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6" r:id="rId3"/>
    <p:sldId id="734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125" d="100"/>
          <a:sy n="125" d="100"/>
        </p:scale>
        <p:origin x="1656" y="138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1792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Map Location-1</a:t>
            </a:r>
          </a:p>
        </p:txBody>
      </p:sp>
      <p:grpSp>
        <p:nvGrpSpPr>
          <p:cNvPr id="3" name="组合 94">
            <a:extLst>
              <a:ext uri="{FF2B5EF4-FFF2-40B4-BE49-F238E27FC236}">
                <a16:creationId xmlns:a16="http://schemas.microsoft.com/office/drawing/2014/main" id="{4C46533D-C627-4B37-0AE7-73A13BA95BAB}"/>
              </a:ext>
            </a:extLst>
          </p:cNvPr>
          <p:cNvGrpSpPr/>
          <p:nvPr/>
        </p:nvGrpSpPr>
        <p:grpSpPr>
          <a:xfrm>
            <a:off x="324936" y="1446078"/>
            <a:ext cx="3366632" cy="3007109"/>
            <a:chOff x="3276600" y="622298"/>
            <a:chExt cx="6570667" cy="5868990"/>
          </a:xfrm>
          <a:solidFill>
            <a:srgbClr val="C3B996"/>
          </a:solidFill>
        </p:grpSpPr>
        <p:sp>
          <p:nvSpPr>
            <p:cNvPr id="5" name="Freeform 185">
              <a:extLst>
                <a:ext uri="{FF2B5EF4-FFF2-40B4-BE49-F238E27FC236}">
                  <a16:creationId xmlns:a16="http://schemas.microsoft.com/office/drawing/2014/main" id="{3BAA64F5-868B-E30B-8811-2CC152AE5C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2839" y="622298"/>
              <a:ext cx="3454401" cy="1311276"/>
            </a:xfrm>
            <a:custGeom>
              <a:avLst/>
              <a:gdLst>
                <a:gd name="T0" fmla="*/ 2122 w 2176"/>
                <a:gd name="T1" fmla="*/ 413 h 826"/>
                <a:gd name="T2" fmla="*/ 318 w 2176"/>
                <a:gd name="T3" fmla="*/ 417 h 826"/>
                <a:gd name="T4" fmla="*/ 352 w 2176"/>
                <a:gd name="T5" fmla="*/ 353 h 826"/>
                <a:gd name="T6" fmla="*/ 1945 w 2176"/>
                <a:gd name="T7" fmla="*/ 325 h 826"/>
                <a:gd name="T8" fmla="*/ 1757 w 2176"/>
                <a:gd name="T9" fmla="*/ 313 h 826"/>
                <a:gd name="T10" fmla="*/ 388 w 2176"/>
                <a:gd name="T11" fmla="*/ 299 h 826"/>
                <a:gd name="T12" fmla="*/ 1587 w 2176"/>
                <a:gd name="T13" fmla="*/ 277 h 826"/>
                <a:gd name="T14" fmla="*/ 494 w 2176"/>
                <a:gd name="T15" fmla="*/ 271 h 826"/>
                <a:gd name="T16" fmla="*/ 1529 w 2176"/>
                <a:gd name="T17" fmla="*/ 250 h 826"/>
                <a:gd name="T18" fmla="*/ 1375 w 2176"/>
                <a:gd name="T19" fmla="*/ 252 h 826"/>
                <a:gd name="T20" fmla="*/ 1363 w 2176"/>
                <a:gd name="T21" fmla="*/ 240 h 826"/>
                <a:gd name="T22" fmla="*/ 1453 w 2176"/>
                <a:gd name="T23" fmla="*/ 216 h 826"/>
                <a:gd name="T24" fmla="*/ 1155 w 2176"/>
                <a:gd name="T25" fmla="*/ 128 h 826"/>
                <a:gd name="T26" fmla="*/ 951 w 2176"/>
                <a:gd name="T27" fmla="*/ 44 h 826"/>
                <a:gd name="T28" fmla="*/ 418 w 2176"/>
                <a:gd name="T29" fmla="*/ 321 h 826"/>
                <a:gd name="T30" fmla="*/ 498 w 2176"/>
                <a:gd name="T31" fmla="*/ 283 h 826"/>
                <a:gd name="T32" fmla="*/ 568 w 2176"/>
                <a:gd name="T33" fmla="*/ 214 h 826"/>
                <a:gd name="T34" fmla="*/ 564 w 2176"/>
                <a:gd name="T35" fmla="*/ 273 h 826"/>
                <a:gd name="T36" fmla="*/ 586 w 2176"/>
                <a:gd name="T37" fmla="*/ 254 h 826"/>
                <a:gd name="T38" fmla="*/ 590 w 2176"/>
                <a:gd name="T39" fmla="*/ 220 h 826"/>
                <a:gd name="T40" fmla="*/ 634 w 2176"/>
                <a:gd name="T41" fmla="*/ 142 h 826"/>
                <a:gd name="T42" fmla="*/ 640 w 2176"/>
                <a:gd name="T43" fmla="*/ 182 h 826"/>
                <a:gd name="T44" fmla="*/ 711 w 2176"/>
                <a:gd name="T45" fmla="*/ 154 h 826"/>
                <a:gd name="T46" fmla="*/ 823 w 2176"/>
                <a:gd name="T47" fmla="*/ 74 h 826"/>
                <a:gd name="T48" fmla="*/ 879 w 2176"/>
                <a:gd name="T49" fmla="*/ 6 h 826"/>
                <a:gd name="T50" fmla="*/ 907 w 2176"/>
                <a:gd name="T51" fmla="*/ 58 h 826"/>
                <a:gd name="T52" fmla="*/ 929 w 2176"/>
                <a:gd name="T53" fmla="*/ 112 h 826"/>
                <a:gd name="T54" fmla="*/ 869 w 2176"/>
                <a:gd name="T55" fmla="*/ 126 h 826"/>
                <a:gd name="T56" fmla="*/ 907 w 2176"/>
                <a:gd name="T57" fmla="*/ 140 h 826"/>
                <a:gd name="T58" fmla="*/ 919 w 2176"/>
                <a:gd name="T59" fmla="*/ 152 h 826"/>
                <a:gd name="T60" fmla="*/ 957 w 2176"/>
                <a:gd name="T61" fmla="*/ 142 h 826"/>
                <a:gd name="T62" fmla="*/ 993 w 2176"/>
                <a:gd name="T63" fmla="*/ 86 h 826"/>
                <a:gd name="T64" fmla="*/ 1021 w 2176"/>
                <a:gd name="T65" fmla="*/ 130 h 826"/>
                <a:gd name="T66" fmla="*/ 1135 w 2176"/>
                <a:gd name="T67" fmla="*/ 130 h 826"/>
                <a:gd name="T68" fmla="*/ 1195 w 2176"/>
                <a:gd name="T69" fmla="*/ 138 h 826"/>
                <a:gd name="T70" fmla="*/ 1227 w 2176"/>
                <a:gd name="T71" fmla="*/ 206 h 826"/>
                <a:gd name="T72" fmla="*/ 1231 w 2176"/>
                <a:gd name="T73" fmla="*/ 222 h 826"/>
                <a:gd name="T74" fmla="*/ 1261 w 2176"/>
                <a:gd name="T75" fmla="*/ 246 h 826"/>
                <a:gd name="T76" fmla="*/ 1333 w 2176"/>
                <a:gd name="T77" fmla="*/ 287 h 826"/>
                <a:gd name="T78" fmla="*/ 1379 w 2176"/>
                <a:gd name="T79" fmla="*/ 256 h 826"/>
                <a:gd name="T80" fmla="*/ 1469 w 2176"/>
                <a:gd name="T81" fmla="*/ 232 h 826"/>
                <a:gd name="T82" fmla="*/ 1515 w 2176"/>
                <a:gd name="T83" fmla="*/ 254 h 826"/>
                <a:gd name="T84" fmla="*/ 1575 w 2176"/>
                <a:gd name="T85" fmla="*/ 279 h 826"/>
                <a:gd name="T86" fmla="*/ 1621 w 2176"/>
                <a:gd name="T87" fmla="*/ 307 h 826"/>
                <a:gd name="T88" fmla="*/ 1705 w 2176"/>
                <a:gd name="T89" fmla="*/ 313 h 826"/>
                <a:gd name="T90" fmla="*/ 1789 w 2176"/>
                <a:gd name="T91" fmla="*/ 341 h 826"/>
                <a:gd name="T92" fmla="*/ 1861 w 2176"/>
                <a:gd name="T93" fmla="*/ 363 h 826"/>
                <a:gd name="T94" fmla="*/ 1931 w 2176"/>
                <a:gd name="T95" fmla="*/ 339 h 826"/>
                <a:gd name="T96" fmla="*/ 1990 w 2176"/>
                <a:gd name="T97" fmla="*/ 329 h 826"/>
                <a:gd name="T98" fmla="*/ 2060 w 2176"/>
                <a:gd name="T99" fmla="*/ 373 h 826"/>
                <a:gd name="T100" fmla="*/ 2140 w 2176"/>
                <a:gd name="T101" fmla="*/ 433 h 826"/>
                <a:gd name="T102" fmla="*/ 2176 w 2176"/>
                <a:gd name="T103" fmla="*/ 700 h 826"/>
                <a:gd name="T104" fmla="*/ 1453 w 2176"/>
                <a:gd name="T105" fmla="*/ 826 h 826"/>
                <a:gd name="T106" fmla="*/ 835 w 2176"/>
                <a:gd name="T107" fmla="*/ 800 h 826"/>
                <a:gd name="T108" fmla="*/ 260 w 2176"/>
                <a:gd name="T109" fmla="*/ 776 h 826"/>
                <a:gd name="T110" fmla="*/ 26 w 2176"/>
                <a:gd name="T111" fmla="*/ 736 h 826"/>
                <a:gd name="T112" fmla="*/ 48 w 2176"/>
                <a:gd name="T113" fmla="*/ 702 h 826"/>
                <a:gd name="T114" fmla="*/ 132 w 2176"/>
                <a:gd name="T115" fmla="*/ 627 h 826"/>
                <a:gd name="T116" fmla="*/ 302 w 2176"/>
                <a:gd name="T117" fmla="*/ 521 h 826"/>
                <a:gd name="T118" fmla="*/ 318 w 2176"/>
                <a:gd name="T119" fmla="*/ 473 h 826"/>
                <a:gd name="T120" fmla="*/ 346 w 2176"/>
                <a:gd name="T121" fmla="*/ 387 h 826"/>
                <a:gd name="T122" fmla="*/ 406 w 2176"/>
                <a:gd name="T123" fmla="*/ 299 h 826"/>
                <a:gd name="T124" fmla="*/ 418 w 2176"/>
                <a:gd name="T125" fmla="*/ 317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6" h="826">
                  <a:moveTo>
                    <a:pt x="310" y="493"/>
                  </a:moveTo>
                  <a:lnTo>
                    <a:pt x="312" y="493"/>
                  </a:lnTo>
                  <a:lnTo>
                    <a:pt x="314" y="493"/>
                  </a:lnTo>
                  <a:lnTo>
                    <a:pt x="312" y="493"/>
                  </a:lnTo>
                  <a:lnTo>
                    <a:pt x="314" y="495"/>
                  </a:lnTo>
                  <a:lnTo>
                    <a:pt x="312" y="495"/>
                  </a:lnTo>
                  <a:lnTo>
                    <a:pt x="312" y="497"/>
                  </a:lnTo>
                  <a:lnTo>
                    <a:pt x="310" y="497"/>
                  </a:lnTo>
                  <a:lnTo>
                    <a:pt x="310" y="495"/>
                  </a:lnTo>
                  <a:lnTo>
                    <a:pt x="310" y="493"/>
                  </a:lnTo>
                  <a:lnTo>
                    <a:pt x="310" y="491"/>
                  </a:lnTo>
                  <a:lnTo>
                    <a:pt x="310" y="489"/>
                  </a:lnTo>
                  <a:lnTo>
                    <a:pt x="312" y="489"/>
                  </a:lnTo>
                  <a:lnTo>
                    <a:pt x="310" y="489"/>
                  </a:lnTo>
                  <a:lnTo>
                    <a:pt x="312" y="491"/>
                  </a:lnTo>
                  <a:lnTo>
                    <a:pt x="312" y="493"/>
                  </a:lnTo>
                  <a:lnTo>
                    <a:pt x="310" y="493"/>
                  </a:lnTo>
                  <a:close/>
                  <a:moveTo>
                    <a:pt x="310" y="487"/>
                  </a:moveTo>
                  <a:lnTo>
                    <a:pt x="310" y="485"/>
                  </a:lnTo>
                  <a:lnTo>
                    <a:pt x="310" y="479"/>
                  </a:lnTo>
                  <a:lnTo>
                    <a:pt x="310" y="473"/>
                  </a:lnTo>
                  <a:lnTo>
                    <a:pt x="310" y="467"/>
                  </a:lnTo>
                  <a:lnTo>
                    <a:pt x="310" y="461"/>
                  </a:lnTo>
                  <a:lnTo>
                    <a:pt x="310" y="457"/>
                  </a:lnTo>
                  <a:lnTo>
                    <a:pt x="310" y="453"/>
                  </a:lnTo>
                  <a:lnTo>
                    <a:pt x="310" y="449"/>
                  </a:lnTo>
                  <a:lnTo>
                    <a:pt x="310" y="447"/>
                  </a:lnTo>
                  <a:lnTo>
                    <a:pt x="310" y="445"/>
                  </a:lnTo>
                  <a:lnTo>
                    <a:pt x="310" y="443"/>
                  </a:lnTo>
                  <a:lnTo>
                    <a:pt x="312" y="441"/>
                  </a:lnTo>
                  <a:lnTo>
                    <a:pt x="312" y="439"/>
                  </a:lnTo>
                  <a:lnTo>
                    <a:pt x="314" y="437"/>
                  </a:lnTo>
                  <a:lnTo>
                    <a:pt x="314" y="439"/>
                  </a:lnTo>
                  <a:lnTo>
                    <a:pt x="312" y="441"/>
                  </a:lnTo>
                  <a:lnTo>
                    <a:pt x="312" y="443"/>
                  </a:lnTo>
                  <a:lnTo>
                    <a:pt x="312" y="445"/>
                  </a:lnTo>
                  <a:lnTo>
                    <a:pt x="312" y="447"/>
                  </a:lnTo>
                  <a:lnTo>
                    <a:pt x="310" y="447"/>
                  </a:lnTo>
                  <a:lnTo>
                    <a:pt x="310" y="449"/>
                  </a:lnTo>
                  <a:lnTo>
                    <a:pt x="310" y="451"/>
                  </a:lnTo>
                  <a:lnTo>
                    <a:pt x="310" y="455"/>
                  </a:lnTo>
                  <a:lnTo>
                    <a:pt x="312" y="467"/>
                  </a:lnTo>
                  <a:lnTo>
                    <a:pt x="312" y="469"/>
                  </a:lnTo>
                  <a:lnTo>
                    <a:pt x="310" y="469"/>
                  </a:lnTo>
                  <a:lnTo>
                    <a:pt x="312" y="471"/>
                  </a:lnTo>
                  <a:lnTo>
                    <a:pt x="312" y="473"/>
                  </a:lnTo>
                  <a:lnTo>
                    <a:pt x="312" y="473"/>
                  </a:lnTo>
                  <a:lnTo>
                    <a:pt x="312" y="475"/>
                  </a:lnTo>
                  <a:lnTo>
                    <a:pt x="312" y="477"/>
                  </a:lnTo>
                  <a:lnTo>
                    <a:pt x="312" y="479"/>
                  </a:lnTo>
                  <a:lnTo>
                    <a:pt x="312" y="481"/>
                  </a:lnTo>
                  <a:lnTo>
                    <a:pt x="310" y="481"/>
                  </a:lnTo>
                  <a:lnTo>
                    <a:pt x="312" y="481"/>
                  </a:lnTo>
                  <a:lnTo>
                    <a:pt x="312" y="483"/>
                  </a:lnTo>
                  <a:lnTo>
                    <a:pt x="310" y="483"/>
                  </a:lnTo>
                  <a:lnTo>
                    <a:pt x="312" y="485"/>
                  </a:lnTo>
                  <a:lnTo>
                    <a:pt x="310" y="487"/>
                  </a:lnTo>
                  <a:close/>
                  <a:moveTo>
                    <a:pt x="324" y="413"/>
                  </a:moveTo>
                  <a:lnTo>
                    <a:pt x="322" y="413"/>
                  </a:lnTo>
                  <a:lnTo>
                    <a:pt x="322" y="411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4" y="411"/>
                  </a:lnTo>
                  <a:lnTo>
                    <a:pt x="324" y="413"/>
                  </a:lnTo>
                  <a:close/>
                  <a:moveTo>
                    <a:pt x="2140" y="429"/>
                  </a:moveTo>
                  <a:lnTo>
                    <a:pt x="2142" y="429"/>
                  </a:lnTo>
                  <a:lnTo>
                    <a:pt x="2144" y="429"/>
                  </a:lnTo>
                  <a:lnTo>
                    <a:pt x="2146" y="431"/>
                  </a:lnTo>
                  <a:lnTo>
                    <a:pt x="2146" y="433"/>
                  </a:lnTo>
                  <a:lnTo>
                    <a:pt x="2144" y="431"/>
                  </a:lnTo>
                  <a:lnTo>
                    <a:pt x="2144" y="429"/>
                  </a:lnTo>
                  <a:lnTo>
                    <a:pt x="2142" y="431"/>
                  </a:lnTo>
                  <a:lnTo>
                    <a:pt x="2140" y="431"/>
                  </a:lnTo>
                  <a:lnTo>
                    <a:pt x="2138" y="429"/>
                  </a:lnTo>
                  <a:lnTo>
                    <a:pt x="2132" y="423"/>
                  </a:lnTo>
                  <a:lnTo>
                    <a:pt x="2130" y="421"/>
                  </a:lnTo>
                  <a:lnTo>
                    <a:pt x="2128" y="419"/>
                  </a:lnTo>
                  <a:lnTo>
                    <a:pt x="2126" y="417"/>
                  </a:lnTo>
                  <a:lnTo>
                    <a:pt x="2124" y="415"/>
                  </a:lnTo>
                  <a:lnTo>
                    <a:pt x="2122" y="413"/>
                  </a:lnTo>
                  <a:lnTo>
                    <a:pt x="2120" y="411"/>
                  </a:lnTo>
                  <a:lnTo>
                    <a:pt x="2116" y="409"/>
                  </a:lnTo>
                  <a:lnTo>
                    <a:pt x="2114" y="407"/>
                  </a:lnTo>
                  <a:lnTo>
                    <a:pt x="2112" y="407"/>
                  </a:lnTo>
                  <a:lnTo>
                    <a:pt x="2108" y="405"/>
                  </a:lnTo>
                  <a:lnTo>
                    <a:pt x="2104" y="403"/>
                  </a:lnTo>
                  <a:lnTo>
                    <a:pt x="2102" y="403"/>
                  </a:lnTo>
                  <a:lnTo>
                    <a:pt x="2102" y="401"/>
                  </a:lnTo>
                  <a:lnTo>
                    <a:pt x="2104" y="401"/>
                  </a:lnTo>
                  <a:lnTo>
                    <a:pt x="2108" y="403"/>
                  </a:lnTo>
                  <a:lnTo>
                    <a:pt x="2108" y="405"/>
                  </a:lnTo>
                  <a:lnTo>
                    <a:pt x="2110" y="405"/>
                  </a:lnTo>
                  <a:lnTo>
                    <a:pt x="2112" y="407"/>
                  </a:lnTo>
                  <a:lnTo>
                    <a:pt x="2116" y="407"/>
                  </a:lnTo>
                  <a:lnTo>
                    <a:pt x="2118" y="411"/>
                  </a:lnTo>
                  <a:lnTo>
                    <a:pt x="2122" y="413"/>
                  </a:lnTo>
                  <a:lnTo>
                    <a:pt x="2124" y="415"/>
                  </a:lnTo>
                  <a:lnTo>
                    <a:pt x="2126" y="417"/>
                  </a:lnTo>
                  <a:lnTo>
                    <a:pt x="2128" y="417"/>
                  </a:lnTo>
                  <a:lnTo>
                    <a:pt x="2130" y="419"/>
                  </a:lnTo>
                  <a:lnTo>
                    <a:pt x="2132" y="421"/>
                  </a:lnTo>
                  <a:lnTo>
                    <a:pt x="2132" y="423"/>
                  </a:lnTo>
                  <a:lnTo>
                    <a:pt x="2136" y="425"/>
                  </a:lnTo>
                  <a:lnTo>
                    <a:pt x="2138" y="425"/>
                  </a:lnTo>
                  <a:lnTo>
                    <a:pt x="2138" y="427"/>
                  </a:lnTo>
                  <a:lnTo>
                    <a:pt x="2140" y="427"/>
                  </a:lnTo>
                  <a:lnTo>
                    <a:pt x="2140" y="429"/>
                  </a:lnTo>
                  <a:close/>
                  <a:moveTo>
                    <a:pt x="2098" y="397"/>
                  </a:moveTo>
                  <a:lnTo>
                    <a:pt x="2096" y="399"/>
                  </a:lnTo>
                  <a:lnTo>
                    <a:pt x="2094" y="399"/>
                  </a:lnTo>
                  <a:lnTo>
                    <a:pt x="2094" y="397"/>
                  </a:lnTo>
                  <a:lnTo>
                    <a:pt x="2094" y="395"/>
                  </a:lnTo>
                  <a:lnTo>
                    <a:pt x="2096" y="395"/>
                  </a:lnTo>
                  <a:lnTo>
                    <a:pt x="2098" y="397"/>
                  </a:lnTo>
                  <a:close/>
                  <a:moveTo>
                    <a:pt x="2092" y="395"/>
                  </a:moveTo>
                  <a:lnTo>
                    <a:pt x="2092" y="397"/>
                  </a:lnTo>
                  <a:lnTo>
                    <a:pt x="2088" y="393"/>
                  </a:lnTo>
                  <a:lnTo>
                    <a:pt x="2090" y="393"/>
                  </a:lnTo>
                  <a:lnTo>
                    <a:pt x="2092" y="395"/>
                  </a:lnTo>
                  <a:close/>
                  <a:moveTo>
                    <a:pt x="314" y="435"/>
                  </a:moveTo>
                  <a:lnTo>
                    <a:pt x="314" y="433"/>
                  </a:lnTo>
                  <a:lnTo>
                    <a:pt x="314" y="431"/>
                  </a:lnTo>
                  <a:lnTo>
                    <a:pt x="314" y="427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6" y="415"/>
                  </a:lnTo>
                  <a:lnTo>
                    <a:pt x="316" y="413"/>
                  </a:lnTo>
                  <a:lnTo>
                    <a:pt x="318" y="411"/>
                  </a:lnTo>
                  <a:lnTo>
                    <a:pt x="318" y="409"/>
                  </a:lnTo>
                  <a:lnTo>
                    <a:pt x="318" y="407"/>
                  </a:lnTo>
                  <a:lnTo>
                    <a:pt x="320" y="403"/>
                  </a:lnTo>
                  <a:lnTo>
                    <a:pt x="320" y="401"/>
                  </a:lnTo>
                  <a:lnTo>
                    <a:pt x="322" y="399"/>
                  </a:lnTo>
                  <a:lnTo>
                    <a:pt x="322" y="397"/>
                  </a:lnTo>
                  <a:lnTo>
                    <a:pt x="324" y="395"/>
                  </a:lnTo>
                  <a:lnTo>
                    <a:pt x="326" y="393"/>
                  </a:lnTo>
                  <a:lnTo>
                    <a:pt x="328" y="389"/>
                  </a:lnTo>
                  <a:lnTo>
                    <a:pt x="330" y="387"/>
                  </a:lnTo>
                  <a:lnTo>
                    <a:pt x="332" y="385"/>
                  </a:lnTo>
                  <a:lnTo>
                    <a:pt x="332" y="383"/>
                  </a:lnTo>
                  <a:lnTo>
                    <a:pt x="334" y="381"/>
                  </a:lnTo>
                  <a:lnTo>
                    <a:pt x="334" y="383"/>
                  </a:lnTo>
                  <a:lnTo>
                    <a:pt x="332" y="385"/>
                  </a:lnTo>
                  <a:lnTo>
                    <a:pt x="332" y="387"/>
                  </a:lnTo>
                  <a:lnTo>
                    <a:pt x="330" y="389"/>
                  </a:lnTo>
                  <a:lnTo>
                    <a:pt x="330" y="391"/>
                  </a:lnTo>
                  <a:lnTo>
                    <a:pt x="328" y="391"/>
                  </a:lnTo>
                  <a:lnTo>
                    <a:pt x="326" y="393"/>
                  </a:lnTo>
                  <a:lnTo>
                    <a:pt x="326" y="395"/>
                  </a:lnTo>
                  <a:lnTo>
                    <a:pt x="324" y="397"/>
                  </a:lnTo>
                  <a:lnTo>
                    <a:pt x="324" y="399"/>
                  </a:lnTo>
                  <a:lnTo>
                    <a:pt x="322" y="399"/>
                  </a:lnTo>
                  <a:lnTo>
                    <a:pt x="322" y="401"/>
                  </a:lnTo>
                  <a:lnTo>
                    <a:pt x="320" y="403"/>
                  </a:lnTo>
                  <a:lnTo>
                    <a:pt x="320" y="405"/>
                  </a:lnTo>
                  <a:lnTo>
                    <a:pt x="320" y="407"/>
                  </a:lnTo>
                  <a:lnTo>
                    <a:pt x="318" y="409"/>
                  </a:lnTo>
                  <a:lnTo>
                    <a:pt x="318" y="411"/>
                  </a:lnTo>
                  <a:lnTo>
                    <a:pt x="318" y="413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6" y="419"/>
                  </a:lnTo>
                  <a:lnTo>
                    <a:pt x="316" y="421"/>
                  </a:lnTo>
                  <a:lnTo>
                    <a:pt x="316" y="423"/>
                  </a:lnTo>
                  <a:lnTo>
                    <a:pt x="314" y="423"/>
                  </a:lnTo>
                  <a:lnTo>
                    <a:pt x="314" y="425"/>
                  </a:lnTo>
                  <a:lnTo>
                    <a:pt x="314" y="425"/>
                  </a:lnTo>
                  <a:lnTo>
                    <a:pt x="314" y="427"/>
                  </a:lnTo>
                  <a:lnTo>
                    <a:pt x="314" y="429"/>
                  </a:lnTo>
                  <a:lnTo>
                    <a:pt x="314" y="431"/>
                  </a:lnTo>
                  <a:lnTo>
                    <a:pt x="314" y="433"/>
                  </a:lnTo>
                  <a:lnTo>
                    <a:pt x="314" y="435"/>
                  </a:lnTo>
                  <a:close/>
                  <a:moveTo>
                    <a:pt x="2086" y="391"/>
                  </a:moveTo>
                  <a:lnTo>
                    <a:pt x="2084" y="391"/>
                  </a:lnTo>
                  <a:lnTo>
                    <a:pt x="2082" y="391"/>
                  </a:lnTo>
                  <a:lnTo>
                    <a:pt x="2082" y="389"/>
                  </a:lnTo>
                  <a:lnTo>
                    <a:pt x="2080" y="389"/>
                  </a:lnTo>
                  <a:lnTo>
                    <a:pt x="2076" y="387"/>
                  </a:lnTo>
                  <a:lnTo>
                    <a:pt x="2074" y="385"/>
                  </a:lnTo>
                  <a:lnTo>
                    <a:pt x="2072" y="383"/>
                  </a:lnTo>
                  <a:lnTo>
                    <a:pt x="2070" y="381"/>
                  </a:lnTo>
                  <a:lnTo>
                    <a:pt x="2068" y="379"/>
                  </a:lnTo>
                  <a:lnTo>
                    <a:pt x="2066" y="379"/>
                  </a:lnTo>
                  <a:lnTo>
                    <a:pt x="2066" y="377"/>
                  </a:lnTo>
                  <a:lnTo>
                    <a:pt x="2068" y="377"/>
                  </a:lnTo>
                  <a:lnTo>
                    <a:pt x="2070" y="379"/>
                  </a:lnTo>
                  <a:lnTo>
                    <a:pt x="2072" y="381"/>
                  </a:lnTo>
                  <a:lnTo>
                    <a:pt x="2074" y="383"/>
                  </a:lnTo>
                  <a:lnTo>
                    <a:pt x="2076" y="385"/>
                  </a:lnTo>
                  <a:lnTo>
                    <a:pt x="2078" y="385"/>
                  </a:lnTo>
                  <a:lnTo>
                    <a:pt x="2078" y="387"/>
                  </a:lnTo>
                  <a:lnTo>
                    <a:pt x="2080" y="387"/>
                  </a:lnTo>
                  <a:lnTo>
                    <a:pt x="2080" y="389"/>
                  </a:lnTo>
                  <a:lnTo>
                    <a:pt x="2082" y="389"/>
                  </a:lnTo>
                  <a:lnTo>
                    <a:pt x="2084" y="391"/>
                  </a:lnTo>
                  <a:lnTo>
                    <a:pt x="2086" y="391"/>
                  </a:lnTo>
                  <a:close/>
                  <a:moveTo>
                    <a:pt x="336" y="379"/>
                  </a:moveTo>
                  <a:lnTo>
                    <a:pt x="336" y="381"/>
                  </a:lnTo>
                  <a:lnTo>
                    <a:pt x="336" y="379"/>
                  </a:lnTo>
                  <a:lnTo>
                    <a:pt x="336" y="377"/>
                  </a:lnTo>
                  <a:lnTo>
                    <a:pt x="338" y="377"/>
                  </a:lnTo>
                  <a:lnTo>
                    <a:pt x="338" y="377"/>
                  </a:lnTo>
                  <a:lnTo>
                    <a:pt x="338" y="379"/>
                  </a:lnTo>
                  <a:lnTo>
                    <a:pt x="336" y="379"/>
                  </a:lnTo>
                  <a:close/>
                  <a:moveTo>
                    <a:pt x="1847" y="359"/>
                  </a:moveTo>
                  <a:lnTo>
                    <a:pt x="1845" y="359"/>
                  </a:lnTo>
                  <a:lnTo>
                    <a:pt x="1847" y="359"/>
                  </a:lnTo>
                  <a:close/>
                  <a:moveTo>
                    <a:pt x="340" y="375"/>
                  </a:moveTo>
                  <a:lnTo>
                    <a:pt x="338" y="375"/>
                  </a:lnTo>
                  <a:lnTo>
                    <a:pt x="340" y="375"/>
                  </a:lnTo>
                  <a:lnTo>
                    <a:pt x="340" y="373"/>
                  </a:lnTo>
                  <a:lnTo>
                    <a:pt x="342" y="371"/>
                  </a:lnTo>
                  <a:lnTo>
                    <a:pt x="342" y="369"/>
                  </a:lnTo>
                  <a:lnTo>
                    <a:pt x="344" y="369"/>
                  </a:lnTo>
                  <a:lnTo>
                    <a:pt x="346" y="365"/>
                  </a:lnTo>
                  <a:lnTo>
                    <a:pt x="348" y="361"/>
                  </a:lnTo>
                  <a:lnTo>
                    <a:pt x="348" y="359"/>
                  </a:lnTo>
                  <a:lnTo>
                    <a:pt x="350" y="357"/>
                  </a:lnTo>
                  <a:lnTo>
                    <a:pt x="350" y="355"/>
                  </a:lnTo>
                  <a:lnTo>
                    <a:pt x="350" y="357"/>
                  </a:lnTo>
                  <a:lnTo>
                    <a:pt x="350" y="359"/>
                  </a:lnTo>
                  <a:lnTo>
                    <a:pt x="348" y="361"/>
                  </a:lnTo>
                  <a:lnTo>
                    <a:pt x="348" y="363"/>
                  </a:lnTo>
                  <a:lnTo>
                    <a:pt x="348" y="365"/>
                  </a:lnTo>
                  <a:lnTo>
                    <a:pt x="346" y="365"/>
                  </a:lnTo>
                  <a:lnTo>
                    <a:pt x="346" y="367"/>
                  </a:lnTo>
                  <a:lnTo>
                    <a:pt x="344" y="369"/>
                  </a:lnTo>
                  <a:lnTo>
                    <a:pt x="342" y="371"/>
                  </a:lnTo>
                  <a:lnTo>
                    <a:pt x="342" y="373"/>
                  </a:lnTo>
                  <a:lnTo>
                    <a:pt x="340" y="373"/>
                  </a:lnTo>
                  <a:lnTo>
                    <a:pt x="340" y="375"/>
                  </a:lnTo>
                  <a:close/>
                  <a:moveTo>
                    <a:pt x="1901" y="345"/>
                  </a:moveTo>
                  <a:lnTo>
                    <a:pt x="1901" y="347"/>
                  </a:lnTo>
                  <a:lnTo>
                    <a:pt x="1899" y="347"/>
                  </a:lnTo>
                  <a:lnTo>
                    <a:pt x="1899" y="345"/>
                  </a:lnTo>
                  <a:lnTo>
                    <a:pt x="1901" y="345"/>
                  </a:lnTo>
                  <a:lnTo>
                    <a:pt x="1903" y="343"/>
                  </a:lnTo>
                  <a:lnTo>
                    <a:pt x="1901" y="345"/>
                  </a:lnTo>
                  <a:close/>
                  <a:moveTo>
                    <a:pt x="352" y="355"/>
                  </a:moveTo>
                  <a:lnTo>
                    <a:pt x="352" y="353"/>
                  </a:lnTo>
                  <a:lnTo>
                    <a:pt x="352" y="351"/>
                  </a:lnTo>
                  <a:lnTo>
                    <a:pt x="354" y="349"/>
                  </a:lnTo>
                  <a:lnTo>
                    <a:pt x="356" y="347"/>
                  </a:lnTo>
                  <a:lnTo>
                    <a:pt x="356" y="345"/>
                  </a:lnTo>
                  <a:lnTo>
                    <a:pt x="358" y="343"/>
                  </a:lnTo>
                  <a:lnTo>
                    <a:pt x="358" y="341"/>
                  </a:lnTo>
                  <a:lnTo>
                    <a:pt x="358" y="339"/>
                  </a:lnTo>
                  <a:lnTo>
                    <a:pt x="360" y="337"/>
                  </a:lnTo>
                  <a:lnTo>
                    <a:pt x="362" y="337"/>
                  </a:lnTo>
                  <a:lnTo>
                    <a:pt x="360" y="337"/>
                  </a:lnTo>
                  <a:lnTo>
                    <a:pt x="360" y="339"/>
                  </a:lnTo>
                  <a:lnTo>
                    <a:pt x="358" y="339"/>
                  </a:lnTo>
                  <a:lnTo>
                    <a:pt x="358" y="341"/>
                  </a:lnTo>
                  <a:lnTo>
                    <a:pt x="358" y="343"/>
                  </a:lnTo>
                  <a:lnTo>
                    <a:pt x="358" y="345"/>
                  </a:lnTo>
                  <a:lnTo>
                    <a:pt x="356" y="345"/>
                  </a:lnTo>
                  <a:lnTo>
                    <a:pt x="356" y="347"/>
                  </a:lnTo>
                  <a:lnTo>
                    <a:pt x="354" y="349"/>
                  </a:lnTo>
                  <a:lnTo>
                    <a:pt x="354" y="351"/>
                  </a:lnTo>
                  <a:lnTo>
                    <a:pt x="352" y="355"/>
                  </a:lnTo>
                  <a:close/>
                  <a:moveTo>
                    <a:pt x="1919" y="339"/>
                  </a:moveTo>
                  <a:lnTo>
                    <a:pt x="1917" y="339"/>
                  </a:lnTo>
                  <a:lnTo>
                    <a:pt x="1917" y="337"/>
                  </a:lnTo>
                  <a:lnTo>
                    <a:pt x="1917" y="335"/>
                  </a:lnTo>
                  <a:lnTo>
                    <a:pt x="1919" y="337"/>
                  </a:lnTo>
                  <a:lnTo>
                    <a:pt x="1919" y="339"/>
                  </a:lnTo>
                  <a:close/>
                  <a:moveTo>
                    <a:pt x="362" y="335"/>
                  </a:moveTo>
                  <a:lnTo>
                    <a:pt x="362" y="335"/>
                  </a:lnTo>
                  <a:lnTo>
                    <a:pt x="362" y="335"/>
                  </a:lnTo>
                  <a:close/>
                  <a:moveTo>
                    <a:pt x="2012" y="337"/>
                  </a:moveTo>
                  <a:lnTo>
                    <a:pt x="2010" y="335"/>
                  </a:lnTo>
                  <a:lnTo>
                    <a:pt x="2012" y="337"/>
                  </a:lnTo>
                  <a:close/>
                  <a:moveTo>
                    <a:pt x="1931" y="335"/>
                  </a:moveTo>
                  <a:lnTo>
                    <a:pt x="1929" y="337"/>
                  </a:lnTo>
                  <a:lnTo>
                    <a:pt x="1929" y="335"/>
                  </a:lnTo>
                  <a:lnTo>
                    <a:pt x="1931" y="335"/>
                  </a:lnTo>
                  <a:close/>
                  <a:moveTo>
                    <a:pt x="1921" y="335"/>
                  </a:moveTo>
                  <a:lnTo>
                    <a:pt x="1921" y="337"/>
                  </a:lnTo>
                  <a:lnTo>
                    <a:pt x="1921" y="339"/>
                  </a:lnTo>
                  <a:lnTo>
                    <a:pt x="1923" y="339"/>
                  </a:lnTo>
                  <a:lnTo>
                    <a:pt x="1923" y="341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21" y="339"/>
                  </a:lnTo>
                  <a:lnTo>
                    <a:pt x="1921" y="337"/>
                  </a:lnTo>
                  <a:lnTo>
                    <a:pt x="1919" y="335"/>
                  </a:lnTo>
                  <a:lnTo>
                    <a:pt x="1921" y="335"/>
                  </a:lnTo>
                  <a:close/>
                  <a:moveTo>
                    <a:pt x="1919" y="337"/>
                  </a:moveTo>
                  <a:lnTo>
                    <a:pt x="1919" y="335"/>
                  </a:lnTo>
                  <a:lnTo>
                    <a:pt x="1919" y="337"/>
                  </a:lnTo>
                  <a:close/>
                  <a:moveTo>
                    <a:pt x="2006" y="331"/>
                  </a:moveTo>
                  <a:lnTo>
                    <a:pt x="2004" y="333"/>
                  </a:lnTo>
                  <a:lnTo>
                    <a:pt x="2004" y="331"/>
                  </a:lnTo>
                  <a:lnTo>
                    <a:pt x="2002" y="331"/>
                  </a:lnTo>
                  <a:lnTo>
                    <a:pt x="2002" y="329"/>
                  </a:lnTo>
                  <a:lnTo>
                    <a:pt x="2000" y="329"/>
                  </a:lnTo>
                  <a:lnTo>
                    <a:pt x="1998" y="329"/>
                  </a:lnTo>
                  <a:lnTo>
                    <a:pt x="2000" y="329"/>
                  </a:lnTo>
                  <a:lnTo>
                    <a:pt x="2000" y="329"/>
                  </a:lnTo>
                  <a:lnTo>
                    <a:pt x="2002" y="329"/>
                  </a:lnTo>
                  <a:lnTo>
                    <a:pt x="2002" y="329"/>
                  </a:lnTo>
                  <a:lnTo>
                    <a:pt x="2002" y="331"/>
                  </a:lnTo>
                  <a:lnTo>
                    <a:pt x="2004" y="331"/>
                  </a:lnTo>
                  <a:lnTo>
                    <a:pt x="2006" y="331"/>
                  </a:lnTo>
                  <a:close/>
                  <a:moveTo>
                    <a:pt x="1984" y="329"/>
                  </a:moveTo>
                  <a:lnTo>
                    <a:pt x="1982" y="329"/>
                  </a:lnTo>
                  <a:lnTo>
                    <a:pt x="1982" y="325"/>
                  </a:lnTo>
                  <a:lnTo>
                    <a:pt x="1984" y="325"/>
                  </a:lnTo>
                  <a:lnTo>
                    <a:pt x="1984" y="329"/>
                  </a:lnTo>
                  <a:close/>
                  <a:moveTo>
                    <a:pt x="1956" y="327"/>
                  </a:moveTo>
                  <a:lnTo>
                    <a:pt x="1956" y="329"/>
                  </a:lnTo>
                  <a:lnTo>
                    <a:pt x="1951" y="331"/>
                  </a:lnTo>
                  <a:lnTo>
                    <a:pt x="1951" y="333"/>
                  </a:lnTo>
                  <a:lnTo>
                    <a:pt x="1951" y="331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7" y="329"/>
                  </a:lnTo>
                  <a:lnTo>
                    <a:pt x="1947" y="327"/>
                  </a:lnTo>
                  <a:lnTo>
                    <a:pt x="1945" y="327"/>
                  </a:lnTo>
                  <a:lnTo>
                    <a:pt x="1945" y="325"/>
                  </a:lnTo>
                  <a:lnTo>
                    <a:pt x="1953" y="323"/>
                  </a:lnTo>
                  <a:lnTo>
                    <a:pt x="1960" y="323"/>
                  </a:lnTo>
                  <a:lnTo>
                    <a:pt x="1960" y="325"/>
                  </a:lnTo>
                  <a:lnTo>
                    <a:pt x="1956" y="325"/>
                  </a:lnTo>
                  <a:lnTo>
                    <a:pt x="1956" y="327"/>
                  </a:lnTo>
                  <a:close/>
                  <a:moveTo>
                    <a:pt x="1996" y="327"/>
                  </a:moveTo>
                  <a:lnTo>
                    <a:pt x="1994" y="325"/>
                  </a:lnTo>
                  <a:lnTo>
                    <a:pt x="1992" y="325"/>
                  </a:lnTo>
                  <a:lnTo>
                    <a:pt x="1990" y="323"/>
                  </a:lnTo>
                  <a:lnTo>
                    <a:pt x="1992" y="323"/>
                  </a:lnTo>
                  <a:lnTo>
                    <a:pt x="1992" y="325"/>
                  </a:lnTo>
                  <a:lnTo>
                    <a:pt x="1994" y="325"/>
                  </a:lnTo>
                  <a:lnTo>
                    <a:pt x="1996" y="325"/>
                  </a:lnTo>
                  <a:lnTo>
                    <a:pt x="1996" y="327"/>
                  </a:lnTo>
                  <a:close/>
                  <a:moveTo>
                    <a:pt x="1943" y="325"/>
                  </a:moveTo>
                  <a:lnTo>
                    <a:pt x="1941" y="329"/>
                  </a:lnTo>
                  <a:lnTo>
                    <a:pt x="1939" y="329"/>
                  </a:lnTo>
                  <a:lnTo>
                    <a:pt x="1939" y="327"/>
                  </a:lnTo>
                  <a:lnTo>
                    <a:pt x="1937" y="327"/>
                  </a:lnTo>
                  <a:lnTo>
                    <a:pt x="1935" y="327"/>
                  </a:lnTo>
                  <a:lnTo>
                    <a:pt x="1935" y="325"/>
                  </a:lnTo>
                  <a:lnTo>
                    <a:pt x="1933" y="325"/>
                  </a:lnTo>
                  <a:lnTo>
                    <a:pt x="1931" y="325"/>
                  </a:lnTo>
                  <a:lnTo>
                    <a:pt x="1931" y="327"/>
                  </a:lnTo>
                  <a:lnTo>
                    <a:pt x="1929" y="327"/>
                  </a:lnTo>
                  <a:lnTo>
                    <a:pt x="1929" y="329"/>
                  </a:lnTo>
                  <a:lnTo>
                    <a:pt x="1927" y="329"/>
                  </a:lnTo>
                  <a:lnTo>
                    <a:pt x="1925" y="329"/>
                  </a:lnTo>
                  <a:lnTo>
                    <a:pt x="1923" y="331"/>
                  </a:lnTo>
                  <a:lnTo>
                    <a:pt x="1921" y="331"/>
                  </a:lnTo>
                  <a:lnTo>
                    <a:pt x="1923" y="331"/>
                  </a:lnTo>
                  <a:lnTo>
                    <a:pt x="1923" y="329"/>
                  </a:lnTo>
                  <a:lnTo>
                    <a:pt x="1925" y="329"/>
                  </a:lnTo>
                  <a:lnTo>
                    <a:pt x="1927" y="329"/>
                  </a:lnTo>
                  <a:lnTo>
                    <a:pt x="1927" y="329"/>
                  </a:lnTo>
                  <a:lnTo>
                    <a:pt x="1929" y="329"/>
                  </a:lnTo>
                  <a:lnTo>
                    <a:pt x="1929" y="327"/>
                  </a:lnTo>
                  <a:lnTo>
                    <a:pt x="1929" y="325"/>
                  </a:lnTo>
                  <a:lnTo>
                    <a:pt x="1931" y="325"/>
                  </a:lnTo>
                  <a:lnTo>
                    <a:pt x="1933" y="325"/>
                  </a:lnTo>
                  <a:lnTo>
                    <a:pt x="1935" y="325"/>
                  </a:lnTo>
                  <a:lnTo>
                    <a:pt x="1937" y="325"/>
                  </a:lnTo>
                  <a:lnTo>
                    <a:pt x="1937" y="327"/>
                  </a:lnTo>
                  <a:lnTo>
                    <a:pt x="1939" y="327"/>
                  </a:lnTo>
                  <a:lnTo>
                    <a:pt x="1941" y="327"/>
                  </a:lnTo>
                  <a:lnTo>
                    <a:pt x="1941" y="325"/>
                  </a:lnTo>
                  <a:lnTo>
                    <a:pt x="1941" y="323"/>
                  </a:lnTo>
                  <a:lnTo>
                    <a:pt x="1943" y="323"/>
                  </a:lnTo>
                  <a:lnTo>
                    <a:pt x="1943" y="325"/>
                  </a:lnTo>
                  <a:close/>
                  <a:moveTo>
                    <a:pt x="1986" y="319"/>
                  </a:moveTo>
                  <a:lnTo>
                    <a:pt x="1984" y="321"/>
                  </a:lnTo>
                  <a:lnTo>
                    <a:pt x="1980" y="323"/>
                  </a:lnTo>
                  <a:lnTo>
                    <a:pt x="1982" y="321"/>
                  </a:lnTo>
                  <a:lnTo>
                    <a:pt x="1984" y="319"/>
                  </a:lnTo>
                  <a:lnTo>
                    <a:pt x="1986" y="319"/>
                  </a:lnTo>
                  <a:close/>
                  <a:moveTo>
                    <a:pt x="1958" y="319"/>
                  </a:moveTo>
                  <a:lnTo>
                    <a:pt x="1964" y="321"/>
                  </a:lnTo>
                  <a:lnTo>
                    <a:pt x="1966" y="323"/>
                  </a:lnTo>
                  <a:lnTo>
                    <a:pt x="1968" y="323"/>
                  </a:lnTo>
                  <a:lnTo>
                    <a:pt x="1970" y="325"/>
                  </a:lnTo>
                  <a:lnTo>
                    <a:pt x="1968" y="325"/>
                  </a:lnTo>
                  <a:lnTo>
                    <a:pt x="1966" y="325"/>
                  </a:lnTo>
                  <a:lnTo>
                    <a:pt x="1966" y="323"/>
                  </a:lnTo>
                  <a:lnTo>
                    <a:pt x="1960" y="321"/>
                  </a:lnTo>
                  <a:lnTo>
                    <a:pt x="1958" y="319"/>
                  </a:lnTo>
                  <a:lnTo>
                    <a:pt x="1958" y="321"/>
                  </a:lnTo>
                  <a:lnTo>
                    <a:pt x="1958" y="319"/>
                  </a:lnTo>
                  <a:lnTo>
                    <a:pt x="1956" y="319"/>
                  </a:lnTo>
                  <a:lnTo>
                    <a:pt x="1956" y="321"/>
                  </a:lnTo>
                  <a:lnTo>
                    <a:pt x="1956" y="319"/>
                  </a:lnTo>
                  <a:lnTo>
                    <a:pt x="1958" y="319"/>
                  </a:lnTo>
                  <a:close/>
                  <a:moveTo>
                    <a:pt x="402" y="319"/>
                  </a:moveTo>
                  <a:lnTo>
                    <a:pt x="402" y="317"/>
                  </a:lnTo>
                  <a:lnTo>
                    <a:pt x="404" y="317"/>
                  </a:lnTo>
                  <a:lnTo>
                    <a:pt x="402" y="319"/>
                  </a:lnTo>
                  <a:close/>
                  <a:moveTo>
                    <a:pt x="1755" y="309"/>
                  </a:moveTo>
                  <a:lnTo>
                    <a:pt x="1757" y="311"/>
                  </a:lnTo>
                  <a:lnTo>
                    <a:pt x="1759" y="311"/>
                  </a:lnTo>
                  <a:lnTo>
                    <a:pt x="1759" y="313"/>
                  </a:lnTo>
                  <a:lnTo>
                    <a:pt x="1757" y="313"/>
                  </a:lnTo>
                  <a:lnTo>
                    <a:pt x="1753" y="309"/>
                  </a:lnTo>
                  <a:lnTo>
                    <a:pt x="1751" y="309"/>
                  </a:lnTo>
                  <a:lnTo>
                    <a:pt x="1751" y="311"/>
                  </a:lnTo>
                  <a:lnTo>
                    <a:pt x="1749" y="311"/>
                  </a:lnTo>
                  <a:lnTo>
                    <a:pt x="1749" y="309"/>
                  </a:lnTo>
                  <a:lnTo>
                    <a:pt x="1747" y="307"/>
                  </a:lnTo>
                  <a:lnTo>
                    <a:pt x="1749" y="307"/>
                  </a:lnTo>
                  <a:lnTo>
                    <a:pt x="1749" y="309"/>
                  </a:lnTo>
                  <a:lnTo>
                    <a:pt x="1751" y="309"/>
                  </a:lnTo>
                  <a:lnTo>
                    <a:pt x="1747" y="307"/>
                  </a:lnTo>
                  <a:lnTo>
                    <a:pt x="1751" y="307"/>
                  </a:lnTo>
                  <a:lnTo>
                    <a:pt x="1753" y="307"/>
                  </a:lnTo>
                  <a:lnTo>
                    <a:pt x="1755" y="309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9"/>
                  </a:lnTo>
                  <a:lnTo>
                    <a:pt x="1643" y="309"/>
                  </a:lnTo>
                  <a:lnTo>
                    <a:pt x="1643" y="307"/>
                  </a:lnTo>
                  <a:lnTo>
                    <a:pt x="1643" y="305"/>
                  </a:lnTo>
                  <a:lnTo>
                    <a:pt x="1645" y="305"/>
                  </a:lnTo>
                  <a:close/>
                  <a:moveTo>
                    <a:pt x="1743" y="305"/>
                  </a:moveTo>
                  <a:lnTo>
                    <a:pt x="1745" y="305"/>
                  </a:lnTo>
                  <a:lnTo>
                    <a:pt x="1745" y="307"/>
                  </a:lnTo>
                  <a:lnTo>
                    <a:pt x="1747" y="305"/>
                  </a:lnTo>
                  <a:lnTo>
                    <a:pt x="1747" y="307"/>
                  </a:lnTo>
                  <a:lnTo>
                    <a:pt x="1743" y="307"/>
                  </a:lnTo>
                  <a:lnTo>
                    <a:pt x="1741" y="307"/>
                  </a:lnTo>
                  <a:lnTo>
                    <a:pt x="1741" y="305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9" y="307"/>
                  </a:lnTo>
                  <a:lnTo>
                    <a:pt x="1739" y="305"/>
                  </a:lnTo>
                  <a:lnTo>
                    <a:pt x="1737" y="305"/>
                  </a:lnTo>
                  <a:lnTo>
                    <a:pt x="1737" y="307"/>
                  </a:lnTo>
                  <a:lnTo>
                    <a:pt x="1737" y="305"/>
                  </a:lnTo>
                  <a:lnTo>
                    <a:pt x="1735" y="307"/>
                  </a:lnTo>
                  <a:lnTo>
                    <a:pt x="1735" y="305"/>
                  </a:lnTo>
                  <a:lnTo>
                    <a:pt x="1737" y="305"/>
                  </a:lnTo>
                  <a:lnTo>
                    <a:pt x="1739" y="305"/>
                  </a:lnTo>
                  <a:lnTo>
                    <a:pt x="1741" y="305"/>
                  </a:lnTo>
                  <a:lnTo>
                    <a:pt x="1743" y="305"/>
                  </a:lnTo>
                  <a:close/>
                  <a:moveTo>
                    <a:pt x="1645" y="305"/>
                  </a:moveTo>
                  <a:lnTo>
                    <a:pt x="1645" y="307"/>
                  </a:lnTo>
                  <a:lnTo>
                    <a:pt x="1645" y="305"/>
                  </a:lnTo>
                  <a:lnTo>
                    <a:pt x="1647" y="305"/>
                  </a:lnTo>
                  <a:lnTo>
                    <a:pt x="1645" y="305"/>
                  </a:lnTo>
                  <a:close/>
                  <a:moveTo>
                    <a:pt x="1655" y="301"/>
                  </a:moveTo>
                  <a:lnTo>
                    <a:pt x="1657" y="305"/>
                  </a:lnTo>
                  <a:lnTo>
                    <a:pt x="1655" y="305"/>
                  </a:lnTo>
                  <a:lnTo>
                    <a:pt x="1655" y="303"/>
                  </a:lnTo>
                  <a:lnTo>
                    <a:pt x="1655" y="301"/>
                  </a:lnTo>
                  <a:lnTo>
                    <a:pt x="1653" y="301"/>
                  </a:lnTo>
                  <a:lnTo>
                    <a:pt x="1653" y="303"/>
                  </a:lnTo>
                  <a:lnTo>
                    <a:pt x="1651" y="303"/>
                  </a:lnTo>
                  <a:lnTo>
                    <a:pt x="1651" y="305"/>
                  </a:lnTo>
                  <a:lnTo>
                    <a:pt x="1651" y="303"/>
                  </a:lnTo>
                  <a:lnTo>
                    <a:pt x="1649" y="303"/>
                  </a:lnTo>
                  <a:lnTo>
                    <a:pt x="1647" y="303"/>
                  </a:lnTo>
                  <a:lnTo>
                    <a:pt x="1649" y="303"/>
                  </a:lnTo>
                  <a:lnTo>
                    <a:pt x="1649" y="301"/>
                  </a:lnTo>
                  <a:lnTo>
                    <a:pt x="1651" y="301"/>
                  </a:lnTo>
                  <a:lnTo>
                    <a:pt x="1651" y="299"/>
                  </a:lnTo>
                  <a:lnTo>
                    <a:pt x="1651" y="297"/>
                  </a:lnTo>
                  <a:lnTo>
                    <a:pt x="1653" y="297"/>
                  </a:lnTo>
                  <a:lnTo>
                    <a:pt x="1653" y="299"/>
                  </a:lnTo>
                  <a:lnTo>
                    <a:pt x="1655" y="299"/>
                  </a:lnTo>
                  <a:lnTo>
                    <a:pt x="1655" y="301"/>
                  </a:lnTo>
                  <a:close/>
                  <a:moveTo>
                    <a:pt x="1649" y="295"/>
                  </a:moveTo>
                  <a:lnTo>
                    <a:pt x="1649" y="297"/>
                  </a:lnTo>
                  <a:lnTo>
                    <a:pt x="1647" y="297"/>
                  </a:lnTo>
                  <a:lnTo>
                    <a:pt x="1647" y="295"/>
                  </a:lnTo>
                  <a:lnTo>
                    <a:pt x="1649" y="295"/>
                  </a:lnTo>
                  <a:close/>
                  <a:moveTo>
                    <a:pt x="390" y="297"/>
                  </a:moveTo>
                  <a:lnTo>
                    <a:pt x="390" y="299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90" y="297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86" y="301"/>
                  </a:lnTo>
                  <a:lnTo>
                    <a:pt x="384" y="303"/>
                  </a:lnTo>
                  <a:lnTo>
                    <a:pt x="384" y="305"/>
                  </a:lnTo>
                  <a:lnTo>
                    <a:pt x="382" y="305"/>
                  </a:lnTo>
                  <a:lnTo>
                    <a:pt x="380" y="305"/>
                  </a:lnTo>
                  <a:lnTo>
                    <a:pt x="380" y="307"/>
                  </a:lnTo>
                  <a:lnTo>
                    <a:pt x="378" y="309"/>
                  </a:lnTo>
                  <a:lnTo>
                    <a:pt x="376" y="311"/>
                  </a:lnTo>
                  <a:lnTo>
                    <a:pt x="376" y="313"/>
                  </a:lnTo>
                  <a:lnTo>
                    <a:pt x="374" y="313"/>
                  </a:lnTo>
                  <a:lnTo>
                    <a:pt x="372" y="315"/>
                  </a:lnTo>
                  <a:lnTo>
                    <a:pt x="372" y="317"/>
                  </a:lnTo>
                  <a:lnTo>
                    <a:pt x="372" y="319"/>
                  </a:lnTo>
                  <a:lnTo>
                    <a:pt x="370" y="319"/>
                  </a:lnTo>
                  <a:lnTo>
                    <a:pt x="368" y="321"/>
                  </a:lnTo>
                  <a:lnTo>
                    <a:pt x="368" y="323"/>
                  </a:lnTo>
                  <a:lnTo>
                    <a:pt x="366" y="325"/>
                  </a:lnTo>
                  <a:lnTo>
                    <a:pt x="364" y="327"/>
                  </a:lnTo>
                  <a:lnTo>
                    <a:pt x="364" y="329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2" y="333"/>
                  </a:lnTo>
                  <a:lnTo>
                    <a:pt x="362" y="329"/>
                  </a:lnTo>
                  <a:lnTo>
                    <a:pt x="364" y="327"/>
                  </a:lnTo>
                  <a:lnTo>
                    <a:pt x="366" y="325"/>
                  </a:lnTo>
                  <a:lnTo>
                    <a:pt x="368" y="321"/>
                  </a:lnTo>
                  <a:lnTo>
                    <a:pt x="368" y="319"/>
                  </a:lnTo>
                  <a:lnTo>
                    <a:pt x="370" y="319"/>
                  </a:lnTo>
                  <a:lnTo>
                    <a:pt x="374" y="315"/>
                  </a:lnTo>
                  <a:lnTo>
                    <a:pt x="376" y="309"/>
                  </a:lnTo>
                  <a:lnTo>
                    <a:pt x="378" y="307"/>
                  </a:lnTo>
                  <a:lnTo>
                    <a:pt x="380" y="305"/>
                  </a:lnTo>
                  <a:lnTo>
                    <a:pt x="384" y="301"/>
                  </a:lnTo>
                  <a:lnTo>
                    <a:pt x="386" y="299"/>
                  </a:lnTo>
                  <a:lnTo>
                    <a:pt x="390" y="297"/>
                  </a:lnTo>
                  <a:lnTo>
                    <a:pt x="392" y="295"/>
                  </a:lnTo>
                  <a:lnTo>
                    <a:pt x="396" y="291"/>
                  </a:lnTo>
                  <a:lnTo>
                    <a:pt x="398" y="289"/>
                  </a:lnTo>
                  <a:lnTo>
                    <a:pt x="398" y="291"/>
                  </a:lnTo>
                  <a:lnTo>
                    <a:pt x="396" y="293"/>
                  </a:lnTo>
                  <a:lnTo>
                    <a:pt x="394" y="295"/>
                  </a:lnTo>
                  <a:lnTo>
                    <a:pt x="392" y="295"/>
                  </a:lnTo>
                  <a:lnTo>
                    <a:pt x="392" y="297"/>
                  </a:lnTo>
                  <a:lnTo>
                    <a:pt x="390" y="297"/>
                  </a:lnTo>
                  <a:close/>
                  <a:moveTo>
                    <a:pt x="1597" y="285"/>
                  </a:moveTo>
                  <a:lnTo>
                    <a:pt x="1597" y="283"/>
                  </a:lnTo>
                  <a:lnTo>
                    <a:pt x="1599" y="283"/>
                  </a:lnTo>
                  <a:lnTo>
                    <a:pt x="1597" y="283"/>
                  </a:lnTo>
                  <a:lnTo>
                    <a:pt x="1597" y="285"/>
                  </a:lnTo>
                  <a:close/>
                  <a:moveTo>
                    <a:pt x="402" y="289"/>
                  </a:moveTo>
                  <a:lnTo>
                    <a:pt x="400" y="289"/>
                  </a:lnTo>
                  <a:lnTo>
                    <a:pt x="402" y="287"/>
                  </a:lnTo>
                  <a:lnTo>
                    <a:pt x="402" y="285"/>
                  </a:lnTo>
                  <a:lnTo>
                    <a:pt x="404" y="285"/>
                  </a:lnTo>
                  <a:lnTo>
                    <a:pt x="408" y="283"/>
                  </a:lnTo>
                  <a:lnTo>
                    <a:pt x="410" y="281"/>
                  </a:lnTo>
                  <a:lnTo>
                    <a:pt x="408" y="283"/>
                  </a:lnTo>
                  <a:lnTo>
                    <a:pt x="406" y="283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7"/>
                  </a:lnTo>
                  <a:lnTo>
                    <a:pt x="402" y="289"/>
                  </a:lnTo>
                  <a:close/>
                  <a:moveTo>
                    <a:pt x="1595" y="281"/>
                  </a:moveTo>
                  <a:lnTo>
                    <a:pt x="1593" y="281"/>
                  </a:lnTo>
                  <a:lnTo>
                    <a:pt x="1595" y="281"/>
                  </a:lnTo>
                  <a:close/>
                  <a:moveTo>
                    <a:pt x="1669" y="281"/>
                  </a:moveTo>
                  <a:lnTo>
                    <a:pt x="1667" y="281"/>
                  </a:lnTo>
                  <a:lnTo>
                    <a:pt x="1669" y="281"/>
                  </a:lnTo>
                  <a:close/>
                  <a:moveTo>
                    <a:pt x="1665" y="281"/>
                  </a:moveTo>
                  <a:lnTo>
                    <a:pt x="1663" y="281"/>
                  </a:lnTo>
                  <a:lnTo>
                    <a:pt x="1665" y="279"/>
                  </a:lnTo>
                  <a:lnTo>
                    <a:pt x="1665" y="281"/>
                  </a:lnTo>
                  <a:close/>
                  <a:moveTo>
                    <a:pt x="586" y="281"/>
                  </a:moveTo>
                  <a:lnTo>
                    <a:pt x="586" y="283"/>
                  </a:lnTo>
                  <a:lnTo>
                    <a:pt x="584" y="281"/>
                  </a:lnTo>
                  <a:lnTo>
                    <a:pt x="586" y="279"/>
                  </a:lnTo>
                  <a:lnTo>
                    <a:pt x="586" y="281"/>
                  </a:lnTo>
                  <a:lnTo>
                    <a:pt x="586" y="281"/>
                  </a:lnTo>
                  <a:close/>
                  <a:moveTo>
                    <a:pt x="1587" y="277"/>
                  </a:moveTo>
                  <a:lnTo>
                    <a:pt x="1589" y="279"/>
                  </a:lnTo>
                  <a:lnTo>
                    <a:pt x="1587" y="279"/>
                  </a:lnTo>
                  <a:lnTo>
                    <a:pt x="1585" y="279"/>
                  </a:lnTo>
                  <a:lnTo>
                    <a:pt x="1585" y="277"/>
                  </a:lnTo>
                  <a:lnTo>
                    <a:pt x="1587" y="277"/>
                  </a:lnTo>
                  <a:close/>
                  <a:moveTo>
                    <a:pt x="472" y="281"/>
                  </a:moveTo>
                  <a:lnTo>
                    <a:pt x="470" y="281"/>
                  </a:lnTo>
                  <a:lnTo>
                    <a:pt x="468" y="281"/>
                  </a:lnTo>
                  <a:lnTo>
                    <a:pt x="468" y="283"/>
                  </a:lnTo>
                  <a:lnTo>
                    <a:pt x="466" y="283"/>
                  </a:lnTo>
                  <a:lnTo>
                    <a:pt x="466" y="281"/>
                  </a:lnTo>
                  <a:lnTo>
                    <a:pt x="468" y="281"/>
                  </a:lnTo>
                  <a:lnTo>
                    <a:pt x="472" y="281"/>
                  </a:lnTo>
                  <a:lnTo>
                    <a:pt x="474" y="279"/>
                  </a:lnTo>
                  <a:lnTo>
                    <a:pt x="476" y="279"/>
                  </a:lnTo>
                  <a:lnTo>
                    <a:pt x="478" y="277"/>
                  </a:lnTo>
                  <a:lnTo>
                    <a:pt x="480" y="277"/>
                  </a:lnTo>
                  <a:lnTo>
                    <a:pt x="484" y="275"/>
                  </a:lnTo>
                  <a:lnTo>
                    <a:pt x="486" y="275"/>
                  </a:lnTo>
                  <a:lnTo>
                    <a:pt x="484" y="275"/>
                  </a:lnTo>
                  <a:lnTo>
                    <a:pt x="484" y="277"/>
                  </a:lnTo>
                  <a:lnTo>
                    <a:pt x="482" y="277"/>
                  </a:lnTo>
                  <a:lnTo>
                    <a:pt x="480" y="277"/>
                  </a:lnTo>
                  <a:lnTo>
                    <a:pt x="476" y="279"/>
                  </a:lnTo>
                  <a:lnTo>
                    <a:pt x="474" y="281"/>
                  </a:lnTo>
                  <a:lnTo>
                    <a:pt x="472" y="281"/>
                  </a:lnTo>
                  <a:close/>
                  <a:moveTo>
                    <a:pt x="418" y="275"/>
                  </a:moveTo>
                  <a:lnTo>
                    <a:pt x="422" y="275"/>
                  </a:lnTo>
                  <a:lnTo>
                    <a:pt x="426" y="277"/>
                  </a:lnTo>
                  <a:lnTo>
                    <a:pt x="434" y="279"/>
                  </a:lnTo>
                  <a:lnTo>
                    <a:pt x="448" y="281"/>
                  </a:lnTo>
                  <a:lnTo>
                    <a:pt x="456" y="281"/>
                  </a:lnTo>
                  <a:lnTo>
                    <a:pt x="458" y="283"/>
                  </a:lnTo>
                  <a:lnTo>
                    <a:pt x="462" y="283"/>
                  </a:lnTo>
                  <a:lnTo>
                    <a:pt x="464" y="283"/>
                  </a:lnTo>
                  <a:lnTo>
                    <a:pt x="464" y="285"/>
                  </a:lnTo>
                  <a:lnTo>
                    <a:pt x="462" y="283"/>
                  </a:lnTo>
                  <a:lnTo>
                    <a:pt x="458" y="283"/>
                  </a:lnTo>
                  <a:lnTo>
                    <a:pt x="458" y="283"/>
                  </a:lnTo>
                  <a:lnTo>
                    <a:pt x="456" y="283"/>
                  </a:lnTo>
                  <a:lnTo>
                    <a:pt x="452" y="283"/>
                  </a:lnTo>
                  <a:lnTo>
                    <a:pt x="450" y="281"/>
                  </a:lnTo>
                  <a:lnTo>
                    <a:pt x="448" y="281"/>
                  </a:lnTo>
                  <a:lnTo>
                    <a:pt x="444" y="281"/>
                  </a:lnTo>
                  <a:lnTo>
                    <a:pt x="442" y="281"/>
                  </a:lnTo>
                  <a:lnTo>
                    <a:pt x="438" y="281"/>
                  </a:lnTo>
                  <a:lnTo>
                    <a:pt x="430" y="279"/>
                  </a:lnTo>
                  <a:lnTo>
                    <a:pt x="422" y="277"/>
                  </a:lnTo>
                  <a:lnTo>
                    <a:pt x="420" y="275"/>
                  </a:lnTo>
                  <a:lnTo>
                    <a:pt x="418" y="275"/>
                  </a:lnTo>
                  <a:lnTo>
                    <a:pt x="418" y="277"/>
                  </a:lnTo>
                  <a:lnTo>
                    <a:pt x="416" y="277"/>
                  </a:lnTo>
                  <a:lnTo>
                    <a:pt x="414" y="279"/>
                  </a:lnTo>
                  <a:lnTo>
                    <a:pt x="412" y="279"/>
                  </a:lnTo>
                  <a:lnTo>
                    <a:pt x="412" y="281"/>
                  </a:lnTo>
                  <a:lnTo>
                    <a:pt x="410" y="281"/>
                  </a:lnTo>
                  <a:lnTo>
                    <a:pt x="410" y="281"/>
                  </a:lnTo>
                  <a:lnTo>
                    <a:pt x="412" y="279"/>
                  </a:lnTo>
                  <a:lnTo>
                    <a:pt x="414" y="277"/>
                  </a:lnTo>
                  <a:lnTo>
                    <a:pt x="416" y="277"/>
                  </a:lnTo>
                  <a:lnTo>
                    <a:pt x="416" y="275"/>
                  </a:lnTo>
                  <a:lnTo>
                    <a:pt x="418" y="275"/>
                  </a:lnTo>
                  <a:close/>
                  <a:moveTo>
                    <a:pt x="506" y="262"/>
                  </a:moveTo>
                  <a:lnTo>
                    <a:pt x="506" y="262"/>
                  </a:lnTo>
                  <a:lnTo>
                    <a:pt x="506" y="264"/>
                  </a:lnTo>
                  <a:lnTo>
                    <a:pt x="504" y="264"/>
                  </a:lnTo>
                  <a:lnTo>
                    <a:pt x="504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9"/>
                  </a:lnTo>
                  <a:lnTo>
                    <a:pt x="498" y="269"/>
                  </a:lnTo>
                  <a:lnTo>
                    <a:pt x="496" y="269"/>
                  </a:lnTo>
                  <a:lnTo>
                    <a:pt x="496" y="271"/>
                  </a:lnTo>
                  <a:lnTo>
                    <a:pt x="494" y="271"/>
                  </a:lnTo>
                  <a:lnTo>
                    <a:pt x="492" y="271"/>
                  </a:lnTo>
                  <a:lnTo>
                    <a:pt x="492" y="273"/>
                  </a:lnTo>
                  <a:lnTo>
                    <a:pt x="488" y="273"/>
                  </a:lnTo>
                  <a:lnTo>
                    <a:pt x="490" y="273"/>
                  </a:lnTo>
                  <a:lnTo>
                    <a:pt x="492" y="273"/>
                  </a:lnTo>
                  <a:lnTo>
                    <a:pt x="494" y="271"/>
                  </a:lnTo>
                  <a:lnTo>
                    <a:pt x="496" y="269"/>
                  </a:lnTo>
                  <a:lnTo>
                    <a:pt x="498" y="267"/>
                  </a:lnTo>
                  <a:lnTo>
                    <a:pt x="500" y="267"/>
                  </a:lnTo>
                  <a:lnTo>
                    <a:pt x="504" y="264"/>
                  </a:lnTo>
                  <a:lnTo>
                    <a:pt x="506" y="264"/>
                  </a:lnTo>
                  <a:lnTo>
                    <a:pt x="506" y="262"/>
                  </a:lnTo>
                  <a:lnTo>
                    <a:pt x="506" y="262"/>
                  </a:lnTo>
                  <a:close/>
                  <a:moveTo>
                    <a:pt x="576" y="262"/>
                  </a:moveTo>
                  <a:lnTo>
                    <a:pt x="574" y="262"/>
                  </a:lnTo>
                  <a:lnTo>
                    <a:pt x="574" y="260"/>
                  </a:lnTo>
                  <a:lnTo>
                    <a:pt x="576" y="260"/>
                  </a:lnTo>
                  <a:lnTo>
                    <a:pt x="576" y="262"/>
                  </a:lnTo>
                  <a:close/>
                  <a:moveTo>
                    <a:pt x="1369" y="260"/>
                  </a:moveTo>
                  <a:lnTo>
                    <a:pt x="1367" y="264"/>
                  </a:lnTo>
                  <a:lnTo>
                    <a:pt x="1367" y="267"/>
                  </a:lnTo>
                  <a:lnTo>
                    <a:pt x="1365" y="267"/>
                  </a:lnTo>
                  <a:lnTo>
                    <a:pt x="1365" y="269"/>
                  </a:lnTo>
                  <a:lnTo>
                    <a:pt x="1363" y="269"/>
                  </a:lnTo>
                  <a:lnTo>
                    <a:pt x="1361" y="269"/>
                  </a:lnTo>
                  <a:lnTo>
                    <a:pt x="1359" y="271"/>
                  </a:lnTo>
                  <a:lnTo>
                    <a:pt x="1357" y="271"/>
                  </a:lnTo>
                  <a:lnTo>
                    <a:pt x="1357" y="264"/>
                  </a:lnTo>
                  <a:lnTo>
                    <a:pt x="1357" y="262"/>
                  </a:lnTo>
                  <a:lnTo>
                    <a:pt x="1359" y="262"/>
                  </a:lnTo>
                  <a:lnTo>
                    <a:pt x="1361" y="262"/>
                  </a:lnTo>
                  <a:lnTo>
                    <a:pt x="1361" y="260"/>
                  </a:lnTo>
                  <a:lnTo>
                    <a:pt x="1363" y="260"/>
                  </a:lnTo>
                  <a:lnTo>
                    <a:pt x="1365" y="260"/>
                  </a:lnTo>
                  <a:lnTo>
                    <a:pt x="1367" y="260"/>
                  </a:lnTo>
                  <a:lnTo>
                    <a:pt x="1369" y="260"/>
                  </a:lnTo>
                  <a:close/>
                  <a:moveTo>
                    <a:pt x="1631" y="260"/>
                  </a:moveTo>
                  <a:lnTo>
                    <a:pt x="1631" y="258"/>
                  </a:lnTo>
                  <a:lnTo>
                    <a:pt x="1629" y="258"/>
                  </a:lnTo>
                  <a:lnTo>
                    <a:pt x="1629" y="256"/>
                  </a:lnTo>
                  <a:lnTo>
                    <a:pt x="1631" y="258"/>
                  </a:lnTo>
                  <a:lnTo>
                    <a:pt x="1631" y="260"/>
                  </a:lnTo>
                  <a:close/>
                  <a:moveTo>
                    <a:pt x="1627" y="256"/>
                  </a:moveTo>
                  <a:lnTo>
                    <a:pt x="1625" y="256"/>
                  </a:lnTo>
                  <a:lnTo>
                    <a:pt x="1627" y="256"/>
                  </a:lnTo>
                  <a:close/>
                  <a:moveTo>
                    <a:pt x="1375" y="254"/>
                  </a:moveTo>
                  <a:lnTo>
                    <a:pt x="1375" y="256"/>
                  </a:lnTo>
                  <a:lnTo>
                    <a:pt x="1375" y="258"/>
                  </a:lnTo>
                  <a:lnTo>
                    <a:pt x="1375" y="258"/>
                  </a:lnTo>
                  <a:lnTo>
                    <a:pt x="1373" y="260"/>
                  </a:lnTo>
                  <a:lnTo>
                    <a:pt x="1371" y="260"/>
                  </a:lnTo>
                  <a:lnTo>
                    <a:pt x="1371" y="262"/>
                  </a:lnTo>
                  <a:lnTo>
                    <a:pt x="1369" y="262"/>
                  </a:lnTo>
                  <a:lnTo>
                    <a:pt x="1369" y="258"/>
                  </a:lnTo>
                  <a:lnTo>
                    <a:pt x="1373" y="256"/>
                  </a:lnTo>
                  <a:lnTo>
                    <a:pt x="1375" y="254"/>
                  </a:lnTo>
                  <a:lnTo>
                    <a:pt x="1375" y="254"/>
                  </a:lnTo>
                  <a:close/>
                  <a:moveTo>
                    <a:pt x="1537" y="256"/>
                  </a:moveTo>
                  <a:lnTo>
                    <a:pt x="1537" y="254"/>
                  </a:lnTo>
                  <a:lnTo>
                    <a:pt x="1537" y="256"/>
                  </a:lnTo>
                  <a:close/>
                  <a:moveTo>
                    <a:pt x="1519" y="254"/>
                  </a:moveTo>
                  <a:lnTo>
                    <a:pt x="1517" y="254"/>
                  </a:lnTo>
                  <a:lnTo>
                    <a:pt x="1517" y="256"/>
                  </a:lnTo>
                  <a:lnTo>
                    <a:pt x="1515" y="256"/>
                  </a:lnTo>
                  <a:lnTo>
                    <a:pt x="1517" y="254"/>
                  </a:lnTo>
                  <a:lnTo>
                    <a:pt x="1517" y="252"/>
                  </a:lnTo>
                  <a:lnTo>
                    <a:pt x="1519" y="252"/>
                  </a:lnTo>
                  <a:lnTo>
                    <a:pt x="1519" y="254"/>
                  </a:lnTo>
                  <a:close/>
                  <a:moveTo>
                    <a:pt x="1537" y="252"/>
                  </a:moveTo>
                  <a:lnTo>
                    <a:pt x="1535" y="252"/>
                  </a:lnTo>
                  <a:lnTo>
                    <a:pt x="1535" y="250"/>
                  </a:lnTo>
                  <a:lnTo>
                    <a:pt x="1533" y="250"/>
                  </a:lnTo>
                  <a:lnTo>
                    <a:pt x="1535" y="250"/>
                  </a:lnTo>
                  <a:lnTo>
                    <a:pt x="1535" y="252"/>
                  </a:lnTo>
                  <a:lnTo>
                    <a:pt x="1537" y="252"/>
                  </a:lnTo>
                  <a:close/>
                  <a:moveTo>
                    <a:pt x="1513" y="252"/>
                  </a:moveTo>
                  <a:lnTo>
                    <a:pt x="1513" y="250"/>
                  </a:lnTo>
                  <a:lnTo>
                    <a:pt x="1515" y="250"/>
                  </a:lnTo>
                  <a:lnTo>
                    <a:pt x="1513" y="250"/>
                  </a:lnTo>
                  <a:lnTo>
                    <a:pt x="1513" y="252"/>
                  </a:lnTo>
                  <a:close/>
                  <a:moveTo>
                    <a:pt x="1533" y="250"/>
                  </a:moveTo>
                  <a:lnTo>
                    <a:pt x="1531" y="250"/>
                  </a:lnTo>
                  <a:lnTo>
                    <a:pt x="1531" y="248"/>
                  </a:lnTo>
                  <a:lnTo>
                    <a:pt x="1533" y="250"/>
                  </a:lnTo>
                  <a:close/>
                  <a:moveTo>
                    <a:pt x="1531" y="250"/>
                  </a:moveTo>
                  <a:lnTo>
                    <a:pt x="1529" y="250"/>
                  </a:lnTo>
                  <a:lnTo>
                    <a:pt x="1529" y="248"/>
                  </a:lnTo>
                  <a:lnTo>
                    <a:pt x="1531" y="248"/>
                  </a:lnTo>
                  <a:lnTo>
                    <a:pt x="1531" y="250"/>
                  </a:lnTo>
                  <a:close/>
                  <a:moveTo>
                    <a:pt x="1387" y="252"/>
                  </a:moveTo>
                  <a:lnTo>
                    <a:pt x="1387" y="250"/>
                  </a:lnTo>
                  <a:lnTo>
                    <a:pt x="1389" y="250"/>
                  </a:lnTo>
                  <a:lnTo>
                    <a:pt x="1389" y="248"/>
                  </a:lnTo>
                  <a:lnTo>
                    <a:pt x="1391" y="248"/>
                  </a:lnTo>
                  <a:lnTo>
                    <a:pt x="1393" y="248"/>
                  </a:lnTo>
                  <a:lnTo>
                    <a:pt x="1391" y="248"/>
                  </a:lnTo>
                  <a:lnTo>
                    <a:pt x="1391" y="250"/>
                  </a:lnTo>
                  <a:lnTo>
                    <a:pt x="1389" y="250"/>
                  </a:lnTo>
                  <a:lnTo>
                    <a:pt x="1389" y="252"/>
                  </a:lnTo>
                  <a:lnTo>
                    <a:pt x="1387" y="252"/>
                  </a:lnTo>
                  <a:close/>
                  <a:moveTo>
                    <a:pt x="1527" y="248"/>
                  </a:moveTo>
                  <a:lnTo>
                    <a:pt x="1525" y="248"/>
                  </a:lnTo>
                  <a:lnTo>
                    <a:pt x="1525" y="246"/>
                  </a:lnTo>
                  <a:lnTo>
                    <a:pt x="1525" y="248"/>
                  </a:lnTo>
                  <a:lnTo>
                    <a:pt x="1527" y="248"/>
                  </a:lnTo>
                  <a:close/>
                  <a:moveTo>
                    <a:pt x="1523" y="246"/>
                  </a:moveTo>
                  <a:lnTo>
                    <a:pt x="1521" y="244"/>
                  </a:lnTo>
                  <a:lnTo>
                    <a:pt x="1523" y="244"/>
                  </a:lnTo>
                  <a:lnTo>
                    <a:pt x="1523" y="246"/>
                  </a:lnTo>
                  <a:close/>
                  <a:moveTo>
                    <a:pt x="1395" y="244"/>
                  </a:moveTo>
                  <a:lnTo>
                    <a:pt x="1395" y="246"/>
                  </a:lnTo>
                  <a:lnTo>
                    <a:pt x="1393" y="246"/>
                  </a:lnTo>
                  <a:lnTo>
                    <a:pt x="1391" y="246"/>
                  </a:lnTo>
                  <a:lnTo>
                    <a:pt x="1391" y="248"/>
                  </a:lnTo>
                  <a:lnTo>
                    <a:pt x="1389" y="248"/>
                  </a:lnTo>
                  <a:lnTo>
                    <a:pt x="1387" y="250"/>
                  </a:lnTo>
                  <a:lnTo>
                    <a:pt x="1385" y="252"/>
                  </a:lnTo>
                  <a:lnTo>
                    <a:pt x="1383" y="252"/>
                  </a:lnTo>
                  <a:lnTo>
                    <a:pt x="1383" y="254"/>
                  </a:lnTo>
                  <a:lnTo>
                    <a:pt x="1379" y="256"/>
                  </a:lnTo>
                  <a:lnTo>
                    <a:pt x="1377" y="256"/>
                  </a:lnTo>
                  <a:lnTo>
                    <a:pt x="1375" y="256"/>
                  </a:lnTo>
                  <a:lnTo>
                    <a:pt x="1377" y="254"/>
                  </a:lnTo>
                  <a:lnTo>
                    <a:pt x="1379" y="252"/>
                  </a:lnTo>
                  <a:lnTo>
                    <a:pt x="1381" y="252"/>
                  </a:lnTo>
                  <a:lnTo>
                    <a:pt x="1383" y="252"/>
                  </a:lnTo>
                  <a:lnTo>
                    <a:pt x="1383" y="250"/>
                  </a:lnTo>
                  <a:lnTo>
                    <a:pt x="1385" y="250"/>
                  </a:lnTo>
                  <a:lnTo>
                    <a:pt x="1385" y="248"/>
                  </a:lnTo>
                  <a:lnTo>
                    <a:pt x="1387" y="248"/>
                  </a:lnTo>
                  <a:lnTo>
                    <a:pt x="1387" y="246"/>
                  </a:lnTo>
                  <a:lnTo>
                    <a:pt x="1389" y="246"/>
                  </a:lnTo>
                  <a:lnTo>
                    <a:pt x="1391" y="244"/>
                  </a:lnTo>
                  <a:lnTo>
                    <a:pt x="1393" y="244"/>
                  </a:lnTo>
                  <a:lnTo>
                    <a:pt x="1395" y="244"/>
                  </a:lnTo>
                  <a:close/>
                  <a:moveTo>
                    <a:pt x="1519" y="240"/>
                  </a:moveTo>
                  <a:lnTo>
                    <a:pt x="1519" y="242"/>
                  </a:lnTo>
                  <a:lnTo>
                    <a:pt x="1519" y="240"/>
                  </a:lnTo>
                  <a:lnTo>
                    <a:pt x="1519" y="238"/>
                  </a:lnTo>
                  <a:lnTo>
                    <a:pt x="1517" y="238"/>
                  </a:lnTo>
                  <a:lnTo>
                    <a:pt x="1519" y="238"/>
                  </a:lnTo>
                  <a:lnTo>
                    <a:pt x="1519" y="240"/>
                  </a:lnTo>
                  <a:close/>
                  <a:moveTo>
                    <a:pt x="1369" y="256"/>
                  </a:moveTo>
                  <a:lnTo>
                    <a:pt x="1367" y="258"/>
                  </a:lnTo>
                  <a:lnTo>
                    <a:pt x="1365" y="258"/>
                  </a:lnTo>
                  <a:lnTo>
                    <a:pt x="1365" y="256"/>
                  </a:lnTo>
                  <a:lnTo>
                    <a:pt x="1365" y="254"/>
                  </a:lnTo>
                  <a:lnTo>
                    <a:pt x="1367" y="252"/>
                  </a:lnTo>
                  <a:lnTo>
                    <a:pt x="1367" y="250"/>
                  </a:lnTo>
                  <a:lnTo>
                    <a:pt x="1369" y="248"/>
                  </a:lnTo>
                  <a:lnTo>
                    <a:pt x="1371" y="248"/>
                  </a:lnTo>
                  <a:lnTo>
                    <a:pt x="1373" y="246"/>
                  </a:lnTo>
                  <a:lnTo>
                    <a:pt x="1375" y="244"/>
                  </a:lnTo>
                  <a:lnTo>
                    <a:pt x="1375" y="242"/>
                  </a:lnTo>
                  <a:lnTo>
                    <a:pt x="1375" y="240"/>
                  </a:lnTo>
                  <a:lnTo>
                    <a:pt x="1377" y="238"/>
                  </a:lnTo>
                  <a:lnTo>
                    <a:pt x="1377" y="236"/>
                  </a:lnTo>
                  <a:lnTo>
                    <a:pt x="1377" y="238"/>
                  </a:lnTo>
                  <a:lnTo>
                    <a:pt x="1377" y="240"/>
                  </a:lnTo>
                  <a:lnTo>
                    <a:pt x="1375" y="242"/>
                  </a:lnTo>
                  <a:lnTo>
                    <a:pt x="1375" y="244"/>
                  </a:lnTo>
                  <a:lnTo>
                    <a:pt x="1375" y="246"/>
                  </a:lnTo>
                  <a:lnTo>
                    <a:pt x="1375" y="248"/>
                  </a:lnTo>
                  <a:lnTo>
                    <a:pt x="1375" y="250"/>
                  </a:lnTo>
                  <a:lnTo>
                    <a:pt x="1375" y="250"/>
                  </a:lnTo>
                  <a:lnTo>
                    <a:pt x="1375" y="252"/>
                  </a:lnTo>
                  <a:lnTo>
                    <a:pt x="1373" y="252"/>
                  </a:lnTo>
                  <a:lnTo>
                    <a:pt x="1373" y="254"/>
                  </a:lnTo>
                  <a:lnTo>
                    <a:pt x="1371" y="254"/>
                  </a:lnTo>
                  <a:lnTo>
                    <a:pt x="1369" y="256"/>
                  </a:lnTo>
                  <a:close/>
                  <a:moveTo>
                    <a:pt x="1395" y="240"/>
                  </a:moveTo>
                  <a:lnTo>
                    <a:pt x="1395" y="242"/>
                  </a:lnTo>
                  <a:lnTo>
                    <a:pt x="1393" y="242"/>
                  </a:lnTo>
                  <a:lnTo>
                    <a:pt x="1391" y="240"/>
                  </a:lnTo>
                  <a:lnTo>
                    <a:pt x="1393" y="240"/>
                  </a:lnTo>
                  <a:lnTo>
                    <a:pt x="1391" y="240"/>
                  </a:lnTo>
                  <a:lnTo>
                    <a:pt x="1391" y="238"/>
                  </a:lnTo>
                  <a:lnTo>
                    <a:pt x="1391" y="236"/>
                  </a:lnTo>
                  <a:lnTo>
                    <a:pt x="1393" y="236"/>
                  </a:lnTo>
                  <a:lnTo>
                    <a:pt x="1393" y="238"/>
                  </a:lnTo>
                  <a:lnTo>
                    <a:pt x="1395" y="240"/>
                  </a:lnTo>
                  <a:close/>
                  <a:moveTo>
                    <a:pt x="1513" y="234"/>
                  </a:moveTo>
                  <a:lnTo>
                    <a:pt x="1511" y="234"/>
                  </a:lnTo>
                  <a:lnTo>
                    <a:pt x="1513" y="234"/>
                  </a:lnTo>
                  <a:close/>
                  <a:moveTo>
                    <a:pt x="1509" y="234"/>
                  </a:moveTo>
                  <a:lnTo>
                    <a:pt x="1509" y="236"/>
                  </a:lnTo>
                  <a:lnTo>
                    <a:pt x="1509" y="234"/>
                  </a:lnTo>
                  <a:lnTo>
                    <a:pt x="1507" y="234"/>
                  </a:lnTo>
                  <a:lnTo>
                    <a:pt x="1509" y="234"/>
                  </a:lnTo>
                  <a:close/>
                  <a:moveTo>
                    <a:pt x="1387" y="234"/>
                  </a:moveTo>
                  <a:lnTo>
                    <a:pt x="1387" y="236"/>
                  </a:lnTo>
                  <a:lnTo>
                    <a:pt x="1387" y="238"/>
                  </a:lnTo>
                  <a:lnTo>
                    <a:pt x="1387" y="242"/>
                  </a:lnTo>
                  <a:lnTo>
                    <a:pt x="1385" y="242"/>
                  </a:lnTo>
                  <a:lnTo>
                    <a:pt x="1385" y="246"/>
                  </a:lnTo>
                  <a:lnTo>
                    <a:pt x="1383" y="248"/>
                  </a:lnTo>
                  <a:lnTo>
                    <a:pt x="1379" y="250"/>
                  </a:lnTo>
                  <a:lnTo>
                    <a:pt x="1377" y="254"/>
                  </a:lnTo>
                  <a:lnTo>
                    <a:pt x="1375" y="254"/>
                  </a:lnTo>
                  <a:lnTo>
                    <a:pt x="1375" y="254"/>
                  </a:lnTo>
                  <a:lnTo>
                    <a:pt x="1375" y="252"/>
                  </a:lnTo>
                  <a:lnTo>
                    <a:pt x="1375" y="250"/>
                  </a:lnTo>
                  <a:lnTo>
                    <a:pt x="1377" y="250"/>
                  </a:lnTo>
                  <a:lnTo>
                    <a:pt x="1377" y="248"/>
                  </a:lnTo>
                  <a:lnTo>
                    <a:pt x="1377" y="246"/>
                  </a:lnTo>
                  <a:lnTo>
                    <a:pt x="1377" y="244"/>
                  </a:lnTo>
                  <a:lnTo>
                    <a:pt x="1377" y="242"/>
                  </a:lnTo>
                  <a:lnTo>
                    <a:pt x="1379" y="238"/>
                  </a:lnTo>
                  <a:lnTo>
                    <a:pt x="1379" y="236"/>
                  </a:lnTo>
                  <a:lnTo>
                    <a:pt x="1381" y="236"/>
                  </a:lnTo>
                  <a:lnTo>
                    <a:pt x="1381" y="234"/>
                  </a:lnTo>
                  <a:lnTo>
                    <a:pt x="1383" y="234"/>
                  </a:lnTo>
                  <a:lnTo>
                    <a:pt x="1385" y="234"/>
                  </a:lnTo>
                  <a:lnTo>
                    <a:pt x="1387" y="234"/>
                  </a:lnTo>
                  <a:close/>
                  <a:moveTo>
                    <a:pt x="1501" y="234"/>
                  </a:moveTo>
                  <a:lnTo>
                    <a:pt x="1499" y="232"/>
                  </a:lnTo>
                  <a:lnTo>
                    <a:pt x="1501" y="232"/>
                  </a:lnTo>
                  <a:lnTo>
                    <a:pt x="1501" y="234"/>
                  </a:lnTo>
                  <a:close/>
                  <a:moveTo>
                    <a:pt x="1591" y="232"/>
                  </a:moveTo>
                  <a:lnTo>
                    <a:pt x="1589" y="232"/>
                  </a:lnTo>
                  <a:lnTo>
                    <a:pt x="1587" y="232"/>
                  </a:lnTo>
                  <a:lnTo>
                    <a:pt x="1587" y="232"/>
                  </a:lnTo>
                  <a:lnTo>
                    <a:pt x="1589" y="232"/>
                  </a:lnTo>
                  <a:lnTo>
                    <a:pt x="1591" y="232"/>
                  </a:lnTo>
                  <a:close/>
                  <a:moveTo>
                    <a:pt x="1371" y="232"/>
                  </a:moveTo>
                  <a:lnTo>
                    <a:pt x="1373" y="232"/>
                  </a:lnTo>
                  <a:lnTo>
                    <a:pt x="1375" y="232"/>
                  </a:lnTo>
                  <a:lnTo>
                    <a:pt x="1377" y="232"/>
                  </a:lnTo>
                  <a:lnTo>
                    <a:pt x="1377" y="232"/>
                  </a:lnTo>
                  <a:lnTo>
                    <a:pt x="1377" y="236"/>
                  </a:lnTo>
                  <a:lnTo>
                    <a:pt x="1375" y="236"/>
                  </a:lnTo>
                  <a:lnTo>
                    <a:pt x="1375" y="238"/>
                  </a:lnTo>
                  <a:lnTo>
                    <a:pt x="1375" y="242"/>
                  </a:lnTo>
                  <a:lnTo>
                    <a:pt x="1373" y="244"/>
                  </a:lnTo>
                  <a:lnTo>
                    <a:pt x="1373" y="246"/>
                  </a:lnTo>
                  <a:lnTo>
                    <a:pt x="1371" y="246"/>
                  </a:lnTo>
                  <a:lnTo>
                    <a:pt x="1371" y="248"/>
                  </a:lnTo>
                  <a:lnTo>
                    <a:pt x="1369" y="248"/>
                  </a:lnTo>
                  <a:lnTo>
                    <a:pt x="1367" y="248"/>
                  </a:lnTo>
                  <a:lnTo>
                    <a:pt x="1367" y="250"/>
                  </a:lnTo>
                  <a:lnTo>
                    <a:pt x="1365" y="250"/>
                  </a:lnTo>
                  <a:lnTo>
                    <a:pt x="1365" y="248"/>
                  </a:lnTo>
                  <a:lnTo>
                    <a:pt x="1365" y="246"/>
                  </a:lnTo>
                  <a:lnTo>
                    <a:pt x="1363" y="244"/>
                  </a:lnTo>
                  <a:lnTo>
                    <a:pt x="1363" y="242"/>
                  </a:lnTo>
                  <a:lnTo>
                    <a:pt x="1363" y="240"/>
                  </a:lnTo>
                  <a:lnTo>
                    <a:pt x="1361" y="240"/>
                  </a:lnTo>
                  <a:lnTo>
                    <a:pt x="1359" y="240"/>
                  </a:lnTo>
                  <a:lnTo>
                    <a:pt x="1357" y="240"/>
                  </a:lnTo>
                  <a:lnTo>
                    <a:pt x="1355" y="240"/>
                  </a:lnTo>
                  <a:lnTo>
                    <a:pt x="1355" y="238"/>
                  </a:lnTo>
                  <a:lnTo>
                    <a:pt x="1353" y="238"/>
                  </a:lnTo>
                  <a:lnTo>
                    <a:pt x="1353" y="236"/>
                  </a:lnTo>
                  <a:lnTo>
                    <a:pt x="1351" y="234"/>
                  </a:lnTo>
                  <a:lnTo>
                    <a:pt x="1353" y="232"/>
                  </a:lnTo>
                  <a:lnTo>
                    <a:pt x="1355" y="232"/>
                  </a:lnTo>
                  <a:lnTo>
                    <a:pt x="1357" y="232"/>
                  </a:lnTo>
                  <a:lnTo>
                    <a:pt x="1359" y="232"/>
                  </a:lnTo>
                  <a:lnTo>
                    <a:pt x="1361" y="232"/>
                  </a:lnTo>
                  <a:lnTo>
                    <a:pt x="1361" y="232"/>
                  </a:lnTo>
                  <a:lnTo>
                    <a:pt x="1363" y="232"/>
                  </a:lnTo>
                  <a:lnTo>
                    <a:pt x="1365" y="232"/>
                  </a:lnTo>
                  <a:lnTo>
                    <a:pt x="1367" y="232"/>
                  </a:lnTo>
                  <a:lnTo>
                    <a:pt x="1371" y="232"/>
                  </a:lnTo>
                  <a:close/>
                  <a:moveTo>
                    <a:pt x="1485" y="224"/>
                  </a:moveTo>
                  <a:lnTo>
                    <a:pt x="1487" y="224"/>
                  </a:lnTo>
                  <a:lnTo>
                    <a:pt x="1487" y="226"/>
                  </a:lnTo>
                  <a:lnTo>
                    <a:pt x="1489" y="226"/>
                  </a:lnTo>
                  <a:lnTo>
                    <a:pt x="1491" y="228"/>
                  </a:lnTo>
                  <a:lnTo>
                    <a:pt x="1493" y="228"/>
                  </a:lnTo>
                  <a:lnTo>
                    <a:pt x="1493" y="230"/>
                  </a:lnTo>
                  <a:lnTo>
                    <a:pt x="1495" y="230"/>
                  </a:lnTo>
                  <a:lnTo>
                    <a:pt x="1495" y="232"/>
                  </a:lnTo>
                  <a:lnTo>
                    <a:pt x="1497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5" y="232"/>
                  </a:lnTo>
                  <a:lnTo>
                    <a:pt x="1495" y="232"/>
                  </a:lnTo>
                  <a:lnTo>
                    <a:pt x="1493" y="232"/>
                  </a:lnTo>
                  <a:lnTo>
                    <a:pt x="1493" y="230"/>
                  </a:lnTo>
                  <a:lnTo>
                    <a:pt x="1491" y="230"/>
                  </a:lnTo>
                  <a:lnTo>
                    <a:pt x="1491" y="228"/>
                  </a:lnTo>
                  <a:lnTo>
                    <a:pt x="1489" y="228"/>
                  </a:lnTo>
                  <a:lnTo>
                    <a:pt x="1487" y="226"/>
                  </a:lnTo>
                  <a:lnTo>
                    <a:pt x="1485" y="226"/>
                  </a:lnTo>
                  <a:lnTo>
                    <a:pt x="1485" y="224"/>
                  </a:lnTo>
                  <a:lnTo>
                    <a:pt x="1483" y="224"/>
                  </a:lnTo>
                  <a:lnTo>
                    <a:pt x="1485" y="224"/>
                  </a:lnTo>
                  <a:close/>
                  <a:moveTo>
                    <a:pt x="1481" y="224"/>
                  </a:moveTo>
                  <a:lnTo>
                    <a:pt x="1479" y="224"/>
                  </a:lnTo>
                  <a:lnTo>
                    <a:pt x="1477" y="222"/>
                  </a:lnTo>
                  <a:lnTo>
                    <a:pt x="1479" y="222"/>
                  </a:lnTo>
                  <a:lnTo>
                    <a:pt x="1481" y="224"/>
                  </a:lnTo>
                  <a:close/>
                  <a:moveTo>
                    <a:pt x="1475" y="222"/>
                  </a:moveTo>
                  <a:lnTo>
                    <a:pt x="1477" y="222"/>
                  </a:lnTo>
                  <a:lnTo>
                    <a:pt x="1475" y="222"/>
                  </a:lnTo>
                  <a:close/>
                  <a:moveTo>
                    <a:pt x="1429" y="214"/>
                  </a:moveTo>
                  <a:lnTo>
                    <a:pt x="1431" y="216"/>
                  </a:lnTo>
                  <a:lnTo>
                    <a:pt x="1433" y="216"/>
                  </a:lnTo>
                  <a:lnTo>
                    <a:pt x="1435" y="216"/>
                  </a:lnTo>
                  <a:lnTo>
                    <a:pt x="1437" y="218"/>
                  </a:lnTo>
                  <a:lnTo>
                    <a:pt x="1435" y="218"/>
                  </a:lnTo>
                  <a:lnTo>
                    <a:pt x="1429" y="216"/>
                  </a:lnTo>
                  <a:lnTo>
                    <a:pt x="1425" y="216"/>
                  </a:lnTo>
                  <a:lnTo>
                    <a:pt x="1423" y="216"/>
                  </a:lnTo>
                  <a:lnTo>
                    <a:pt x="1425" y="214"/>
                  </a:lnTo>
                  <a:lnTo>
                    <a:pt x="1429" y="214"/>
                  </a:lnTo>
                  <a:close/>
                  <a:moveTo>
                    <a:pt x="1461" y="216"/>
                  </a:moveTo>
                  <a:lnTo>
                    <a:pt x="1463" y="216"/>
                  </a:lnTo>
                  <a:lnTo>
                    <a:pt x="1465" y="216"/>
                  </a:lnTo>
                  <a:lnTo>
                    <a:pt x="1469" y="218"/>
                  </a:lnTo>
                  <a:lnTo>
                    <a:pt x="1467" y="218"/>
                  </a:lnTo>
                  <a:lnTo>
                    <a:pt x="1465" y="218"/>
                  </a:lnTo>
                  <a:lnTo>
                    <a:pt x="1465" y="220"/>
                  </a:lnTo>
                  <a:lnTo>
                    <a:pt x="1465" y="218"/>
                  </a:lnTo>
                  <a:lnTo>
                    <a:pt x="1463" y="218"/>
                  </a:lnTo>
                  <a:lnTo>
                    <a:pt x="1461" y="218"/>
                  </a:lnTo>
                  <a:lnTo>
                    <a:pt x="1459" y="216"/>
                  </a:lnTo>
                  <a:lnTo>
                    <a:pt x="1457" y="216"/>
                  </a:lnTo>
                  <a:lnTo>
                    <a:pt x="1455" y="216"/>
                  </a:lnTo>
                  <a:lnTo>
                    <a:pt x="1455" y="218"/>
                  </a:lnTo>
                  <a:lnTo>
                    <a:pt x="1455" y="216"/>
                  </a:lnTo>
                  <a:lnTo>
                    <a:pt x="1453" y="216"/>
                  </a:lnTo>
                  <a:lnTo>
                    <a:pt x="1453" y="218"/>
                  </a:lnTo>
                  <a:lnTo>
                    <a:pt x="1453" y="216"/>
                  </a:lnTo>
                  <a:lnTo>
                    <a:pt x="1451" y="216"/>
                  </a:lnTo>
                  <a:lnTo>
                    <a:pt x="1447" y="214"/>
                  </a:lnTo>
                  <a:lnTo>
                    <a:pt x="1447" y="212"/>
                  </a:lnTo>
                  <a:lnTo>
                    <a:pt x="1451" y="214"/>
                  </a:lnTo>
                  <a:lnTo>
                    <a:pt x="1453" y="214"/>
                  </a:lnTo>
                  <a:lnTo>
                    <a:pt x="1455" y="216"/>
                  </a:lnTo>
                  <a:lnTo>
                    <a:pt x="1459" y="216"/>
                  </a:lnTo>
                  <a:lnTo>
                    <a:pt x="1461" y="216"/>
                  </a:lnTo>
                  <a:close/>
                  <a:moveTo>
                    <a:pt x="1261" y="212"/>
                  </a:moveTo>
                  <a:lnTo>
                    <a:pt x="1261" y="214"/>
                  </a:lnTo>
                  <a:lnTo>
                    <a:pt x="1259" y="214"/>
                  </a:lnTo>
                  <a:lnTo>
                    <a:pt x="1259" y="212"/>
                  </a:lnTo>
                  <a:lnTo>
                    <a:pt x="1257" y="212"/>
                  </a:lnTo>
                  <a:lnTo>
                    <a:pt x="1255" y="212"/>
                  </a:lnTo>
                  <a:lnTo>
                    <a:pt x="1255" y="210"/>
                  </a:lnTo>
                  <a:lnTo>
                    <a:pt x="1257" y="210"/>
                  </a:lnTo>
                  <a:lnTo>
                    <a:pt x="1257" y="212"/>
                  </a:lnTo>
                  <a:lnTo>
                    <a:pt x="1259" y="212"/>
                  </a:lnTo>
                  <a:lnTo>
                    <a:pt x="1261" y="212"/>
                  </a:lnTo>
                  <a:close/>
                  <a:moveTo>
                    <a:pt x="1253" y="210"/>
                  </a:moveTo>
                  <a:lnTo>
                    <a:pt x="1253" y="212"/>
                  </a:lnTo>
                  <a:lnTo>
                    <a:pt x="1251" y="210"/>
                  </a:lnTo>
                  <a:lnTo>
                    <a:pt x="1249" y="210"/>
                  </a:lnTo>
                  <a:lnTo>
                    <a:pt x="1251" y="210"/>
                  </a:lnTo>
                  <a:lnTo>
                    <a:pt x="1253" y="210"/>
                  </a:lnTo>
                  <a:close/>
                  <a:moveTo>
                    <a:pt x="1221" y="204"/>
                  </a:moveTo>
                  <a:lnTo>
                    <a:pt x="1219" y="204"/>
                  </a:lnTo>
                  <a:lnTo>
                    <a:pt x="1221" y="202"/>
                  </a:lnTo>
                  <a:lnTo>
                    <a:pt x="1223" y="202"/>
                  </a:lnTo>
                  <a:lnTo>
                    <a:pt x="1221" y="202"/>
                  </a:lnTo>
                  <a:lnTo>
                    <a:pt x="1221" y="204"/>
                  </a:lnTo>
                  <a:close/>
                  <a:moveTo>
                    <a:pt x="1187" y="136"/>
                  </a:moveTo>
                  <a:lnTo>
                    <a:pt x="1185" y="136"/>
                  </a:lnTo>
                  <a:lnTo>
                    <a:pt x="1183" y="134"/>
                  </a:lnTo>
                  <a:lnTo>
                    <a:pt x="1185" y="134"/>
                  </a:lnTo>
                  <a:lnTo>
                    <a:pt x="1187" y="136"/>
                  </a:lnTo>
                  <a:close/>
                  <a:moveTo>
                    <a:pt x="1179" y="128"/>
                  </a:moveTo>
                  <a:lnTo>
                    <a:pt x="1181" y="130"/>
                  </a:lnTo>
                  <a:lnTo>
                    <a:pt x="1183" y="132"/>
                  </a:lnTo>
                  <a:lnTo>
                    <a:pt x="1183" y="134"/>
                  </a:lnTo>
                  <a:lnTo>
                    <a:pt x="1179" y="132"/>
                  </a:lnTo>
                  <a:lnTo>
                    <a:pt x="1177" y="132"/>
                  </a:lnTo>
                  <a:lnTo>
                    <a:pt x="1175" y="130"/>
                  </a:lnTo>
                  <a:lnTo>
                    <a:pt x="1175" y="128"/>
                  </a:lnTo>
                  <a:lnTo>
                    <a:pt x="1179" y="128"/>
                  </a:lnTo>
                  <a:close/>
                  <a:moveTo>
                    <a:pt x="676" y="126"/>
                  </a:moveTo>
                  <a:lnTo>
                    <a:pt x="676" y="128"/>
                  </a:lnTo>
                  <a:lnTo>
                    <a:pt x="674" y="128"/>
                  </a:lnTo>
                  <a:lnTo>
                    <a:pt x="672" y="128"/>
                  </a:lnTo>
                  <a:lnTo>
                    <a:pt x="670" y="128"/>
                  </a:lnTo>
                  <a:lnTo>
                    <a:pt x="670" y="130"/>
                  </a:lnTo>
                  <a:lnTo>
                    <a:pt x="668" y="130"/>
                  </a:lnTo>
                  <a:lnTo>
                    <a:pt x="666" y="130"/>
                  </a:lnTo>
                  <a:lnTo>
                    <a:pt x="664" y="130"/>
                  </a:lnTo>
                  <a:lnTo>
                    <a:pt x="664" y="132"/>
                  </a:lnTo>
                  <a:lnTo>
                    <a:pt x="662" y="132"/>
                  </a:lnTo>
                  <a:lnTo>
                    <a:pt x="658" y="134"/>
                  </a:lnTo>
                  <a:lnTo>
                    <a:pt x="656" y="134"/>
                  </a:lnTo>
                  <a:lnTo>
                    <a:pt x="654" y="134"/>
                  </a:lnTo>
                  <a:lnTo>
                    <a:pt x="652" y="136"/>
                  </a:lnTo>
                  <a:lnTo>
                    <a:pt x="650" y="136"/>
                  </a:lnTo>
                  <a:lnTo>
                    <a:pt x="650" y="134"/>
                  </a:lnTo>
                  <a:lnTo>
                    <a:pt x="652" y="134"/>
                  </a:lnTo>
                  <a:lnTo>
                    <a:pt x="656" y="132"/>
                  </a:lnTo>
                  <a:lnTo>
                    <a:pt x="658" y="132"/>
                  </a:lnTo>
                  <a:lnTo>
                    <a:pt x="660" y="132"/>
                  </a:lnTo>
                  <a:lnTo>
                    <a:pt x="662" y="132"/>
                  </a:lnTo>
                  <a:lnTo>
                    <a:pt x="662" y="130"/>
                  </a:lnTo>
                  <a:lnTo>
                    <a:pt x="664" y="130"/>
                  </a:lnTo>
                  <a:lnTo>
                    <a:pt x="666" y="130"/>
                  </a:lnTo>
                  <a:lnTo>
                    <a:pt x="668" y="128"/>
                  </a:lnTo>
                  <a:lnTo>
                    <a:pt x="670" y="128"/>
                  </a:lnTo>
                  <a:lnTo>
                    <a:pt x="672" y="128"/>
                  </a:lnTo>
                  <a:lnTo>
                    <a:pt x="672" y="126"/>
                  </a:lnTo>
                  <a:lnTo>
                    <a:pt x="674" y="126"/>
                  </a:lnTo>
                  <a:lnTo>
                    <a:pt x="676" y="126"/>
                  </a:lnTo>
                  <a:close/>
                  <a:moveTo>
                    <a:pt x="1159" y="128"/>
                  </a:moveTo>
                  <a:lnTo>
                    <a:pt x="1159" y="130"/>
                  </a:lnTo>
                  <a:lnTo>
                    <a:pt x="1157" y="128"/>
                  </a:lnTo>
                  <a:lnTo>
                    <a:pt x="1155" y="128"/>
                  </a:lnTo>
                  <a:lnTo>
                    <a:pt x="1157" y="126"/>
                  </a:lnTo>
                  <a:lnTo>
                    <a:pt x="1159" y="124"/>
                  </a:lnTo>
                  <a:lnTo>
                    <a:pt x="1159" y="126"/>
                  </a:lnTo>
                  <a:lnTo>
                    <a:pt x="1159" y="128"/>
                  </a:lnTo>
                  <a:close/>
                  <a:moveTo>
                    <a:pt x="943" y="116"/>
                  </a:moveTo>
                  <a:lnTo>
                    <a:pt x="943" y="118"/>
                  </a:lnTo>
                  <a:lnTo>
                    <a:pt x="943" y="120"/>
                  </a:lnTo>
                  <a:lnTo>
                    <a:pt x="941" y="120"/>
                  </a:lnTo>
                  <a:lnTo>
                    <a:pt x="941" y="122"/>
                  </a:lnTo>
                  <a:lnTo>
                    <a:pt x="943" y="124"/>
                  </a:lnTo>
                  <a:lnTo>
                    <a:pt x="941" y="124"/>
                  </a:lnTo>
                  <a:lnTo>
                    <a:pt x="941" y="122"/>
                  </a:lnTo>
                  <a:lnTo>
                    <a:pt x="939" y="120"/>
                  </a:lnTo>
                  <a:lnTo>
                    <a:pt x="937" y="120"/>
                  </a:lnTo>
                  <a:lnTo>
                    <a:pt x="937" y="118"/>
                  </a:lnTo>
                  <a:lnTo>
                    <a:pt x="937" y="116"/>
                  </a:lnTo>
                  <a:lnTo>
                    <a:pt x="939" y="116"/>
                  </a:lnTo>
                  <a:lnTo>
                    <a:pt x="941" y="116"/>
                  </a:lnTo>
                  <a:lnTo>
                    <a:pt x="941" y="114"/>
                  </a:lnTo>
                  <a:lnTo>
                    <a:pt x="943" y="112"/>
                  </a:lnTo>
                  <a:lnTo>
                    <a:pt x="943" y="114"/>
                  </a:lnTo>
                  <a:lnTo>
                    <a:pt x="943" y="116"/>
                  </a:lnTo>
                  <a:close/>
                  <a:moveTo>
                    <a:pt x="947" y="104"/>
                  </a:moveTo>
                  <a:lnTo>
                    <a:pt x="947" y="106"/>
                  </a:lnTo>
                  <a:lnTo>
                    <a:pt x="945" y="104"/>
                  </a:lnTo>
                  <a:lnTo>
                    <a:pt x="945" y="102"/>
                  </a:lnTo>
                  <a:lnTo>
                    <a:pt x="943" y="102"/>
                  </a:lnTo>
                  <a:lnTo>
                    <a:pt x="943" y="100"/>
                  </a:lnTo>
                  <a:lnTo>
                    <a:pt x="943" y="98"/>
                  </a:lnTo>
                  <a:lnTo>
                    <a:pt x="945" y="98"/>
                  </a:lnTo>
                  <a:lnTo>
                    <a:pt x="945" y="100"/>
                  </a:lnTo>
                  <a:lnTo>
                    <a:pt x="947" y="102"/>
                  </a:lnTo>
                  <a:lnTo>
                    <a:pt x="947" y="104"/>
                  </a:lnTo>
                  <a:close/>
                  <a:moveTo>
                    <a:pt x="1001" y="70"/>
                  </a:moveTo>
                  <a:lnTo>
                    <a:pt x="999" y="70"/>
                  </a:lnTo>
                  <a:lnTo>
                    <a:pt x="997" y="68"/>
                  </a:lnTo>
                  <a:lnTo>
                    <a:pt x="999" y="68"/>
                  </a:lnTo>
                  <a:lnTo>
                    <a:pt x="999" y="70"/>
                  </a:lnTo>
                  <a:lnTo>
                    <a:pt x="1001" y="70"/>
                  </a:lnTo>
                  <a:close/>
                  <a:moveTo>
                    <a:pt x="989" y="62"/>
                  </a:moveTo>
                  <a:lnTo>
                    <a:pt x="991" y="62"/>
                  </a:lnTo>
                  <a:lnTo>
                    <a:pt x="991" y="64"/>
                  </a:lnTo>
                  <a:lnTo>
                    <a:pt x="993" y="64"/>
                  </a:lnTo>
                  <a:lnTo>
                    <a:pt x="993" y="66"/>
                  </a:lnTo>
                  <a:lnTo>
                    <a:pt x="995" y="66"/>
                  </a:lnTo>
                  <a:lnTo>
                    <a:pt x="997" y="68"/>
                  </a:lnTo>
                  <a:lnTo>
                    <a:pt x="995" y="68"/>
                  </a:lnTo>
                  <a:lnTo>
                    <a:pt x="995" y="66"/>
                  </a:lnTo>
                  <a:lnTo>
                    <a:pt x="993" y="66"/>
                  </a:lnTo>
                  <a:lnTo>
                    <a:pt x="991" y="64"/>
                  </a:lnTo>
                  <a:lnTo>
                    <a:pt x="989" y="62"/>
                  </a:lnTo>
                  <a:lnTo>
                    <a:pt x="989" y="62"/>
                  </a:lnTo>
                  <a:lnTo>
                    <a:pt x="989" y="60"/>
                  </a:lnTo>
                  <a:lnTo>
                    <a:pt x="989" y="62"/>
                  </a:lnTo>
                  <a:lnTo>
                    <a:pt x="989" y="62"/>
                  </a:lnTo>
                  <a:close/>
                  <a:moveTo>
                    <a:pt x="985" y="60"/>
                  </a:moveTo>
                  <a:lnTo>
                    <a:pt x="983" y="60"/>
                  </a:lnTo>
                  <a:lnTo>
                    <a:pt x="983" y="58"/>
                  </a:lnTo>
                  <a:lnTo>
                    <a:pt x="981" y="56"/>
                  </a:lnTo>
                  <a:lnTo>
                    <a:pt x="979" y="56"/>
                  </a:lnTo>
                  <a:lnTo>
                    <a:pt x="981" y="56"/>
                  </a:lnTo>
                  <a:lnTo>
                    <a:pt x="983" y="56"/>
                  </a:lnTo>
                  <a:lnTo>
                    <a:pt x="983" y="58"/>
                  </a:lnTo>
                  <a:lnTo>
                    <a:pt x="985" y="58"/>
                  </a:lnTo>
                  <a:lnTo>
                    <a:pt x="985" y="60"/>
                  </a:lnTo>
                  <a:close/>
                  <a:moveTo>
                    <a:pt x="951" y="44"/>
                  </a:moveTo>
                  <a:lnTo>
                    <a:pt x="953" y="44"/>
                  </a:lnTo>
                  <a:lnTo>
                    <a:pt x="955" y="44"/>
                  </a:lnTo>
                  <a:lnTo>
                    <a:pt x="955" y="46"/>
                  </a:lnTo>
                  <a:lnTo>
                    <a:pt x="957" y="46"/>
                  </a:lnTo>
                  <a:lnTo>
                    <a:pt x="957" y="48"/>
                  </a:lnTo>
                  <a:lnTo>
                    <a:pt x="959" y="48"/>
                  </a:lnTo>
                  <a:lnTo>
                    <a:pt x="959" y="50"/>
                  </a:lnTo>
                  <a:lnTo>
                    <a:pt x="959" y="48"/>
                  </a:lnTo>
                  <a:lnTo>
                    <a:pt x="957" y="48"/>
                  </a:lnTo>
                  <a:lnTo>
                    <a:pt x="957" y="46"/>
                  </a:lnTo>
                  <a:lnTo>
                    <a:pt x="955" y="46"/>
                  </a:lnTo>
                  <a:lnTo>
                    <a:pt x="953" y="46"/>
                  </a:lnTo>
                  <a:lnTo>
                    <a:pt x="953" y="44"/>
                  </a:lnTo>
                  <a:lnTo>
                    <a:pt x="951" y="44"/>
                  </a:lnTo>
                  <a:lnTo>
                    <a:pt x="949" y="44"/>
                  </a:lnTo>
                  <a:lnTo>
                    <a:pt x="947" y="44"/>
                  </a:lnTo>
                  <a:lnTo>
                    <a:pt x="947" y="42"/>
                  </a:lnTo>
                  <a:lnTo>
                    <a:pt x="949" y="42"/>
                  </a:lnTo>
                  <a:lnTo>
                    <a:pt x="951" y="42"/>
                  </a:lnTo>
                  <a:lnTo>
                    <a:pt x="951" y="44"/>
                  </a:lnTo>
                  <a:close/>
                  <a:moveTo>
                    <a:pt x="941" y="40"/>
                  </a:moveTo>
                  <a:lnTo>
                    <a:pt x="941" y="40"/>
                  </a:lnTo>
                  <a:lnTo>
                    <a:pt x="941" y="40"/>
                  </a:lnTo>
                  <a:lnTo>
                    <a:pt x="939" y="42"/>
                  </a:lnTo>
                  <a:lnTo>
                    <a:pt x="937" y="44"/>
                  </a:lnTo>
                  <a:lnTo>
                    <a:pt x="937" y="42"/>
                  </a:lnTo>
                  <a:lnTo>
                    <a:pt x="939" y="42"/>
                  </a:lnTo>
                  <a:lnTo>
                    <a:pt x="939" y="40"/>
                  </a:lnTo>
                  <a:lnTo>
                    <a:pt x="937" y="40"/>
                  </a:lnTo>
                  <a:lnTo>
                    <a:pt x="937" y="42"/>
                  </a:lnTo>
                  <a:lnTo>
                    <a:pt x="935" y="42"/>
                  </a:lnTo>
                  <a:lnTo>
                    <a:pt x="935" y="40"/>
                  </a:lnTo>
                  <a:lnTo>
                    <a:pt x="935" y="42"/>
                  </a:lnTo>
                  <a:lnTo>
                    <a:pt x="933" y="42"/>
                  </a:lnTo>
                  <a:lnTo>
                    <a:pt x="933" y="40"/>
                  </a:lnTo>
                  <a:lnTo>
                    <a:pt x="939" y="40"/>
                  </a:lnTo>
                  <a:lnTo>
                    <a:pt x="941" y="40"/>
                  </a:lnTo>
                  <a:close/>
                  <a:moveTo>
                    <a:pt x="919" y="28"/>
                  </a:moveTo>
                  <a:lnTo>
                    <a:pt x="919" y="30"/>
                  </a:lnTo>
                  <a:lnTo>
                    <a:pt x="917" y="30"/>
                  </a:lnTo>
                  <a:lnTo>
                    <a:pt x="917" y="28"/>
                  </a:lnTo>
                  <a:lnTo>
                    <a:pt x="917" y="26"/>
                  </a:lnTo>
                  <a:lnTo>
                    <a:pt x="915" y="26"/>
                  </a:lnTo>
                  <a:lnTo>
                    <a:pt x="915" y="24"/>
                  </a:lnTo>
                  <a:lnTo>
                    <a:pt x="917" y="24"/>
                  </a:lnTo>
                  <a:lnTo>
                    <a:pt x="917" y="26"/>
                  </a:lnTo>
                  <a:lnTo>
                    <a:pt x="917" y="28"/>
                  </a:lnTo>
                  <a:lnTo>
                    <a:pt x="919" y="28"/>
                  </a:lnTo>
                  <a:close/>
                  <a:moveTo>
                    <a:pt x="913" y="22"/>
                  </a:moveTo>
                  <a:lnTo>
                    <a:pt x="911" y="22"/>
                  </a:lnTo>
                  <a:lnTo>
                    <a:pt x="909" y="20"/>
                  </a:lnTo>
                  <a:lnTo>
                    <a:pt x="907" y="20"/>
                  </a:lnTo>
                  <a:lnTo>
                    <a:pt x="907" y="18"/>
                  </a:lnTo>
                  <a:lnTo>
                    <a:pt x="905" y="18"/>
                  </a:lnTo>
                  <a:lnTo>
                    <a:pt x="903" y="18"/>
                  </a:lnTo>
                  <a:lnTo>
                    <a:pt x="903" y="16"/>
                  </a:lnTo>
                  <a:lnTo>
                    <a:pt x="905" y="18"/>
                  </a:lnTo>
                  <a:lnTo>
                    <a:pt x="907" y="18"/>
                  </a:lnTo>
                  <a:lnTo>
                    <a:pt x="909" y="20"/>
                  </a:lnTo>
                  <a:lnTo>
                    <a:pt x="911" y="20"/>
                  </a:lnTo>
                  <a:lnTo>
                    <a:pt x="913" y="22"/>
                  </a:lnTo>
                  <a:close/>
                  <a:moveTo>
                    <a:pt x="901" y="16"/>
                  </a:moveTo>
                  <a:lnTo>
                    <a:pt x="899" y="16"/>
                  </a:lnTo>
                  <a:lnTo>
                    <a:pt x="899" y="14"/>
                  </a:lnTo>
                  <a:lnTo>
                    <a:pt x="899" y="16"/>
                  </a:lnTo>
                  <a:lnTo>
                    <a:pt x="901" y="16"/>
                  </a:lnTo>
                  <a:close/>
                  <a:moveTo>
                    <a:pt x="899" y="14"/>
                  </a:moveTo>
                  <a:lnTo>
                    <a:pt x="899" y="16"/>
                  </a:lnTo>
                  <a:lnTo>
                    <a:pt x="897" y="16"/>
                  </a:lnTo>
                  <a:lnTo>
                    <a:pt x="897" y="14"/>
                  </a:lnTo>
                  <a:lnTo>
                    <a:pt x="895" y="14"/>
                  </a:lnTo>
                  <a:lnTo>
                    <a:pt x="897" y="14"/>
                  </a:lnTo>
                  <a:lnTo>
                    <a:pt x="899" y="14"/>
                  </a:lnTo>
                  <a:close/>
                  <a:moveTo>
                    <a:pt x="402" y="319"/>
                  </a:moveTo>
                  <a:lnTo>
                    <a:pt x="400" y="319"/>
                  </a:lnTo>
                  <a:lnTo>
                    <a:pt x="398" y="321"/>
                  </a:lnTo>
                  <a:lnTo>
                    <a:pt x="400" y="323"/>
                  </a:lnTo>
                  <a:lnTo>
                    <a:pt x="398" y="323"/>
                  </a:lnTo>
                  <a:lnTo>
                    <a:pt x="398" y="325"/>
                  </a:lnTo>
                  <a:lnTo>
                    <a:pt x="400" y="325"/>
                  </a:lnTo>
                  <a:lnTo>
                    <a:pt x="400" y="323"/>
                  </a:lnTo>
                  <a:lnTo>
                    <a:pt x="400" y="321"/>
                  </a:lnTo>
                  <a:lnTo>
                    <a:pt x="402" y="323"/>
                  </a:lnTo>
                  <a:lnTo>
                    <a:pt x="402" y="321"/>
                  </a:lnTo>
                  <a:lnTo>
                    <a:pt x="402" y="319"/>
                  </a:lnTo>
                  <a:lnTo>
                    <a:pt x="404" y="319"/>
                  </a:lnTo>
                  <a:lnTo>
                    <a:pt x="406" y="317"/>
                  </a:lnTo>
                  <a:lnTo>
                    <a:pt x="408" y="319"/>
                  </a:lnTo>
                  <a:lnTo>
                    <a:pt x="410" y="319"/>
                  </a:lnTo>
                  <a:lnTo>
                    <a:pt x="412" y="319"/>
                  </a:lnTo>
                  <a:lnTo>
                    <a:pt x="414" y="319"/>
                  </a:lnTo>
                  <a:lnTo>
                    <a:pt x="416" y="321"/>
                  </a:lnTo>
                  <a:lnTo>
                    <a:pt x="418" y="319"/>
                  </a:lnTo>
                  <a:lnTo>
                    <a:pt x="418" y="321"/>
                  </a:lnTo>
                  <a:lnTo>
                    <a:pt x="420" y="319"/>
                  </a:lnTo>
                  <a:lnTo>
                    <a:pt x="422" y="319"/>
                  </a:lnTo>
                  <a:lnTo>
                    <a:pt x="422" y="317"/>
                  </a:lnTo>
                  <a:lnTo>
                    <a:pt x="422" y="315"/>
                  </a:lnTo>
                  <a:lnTo>
                    <a:pt x="422" y="313"/>
                  </a:lnTo>
                  <a:lnTo>
                    <a:pt x="424" y="311"/>
                  </a:lnTo>
                  <a:lnTo>
                    <a:pt x="426" y="311"/>
                  </a:lnTo>
                  <a:lnTo>
                    <a:pt x="428" y="311"/>
                  </a:lnTo>
                  <a:lnTo>
                    <a:pt x="430" y="311"/>
                  </a:lnTo>
                  <a:lnTo>
                    <a:pt x="430" y="313"/>
                  </a:lnTo>
                  <a:lnTo>
                    <a:pt x="432" y="313"/>
                  </a:lnTo>
                  <a:lnTo>
                    <a:pt x="432" y="315"/>
                  </a:lnTo>
                  <a:lnTo>
                    <a:pt x="432" y="317"/>
                  </a:lnTo>
                  <a:lnTo>
                    <a:pt x="432" y="319"/>
                  </a:lnTo>
                  <a:lnTo>
                    <a:pt x="434" y="319"/>
                  </a:lnTo>
                  <a:lnTo>
                    <a:pt x="434" y="317"/>
                  </a:lnTo>
                  <a:lnTo>
                    <a:pt x="432" y="315"/>
                  </a:lnTo>
                  <a:lnTo>
                    <a:pt x="434" y="313"/>
                  </a:lnTo>
                  <a:lnTo>
                    <a:pt x="434" y="315"/>
                  </a:lnTo>
                  <a:lnTo>
                    <a:pt x="434" y="313"/>
                  </a:lnTo>
                  <a:lnTo>
                    <a:pt x="432" y="313"/>
                  </a:lnTo>
                  <a:lnTo>
                    <a:pt x="430" y="311"/>
                  </a:lnTo>
                  <a:lnTo>
                    <a:pt x="428" y="309"/>
                  </a:lnTo>
                  <a:lnTo>
                    <a:pt x="428" y="307"/>
                  </a:lnTo>
                  <a:lnTo>
                    <a:pt x="430" y="307"/>
                  </a:lnTo>
                  <a:lnTo>
                    <a:pt x="430" y="305"/>
                  </a:lnTo>
                  <a:lnTo>
                    <a:pt x="432" y="305"/>
                  </a:lnTo>
                  <a:lnTo>
                    <a:pt x="432" y="303"/>
                  </a:lnTo>
                  <a:lnTo>
                    <a:pt x="434" y="303"/>
                  </a:lnTo>
                  <a:lnTo>
                    <a:pt x="436" y="303"/>
                  </a:lnTo>
                  <a:lnTo>
                    <a:pt x="438" y="301"/>
                  </a:lnTo>
                  <a:lnTo>
                    <a:pt x="438" y="299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2" y="295"/>
                  </a:lnTo>
                  <a:lnTo>
                    <a:pt x="444" y="297"/>
                  </a:lnTo>
                  <a:lnTo>
                    <a:pt x="446" y="297"/>
                  </a:lnTo>
                  <a:lnTo>
                    <a:pt x="448" y="297"/>
                  </a:lnTo>
                  <a:lnTo>
                    <a:pt x="450" y="297"/>
                  </a:lnTo>
                  <a:lnTo>
                    <a:pt x="452" y="297"/>
                  </a:lnTo>
                  <a:lnTo>
                    <a:pt x="452" y="295"/>
                  </a:lnTo>
                  <a:lnTo>
                    <a:pt x="454" y="297"/>
                  </a:lnTo>
                  <a:lnTo>
                    <a:pt x="456" y="297"/>
                  </a:lnTo>
                  <a:lnTo>
                    <a:pt x="458" y="297"/>
                  </a:lnTo>
                  <a:lnTo>
                    <a:pt x="458" y="295"/>
                  </a:lnTo>
                  <a:lnTo>
                    <a:pt x="458" y="295"/>
                  </a:lnTo>
                  <a:lnTo>
                    <a:pt x="460" y="295"/>
                  </a:lnTo>
                  <a:lnTo>
                    <a:pt x="462" y="295"/>
                  </a:lnTo>
                  <a:lnTo>
                    <a:pt x="464" y="295"/>
                  </a:lnTo>
                  <a:lnTo>
                    <a:pt x="464" y="293"/>
                  </a:lnTo>
                  <a:lnTo>
                    <a:pt x="468" y="291"/>
                  </a:lnTo>
                  <a:lnTo>
                    <a:pt x="470" y="291"/>
                  </a:lnTo>
                  <a:lnTo>
                    <a:pt x="472" y="289"/>
                  </a:lnTo>
                  <a:lnTo>
                    <a:pt x="474" y="287"/>
                  </a:lnTo>
                  <a:lnTo>
                    <a:pt x="476" y="285"/>
                  </a:lnTo>
                  <a:lnTo>
                    <a:pt x="478" y="285"/>
                  </a:lnTo>
                  <a:lnTo>
                    <a:pt x="480" y="283"/>
                  </a:lnTo>
                  <a:lnTo>
                    <a:pt x="482" y="283"/>
                  </a:lnTo>
                  <a:lnTo>
                    <a:pt x="482" y="281"/>
                  </a:lnTo>
                  <a:lnTo>
                    <a:pt x="484" y="281"/>
                  </a:lnTo>
                  <a:lnTo>
                    <a:pt x="484" y="281"/>
                  </a:lnTo>
                  <a:lnTo>
                    <a:pt x="486" y="281"/>
                  </a:lnTo>
                  <a:lnTo>
                    <a:pt x="486" y="279"/>
                  </a:lnTo>
                  <a:lnTo>
                    <a:pt x="488" y="277"/>
                  </a:lnTo>
                  <a:lnTo>
                    <a:pt x="490" y="275"/>
                  </a:lnTo>
                  <a:lnTo>
                    <a:pt x="490" y="277"/>
                  </a:lnTo>
                  <a:lnTo>
                    <a:pt x="492" y="277"/>
                  </a:lnTo>
                  <a:lnTo>
                    <a:pt x="492" y="279"/>
                  </a:lnTo>
                  <a:lnTo>
                    <a:pt x="492" y="281"/>
                  </a:lnTo>
                  <a:lnTo>
                    <a:pt x="490" y="281"/>
                  </a:lnTo>
                  <a:lnTo>
                    <a:pt x="488" y="281"/>
                  </a:lnTo>
                  <a:lnTo>
                    <a:pt x="488" y="283"/>
                  </a:lnTo>
                  <a:lnTo>
                    <a:pt x="488" y="285"/>
                  </a:lnTo>
                  <a:lnTo>
                    <a:pt x="490" y="283"/>
                  </a:lnTo>
                  <a:lnTo>
                    <a:pt x="490" y="281"/>
                  </a:lnTo>
                  <a:lnTo>
                    <a:pt x="492" y="281"/>
                  </a:lnTo>
                  <a:lnTo>
                    <a:pt x="494" y="281"/>
                  </a:lnTo>
                  <a:lnTo>
                    <a:pt x="494" y="281"/>
                  </a:lnTo>
                  <a:lnTo>
                    <a:pt x="496" y="283"/>
                  </a:lnTo>
                  <a:lnTo>
                    <a:pt x="498" y="283"/>
                  </a:lnTo>
                  <a:lnTo>
                    <a:pt x="496" y="283"/>
                  </a:lnTo>
                  <a:lnTo>
                    <a:pt x="496" y="281"/>
                  </a:lnTo>
                  <a:lnTo>
                    <a:pt x="494" y="281"/>
                  </a:lnTo>
                  <a:lnTo>
                    <a:pt x="494" y="279"/>
                  </a:lnTo>
                  <a:lnTo>
                    <a:pt x="492" y="279"/>
                  </a:lnTo>
                  <a:lnTo>
                    <a:pt x="492" y="277"/>
                  </a:lnTo>
                  <a:lnTo>
                    <a:pt x="494" y="277"/>
                  </a:lnTo>
                  <a:lnTo>
                    <a:pt x="498" y="275"/>
                  </a:lnTo>
                  <a:lnTo>
                    <a:pt x="500" y="273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9"/>
                  </a:lnTo>
                  <a:lnTo>
                    <a:pt x="506" y="267"/>
                  </a:lnTo>
                  <a:lnTo>
                    <a:pt x="508" y="264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6"/>
                  </a:lnTo>
                  <a:lnTo>
                    <a:pt x="518" y="256"/>
                  </a:lnTo>
                  <a:lnTo>
                    <a:pt x="518" y="254"/>
                  </a:lnTo>
                  <a:lnTo>
                    <a:pt x="520" y="252"/>
                  </a:lnTo>
                  <a:lnTo>
                    <a:pt x="522" y="252"/>
                  </a:lnTo>
                  <a:lnTo>
                    <a:pt x="522" y="250"/>
                  </a:lnTo>
                  <a:lnTo>
                    <a:pt x="524" y="250"/>
                  </a:lnTo>
                  <a:lnTo>
                    <a:pt x="526" y="250"/>
                  </a:lnTo>
                  <a:lnTo>
                    <a:pt x="526" y="248"/>
                  </a:lnTo>
                  <a:lnTo>
                    <a:pt x="528" y="246"/>
                  </a:lnTo>
                  <a:lnTo>
                    <a:pt x="530" y="246"/>
                  </a:lnTo>
                  <a:lnTo>
                    <a:pt x="534" y="242"/>
                  </a:lnTo>
                  <a:lnTo>
                    <a:pt x="534" y="238"/>
                  </a:lnTo>
                  <a:lnTo>
                    <a:pt x="534" y="240"/>
                  </a:lnTo>
                  <a:lnTo>
                    <a:pt x="530" y="244"/>
                  </a:lnTo>
                  <a:lnTo>
                    <a:pt x="528" y="244"/>
                  </a:lnTo>
                  <a:lnTo>
                    <a:pt x="528" y="246"/>
                  </a:lnTo>
                  <a:lnTo>
                    <a:pt x="526" y="246"/>
                  </a:lnTo>
                  <a:lnTo>
                    <a:pt x="524" y="248"/>
                  </a:lnTo>
                  <a:lnTo>
                    <a:pt x="522" y="250"/>
                  </a:lnTo>
                  <a:lnTo>
                    <a:pt x="520" y="252"/>
                  </a:lnTo>
                  <a:lnTo>
                    <a:pt x="518" y="252"/>
                  </a:lnTo>
                  <a:lnTo>
                    <a:pt x="518" y="254"/>
                  </a:lnTo>
                  <a:lnTo>
                    <a:pt x="516" y="254"/>
                  </a:lnTo>
                  <a:lnTo>
                    <a:pt x="514" y="256"/>
                  </a:lnTo>
                  <a:lnTo>
                    <a:pt x="512" y="256"/>
                  </a:lnTo>
                  <a:lnTo>
                    <a:pt x="510" y="258"/>
                  </a:lnTo>
                  <a:lnTo>
                    <a:pt x="510" y="260"/>
                  </a:lnTo>
                  <a:lnTo>
                    <a:pt x="508" y="260"/>
                  </a:lnTo>
                  <a:lnTo>
                    <a:pt x="506" y="262"/>
                  </a:lnTo>
                  <a:lnTo>
                    <a:pt x="506" y="260"/>
                  </a:lnTo>
                  <a:lnTo>
                    <a:pt x="510" y="258"/>
                  </a:lnTo>
                  <a:lnTo>
                    <a:pt x="514" y="256"/>
                  </a:lnTo>
                  <a:lnTo>
                    <a:pt x="516" y="252"/>
                  </a:lnTo>
                  <a:lnTo>
                    <a:pt x="518" y="252"/>
                  </a:lnTo>
                  <a:lnTo>
                    <a:pt x="522" y="250"/>
                  </a:lnTo>
                  <a:lnTo>
                    <a:pt x="528" y="244"/>
                  </a:lnTo>
                  <a:lnTo>
                    <a:pt x="530" y="242"/>
                  </a:lnTo>
                  <a:lnTo>
                    <a:pt x="534" y="238"/>
                  </a:lnTo>
                  <a:lnTo>
                    <a:pt x="536" y="236"/>
                  </a:lnTo>
                  <a:lnTo>
                    <a:pt x="536" y="238"/>
                  </a:lnTo>
                  <a:lnTo>
                    <a:pt x="538" y="236"/>
                  </a:lnTo>
                  <a:lnTo>
                    <a:pt x="538" y="234"/>
                  </a:lnTo>
                  <a:lnTo>
                    <a:pt x="540" y="234"/>
                  </a:lnTo>
                  <a:lnTo>
                    <a:pt x="544" y="232"/>
                  </a:lnTo>
                  <a:lnTo>
                    <a:pt x="544" y="230"/>
                  </a:lnTo>
                  <a:lnTo>
                    <a:pt x="546" y="228"/>
                  </a:lnTo>
                  <a:lnTo>
                    <a:pt x="550" y="224"/>
                  </a:lnTo>
                  <a:lnTo>
                    <a:pt x="554" y="218"/>
                  </a:lnTo>
                  <a:lnTo>
                    <a:pt x="556" y="216"/>
                  </a:lnTo>
                  <a:lnTo>
                    <a:pt x="558" y="214"/>
                  </a:lnTo>
                  <a:lnTo>
                    <a:pt x="558" y="212"/>
                  </a:lnTo>
                  <a:lnTo>
                    <a:pt x="564" y="204"/>
                  </a:lnTo>
                  <a:lnTo>
                    <a:pt x="564" y="206"/>
                  </a:lnTo>
                  <a:lnTo>
                    <a:pt x="562" y="206"/>
                  </a:lnTo>
                  <a:lnTo>
                    <a:pt x="562" y="208"/>
                  </a:lnTo>
                  <a:lnTo>
                    <a:pt x="560" y="210"/>
                  </a:lnTo>
                  <a:lnTo>
                    <a:pt x="562" y="210"/>
                  </a:lnTo>
                  <a:lnTo>
                    <a:pt x="562" y="208"/>
                  </a:lnTo>
                  <a:lnTo>
                    <a:pt x="562" y="210"/>
                  </a:lnTo>
                  <a:lnTo>
                    <a:pt x="564" y="214"/>
                  </a:lnTo>
                  <a:lnTo>
                    <a:pt x="566" y="214"/>
                  </a:lnTo>
                  <a:lnTo>
                    <a:pt x="568" y="214"/>
                  </a:lnTo>
                  <a:lnTo>
                    <a:pt x="570" y="214"/>
                  </a:lnTo>
                  <a:lnTo>
                    <a:pt x="574" y="210"/>
                  </a:lnTo>
                  <a:lnTo>
                    <a:pt x="576" y="210"/>
                  </a:lnTo>
                  <a:lnTo>
                    <a:pt x="578" y="210"/>
                  </a:lnTo>
                  <a:lnTo>
                    <a:pt x="580" y="210"/>
                  </a:lnTo>
                  <a:lnTo>
                    <a:pt x="582" y="208"/>
                  </a:lnTo>
                  <a:lnTo>
                    <a:pt x="584" y="208"/>
                  </a:lnTo>
                  <a:lnTo>
                    <a:pt x="584" y="210"/>
                  </a:lnTo>
                  <a:lnTo>
                    <a:pt x="582" y="210"/>
                  </a:lnTo>
                  <a:lnTo>
                    <a:pt x="582" y="212"/>
                  </a:lnTo>
                  <a:lnTo>
                    <a:pt x="582" y="214"/>
                  </a:lnTo>
                  <a:lnTo>
                    <a:pt x="582" y="216"/>
                  </a:lnTo>
                  <a:lnTo>
                    <a:pt x="582" y="222"/>
                  </a:lnTo>
                  <a:lnTo>
                    <a:pt x="582" y="220"/>
                  </a:lnTo>
                  <a:lnTo>
                    <a:pt x="580" y="222"/>
                  </a:lnTo>
                  <a:lnTo>
                    <a:pt x="582" y="224"/>
                  </a:lnTo>
                  <a:lnTo>
                    <a:pt x="582" y="222"/>
                  </a:lnTo>
                  <a:lnTo>
                    <a:pt x="584" y="224"/>
                  </a:lnTo>
                  <a:lnTo>
                    <a:pt x="582" y="226"/>
                  </a:lnTo>
                  <a:lnTo>
                    <a:pt x="582" y="228"/>
                  </a:lnTo>
                  <a:lnTo>
                    <a:pt x="580" y="230"/>
                  </a:lnTo>
                  <a:lnTo>
                    <a:pt x="578" y="228"/>
                  </a:lnTo>
                  <a:lnTo>
                    <a:pt x="576" y="228"/>
                  </a:lnTo>
                  <a:lnTo>
                    <a:pt x="574" y="230"/>
                  </a:lnTo>
                  <a:lnTo>
                    <a:pt x="572" y="230"/>
                  </a:lnTo>
                  <a:lnTo>
                    <a:pt x="572" y="232"/>
                  </a:lnTo>
                  <a:lnTo>
                    <a:pt x="570" y="232"/>
                  </a:lnTo>
                  <a:lnTo>
                    <a:pt x="570" y="234"/>
                  </a:lnTo>
                  <a:lnTo>
                    <a:pt x="570" y="236"/>
                  </a:lnTo>
                  <a:lnTo>
                    <a:pt x="568" y="236"/>
                  </a:lnTo>
                  <a:lnTo>
                    <a:pt x="566" y="238"/>
                  </a:lnTo>
                  <a:lnTo>
                    <a:pt x="564" y="238"/>
                  </a:lnTo>
                  <a:lnTo>
                    <a:pt x="562" y="238"/>
                  </a:lnTo>
                  <a:lnTo>
                    <a:pt x="560" y="238"/>
                  </a:lnTo>
                  <a:lnTo>
                    <a:pt x="558" y="238"/>
                  </a:lnTo>
                  <a:lnTo>
                    <a:pt x="558" y="240"/>
                  </a:lnTo>
                  <a:lnTo>
                    <a:pt x="560" y="240"/>
                  </a:lnTo>
                  <a:lnTo>
                    <a:pt x="562" y="240"/>
                  </a:lnTo>
                  <a:lnTo>
                    <a:pt x="564" y="240"/>
                  </a:lnTo>
                  <a:lnTo>
                    <a:pt x="566" y="238"/>
                  </a:lnTo>
                  <a:lnTo>
                    <a:pt x="566" y="240"/>
                  </a:lnTo>
                  <a:lnTo>
                    <a:pt x="568" y="238"/>
                  </a:lnTo>
                  <a:lnTo>
                    <a:pt x="568" y="240"/>
                  </a:lnTo>
                  <a:lnTo>
                    <a:pt x="572" y="238"/>
                  </a:lnTo>
                  <a:lnTo>
                    <a:pt x="574" y="238"/>
                  </a:lnTo>
                  <a:lnTo>
                    <a:pt x="576" y="238"/>
                  </a:lnTo>
                  <a:lnTo>
                    <a:pt x="578" y="236"/>
                  </a:lnTo>
                  <a:lnTo>
                    <a:pt x="578" y="234"/>
                  </a:lnTo>
                  <a:lnTo>
                    <a:pt x="580" y="234"/>
                  </a:lnTo>
                  <a:lnTo>
                    <a:pt x="582" y="234"/>
                  </a:lnTo>
                  <a:lnTo>
                    <a:pt x="584" y="236"/>
                  </a:lnTo>
                  <a:lnTo>
                    <a:pt x="584" y="238"/>
                  </a:lnTo>
                  <a:lnTo>
                    <a:pt x="582" y="240"/>
                  </a:lnTo>
                  <a:lnTo>
                    <a:pt x="582" y="238"/>
                  </a:lnTo>
                  <a:lnTo>
                    <a:pt x="580" y="238"/>
                  </a:lnTo>
                  <a:lnTo>
                    <a:pt x="580" y="240"/>
                  </a:lnTo>
                  <a:lnTo>
                    <a:pt x="580" y="242"/>
                  </a:lnTo>
                  <a:lnTo>
                    <a:pt x="578" y="242"/>
                  </a:lnTo>
                  <a:lnTo>
                    <a:pt x="578" y="244"/>
                  </a:lnTo>
                  <a:lnTo>
                    <a:pt x="576" y="244"/>
                  </a:lnTo>
                  <a:lnTo>
                    <a:pt x="576" y="246"/>
                  </a:lnTo>
                  <a:lnTo>
                    <a:pt x="576" y="248"/>
                  </a:lnTo>
                  <a:lnTo>
                    <a:pt x="576" y="250"/>
                  </a:lnTo>
                  <a:lnTo>
                    <a:pt x="576" y="252"/>
                  </a:lnTo>
                  <a:lnTo>
                    <a:pt x="576" y="254"/>
                  </a:lnTo>
                  <a:lnTo>
                    <a:pt x="574" y="256"/>
                  </a:lnTo>
                  <a:lnTo>
                    <a:pt x="574" y="258"/>
                  </a:lnTo>
                  <a:lnTo>
                    <a:pt x="574" y="260"/>
                  </a:lnTo>
                  <a:lnTo>
                    <a:pt x="572" y="260"/>
                  </a:lnTo>
                  <a:lnTo>
                    <a:pt x="570" y="260"/>
                  </a:lnTo>
                  <a:lnTo>
                    <a:pt x="570" y="262"/>
                  </a:lnTo>
                  <a:lnTo>
                    <a:pt x="572" y="262"/>
                  </a:lnTo>
                  <a:lnTo>
                    <a:pt x="572" y="264"/>
                  </a:lnTo>
                  <a:lnTo>
                    <a:pt x="570" y="264"/>
                  </a:lnTo>
                  <a:lnTo>
                    <a:pt x="568" y="267"/>
                  </a:lnTo>
                  <a:lnTo>
                    <a:pt x="568" y="269"/>
                  </a:lnTo>
                  <a:lnTo>
                    <a:pt x="568" y="271"/>
                  </a:lnTo>
                  <a:lnTo>
                    <a:pt x="566" y="271"/>
                  </a:lnTo>
                  <a:lnTo>
                    <a:pt x="564" y="271"/>
                  </a:lnTo>
                  <a:lnTo>
                    <a:pt x="564" y="273"/>
                  </a:lnTo>
                  <a:lnTo>
                    <a:pt x="564" y="275"/>
                  </a:lnTo>
                  <a:lnTo>
                    <a:pt x="562" y="275"/>
                  </a:lnTo>
                  <a:lnTo>
                    <a:pt x="562" y="277"/>
                  </a:lnTo>
                  <a:lnTo>
                    <a:pt x="564" y="277"/>
                  </a:lnTo>
                  <a:lnTo>
                    <a:pt x="564" y="279"/>
                  </a:lnTo>
                  <a:lnTo>
                    <a:pt x="564" y="277"/>
                  </a:lnTo>
                  <a:lnTo>
                    <a:pt x="566" y="277"/>
                  </a:lnTo>
                  <a:lnTo>
                    <a:pt x="568" y="275"/>
                  </a:lnTo>
                  <a:lnTo>
                    <a:pt x="570" y="273"/>
                  </a:lnTo>
                  <a:lnTo>
                    <a:pt x="570" y="271"/>
                  </a:lnTo>
                  <a:lnTo>
                    <a:pt x="572" y="269"/>
                  </a:lnTo>
                  <a:lnTo>
                    <a:pt x="574" y="267"/>
                  </a:lnTo>
                  <a:lnTo>
                    <a:pt x="576" y="267"/>
                  </a:lnTo>
                  <a:lnTo>
                    <a:pt x="576" y="264"/>
                  </a:lnTo>
                  <a:lnTo>
                    <a:pt x="578" y="264"/>
                  </a:lnTo>
                  <a:lnTo>
                    <a:pt x="578" y="262"/>
                  </a:lnTo>
                  <a:lnTo>
                    <a:pt x="580" y="264"/>
                  </a:lnTo>
                  <a:lnTo>
                    <a:pt x="582" y="269"/>
                  </a:lnTo>
                  <a:lnTo>
                    <a:pt x="582" y="271"/>
                  </a:lnTo>
                  <a:lnTo>
                    <a:pt x="582" y="273"/>
                  </a:lnTo>
                  <a:lnTo>
                    <a:pt x="584" y="273"/>
                  </a:lnTo>
                  <a:lnTo>
                    <a:pt x="584" y="275"/>
                  </a:lnTo>
                  <a:lnTo>
                    <a:pt x="582" y="275"/>
                  </a:lnTo>
                  <a:lnTo>
                    <a:pt x="582" y="277"/>
                  </a:lnTo>
                  <a:lnTo>
                    <a:pt x="582" y="281"/>
                  </a:lnTo>
                  <a:lnTo>
                    <a:pt x="584" y="281"/>
                  </a:lnTo>
                  <a:lnTo>
                    <a:pt x="582" y="281"/>
                  </a:lnTo>
                  <a:lnTo>
                    <a:pt x="582" y="283"/>
                  </a:lnTo>
                  <a:lnTo>
                    <a:pt x="584" y="281"/>
                  </a:lnTo>
                  <a:lnTo>
                    <a:pt x="584" y="283"/>
                  </a:lnTo>
                  <a:lnTo>
                    <a:pt x="586" y="283"/>
                  </a:lnTo>
                  <a:lnTo>
                    <a:pt x="584" y="285"/>
                  </a:lnTo>
                  <a:lnTo>
                    <a:pt x="584" y="289"/>
                  </a:lnTo>
                  <a:lnTo>
                    <a:pt x="582" y="289"/>
                  </a:lnTo>
                  <a:lnTo>
                    <a:pt x="584" y="291"/>
                  </a:lnTo>
                  <a:lnTo>
                    <a:pt x="584" y="293"/>
                  </a:lnTo>
                  <a:lnTo>
                    <a:pt x="586" y="293"/>
                  </a:lnTo>
                  <a:lnTo>
                    <a:pt x="588" y="293"/>
                  </a:lnTo>
                  <a:lnTo>
                    <a:pt x="588" y="295"/>
                  </a:lnTo>
                  <a:lnTo>
                    <a:pt x="590" y="295"/>
                  </a:lnTo>
                  <a:lnTo>
                    <a:pt x="590" y="297"/>
                  </a:lnTo>
                  <a:lnTo>
                    <a:pt x="590" y="299"/>
                  </a:lnTo>
                  <a:lnTo>
                    <a:pt x="592" y="299"/>
                  </a:lnTo>
                  <a:lnTo>
                    <a:pt x="592" y="301"/>
                  </a:lnTo>
                  <a:lnTo>
                    <a:pt x="594" y="303"/>
                  </a:lnTo>
                  <a:lnTo>
                    <a:pt x="594" y="305"/>
                  </a:lnTo>
                  <a:lnTo>
                    <a:pt x="594" y="309"/>
                  </a:lnTo>
                  <a:lnTo>
                    <a:pt x="594" y="311"/>
                  </a:lnTo>
                  <a:lnTo>
                    <a:pt x="596" y="311"/>
                  </a:lnTo>
                  <a:lnTo>
                    <a:pt x="596" y="313"/>
                  </a:lnTo>
                  <a:lnTo>
                    <a:pt x="596" y="311"/>
                  </a:lnTo>
                  <a:lnTo>
                    <a:pt x="596" y="309"/>
                  </a:lnTo>
                  <a:lnTo>
                    <a:pt x="596" y="307"/>
                  </a:lnTo>
                  <a:lnTo>
                    <a:pt x="596" y="305"/>
                  </a:lnTo>
                  <a:lnTo>
                    <a:pt x="596" y="303"/>
                  </a:lnTo>
                  <a:lnTo>
                    <a:pt x="594" y="301"/>
                  </a:lnTo>
                  <a:lnTo>
                    <a:pt x="594" y="299"/>
                  </a:lnTo>
                  <a:lnTo>
                    <a:pt x="592" y="297"/>
                  </a:lnTo>
                  <a:lnTo>
                    <a:pt x="590" y="295"/>
                  </a:lnTo>
                  <a:lnTo>
                    <a:pt x="588" y="293"/>
                  </a:lnTo>
                  <a:lnTo>
                    <a:pt x="588" y="291"/>
                  </a:lnTo>
                  <a:lnTo>
                    <a:pt x="590" y="291"/>
                  </a:lnTo>
                  <a:lnTo>
                    <a:pt x="590" y="289"/>
                  </a:lnTo>
                  <a:lnTo>
                    <a:pt x="590" y="287"/>
                  </a:lnTo>
                  <a:lnTo>
                    <a:pt x="590" y="285"/>
                  </a:lnTo>
                  <a:lnTo>
                    <a:pt x="588" y="283"/>
                  </a:lnTo>
                  <a:lnTo>
                    <a:pt x="588" y="281"/>
                  </a:lnTo>
                  <a:lnTo>
                    <a:pt x="588" y="281"/>
                  </a:lnTo>
                  <a:lnTo>
                    <a:pt x="590" y="281"/>
                  </a:lnTo>
                  <a:lnTo>
                    <a:pt x="590" y="281"/>
                  </a:lnTo>
                  <a:lnTo>
                    <a:pt x="588" y="279"/>
                  </a:lnTo>
                  <a:lnTo>
                    <a:pt x="588" y="277"/>
                  </a:lnTo>
                  <a:lnTo>
                    <a:pt x="590" y="275"/>
                  </a:lnTo>
                  <a:lnTo>
                    <a:pt x="590" y="273"/>
                  </a:lnTo>
                  <a:lnTo>
                    <a:pt x="588" y="267"/>
                  </a:lnTo>
                  <a:lnTo>
                    <a:pt x="588" y="264"/>
                  </a:lnTo>
                  <a:lnTo>
                    <a:pt x="586" y="262"/>
                  </a:lnTo>
                  <a:lnTo>
                    <a:pt x="586" y="260"/>
                  </a:lnTo>
                  <a:lnTo>
                    <a:pt x="586" y="256"/>
                  </a:lnTo>
                  <a:lnTo>
                    <a:pt x="586" y="254"/>
                  </a:lnTo>
                  <a:lnTo>
                    <a:pt x="586" y="252"/>
                  </a:lnTo>
                  <a:lnTo>
                    <a:pt x="588" y="250"/>
                  </a:lnTo>
                  <a:lnTo>
                    <a:pt x="586" y="248"/>
                  </a:lnTo>
                  <a:lnTo>
                    <a:pt x="586" y="246"/>
                  </a:lnTo>
                  <a:lnTo>
                    <a:pt x="588" y="246"/>
                  </a:lnTo>
                  <a:lnTo>
                    <a:pt x="590" y="246"/>
                  </a:lnTo>
                  <a:lnTo>
                    <a:pt x="592" y="242"/>
                  </a:lnTo>
                  <a:lnTo>
                    <a:pt x="592" y="238"/>
                  </a:lnTo>
                  <a:lnTo>
                    <a:pt x="592" y="234"/>
                  </a:lnTo>
                  <a:lnTo>
                    <a:pt x="594" y="232"/>
                  </a:lnTo>
                  <a:lnTo>
                    <a:pt x="596" y="232"/>
                  </a:lnTo>
                  <a:lnTo>
                    <a:pt x="596" y="234"/>
                  </a:lnTo>
                  <a:lnTo>
                    <a:pt x="596" y="236"/>
                  </a:lnTo>
                  <a:lnTo>
                    <a:pt x="596" y="238"/>
                  </a:lnTo>
                  <a:lnTo>
                    <a:pt x="598" y="238"/>
                  </a:lnTo>
                  <a:lnTo>
                    <a:pt x="600" y="238"/>
                  </a:lnTo>
                  <a:lnTo>
                    <a:pt x="600" y="240"/>
                  </a:lnTo>
                  <a:lnTo>
                    <a:pt x="602" y="240"/>
                  </a:lnTo>
                  <a:lnTo>
                    <a:pt x="602" y="242"/>
                  </a:lnTo>
                  <a:lnTo>
                    <a:pt x="604" y="240"/>
                  </a:lnTo>
                  <a:lnTo>
                    <a:pt x="604" y="240"/>
                  </a:lnTo>
                  <a:lnTo>
                    <a:pt x="606" y="238"/>
                  </a:lnTo>
                  <a:lnTo>
                    <a:pt x="608" y="238"/>
                  </a:lnTo>
                  <a:lnTo>
                    <a:pt x="610" y="238"/>
                  </a:lnTo>
                  <a:lnTo>
                    <a:pt x="610" y="234"/>
                  </a:lnTo>
                  <a:lnTo>
                    <a:pt x="612" y="234"/>
                  </a:lnTo>
                  <a:lnTo>
                    <a:pt x="614" y="234"/>
                  </a:lnTo>
                  <a:lnTo>
                    <a:pt x="616" y="232"/>
                  </a:lnTo>
                  <a:lnTo>
                    <a:pt x="618" y="230"/>
                  </a:lnTo>
                  <a:lnTo>
                    <a:pt x="620" y="230"/>
                  </a:lnTo>
                  <a:lnTo>
                    <a:pt x="622" y="230"/>
                  </a:lnTo>
                  <a:lnTo>
                    <a:pt x="622" y="232"/>
                  </a:lnTo>
                  <a:lnTo>
                    <a:pt x="622" y="234"/>
                  </a:lnTo>
                  <a:lnTo>
                    <a:pt x="624" y="234"/>
                  </a:lnTo>
                  <a:lnTo>
                    <a:pt x="624" y="232"/>
                  </a:lnTo>
                  <a:lnTo>
                    <a:pt x="624" y="232"/>
                  </a:lnTo>
                  <a:lnTo>
                    <a:pt x="626" y="232"/>
                  </a:lnTo>
                  <a:lnTo>
                    <a:pt x="628" y="232"/>
                  </a:lnTo>
                  <a:lnTo>
                    <a:pt x="628" y="230"/>
                  </a:lnTo>
                  <a:lnTo>
                    <a:pt x="630" y="230"/>
                  </a:lnTo>
                  <a:lnTo>
                    <a:pt x="632" y="228"/>
                  </a:lnTo>
                  <a:lnTo>
                    <a:pt x="634" y="228"/>
                  </a:lnTo>
                  <a:lnTo>
                    <a:pt x="636" y="228"/>
                  </a:lnTo>
                  <a:lnTo>
                    <a:pt x="638" y="228"/>
                  </a:lnTo>
                  <a:lnTo>
                    <a:pt x="638" y="226"/>
                  </a:lnTo>
                  <a:lnTo>
                    <a:pt x="636" y="226"/>
                  </a:lnTo>
                  <a:lnTo>
                    <a:pt x="634" y="226"/>
                  </a:lnTo>
                  <a:lnTo>
                    <a:pt x="630" y="226"/>
                  </a:lnTo>
                  <a:lnTo>
                    <a:pt x="630" y="228"/>
                  </a:lnTo>
                  <a:lnTo>
                    <a:pt x="626" y="230"/>
                  </a:lnTo>
                  <a:lnTo>
                    <a:pt x="622" y="230"/>
                  </a:lnTo>
                  <a:lnTo>
                    <a:pt x="622" y="228"/>
                  </a:lnTo>
                  <a:lnTo>
                    <a:pt x="620" y="228"/>
                  </a:lnTo>
                  <a:lnTo>
                    <a:pt x="620" y="230"/>
                  </a:lnTo>
                  <a:lnTo>
                    <a:pt x="620" y="228"/>
                  </a:lnTo>
                  <a:lnTo>
                    <a:pt x="618" y="228"/>
                  </a:lnTo>
                  <a:lnTo>
                    <a:pt x="616" y="228"/>
                  </a:lnTo>
                  <a:lnTo>
                    <a:pt x="614" y="228"/>
                  </a:lnTo>
                  <a:lnTo>
                    <a:pt x="614" y="226"/>
                  </a:lnTo>
                  <a:lnTo>
                    <a:pt x="614" y="228"/>
                  </a:lnTo>
                  <a:lnTo>
                    <a:pt x="612" y="228"/>
                  </a:lnTo>
                  <a:lnTo>
                    <a:pt x="614" y="230"/>
                  </a:lnTo>
                  <a:lnTo>
                    <a:pt x="610" y="230"/>
                  </a:lnTo>
                  <a:lnTo>
                    <a:pt x="608" y="230"/>
                  </a:lnTo>
                  <a:lnTo>
                    <a:pt x="608" y="228"/>
                  </a:lnTo>
                  <a:lnTo>
                    <a:pt x="608" y="230"/>
                  </a:lnTo>
                  <a:lnTo>
                    <a:pt x="606" y="232"/>
                  </a:lnTo>
                  <a:lnTo>
                    <a:pt x="606" y="234"/>
                  </a:lnTo>
                  <a:lnTo>
                    <a:pt x="606" y="232"/>
                  </a:lnTo>
                  <a:lnTo>
                    <a:pt x="604" y="232"/>
                  </a:lnTo>
                  <a:lnTo>
                    <a:pt x="604" y="234"/>
                  </a:lnTo>
                  <a:lnTo>
                    <a:pt x="604" y="232"/>
                  </a:lnTo>
                  <a:lnTo>
                    <a:pt x="600" y="232"/>
                  </a:lnTo>
                  <a:lnTo>
                    <a:pt x="598" y="234"/>
                  </a:lnTo>
                  <a:lnTo>
                    <a:pt x="598" y="232"/>
                  </a:lnTo>
                  <a:lnTo>
                    <a:pt x="596" y="232"/>
                  </a:lnTo>
                  <a:lnTo>
                    <a:pt x="596" y="228"/>
                  </a:lnTo>
                  <a:lnTo>
                    <a:pt x="594" y="226"/>
                  </a:lnTo>
                  <a:lnTo>
                    <a:pt x="590" y="222"/>
                  </a:lnTo>
                  <a:lnTo>
                    <a:pt x="590" y="220"/>
                  </a:lnTo>
                  <a:lnTo>
                    <a:pt x="590" y="216"/>
                  </a:lnTo>
                  <a:lnTo>
                    <a:pt x="590" y="214"/>
                  </a:lnTo>
                  <a:lnTo>
                    <a:pt x="588" y="210"/>
                  </a:lnTo>
                  <a:lnTo>
                    <a:pt x="590" y="210"/>
                  </a:lnTo>
                  <a:lnTo>
                    <a:pt x="592" y="210"/>
                  </a:lnTo>
                  <a:lnTo>
                    <a:pt x="594" y="210"/>
                  </a:lnTo>
                  <a:lnTo>
                    <a:pt x="592" y="210"/>
                  </a:lnTo>
                  <a:lnTo>
                    <a:pt x="590" y="210"/>
                  </a:lnTo>
                  <a:lnTo>
                    <a:pt x="590" y="208"/>
                  </a:lnTo>
                  <a:lnTo>
                    <a:pt x="588" y="206"/>
                  </a:lnTo>
                  <a:lnTo>
                    <a:pt x="588" y="208"/>
                  </a:lnTo>
                  <a:lnTo>
                    <a:pt x="588" y="206"/>
                  </a:lnTo>
                  <a:lnTo>
                    <a:pt x="582" y="200"/>
                  </a:lnTo>
                  <a:lnTo>
                    <a:pt x="580" y="198"/>
                  </a:lnTo>
                  <a:lnTo>
                    <a:pt x="576" y="198"/>
                  </a:lnTo>
                  <a:lnTo>
                    <a:pt x="572" y="196"/>
                  </a:lnTo>
                  <a:lnTo>
                    <a:pt x="570" y="198"/>
                  </a:lnTo>
                  <a:lnTo>
                    <a:pt x="568" y="202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6" y="206"/>
                  </a:lnTo>
                  <a:lnTo>
                    <a:pt x="566" y="204"/>
                  </a:lnTo>
                  <a:lnTo>
                    <a:pt x="566" y="206"/>
                  </a:lnTo>
                  <a:lnTo>
                    <a:pt x="564" y="206"/>
                  </a:lnTo>
                  <a:lnTo>
                    <a:pt x="566" y="206"/>
                  </a:lnTo>
                  <a:lnTo>
                    <a:pt x="566" y="208"/>
                  </a:lnTo>
                  <a:lnTo>
                    <a:pt x="564" y="208"/>
                  </a:lnTo>
                  <a:lnTo>
                    <a:pt x="564" y="206"/>
                  </a:lnTo>
                  <a:lnTo>
                    <a:pt x="564" y="204"/>
                  </a:lnTo>
                  <a:lnTo>
                    <a:pt x="566" y="202"/>
                  </a:lnTo>
                  <a:lnTo>
                    <a:pt x="566" y="200"/>
                  </a:lnTo>
                  <a:lnTo>
                    <a:pt x="568" y="198"/>
                  </a:lnTo>
                  <a:lnTo>
                    <a:pt x="570" y="196"/>
                  </a:lnTo>
                  <a:lnTo>
                    <a:pt x="572" y="194"/>
                  </a:lnTo>
                  <a:lnTo>
                    <a:pt x="572" y="192"/>
                  </a:lnTo>
                  <a:lnTo>
                    <a:pt x="574" y="190"/>
                  </a:lnTo>
                  <a:lnTo>
                    <a:pt x="576" y="190"/>
                  </a:lnTo>
                  <a:lnTo>
                    <a:pt x="578" y="186"/>
                  </a:lnTo>
                  <a:lnTo>
                    <a:pt x="580" y="184"/>
                  </a:lnTo>
                  <a:lnTo>
                    <a:pt x="580" y="184"/>
                  </a:lnTo>
                  <a:lnTo>
                    <a:pt x="582" y="182"/>
                  </a:lnTo>
                  <a:lnTo>
                    <a:pt x="584" y="182"/>
                  </a:lnTo>
                  <a:lnTo>
                    <a:pt x="584" y="180"/>
                  </a:lnTo>
                  <a:lnTo>
                    <a:pt x="586" y="178"/>
                  </a:lnTo>
                  <a:lnTo>
                    <a:pt x="588" y="176"/>
                  </a:lnTo>
                  <a:lnTo>
                    <a:pt x="592" y="172"/>
                  </a:lnTo>
                  <a:lnTo>
                    <a:pt x="596" y="168"/>
                  </a:lnTo>
                  <a:lnTo>
                    <a:pt x="600" y="162"/>
                  </a:lnTo>
                  <a:lnTo>
                    <a:pt x="602" y="158"/>
                  </a:lnTo>
                  <a:lnTo>
                    <a:pt x="604" y="156"/>
                  </a:lnTo>
                  <a:lnTo>
                    <a:pt x="608" y="152"/>
                  </a:lnTo>
                  <a:lnTo>
                    <a:pt x="614" y="148"/>
                  </a:lnTo>
                  <a:lnTo>
                    <a:pt x="616" y="146"/>
                  </a:lnTo>
                  <a:lnTo>
                    <a:pt x="618" y="146"/>
                  </a:lnTo>
                  <a:lnTo>
                    <a:pt x="624" y="144"/>
                  </a:lnTo>
                  <a:lnTo>
                    <a:pt x="630" y="142"/>
                  </a:lnTo>
                  <a:lnTo>
                    <a:pt x="634" y="138"/>
                  </a:lnTo>
                  <a:lnTo>
                    <a:pt x="638" y="138"/>
                  </a:lnTo>
                  <a:lnTo>
                    <a:pt x="640" y="136"/>
                  </a:lnTo>
                  <a:lnTo>
                    <a:pt x="642" y="136"/>
                  </a:lnTo>
                  <a:lnTo>
                    <a:pt x="646" y="136"/>
                  </a:lnTo>
                  <a:lnTo>
                    <a:pt x="648" y="136"/>
                  </a:lnTo>
                  <a:lnTo>
                    <a:pt x="650" y="134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50" y="136"/>
                  </a:lnTo>
                  <a:lnTo>
                    <a:pt x="650" y="136"/>
                  </a:lnTo>
                  <a:lnTo>
                    <a:pt x="648" y="136"/>
                  </a:lnTo>
                  <a:lnTo>
                    <a:pt x="646" y="136"/>
                  </a:lnTo>
                  <a:lnTo>
                    <a:pt x="646" y="138"/>
                  </a:lnTo>
                  <a:lnTo>
                    <a:pt x="644" y="136"/>
                  </a:lnTo>
                  <a:lnTo>
                    <a:pt x="642" y="136"/>
                  </a:lnTo>
                  <a:lnTo>
                    <a:pt x="642" y="138"/>
                  </a:lnTo>
                  <a:lnTo>
                    <a:pt x="640" y="138"/>
                  </a:lnTo>
                  <a:lnTo>
                    <a:pt x="638" y="138"/>
                  </a:lnTo>
                  <a:lnTo>
                    <a:pt x="636" y="140"/>
                  </a:lnTo>
                  <a:lnTo>
                    <a:pt x="634" y="140"/>
                  </a:lnTo>
                  <a:lnTo>
                    <a:pt x="632" y="140"/>
                  </a:lnTo>
                  <a:lnTo>
                    <a:pt x="632" y="142"/>
                  </a:lnTo>
                  <a:lnTo>
                    <a:pt x="634" y="142"/>
                  </a:lnTo>
                  <a:lnTo>
                    <a:pt x="636" y="142"/>
                  </a:lnTo>
                  <a:lnTo>
                    <a:pt x="638" y="142"/>
                  </a:lnTo>
                  <a:lnTo>
                    <a:pt x="640" y="142"/>
                  </a:lnTo>
                  <a:lnTo>
                    <a:pt x="642" y="142"/>
                  </a:lnTo>
                  <a:lnTo>
                    <a:pt x="644" y="142"/>
                  </a:lnTo>
                  <a:lnTo>
                    <a:pt x="644" y="140"/>
                  </a:lnTo>
                  <a:lnTo>
                    <a:pt x="646" y="140"/>
                  </a:lnTo>
                  <a:lnTo>
                    <a:pt x="646" y="138"/>
                  </a:lnTo>
                  <a:lnTo>
                    <a:pt x="646" y="140"/>
                  </a:lnTo>
                  <a:lnTo>
                    <a:pt x="648" y="146"/>
                  </a:lnTo>
                  <a:lnTo>
                    <a:pt x="650" y="150"/>
                  </a:lnTo>
                  <a:lnTo>
                    <a:pt x="648" y="150"/>
                  </a:lnTo>
                  <a:lnTo>
                    <a:pt x="646" y="150"/>
                  </a:lnTo>
                  <a:lnTo>
                    <a:pt x="644" y="150"/>
                  </a:lnTo>
                  <a:lnTo>
                    <a:pt x="642" y="150"/>
                  </a:lnTo>
                  <a:lnTo>
                    <a:pt x="640" y="150"/>
                  </a:lnTo>
                  <a:lnTo>
                    <a:pt x="638" y="150"/>
                  </a:lnTo>
                  <a:lnTo>
                    <a:pt x="638" y="152"/>
                  </a:lnTo>
                  <a:lnTo>
                    <a:pt x="636" y="152"/>
                  </a:lnTo>
                  <a:lnTo>
                    <a:pt x="636" y="150"/>
                  </a:lnTo>
                  <a:lnTo>
                    <a:pt x="634" y="150"/>
                  </a:lnTo>
                  <a:lnTo>
                    <a:pt x="632" y="152"/>
                  </a:lnTo>
                  <a:lnTo>
                    <a:pt x="630" y="152"/>
                  </a:lnTo>
                  <a:lnTo>
                    <a:pt x="630" y="154"/>
                  </a:lnTo>
                  <a:lnTo>
                    <a:pt x="630" y="156"/>
                  </a:lnTo>
                  <a:lnTo>
                    <a:pt x="630" y="158"/>
                  </a:lnTo>
                  <a:lnTo>
                    <a:pt x="628" y="158"/>
                  </a:lnTo>
                  <a:lnTo>
                    <a:pt x="628" y="160"/>
                  </a:lnTo>
                  <a:lnTo>
                    <a:pt x="626" y="160"/>
                  </a:lnTo>
                  <a:lnTo>
                    <a:pt x="626" y="162"/>
                  </a:lnTo>
                  <a:lnTo>
                    <a:pt x="624" y="162"/>
                  </a:lnTo>
                  <a:lnTo>
                    <a:pt x="624" y="160"/>
                  </a:lnTo>
                  <a:lnTo>
                    <a:pt x="624" y="158"/>
                  </a:lnTo>
                  <a:lnTo>
                    <a:pt x="624" y="156"/>
                  </a:lnTo>
                  <a:lnTo>
                    <a:pt x="622" y="156"/>
                  </a:lnTo>
                  <a:lnTo>
                    <a:pt x="622" y="158"/>
                  </a:lnTo>
                  <a:lnTo>
                    <a:pt x="620" y="158"/>
                  </a:lnTo>
                  <a:lnTo>
                    <a:pt x="622" y="158"/>
                  </a:lnTo>
                  <a:lnTo>
                    <a:pt x="624" y="158"/>
                  </a:lnTo>
                  <a:lnTo>
                    <a:pt x="624" y="160"/>
                  </a:lnTo>
                  <a:lnTo>
                    <a:pt x="624" y="162"/>
                  </a:lnTo>
                  <a:lnTo>
                    <a:pt x="624" y="164"/>
                  </a:lnTo>
                  <a:lnTo>
                    <a:pt x="626" y="162"/>
                  </a:lnTo>
                  <a:lnTo>
                    <a:pt x="628" y="162"/>
                  </a:lnTo>
                  <a:lnTo>
                    <a:pt x="630" y="162"/>
                  </a:lnTo>
                  <a:lnTo>
                    <a:pt x="628" y="164"/>
                  </a:lnTo>
                  <a:lnTo>
                    <a:pt x="628" y="166"/>
                  </a:lnTo>
                  <a:lnTo>
                    <a:pt x="626" y="166"/>
                  </a:lnTo>
                  <a:lnTo>
                    <a:pt x="626" y="168"/>
                  </a:lnTo>
                  <a:lnTo>
                    <a:pt x="624" y="168"/>
                  </a:lnTo>
                  <a:lnTo>
                    <a:pt x="624" y="170"/>
                  </a:lnTo>
                  <a:lnTo>
                    <a:pt x="624" y="168"/>
                  </a:lnTo>
                  <a:lnTo>
                    <a:pt x="626" y="168"/>
                  </a:lnTo>
                  <a:lnTo>
                    <a:pt x="628" y="166"/>
                  </a:lnTo>
                  <a:lnTo>
                    <a:pt x="628" y="164"/>
                  </a:lnTo>
                  <a:lnTo>
                    <a:pt x="630" y="164"/>
                  </a:lnTo>
                  <a:lnTo>
                    <a:pt x="630" y="162"/>
                  </a:lnTo>
                  <a:lnTo>
                    <a:pt x="630" y="158"/>
                  </a:lnTo>
                  <a:lnTo>
                    <a:pt x="630" y="160"/>
                  </a:lnTo>
                  <a:lnTo>
                    <a:pt x="632" y="160"/>
                  </a:lnTo>
                  <a:lnTo>
                    <a:pt x="634" y="164"/>
                  </a:lnTo>
                  <a:lnTo>
                    <a:pt x="634" y="166"/>
                  </a:lnTo>
                  <a:lnTo>
                    <a:pt x="634" y="168"/>
                  </a:lnTo>
                  <a:lnTo>
                    <a:pt x="634" y="170"/>
                  </a:lnTo>
                  <a:lnTo>
                    <a:pt x="630" y="170"/>
                  </a:lnTo>
                  <a:lnTo>
                    <a:pt x="630" y="172"/>
                  </a:lnTo>
                  <a:lnTo>
                    <a:pt x="632" y="170"/>
                  </a:lnTo>
                  <a:lnTo>
                    <a:pt x="632" y="172"/>
                  </a:lnTo>
                  <a:lnTo>
                    <a:pt x="632" y="174"/>
                  </a:lnTo>
                  <a:lnTo>
                    <a:pt x="634" y="172"/>
                  </a:lnTo>
                  <a:lnTo>
                    <a:pt x="634" y="170"/>
                  </a:lnTo>
                  <a:lnTo>
                    <a:pt x="636" y="170"/>
                  </a:lnTo>
                  <a:lnTo>
                    <a:pt x="636" y="172"/>
                  </a:lnTo>
                  <a:lnTo>
                    <a:pt x="636" y="174"/>
                  </a:lnTo>
                  <a:lnTo>
                    <a:pt x="638" y="174"/>
                  </a:lnTo>
                  <a:lnTo>
                    <a:pt x="636" y="176"/>
                  </a:lnTo>
                  <a:lnTo>
                    <a:pt x="638" y="178"/>
                  </a:lnTo>
                  <a:lnTo>
                    <a:pt x="640" y="180"/>
                  </a:lnTo>
                  <a:lnTo>
                    <a:pt x="642" y="182"/>
                  </a:lnTo>
                  <a:lnTo>
                    <a:pt x="640" y="182"/>
                  </a:lnTo>
                  <a:lnTo>
                    <a:pt x="642" y="184"/>
                  </a:lnTo>
                  <a:lnTo>
                    <a:pt x="644" y="184"/>
                  </a:lnTo>
                  <a:lnTo>
                    <a:pt x="644" y="188"/>
                  </a:lnTo>
                  <a:lnTo>
                    <a:pt x="644" y="186"/>
                  </a:lnTo>
                  <a:lnTo>
                    <a:pt x="646" y="186"/>
                  </a:lnTo>
                  <a:lnTo>
                    <a:pt x="646" y="184"/>
                  </a:lnTo>
                  <a:lnTo>
                    <a:pt x="644" y="184"/>
                  </a:lnTo>
                  <a:lnTo>
                    <a:pt x="642" y="184"/>
                  </a:lnTo>
                  <a:lnTo>
                    <a:pt x="642" y="182"/>
                  </a:lnTo>
                  <a:lnTo>
                    <a:pt x="642" y="180"/>
                  </a:lnTo>
                  <a:lnTo>
                    <a:pt x="642" y="178"/>
                  </a:lnTo>
                  <a:lnTo>
                    <a:pt x="640" y="176"/>
                  </a:lnTo>
                  <a:lnTo>
                    <a:pt x="638" y="174"/>
                  </a:lnTo>
                  <a:lnTo>
                    <a:pt x="638" y="172"/>
                  </a:lnTo>
                  <a:lnTo>
                    <a:pt x="636" y="170"/>
                  </a:lnTo>
                  <a:lnTo>
                    <a:pt x="636" y="166"/>
                  </a:lnTo>
                  <a:lnTo>
                    <a:pt x="636" y="164"/>
                  </a:lnTo>
                  <a:lnTo>
                    <a:pt x="638" y="164"/>
                  </a:lnTo>
                  <a:lnTo>
                    <a:pt x="638" y="160"/>
                  </a:lnTo>
                  <a:lnTo>
                    <a:pt x="638" y="162"/>
                  </a:lnTo>
                  <a:lnTo>
                    <a:pt x="640" y="162"/>
                  </a:lnTo>
                  <a:lnTo>
                    <a:pt x="640" y="164"/>
                  </a:lnTo>
                  <a:lnTo>
                    <a:pt x="642" y="164"/>
                  </a:lnTo>
                  <a:lnTo>
                    <a:pt x="644" y="164"/>
                  </a:lnTo>
                  <a:lnTo>
                    <a:pt x="646" y="164"/>
                  </a:lnTo>
                  <a:lnTo>
                    <a:pt x="648" y="164"/>
                  </a:lnTo>
                  <a:lnTo>
                    <a:pt x="650" y="164"/>
                  </a:lnTo>
                  <a:lnTo>
                    <a:pt x="652" y="164"/>
                  </a:lnTo>
                  <a:lnTo>
                    <a:pt x="652" y="164"/>
                  </a:lnTo>
                  <a:lnTo>
                    <a:pt x="654" y="160"/>
                  </a:lnTo>
                  <a:lnTo>
                    <a:pt x="654" y="162"/>
                  </a:lnTo>
                  <a:lnTo>
                    <a:pt x="656" y="164"/>
                  </a:lnTo>
                  <a:lnTo>
                    <a:pt x="658" y="164"/>
                  </a:lnTo>
                  <a:lnTo>
                    <a:pt x="660" y="164"/>
                  </a:lnTo>
                  <a:lnTo>
                    <a:pt x="660" y="162"/>
                  </a:lnTo>
                  <a:lnTo>
                    <a:pt x="662" y="162"/>
                  </a:lnTo>
                  <a:lnTo>
                    <a:pt x="662" y="160"/>
                  </a:lnTo>
                  <a:lnTo>
                    <a:pt x="664" y="160"/>
                  </a:lnTo>
                  <a:lnTo>
                    <a:pt x="664" y="158"/>
                  </a:lnTo>
                  <a:lnTo>
                    <a:pt x="662" y="156"/>
                  </a:lnTo>
                  <a:lnTo>
                    <a:pt x="660" y="156"/>
                  </a:lnTo>
                  <a:lnTo>
                    <a:pt x="658" y="154"/>
                  </a:lnTo>
                  <a:lnTo>
                    <a:pt x="654" y="154"/>
                  </a:lnTo>
                  <a:lnTo>
                    <a:pt x="654" y="156"/>
                  </a:lnTo>
                  <a:lnTo>
                    <a:pt x="654" y="154"/>
                  </a:lnTo>
                  <a:lnTo>
                    <a:pt x="652" y="154"/>
                  </a:lnTo>
                  <a:lnTo>
                    <a:pt x="652" y="152"/>
                  </a:lnTo>
                  <a:lnTo>
                    <a:pt x="652" y="150"/>
                  </a:lnTo>
                  <a:lnTo>
                    <a:pt x="654" y="150"/>
                  </a:lnTo>
                  <a:lnTo>
                    <a:pt x="656" y="152"/>
                  </a:lnTo>
                  <a:lnTo>
                    <a:pt x="658" y="152"/>
                  </a:lnTo>
                  <a:lnTo>
                    <a:pt x="660" y="152"/>
                  </a:lnTo>
                  <a:lnTo>
                    <a:pt x="662" y="154"/>
                  </a:lnTo>
                  <a:lnTo>
                    <a:pt x="664" y="154"/>
                  </a:lnTo>
                  <a:lnTo>
                    <a:pt x="668" y="156"/>
                  </a:lnTo>
                  <a:lnTo>
                    <a:pt x="670" y="156"/>
                  </a:lnTo>
                  <a:lnTo>
                    <a:pt x="672" y="156"/>
                  </a:lnTo>
                  <a:lnTo>
                    <a:pt x="674" y="156"/>
                  </a:lnTo>
                  <a:lnTo>
                    <a:pt x="676" y="156"/>
                  </a:lnTo>
                  <a:lnTo>
                    <a:pt x="678" y="156"/>
                  </a:lnTo>
                  <a:lnTo>
                    <a:pt x="680" y="156"/>
                  </a:lnTo>
                  <a:lnTo>
                    <a:pt x="682" y="156"/>
                  </a:lnTo>
                  <a:lnTo>
                    <a:pt x="685" y="156"/>
                  </a:lnTo>
                  <a:lnTo>
                    <a:pt x="687" y="158"/>
                  </a:lnTo>
                  <a:lnTo>
                    <a:pt x="689" y="158"/>
                  </a:lnTo>
                  <a:lnTo>
                    <a:pt x="691" y="158"/>
                  </a:lnTo>
                  <a:lnTo>
                    <a:pt x="693" y="156"/>
                  </a:lnTo>
                  <a:lnTo>
                    <a:pt x="695" y="156"/>
                  </a:lnTo>
                  <a:lnTo>
                    <a:pt x="697" y="156"/>
                  </a:lnTo>
                  <a:lnTo>
                    <a:pt x="697" y="154"/>
                  </a:lnTo>
                  <a:lnTo>
                    <a:pt x="699" y="154"/>
                  </a:lnTo>
                  <a:lnTo>
                    <a:pt x="699" y="156"/>
                  </a:lnTo>
                  <a:lnTo>
                    <a:pt x="701" y="156"/>
                  </a:lnTo>
                  <a:lnTo>
                    <a:pt x="701" y="156"/>
                  </a:lnTo>
                  <a:lnTo>
                    <a:pt x="703" y="154"/>
                  </a:lnTo>
                  <a:lnTo>
                    <a:pt x="705" y="152"/>
                  </a:lnTo>
                  <a:lnTo>
                    <a:pt x="705" y="154"/>
                  </a:lnTo>
                  <a:lnTo>
                    <a:pt x="707" y="154"/>
                  </a:lnTo>
                  <a:lnTo>
                    <a:pt x="709" y="154"/>
                  </a:lnTo>
                  <a:lnTo>
                    <a:pt x="711" y="154"/>
                  </a:lnTo>
                  <a:lnTo>
                    <a:pt x="713" y="152"/>
                  </a:lnTo>
                  <a:lnTo>
                    <a:pt x="713" y="150"/>
                  </a:lnTo>
                  <a:lnTo>
                    <a:pt x="715" y="150"/>
                  </a:lnTo>
                  <a:lnTo>
                    <a:pt x="717" y="150"/>
                  </a:lnTo>
                  <a:lnTo>
                    <a:pt x="719" y="150"/>
                  </a:lnTo>
                  <a:lnTo>
                    <a:pt x="719" y="148"/>
                  </a:lnTo>
                  <a:lnTo>
                    <a:pt x="717" y="148"/>
                  </a:lnTo>
                  <a:lnTo>
                    <a:pt x="713" y="148"/>
                  </a:lnTo>
                  <a:lnTo>
                    <a:pt x="705" y="146"/>
                  </a:lnTo>
                  <a:lnTo>
                    <a:pt x="703" y="144"/>
                  </a:lnTo>
                  <a:lnTo>
                    <a:pt x="701" y="144"/>
                  </a:lnTo>
                  <a:lnTo>
                    <a:pt x="701" y="142"/>
                  </a:lnTo>
                  <a:lnTo>
                    <a:pt x="703" y="144"/>
                  </a:lnTo>
                  <a:lnTo>
                    <a:pt x="705" y="144"/>
                  </a:lnTo>
                  <a:lnTo>
                    <a:pt x="713" y="146"/>
                  </a:lnTo>
                  <a:lnTo>
                    <a:pt x="721" y="148"/>
                  </a:lnTo>
                  <a:lnTo>
                    <a:pt x="721" y="150"/>
                  </a:lnTo>
                  <a:lnTo>
                    <a:pt x="723" y="150"/>
                  </a:lnTo>
                  <a:lnTo>
                    <a:pt x="725" y="150"/>
                  </a:lnTo>
                  <a:lnTo>
                    <a:pt x="727" y="148"/>
                  </a:lnTo>
                  <a:lnTo>
                    <a:pt x="729" y="148"/>
                  </a:lnTo>
                  <a:lnTo>
                    <a:pt x="731" y="148"/>
                  </a:lnTo>
                  <a:lnTo>
                    <a:pt x="733" y="148"/>
                  </a:lnTo>
                  <a:lnTo>
                    <a:pt x="735" y="148"/>
                  </a:lnTo>
                  <a:lnTo>
                    <a:pt x="737" y="146"/>
                  </a:lnTo>
                  <a:lnTo>
                    <a:pt x="739" y="146"/>
                  </a:lnTo>
                  <a:lnTo>
                    <a:pt x="741" y="146"/>
                  </a:lnTo>
                  <a:lnTo>
                    <a:pt x="743" y="144"/>
                  </a:lnTo>
                  <a:lnTo>
                    <a:pt x="745" y="144"/>
                  </a:lnTo>
                  <a:lnTo>
                    <a:pt x="747" y="144"/>
                  </a:lnTo>
                  <a:lnTo>
                    <a:pt x="747" y="142"/>
                  </a:lnTo>
                  <a:lnTo>
                    <a:pt x="749" y="142"/>
                  </a:lnTo>
                  <a:lnTo>
                    <a:pt x="749" y="142"/>
                  </a:lnTo>
                  <a:lnTo>
                    <a:pt x="749" y="140"/>
                  </a:lnTo>
                  <a:lnTo>
                    <a:pt x="751" y="140"/>
                  </a:lnTo>
                  <a:lnTo>
                    <a:pt x="753" y="140"/>
                  </a:lnTo>
                  <a:lnTo>
                    <a:pt x="755" y="138"/>
                  </a:lnTo>
                  <a:lnTo>
                    <a:pt x="757" y="138"/>
                  </a:lnTo>
                  <a:lnTo>
                    <a:pt x="759" y="136"/>
                  </a:lnTo>
                  <a:lnTo>
                    <a:pt x="761" y="136"/>
                  </a:lnTo>
                  <a:lnTo>
                    <a:pt x="761" y="136"/>
                  </a:lnTo>
                  <a:lnTo>
                    <a:pt x="763" y="136"/>
                  </a:lnTo>
                  <a:lnTo>
                    <a:pt x="765" y="134"/>
                  </a:lnTo>
                  <a:lnTo>
                    <a:pt x="767" y="134"/>
                  </a:lnTo>
                  <a:lnTo>
                    <a:pt x="767" y="132"/>
                  </a:lnTo>
                  <a:lnTo>
                    <a:pt x="769" y="132"/>
                  </a:lnTo>
                  <a:lnTo>
                    <a:pt x="769" y="130"/>
                  </a:lnTo>
                  <a:lnTo>
                    <a:pt x="771" y="130"/>
                  </a:lnTo>
                  <a:lnTo>
                    <a:pt x="771" y="128"/>
                  </a:lnTo>
                  <a:lnTo>
                    <a:pt x="773" y="128"/>
                  </a:lnTo>
                  <a:lnTo>
                    <a:pt x="773" y="126"/>
                  </a:lnTo>
                  <a:lnTo>
                    <a:pt x="775" y="126"/>
                  </a:lnTo>
                  <a:lnTo>
                    <a:pt x="779" y="122"/>
                  </a:lnTo>
                  <a:lnTo>
                    <a:pt x="783" y="120"/>
                  </a:lnTo>
                  <a:lnTo>
                    <a:pt x="787" y="116"/>
                  </a:lnTo>
                  <a:lnTo>
                    <a:pt x="789" y="112"/>
                  </a:lnTo>
                  <a:lnTo>
                    <a:pt x="793" y="108"/>
                  </a:lnTo>
                  <a:lnTo>
                    <a:pt x="797" y="106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9" y="98"/>
                  </a:lnTo>
                  <a:lnTo>
                    <a:pt x="801" y="96"/>
                  </a:lnTo>
                  <a:lnTo>
                    <a:pt x="807" y="88"/>
                  </a:lnTo>
                  <a:lnTo>
                    <a:pt x="809" y="86"/>
                  </a:lnTo>
                  <a:lnTo>
                    <a:pt x="809" y="84"/>
                  </a:lnTo>
                  <a:lnTo>
                    <a:pt x="811" y="82"/>
                  </a:lnTo>
                  <a:lnTo>
                    <a:pt x="817" y="70"/>
                  </a:lnTo>
                  <a:lnTo>
                    <a:pt x="821" y="66"/>
                  </a:lnTo>
                  <a:lnTo>
                    <a:pt x="821" y="64"/>
                  </a:lnTo>
                  <a:lnTo>
                    <a:pt x="821" y="62"/>
                  </a:lnTo>
                  <a:lnTo>
                    <a:pt x="823" y="62"/>
                  </a:lnTo>
                  <a:lnTo>
                    <a:pt x="821" y="64"/>
                  </a:lnTo>
                  <a:lnTo>
                    <a:pt x="823" y="64"/>
                  </a:lnTo>
                  <a:lnTo>
                    <a:pt x="823" y="66"/>
                  </a:lnTo>
                  <a:lnTo>
                    <a:pt x="825" y="68"/>
                  </a:lnTo>
                  <a:lnTo>
                    <a:pt x="825" y="70"/>
                  </a:lnTo>
                  <a:lnTo>
                    <a:pt x="823" y="70"/>
                  </a:lnTo>
                  <a:lnTo>
                    <a:pt x="825" y="72"/>
                  </a:lnTo>
                  <a:lnTo>
                    <a:pt x="823" y="72"/>
                  </a:lnTo>
                  <a:lnTo>
                    <a:pt x="823" y="74"/>
                  </a:lnTo>
                  <a:lnTo>
                    <a:pt x="821" y="74"/>
                  </a:lnTo>
                  <a:lnTo>
                    <a:pt x="821" y="76"/>
                  </a:lnTo>
                  <a:lnTo>
                    <a:pt x="823" y="76"/>
                  </a:lnTo>
                  <a:lnTo>
                    <a:pt x="823" y="78"/>
                  </a:lnTo>
                  <a:lnTo>
                    <a:pt x="823" y="76"/>
                  </a:lnTo>
                  <a:lnTo>
                    <a:pt x="823" y="74"/>
                  </a:lnTo>
                  <a:lnTo>
                    <a:pt x="825" y="76"/>
                  </a:lnTo>
                  <a:lnTo>
                    <a:pt x="825" y="74"/>
                  </a:lnTo>
                  <a:lnTo>
                    <a:pt x="825" y="72"/>
                  </a:lnTo>
                  <a:lnTo>
                    <a:pt x="825" y="70"/>
                  </a:lnTo>
                  <a:lnTo>
                    <a:pt x="827" y="70"/>
                  </a:lnTo>
                  <a:lnTo>
                    <a:pt x="829" y="72"/>
                  </a:lnTo>
                  <a:lnTo>
                    <a:pt x="833" y="72"/>
                  </a:lnTo>
                  <a:lnTo>
                    <a:pt x="833" y="74"/>
                  </a:lnTo>
                  <a:lnTo>
                    <a:pt x="835" y="74"/>
                  </a:lnTo>
                  <a:lnTo>
                    <a:pt x="837" y="74"/>
                  </a:lnTo>
                  <a:lnTo>
                    <a:pt x="837" y="72"/>
                  </a:lnTo>
                  <a:lnTo>
                    <a:pt x="837" y="70"/>
                  </a:lnTo>
                  <a:lnTo>
                    <a:pt x="837" y="68"/>
                  </a:lnTo>
                  <a:lnTo>
                    <a:pt x="835" y="68"/>
                  </a:lnTo>
                  <a:lnTo>
                    <a:pt x="835" y="70"/>
                  </a:lnTo>
                  <a:lnTo>
                    <a:pt x="837" y="72"/>
                  </a:lnTo>
                  <a:lnTo>
                    <a:pt x="835" y="72"/>
                  </a:lnTo>
                  <a:lnTo>
                    <a:pt x="833" y="72"/>
                  </a:lnTo>
                  <a:lnTo>
                    <a:pt x="833" y="70"/>
                  </a:lnTo>
                  <a:lnTo>
                    <a:pt x="831" y="70"/>
                  </a:lnTo>
                  <a:lnTo>
                    <a:pt x="829" y="68"/>
                  </a:lnTo>
                  <a:lnTo>
                    <a:pt x="827" y="68"/>
                  </a:lnTo>
                  <a:lnTo>
                    <a:pt x="825" y="68"/>
                  </a:lnTo>
                  <a:lnTo>
                    <a:pt x="825" y="66"/>
                  </a:lnTo>
                  <a:lnTo>
                    <a:pt x="825" y="64"/>
                  </a:lnTo>
                  <a:lnTo>
                    <a:pt x="823" y="64"/>
                  </a:lnTo>
                  <a:lnTo>
                    <a:pt x="823" y="62"/>
                  </a:lnTo>
                  <a:lnTo>
                    <a:pt x="829" y="50"/>
                  </a:lnTo>
                  <a:lnTo>
                    <a:pt x="831" y="46"/>
                  </a:lnTo>
                  <a:lnTo>
                    <a:pt x="835" y="42"/>
                  </a:lnTo>
                  <a:lnTo>
                    <a:pt x="837" y="40"/>
                  </a:lnTo>
                  <a:lnTo>
                    <a:pt x="841" y="34"/>
                  </a:lnTo>
                  <a:lnTo>
                    <a:pt x="843" y="34"/>
                  </a:lnTo>
                  <a:lnTo>
                    <a:pt x="843" y="32"/>
                  </a:lnTo>
                  <a:lnTo>
                    <a:pt x="843" y="30"/>
                  </a:lnTo>
                  <a:lnTo>
                    <a:pt x="845" y="30"/>
                  </a:lnTo>
                  <a:lnTo>
                    <a:pt x="845" y="28"/>
                  </a:lnTo>
                  <a:lnTo>
                    <a:pt x="845" y="28"/>
                  </a:lnTo>
                  <a:lnTo>
                    <a:pt x="845" y="26"/>
                  </a:lnTo>
                  <a:lnTo>
                    <a:pt x="847" y="26"/>
                  </a:lnTo>
                  <a:lnTo>
                    <a:pt x="847" y="24"/>
                  </a:lnTo>
                  <a:lnTo>
                    <a:pt x="849" y="24"/>
                  </a:lnTo>
                  <a:lnTo>
                    <a:pt x="849" y="22"/>
                  </a:lnTo>
                  <a:lnTo>
                    <a:pt x="851" y="22"/>
                  </a:lnTo>
                  <a:lnTo>
                    <a:pt x="851" y="20"/>
                  </a:lnTo>
                  <a:lnTo>
                    <a:pt x="853" y="20"/>
                  </a:lnTo>
                  <a:lnTo>
                    <a:pt x="853" y="18"/>
                  </a:lnTo>
                  <a:lnTo>
                    <a:pt x="855" y="16"/>
                  </a:lnTo>
                  <a:lnTo>
                    <a:pt x="857" y="16"/>
                  </a:lnTo>
                  <a:lnTo>
                    <a:pt x="857" y="14"/>
                  </a:lnTo>
                  <a:lnTo>
                    <a:pt x="859" y="14"/>
                  </a:lnTo>
                  <a:lnTo>
                    <a:pt x="859" y="12"/>
                  </a:lnTo>
                  <a:lnTo>
                    <a:pt x="861" y="12"/>
                  </a:lnTo>
                  <a:lnTo>
                    <a:pt x="863" y="12"/>
                  </a:lnTo>
                  <a:lnTo>
                    <a:pt x="863" y="10"/>
                  </a:lnTo>
                  <a:lnTo>
                    <a:pt x="865" y="10"/>
                  </a:lnTo>
                  <a:lnTo>
                    <a:pt x="867" y="10"/>
                  </a:lnTo>
                  <a:lnTo>
                    <a:pt x="869" y="8"/>
                  </a:lnTo>
                  <a:lnTo>
                    <a:pt x="873" y="2"/>
                  </a:lnTo>
                  <a:lnTo>
                    <a:pt x="873" y="0"/>
                  </a:lnTo>
                  <a:lnTo>
                    <a:pt x="875" y="0"/>
                  </a:lnTo>
                  <a:lnTo>
                    <a:pt x="875" y="2"/>
                  </a:lnTo>
                  <a:lnTo>
                    <a:pt x="877" y="2"/>
                  </a:lnTo>
                  <a:lnTo>
                    <a:pt x="877" y="4"/>
                  </a:lnTo>
                  <a:lnTo>
                    <a:pt x="879" y="4"/>
                  </a:lnTo>
                  <a:lnTo>
                    <a:pt x="879" y="6"/>
                  </a:lnTo>
                  <a:lnTo>
                    <a:pt x="881" y="6"/>
                  </a:lnTo>
                  <a:lnTo>
                    <a:pt x="883" y="8"/>
                  </a:lnTo>
                  <a:lnTo>
                    <a:pt x="883" y="6"/>
                  </a:lnTo>
                  <a:lnTo>
                    <a:pt x="883" y="8"/>
                  </a:lnTo>
                  <a:lnTo>
                    <a:pt x="885" y="8"/>
                  </a:lnTo>
                  <a:lnTo>
                    <a:pt x="885" y="10"/>
                  </a:lnTo>
                  <a:lnTo>
                    <a:pt x="883" y="10"/>
                  </a:lnTo>
                  <a:lnTo>
                    <a:pt x="879" y="6"/>
                  </a:lnTo>
                  <a:lnTo>
                    <a:pt x="875" y="2"/>
                  </a:lnTo>
                  <a:lnTo>
                    <a:pt x="875" y="4"/>
                  </a:lnTo>
                  <a:lnTo>
                    <a:pt x="873" y="4"/>
                  </a:lnTo>
                  <a:lnTo>
                    <a:pt x="873" y="6"/>
                  </a:lnTo>
                  <a:lnTo>
                    <a:pt x="871" y="8"/>
                  </a:lnTo>
                  <a:lnTo>
                    <a:pt x="869" y="10"/>
                  </a:lnTo>
                  <a:lnTo>
                    <a:pt x="867" y="10"/>
                  </a:lnTo>
                  <a:lnTo>
                    <a:pt x="863" y="12"/>
                  </a:lnTo>
                  <a:lnTo>
                    <a:pt x="859" y="14"/>
                  </a:lnTo>
                  <a:lnTo>
                    <a:pt x="857" y="16"/>
                  </a:lnTo>
                  <a:lnTo>
                    <a:pt x="859" y="18"/>
                  </a:lnTo>
                  <a:lnTo>
                    <a:pt x="861" y="16"/>
                  </a:lnTo>
                  <a:lnTo>
                    <a:pt x="863" y="16"/>
                  </a:lnTo>
                  <a:lnTo>
                    <a:pt x="865" y="16"/>
                  </a:lnTo>
                  <a:lnTo>
                    <a:pt x="865" y="20"/>
                  </a:lnTo>
                  <a:lnTo>
                    <a:pt x="865" y="22"/>
                  </a:lnTo>
                  <a:lnTo>
                    <a:pt x="863" y="22"/>
                  </a:lnTo>
                  <a:lnTo>
                    <a:pt x="863" y="24"/>
                  </a:lnTo>
                  <a:lnTo>
                    <a:pt x="865" y="22"/>
                  </a:lnTo>
                  <a:lnTo>
                    <a:pt x="867" y="22"/>
                  </a:lnTo>
                  <a:lnTo>
                    <a:pt x="867" y="24"/>
                  </a:lnTo>
                  <a:lnTo>
                    <a:pt x="867" y="26"/>
                  </a:lnTo>
                  <a:lnTo>
                    <a:pt x="865" y="28"/>
                  </a:lnTo>
                  <a:lnTo>
                    <a:pt x="867" y="28"/>
                  </a:lnTo>
                  <a:lnTo>
                    <a:pt x="869" y="26"/>
                  </a:lnTo>
                  <a:lnTo>
                    <a:pt x="869" y="28"/>
                  </a:lnTo>
                  <a:lnTo>
                    <a:pt x="871" y="28"/>
                  </a:lnTo>
                  <a:lnTo>
                    <a:pt x="873" y="28"/>
                  </a:lnTo>
                  <a:lnTo>
                    <a:pt x="873" y="30"/>
                  </a:lnTo>
                  <a:lnTo>
                    <a:pt x="873" y="28"/>
                  </a:lnTo>
                  <a:lnTo>
                    <a:pt x="875" y="28"/>
                  </a:lnTo>
                  <a:lnTo>
                    <a:pt x="877" y="28"/>
                  </a:lnTo>
                  <a:lnTo>
                    <a:pt x="877" y="30"/>
                  </a:lnTo>
                  <a:lnTo>
                    <a:pt x="877" y="32"/>
                  </a:lnTo>
                  <a:lnTo>
                    <a:pt x="879" y="32"/>
                  </a:lnTo>
                  <a:lnTo>
                    <a:pt x="879" y="34"/>
                  </a:lnTo>
                  <a:lnTo>
                    <a:pt x="877" y="34"/>
                  </a:lnTo>
                  <a:lnTo>
                    <a:pt x="875" y="36"/>
                  </a:lnTo>
                  <a:lnTo>
                    <a:pt x="877" y="36"/>
                  </a:lnTo>
                  <a:lnTo>
                    <a:pt x="879" y="34"/>
                  </a:lnTo>
                  <a:lnTo>
                    <a:pt x="881" y="34"/>
                  </a:lnTo>
                  <a:lnTo>
                    <a:pt x="883" y="36"/>
                  </a:lnTo>
                  <a:lnTo>
                    <a:pt x="885" y="36"/>
                  </a:lnTo>
                  <a:lnTo>
                    <a:pt x="887" y="36"/>
                  </a:lnTo>
                  <a:lnTo>
                    <a:pt x="889" y="36"/>
                  </a:lnTo>
                  <a:lnTo>
                    <a:pt x="889" y="34"/>
                  </a:lnTo>
                  <a:lnTo>
                    <a:pt x="891" y="34"/>
                  </a:lnTo>
                  <a:lnTo>
                    <a:pt x="893" y="34"/>
                  </a:lnTo>
                  <a:lnTo>
                    <a:pt x="893" y="36"/>
                  </a:lnTo>
                  <a:lnTo>
                    <a:pt x="893" y="36"/>
                  </a:lnTo>
                  <a:lnTo>
                    <a:pt x="897" y="36"/>
                  </a:lnTo>
                  <a:lnTo>
                    <a:pt x="899" y="38"/>
                  </a:lnTo>
                  <a:lnTo>
                    <a:pt x="899" y="40"/>
                  </a:lnTo>
                  <a:lnTo>
                    <a:pt x="901" y="40"/>
                  </a:lnTo>
                  <a:lnTo>
                    <a:pt x="903" y="40"/>
                  </a:lnTo>
                  <a:lnTo>
                    <a:pt x="905" y="40"/>
                  </a:lnTo>
                  <a:lnTo>
                    <a:pt x="905" y="40"/>
                  </a:lnTo>
                  <a:lnTo>
                    <a:pt x="905" y="42"/>
                  </a:lnTo>
                  <a:lnTo>
                    <a:pt x="903" y="42"/>
                  </a:lnTo>
                  <a:lnTo>
                    <a:pt x="905" y="42"/>
                  </a:lnTo>
                  <a:lnTo>
                    <a:pt x="905" y="44"/>
                  </a:lnTo>
                  <a:lnTo>
                    <a:pt x="903" y="44"/>
                  </a:lnTo>
                  <a:lnTo>
                    <a:pt x="905" y="44"/>
                  </a:lnTo>
                  <a:lnTo>
                    <a:pt x="907" y="46"/>
                  </a:lnTo>
                  <a:lnTo>
                    <a:pt x="909" y="48"/>
                  </a:lnTo>
                  <a:lnTo>
                    <a:pt x="909" y="50"/>
                  </a:lnTo>
                  <a:lnTo>
                    <a:pt x="909" y="52"/>
                  </a:lnTo>
                  <a:lnTo>
                    <a:pt x="909" y="54"/>
                  </a:lnTo>
                  <a:lnTo>
                    <a:pt x="909" y="56"/>
                  </a:lnTo>
                  <a:lnTo>
                    <a:pt x="907" y="56"/>
                  </a:lnTo>
                  <a:lnTo>
                    <a:pt x="905" y="56"/>
                  </a:lnTo>
                  <a:lnTo>
                    <a:pt x="903" y="58"/>
                  </a:lnTo>
                  <a:lnTo>
                    <a:pt x="903" y="60"/>
                  </a:lnTo>
                  <a:lnTo>
                    <a:pt x="901" y="60"/>
                  </a:lnTo>
                  <a:lnTo>
                    <a:pt x="901" y="62"/>
                  </a:lnTo>
                  <a:lnTo>
                    <a:pt x="903" y="62"/>
                  </a:lnTo>
                  <a:lnTo>
                    <a:pt x="903" y="60"/>
                  </a:lnTo>
                  <a:lnTo>
                    <a:pt x="905" y="60"/>
                  </a:lnTo>
                  <a:lnTo>
                    <a:pt x="905" y="58"/>
                  </a:lnTo>
                  <a:lnTo>
                    <a:pt x="907" y="58"/>
                  </a:lnTo>
                  <a:lnTo>
                    <a:pt x="909" y="58"/>
                  </a:lnTo>
                  <a:lnTo>
                    <a:pt x="911" y="58"/>
                  </a:lnTo>
                  <a:lnTo>
                    <a:pt x="911" y="56"/>
                  </a:lnTo>
                  <a:lnTo>
                    <a:pt x="913" y="56"/>
                  </a:lnTo>
                  <a:lnTo>
                    <a:pt x="913" y="54"/>
                  </a:lnTo>
                  <a:lnTo>
                    <a:pt x="915" y="54"/>
                  </a:lnTo>
                  <a:lnTo>
                    <a:pt x="915" y="56"/>
                  </a:lnTo>
                  <a:lnTo>
                    <a:pt x="915" y="54"/>
                  </a:lnTo>
                  <a:lnTo>
                    <a:pt x="917" y="54"/>
                  </a:lnTo>
                  <a:lnTo>
                    <a:pt x="917" y="48"/>
                  </a:lnTo>
                  <a:lnTo>
                    <a:pt x="917" y="46"/>
                  </a:lnTo>
                  <a:lnTo>
                    <a:pt x="919" y="46"/>
                  </a:lnTo>
                  <a:lnTo>
                    <a:pt x="919" y="48"/>
                  </a:lnTo>
                  <a:lnTo>
                    <a:pt x="921" y="52"/>
                  </a:lnTo>
                  <a:lnTo>
                    <a:pt x="921" y="54"/>
                  </a:lnTo>
                  <a:lnTo>
                    <a:pt x="921" y="56"/>
                  </a:lnTo>
                  <a:lnTo>
                    <a:pt x="923" y="56"/>
                  </a:lnTo>
                  <a:lnTo>
                    <a:pt x="923" y="54"/>
                  </a:lnTo>
                  <a:lnTo>
                    <a:pt x="923" y="52"/>
                  </a:lnTo>
                  <a:lnTo>
                    <a:pt x="925" y="52"/>
                  </a:lnTo>
                  <a:lnTo>
                    <a:pt x="927" y="52"/>
                  </a:lnTo>
                  <a:lnTo>
                    <a:pt x="929" y="52"/>
                  </a:lnTo>
                  <a:lnTo>
                    <a:pt x="931" y="52"/>
                  </a:lnTo>
                  <a:lnTo>
                    <a:pt x="933" y="52"/>
                  </a:lnTo>
                  <a:lnTo>
                    <a:pt x="933" y="54"/>
                  </a:lnTo>
                  <a:lnTo>
                    <a:pt x="935" y="54"/>
                  </a:lnTo>
                  <a:lnTo>
                    <a:pt x="935" y="52"/>
                  </a:lnTo>
                  <a:lnTo>
                    <a:pt x="937" y="54"/>
                  </a:lnTo>
                  <a:lnTo>
                    <a:pt x="937" y="56"/>
                  </a:lnTo>
                  <a:lnTo>
                    <a:pt x="939" y="54"/>
                  </a:lnTo>
                  <a:lnTo>
                    <a:pt x="941" y="54"/>
                  </a:lnTo>
                  <a:lnTo>
                    <a:pt x="941" y="54"/>
                  </a:lnTo>
                  <a:lnTo>
                    <a:pt x="941" y="56"/>
                  </a:lnTo>
                  <a:lnTo>
                    <a:pt x="943" y="56"/>
                  </a:lnTo>
                  <a:lnTo>
                    <a:pt x="943" y="58"/>
                  </a:lnTo>
                  <a:lnTo>
                    <a:pt x="945" y="58"/>
                  </a:lnTo>
                  <a:lnTo>
                    <a:pt x="947" y="56"/>
                  </a:lnTo>
                  <a:lnTo>
                    <a:pt x="947" y="58"/>
                  </a:lnTo>
                  <a:lnTo>
                    <a:pt x="947" y="60"/>
                  </a:lnTo>
                  <a:lnTo>
                    <a:pt x="949" y="60"/>
                  </a:lnTo>
                  <a:lnTo>
                    <a:pt x="949" y="62"/>
                  </a:lnTo>
                  <a:lnTo>
                    <a:pt x="947" y="62"/>
                  </a:lnTo>
                  <a:lnTo>
                    <a:pt x="949" y="64"/>
                  </a:lnTo>
                  <a:lnTo>
                    <a:pt x="949" y="66"/>
                  </a:lnTo>
                  <a:lnTo>
                    <a:pt x="949" y="68"/>
                  </a:lnTo>
                  <a:lnTo>
                    <a:pt x="949" y="70"/>
                  </a:lnTo>
                  <a:lnTo>
                    <a:pt x="949" y="72"/>
                  </a:lnTo>
                  <a:lnTo>
                    <a:pt x="951" y="72"/>
                  </a:lnTo>
                  <a:lnTo>
                    <a:pt x="951" y="74"/>
                  </a:lnTo>
                  <a:lnTo>
                    <a:pt x="953" y="76"/>
                  </a:lnTo>
                  <a:lnTo>
                    <a:pt x="953" y="78"/>
                  </a:lnTo>
                  <a:lnTo>
                    <a:pt x="953" y="80"/>
                  </a:lnTo>
                  <a:lnTo>
                    <a:pt x="953" y="82"/>
                  </a:lnTo>
                  <a:lnTo>
                    <a:pt x="953" y="84"/>
                  </a:lnTo>
                  <a:lnTo>
                    <a:pt x="951" y="84"/>
                  </a:lnTo>
                  <a:lnTo>
                    <a:pt x="951" y="86"/>
                  </a:lnTo>
                  <a:lnTo>
                    <a:pt x="951" y="88"/>
                  </a:lnTo>
                  <a:lnTo>
                    <a:pt x="949" y="88"/>
                  </a:lnTo>
                  <a:lnTo>
                    <a:pt x="947" y="88"/>
                  </a:lnTo>
                  <a:lnTo>
                    <a:pt x="945" y="90"/>
                  </a:lnTo>
                  <a:lnTo>
                    <a:pt x="945" y="92"/>
                  </a:lnTo>
                  <a:lnTo>
                    <a:pt x="945" y="90"/>
                  </a:lnTo>
                  <a:lnTo>
                    <a:pt x="943" y="90"/>
                  </a:lnTo>
                  <a:lnTo>
                    <a:pt x="941" y="90"/>
                  </a:lnTo>
                  <a:lnTo>
                    <a:pt x="941" y="92"/>
                  </a:lnTo>
                  <a:lnTo>
                    <a:pt x="941" y="94"/>
                  </a:lnTo>
                  <a:lnTo>
                    <a:pt x="941" y="96"/>
                  </a:lnTo>
                  <a:lnTo>
                    <a:pt x="939" y="96"/>
                  </a:lnTo>
                  <a:lnTo>
                    <a:pt x="937" y="96"/>
                  </a:lnTo>
                  <a:lnTo>
                    <a:pt x="937" y="98"/>
                  </a:lnTo>
                  <a:lnTo>
                    <a:pt x="937" y="102"/>
                  </a:lnTo>
                  <a:lnTo>
                    <a:pt x="937" y="104"/>
                  </a:lnTo>
                  <a:lnTo>
                    <a:pt x="937" y="106"/>
                  </a:lnTo>
                  <a:lnTo>
                    <a:pt x="935" y="108"/>
                  </a:lnTo>
                  <a:lnTo>
                    <a:pt x="935" y="106"/>
                  </a:lnTo>
                  <a:lnTo>
                    <a:pt x="933" y="106"/>
                  </a:lnTo>
                  <a:lnTo>
                    <a:pt x="931" y="106"/>
                  </a:lnTo>
                  <a:lnTo>
                    <a:pt x="931" y="108"/>
                  </a:lnTo>
                  <a:lnTo>
                    <a:pt x="929" y="110"/>
                  </a:lnTo>
                  <a:lnTo>
                    <a:pt x="929" y="112"/>
                  </a:lnTo>
                  <a:lnTo>
                    <a:pt x="927" y="114"/>
                  </a:lnTo>
                  <a:lnTo>
                    <a:pt x="927" y="112"/>
                  </a:lnTo>
                  <a:lnTo>
                    <a:pt x="925" y="110"/>
                  </a:lnTo>
                  <a:lnTo>
                    <a:pt x="923" y="112"/>
                  </a:lnTo>
                  <a:lnTo>
                    <a:pt x="921" y="112"/>
                  </a:lnTo>
                  <a:lnTo>
                    <a:pt x="919" y="112"/>
                  </a:lnTo>
                  <a:lnTo>
                    <a:pt x="917" y="112"/>
                  </a:lnTo>
                  <a:lnTo>
                    <a:pt x="915" y="112"/>
                  </a:lnTo>
                  <a:lnTo>
                    <a:pt x="913" y="112"/>
                  </a:lnTo>
                  <a:lnTo>
                    <a:pt x="911" y="114"/>
                  </a:lnTo>
                  <a:lnTo>
                    <a:pt x="909" y="114"/>
                  </a:lnTo>
                  <a:lnTo>
                    <a:pt x="907" y="114"/>
                  </a:lnTo>
                  <a:lnTo>
                    <a:pt x="905" y="114"/>
                  </a:lnTo>
                  <a:lnTo>
                    <a:pt x="903" y="114"/>
                  </a:lnTo>
                  <a:lnTo>
                    <a:pt x="903" y="116"/>
                  </a:lnTo>
                  <a:lnTo>
                    <a:pt x="905" y="114"/>
                  </a:lnTo>
                  <a:lnTo>
                    <a:pt x="905" y="116"/>
                  </a:lnTo>
                  <a:lnTo>
                    <a:pt x="907" y="116"/>
                  </a:lnTo>
                  <a:lnTo>
                    <a:pt x="909" y="116"/>
                  </a:lnTo>
                  <a:lnTo>
                    <a:pt x="911" y="116"/>
                  </a:lnTo>
                  <a:lnTo>
                    <a:pt x="913" y="116"/>
                  </a:lnTo>
                  <a:lnTo>
                    <a:pt x="913" y="118"/>
                  </a:lnTo>
                  <a:lnTo>
                    <a:pt x="913" y="120"/>
                  </a:lnTo>
                  <a:lnTo>
                    <a:pt x="913" y="122"/>
                  </a:lnTo>
                  <a:lnTo>
                    <a:pt x="913" y="124"/>
                  </a:lnTo>
                  <a:lnTo>
                    <a:pt x="913" y="126"/>
                  </a:lnTo>
                  <a:lnTo>
                    <a:pt x="913" y="124"/>
                  </a:lnTo>
                  <a:lnTo>
                    <a:pt x="911" y="126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3" y="124"/>
                  </a:lnTo>
                  <a:lnTo>
                    <a:pt x="901" y="124"/>
                  </a:lnTo>
                  <a:lnTo>
                    <a:pt x="899" y="126"/>
                  </a:lnTo>
                  <a:lnTo>
                    <a:pt x="899" y="124"/>
                  </a:lnTo>
                  <a:lnTo>
                    <a:pt x="899" y="126"/>
                  </a:lnTo>
                  <a:lnTo>
                    <a:pt x="897" y="126"/>
                  </a:lnTo>
                  <a:lnTo>
                    <a:pt x="897" y="124"/>
                  </a:lnTo>
                  <a:lnTo>
                    <a:pt x="895" y="124"/>
                  </a:lnTo>
                  <a:lnTo>
                    <a:pt x="897" y="124"/>
                  </a:lnTo>
                  <a:lnTo>
                    <a:pt x="899" y="124"/>
                  </a:lnTo>
                  <a:lnTo>
                    <a:pt x="897" y="122"/>
                  </a:lnTo>
                  <a:lnTo>
                    <a:pt x="897" y="120"/>
                  </a:lnTo>
                  <a:lnTo>
                    <a:pt x="899" y="120"/>
                  </a:lnTo>
                  <a:lnTo>
                    <a:pt x="899" y="118"/>
                  </a:lnTo>
                  <a:lnTo>
                    <a:pt x="901" y="118"/>
                  </a:lnTo>
                  <a:lnTo>
                    <a:pt x="901" y="116"/>
                  </a:lnTo>
                  <a:lnTo>
                    <a:pt x="901" y="114"/>
                  </a:lnTo>
                  <a:lnTo>
                    <a:pt x="901" y="112"/>
                  </a:lnTo>
                  <a:lnTo>
                    <a:pt x="899" y="110"/>
                  </a:lnTo>
                  <a:lnTo>
                    <a:pt x="897" y="110"/>
                  </a:lnTo>
                  <a:lnTo>
                    <a:pt x="897" y="112"/>
                  </a:lnTo>
                  <a:lnTo>
                    <a:pt x="895" y="112"/>
                  </a:lnTo>
                  <a:lnTo>
                    <a:pt x="895" y="114"/>
                  </a:lnTo>
                  <a:lnTo>
                    <a:pt x="893" y="114"/>
                  </a:lnTo>
                  <a:lnTo>
                    <a:pt x="893" y="116"/>
                  </a:lnTo>
                  <a:lnTo>
                    <a:pt x="893" y="116"/>
                  </a:lnTo>
                  <a:lnTo>
                    <a:pt x="893" y="118"/>
                  </a:lnTo>
                  <a:lnTo>
                    <a:pt x="893" y="120"/>
                  </a:lnTo>
                  <a:lnTo>
                    <a:pt x="893" y="122"/>
                  </a:lnTo>
                  <a:lnTo>
                    <a:pt x="891" y="122"/>
                  </a:lnTo>
                  <a:lnTo>
                    <a:pt x="891" y="120"/>
                  </a:lnTo>
                  <a:lnTo>
                    <a:pt x="891" y="118"/>
                  </a:lnTo>
                  <a:lnTo>
                    <a:pt x="889" y="118"/>
                  </a:lnTo>
                  <a:lnTo>
                    <a:pt x="889" y="120"/>
                  </a:lnTo>
                  <a:lnTo>
                    <a:pt x="889" y="122"/>
                  </a:lnTo>
                  <a:lnTo>
                    <a:pt x="885" y="124"/>
                  </a:lnTo>
                  <a:lnTo>
                    <a:pt x="883" y="126"/>
                  </a:lnTo>
                  <a:lnTo>
                    <a:pt x="881" y="126"/>
                  </a:lnTo>
                  <a:lnTo>
                    <a:pt x="879" y="124"/>
                  </a:lnTo>
                  <a:lnTo>
                    <a:pt x="879" y="126"/>
                  </a:lnTo>
                  <a:lnTo>
                    <a:pt x="877" y="124"/>
                  </a:lnTo>
                  <a:lnTo>
                    <a:pt x="877" y="126"/>
                  </a:lnTo>
                  <a:lnTo>
                    <a:pt x="875" y="126"/>
                  </a:lnTo>
                  <a:lnTo>
                    <a:pt x="875" y="124"/>
                  </a:lnTo>
                  <a:lnTo>
                    <a:pt x="873" y="124"/>
                  </a:lnTo>
                  <a:lnTo>
                    <a:pt x="871" y="126"/>
                  </a:lnTo>
                  <a:lnTo>
                    <a:pt x="871" y="128"/>
                  </a:lnTo>
                  <a:lnTo>
                    <a:pt x="869" y="126"/>
                  </a:lnTo>
                  <a:lnTo>
                    <a:pt x="867" y="128"/>
                  </a:lnTo>
                  <a:lnTo>
                    <a:pt x="867" y="130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69" y="130"/>
                  </a:lnTo>
                  <a:lnTo>
                    <a:pt x="869" y="128"/>
                  </a:lnTo>
                  <a:lnTo>
                    <a:pt x="871" y="128"/>
                  </a:lnTo>
                  <a:lnTo>
                    <a:pt x="873" y="126"/>
                  </a:lnTo>
                  <a:lnTo>
                    <a:pt x="875" y="128"/>
                  </a:lnTo>
                  <a:lnTo>
                    <a:pt x="877" y="128"/>
                  </a:lnTo>
                  <a:lnTo>
                    <a:pt x="877" y="126"/>
                  </a:lnTo>
                  <a:lnTo>
                    <a:pt x="879" y="128"/>
                  </a:lnTo>
                  <a:lnTo>
                    <a:pt x="881" y="128"/>
                  </a:lnTo>
                  <a:lnTo>
                    <a:pt x="885" y="126"/>
                  </a:lnTo>
                  <a:lnTo>
                    <a:pt x="887" y="124"/>
                  </a:lnTo>
                  <a:lnTo>
                    <a:pt x="889" y="122"/>
                  </a:lnTo>
                  <a:lnTo>
                    <a:pt x="889" y="124"/>
                  </a:lnTo>
                  <a:lnTo>
                    <a:pt x="891" y="126"/>
                  </a:lnTo>
                  <a:lnTo>
                    <a:pt x="893" y="124"/>
                  </a:lnTo>
                  <a:lnTo>
                    <a:pt x="893" y="122"/>
                  </a:lnTo>
                  <a:lnTo>
                    <a:pt x="893" y="122"/>
                  </a:lnTo>
                  <a:lnTo>
                    <a:pt x="893" y="124"/>
                  </a:lnTo>
                  <a:lnTo>
                    <a:pt x="895" y="122"/>
                  </a:lnTo>
                  <a:lnTo>
                    <a:pt x="895" y="124"/>
                  </a:lnTo>
                  <a:lnTo>
                    <a:pt x="895" y="126"/>
                  </a:lnTo>
                  <a:lnTo>
                    <a:pt x="897" y="126"/>
                  </a:lnTo>
                  <a:lnTo>
                    <a:pt x="899" y="126"/>
                  </a:lnTo>
                  <a:lnTo>
                    <a:pt x="899" y="128"/>
                  </a:lnTo>
                  <a:lnTo>
                    <a:pt x="901" y="128"/>
                  </a:lnTo>
                  <a:lnTo>
                    <a:pt x="901" y="126"/>
                  </a:lnTo>
                  <a:lnTo>
                    <a:pt x="903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9" y="128"/>
                  </a:lnTo>
                  <a:lnTo>
                    <a:pt x="909" y="126"/>
                  </a:lnTo>
                  <a:lnTo>
                    <a:pt x="909" y="128"/>
                  </a:lnTo>
                  <a:lnTo>
                    <a:pt x="911" y="128"/>
                  </a:lnTo>
                  <a:lnTo>
                    <a:pt x="909" y="128"/>
                  </a:lnTo>
                  <a:lnTo>
                    <a:pt x="909" y="130"/>
                  </a:lnTo>
                  <a:lnTo>
                    <a:pt x="907" y="128"/>
                  </a:lnTo>
                  <a:lnTo>
                    <a:pt x="905" y="128"/>
                  </a:lnTo>
                  <a:lnTo>
                    <a:pt x="903" y="128"/>
                  </a:lnTo>
                  <a:lnTo>
                    <a:pt x="903" y="130"/>
                  </a:lnTo>
                  <a:lnTo>
                    <a:pt x="905" y="130"/>
                  </a:lnTo>
                  <a:lnTo>
                    <a:pt x="907" y="130"/>
                  </a:lnTo>
                  <a:lnTo>
                    <a:pt x="907" y="132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09" y="132"/>
                  </a:lnTo>
                  <a:lnTo>
                    <a:pt x="909" y="130"/>
                  </a:lnTo>
                  <a:lnTo>
                    <a:pt x="911" y="130"/>
                  </a:lnTo>
                  <a:lnTo>
                    <a:pt x="913" y="130"/>
                  </a:lnTo>
                  <a:lnTo>
                    <a:pt x="913" y="132"/>
                  </a:lnTo>
                  <a:lnTo>
                    <a:pt x="915" y="130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4"/>
                  </a:lnTo>
                  <a:lnTo>
                    <a:pt x="913" y="136"/>
                  </a:lnTo>
                  <a:lnTo>
                    <a:pt x="913" y="136"/>
                  </a:lnTo>
                  <a:lnTo>
                    <a:pt x="913" y="138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1" y="138"/>
                  </a:lnTo>
                  <a:lnTo>
                    <a:pt x="909" y="138"/>
                  </a:lnTo>
                  <a:lnTo>
                    <a:pt x="909" y="136"/>
                  </a:lnTo>
                  <a:lnTo>
                    <a:pt x="909" y="138"/>
                  </a:lnTo>
                  <a:lnTo>
                    <a:pt x="907" y="138"/>
                  </a:lnTo>
                  <a:lnTo>
                    <a:pt x="907" y="140"/>
                  </a:lnTo>
                  <a:lnTo>
                    <a:pt x="905" y="140"/>
                  </a:lnTo>
                  <a:lnTo>
                    <a:pt x="905" y="138"/>
                  </a:lnTo>
                  <a:lnTo>
                    <a:pt x="903" y="138"/>
                  </a:lnTo>
                  <a:lnTo>
                    <a:pt x="903" y="140"/>
                  </a:lnTo>
                  <a:lnTo>
                    <a:pt x="903" y="142"/>
                  </a:lnTo>
                  <a:lnTo>
                    <a:pt x="905" y="142"/>
                  </a:lnTo>
                  <a:lnTo>
                    <a:pt x="905" y="144"/>
                  </a:lnTo>
                  <a:lnTo>
                    <a:pt x="907" y="144"/>
                  </a:lnTo>
                  <a:lnTo>
                    <a:pt x="907" y="142"/>
                  </a:lnTo>
                  <a:lnTo>
                    <a:pt x="905" y="142"/>
                  </a:lnTo>
                  <a:lnTo>
                    <a:pt x="905" y="140"/>
                  </a:lnTo>
                  <a:lnTo>
                    <a:pt x="907" y="140"/>
                  </a:lnTo>
                  <a:lnTo>
                    <a:pt x="909" y="140"/>
                  </a:lnTo>
                  <a:lnTo>
                    <a:pt x="909" y="138"/>
                  </a:lnTo>
                  <a:lnTo>
                    <a:pt x="911" y="138"/>
                  </a:lnTo>
                  <a:lnTo>
                    <a:pt x="911" y="140"/>
                  </a:lnTo>
                  <a:lnTo>
                    <a:pt x="913" y="140"/>
                  </a:lnTo>
                  <a:lnTo>
                    <a:pt x="913" y="138"/>
                  </a:lnTo>
                  <a:lnTo>
                    <a:pt x="915" y="138"/>
                  </a:lnTo>
                  <a:lnTo>
                    <a:pt x="917" y="138"/>
                  </a:lnTo>
                  <a:lnTo>
                    <a:pt x="919" y="138"/>
                  </a:lnTo>
                  <a:lnTo>
                    <a:pt x="919" y="140"/>
                  </a:lnTo>
                  <a:lnTo>
                    <a:pt x="917" y="140"/>
                  </a:lnTo>
                  <a:lnTo>
                    <a:pt x="915" y="140"/>
                  </a:lnTo>
                  <a:lnTo>
                    <a:pt x="913" y="142"/>
                  </a:lnTo>
                  <a:lnTo>
                    <a:pt x="913" y="144"/>
                  </a:lnTo>
                  <a:lnTo>
                    <a:pt x="913" y="146"/>
                  </a:lnTo>
                  <a:lnTo>
                    <a:pt x="911" y="144"/>
                  </a:lnTo>
                  <a:lnTo>
                    <a:pt x="911" y="146"/>
                  </a:lnTo>
                  <a:lnTo>
                    <a:pt x="909" y="146"/>
                  </a:lnTo>
                  <a:lnTo>
                    <a:pt x="907" y="146"/>
                  </a:lnTo>
                  <a:lnTo>
                    <a:pt x="907" y="144"/>
                  </a:lnTo>
                  <a:lnTo>
                    <a:pt x="905" y="144"/>
                  </a:lnTo>
                  <a:lnTo>
                    <a:pt x="903" y="144"/>
                  </a:lnTo>
                  <a:lnTo>
                    <a:pt x="903" y="142"/>
                  </a:lnTo>
                  <a:lnTo>
                    <a:pt x="901" y="142"/>
                  </a:lnTo>
                  <a:lnTo>
                    <a:pt x="901" y="144"/>
                  </a:lnTo>
                  <a:lnTo>
                    <a:pt x="899" y="144"/>
                  </a:lnTo>
                  <a:lnTo>
                    <a:pt x="897" y="144"/>
                  </a:lnTo>
                  <a:lnTo>
                    <a:pt x="899" y="144"/>
                  </a:lnTo>
                  <a:lnTo>
                    <a:pt x="899" y="146"/>
                  </a:lnTo>
                  <a:lnTo>
                    <a:pt x="901" y="146"/>
                  </a:lnTo>
                  <a:lnTo>
                    <a:pt x="903" y="144"/>
                  </a:lnTo>
                  <a:lnTo>
                    <a:pt x="903" y="146"/>
                  </a:lnTo>
                  <a:lnTo>
                    <a:pt x="903" y="148"/>
                  </a:lnTo>
                  <a:lnTo>
                    <a:pt x="905" y="146"/>
                  </a:lnTo>
                  <a:lnTo>
                    <a:pt x="905" y="148"/>
                  </a:lnTo>
                  <a:lnTo>
                    <a:pt x="903" y="148"/>
                  </a:lnTo>
                  <a:lnTo>
                    <a:pt x="903" y="150"/>
                  </a:lnTo>
                  <a:lnTo>
                    <a:pt x="905" y="150"/>
                  </a:lnTo>
                  <a:lnTo>
                    <a:pt x="905" y="148"/>
                  </a:lnTo>
                  <a:lnTo>
                    <a:pt x="907" y="148"/>
                  </a:lnTo>
                  <a:lnTo>
                    <a:pt x="907" y="146"/>
                  </a:lnTo>
                  <a:lnTo>
                    <a:pt x="907" y="148"/>
                  </a:lnTo>
                  <a:lnTo>
                    <a:pt x="909" y="148"/>
                  </a:lnTo>
                  <a:lnTo>
                    <a:pt x="911" y="148"/>
                  </a:lnTo>
                  <a:lnTo>
                    <a:pt x="913" y="148"/>
                  </a:lnTo>
                  <a:lnTo>
                    <a:pt x="913" y="146"/>
                  </a:lnTo>
                  <a:lnTo>
                    <a:pt x="915" y="146"/>
                  </a:lnTo>
                  <a:lnTo>
                    <a:pt x="915" y="144"/>
                  </a:lnTo>
                  <a:lnTo>
                    <a:pt x="915" y="142"/>
                  </a:lnTo>
                  <a:lnTo>
                    <a:pt x="917" y="144"/>
                  </a:lnTo>
                  <a:lnTo>
                    <a:pt x="917" y="146"/>
                  </a:lnTo>
                  <a:lnTo>
                    <a:pt x="915" y="146"/>
                  </a:lnTo>
                  <a:lnTo>
                    <a:pt x="913" y="148"/>
                  </a:lnTo>
                  <a:lnTo>
                    <a:pt x="913" y="150"/>
                  </a:lnTo>
                  <a:lnTo>
                    <a:pt x="913" y="152"/>
                  </a:lnTo>
                  <a:lnTo>
                    <a:pt x="915" y="152"/>
                  </a:lnTo>
                  <a:lnTo>
                    <a:pt x="915" y="154"/>
                  </a:lnTo>
                  <a:lnTo>
                    <a:pt x="915" y="156"/>
                  </a:lnTo>
                  <a:lnTo>
                    <a:pt x="917" y="158"/>
                  </a:lnTo>
                  <a:lnTo>
                    <a:pt x="917" y="160"/>
                  </a:lnTo>
                  <a:lnTo>
                    <a:pt x="915" y="162"/>
                  </a:lnTo>
                  <a:lnTo>
                    <a:pt x="915" y="164"/>
                  </a:lnTo>
                  <a:lnTo>
                    <a:pt x="913" y="164"/>
                  </a:lnTo>
                  <a:lnTo>
                    <a:pt x="913" y="166"/>
                  </a:lnTo>
                  <a:lnTo>
                    <a:pt x="911" y="166"/>
                  </a:lnTo>
                  <a:lnTo>
                    <a:pt x="913" y="168"/>
                  </a:lnTo>
                  <a:lnTo>
                    <a:pt x="915" y="168"/>
                  </a:lnTo>
                  <a:lnTo>
                    <a:pt x="915" y="166"/>
                  </a:lnTo>
                  <a:lnTo>
                    <a:pt x="915" y="168"/>
                  </a:lnTo>
                  <a:lnTo>
                    <a:pt x="917" y="168"/>
                  </a:lnTo>
                  <a:lnTo>
                    <a:pt x="919" y="166"/>
                  </a:lnTo>
                  <a:lnTo>
                    <a:pt x="921" y="166"/>
                  </a:lnTo>
                  <a:lnTo>
                    <a:pt x="923" y="166"/>
                  </a:lnTo>
                  <a:lnTo>
                    <a:pt x="923" y="164"/>
                  </a:lnTo>
                  <a:lnTo>
                    <a:pt x="923" y="162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58"/>
                  </a:lnTo>
                  <a:lnTo>
                    <a:pt x="919" y="154"/>
                  </a:lnTo>
                  <a:lnTo>
                    <a:pt x="919" y="152"/>
                  </a:lnTo>
                  <a:lnTo>
                    <a:pt x="921" y="152"/>
                  </a:lnTo>
                  <a:lnTo>
                    <a:pt x="921" y="150"/>
                  </a:lnTo>
                  <a:lnTo>
                    <a:pt x="923" y="148"/>
                  </a:lnTo>
                  <a:lnTo>
                    <a:pt x="923" y="146"/>
                  </a:lnTo>
                  <a:lnTo>
                    <a:pt x="925" y="146"/>
                  </a:lnTo>
                  <a:lnTo>
                    <a:pt x="927" y="146"/>
                  </a:lnTo>
                  <a:lnTo>
                    <a:pt x="929" y="146"/>
                  </a:lnTo>
                  <a:lnTo>
                    <a:pt x="929" y="144"/>
                  </a:lnTo>
                  <a:lnTo>
                    <a:pt x="931" y="146"/>
                  </a:lnTo>
                  <a:lnTo>
                    <a:pt x="933" y="146"/>
                  </a:lnTo>
                  <a:lnTo>
                    <a:pt x="935" y="146"/>
                  </a:lnTo>
                  <a:lnTo>
                    <a:pt x="937" y="146"/>
                  </a:lnTo>
                  <a:lnTo>
                    <a:pt x="939" y="146"/>
                  </a:lnTo>
                  <a:lnTo>
                    <a:pt x="941" y="148"/>
                  </a:lnTo>
                  <a:lnTo>
                    <a:pt x="941" y="146"/>
                  </a:lnTo>
                  <a:lnTo>
                    <a:pt x="941" y="144"/>
                  </a:lnTo>
                  <a:lnTo>
                    <a:pt x="939" y="144"/>
                  </a:lnTo>
                  <a:lnTo>
                    <a:pt x="939" y="142"/>
                  </a:lnTo>
                  <a:lnTo>
                    <a:pt x="941" y="142"/>
                  </a:lnTo>
                  <a:lnTo>
                    <a:pt x="941" y="144"/>
                  </a:lnTo>
                  <a:lnTo>
                    <a:pt x="941" y="146"/>
                  </a:lnTo>
                  <a:lnTo>
                    <a:pt x="941" y="148"/>
                  </a:lnTo>
                  <a:lnTo>
                    <a:pt x="943" y="148"/>
                  </a:lnTo>
                  <a:lnTo>
                    <a:pt x="943" y="150"/>
                  </a:lnTo>
                  <a:lnTo>
                    <a:pt x="945" y="150"/>
                  </a:lnTo>
                  <a:lnTo>
                    <a:pt x="947" y="150"/>
                  </a:lnTo>
                  <a:lnTo>
                    <a:pt x="947" y="148"/>
                  </a:lnTo>
                  <a:lnTo>
                    <a:pt x="945" y="148"/>
                  </a:lnTo>
                  <a:lnTo>
                    <a:pt x="945" y="146"/>
                  </a:lnTo>
                  <a:lnTo>
                    <a:pt x="947" y="146"/>
                  </a:lnTo>
                  <a:lnTo>
                    <a:pt x="947" y="144"/>
                  </a:lnTo>
                  <a:lnTo>
                    <a:pt x="949" y="144"/>
                  </a:lnTo>
                  <a:lnTo>
                    <a:pt x="949" y="142"/>
                  </a:lnTo>
                  <a:lnTo>
                    <a:pt x="951" y="142"/>
                  </a:lnTo>
                  <a:lnTo>
                    <a:pt x="951" y="140"/>
                  </a:lnTo>
                  <a:lnTo>
                    <a:pt x="953" y="138"/>
                  </a:lnTo>
                  <a:lnTo>
                    <a:pt x="953" y="142"/>
                  </a:lnTo>
                  <a:lnTo>
                    <a:pt x="955" y="144"/>
                  </a:lnTo>
                  <a:lnTo>
                    <a:pt x="955" y="146"/>
                  </a:lnTo>
                  <a:lnTo>
                    <a:pt x="957" y="146"/>
                  </a:lnTo>
                  <a:lnTo>
                    <a:pt x="957" y="148"/>
                  </a:lnTo>
                  <a:lnTo>
                    <a:pt x="959" y="150"/>
                  </a:lnTo>
                  <a:lnTo>
                    <a:pt x="961" y="150"/>
                  </a:lnTo>
                  <a:lnTo>
                    <a:pt x="963" y="152"/>
                  </a:lnTo>
                  <a:lnTo>
                    <a:pt x="965" y="152"/>
                  </a:lnTo>
                  <a:lnTo>
                    <a:pt x="965" y="154"/>
                  </a:lnTo>
                  <a:lnTo>
                    <a:pt x="965" y="156"/>
                  </a:lnTo>
                  <a:lnTo>
                    <a:pt x="967" y="158"/>
                  </a:lnTo>
                  <a:lnTo>
                    <a:pt x="969" y="158"/>
                  </a:lnTo>
                  <a:lnTo>
                    <a:pt x="971" y="156"/>
                  </a:lnTo>
                  <a:lnTo>
                    <a:pt x="969" y="154"/>
                  </a:lnTo>
                  <a:lnTo>
                    <a:pt x="969" y="152"/>
                  </a:lnTo>
                  <a:lnTo>
                    <a:pt x="967" y="150"/>
                  </a:lnTo>
                  <a:lnTo>
                    <a:pt x="969" y="150"/>
                  </a:lnTo>
                  <a:lnTo>
                    <a:pt x="971" y="150"/>
                  </a:lnTo>
                  <a:lnTo>
                    <a:pt x="971" y="148"/>
                  </a:lnTo>
                  <a:lnTo>
                    <a:pt x="971" y="146"/>
                  </a:lnTo>
                  <a:lnTo>
                    <a:pt x="973" y="144"/>
                  </a:lnTo>
                  <a:lnTo>
                    <a:pt x="973" y="146"/>
                  </a:lnTo>
                  <a:lnTo>
                    <a:pt x="973" y="148"/>
                  </a:lnTo>
                  <a:lnTo>
                    <a:pt x="973" y="146"/>
                  </a:lnTo>
                  <a:lnTo>
                    <a:pt x="975" y="148"/>
                  </a:lnTo>
                  <a:lnTo>
                    <a:pt x="975" y="146"/>
                  </a:lnTo>
                  <a:lnTo>
                    <a:pt x="975" y="144"/>
                  </a:lnTo>
                  <a:lnTo>
                    <a:pt x="973" y="142"/>
                  </a:lnTo>
                  <a:lnTo>
                    <a:pt x="971" y="142"/>
                  </a:lnTo>
                  <a:lnTo>
                    <a:pt x="971" y="140"/>
                  </a:lnTo>
                  <a:lnTo>
                    <a:pt x="969" y="140"/>
                  </a:lnTo>
                  <a:lnTo>
                    <a:pt x="967" y="142"/>
                  </a:lnTo>
                  <a:lnTo>
                    <a:pt x="965" y="142"/>
                  </a:lnTo>
                  <a:lnTo>
                    <a:pt x="963" y="142"/>
                  </a:lnTo>
                  <a:lnTo>
                    <a:pt x="963" y="140"/>
                  </a:lnTo>
                  <a:lnTo>
                    <a:pt x="961" y="140"/>
                  </a:lnTo>
                  <a:lnTo>
                    <a:pt x="961" y="142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9" y="142"/>
                  </a:lnTo>
                  <a:lnTo>
                    <a:pt x="959" y="144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7" y="140"/>
                  </a:lnTo>
                  <a:lnTo>
                    <a:pt x="957" y="142"/>
                  </a:lnTo>
                  <a:lnTo>
                    <a:pt x="957" y="144"/>
                  </a:lnTo>
                  <a:lnTo>
                    <a:pt x="957" y="146"/>
                  </a:lnTo>
                  <a:lnTo>
                    <a:pt x="957" y="144"/>
                  </a:lnTo>
                  <a:lnTo>
                    <a:pt x="957" y="142"/>
                  </a:lnTo>
                  <a:lnTo>
                    <a:pt x="955" y="142"/>
                  </a:lnTo>
                  <a:lnTo>
                    <a:pt x="957" y="140"/>
                  </a:lnTo>
                  <a:lnTo>
                    <a:pt x="957" y="138"/>
                  </a:lnTo>
                  <a:lnTo>
                    <a:pt x="957" y="136"/>
                  </a:lnTo>
                  <a:lnTo>
                    <a:pt x="955" y="136"/>
                  </a:lnTo>
                  <a:lnTo>
                    <a:pt x="955" y="136"/>
                  </a:lnTo>
                  <a:lnTo>
                    <a:pt x="955" y="134"/>
                  </a:lnTo>
                  <a:lnTo>
                    <a:pt x="955" y="128"/>
                  </a:lnTo>
                  <a:lnTo>
                    <a:pt x="955" y="126"/>
                  </a:lnTo>
                  <a:lnTo>
                    <a:pt x="955" y="124"/>
                  </a:lnTo>
                  <a:lnTo>
                    <a:pt x="953" y="122"/>
                  </a:lnTo>
                  <a:lnTo>
                    <a:pt x="953" y="120"/>
                  </a:lnTo>
                  <a:lnTo>
                    <a:pt x="953" y="118"/>
                  </a:lnTo>
                  <a:lnTo>
                    <a:pt x="955" y="118"/>
                  </a:lnTo>
                  <a:lnTo>
                    <a:pt x="957" y="118"/>
                  </a:lnTo>
                  <a:lnTo>
                    <a:pt x="957" y="116"/>
                  </a:lnTo>
                  <a:lnTo>
                    <a:pt x="959" y="116"/>
                  </a:lnTo>
                  <a:lnTo>
                    <a:pt x="959" y="114"/>
                  </a:lnTo>
                  <a:lnTo>
                    <a:pt x="961" y="114"/>
                  </a:lnTo>
                  <a:lnTo>
                    <a:pt x="961" y="112"/>
                  </a:lnTo>
                  <a:lnTo>
                    <a:pt x="963" y="112"/>
                  </a:lnTo>
                  <a:lnTo>
                    <a:pt x="963" y="110"/>
                  </a:lnTo>
                  <a:lnTo>
                    <a:pt x="965" y="108"/>
                  </a:lnTo>
                  <a:lnTo>
                    <a:pt x="965" y="106"/>
                  </a:lnTo>
                  <a:lnTo>
                    <a:pt x="965" y="104"/>
                  </a:lnTo>
                  <a:lnTo>
                    <a:pt x="967" y="102"/>
                  </a:lnTo>
                  <a:lnTo>
                    <a:pt x="969" y="102"/>
                  </a:lnTo>
                  <a:lnTo>
                    <a:pt x="975" y="98"/>
                  </a:lnTo>
                  <a:lnTo>
                    <a:pt x="977" y="104"/>
                  </a:lnTo>
                  <a:lnTo>
                    <a:pt x="979" y="106"/>
                  </a:lnTo>
                  <a:lnTo>
                    <a:pt x="979" y="108"/>
                  </a:lnTo>
                  <a:lnTo>
                    <a:pt x="981" y="108"/>
                  </a:lnTo>
                  <a:lnTo>
                    <a:pt x="983" y="108"/>
                  </a:lnTo>
                  <a:lnTo>
                    <a:pt x="983" y="106"/>
                  </a:lnTo>
                  <a:lnTo>
                    <a:pt x="985" y="104"/>
                  </a:lnTo>
                  <a:lnTo>
                    <a:pt x="983" y="98"/>
                  </a:lnTo>
                  <a:lnTo>
                    <a:pt x="983" y="96"/>
                  </a:lnTo>
                  <a:lnTo>
                    <a:pt x="981" y="94"/>
                  </a:lnTo>
                  <a:lnTo>
                    <a:pt x="977" y="88"/>
                  </a:lnTo>
                  <a:lnTo>
                    <a:pt x="975" y="88"/>
                  </a:lnTo>
                  <a:lnTo>
                    <a:pt x="975" y="86"/>
                  </a:lnTo>
                  <a:lnTo>
                    <a:pt x="977" y="82"/>
                  </a:lnTo>
                  <a:lnTo>
                    <a:pt x="981" y="80"/>
                  </a:lnTo>
                  <a:lnTo>
                    <a:pt x="983" y="78"/>
                  </a:lnTo>
                  <a:lnTo>
                    <a:pt x="985" y="76"/>
                  </a:lnTo>
                  <a:lnTo>
                    <a:pt x="985" y="78"/>
                  </a:lnTo>
                  <a:lnTo>
                    <a:pt x="987" y="84"/>
                  </a:lnTo>
                  <a:lnTo>
                    <a:pt x="989" y="86"/>
                  </a:lnTo>
                  <a:lnTo>
                    <a:pt x="989" y="86"/>
                  </a:lnTo>
                  <a:lnTo>
                    <a:pt x="989" y="88"/>
                  </a:lnTo>
                  <a:lnTo>
                    <a:pt x="991" y="92"/>
                  </a:lnTo>
                  <a:lnTo>
                    <a:pt x="991" y="90"/>
                  </a:lnTo>
                  <a:lnTo>
                    <a:pt x="991" y="88"/>
                  </a:lnTo>
                  <a:lnTo>
                    <a:pt x="991" y="86"/>
                  </a:lnTo>
                  <a:lnTo>
                    <a:pt x="989" y="86"/>
                  </a:lnTo>
                  <a:lnTo>
                    <a:pt x="989" y="84"/>
                  </a:lnTo>
                  <a:lnTo>
                    <a:pt x="991" y="82"/>
                  </a:lnTo>
                  <a:lnTo>
                    <a:pt x="991" y="78"/>
                  </a:lnTo>
                  <a:lnTo>
                    <a:pt x="989" y="74"/>
                  </a:lnTo>
                  <a:lnTo>
                    <a:pt x="989" y="72"/>
                  </a:lnTo>
                  <a:lnTo>
                    <a:pt x="989" y="72"/>
                  </a:lnTo>
                  <a:lnTo>
                    <a:pt x="989" y="70"/>
                  </a:lnTo>
                  <a:lnTo>
                    <a:pt x="989" y="70"/>
                  </a:lnTo>
                  <a:lnTo>
                    <a:pt x="991" y="70"/>
                  </a:lnTo>
                  <a:lnTo>
                    <a:pt x="991" y="72"/>
                  </a:lnTo>
                  <a:lnTo>
                    <a:pt x="993" y="72"/>
                  </a:lnTo>
                  <a:lnTo>
                    <a:pt x="993" y="74"/>
                  </a:lnTo>
                  <a:lnTo>
                    <a:pt x="995" y="76"/>
                  </a:lnTo>
                  <a:lnTo>
                    <a:pt x="993" y="76"/>
                  </a:lnTo>
                  <a:lnTo>
                    <a:pt x="993" y="78"/>
                  </a:lnTo>
                  <a:lnTo>
                    <a:pt x="991" y="78"/>
                  </a:lnTo>
                  <a:lnTo>
                    <a:pt x="991" y="80"/>
                  </a:lnTo>
                  <a:lnTo>
                    <a:pt x="991" y="82"/>
                  </a:lnTo>
                  <a:lnTo>
                    <a:pt x="993" y="86"/>
                  </a:lnTo>
                  <a:lnTo>
                    <a:pt x="993" y="90"/>
                  </a:lnTo>
                  <a:lnTo>
                    <a:pt x="993" y="92"/>
                  </a:lnTo>
                  <a:lnTo>
                    <a:pt x="993" y="94"/>
                  </a:lnTo>
                  <a:lnTo>
                    <a:pt x="993" y="96"/>
                  </a:lnTo>
                  <a:lnTo>
                    <a:pt x="991" y="96"/>
                  </a:lnTo>
                  <a:lnTo>
                    <a:pt x="989" y="96"/>
                  </a:lnTo>
                  <a:lnTo>
                    <a:pt x="989" y="98"/>
                  </a:lnTo>
                  <a:lnTo>
                    <a:pt x="991" y="100"/>
                  </a:lnTo>
                  <a:lnTo>
                    <a:pt x="991" y="102"/>
                  </a:lnTo>
                  <a:lnTo>
                    <a:pt x="993" y="100"/>
                  </a:lnTo>
                  <a:lnTo>
                    <a:pt x="995" y="100"/>
                  </a:lnTo>
                  <a:lnTo>
                    <a:pt x="995" y="98"/>
                  </a:lnTo>
                  <a:lnTo>
                    <a:pt x="997" y="98"/>
                  </a:lnTo>
                  <a:lnTo>
                    <a:pt x="997" y="96"/>
                  </a:lnTo>
                  <a:lnTo>
                    <a:pt x="995" y="96"/>
                  </a:lnTo>
                  <a:lnTo>
                    <a:pt x="995" y="94"/>
                  </a:lnTo>
                  <a:lnTo>
                    <a:pt x="995" y="92"/>
                  </a:lnTo>
                  <a:lnTo>
                    <a:pt x="995" y="90"/>
                  </a:lnTo>
                  <a:lnTo>
                    <a:pt x="997" y="92"/>
                  </a:lnTo>
                  <a:lnTo>
                    <a:pt x="997" y="94"/>
                  </a:lnTo>
                  <a:lnTo>
                    <a:pt x="999" y="94"/>
                  </a:lnTo>
                  <a:lnTo>
                    <a:pt x="999" y="92"/>
                  </a:lnTo>
                  <a:lnTo>
                    <a:pt x="999" y="90"/>
                  </a:lnTo>
                  <a:lnTo>
                    <a:pt x="999" y="88"/>
                  </a:lnTo>
                  <a:lnTo>
                    <a:pt x="997" y="88"/>
                  </a:lnTo>
                  <a:lnTo>
                    <a:pt x="997" y="88"/>
                  </a:lnTo>
                  <a:lnTo>
                    <a:pt x="997" y="86"/>
                  </a:lnTo>
                  <a:lnTo>
                    <a:pt x="999" y="88"/>
                  </a:lnTo>
                  <a:lnTo>
                    <a:pt x="999" y="88"/>
                  </a:lnTo>
                  <a:lnTo>
                    <a:pt x="999" y="90"/>
                  </a:lnTo>
                  <a:lnTo>
                    <a:pt x="1001" y="90"/>
                  </a:lnTo>
                  <a:lnTo>
                    <a:pt x="1003" y="88"/>
                  </a:lnTo>
                  <a:lnTo>
                    <a:pt x="1003" y="88"/>
                  </a:lnTo>
                  <a:lnTo>
                    <a:pt x="1003" y="86"/>
                  </a:lnTo>
                  <a:lnTo>
                    <a:pt x="1001" y="84"/>
                  </a:lnTo>
                  <a:lnTo>
                    <a:pt x="1001" y="82"/>
                  </a:lnTo>
                  <a:lnTo>
                    <a:pt x="999" y="82"/>
                  </a:lnTo>
                  <a:lnTo>
                    <a:pt x="997" y="82"/>
                  </a:lnTo>
                  <a:lnTo>
                    <a:pt x="997" y="78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999" y="78"/>
                  </a:lnTo>
                  <a:lnTo>
                    <a:pt x="999" y="80"/>
                  </a:lnTo>
                  <a:lnTo>
                    <a:pt x="1001" y="78"/>
                  </a:lnTo>
                  <a:lnTo>
                    <a:pt x="1003" y="78"/>
                  </a:lnTo>
                  <a:lnTo>
                    <a:pt x="1003" y="76"/>
                  </a:lnTo>
                  <a:lnTo>
                    <a:pt x="1005" y="76"/>
                  </a:lnTo>
                  <a:lnTo>
                    <a:pt x="1005" y="78"/>
                  </a:lnTo>
                  <a:lnTo>
                    <a:pt x="1007" y="80"/>
                  </a:lnTo>
                  <a:lnTo>
                    <a:pt x="1005" y="80"/>
                  </a:lnTo>
                  <a:lnTo>
                    <a:pt x="1005" y="82"/>
                  </a:lnTo>
                  <a:lnTo>
                    <a:pt x="1007" y="84"/>
                  </a:lnTo>
                  <a:lnTo>
                    <a:pt x="1009" y="84"/>
                  </a:lnTo>
                  <a:lnTo>
                    <a:pt x="1011" y="82"/>
                  </a:lnTo>
                  <a:lnTo>
                    <a:pt x="1013" y="82"/>
                  </a:lnTo>
                  <a:lnTo>
                    <a:pt x="1013" y="80"/>
                  </a:lnTo>
                  <a:lnTo>
                    <a:pt x="1007" y="76"/>
                  </a:lnTo>
                  <a:lnTo>
                    <a:pt x="1011" y="80"/>
                  </a:lnTo>
                  <a:lnTo>
                    <a:pt x="1023" y="90"/>
                  </a:lnTo>
                  <a:lnTo>
                    <a:pt x="1023" y="92"/>
                  </a:lnTo>
                  <a:lnTo>
                    <a:pt x="1025" y="92"/>
                  </a:lnTo>
                  <a:lnTo>
                    <a:pt x="1029" y="96"/>
                  </a:lnTo>
                  <a:lnTo>
                    <a:pt x="1031" y="102"/>
                  </a:lnTo>
                  <a:lnTo>
                    <a:pt x="1033" y="104"/>
                  </a:lnTo>
                  <a:lnTo>
                    <a:pt x="1033" y="106"/>
                  </a:lnTo>
                  <a:lnTo>
                    <a:pt x="1031" y="110"/>
                  </a:lnTo>
                  <a:lnTo>
                    <a:pt x="1029" y="112"/>
                  </a:lnTo>
                  <a:lnTo>
                    <a:pt x="1029" y="114"/>
                  </a:lnTo>
                  <a:lnTo>
                    <a:pt x="1031" y="122"/>
                  </a:lnTo>
                  <a:lnTo>
                    <a:pt x="1031" y="124"/>
                  </a:lnTo>
                  <a:lnTo>
                    <a:pt x="1031" y="126"/>
                  </a:lnTo>
                  <a:lnTo>
                    <a:pt x="1029" y="126"/>
                  </a:lnTo>
                  <a:lnTo>
                    <a:pt x="1029" y="128"/>
                  </a:lnTo>
                  <a:lnTo>
                    <a:pt x="1027" y="126"/>
                  </a:lnTo>
                  <a:lnTo>
                    <a:pt x="1027" y="128"/>
                  </a:lnTo>
                  <a:lnTo>
                    <a:pt x="1025" y="128"/>
                  </a:lnTo>
                  <a:lnTo>
                    <a:pt x="1023" y="130"/>
                  </a:lnTo>
                  <a:lnTo>
                    <a:pt x="1023" y="132"/>
                  </a:lnTo>
                  <a:lnTo>
                    <a:pt x="1021" y="132"/>
                  </a:lnTo>
                  <a:lnTo>
                    <a:pt x="1021" y="130"/>
                  </a:lnTo>
                  <a:lnTo>
                    <a:pt x="1019" y="132"/>
                  </a:lnTo>
                  <a:lnTo>
                    <a:pt x="1019" y="130"/>
                  </a:lnTo>
                  <a:lnTo>
                    <a:pt x="1019" y="132"/>
                  </a:lnTo>
                  <a:lnTo>
                    <a:pt x="1017" y="132"/>
                  </a:lnTo>
                  <a:lnTo>
                    <a:pt x="1015" y="132"/>
                  </a:lnTo>
                  <a:lnTo>
                    <a:pt x="1015" y="134"/>
                  </a:lnTo>
                  <a:lnTo>
                    <a:pt x="1017" y="136"/>
                  </a:lnTo>
                  <a:lnTo>
                    <a:pt x="1019" y="136"/>
                  </a:lnTo>
                  <a:lnTo>
                    <a:pt x="1019" y="134"/>
                  </a:lnTo>
                  <a:lnTo>
                    <a:pt x="1021" y="134"/>
                  </a:lnTo>
                  <a:lnTo>
                    <a:pt x="1019" y="136"/>
                  </a:lnTo>
                  <a:lnTo>
                    <a:pt x="1021" y="136"/>
                  </a:lnTo>
                  <a:lnTo>
                    <a:pt x="1019" y="136"/>
                  </a:lnTo>
                  <a:lnTo>
                    <a:pt x="1019" y="138"/>
                  </a:lnTo>
                  <a:lnTo>
                    <a:pt x="1019" y="140"/>
                  </a:lnTo>
                  <a:lnTo>
                    <a:pt x="1021" y="140"/>
                  </a:lnTo>
                  <a:lnTo>
                    <a:pt x="1021" y="138"/>
                  </a:lnTo>
                  <a:lnTo>
                    <a:pt x="1021" y="136"/>
                  </a:lnTo>
                  <a:lnTo>
                    <a:pt x="1023" y="138"/>
                  </a:lnTo>
                  <a:lnTo>
                    <a:pt x="1023" y="136"/>
                  </a:lnTo>
                  <a:lnTo>
                    <a:pt x="1023" y="136"/>
                  </a:lnTo>
                  <a:lnTo>
                    <a:pt x="1025" y="134"/>
                  </a:lnTo>
                  <a:lnTo>
                    <a:pt x="1025" y="132"/>
                  </a:lnTo>
                  <a:lnTo>
                    <a:pt x="1025" y="136"/>
                  </a:lnTo>
                  <a:lnTo>
                    <a:pt x="1027" y="136"/>
                  </a:lnTo>
                  <a:lnTo>
                    <a:pt x="1029" y="136"/>
                  </a:lnTo>
                  <a:lnTo>
                    <a:pt x="1031" y="142"/>
                  </a:lnTo>
                  <a:lnTo>
                    <a:pt x="1033" y="144"/>
                  </a:lnTo>
                  <a:lnTo>
                    <a:pt x="1031" y="146"/>
                  </a:lnTo>
                  <a:lnTo>
                    <a:pt x="1033" y="148"/>
                  </a:lnTo>
                  <a:lnTo>
                    <a:pt x="1035" y="148"/>
                  </a:lnTo>
                  <a:lnTo>
                    <a:pt x="1037" y="148"/>
                  </a:lnTo>
                  <a:lnTo>
                    <a:pt x="1039" y="148"/>
                  </a:lnTo>
                  <a:lnTo>
                    <a:pt x="1039" y="148"/>
                  </a:lnTo>
                  <a:lnTo>
                    <a:pt x="1047" y="146"/>
                  </a:lnTo>
                  <a:lnTo>
                    <a:pt x="1053" y="148"/>
                  </a:lnTo>
                  <a:lnTo>
                    <a:pt x="1057" y="150"/>
                  </a:lnTo>
                  <a:lnTo>
                    <a:pt x="1061" y="154"/>
                  </a:lnTo>
                  <a:lnTo>
                    <a:pt x="1061" y="156"/>
                  </a:lnTo>
                  <a:lnTo>
                    <a:pt x="1061" y="158"/>
                  </a:lnTo>
                  <a:lnTo>
                    <a:pt x="1059" y="158"/>
                  </a:lnTo>
                  <a:lnTo>
                    <a:pt x="1059" y="160"/>
                  </a:lnTo>
                  <a:lnTo>
                    <a:pt x="1061" y="160"/>
                  </a:lnTo>
                  <a:lnTo>
                    <a:pt x="1065" y="162"/>
                  </a:lnTo>
                  <a:lnTo>
                    <a:pt x="1067" y="162"/>
                  </a:lnTo>
                  <a:lnTo>
                    <a:pt x="1069" y="160"/>
                  </a:lnTo>
                  <a:lnTo>
                    <a:pt x="1071" y="160"/>
                  </a:lnTo>
                  <a:lnTo>
                    <a:pt x="1073" y="158"/>
                  </a:lnTo>
                  <a:lnTo>
                    <a:pt x="1075" y="156"/>
                  </a:lnTo>
                  <a:lnTo>
                    <a:pt x="1077" y="154"/>
                  </a:lnTo>
                  <a:lnTo>
                    <a:pt x="1079" y="152"/>
                  </a:lnTo>
                  <a:lnTo>
                    <a:pt x="1079" y="150"/>
                  </a:lnTo>
                  <a:lnTo>
                    <a:pt x="1081" y="150"/>
                  </a:lnTo>
                  <a:lnTo>
                    <a:pt x="1081" y="148"/>
                  </a:lnTo>
                  <a:lnTo>
                    <a:pt x="1083" y="146"/>
                  </a:lnTo>
                  <a:lnTo>
                    <a:pt x="1083" y="144"/>
                  </a:lnTo>
                  <a:lnTo>
                    <a:pt x="1085" y="142"/>
                  </a:lnTo>
                  <a:lnTo>
                    <a:pt x="1085" y="140"/>
                  </a:lnTo>
                  <a:lnTo>
                    <a:pt x="1087" y="136"/>
                  </a:lnTo>
                  <a:lnTo>
                    <a:pt x="1087" y="136"/>
                  </a:lnTo>
                  <a:lnTo>
                    <a:pt x="1087" y="134"/>
                  </a:lnTo>
                  <a:lnTo>
                    <a:pt x="1089" y="134"/>
                  </a:lnTo>
                  <a:lnTo>
                    <a:pt x="1093" y="132"/>
                  </a:lnTo>
                  <a:lnTo>
                    <a:pt x="1099" y="130"/>
                  </a:lnTo>
                  <a:lnTo>
                    <a:pt x="1101" y="130"/>
                  </a:lnTo>
                  <a:lnTo>
                    <a:pt x="1105" y="132"/>
                  </a:lnTo>
                  <a:lnTo>
                    <a:pt x="1113" y="132"/>
                  </a:lnTo>
                  <a:lnTo>
                    <a:pt x="1119" y="132"/>
                  </a:lnTo>
                  <a:lnTo>
                    <a:pt x="1121" y="134"/>
                  </a:lnTo>
                  <a:lnTo>
                    <a:pt x="1121" y="136"/>
                  </a:lnTo>
                  <a:lnTo>
                    <a:pt x="1123" y="136"/>
                  </a:lnTo>
                  <a:lnTo>
                    <a:pt x="1125" y="136"/>
                  </a:lnTo>
                  <a:lnTo>
                    <a:pt x="1125" y="134"/>
                  </a:lnTo>
                  <a:lnTo>
                    <a:pt x="1123" y="134"/>
                  </a:lnTo>
                  <a:lnTo>
                    <a:pt x="1123" y="132"/>
                  </a:lnTo>
                  <a:lnTo>
                    <a:pt x="1125" y="132"/>
                  </a:lnTo>
                  <a:lnTo>
                    <a:pt x="1127" y="132"/>
                  </a:lnTo>
                  <a:lnTo>
                    <a:pt x="1129" y="132"/>
                  </a:lnTo>
                  <a:lnTo>
                    <a:pt x="1133" y="130"/>
                  </a:lnTo>
                  <a:lnTo>
                    <a:pt x="1135" y="130"/>
                  </a:lnTo>
                  <a:lnTo>
                    <a:pt x="1137" y="128"/>
                  </a:lnTo>
                  <a:lnTo>
                    <a:pt x="1139" y="126"/>
                  </a:lnTo>
                  <a:lnTo>
                    <a:pt x="1141" y="124"/>
                  </a:lnTo>
                  <a:lnTo>
                    <a:pt x="1143" y="124"/>
                  </a:lnTo>
                  <a:lnTo>
                    <a:pt x="1145" y="124"/>
                  </a:lnTo>
                  <a:lnTo>
                    <a:pt x="1145" y="122"/>
                  </a:lnTo>
                  <a:lnTo>
                    <a:pt x="1147" y="122"/>
                  </a:lnTo>
                  <a:lnTo>
                    <a:pt x="1149" y="124"/>
                  </a:lnTo>
                  <a:lnTo>
                    <a:pt x="1151" y="122"/>
                  </a:lnTo>
                  <a:lnTo>
                    <a:pt x="1153" y="122"/>
                  </a:lnTo>
                  <a:lnTo>
                    <a:pt x="1153" y="124"/>
                  </a:lnTo>
                  <a:lnTo>
                    <a:pt x="1155" y="124"/>
                  </a:lnTo>
                  <a:lnTo>
                    <a:pt x="1155" y="126"/>
                  </a:lnTo>
                  <a:lnTo>
                    <a:pt x="1153" y="126"/>
                  </a:lnTo>
                  <a:lnTo>
                    <a:pt x="1153" y="128"/>
                  </a:lnTo>
                  <a:lnTo>
                    <a:pt x="1153" y="130"/>
                  </a:lnTo>
                  <a:lnTo>
                    <a:pt x="1155" y="130"/>
                  </a:lnTo>
                  <a:lnTo>
                    <a:pt x="1157" y="130"/>
                  </a:lnTo>
                  <a:lnTo>
                    <a:pt x="1159" y="130"/>
                  </a:lnTo>
                  <a:lnTo>
                    <a:pt x="1159" y="132"/>
                  </a:lnTo>
                  <a:lnTo>
                    <a:pt x="1161" y="130"/>
                  </a:lnTo>
                  <a:lnTo>
                    <a:pt x="1161" y="128"/>
                  </a:lnTo>
                  <a:lnTo>
                    <a:pt x="1161" y="126"/>
                  </a:lnTo>
                  <a:lnTo>
                    <a:pt x="1161" y="128"/>
                  </a:lnTo>
                  <a:lnTo>
                    <a:pt x="1163" y="130"/>
                  </a:lnTo>
                  <a:lnTo>
                    <a:pt x="1165" y="130"/>
                  </a:lnTo>
                  <a:lnTo>
                    <a:pt x="1167" y="130"/>
                  </a:lnTo>
                  <a:lnTo>
                    <a:pt x="1173" y="130"/>
                  </a:lnTo>
                  <a:lnTo>
                    <a:pt x="1173" y="132"/>
                  </a:lnTo>
                  <a:lnTo>
                    <a:pt x="1173" y="134"/>
                  </a:lnTo>
                  <a:lnTo>
                    <a:pt x="1173" y="136"/>
                  </a:lnTo>
                  <a:lnTo>
                    <a:pt x="1175" y="136"/>
                  </a:lnTo>
                  <a:lnTo>
                    <a:pt x="1175" y="136"/>
                  </a:lnTo>
                  <a:lnTo>
                    <a:pt x="1175" y="138"/>
                  </a:lnTo>
                  <a:lnTo>
                    <a:pt x="1177" y="140"/>
                  </a:lnTo>
                  <a:lnTo>
                    <a:pt x="1179" y="140"/>
                  </a:lnTo>
                  <a:lnTo>
                    <a:pt x="1179" y="142"/>
                  </a:lnTo>
                  <a:lnTo>
                    <a:pt x="1181" y="142"/>
                  </a:lnTo>
                  <a:lnTo>
                    <a:pt x="1181" y="140"/>
                  </a:lnTo>
                  <a:lnTo>
                    <a:pt x="1183" y="136"/>
                  </a:lnTo>
                  <a:lnTo>
                    <a:pt x="1183" y="136"/>
                  </a:lnTo>
                  <a:lnTo>
                    <a:pt x="1183" y="134"/>
                  </a:lnTo>
                  <a:lnTo>
                    <a:pt x="1183" y="136"/>
                  </a:lnTo>
                  <a:lnTo>
                    <a:pt x="1185" y="138"/>
                  </a:lnTo>
                  <a:lnTo>
                    <a:pt x="1185" y="144"/>
                  </a:lnTo>
                  <a:lnTo>
                    <a:pt x="1187" y="160"/>
                  </a:lnTo>
                  <a:lnTo>
                    <a:pt x="1191" y="170"/>
                  </a:lnTo>
                  <a:lnTo>
                    <a:pt x="1193" y="172"/>
                  </a:lnTo>
                  <a:lnTo>
                    <a:pt x="1195" y="170"/>
                  </a:lnTo>
                  <a:lnTo>
                    <a:pt x="1197" y="170"/>
                  </a:lnTo>
                  <a:lnTo>
                    <a:pt x="1197" y="168"/>
                  </a:lnTo>
                  <a:lnTo>
                    <a:pt x="1197" y="166"/>
                  </a:lnTo>
                  <a:lnTo>
                    <a:pt x="1195" y="166"/>
                  </a:lnTo>
                  <a:lnTo>
                    <a:pt x="1195" y="168"/>
                  </a:lnTo>
                  <a:lnTo>
                    <a:pt x="1193" y="168"/>
                  </a:lnTo>
                  <a:lnTo>
                    <a:pt x="1191" y="168"/>
                  </a:lnTo>
                  <a:lnTo>
                    <a:pt x="1191" y="166"/>
                  </a:lnTo>
                  <a:lnTo>
                    <a:pt x="1189" y="160"/>
                  </a:lnTo>
                  <a:lnTo>
                    <a:pt x="1187" y="146"/>
                  </a:lnTo>
                  <a:lnTo>
                    <a:pt x="1185" y="140"/>
                  </a:lnTo>
                  <a:lnTo>
                    <a:pt x="1187" y="138"/>
                  </a:lnTo>
                  <a:lnTo>
                    <a:pt x="1187" y="140"/>
                  </a:lnTo>
                  <a:lnTo>
                    <a:pt x="1187" y="142"/>
                  </a:lnTo>
                  <a:lnTo>
                    <a:pt x="1189" y="144"/>
                  </a:lnTo>
                  <a:lnTo>
                    <a:pt x="1189" y="146"/>
                  </a:lnTo>
                  <a:lnTo>
                    <a:pt x="1189" y="148"/>
                  </a:lnTo>
                  <a:lnTo>
                    <a:pt x="1189" y="150"/>
                  </a:lnTo>
                  <a:lnTo>
                    <a:pt x="1191" y="152"/>
                  </a:lnTo>
                  <a:lnTo>
                    <a:pt x="1191" y="156"/>
                  </a:lnTo>
                  <a:lnTo>
                    <a:pt x="1191" y="154"/>
                  </a:lnTo>
                  <a:lnTo>
                    <a:pt x="1193" y="154"/>
                  </a:lnTo>
                  <a:lnTo>
                    <a:pt x="1193" y="152"/>
                  </a:lnTo>
                  <a:lnTo>
                    <a:pt x="1193" y="150"/>
                  </a:lnTo>
                  <a:lnTo>
                    <a:pt x="1193" y="148"/>
                  </a:lnTo>
                  <a:lnTo>
                    <a:pt x="1193" y="146"/>
                  </a:lnTo>
                  <a:lnTo>
                    <a:pt x="1195" y="146"/>
                  </a:lnTo>
                  <a:lnTo>
                    <a:pt x="1195" y="144"/>
                  </a:lnTo>
                  <a:lnTo>
                    <a:pt x="1197" y="144"/>
                  </a:lnTo>
                  <a:lnTo>
                    <a:pt x="1197" y="142"/>
                  </a:lnTo>
                  <a:lnTo>
                    <a:pt x="1195" y="138"/>
                  </a:lnTo>
                  <a:lnTo>
                    <a:pt x="1195" y="136"/>
                  </a:lnTo>
                  <a:lnTo>
                    <a:pt x="1193" y="136"/>
                  </a:lnTo>
                  <a:lnTo>
                    <a:pt x="1193" y="136"/>
                  </a:lnTo>
                  <a:lnTo>
                    <a:pt x="1191" y="136"/>
                  </a:lnTo>
                  <a:lnTo>
                    <a:pt x="1191" y="134"/>
                  </a:lnTo>
                  <a:lnTo>
                    <a:pt x="1191" y="136"/>
                  </a:lnTo>
                  <a:lnTo>
                    <a:pt x="1189" y="136"/>
                  </a:lnTo>
                  <a:lnTo>
                    <a:pt x="1187" y="136"/>
                  </a:lnTo>
                  <a:lnTo>
                    <a:pt x="1189" y="134"/>
                  </a:lnTo>
                  <a:lnTo>
                    <a:pt x="1191" y="134"/>
                  </a:lnTo>
                  <a:lnTo>
                    <a:pt x="1197" y="134"/>
                  </a:lnTo>
                  <a:lnTo>
                    <a:pt x="1199" y="134"/>
                  </a:lnTo>
                  <a:lnTo>
                    <a:pt x="1201" y="134"/>
                  </a:lnTo>
                  <a:lnTo>
                    <a:pt x="1203" y="134"/>
                  </a:lnTo>
                  <a:lnTo>
                    <a:pt x="1205" y="134"/>
                  </a:lnTo>
                  <a:lnTo>
                    <a:pt x="1207" y="136"/>
                  </a:lnTo>
                  <a:lnTo>
                    <a:pt x="1215" y="138"/>
                  </a:lnTo>
                  <a:lnTo>
                    <a:pt x="1219" y="140"/>
                  </a:lnTo>
                  <a:lnTo>
                    <a:pt x="1221" y="142"/>
                  </a:lnTo>
                  <a:lnTo>
                    <a:pt x="1225" y="144"/>
                  </a:lnTo>
                  <a:lnTo>
                    <a:pt x="1231" y="146"/>
                  </a:lnTo>
                  <a:lnTo>
                    <a:pt x="1231" y="148"/>
                  </a:lnTo>
                  <a:lnTo>
                    <a:pt x="1231" y="150"/>
                  </a:lnTo>
                  <a:lnTo>
                    <a:pt x="1231" y="152"/>
                  </a:lnTo>
                  <a:lnTo>
                    <a:pt x="1231" y="154"/>
                  </a:lnTo>
                  <a:lnTo>
                    <a:pt x="1231" y="156"/>
                  </a:lnTo>
                  <a:lnTo>
                    <a:pt x="1231" y="156"/>
                  </a:lnTo>
                  <a:lnTo>
                    <a:pt x="1229" y="156"/>
                  </a:lnTo>
                  <a:lnTo>
                    <a:pt x="1227" y="156"/>
                  </a:lnTo>
                  <a:lnTo>
                    <a:pt x="1227" y="158"/>
                  </a:lnTo>
                  <a:lnTo>
                    <a:pt x="1225" y="158"/>
                  </a:lnTo>
                  <a:lnTo>
                    <a:pt x="1225" y="160"/>
                  </a:lnTo>
                  <a:lnTo>
                    <a:pt x="1223" y="164"/>
                  </a:lnTo>
                  <a:lnTo>
                    <a:pt x="1221" y="168"/>
                  </a:lnTo>
                  <a:lnTo>
                    <a:pt x="1219" y="170"/>
                  </a:lnTo>
                  <a:lnTo>
                    <a:pt x="1219" y="172"/>
                  </a:lnTo>
                  <a:lnTo>
                    <a:pt x="1217" y="172"/>
                  </a:lnTo>
                  <a:lnTo>
                    <a:pt x="1217" y="170"/>
                  </a:lnTo>
                  <a:lnTo>
                    <a:pt x="1217" y="172"/>
                  </a:lnTo>
                  <a:lnTo>
                    <a:pt x="1215" y="172"/>
                  </a:lnTo>
                  <a:lnTo>
                    <a:pt x="1215" y="174"/>
                  </a:lnTo>
                  <a:lnTo>
                    <a:pt x="1217" y="174"/>
                  </a:lnTo>
                  <a:lnTo>
                    <a:pt x="1217" y="176"/>
                  </a:lnTo>
                  <a:lnTo>
                    <a:pt x="1215" y="178"/>
                  </a:lnTo>
                  <a:lnTo>
                    <a:pt x="1213" y="180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3" y="182"/>
                  </a:lnTo>
                  <a:lnTo>
                    <a:pt x="1213" y="184"/>
                  </a:lnTo>
                  <a:lnTo>
                    <a:pt x="1211" y="182"/>
                  </a:lnTo>
                  <a:lnTo>
                    <a:pt x="1209" y="184"/>
                  </a:lnTo>
                  <a:lnTo>
                    <a:pt x="1211" y="192"/>
                  </a:lnTo>
                  <a:lnTo>
                    <a:pt x="1211" y="194"/>
                  </a:lnTo>
                  <a:lnTo>
                    <a:pt x="1209" y="194"/>
                  </a:lnTo>
                  <a:lnTo>
                    <a:pt x="1209" y="196"/>
                  </a:lnTo>
                  <a:lnTo>
                    <a:pt x="1207" y="198"/>
                  </a:lnTo>
                  <a:lnTo>
                    <a:pt x="1207" y="196"/>
                  </a:lnTo>
                  <a:lnTo>
                    <a:pt x="1205" y="194"/>
                  </a:lnTo>
                  <a:lnTo>
                    <a:pt x="1205" y="190"/>
                  </a:lnTo>
                  <a:lnTo>
                    <a:pt x="1205" y="194"/>
                  </a:lnTo>
                  <a:lnTo>
                    <a:pt x="1205" y="196"/>
                  </a:lnTo>
                  <a:lnTo>
                    <a:pt x="1201" y="196"/>
                  </a:lnTo>
                  <a:lnTo>
                    <a:pt x="1203" y="196"/>
                  </a:lnTo>
                  <a:lnTo>
                    <a:pt x="1205" y="196"/>
                  </a:lnTo>
                  <a:lnTo>
                    <a:pt x="1207" y="196"/>
                  </a:lnTo>
                  <a:lnTo>
                    <a:pt x="1207" y="198"/>
                  </a:lnTo>
                  <a:lnTo>
                    <a:pt x="1209" y="198"/>
                  </a:lnTo>
                  <a:lnTo>
                    <a:pt x="1209" y="196"/>
                  </a:lnTo>
                  <a:lnTo>
                    <a:pt x="1211" y="196"/>
                  </a:lnTo>
                  <a:lnTo>
                    <a:pt x="1213" y="200"/>
                  </a:lnTo>
                  <a:lnTo>
                    <a:pt x="1213" y="202"/>
                  </a:lnTo>
                  <a:lnTo>
                    <a:pt x="1215" y="202"/>
                  </a:lnTo>
                  <a:lnTo>
                    <a:pt x="1217" y="204"/>
                  </a:lnTo>
                  <a:lnTo>
                    <a:pt x="1219" y="204"/>
                  </a:lnTo>
                  <a:lnTo>
                    <a:pt x="1221" y="206"/>
                  </a:lnTo>
                  <a:lnTo>
                    <a:pt x="1223" y="206"/>
                  </a:lnTo>
                  <a:lnTo>
                    <a:pt x="1223" y="204"/>
                  </a:lnTo>
                  <a:lnTo>
                    <a:pt x="1223" y="202"/>
                  </a:lnTo>
                  <a:lnTo>
                    <a:pt x="1225" y="206"/>
                  </a:lnTo>
                  <a:lnTo>
                    <a:pt x="1227" y="206"/>
                  </a:lnTo>
                  <a:lnTo>
                    <a:pt x="1229" y="208"/>
                  </a:lnTo>
                  <a:lnTo>
                    <a:pt x="1231" y="208"/>
                  </a:lnTo>
                  <a:lnTo>
                    <a:pt x="1231" y="208"/>
                  </a:lnTo>
                  <a:lnTo>
                    <a:pt x="1233" y="208"/>
                  </a:lnTo>
                  <a:lnTo>
                    <a:pt x="1235" y="208"/>
                  </a:lnTo>
                  <a:lnTo>
                    <a:pt x="1237" y="208"/>
                  </a:lnTo>
                  <a:lnTo>
                    <a:pt x="1239" y="208"/>
                  </a:lnTo>
                  <a:lnTo>
                    <a:pt x="1241" y="210"/>
                  </a:lnTo>
                  <a:lnTo>
                    <a:pt x="1243" y="210"/>
                  </a:lnTo>
                  <a:lnTo>
                    <a:pt x="1243" y="214"/>
                  </a:lnTo>
                  <a:lnTo>
                    <a:pt x="1241" y="214"/>
                  </a:lnTo>
                  <a:lnTo>
                    <a:pt x="1241" y="216"/>
                  </a:lnTo>
                  <a:lnTo>
                    <a:pt x="1239" y="214"/>
                  </a:lnTo>
                  <a:lnTo>
                    <a:pt x="1237" y="214"/>
                  </a:lnTo>
                  <a:lnTo>
                    <a:pt x="1237" y="212"/>
                  </a:lnTo>
                  <a:lnTo>
                    <a:pt x="1235" y="212"/>
                  </a:lnTo>
                  <a:lnTo>
                    <a:pt x="1233" y="212"/>
                  </a:lnTo>
                  <a:lnTo>
                    <a:pt x="1233" y="210"/>
                  </a:lnTo>
                  <a:lnTo>
                    <a:pt x="1231" y="210"/>
                  </a:lnTo>
                  <a:lnTo>
                    <a:pt x="1231" y="210"/>
                  </a:lnTo>
                  <a:lnTo>
                    <a:pt x="1231" y="212"/>
                  </a:lnTo>
                  <a:lnTo>
                    <a:pt x="1229" y="212"/>
                  </a:lnTo>
                  <a:lnTo>
                    <a:pt x="1229" y="214"/>
                  </a:lnTo>
                  <a:lnTo>
                    <a:pt x="1227" y="214"/>
                  </a:lnTo>
                  <a:lnTo>
                    <a:pt x="1227" y="212"/>
                  </a:lnTo>
                  <a:lnTo>
                    <a:pt x="1225" y="212"/>
                  </a:lnTo>
                  <a:lnTo>
                    <a:pt x="1223" y="212"/>
                  </a:lnTo>
                  <a:lnTo>
                    <a:pt x="1223" y="214"/>
                  </a:lnTo>
                  <a:lnTo>
                    <a:pt x="1221" y="214"/>
                  </a:lnTo>
                  <a:lnTo>
                    <a:pt x="1221" y="212"/>
                  </a:lnTo>
                  <a:lnTo>
                    <a:pt x="1219" y="212"/>
                  </a:lnTo>
                  <a:lnTo>
                    <a:pt x="1217" y="212"/>
                  </a:lnTo>
                  <a:lnTo>
                    <a:pt x="1215" y="212"/>
                  </a:lnTo>
                  <a:lnTo>
                    <a:pt x="1215" y="214"/>
                  </a:lnTo>
                  <a:lnTo>
                    <a:pt x="1213" y="214"/>
                  </a:lnTo>
                  <a:lnTo>
                    <a:pt x="1213" y="212"/>
                  </a:lnTo>
                  <a:lnTo>
                    <a:pt x="1211" y="212"/>
                  </a:lnTo>
                  <a:lnTo>
                    <a:pt x="1209" y="212"/>
                  </a:lnTo>
                  <a:lnTo>
                    <a:pt x="1207" y="210"/>
                  </a:lnTo>
                  <a:lnTo>
                    <a:pt x="1205" y="210"/>
                  </a:lnTo>
                  <a:lnTo>
                    <a:pt x="1205" y="212"/>
                  </a:lnTo>
                  <a:lnTo>
                    <a:pt x="1203" y="212"/>
                  </a:lnTo>
                  <a:lnTo>
                    <a:pt x="1201" y="214"/>
                  </a:lnTo>
                  <a:lnTo>
                    <a:pt x="1201" y="216"/>
                  </a:lnTo>
                  <a:lnTo>
                    <a:pt x="1201" y="214"/>
                  </a:lnTo>
                  <a:lnTo>
                    <a:pt x="1199" y="214"/>
                  </a:lnTo>
                  <a:lnTo>
                    <a:pt x="1197" y="214"/>
                  </a:lnTo>
                  <a:lnTo>
                    <a:pt x="1197" y="216"/>
                  </a:lnTo>
                  <a:lnTo>
                    <a:pt x="1197" y="218"/>
                  </a:lnTo>
                  <a:lnTo>
                    <a:pt x="1197" y="220"/>
                  </a:lnTo>
                  <a:lnTo>
                    <a:pt x="1199" y="220"/>
                  </a:lnTo>
                  <a:lnTo>
                    <a:pt x="1201" y="220"/>
                  </a:lnTo>
                  <a:lnTo>
                    <a:pt x="1201" y="218"/>
                  </a:lnTo>
                  <a:lnTo>
                    <a:pt x="1203" y="218"/>
                  </a:lnTo>
                  <a:lnTo>
                    <a:pt x="1203" y="220"/>
                  </a:lnTo>
                  <a:lnTo>
                    <a:pt x="1205" y="220"/>
                  </a:lnTo>
                  <a:lnTo>
                    <a:pt x="1207" y="220"/>
                  </a:lnTo>
                  <a:lnTo>
                    <a:pt x="1207" y="222"/>
                  </a:lnTo>
                  <a:lnTo>
                    <a:pt x="1207" y="220"/>
                  </a:lnTo>
                  <a:lnTo>
                    <a:pt x="1209" y="220"/>
                  </a:lnTo>
                  <a:lnTo>
                    <a:pt x="1211" y="220"/>
                  </a:lnTo>
                  <a:lnTo>
                    <a:pt x="1211" y="218"/>
                  </a:lnTo>
                  <a:lnTo>
                    <a:pt x="1213" y="218"/>
                  </a:lnTo>
                  <a:lnTo>
                    <a:pt x="1215" y="218"/>
                  </a:lnTo>
                  <a:lnTo>
                    <a:pt x="1217" y="218"/>
                  </a:lnTo>
                  <a:lnTo>
                    <a:pt x="1219" y="218"/>
                  </a:lnTo>
                  <a:lnTo>
                    <a:pt x="1221" y="218"/>
                  </a:lnTo>
                  <a:lnTo>
                    <a:pt x="1221" y="220"/>
                  </a:lnTo>
                  <a:lnTo>
                    <a:pt x="1219" y="220"/>
                  </a:lnTo>
                  <a:lnTo>
                    <a:pt x="1219" y="218"/>
                  </a:lnTo>
                  <a:lnTo>
                    <a:pt x="1219" y="220"/>
                  </a:lnTo>
                  <a:lnTo>
                    <a:pt x="1219" y="222"/>
                  </a:lnTo>
                  <a:lnTo>
                    <a:pt x="1219" y="220"/>
                  </a:lnTo>
                  <a:lnTo>
                    <a:pt x="1221" y="220"/>
                  </a:lnTo>
                  <a:lnTo>
                    <a:pt x="1223" y="220"/>
                  </a:lnTo>
                  <a:lnTo>
                    <a:pt x="1225" y="220"/>
                  </a:lnTo>
                  <a:lnTo>
                    <a:pt x="1227" y="220"/>
                  </a:lnTo>
                  <a:lnTo>
                    <a:pt x="1229" y="220"/>
                  </a:lnTo>
                  <a:lnTo>
                    <a:pt x="1231" y="220"/>
                  </a:lnTo>
                  <a:lnTo>
                    <a:pt x="1231" y="222"/>
                  </a:lnTo>
                  <a:lnTo>
                    <a:pt x="1231" y="220"/>
                  </a:lnTo>
                  <a:lnTo>
                    <a:pt x="1231" y="220"/>
                  </a:lnTo>
                  <a:lnTo>
                    <a:pt x="1233" y="218"/>
                  </a:lnTo>
                  <a:lnTo>
                    <a:pt x="1235" y="218"/>
                  </a:lnTo>
                  <a:lnTo>
                    <a:pt x="1237" y="218"/>
                  </a:lnTo>
                  <a:lnTo>
                    <a:pt x="1239" y="218"/>
                  </a:lnTo>
                  <a:lnTo>
                    <a:pt x="1239" y="220"/>
                  </a:lnTo>
                  <a:lnTo>
                    <a:pt x="1241" y="220"/>
                  </a:lnTo>
                  <a:lnTo>
                    <a:pt x="1241" y="218"/>
                  </a:lnTo>
                  <a:lnTo>
                    <a:pt x="1243" y="218"/>
                  </a:lnTo>
                  <a:lnTo>
                    <a:pt x="1243" y="220"/>
                  </a:lnTo>
                  <a:lnTo>
                    <a:pt x="1245" y="220"/>
                  </a:lnTo>
                  <a:lnTo>
                    <a:pt x="1245" y="218"/>
                  </a:lnTo>
                  <a:lnTo>
                    <a:pt x="1247" y="218"/>
                  </a:lnTo>
                  <a:lnTo>
                    <a:pt x="1247" y="216"/>
                  </a:lnTo>
                  <a:lnTo>
                    <a:pt x="1249" y="216"/>
                  </a:lnTo>
                  <a:lnTo>
                    <a:pt x="1251" y="214"/>
                  </a:lnTo>
                  <a:lnTo>
                    <a:pt x="1253" y="216"/>
                  </a:lnTo>
                  <a:lnTo>
                    <a:pt x="1255" y="216"/>
                  </a:lnTo>
                  <a:lnTo>
                    <a:pt x="1255" y="218"/>
                  </a:lnTo>
                  <a:lnTo>
                    <a:pt x="1257" y="218"/>
                  </a:lnTo>
                  <a:lnTo>
                    <a:pt x="1259" y="216"/>
                  </a:lnTo>
                  <a:lnTo>
                    <a:pt x="1259" y="218"/>
                  </a:lnTo>
                  <a:lnTo>
                    <a:pt x="1261" y="218"/>
                  </a:lnTo>
                  <a:lnTo>
                    <a:pt x="1263" y="218"/>
                  </a:lnTo>
                  <a:lnTo>
                    <a:pt x="1263" y="220"/>
                  </a:lnTo>
                  <a:lnTo>
                    <a:pt x="1265" y="220"/>
                  </a:lnTo>
                  <a:lnTo>
                    <a:pt x="1267" y="220"/>
                  </a:lnTo>
                  <a:lnTo>
                    <a:pt x="1269" y="218"/>
                  </a:lnTo>
                  <a:lnTo>
                    <a:pt x="1271" y="218"/>
                  </a:lnTo>
                  <a:lnTo>
                    <a:pt x="1271" y="216"/>
                  </a:lnTo>
                  <a:lnTo>
                    <a:pt x="1273" y="216"/>
                  </a:lnTo>
                  <a:lnTo>
                    <a:pt x="1275" y="216"/>
                  </a:lnTo>
                  <a:lnTo>
                    <a:pt x="1275" y="218"/>
                  </a:lnTo>
                  <a:lnTo>
                    <a:pt x="1273" y="218"/>
                  </a:lnTo>
                  <a:lnTo>
                    <a:pt x="1275" y="220"/>
                  </a:lnTo>
                  <a:lnTo>
                    <a:pt x="1273" y="220"/>
                  </a:lnTo>
                  <a:lnTo>
                    <a:pt x="1273" y="222"/>
                  </a:lnTo>
                  <a:lnTo>
                    <a:pt x="1273" y="220"/>
                  </a:lnTo>
                  <a:lnTo>
                    <a:pt x="1271" y="220"/>
                  </a:lnTo>
                  <a:lnTo>
                    <a:pt x="1271" y="222"/>
                  </a:lnTo>
                  <a:lnTo>
                    <a:pt x="1271" y="224"/>
                  </a:lnTo>
                  <a:lnTo>
                    <a:pt x="1271" y="226"/>
                  </a:lnTo>
                  <a:lnTo>
                    <a:pt x="1269" y="226"/>
                  </a:lnTo>
                  <a:lnTo>
                    <a:pt x="1269" y="228"/>
                  </a:lnTo>
                  <a:lnTo>
                    <a:pt x="1265" y="230"/>
                  </a:lnTo>
                  <a:lnTo>
                    <a:pt x="1263" y="228"/>
                  </a:lnTo>
                  <a:lnTo>
                    <a:pt x="1261" y="228"/>
                  </a:lnTo>
                  <a:lnTo>
                    <a:pt x="1261" y="230"/>
                  </a:lnTo>
                  <a:lnTo>
                    <a:pt x="1267" y="232"/>
                  </a:lnTo>
                  <a:lnTo>
                    <a:pt x="1269" y="232"/>
                  </a:lnTo>
                  <a:lnTo>
                    <a:pt x="1269" y="232"/>
                  </a:lnTo>
                  <a:lnTo>
                    <a:pt x="1271" y="230"/>
                  </a:lnTo>
                  <a:lnTo>
                    <a:pt x="1273" y="230"/>
                  </a:lnTo>
                  <a:lnTo>
                    <a:pt x="1273" y="232"/>
                  </a:lnTo>
                  <a:lnTo>
                    <a:pt x="1271" y="232"/>
                  </a:lnTo>
                  <a:lnTo>
                    <a:pt x="1269" y="232"/>
                  </a:lnTo>
                  <a:lnTo>
                    <a:pt x="1269" y="234"/>
                  </a:lnTo>
                  <a:lnTo>
                    <a:pt x="1267" y="234"/>
                  </a:lnTo>
                  <a:lnTo>
                    <a:pt x="1265" y="234"/>
                  </a:lnTo>
                  <a:lnTo>
                    <a:pt x="1263" y="234"/>
                  </a:lnTo>
                  <a:lnTo>
                    <a:pt x="1261" y="236"/>
                  </a:lnTo>
                  <a:lnTo>
                    <a:pt x="1261" y="234"/>
                  </a:lnTo>
                  <a:lnTo>
                    <a:pt x="1257" y="236"/>
                  </a:lnTo>
                  <a:lnTo>
                    <a:pt x="1255" y="238"/>
                  </a:lnTo>
                  <a:lnTo>
                    <a:pt x="1253" y="240"/>
                  </a:lnTo>
                  <a:lnTo>
                    <a:pt x="1251" y="240"/>
                  </a:lnTo>
                  <a:lnTo>
                    <a:pt x="1253" y="240"/>
                  </a:lnTo>
                  <a:lnTo>
                    <a:pt x="1253" y="242"/>
                  </a:lnTo>
                  <a:lnTo>
                    <a:pt x="1253" y="244"/>
                  </a:lnTo>
                  <a:lnTo>
                    <a:pt x="1253" y="246"/>
                  </a:lnTo>
                  <a:lnTo>
                    <a:pt x="1251" y="246"/>
                  </a:lnTo>
                  <a:lnTo>
                    <a:pt x="1251" y="248"/>
                  </a:lnTo>
                  <a:lnTo>
                    <a:pt x="1253" y="248"/>
                  </a:lnTo>
                  <a:lnTo>
                    <a:pt x="1255" y="246"/>
                  </a:lnTo>
                  <a:lnTo>
                    <a:pt x="1255" y="244"/>
                  </a:lnTo>
                  <a:lnTo>
                    <a:pt x="1257" y="244"/>
                  </a:lnTo>
                  <a:lnTo>
                    <a:pt x="1257" y="246"/>
                  </a:lnTo>
                  <a:lnTo>
                    <a:pt x="1259" y="248"/>
                  </a:lnTo>
                  <a:lnTo>
                    <a:pt x="1261" y="246"/>
                  </a:lnTo>
                  <a:lnTo>
                    <a:pt x="1263" y="246"/>
                  </a:lnTo>
                  <a:lnTo>
                    <a:pt x="1265" y="246"/>
                  </a:lnTo>
                  <a:lnTo>
                    <a:pt x="1267" y="246"/>
                  </a:lnTo>
                  <a:lnTo>
                    <a:pt x="1271" y="246"/>
                  </a:lnTo>
                  <a:lnTo>
                    <a:pt x="1273" y="246"/>
                  </a:lnTo>
                  <a:lnTo>
                    <a:pt x="1273" y="248"/>
                  </a:lnTo>
                  <a:lnTo>
                    <a:pt x="1275" y="248"/>
                  </a:lnTo>
                  <a:lnTo>
                    <a:pt x="1277" y="246"/>
                  </a:lnTo>
                  <a:lnTo>
                    <a:pt x="1279" y="246"/>
                  </a:lnTo>
                  <a:lnTo>
                    <a:pt x="1279" y="246"/>
                  </a:lnTo>
                  <a:lnTo>
                    <a:pt x="1281" y="246"/>
                  </a:lnTo>
                  <a:lnTo>
                    <a:pt x="1285" y="246"/>
                  </a:lnTo>
                  <a:lnTo>
                    <a:pt x="1287" y="246"/>
                  </a:lnTo>
                  <a:lnTo>
                    <a:pt x="1289" y="246"/>
                  </a:lnTo>
                  <a:lnTo>
                    <a:pt x="1289" y="248"/>
                  </a:lnTo>
                  <a:lnTo>
                    <a:pt x="1291" y="248"/>
                  </a:lnTo>
                  <a:lnTo>
                    <a:pt x="1293" y="250"/>
                  </a:lnTo>
                  <a:lnTo>
                    <a:pt x="1295" y="250"/>
                  </a:lnTo>
                  <a:lnTo>
                    <a:pt x="1295" y="248"/>
                  </a:lnTo>
                  <a:lnTo>
                    <a:pt x="1297" y="248"/>
                  </a:lnTo>
                  <a:lnTo>
                    <a:pt x="1297" y="250"/>
                  </a:lnTo>
                  <a:lnTo>
                    <a:pt x="1301" y="252"/>
                  </a:lnTo>
                  <a:lnTo>
                    <a:pt x="1303" y="252"/>
                  </a:lnTo>
                  <a:lnTo>
                    <a:pt x="1305" y="254"/>
                  </a:lnTo>
                  <a:lnTo>
                    <a:pt x="1305" y="252"/>
                  </a:lnTo>
                  <a:lnTo>
                    <a:pt x="1307" y="254"/>
                  </a:lnTo>
                  <a:lnTo>
                    <a:pt x="1309" y="256"/>
                  </a:lnTo>
                  <a:lnTo>
                    <a:pt x="1311" y="258"/>
                  </a:lnTo>
                  <a:lnTo>
                    <a:pt x="1313" y="258"/>
                  </a:lnTo>
                  <a:lnTo>
                    <a:pt x="1313" y="260"/>
                  </a:lnTo>
                  <a:lnTo>
                    <a:pt x="1315" y="260"/>
                  </a:lnTo>
                  <a:lnTo>
                    <a:pt x="1315" y="262"/>
                  </a:lnTo>
                  <a:lnTo>
                    <a:pt x="1315" y="264"/>
                  </a:lnTo>
                  <a:lnTo>
                    <a:pt x="1315" y="267"/>
                  </a:lnTo>
                  <a:lnTo>
                    <a:pt x="1315" y="269"/>
                  </a:lnTo>
                  <a:lnTo>
                    <a:pt x="1317" y="269"/>
                  </a:lnTo>
                  <a:lnTo>
                    <a:pt x="1319" y="269"/>
                  </a:lnTo>
                  <a:lnTo>
                    <a:pt x="1319" y="267"/>
                  </a:lnTo>
                  <a:lnTo>
                    <a:pt x="1317" y="267"/>
                  </a:lnTo>
                  <a:lnTo>
                    <a:pt x="1315" y="267"/>
                  </a:lnTo>
                  <a:lnTo>
                    <a:pt x="1317" y="267"/>
                  </a:lnTo>
                  <a:lnTo>
                    <a:pt x="1317" y="264"/>
                  </a:lnTo>
                  <a:lnTo>
                    <a:pt x="1319" y="264"/>
                  </a:lnTo>
                  <a:lnTo>
                    <a:pt x="1321" y="264"/>
                  </a:lnTo>
                  <a:lnTo>
                    <a:pt x="1321" y="262"/>
                  </a:lnTo>
                  <a:lnTo>
                    <a:pt x="1319" y="262"/>
                  </a:lnTo>
                  <a:lnTo>
                    <a:pt x="1319" y="260"/>
                  </a:lnTo>
                  <a:lnTo>
                    <a:pt x="1317" y="256"/>
                  </a:lnTo>
                  <a:lnTo>
                    <a:pt x="1317" y="254"/>
                  </a:lnTo>
                  <a:lnTo>
                    <a:pt x="1317" y="252"/>
                  </a:lnTo>
                  <a:lnTo>
                    <a:pt x="1319" y="250"/>
                  </a:lnTo>
                  <a:lnTo>
                    <a:pt x="1321" y="246"/>
                  </a:lnTo>
                  <a:lnTo>
                    <a:pt x="1323" y="246"/>
                  </a:lnTo>
                  <a:lnTo>
                    <a:pt x="1323" y="248"/>
                  </a:lnTo>
                  <a:lnTo>
                    <a:pt x="1323" y="250"/>
                  </a:lnTo>
                  <a:lnTo>
                    <a:pt x="1325" y="252"/>
                  </a:lnTo>
                  <a:lnTo>
                    <a:pt x="1325" y="254"/>
                  </a:lnTo>
                  <a:lnTo>
                    <a:pt x="1325" y="258"/>
                  </a:lnTo>
                  <a:lnTo>
                    <a:pt x="1325" y="260"/>
                  </a:lnTo>
                  <a:lnTo>
                    <a:pt x="1327" y="260"/>
                  </a:lnTo>
                  <a:lnTo>
                    <a:pt x="1327" y="262"/>
                  </a:lnTo>
                  <a:lnTo>
                    <a:pt x="1327" y="264"/>
                  </a:lnTo>
                  <a:lnTo>
                    <a:pt x="1327" y="264"/>
                  </a:lnTo>
                  <a:lnTo>
                    <a:pt x="1327" y="267"/>
                  </a:lnTo>
                  <a:lnTo>
                    <a:pt x="1327" y="269"/>
                  </a:lnTo>
                  <a:lnTo>
                    <a:pt x="1327" y="271"/>
                  </a:lnTo>
                  <a:lnTo>
                    <a:pt x="1327" y="273"/>
                  </a:lnTo>
                  <a:lnTo>
                    <a:pt x="1327" y="275"/>
                  </a:lnTo>
                  <a:lnTo>
                    <a:pt x="1327" y="275"/>
                  </a:lnTo>
                  <a:lnTo>
                    <a:pt x="1327" y="277"/>
                  </a:lnTo>
                  <a:lnTo>
                    <a:pt x="1329" y="279"/>
                  </a:lnTo>
                  <a:lnTo>
                    <a:pt x="1329" y="281"/>
                  </a:lnTo>
                  <a:lnTo>
                    <a:pt x="1329" y="283"/>
                  </a:lnTo>
                  <a:lnTo>
                    <a:pt x="1329" y="285"/>
                  </a:lnTo>
                  <a:lnTo>
                    <a:pt x="1331" y="285"/>
                  </a:lnTo>
                  <a:lnTo>
                    <a:pt x="1331" y="287"/>
                  </a:lnTo>
                  <a:lnTo>
                    <a:pt x="1331" y="293"/>
                  </a:lnTo>
                  <a:lnTo>
                    <a:pt x="1331" y="295"/>
                  </a:lnTo>
                  <a:lnTo>
                    <a:pt x="1331" y="291"/>
                  </a:lnTo>
                  <a:lnTo>
                    <a:pt x="1333" y="287"/>
                  </a:lnTo>
                  <a:lnTo>
                    <a:pt x="1333" y="283"/>
                  </a:lnTo>
                  <a:lnTo>
                    <a:pt x="1331" y="281"/>
                  </a:lnTo>
                  <a:lnTo>
                    <a:pt x="1331" y="281"/>
                  </a:lnTo>
                  <a:lnTo>
                    <a:pt x="1331" y="279"/>
                  </a:lnTo>
                  <a:lnTo>
                    <a:pt x="1329" y="279"/>
                  </a:lnTo>
                  <a:lnTo>
                    <a:pt x="1329" y="277"/>
                  </a:lnTo>
                  <a:lnTo>
                    <a:pt x="1329" y="275"/>
                  </a:lnTo>
                  <a:lnTo>
                    <a:pt x="1327" y="275"/>
                  </a:lnTo>
                  <a:lnTo>
                    <a:pt x="1327" y="273"/>
                  </a:lnTo>
                  <a:lnTo>
                    <a:pt x="1327" y="271"/>
                  </a:lnTo>
                  <a:lnTo>
                    <a:pt x="1327" y="269"/>
                  </a:lnTo>
                  <a:lnTo>
                    <a:pt x="1329" y="269"/>
                  </a:lnTo>
                  <a:lnTo>
                    <a:pt x="1329" y="267"/>
                  </a:lnTo>
                  <a:lnTo>
                    <a:pt x="1327" y="267"/>
                  </a:lnTo>
                  <a:lnTo>
                    <a:pt x="1327" y="264"/>
                  </a:lnTo>
                  <a:lnTo>
                    <a:pt x="1327" y="260"/>
                  </a:lnTo>
                  <a:lnTo>
                    <a:pt x="1327" y="258"/>
                  </a:lnTo>
                  <a:lnTo>
                    <a:pt x="1327" y="256"/>
                  </a:lnTo>
                  <a:lnTo>
                    <a:pt x="1327" y="252"/>
                  </a:lnTo>
                  <a:lnTo>
                    <a:pt x="1327" y="250"/>
                  </a:lnTo>
                  <a:lnTo>
                    <a:pt x="1327" y="248"/>
                  </a:lnTo>
                  <a:lnTo>
                    <a:pt x="1327" y="246"/>
                  </a:lnTo>
                  <a:lnTo>
                    <a:pt x="1327" y="244"/>
                  </a:lnTo>
                  <a:lnTo>
                    <a:pt x="1329" y="244"/>
                  </a:lnTo>
                  <a:lnTo>
                    <a:pt x="1331" y="244"/>
                  </a:lnTo>
                  <a:lnTo>
                    <a:pt x="1333" y="244"/>
                  </a:lnTo>
                  <a:lnTo>
                    <a:pt x="1333" y="242"/>
                  </a:lnTo>
                  <a:lnTo>
                    <a:pt x="1335" y="242"/>
                  </a:lnTo>
                  <a:lnTo>
                    <a:pt x="1335" y="244"/>
                  </a:lnTo>
                  <a:lnTo>
                    <a:pt x="1335" y="242"/>
                  </a:lnTo>
                  <a:lnTo>
                    <a:pt x="1337" y="242"/>
                  </a:lnTo>
                  <a:lnTo>
                    <a:pt x="1337" y="240"/>
                  </a:lnTo>
                  <a:lnTo>
                    <a:pt x="1341" y="238"/>
                  </a:lnTo>
                  <a:lnTo>
                    <a:pt x="1341" y="240"/>
                  </a:lnTo>
                  <a:lnTo>
                    <a:pt x="1343" y="240"/>
                  </a:lnTo>
                  <a:lnTo>
                    <a:pt x="1343" y="242"/>
                  </a:lnTo>
                  <a:lnTo>
                    <a:pt x="1345" y="240"/>
                  </a:lnTo>
                  <a:lnTo>
                    <a:pt x="1347" y="240"/>
                  </a:lnTo>
                  <a:lnTo>
                    <a:pt x="1349" y="238"/>
                  </a:lnTo>
                  <a:lnTo>
                    <a:pt x="1351" y="236"/>
                  </a:lnTo>
                  <a:lnTo>
                    <a:pt x="1353" y="236"/>
                  </a:lnTo>
                  <a:lnTo>
                    <a:pt x="1353" y="238"/>
                  </a:lnTo>
                  <a:lnTo>
                    <a:pt x="1355" y="240"/>
                  </a:lnTo>
                  <a:lnTo>
                    <a:pt x="1357" y="242"/>
                  </a:lnTo>
                  <a:lnTo>
                    <a:pt x="1357" y="240"/>
                  </a:lnTo>
                  <a:lnTo>
                    <a:pt x="1361" y="242"/>
                  </a:lnTo>
                  <a:lnTo>
                    <a:pt x="1363" y="242"/>
                  </a:lnTo>
                  <a:lnTo>
                    <a:pt x="1365" y="250"/>
                  </a:lnTo>
                  <a:lnTo>
                    <a:pt x="1365" y="252"/>
                  </a:lnTo>
                  <a:lnTo>
                    <a:pt x="1365" y="254"/>
                  </a:lnTo>
                  <a:lnTo>
                    <a:pt x="1363" y="256"/>
                  </a:lnTo>
                  <a:lnTo>
                    <a:pt x="1363" y="258"/>
                  </a:lnTo>
                  <a:lnTo>
                    <a:pt x="1363" y="260"/>
                  </a:lnTo>
                  <a:lnTo>
                    <a:pt x="1359" y="260"/>
                  </a:lnTo>
                  <a:lnTo>
                    <a:pt x="1359" y="262"/>
                  </a:lnTo>
                  <a:lnTo>
                    <a:pt x="1357" y="262"/>
                  </a:lnTo>
                  <a:lnTo>
                    <a:pt x="1355" y="264"/>
                  </a:lnTo>
                  <a:lnTo>
                    <a:pt x="1355" y="267"/>
                  </a:lnTo>
                  <a:lnTo>
                    <a:pt x="1355" y="269"/>
                  </a:lnTo>
                  <a:lnTo>
                    <a:pt x="1355" y="271"/>
                  </a:lnTo>
                  <a:lnTo>
                    <a:pt x="1355" y="273"/>
                  </a:lnTo>
                  <a:lnTo>
                    <a:pt x="1355" y="275"/>
                  </a:lnTo>
                  <a:lnTo>
                    <a:pt x="1355" y="277"/>
                  </a:lnTo>
                  <a:lnTo>
                    <a:pt x="1357" y="277"/>
                  </a:lnTo>
                  <a:lnTo>
                    <a:pt x="1357" y="275"/>
                  </a:lnTo>
                  <a:lnTo>
                    <a:pt x="1357" y="273"/>
                  </a:lnTo>
                  <a:lnTo>
                    <a:pt x="1359" y="273"/>
                  </a:lnTo>
                  <a:lnTo>
                    <a:pt x="1359" y="271"/>
                  </a:lnTo>
                  <a:lnTo>
                    <a:pt x="1361" y="271"/>
                  </a:lnTo>
                  <a:lnTo>
                    <a:pt x="1363" y="271"/>
                  </a:lnTo>
                  <a:lnTo>
                    <a:pt x="1365" y="269"/>
                  </a:lnTo>
                  <a:lnTo>
                    <a:pt x="1367" y="267"/>
                  </a:lnTo>
                  <a:lnTo>
                    <a:pt x="1369" y="264"/>
                  </a:lnTo>
                  <a:lnTo>
                    <a:pt x="1371" y="262"/>
                  </a:lnTo>
                  <a:lnTo>
                    <a:pt x="1373" y="262"/>
                  </a:lnTo>
                  <a:lnTo>
                    <a:pt x="1375" y="262"/>
                  </a:lnTo>
                  <a:lnTo>
                    <a:pt x="1375" y="260"/>
                  </a:lnTo>
                  <a:lnTo>
                    <a:pt x="1375" y="258"/>
                  </a:lnTo>
                  <a:lnTo>
                    <a:pt x="1377" y="258"/>
                  </a:lnTo>
                  <a:lnTo>
                    <a:pt x="1379" y="256"/>
                  </a:lnTo>
                  <a:lnTo>
                    <a:pt x="1383" y="254"/>
                  </a:lnTo>
                  <a:lnTo>
                    <a:pt x="1385" y="254"/>
                  </a:lnTo>
                  <a:lnTo>
                    <a:pt x="1389" y="252"/>
                  </a:lnTo>
                  <a:lnTo>
                    <a:pt x="1391" y="250"/>
                  </a:lnTo>
                  <a:lnTo>
                    <a:pt x="1393" y="250"/>
                  </a:lnTo>
                  <a:lnTo>
                    <a:pt x="1395" y="250"/>
                  </a:lnTo>
                  <a:lnTo>
                    <a:pt x="1395" y="248"/>
                  </a:lnTo>
                  <a:lnTo>
                    <a:pt x="1397" y="248"/>
                  </a:lnTo>
                  <a:lnTo>
                    <a:pt x="1399" y="248"/>
                  </a:lnTo>
                  <a:lnTo>
                    <a:pt x="1401" y="246"/>
                  </a:lnTo>
                  <a:lnTo>
                    <a:pt x="1403" y="246"/>
                  </a:lnTo>
                  <a:lnTo>
                    <a:pt x="1405" y="246"/>
                  </a:lnTo>
                  <a:lnTo>
                    <a:pt x="1407" y="246"/>
                  </a:lnTo>
                  <a:lnTo>
                    <a:pt x="1409" y="248"/>
                  </a:lnTo>
                  <a:lnTo>
                    <a:pt x="1407" y="250"/>
                  </a:lnTo>
                  <a:lnTo>
                    <a:pt x="1409" y="250"/>
                  </a:lnTo>
                  <a:lnTo>
                    <a:pt x="1409" y="248"/>
                  </a:lnTo>
                  <a:lnTo>
                    <a:pt x="1409" y="246"/>
                  </a:lnTo>
                  <a:lnTo>
                    <a:pt x="1411" y="246"/>
                  </a:lnTo>
                  <a:lnTo>
                    <a:pt x="1411" y="244"/>
                  </a:lnTo>
                  <a:lnTo>
                    <a:pt x="1413" y="244"/>
                  </a:lnTo>
                  <a:lnTo>
                    <a:pt x="1415" y="242"/>
                  </a:lnTo>
                  <a:lnTo>
                    <a:pt x="1415" y="240"/>
                  </a:lnTo>
                  <a:lnTo>
                    <a:pt x="1417" y="240"/>
                  </a:lnTo>
                  <a:lnTo>
                    <a:pt x="1417" y="238"/>
                  </a:lnTo>
                  <a:lnTo>
                    <a:pt x="1419" y="238"/>
                  </a:lnTo>
                  <a:lnTo>
                    <a:pt x="1421" y="236"/>
                  </a:lnTo>
                  <a:lnTo>
                    <a:pt x="1423" y="234"/>
                  </a:lnTo>
                  <a:lnTo>
                    <a:pt x="1423" y="232"/>
                  </a:lnTo>
                  <a:lnTo>
                    <a:pt x="1423" y="232"/>
                  </a:lnTo>
                  <a:lnTo>
                    <a:pt x="1425" y="232"/>
                  </a:lnTo>
                  <a:lnTo>
                    <a:pt x="1427" y="230"/>
                  </a:lnTo>
                  <a:lnTo>
                    <a:pt x="1427" y="228"/>
                  </a:lnTo>
                  <a:lnTo>
                    <a:pt x="1429" y="228"/>
                  </a:lnTo>
                  <a:lnTo>
                    <a:pt x="1429" y="230"/>
                  </a:lnTo>
                  <a:lnTo>
                    <a:pt x="1429" y="232"/>
                  </a:lnTo>
                  <a:lnTo>
                    <a:pt x="1431" y="232"/>
                  </a:lnTo>
                  <a:lnTo>
                    <a:pt x="1431" y="232"/>
                  </a:lnTo>
                  <a:lnTo>
                    <a:pt x="1433" y="232"/>
                  </a:lnTo>
                  <a:lnTo>
                    <a:pt x="1435" y="232"/>
                  </a:lnTo>
                  <a:lnTo>
                    <a:pt x="1435" y="234"/>
                  </a:lnTo>
                  <a:lnTo>
                    <a:pt x="1437" y="234"/>
                  </a:lnTo>
                  <a:lnTo>
                    <a:pt x="1437" y="236"/>
                  </a:lnTo>
                  <a:lnTo>
                    <a:pt x="1437" y="234"/>
                  </a:lnTo>
                  <a:lnTo>
                    <a:pt x="1437" y="232"/>
                  </a:lnTo>
                  <a:lnTo>
                    <a:pt x="1437" y="232"/>
                  </a:lnTo>
                  <a:lnTo>
                    <a:pt x="1439" y="232"/>
                  </a:lnTo>
                  <a:lnTo>
                    <a:pt x="1439" y="230"/>
                  </a:lnTo>
                  <a:lnTo>
                    <a:pt x="1441" y="230"/>
                  </a:lnTo>
                  <a:lnTo>
                    <a:pt x="1443" y="232"/>
                  </a:lnTo>
                  <a:lnTo>
                    <a:pt x="1443" y="230"/>
                  </a:lnTo>
                  <a:lnTo>
                    <a:pt x="1445" y="230"/>
                  </a:lnTo>
                  <a:lnTo>
                    <a:pt x="1445" y="228"/>
                  </a:lnTo>
                  <a:lnTo>
                    <a:pt x="1447" y="230"/>
                  </a:lnTo>
                  <a:lnTo>
                    <a:pt x="1449" y="230"/>
                  </a:lnTo>
                  <a:lnTo>
                    <a:pt x="1451" y="230"/>
                  </a:lnTo>
                  <a:lnTo>
                    <a:pt x="1451" y="232"/>
                  </a:lnTo>
                  <a:lnTo>
                    <a:pt x="1453" y="232"/>
                  </a:lnTo>
                  <a:lnTo>
                    <a:pt x="1455" y="232"/>
                  </a:lnTo>
                  <a:lnTo>
                    <a:pt x="1457" y="232"/>
                  </a:lnTo>
                  <a:lnTo>
                    <a:pt x="1457" y="230"/>
                  </a:lnTo>
                  <a:lnTo>
                    <a:pt x="1459" y="230"/>
                  </a:lnTo>
                  <a:lnTo>
                    <a:pt x="1459" y="228"/>
                  </a:lnTo>
                  <a:lnTo>
                    <a:pt x="1461" y="228"/>
                  </a:lnTo>
                  <a:lnTo>
                    <a:pt x="1463" y="226"/>
                  </a:lnTo>
                  <a:lnTo>
                    <a:pt x="1463" y="228"/>
                  </a:lnTo>
                  <a:lnTo>
                    <a:pt x="1465" y="228"/>
                  </a:lnTo>
                  <a:lnTo>
                    <a:pt x="1465" y="230"/>
                  </a:lnTo>
                  <a:lnTo>
                    <a:pt x="1467" y="232"/>
                  </a:lnTo>
                  <a:lnTo>
                    <a:pt x="1467" y="232"/>
                  </a:lnTo>
                  <a:lnTo>
                    <a:pt x="1465" y="232"/>
                  </a:lnTo>
                  <a:lnTo>
                    <a:pt x="1463" y="232"/>
                  </a:lnTo>
                  <a:lnTo>
                    <a:pt x="1463" y="234"/>
                  </a:lnTo>
                  <a:lnTo>
                    <a:pt x="1461" y="234"/>
                  </a:lnTo>
                  <a:lnTo>
                    <a:pt x="1463" y="234"/>
                  </a:lnTo>
                  <a:lnTo>
                    <a:pt x="1463" y="236"/>
                  </a:lnTo>
                  <a:lnTo>
                    <a:pt x="1463" y="234"/>
                  </a:lnTo>
                  <a:lnTo>
                    <a:pt x="1465" y="232"/>
                  </a:lnTo>
                  <a:lnTo>
                    <a:pt x="1467" y="232"/>
                  </a:lnTo>
                  <a:lnTo>
                    <a:pt x="1469" y="232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1" y="234"/>
                  </a:lnTo>
                  <a:lnTo>
                    <a:pt x="1471" y="236"/>
                  </a:lnTo>
                  <a:lnTo>
                    <a:pt x="1471" y="236"/>
                  </a:lnTo>
                  <a:lnTo>
                    <a:pt x="1471" y="234"/>
                  </a:lnTo>
                  <a:lnTo>
                    <a:pt x="1471" y="232"/>
                  </a:lnTo>
                  <a:lnTo>
                    <a:pt x="1471" y="234"/>
                  </a:lnTo>
                  <a:lnTo>
                    <a:pt x="1473" y="234"/>
                  </a:lnTo>
                  <a:lnTo>
                    <a:pt x="1475" y="234"/>
                  </a:lnTo>
                  <a:lnTo>
                    <a:pt x="1475" y="232"/>
                  </a:lnTo>
                  <a:lnTo>
                    <a:pt x="1471" y="232"/>
                  </a:lnTo>
                  <a:lnTo>
                    <a:pt x="1471" y="232"/>
                  </a:lnTo>
                  <a:lnTo>
                    <a:pt x="1473" y="230"/>
                  </a:lnTo>
                  <a:lnTo>
                    <a:pt x="1475" y="232"/>
                  </a:lnTo>
                  <a:lnTo>
                    <a:pt x="1475" y="232"/>
                  </a:lnTo>
                  <a:lnTo>
                    <a:pt x="1477" y="232"/>
                  </a:lnTo>
                  <a:lnTo>
                    <a:pt x="1479" y="232"/>
                  </a:lnTo>
                  <a:lnTo>
                    <a:pt x="1479" y="232"/>
                  </a:lnTo>
                  <a:lnTo>
                    <a:pt x="1481" y="232"/>
                  </a:lnTo>
                  <a:lnTo>
                    <a:pt x="1481" y="232"/>
                  </a:lnTo>
                  <a:lnTo>
                    <a:pt x="1483" y="232"/>
                  </a:lnTo>
                  <a:lnTo>
                    <a:pt x="1485" y="232"/>
                  </a:lnTo>
                  <a:lnTo>
                    <a:pt x="1487" y="234"/>
                  </a:lnTo>
                  <a:lnTo>
                    <a:pt x="1487" y="232"/>
                  </a:lnTo>
                  <a:lnTo>
                    <a:pt x="1489" y="234"/>
                  </a:lnTo>
                  <a:lnTo>
                    <a:pt x="1489" y="236"/>
                  </a:lnTo>
                  <a:lnTo>
                    <a:pt x="1491" y="236"/>
                  </a:lnTo>
                  <a:lnTo>
                    <a:pt x="1491" y="238"/>
                  </a:lnTo>
                  <a:lnTo>
                    <a:pt x="1493" y="238"/>
                  </a:lnTo>
                  <a:lnTo>
                    <a:pt x="1495" y="238"/>
                  </a:lnTo>
                  <a:lnTo>
                    <a:pt x="1497" y="238"/>
                  </a:lnTo>
                  <a:lnTo>
                    <a:pt x="1497" y="240"/>
                  </a:lnTo>
                  <a:lnTo>
                    <a:pt x="1499" y="240"/>
                  </a:lnTo>
                  <a:lnTo>
                    <a:pt x="1499" y="242"/>
                  </a:lnTo>
                  <a:lnTo>
                    <a:pt x="1499" y="244"/>
                  </a:lnTo>
                  <a:lnTo>
                    <a:pt x="1499" y="246"/>
                  </a:lnTo>
                  <a:lnTo>
                    <a:pt x="1497" y="246"/>
                  </a:lnTo>
                  <a:lnTo>
                    <a:pt x="1497" y="248"/>
                  </a:lnTo>
                  <a:lnTo>
                    <a:pt x="1499" y="246"/>
                  </a:lnTo>
                  <a:lnTo>
                    <a:pt x="1501" y="244"/>
                  </a:lnTo>
                  <a:lnTo>
                    <a:pt x="1501" y="246"/>
                  </a:lnTo>
                  <a:lnTo>
                    <a:pt x="1503" y="246"/>
                  </a:lnTo>
                  <a:lnTo>
                    <a:pt x="1505" y="246"/>
                  </a:lnTo>
                  <a:lnTo>
                    <a:pt x="1505" y="248"/>
                  </a:lnTo>
                  <a:lnTo>
                    <a:pt x="1505" y="250"/>
                  </a:lnTo>
                  <a:lnTo>
                    <a:pt x="1505" y="252"/>
                  </a:lnTo>
                  <a:lnTo>
                    <a:pt x="1505" y="254"/>
                  </a:lnTo>
                  <a:lnTo>
                    <a:pt x="1507" y="254"/>
                  </a:lnTo>
                  <a:lnTo>
                    <a:pt x="1507" y="252"/>
                  </a:lnTo>
                  <a:lnTo>
                    <a:pt x="1507" y="250"/>
                  </a:lnTo>
                  <a:lnTo>
                    <a:pt x="1507" y="252"/>
                  </a:lnTo>
                  <a:lnTo>
                    <a:pt x="1507" y="254"/>
                  </a:lnTo>
                  <a:lnTo>
                    <a:pt x="1509" y="254"/>
                  </a:lnTo>
                  <a:lnTo>
                    <a:pt x="1507" y="256"/>
                  </a:lnTo>
                  <a:lnTo>
                    <a:pt x="1507" y="258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8"/>
                  </a:lnTo>
                  <a:lnTo>
                    <a:pt x="1509" y="256"/>
                  </a:lnTo>
                  <a:lnTo>
                    <a:pt x="1509" y="254"/>
                  </a:lnTo>
                  <a:lnTo>
                    <a:pt x="1509" y="252"/>
                  </a:lnTo>
                  <a:lnTo>
                    <a:pt x="1509" y="250"/>
                  </a:lnTo>
                  <a:lnTo>
                    <a:pt x="1509" y="248"/>
                  </a:lnTo>
                  <a:lnTo>
                    <a:pt x="1511" y="248"/>
                  </a:lnTo>
                  <a:lnTo>
                    <a:pt x="1513" y="248"/>
                  </a:lnTo>
                  <a:lnTo>
                    <a:pt x="1511" y="248"/>
                  </a:lnTo>
                  <a:lnTo>
                    <a:pt x="1511" y="250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2"/>
                  </a:lnTo>
                  <a:lnTo>
                    <a:pt x="1511" y="254"/>
                  </a:lnTo>
                  <a:lnTo>
                    <a:pt x="1511" y="256"/>
                  </a:lnTo>
                  <a:lnTo>
                    <a:pt x="1511" y="254"/>
                  </a:lnTo>
                  <a:lnTo>
                    <a:pt x="1513" y="254"/>
                  </a:lnTo>
                  <a:lnTo>
                    <a:pt x="1513" y="252"/>
                  </a:lnTo>
                  <a:lnTo>
                    <a:pt x="1515" y="252"/>
                  </a:lnTo>
                  <a:lnTo>
                    <a:pt x="1517" y="252"/>
                  </a:lnTo>
                  <a:lnTo>
                    <a:pt x="1515" y="252"/>
                  </a:lnTo>
                  <a:lnTo>
                    <a:pt x="1515" y="254"/>
                  </a:lnTo>
                  <a:lnTo>
                    <a:pt x="1515" y="256"/>
                  </a:lnTo>
                  <a:lnTo>
                    <a:pt x="1515" y="258"/>
                  </a:lnTo>
                  <a:lnTo>
                    <a:pt x="1515" y="260"/>
                  </a:lnTo>
                  <a:lnTo>
                    <a:pt x="1517" y="258"/>
                  </a:lnTo>
                  <a:lnTo>
                    <a:pt x="1517" y="256"/>
                  </a:lnTo>
                  <a:lnTo>
                    <a:pt x="1519" y="256"/>
                  </a:lnTo>
                  <a:lnTo>
                    <a:pt x="1519" y="254"/>
                  </a:lnTo>
                  <a:lnTo>
                    <a:pt x="1521" y="252"/>
                  </a:lnTo>
                  <a:lnTo>
                    <a:pt x="1523" y="252"/>
                  </a:lnTo>
                  <a:lnTo>
                    <a:pt x="1523" y="254"/>
                  </a:lnTo>
                  <a:lnTo>
                    <a:pt x="1525" y="252"/>
                  </a:lnTo>
                  <a:lnTo>
                    <a:pt x="1525" y="254"/>
                  </a:lnTo>
                  <a:lnTo>
                    <a:pt x="1527" y="254"/>
                  </a:lnTo>
                  <a:lnTo>
                    <a:pt x="1529" y="254"/>
                  </a:lnTo>
                  <a:lnTo>
                    <a:pt x="1531" y="254"/>
                  </a:lnTo>
                  <a:lnTo>
                    <a:pt x="1531" y="256"/>
                  </a:lnTo>
                  <a:lnTo>
                    <a:pt x="1533" y="258"/>
                  </a:lnTo>
                  <a:lnTo>
                    <a:pt x="1533" y="256"/>
                  </a:lnTo>
                  <a:lnTo>
                    <a:pt x="1535" y="256"/>
                  </a:lnTo>
                  <a:lnTo>
                    <a:pt x="1537" y="258"/>
                  </a:lnTo>
                  <a:lnTo>
                    <a:pt x="1539" y="260"/>
                  </a:lnTo>
                  <a:lnTo>
                    <a:pt x="1541" y="260"/>
                  </a:lnTo>
                  <a:lnTo>
                    <a:pt x="1541" y="262"/>
                  </a:lnTo>
                  <a:lnTo>
                    <a:pt x="1543" y="262"/>
                  </a:lnTo>
                  <a:lnTo>
                    <a:pt x="1543" y="264"/>
                  </a:lnTo>
                  <a:lnTo>
                    <a:pt x="1545" y="264"/>
                  </a:lnTo>
                  <a:lnTo>
                    <a:pt x="1545" y="267"/>
                  </a:lnTo>
                  <a:lnTo>
                    <a:pt x="1545" y="269"/>
                  </a:lnTo>
                  <a:lnTo>
                    <a:pt x="1547" y="271"/>
                  </a:lnTo>
                  <a:lnTo>
                    <a:pt x="1545" y="271"/>
                  </a:lnTo>
                  <a:lnTo>
                    <a:pt x="1547" y="271"/>
                  </a:lnTo>
                  <a:lnTo>
                    <a:pt x="1547" y="273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5" y="275"/>
                  </a:lnTo>
                  <a:lnTo>
                    <a:pt x="1545" y="277"/>
                  </a:lnTo>
                  <a:lnTo>
                    <a:pt x="1543" y="277"/>
                  </a:lnTo>
                  <a:lnTo>
                    <a:pt x="1545" y="277"/>
                  </a:lnTo>
                  <a:lnTo>
                    <a:pt x="1545" y="279"/>
                  </a:lnTo>
                  <a:lnTo>
                    <a:pt x="1545" y="281"/>
                  </a:lnTo>
                  <a:lnTo>
                    <a:pt x="1543" y="281"/>
                  </a:lnTo>
                  <a:lnTo>
                    <a:pt x="1543" y="281"/>
                  </a:lnTo>
                  <a:lnTo>
                    <a:pt x="1545" y="281"/>
                  </a:lnTo>
                  <a:lnTo>
                    <a:pt x="1545" y="279"/>
                  </a:lnTo>
                  <a:lnTo>
                    <a:pt x="1547" y="279"/>
                  </a:lnTo>
                  <a:lnTo>
                    <a:pt x="1547" y="281"/>
                  </a:lnTo>
                  <a:lnTo>
                    <a:pt x="1549" y="281"/>
                  </a:lnTo>
                  <a:lnTo>
                    <a:pt x="1551" y="281"/>
                  </a:lnTo>
                  <a:lnTo>
                    <a:pt x="1551" y="281"/>
                  </a:lnTo>
                  <a:lnTo>
                    <a:pt x="1553" y="281"/>
                  </a:lnTo>
                  <a:lnTo>
                    <a:pt x="1555" y="281"/>
                  </a:lnTo>
                  <a:lnTo>
                    <a:pt x="1557" y="281"/>
                  </a:lnTo>
                  <a:lnTo>
                    <a:pt x="1559" y="279"/>
                  </a:lnTo>
                  <a:lnTo>
                    <a:pt x="1561" y="279"/>
                  </a:lnTo>
                  <a:lnTo>
                    <a:pt x="1561" y="277"/>
                  </a:lnTo>
                  <a:lnTo>
                    <a:pt x="1563" y="277"/>
                  </a:lnTo>
                  <a:lnTo>
                    <a:pt x="1563" y="275"/>
                  </a:lnTo>
                  <a:lnTo>
                    <a:pt x="1565" y="275"/>
                  </a:lnTo>
                  <a:lnTo>
                    <a:pt x="1565" y="273"/>
                  </a:lnTo>
                  <a:lnTo>
                    <a:pt x="1567" y="273"/>
                  </a:lnTo>
                  <a:lnTo>
                    <a:pt x="1567" y="271"/>
                  </a:lnTo>
                  <a:lnTo>
                    <a:pt x="1569" y="271"/>
                  </a:lnTo>
                  <a:lnTo>
                    <a:pt x="1569" y="269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5"/>
                  </a:lnTo>
                  <a:lnTo>
                    <a:pt x="1569" y="273"/>
                  </a:lnTo>
                  <a:lnTo>
                    <a:pt x="1569" y="273"/>
                  </a:lnTo>
                  <a:lnTo>
                    <a:pt x="1569" y="271"/>
                  </a:lnTo>
                  <a:lnTo>
                    <a:pt x="1569" y="273"/>
                  </a:lnTo>
                  <a:lnTo>
                    <a:pt x="1571" y="273"/>
                  </a:lnTo>
                  <a:lnTo>
                    <a:pt x="1571" y="271"/>
                  </a:lnTo>
                  <a:lnTo>
                    <a:pt x="1573" y="271"/>
                  </a:lnTo>
                  <a:lnTo>
                    <a:pt x="1573" y="273"/>
                  </a:lnTo>
                  <a:lnTo>
                    <a:pt x="1573" y="275"/>
                  </a:lnTo>
                  <a:lnTo>
                    <a:pt x="1575" y="275"/>
                  </a:lnTo>
                  <a:lnTo>
                    <a:pt x="1575" y="277"/>
                  </a:lnTo>
                  <a:lnTo>
                    <a:pt x="1575" y="279"/>
                  </a:lnTo>
                  <a:lnTo>
                    <a:pt x="1575" y="277"/>
                  </a:lnTo>
                  <a:lnTo>
                    <a:pt x="1575" y="275"/>
                  </a:lnTo>
                  <a:lnTo>
                    <a:pt x="1573" y="275"/>
                  </a:lnTo>
                  <a:lnTo>
                    <a:pt x="1573" y="273"/>
                  </a:lnTo>
                  <a:lnTo>
                    <a:pt x="1573" y="271"/>
                  </a:lnTo>
                  <a:lnTo>
                    <a:pt x="1575" y="271"/>
                  </a:lnTo>
                  <a:lnTo>
                    <a:pt x="1577" y="271"/>
                  </a:lnTo>
                  <a:lnTo>
                    <a:pt x="1577" y="273"/>
                  </a:lnTo>
                  <a:lnTo>
                    <a:pt x="1577" y="275"/>
                  </a:lnTo>
                  <a:lnTo>
                    <a:pt x="1581" y="277"/>
                  </a:lnTo>
                  <a:lnTo>
                    <a:pt x="1583" y="277"/>
                  </a:lnTo>
                  <a:lnTo>
                    <a:pt x="1583" y="279"/>
                  </a:lnTo>
                  <a:lnTo>
                    <a:pt x="1585" y="281"/>
                  </a:lnTo>
                  <a:lnTo>
                    <a:pt x="1587" y="281"/>
                  </a:lnTo>
                  <a:lnTo>
                    <a:pt x="1587" y="281"/>
                  </a:lnTo>
                  <a:lnTo>
                    <a:pt x="1589" y="281"/>
                  </a:lnTo>
                  <a:lnTo>
                    <a:pt x="1589" y="281"/>
                  </a:lnTo>
                  <a:lnTo>
                    <a:pt x="1591" y="281"/>
                  </a:lnTo>
                  <a:lnTo>
                    <a:pt x="1591" y="281"/>
                  </a:lnTo>
                  <a:lnTo>
                    <a:pt x="1589" y="281"/>
                  </a:lnTo>
                  <a:lnTo>
                    <a:pt x="1589" y="283"/>
                  </a:lnTo>
                  <a:lnTo>
                    <a:pt x="1587" y="283"/>
                  </a:lnTo>
                  <a:lnTo>
                    <a:pt x="1589" y="283"/>
                  </a:lnTo>
                  <a:lnTo>
                    <a:pt x="1591" y="283"/>
                  </a:lnTo>
                  <a:lnTo>
                    <a:pt x="1593" y="281"/>
                  </a:lnTo>
                  <a:lnTo>
                    <a:pt x="1593" y="283"/>
                  </a:lnTo>
                  <a:lnTo>
                    <a:pt x="1591" y="283"/>
                  </a:lnTo>
                  <a:lnTo>
                    <a:pt x="1591" y="285"/>
                  </a:lnTo>
                  <a:lnTo>
                    <a:pt x="1593" y="283"/>
                  </a:lnTo>
                  <a:lnTo>
                    <a:pt x="1593" y="285"/>
                  </a:lnTo>
                  <a:lnTo>
                    <a:pt x="1593" y="287"/>
                  </a:lnTo>
                  <a:lnTo>
                    <a:pt x="1593" y="289"/>
                  </a:lnTo>
                  <a:lnTo>
                    <a:pt x="1593" y="291"/>
                  </a:lnTo>
                  <a:lnTo>
                    <a:pt x="1593" y="289"/>
                  </a:lnTo>
                  <a:lnTo>
                    <a:pt x="1595" y="287"/>
                  </a:lnTo>
                  <a:lnTo>
                    <a:pt x="1595" y="289"/>
                  </a:lnTo>
                  <a:lnTo>
                    <a:pt x="1595" y="287"/>
                  </a:lnTo>
                  <a:lnTo>
                    <a:pt x="1597" y="287"/>
                  </a:lnTo>
                  <a:lnTo>
                    <a:pt x="1599" y="287"/>
                  </a:lnTo>
                  <a:lnTo>
                    <a:pt x="1601" y="287"/>
                  </a:lnTo>
                  <a:lnTo>
                    <a:pt x="1599" y="287"/>
                  </a:lnTo>
                  <a:lnTo>
                    <a:pt x="1599" y="289"/>
                  </a:lnTo>
                  <a:lnTo>
                    <a:pt x="1601" y="289"/>
                  </a:lnTo>
                  <a:lnTo>
                    <a:pt x="1601" y="287"/>
                  </a:lnTo>
                  <a:lnTo>
                    <a:pt x="1603" y="287"/>
                  </a:lnTo>
                  <a:lnTo>
                    <a:pt x="1603" y="285"/>
                  </a:lnTo>
                  <a:lnTo>
                    <a:pt x="1603" y="283"/>
                  </a:lnTo>
                  <a:lnTo>
                    <a:pt x="1605" y="283"/>
                  </a:lnTo>
                  <a:lnTo>
                    <a:pt x="1605" y="285"/>
                  </a:lnTo>
                  <a:lnTo>
                    <a:pt x="1605" y="287"/>
                  </a:lnTo>
                  <a:lnTo>
                    <a:pt x="1605" y="289"/>
                  </a:lnTo>
                  <a:lnTo>
                    <a:pt x="1605" y="287"/>
                  </a:lnTo>
                  <a:lnTo>
                    <a:pt x="1605" y="285"/>
                  </a:lnTo>
                  <a:lnTo>
                    <a:pt x="1603" y="285"/>
                  </a:lnTo>
                  <a:lnTo>
                    <a:pt x="1603" y="287"/>
                  </a:lnTo>
                  <a:lnTo>
                    <a:pt x="1603" y="289"/>
                  </a:lnTo>
                  <a:lnTo>
                    <a:pt x="1603" y="291"/>
                  </a:lnTo>
                  <a:lnTo>
                    <a:pt x="1605" y="293"/>
                  </a:lnTo>
                  <a:lnTo>
                    <a:pt x="1605" y="295"/>
                  </a:lnTo>
                  <a:lnTo>
                    <a:pt x="1607" y="295"/>
                  </a:lnTo>
                  <a:lnTo>
                    <a:pt x="1605" y="297"/>
                  </a:lnTo>
                  <a:lnTo>
                    <a:pt x="1605" y="299"/>
                  </a:lnTo>
                  <a:lnTo>
                    <a:pt x="1603" y="299"/>
                  </a:lnTo>
                  <a:lnTo>
                    <a:pt x="1603" y="301"/>
                  </a:lnTo>
                  <a:lnTo>
                    <a:pt x="1605" y="301"/>
                  </a:lnTo>
                  <a:lnTo>
                    <a:pt x="1605" y="303"/>
                  </a:lnTo>
                  <a:lnTo>
                    <a:pt x="1607" y="301"/>
                  </a:lnTo>
                  <a:lnTo>
                    <a:pt x="1609" y="301"/>
                  </a:lnTo>
                  <a:lnTo>
                    <a:pt x="1609" y="303"/>
                  </a:lnTo>
                  <a:lnTo>
                    <a:pt x="1611" y="305"/>
                  </a:lnTo>
                  <a:lnTo>
                    <a:pt x="1613" y="307"/>
                  </a:lnTo>
                  <a:lnTo>
                    <a:pt x="1615" y="307"/>
                  </a:lnTo>
                  <a:lnTo>
                    <a:pt x="1617" y="305"/>
                  </a:lnTo>
                  <a:lnTo>
                    <a:pt x="1617" y="307"/>
                  </a:lnTo>
                  <a:lnTo>
                    <a:pt x="1617" y="307"/>
                  </a:lnTo>
                  <a:lnTo>
                    <a:pt x="1617" y="305"/>
                  </a:lnTo>
                  <a:lnTo>
                    <a:pt x="1619" y="307"/>
                  </a:lnTo>
                  <a:lnTo>
                    <a:pt x="1619" y="305"/>
                  </a:lnTo>
                  <a:lnTo>
                    <a:pt x="1619" y="307"/>
                  </a:lnTo>
                  <a:lnTo>
                    <a:pt x="1621" y="307"/>
                  </a:lnTo>
                  <a:lnTo>
                    <a:pt x="1623" y="307"/>
                  </a:lnTo>
                  <a:lnTo>
                    <a:pt x="1625" y="305"/>
                  </a:lnTo>
                  <a:lnTo>
                    <a:pt x="1625" y="307"/>
                  </a:lnTo>
                  <a:lnTo>
                    <a:pt x="1627" y="307"/>
                  </a:lnTo>
                  <a:lnTo>
                    <a:pt x="1629" y="307"/>
                  </a:lnTo>
                  <a:lnTo>
                    <a:pt x="1631" y="307"/>
                  </a:lnTo>
                  <a:lnTo>
                    <a:pt x="1631" y="309"/>
                  </a:lnTo>
                  <a:lnTo>
                    <a:pt x="1633" y="309"/>
                  </a:lnTo>
                  <a:lnTo>
                    <a:pt x="1635" y="309"/>
                  </a:lnTo>
                  <a:lnTo>
                    <a:pt x="1635" y="311"/>
                  </a:lnTo>
                  <a:lnTo>
                    <a:pt x="1637" y="311"/>
                  </a:lnTo>
                  <a:lnTo>
                    <a:pt x="1639" y="311"/>
                  </a:lnTo>
                  <a:lnTo>
                    <a:pt x="1639" y="309"/>
                  </a:lnTo>
                  <a:lnTo>
                    <a:pt x="1639" y="311"/>
                  </a:lnTo>
                  <a:lnTo>
                    <a:pt x="1641" y="311"/>
                  </a:lnTo>
                  <a:lnTo>
                    <a:pt x="1641" y="309"/>
                  </a:lnTo>
                  <a:lnTo>
                    <a:pt x="1643" y="309"/>
                  </a:lnTo>
                  <a:lnTo>
                    <a:pt x="1643" y="311"/>
                  </a:lnTo>
                  <a:lnTo>
                    <a:pt x="1645" y="311"/>
                  </a:lnTo>
                  <a:lnTo>
                    <a:pt x="1645" y="313"/>
                  </a:lnTo>
                  <a:lnTo>
                    <a:pt x="1645" y="311"/>
                  </a:lnTo>
                  <a:lnTo>
                    <a:pt x="1645" y="309"/>
                  </a:lnTo>
                  <a:lnTo>
                    <a:pt x="1645" y="307"/>
                  </a:lnTo>
                  <a:lnTo>
                    <a:pt x="1647" y="307"/>
                  </a:lnTo>
                  <a:lnTo>
                    <a:pt x="1647" y="305"/>
                  </a:lnTo>
                  <a:lnTo>
                    <a:pt x="1649" y="305"/>
                  </a:lnTo>
                  <a:lnTo>
                    <a:pt x="1649" y="307"/>
                  </a:lnTo>
                  <a:lnTo>
                    <a:pt x="1651" y="307"/>
                  </a:lnTo>
                  <a:lnTo>
                    <a:pt x="1649" y="307"/>
                  </a:lnTo>
                  <a:lnTo>
                    <a:pt x="1649" y="309"/>
                  </a:lnTo>
                  <a:lnTo>
                    <a:pt x="1651" y="309"/>
                  </a:lnTo>
                  <a:lnTo>
                    <a:pt x="1651" y="311"/>
                  </a:lnTo>
                  <a:lnTo>
                    <a:pt x="1649" y="311"/>
                  </a:lnTo>
                  <a:lnTo>
                    <a:pt x="1649" y="309"/>
                  </a:lnTo>
                  <a:lnTo>
                    <a:pt x="1649" y="311"/>
                  </a:lnTo>
                  <a:lnTo>
                    <a:pt x="1651" y="311"/>
                  </a:lnTo>
                  <a:lnTo>
                    <a:pt x="1651" y="313"/>
                  </a:lnTo>
                  <a:lnTo>
                    <a:pt x="1651" y="315"/>
                  </a:lnTo>
                  <a:lnTo>
                    <a:pt x="1651" y="317"/>
                  </a:lnTo>
                  <a:lnTo>
                    <a:pt x="1651" y="315"/>
                  </a:lnTo>
                  <a:lnTo>
                    <a:pt x="1651" y="313"/>
                  </a:lnTo>
                  <a:lnTo>
                    <a:pt x="1651" y="311"/>
                  </a:lnTo>
                  <a:lnTo>
                    <a:pt x="1653" y="313"/>
                  </a:lnTo>
                  <a:lnTo>
                    <a:pt x="1653" y="315"/>
                  </a:lnTo>
                  <a:lnTo>
                    <a:pt x="1655" y="317"/>
                  </a:lnTo>
                  <a:lnTo>
                    <a:pt x="1655" y="319"/>
                  </a:lnTo>
                  <a:lnTo>
                    <a:pt x="1657" y="319"/>
                  </a:lnTo>
                  <a:lnTo>
                    <a:pt x="1657" y="317"/>
                  </a:lnTo>
                  <a:lnTo>
                    <a:pt x="1659" y="319"/>
                  </a:lnTo>
                  <a:lnTo>
                    <a:pt x="1659" y="317"/>
                  </a:lnTo>
                  <a:lnTo>
                    <a:pt x="1661" y="317"/>
                  </a:lnTo>
                  <a:lnTo>
                    <a:pt x="1661" y="319"/>
                  </a:lnTo>
                  <a:lnTo>
                    <a:pt x="1663" y="319"/>
                  </a:lnTo>
                  <a:lnTo>
                    <a:pt x="1665" y="319"/>
                  </a:lnTo>
                  <a:lnTo>
                    <a:pt x="1665" y="321"/>
                  </a:lnTo>
                  <a:lnTo>
                    <a:pt x="1665" y="321"/>
                  </a:lnTo>
                  <a:lnTo>
                    <a:pt x="1665" y="319"/>
                  </a:lnTo>
                  <a:lnTo>
                    <a:pt x="1667" y="319"/>
                  </a:lnTo>
                  <a:lnTo>
                    <a:pt x="1669" y="319"/>
                  </a:lnTo>
                  <a:lnTo>
                    <a:pt x="1669" y="321"/>
                  </a:lnTo>
                  <a:lnTo>
                    <a:pt x="1671" y="319"/>
                  </a:lnTo>
                  <a:lnTo>
                    <a:pt x="1673" y="317"/>
                  </a:lnTo>
                  <a:lnTo>
                    <a:pt x="1675" y="315"/>
                  </a:lnTo>
                  <a:lnTo>
                    <a:pt x="1677" y="315"/>
                  </a:lnTo>
                  <a:lnTo>
                    <a:pt x="1679" y="315"/>
                  </a:lnTo>
                  <a:lnTo>
                    <a:pt x="1681" y="315"/>
                  </a:lnTo>
                  <a:lnTo>
                    <a:pt x="1681" y="313"/>
                  </a:lnTo>
                  <a:lnTo>
                    <a:pt x="1681" y="311"/>
                  </a:lnTo>
                  <a:lnTo>
                    <a:pt x="1683" y="313"/>
                  </a:lnTo>
                  <a:lnTo>
                    <a:pt x="1683" y="311"/>
                  </a:lnTo>
                  <a:lnTo>
                    <a:pt x="1685" y="311"/>
                  </a:lnTo>
                  <a:lnTo>
                    <a:pt x="1687" y="311"/>
                  </a:lnTo>
                  <a:lnTo>
                    <a:pt x="1689" y="311"/>
                  </a:lnTo>
                  <a:lnTo>
                    <a:pt x="1691" y="313"/>
                  </a:lnTo>
                  <a:lnTo>
                    <a:pt x="1693" y="313"/>
                  </a:lnTo>
                  <a:lnTo>
                    <a:pt x="1695" y="313"/>
                  </a:lnTo>
                  <a:lnTo>
                    <a:pt x="1699" y="313"/>
                  </a:lnTo>
                  <a:lnTo>
                    <a:pt x="1701" y="313"/>
                  </a:lnTo>
                  <a:lnTo>
                    <a:pt x="1703" y="311"/>
                  </a:lnTo>
                  <a:lnTo>
                    <a:pt x="1705" y="313"/>
                  </a:lnTo>
                  <a:lnTo>
                    <a:pt x="1709" y="311"/>
                  </a:lnTo>
                  <a:lnTo>
                    <a:pt x="1711" y="311"/>
                  </a:lnTo>
                  <a:lnTo>
                    <a:pt x="1713" y="311"/>
                  </a:lnTo>
                  <a:lnTo>
                    <a:pt x="1715" y="311"/>
                  </a:lnTo>
                  <a:lnTo>
                    <a:pt x="1717" y="311"/>
                  </a:lnTo>
                  <a:lnTo>
                    <a:pt x="1719" y="313"/>
                  </a:lnTo>
                  <a:lnTo>
                    <a:pt x="1719" y="311"/>
                  </a:lnTo>
                  <a:lnTo>
                    <a:pt x="1721" y="311"/>
                  </a:lnTo>
                  <a:lnTo>
                    <a:pt x="1721" y="313"/>
                  </a:lnTo>
                  <a:lnTo>
                    <a:pt x="1723" y="313"/>
                  </a:lnTo>
                  <a:lnTo>
                    <a:pt x="1725" y="313"/>
                  </a:lnTo>
                  <a:lnTo>
                    <a:pt x="1727" y="313"/>
                  </a:lnTo>
                  <a:lnTo>
                    <a:pt x="1729" y="313"/>
                  </a:lnTo>
                  <a:lnTo>
                    <a:pt x="1731" y="313"/>
                  </a:lnTo>
                  <a:lnTo>
                    <a:pt x="1733" y="313"/>
                  </a:lnTo>
                  <a:lnTo>
                    <a:pt x="1733" y="315"/>
                  </a:lnTo>
                  <a:lnTo>
                    <a:pt x="1735" y="315"/>
                  </a:lnTo>
                  <a:lnTo>
                    <a:pt x="1735" y="317"/>
                  </a:lnTo>
                  <a:lnTo>
                    <a:pt x="1735" y="315"/>
                  </a:lnTo>
                  <a:lnTo>
                    <a:pt x="1737" y="315"/>
                  </a:lnTo>
                  <a:lnTo>
                    <a:pt x="1737" y="317"/>
                  </a:lnTo>
                  <a:lnTo>
                    <a:pt x="1739" y="317"/>
                  </a:lnTo>
                  <a:lnTo>
                    <a:pt x="1739" y="315"/>
                  </a:lnTo>
                  <a:lnTo>
                    <a:pt x="1741" y="317"/>
                  </a:lnTo>
                  <a:lnTo>
                    <a:pt x="1743" y="317"/>
                  </a:lnTo>
                  <a:lnTo>
                    <a:pt x="1745" y="319"/>
                  </a:lnTo>
                  <a:lnTo>
                    <a:pt x="1745" y="321"/>
                  </a:lnTo>
                  <a:lnTo>
                    <a:pt x="1747" y="321"/>
                  </a:lnTo>
                  <a:lnTo>
                    <a:pt x="1749" y="321"/>
                  </a:lnTo>
                  <a:lnTo>
                    <a:pt x="1751" y="319"/>
                  </a:lnTo>
                  <a:lnTo>
                    <a:pt x="1751" y="321"/>
                  </a:lnTo>
                  <a:lnTo>
                    <a:pt x="1753" y="321"/>
                  </a:lnTo>
                  <a:lnTo>
                    <a:pt x="1753" y="323"/>
                  </a:lnTo>
                  <a:lnTo>
                    <a:pt x="1755" y="323"/>
                  </a:lnTo>
                  <a:lnTo>
                    <a:pt x="1755" y="325"/>
                  </a:lnTo>
                  <a:lnTo>
                    <a:pt x="1757" y="325"/>
                  </a:lnTo>
                  <a:lnTo>
                    <a:pt x="1757" y="323"/>
                  </a:lnTo>
                  <a:lnTo>
                    <a:pt x="1755" y="323"/>
                  </a:lnTo>
                  <a:lnTo>
                    <a:pt x="1757" y="321"/>
                  </a:lnTo>
                  <a:lnTo>
                    <a:pt x="1759" y="321"/>
                  </a:lnTo>
                  <a:lnTo>
                    <a:pt x="1759" y="323"/>
                  </a:lnTo>
                  <a:lnTo>
                    <a:pt x="1759" y="321"/>
                  </a:lnTo>
                  <a:lnTo>
                    <a:pt x="1761" y="319"/>
                  </a:lnTo>
                  <a:lnTo>
                    <a:pt x="1761" y="317"/>
                  </a:lnTo>
                  <a:lnTo>
                    <a:pt x="1761" y="317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1" y="319"/>
                  </a:lnTo>
                  <a:lnTo>
                    <a:pt x="1763" y="319"/>
                  </a:lnTo>
                  <a:lnTo>
                    <a:pt x="1761" y="321"/>
                  </a:lnTo>
                  <a:lnTo>
                    <a:pt x="1761" y="323"/>
                  </a:lnTo>
                  <a:lnTo>
                    <a:pt x="1763" y="323"/>
                  </a:lnTo>
                  <a:lnTo>
                    <a:pt x="1763" y="325"/>
                  </a:lnTo>
                  <a:lnTo>
                    <a:pt x="1765" y="325"/>
                  </a:lnTo>
                  <a:lnTo>
                    <a:pt x="1765" y="323"/>
                  </a:lnTo>
                  <a:lnTo>
                    <a:pt x="1765" y="321"/>
                  </a:lnTo>
                  <a:lnTo>
                    <a:pt x="1763" y="319"/>
                  </a:lnTo>
                  <a:lnTo>
                    <a:pt x="1765" y="319"/>
                  </a:lnTo>
                  <a:lnTo>
                    <a:pt x="1765" y="317"/>
                  </a:lnTo>
                  <a:lnTo>
                    <a:pt x="1763" y="315"/>
                  </a:lnTo>
                  <a:lnTo>
                    <a:pt x="1761" y="315"/>
                  </a:lnTo>
                  <a:lnTo>
                    <a:pt x="1763" y="315"/>
                  </a:lnTo>
                  <a:lnTo>
                    <a:pt x="1765" y="315"/>
                  </a:lnTo>
                  <a:lnTo>
                    <a:pt x="1767" y="315"/>
                  </a:lnTo>
                  <a:lnTo>
                    <a:pt x="1769" y="317"/>
                  </a:lnTo>
                  <a:lnTo>
                    <a:pt x="1769" y="319"/>
                  </a:lnTo>
                  <a:lnTo>
                    <a:pt x="1771" y="319"/>
                  </a:lnTo>
                  <a:lnTo>
                    <a:pt x="1769" y="319"/>
                  </a:lnTo>
                  <a:lnTo>
                    <a:pt x="1769" y="321"/>
                  </a:lnTo>
                  <a:lnTo>
                    <a:pt x="1771" y="321"/>
                  </a:lnTo>
                  <a:lnTo>
                    <a:pt x="1771" y="323"/>
                  </a:lnTo>
                  <a:lnTo>
                    <a:pt x="1773" y="323"/>
                  </a:lnTo>
                  <a:lnTo>
                    <a:pt x="1773" y="325"/>
                  </a:lnTo>
                  <a:lnTo>
                    <a:pt x="1787" y="335"/>
                  </a:lnTo>
                  <a:lnTo>
                    <a:pt x="1789" y="335"/>
                  </a:lnTo>
                  <a:lnTo>
                    <a:pt x="1789" y="337"/>
                  </a:lnTo>
                  <a:lnTo>
                    <a:pt x="1791" y="337"/>
                  </a:lnTo>
                  <a:lnTo>
                    <a:pt x="1791" y="339"/>
                  </a:lnTo>
                  <a:lnTo>
                    <a:pt x="1791" y="341"/>
                  </a:lnTo>
                  <a:lnTo>
                    <a:pt x="1789" y="341"/>
                  </a:lnTo>
                  <a:lnTo>
                    <a:pt x="1787" y="343"/>
                  </a:lnTo>
                  <a:lnTo>
                    <a:pt x="1783" y="341"/>
                  </a:lnTo>
                  <a:lnTo>
                    <a:pt x="1779" y="339"/>
                  </a:lnTo>
                  <a:lnTo>
                    <a:pt x="1779" y="341"/>
                  </a:lnTo>
                  <a:lnTo>
                    <a:pt x="1781" y="343"/>
                  </a:lnTo>
                  <a:lnTo>
                    <a:pt x="1785" y="345"/>
                  </a:lnTo>
                  <a:lnTo>
                    <a:pt x="1787" y="345"/>
                  </a:lnTo>
                  <a:lnTo>
                    <a:pt x="1789" y="345"/>
                  </a:lnTo>
                  <a:lnTo>
                    <a:pt x="1791" y="345"/>
                  </a:lnTo>
                  <a:lnTo>
                    <a:pt x="1791" y="343"/>
                  </a:lnTo>
                  <a:lnTo>
                    <a:pt x="1793" y="341"/>
                  </a:lnTo>
                  <a:lnTo>
                    <a:pt x="1793" y="337"/>
                  </a:lnTo>
                  <a:lnTo>
                    <a:pt x="1795" y="337"/>
                  </a:lnTo>
                  <a:lnTo>
                    <a:pt x="1797" y="339"/>
                  </a:lnTo>
                  <a:lnTo>
                    <a:pt x="1797" y="341"/>
                  </a:lnTo>
                  <a:lnTo>
                    <a:pt x="1799" y="341"/>
                  </a:lnTo>
                  <a:lnTo>
                    <a:pt x="1799" y="343"/>
                  </a:lnTo>
                  <a:lnTo>
                    <a:pt x="1799" y="345"/>
                  </a:lnTo>
                  <a:lnTo>
                    <a:pt x="1801" y="345"/>
                  </a:lnTo>
                  <a:lnTo>
                    <a:pt x="1801" y="347"/>
                  </a:lnTo>
                  <a:lnTo>
                    <a:pt x="1803" y="347"/>
                  </a:lnTo>
                  <a:lnTo>
                    <a:pt x="1805" y="347"/>
                  </a:lnTo>
                  <a:lnTo>
                    <a:pt x="1805" y="349"/>
                  </a:lnTo>
                  <a:lnTo>
                    <a:pt x="1807" y="349"/>
                  </a:lnTo>
                  <a:lnTo>
                    <a:pt x="1809" y="351"/>
                  </a:lnTo>
                  <a:lnTo>
                    <a:pt x="1813" y="353"/>
                  </a:lnTo>
                  <a:lnTo>
                    <a:pt x="1815" y="353"/>
                  </a:lnTo>
                  <a:lnTo>
                    <a:pt x="1817" y="351"/>
                  </a:lnTo>
                  <a:lnTo>
                    <a:pt x="1817" y="349"/>
                  </a:lnTo>
                  <a:lnTo>
                    <a:pt x="1819" y="349"/>
                  </a:lnTo>
                  <a:lnTo>
                    <a:pt x="1821" y="349"/>
                  </a:lnTo>
                  <a:lnTo>
                    <a:pt x="1823" y="349"/>
                  </a:lnTo>
                  <a:lnTo>
                    <a:pt x="1823" y="351"/>
                  </a:lnTo>
                  <a:lnTo>
                    <a:pt x="1821" y="351"/>
                  </a:lnTo>
                  <a:lnTo>
                    <a:pt x="1819" y="353"/>
                  </a:lnTo>
                  <a:lnTo>
                    <a:pt x="1819" y="355"/>
                  </a:lnTo>
                  <a:lnTo>
                    <a:pt x="1817" y="355"/>
                  </a:lnTo>
                  <a:lnTo>
                    <a:pt x="1817" y="357"/>
                  </a:lnTo>
                  <a:lnTo>
                    <a:pt x="1815" y="357"/>
                  </a:lnTo>
                  <a:lnTo>
                    <a:pt x="1813" y="359"/>
                  </a:lnTo>
                  <a:lnTo>
                    <a:pt x="1815" y="359"/>
                  </a:lnTo>
                  <a:lnTo>
                    <a:pt x="1817" y="359"/>
                  </a:lnTo>
                  <a:lnTo>
                    <a:pt x="1819" y="359"/>
                  </a:lnTo>
                  <a:lnTo>
                    <a:pt x="1819" y="357"/>
                  </a:lnTo>
                  <a:lnTo>
                    <a:pt x="1819" y="359"/>
                  </a:lnTo>
                  <a:lnTo>
                    <a:pt x="1821" y="359"/>
                  </a:lnTo>
                  <a:lnTo>
                    <a:pt x="1821" y="357"/>
                  </a:lnTo>
                  <a:lnTo>
                    <a:pt x="1823" y="357"/>
                  </a:lnTo>
                  <a:lnTo>
                    <a:pt x="1823" y="359"/>
                  </a:lnTo>
                  <a:lnTo>
                    <a:pt x="1825" y="359"/>
                  </a:lnTo>
                  <a:lnTo>
                    <a:pt x="1827" y="359"/>
                  </a:lnTo>
                  <a:lnTo>
                    <a:pt x="1829" y="359"/>
                  </a:lnTo>
                  <a:lnTo>
                    <a:pt x="1831" y="359"/>
                  </a:lnTo>
                  <a:lnTo>
                    <a:pt x="1833" y="361"/>
                  </a:lnTo>
                  <a:lnTo>
                    <a:pt x="1835" y="361"/>
                  </a:lnTo>
                  <a:lnTo>
                    <a:pt x="1837" y="361"/>
                  </a:lnTo>
                  <a:lnTo>
                    <a:pt x="1839" y="361"/>
                  </a:lnTo>
                  <a:lnTo>
                    <a:pt x="1839" y="363"/>
                  </a:lnTo>
                  <a:lnTo>
                    <a:pt x="1841" y="363"/>
                  </a:lnTo>
                  <a:lnTo>
                    <a:pt x="1841" y="365"/>
                  </a:lnTo>
                  <a:lnTo>
                    <a:pt x="1843" y="367"/>
                  </a:lnTo>
                  <a:lnTo>
                    <a:pt x="1843" y="365"/>
                  </a:lnTo>
                  <a:lnTo>
                    <a:pt x="1845" y="365"/>
                  </a:lnTo>
                  <a:lnTo>
                    <a:pt x="1847" y="365"/>
                  </a:lnTo>
                  <a:lnTo>
                    <a:pt x="1849" y="365"/>
                  </a:lnTo>
                  <a:lnTo>
                    <a:pt x="1849" y="363"/>
                  </a:lnTo>
                  <a:lnTo>
                    <a:pt x="1851" y="363"/>
                  </a:lnTo>
                  <a:lnTo>
                    <a:pt x="1853" y="363"/>
                  </a:lnTo>
                  <a:lnTo>
                    <a:pt x="1853" y="361"/>
                  </a:lnTo>
                  <a:lnTo>
                    <a:pt x="1851" y="361"/>
                  </a:lnTo>
                  <a:lnTo>
                    <a:pt x="1849" y="361"/>
                  </a:lnTo>
                  <a:lnTo>
                    <a:pt x="1849" y="359"/>
                  </a:lnTo>
                  <a:lnTo>
                    <a:pt x="1851" y="359"/>
                  </a:lnTo>
                  <a:lnTo>
                    <a:pt x="1853" y="359"/>
                  </a:lnTo>
                  <a:lnTo>
                    <a:pt x="1853" y="361"/>
                  </a:lnTo>
                  <a:lnTo>
                    <a:pt x="1855" y="361"/>
                  </a:lnTo>
                  <a:lnTo>
                    <a:pt x="1857" y="361"/>
                  </a:lnTo>
                  <a:lnTo>
                    <a:pt x="1857" y="363"/>
                  </a:lnTo>
                  <a:lnTo>
                    <a:pt x="1859" y="363"/>
                  </a:lnTo>
                  <a:lnTo>
                    <a:pt x="1861" y="363"/>
                  </a:lnTo>
                  <a:lnTo>
                    <a:pt x="1861" y="365"/>
                  </a:lnTo>
                  <a:lnTo>
                    <a:pt x="1863" y="365"/>
                  </a:lnTo>
                  <a:lnTo>
                    <a:pt x="1865" y="365"/>
                  </a:lnTo>
                  <a:lnTo>
                    <a:pt x="1867" y="365"/>
                  </a:lnTo>
                  <a:lnTo>
                    <a:pt x="1869" y="365"/>
                  </a:lnTo>
                  <a:lnTo>
                    <a:pt x="1869" y="363"/>
                  </a:lnTo>
                  <a:lnTo>
                    <a:pt x="1871" y="363"/>
                  </a:lnTo>
                  <a:lnTo>
                    <a:pt x="1873" y="361"/>
                  </a:lnTo>
                  <a:lnTo>
                    <a:pt x="1875" y="359"/>
                  </a:lnTo>
                  <a:lnTo>
                    <a:pt x="1875" y="357"/>
                  </a:lnTo>
                  <a:lnTo>
                    <a:pt x="1877" y="357"/>
                  </a:lnTo>
                  <a:lnTo>
                    <a:pt x="1877" y="355"/>
                  </a:lnTo>
                  <a:lnTo>
                    <a:pt x="1879" y="355"/>
                  </a:lnTo>
                  <a:lnTo>
                    <a:pt x="1881" y="353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3" y="349"/>
                  </a:lnTo>
                  <a:lnTo>
                    <a:pt x="1883" y="351"/>
                  </a:lnTo>
                  <a:lnTo>
                    <a:pt x="1881" y="351"/>
                  </a:lnTo>
                  <a:lnTo>
                    <a:pt x="1883" y="351"/>
                  </a:lnTo>
                  <a:lnTo>
                    <a:pt x="1885" y="351"/>
                  </a:lnTo>
                  <a:lnTo>
                    <a:pt x="1887" y="351"/>
                  </a:lnTo>
                  <a:lnTo>
                    <a:pt x="1889" y="351"/>
                  </a:lnTo>
                  <a:lnTo>
                    <a:pt x="1889" y="349"/>
                  </a:lnTo>
                  <a:lnTo>
                    <a:pt x="1893" y="349"/>
                  </a:lnTo>
                  <a:lnTo>
                    <a:pt x="1895" y="349"/>
                  </a:lnTo>
                  <a:lnTo>
                    <a:pt x="1897" y="347"/>
                  </a:lnTo>
                  <a:lnTo>
                    <a:pt x="1901" y="347"/>
                  </a:lnTo>
                  <a:lnTo>
                    <a:pt x="1903" y="347"/>
                  </a:lnTo>
                  <a:lnTo>
                    <a:pt x="1905" y="347"/>
                  </a:lnTo>
                  <a:lnTo>
                    <a:pt x="1905" y="345"/>
                  </a:lnTo>
                  <a:lnTo>
                    <a:pt x="1907" y="345"/>
                  </a:lnTo>
                  <a:lnTo>
                    <a:pt x="1907" y="347"/>
                  </a:lnTo>
                  <a:lnTo>
                    <a:pt x="1909" y="347"/>
                  </a:lnTo>
                  <a:lnTo>
                    <a:pt x="1909" y="345"/>
                  </a:lnTo>
                  <a:lnTo>
                    <a:pt x="1911" y="343"/>
                  </a:lnTo>
                  <a:lnTo>
                    <a:pt x="1911" y="345"/>
                  </a:lnTo>
                  <a:lnTo>
                    <a:pt x="1913" y="345"/>
                  </a:lnTo>
                  <a:lnTo>
                    <a:pt x="1915" y="345"/>
                  </a:lnTo>
                  <a:lnTo>
                    <a:pt x="1913" y="345"/>
                  </a:lnTo>
                  <a:lnTo>
                    <a:pt x="1913" y="343"/>
                  </a:lnTo>
                  <a:lnTo>
                    <a:pt x="1911" y="343"/>
                  </a:lnTo>
                  <a:lnTo>
                    <a:pt x="1911" y="341"/>
                  </a:lnTo>
                  <a:lnTo>
                    <a:pt x="1913" y="341"/>
                  </a:lnTo>
                  <a:lnTo>
                    <a:pt x="1915" y="341"/>
                  </a:lnTo>
                  <a:lnTo>
                    <a:pt x="1917" y="341"/>
                  </a:lnTo>
                  <a:lnTo>
                    <a:pt x="1919" y="343"/>
                  </a:lnTo>
                  <a:lnTo>
                    <a:pt x="1919" y="345"/>
                  </a:lnTo>
                  <a:lnTo>
                    <a:pt x="1919" y="347"/>
                  </a:lnTo>
                  <a:lnTo>
                    <a:pt x="1919" y="349"/>
                  </a:lnTo>
                  <a:lnTo>
                    <a:pt x="1921" y="349"/>
                  </a:lnTo>
                  <a:lnTo>
                    <a:pt x="1921" y="351"/>
                  </a:lnTo>
                  <a:lnTo>
                    <a:pt x="1921" y="349"/>
                  </a:lnTo>
                  <a:lnTo>
                    <a:pt x="1921" y="347"/>
                  </a:lnTo>
                  <a:lnTo>
                    <a:pt x="1921" y="345"/>
                  </a:lnTo>
                  <a:lnTo>
                    <a:pt x="1921" y="343"/>
                  </a:lnTo>
                  <a:lnTo>
                    <a:pt x="1921" y="341"/>
                  </a:lnTo>
                  <a:lnTo>
                    <a:pt x="1919" y="341"/>
                  </a:lnTo>
                  <a:lnTo>
                    <a:pt x="1917" y="339"/>
                  </a:lnTo>
                  <a:lnTo>
                    <a:pt x="1919" y="339"/>
                  </a:lnTo>
                  <a:lnTo>
                    <a:pt x="1921" y="341"/>
                  </a:lnTo>
                  <a:lnTo>
                    <a:pt x="1921" y="343"/>
                  </a:lnTo>
                  <a:lnTo>
                    <a:pt x="1923" y="343"/>
                  </a:lnTo>
                  <a:lnTo>
                    <a:pt x="1923" y="341"/>
                  </a:lnTo>
                  <a:lnTo>
                    <a:pt x="1923" y="339"/>
                  </a:lnTo>
                  <a:lnTo>
                    <a:pt x="1923" y="337"/>
                  </a:lnTo>
                  <a:lnTo>
                    <a:pt x="1923" y="335"/>
                  </a:lnTo>
                  <a:lnTo>
                    <a:pt x="1921" y="335"/>
                  </a:lnTo>
                  <a:lnTo>
                    <a:pt x="1923" y="335"/>
                  </a:lnTo>
                  <a:lnTo>
                    <a:pt x="1925" y="337"/>
                  </a:lnTo>
                  <a:lnTo>
                    <a:pt x="1925" y="339"/>
                  </a:lnTo>
                  <a:lnTo>
                    <a:pt x="1925" y="341"/>
                  </a:lnTo>
                  <a:lnTo>
                    <a:pt x="1925" y="339"/>
                  </a:lnTo>
                  <a:lnTo>
                    <a:pt x="1927" y="339"/>
                  </a:lnTo>
                  <a:lnTo>
                    <a:pt x="1927" y="337"/>
                  </a:lnTo>
                  <a:lnTo>
                    <a:pt x="1929" y="337"/>
                  </a:lnTo>
                  <a:lnTo>
                    <a:pt x="1929" y="339"/>
                  </a:lnTo>
                  <a:lnTo>
                    <a:pt x="1929" y="341"/>
                  </a:lnTo>
                  <a:lnTo>
                    <a:pt x="1929" y="339"/>
                  </a:lnTo>
                  <a:lnTo>
                    <a:pt x="1931" y="339"/>
                  </a:lnTo>
                  <a:lnTo>
                    <a:pt x="1931" y="337"/>
                  </a:lnTo>
                  <a:lnTo>
                    <a:pt x="1933" y="337"/>
                  </a:lnTo>
                  <a:lnTo>
                    <a:pt x="1933" y="335"/>
                  </a:lnTo>
                  <a:lnTo>
                    <a:pt x="1935" y="335"/>
                  </a:lnTo>
                  <a:lnTo>
                    <a:pt x="1935" y="337"/>
                  </a:lnTo>
                  <a:lnTo>
                    <a:pt x="1937" y="337"/>
                  </a:lnTo>
                  <a:lnTo>
                    <a:pt x="1939" y="337"/>
                  </a:lnTo>
                  <a:lnTo>
                    <a:pt x="1939" y="335"/>
                  </a:lnTo>
                  <a:lnTo>
                    <a:pt x="1941" y="335"/>
                  </a:lnTo>
                  <a:lnTo>
                    <a:pt x="1941" y="333"/>
                  </a:lnTo>
                  <a:lnTo>
                    <a:pt x="1943" y="331"/>
                  </a:lnTo>
                  <a:lnTo>
                    <a:pt x="1945" y="331"/>
                  </a:lnTo>
                  <a:lnTo>
                    <a:pt x="1945" y="329"/>
                  </a:lnTo>
                  <a:lnTo>
                    <a:pt x="1947" y="329"/>
                  </a:lnTo>
                  <a:lnTo>
                    <a:pt x="1947" y="329"/>
                  </a:lnTo>
                  <a:lnTo>
                    <a:pt x="1949" y="329"/>
                  </a:lnTo>
                  <a:lnTo>
                    <a:pt x="1949" y="329"/>
                  </a:lnTo>
                  <a:lnTo>
                    <a:pt x="1949" y="331"/>
                  </a:lnTo>
                  <a:lnTo>
                    <a:pt x="1947" y="331"/>
                  </a:lnTo>
                  <a:lnTo>
                    <a:pt x="1947" y="333"/>
                  </a:lnTo>
                  <a:lnTo>
                    <a:pt x="1949" y="333"/>
                  </a:lnTo>
                  <a:lnTo>
                    <a:pt x="1951" y="333"/>
                  </a:lnTo>
                  <a:lnTo>
                    <a:pt x="1951" y="335"/>
                  </a:lnTo>
                  <a:lnTo>
                    <a:pt x="1949" y="335"/>
                  </a:lnTo>
                  <a:lnTo>
                    <a:pt x="1949" y="337"/>
                  </a:lnTo>
                  <a:lnTo>
                    <a:pt x="1951" y="337"/>
                  </a:lnTo>
                  <a:lnTo>
                    <a:pt x="1951" y="335"/>
                  </a:lnTo>
                  <a:lnTo>
                    <a:pt x="1953" y="335"/>
                  </a:lnTo>
                  <a:lnTo>
                    <a:pt x="1953" y="335"/>
                  </a:lnTo>
                  <a:lnTo>
                    <a:pt x="1956" y="335"/>
                  </a:lnTo>
                  <a:lnTo>
                    <a:pt x="1956" y="333"/>
                  </a:lnTo>
                  <a:lnTo>
                    <a:pt x="1958" y="333"/>
                  </a:lnTo>
                  <a:lnTo>
                    <a:pt x="1960" y="333"/>
                  </a:lnTo>
                  <a:lnTo>
                    <a:pt x="1960" y="335"/>
                  </a:lnTo>
                  <a:lnTo>
                    <a:pt x="1962" y="335"/>
                  </a:lnTo>
                  <a:lnTo>
                    <a:pt x="1962" y="333"/>
                  </a:lnTo>
                  <a:lnTo>
                    <a:pt x="1962" y="331"/>
                  </a:lnTo>
                  <a:lnTo>
                    <a:pt x="1962" y="329"/>
                  </a:lnTo>
                  <a:lnTo>
                    <a:pt x="1962" y="327"/>
                  </a:lnTo>
                  <a:lnTo>
                    <a:pt x="1962" y="325"/>
                  </a:lnTo>
                  <a:lnTo>
                    <a:pt x="1964" y="325"/>
                  </a:lnTo>
                  <a:lnTo>
                    <a:pt x="1964" y="327"/>
                  </a:lnTo>
                  <a:lnTo>
                    <a:pt x="1964" y="329"/>
                  </a:lnTo>
                  <a:lnTo>
                    <a:pt x="1964" y="329"/>
                  </a:lnTo>
                  <a:lnTo>
                    <a:pt x="1964" y="331"/>
                  </a:lnTo>
                  <a:lnTo>
                    <a:pt x="1964" y="333"/>
                  </a:lnTo>
                  <a:lnTo>
                    <a:pt x="1966" y="333"/>
                  </a:lnTo>
                  <a:lnTo>
                    <a:pt x="1968" y="333"/>
                  </a:lnTo>
                  <a:lnTo>
                    <a:pt x="1970" y="333"/>
                  </a:lnTo>
                  <a:lnTo>
                    <a:pt x="1970" y="331"/>
                  </a:lnTo>
                  <a:lnTo>
                    <a:pt x="1972" y="331"/>
                  </a:lnTo>
                  <a:lnTo>
                    <a:pt x="1974" y="331"/>
                  </a:lnTo>
                  <a:lnTo>
                    <a:pt x="1976" y="331"/>
                  </a:lnTo>
                  <a:lnTo>
                    <a:pt x="1978" y="331"/>
                  </a:lnTo>
                  <a:lnTo>
                    <a:pt x="1978" y="329"/>
                  </a:lnTo>
                  <a:lnTo>
                    <a:pt x="1980" y="329"/>
                  </a:lnTo>
                  <a:lnTo>
                    <a:pt x="1980" y="329"/>
                  </a:lnTo>
                  <a:lnTo>
                    <a:pt x="1982" y="329"/>
                  </a:lnTo>
                  <a:lnTo>
                    <a:pt x="1982" y="329"/>
                  </a:lnTo>
                  <a:lnTo>
                    <a:pt x="1982" y="331"/>
                  </a:lnTo>
                  <a:lnTo>
                    <a:pt x="1980" y="331"/>
                  </a:lnTo>
                  <a:lnTo>
                    <a:pt x="1980" y="333"/>
                  </a:lnTo>
                  <a:lnTo>
                    <a:pt x="1982" y="333"/>
                  </a:lnTo>
                  <a:lnTo>
                    <a:pt x="1982" y="335"/>
                  </a:lnTo>
                  <a:lnTo>
                    <a:pt x="1982" y="333"/>
                  </a:lnTo>
                  <a:lnTo>
                    <a:pt x="1982" y="331"/>
                  </a:lnTo>
                  <a:lnTo>
                    <a:pt x="1982" y="329"/>
                  </a:lnTo>
                  <a:lnTo>
                    <a:pt x="1984" y="329"/>
                  </a:lnTo>
                  <a:lnTo>
                    <a:pt x="1984" y="331"/>
                  </a:lnTo>
                  <a:lnTo>
                    <a:pt x="1984" y="329"/>
                  </a:lnTo>
                  <a:lnTo>
                    <a:pt x="1984" y="329"/>
                  </a:lnTo>
                  <a:lnTo>
                    <a:pt x="1986" y="327"/>
                  </a:lnTo>
                  <a:lnTo>
                    <a:pt x="1988" y="327"/>
                  </a:lnTo>
                  <a:lnTo>
                    <a:pt x="1986" y="327"/>
                  </a:lnTo>
                  <a:lnTo>
                    <a:pt x="1986" y="329"/>
                  </a:lnTo>
                  <a:lnTo>
                    <a:pt x="1988" y="329"/>
                  </a:lnTo>
                  <a:lnTo>
                    <a:pt x="1988" y="329"/>
                  </a:lnTo>
                  <a:lnTo>
                    <a:pt x="1988" y="331"/>
                  </a:lnTo>
                  <a:lnTo>
                    <a:pt x="1988" y="329"/>
                  </a:lnTo>
                  <a:lnTo>
                    <a:pt x="1990" y="329"/>
                  </a:lnTo>
                  <a:lnTo>
                    <a:pt x="1990" y="329"/>
                  </a:lnTo>
                  <a:lnTo>
                    <a:pt x="1992" y="329"/>
                  </a:lnTo>
                  <a:lnTo>
                    <a:pt x="1992" y="329"/>
                  </a:lnTo>
                  <a:lnTo>
                    <a:pt x="1994" y="329"/>
                  </a:lnTo>
                  <a:lnTo>
                    <a:pt x="1994" y="331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6" y="331"/>
                  </a:lnTo>
                  <a:lnTo>
                    <a:pt x="1996" y="333"/>
                  </a:lnTo>
                  <a:lnTo>
                    <a:pt x="1998" y="333"/>
                  </a:lnTo>
                  <a:lnTo>
                    <a:pt x="1998" y="335"/>
                  </a:lnTo>
                  <a:lnTo>
                    <a:pt x="2000" y="335"/>
                  </a:lnTo>
                  <a:lnTo>
                    <a:pt x="2002" y="335"/>
                  </a:lnTo>
                  <a:lnTo>
                    <a:pt x="2002" y="335"/>
                  </a:lnTo>
                  <a:lnTo>
                    <a:pt x="2004" y="335"/>
                  </a:lnTo>
                  <a:lnTo>
                    <a:pt x="2006" y="337"/>
                  </a:lnTo>
                  <a:lnTo>
                    <a:pt x="2008" y="337"/>
                  </a:lnTo>
                  <a:lnTo>
                    <a:pt x="2008" y="339"/>
                  </a:lnTo>
                  <a:lnTo>
                    <a:pt x="2006" y="339"/>
                  </a:lnTo>
                  <a:lnTo>
                    <a:pt x="2006" y="341"/>
                  </a:lnTo>
                  <a:lnTo>
                    <a:pt x="2008" y="341"/>
                  </a:lnTo>
                  <a:lnTo>
                    <a:pt x="2010" y="341"/>
                  </a:lnTo>
                  <a:lnTo>
                    <a:pt x="2010" y="343"/>
                  </a:lnTo>
                  <a:lnTo>
                    <a:pt x="2012" y="341"/>
                  </a:lnTo>
                  <a:lnTo>
                    <a:pt x="2014" y="341"/>
                  </a:lnTo>
                  <a:lnTo>
                    <a:pt x="2016" y="341"/>
                  </a:lnTo>
                  <a:lnTo>
                    <a:pt x="2018" y="341"/>
                  </a:lnTo>
                  <a:lnTo>
                    <a:pt x="2018" y="343"/>
                  </a:lnTo>
                  <a:lnTo>
                    <a:pt x="2020" y="343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2" y="343"/>
                  </a:lnTo>
                  <a:lnTo>
                    <a:pt x="2020" y="341"/>
                  </a:lnTo>
                  <a:lnTo>
                    <a:pt x="2018" y="341"/>
                  </a:lnTo>
                  <a:lnTo>
                    <a:pt x="2018" y="339"/>
                  </a:lnTo>
                  <a:lnTo>
                    <a:pt x="2016" y="339"/>
                  </a:lnTo>
                  <a:lnTo>
                    <a:pt x="2014" y="339"/>
                  </a:lnTo>
                  <a:lnTo>
                    <a:pt x="2012" y="337"/>
                  </a:lnTo>
                  <a:lnTo>
                    <a:pt x="2014" y="337"/>
                  </a:lnTo>
                  <a:lnTo>
                    <a:pt x="2016" y="339"/>
                  </a:lnTo>
                  <a:lnTo>
                    <a:pt x="2018" y="339"/>
                  </a:lnTo>
                  <a:lnTo>
                    <a:pt x="2018" y="341"/>
                  </a:lnTo>
                  <a:lnTo>
                    <a:pt x="2020" y="341"/>
                  </a:lnTo>
                  <a:lnTo>
                    <a:pt x="2022" y="343"/>
                  </a:lnTo>
                  <a:lnTo>
                    <a:pt x="2024" y="343"/>
                  </a:lnTo>
                  <a:lnTo>
                    <a:pt x="2026" y="343"/>
                  </a:lnTo>
                  <a:lnTo>
                    <a:pt x="2028" y="345"/>
                  </a:lnTo>
                  <a:lnTo>
                    <a:pt x="2030" y="345"/>
                  </a:lnTo>
                  <a:lnTo>
                    <a:pt x="2030" y="347"/>
                  </a:lnTo>
                  <a:lnTo>
                    <a:pt x="2032" y="347"/>
                  </a:lnTo>
                  <a:lnTo>
                    <a:pt x="2032" y="349"/>
                  </a:lnTo>
                  <a:lnTo>
                    <a:pt x="2034" y="349"/>
                  </a:lnTo>
                  <a:lnTo>
                    <a:pt x="2036" y="351"/>
                  </a:lnTo>
                  <a:lnTo>
                    <a:pt x="2038" y="351"/>
                  </a:lnTo>
                  <a:lnTo>
                    <a:pt x="2038" y="353"/>
                  </a:lnTo>
                  <a:lnTo>
                    <a:pt x="2040" y="353"/>
                  </a:lnTo>
                  <a:lnTo>
                    <a:pt x="2040" y="355"/>
                  </a:lnTo>
                  <a:lnTo>
                    <a:pt x="2042" y="355"/>
                  </a:lnTo>
                  <a:lnTo>
                    <a:pt x="2044" y="357"/>
                  </a:lnTo>
                  <a:lnTo>
                    <a:pt x="2044" y="359"/>
                  </a:lnTo>
                  <a:lnTo>
                    <a:pt x="2044" y="361"/>
                  </a:lnTo>
                  <a:lnTo>
                    <a:pt x="2044" y="365"/>
                  </a:lnTo>
                  <a:lnTo>
                    <a:pt x="2046" y="365"/>
                  </a:lnTo>
                  <a:lnTo>
                    <a:pt x="2048" y="365"/>
                  </a:lnTo>
                  <a:lnTo>
                    <a:pt x="2048" y="363"/>
                  </a:lnTo>
                  <a:lnTo>
                    <a:pt x="2048" y="361"/>
                  </a:lnTo>
                  <a:lnTo>
                    <a:pt x="2050" y="363"/>
                  </a:lnTo>
                  <a:lnTo>
                    <a:pt x="2052" y="365"/>
                  </a:lnTo>
                  <a:lnTo>
                    <a:pt x="2052" y="367"/>
                  </a:lnTo>
                  <a:lnTo>
                    <a:pt x="2052" y="365"/>
                  </a:lnTo>
                  <a:lnTo>
                    <a:pt x="2052" y="365"/>
                  </a:lnTo>
                  <a:lnTo>
                    <a:pt x="2050" y="365"/>
                  </a:lnTo>
                  <a:lnTo>
                    <a:pt x="2050" y="367"/>
                  </a:lnTo>
                  <a:lnTo>
                    <a:pt x="2052" y="369"/>
                  </a:lnTo>
                  <a:lnTo>
                    <a:pt x="2052" y="369"/>
                  </a:lnTo>
                  <a:lnTo>
                    <a:pt x="2054" y="371"/>
                  </a:lnTo>
                  <a:lnTo>
                    <a:pt x="2056" y="371"/>
                  </a:lnTo>
                  <a:lnTo>
                    <a:pt x="2056" y="373"/>
                  </a:lnTo>
                  <a:lnTo>
                    <a:pt x="2058" y="373"/>
                  </a:lnTo>
                  <a:lnTo>
                    <a:pt x="2060" y="373"/>
                  </a:lnTo>
                  <a:lnTo>
                    <a:pt x="2062" y="375"/>
                  </a:lnTo>
                  <a:lnTo>
                    <a:pt x="2060" y="373"/>
                  </a:lnTo>
                  <a:lnTo>
                    <a:pt x="2060" y="375"/>
                  </a:lnTo>
                  <a:lnTo>
                    <a:pt x="2056" y="377"/>
                  </a:lnTo>
                  <a:lnTo>
                    <a:pt x="2058" y="377"/>
                  </a:lnTo>
                  <a:lnTo>
                    <a:pt x="2058" y="377"/>
                  </a:lnTo>
                  <a:lnTo>
                    <a:pt x="2060" y="377"/>
                  </a:lnTo>
                  <a:lnTo>
                    <a:pt x="2062" y="377"/>
                  </a:lnTo>
                  <a:lnTo>
                    <a:pt x="2062" y="381"/>
                  </a:lnTo>
                  <a:lnTo>
                    <a:pt x="2062" y="383"/>
                  </a:lnTo>
                  <a:lnTo>
                    <a:pt x="2064" y="383"/>
                  </a:lnTo>
                  <a:lnTo>
                    <a:pt x="2064" y="385"/>
                  </a:lnTo>
                  <a:lnTo>
                    <a:pt x="2064" y="383"/>
                  </a:lnTo>
                  <a:lnTo>
                    <a:pt x="2066" y="383"/>
                  </a:lnTo>
                  <a:lnTo>
                    <a:pt x="2068" y="383"/>
                  </a:lnTo>
                  <a:lnTo>
                    <a:pt x="2068" y="385"/>
                  </a:lnTo>
                  <a:lnTo>
                    <a:pt x="2068" y="387"/>
                  </a:lnTo>
                  <a:lnTo>
                    <a:pt x="2070" y="389"/>
                  </a:lnTo>
                  <a:lnTo>
                    <a:pt x="2070" y="391"/>
                  </a:lnTo>
                  <a:lnTo>
                    <a:pt x="2072" y="391"/>
                  </a:lnTo>
                  <a:lnTo>
                    <a:pt x="2072" y="393"/>
                  </a:lnTo>
                  <a:lnTo>
                    <a:pt x="2074" y="393"/>
                  </a:lnTo>
                  <a:lnTo>
                    <a:pt x="2074" y="391"/>
                  </a:lnTo>
                  <a:lnTo>
                    <a:pt x="2076" y="393"/>
                  </a:lnTo>
                  <a:lnTo>
                    <a:pt x="2078" y="393"/>
                  </a:lnTo>
                  <a:lnTo>
                    <a:pt x="2080" y="393"/>
                  </a:lnTo>
                  <a:lnTo>
                    <a:pt x="2082" y="393"/>
                  </a:lnTo>
                  <a:lnTo>
                    <a:pt x="2082" y="391"/>
                  </a:lnTo>
                  <a:lnTo>
                    <a:pt x="2084" y="393"/>
                  </a:lnTo>
                  <a:lnTo>
                    <a:pt x="2086" y="393"/>
                  </a:lnTo>
                  <a:lnTo>
                    <a:pt x="2086" y="395"/>
                  </a:lnTo>
                  <a:lnTo>
                    <a:pt x="2088" y="397"/>
                  </a:lnTo>
                  <a:lnTo>
                    <a:pt x="2090" y="397"/>
                  </a:lnTo>
                  <a:lnTo>
                    <a:pt x="2090" y="399"/>
                  </a:lnTo>
                  <a:lnTo>
                    <a:pt x="2092" y="399"/>
                  </a:lnTo>
                  <a:lnTo>
                    <a:pt x="2092" y="401"/>
                  </a:lnTo>
                  <a:lnTo>
                    <a:pt x="2090" y="401"/>
                  </a:lnTo>
                  <a:lnTo>
                    <a:pt x="2090" y="403"/>
                  </a:lnTo>
                  <a:lnTo>
                    <a:pt x="2092" y="405"/>
                  </a:lnTo>
                  <a:lnTo>
                    <a:pt x="2094" y="405"/>
                  </a:lnTo>
                  <a:lnTo>
                    <a:pt x="2096" y="405"/>
                  </a:lnTo>
                  <a:lnTo>
                    <a:pt x="2096" y="407"/>
                  </a:lnTo>
                  <a:lnTo>
                    <a:pt x="2098" y="407"/>
                  </a:lnTo>
                  <a:lnTo>
                    <a:pt x="2098" y="405"/>
                  </a:lnTo>
                  <a:lnTo>
                    <a:pt x="2098" y="403"/>
                  </a:lnTo>
                  <a:lnTo>
                    <a:pt x="2100" y="403"/>
                  </a:lnTo>
                  <a:lnTo>
                    <a:pt x="2100" y="401"/>
                  </a:lnTo>
                  <a:lnTo>
                    <a:pt x="2100" y="401"/>
                  </a:lnTo>
                  <a:lnTo>
                    <a:pt x="2100" y="403"/>
                  </a:lnTo>
                  <a:lnTo>
                    <a:pt x="2102" y="403"/>
                  </a:lnTo>
                  <a:lnTo>
                    <a:pt x="2102" y="405"/>
                  </a:lnTo>
                  <a:lnTo>
                    <a:pt x="2104" y="405"/>
                  </a:lnTo>
                  <a:lnTo>
                    <a:pt x="2106" y="405"/>
                  </a:lnTo>
                  <a:lnTo>
                    <a:pt x="2106" y="407"/>
                  </a:lnTo>
                  <a:lnTo>
                    <a:pt x="2108" y="407"/>
                  </a:lnTo>
                  <a:lnTo>
                    <a:pt x="2110" y="407"/>
                  </a:lnTo>
                  <a:lnTo>
                    <a:pt x="2112" y="407"/>
                  </a:lnTo>
                  <a:lnTo>
                    <a:pt x="2112" y="409"/>
                  </a:lnTo>
                  <a:lnTo>
                    <a:pt x="2114" y="409"/>
                  </a:lnTo>
                  <a:lnTo>
                    <a:pt x="2116" y="411"/>
                  </a:lnTo>
                  <a:lnTo>
                    <a:pt x="2118" y="413"/>
                  </a:lnTo>
                  <a:lnTo>
                    <a:pt x="2120" y="413"/>
                  </a:lnTo>
                  <a:lnTo>
                    <a:pt x="2120" y="415"/>
                  </a:lnTo>
                  <a:lnTo>
                    <a:pt x="2122" y="415"/>
                  </a:lnTo>
                  <a:lnTo>
                    <a:pt x="2124" y="417"/>
                  </a:lnTo>
                  <a:lnTo>
                    <a:pt x="2124" y="419"/>
                  </a:lnTo>
                  <a:lnTo>
                    <a:pt x="2126" y="419"/>
                  </a:lnTo>
                  <a:lnTo>
                    <a:pt x="2126" y="421"/>
                  </a:lnTo>
                  <a:lnTo>
                    <a:pt x="2128" y="421"/>
                  </a:lnTo>
                  <a:lnTo>
                    <a:pt x="2130" y="423"/>
                  </a:lnTo>
                  <a:lnTo>
                    <a:pt x="2132" y="423"/>
                  </a:lnTo>
                  <a:lnTo>
                    <a:pt x="2132" y="425"/>
                  </a:lnTo>
                  <a:lnTo>
                    <a:pt x="2134" y="425"/>
                  </a:lnTo>
                  <a:lnTo>
                    <a:pt x="2134" y="427"/>
                  </a:lnTo>
                  <a:lnTo>
                    <a:pt x="2136" y="427"/>
                  </a:lnTo>
                  <a:lnTo>
                    <a:pt x="2136" y="429"/>
                  </a:lnTo>
                  <a:lnTo>
                    <a:pt x="2138" y="429"/>
                  </a:lnTo>
                  <a:lnTo>
                    <a:pt x="2138" y="431"/>
                  </a:lnTo>
                  <a:lnTo>
                    <a:pt x="2138" y="433"/>
                  </a:lnTo>
                  <a:lnTo>
                    <a:pt x="2140" y="433"/>
                  </a:lnTo>
                  <a:lnTo>
                    <a:pt x="2140" y="435"/>
                  </a:lnTo>
                  <a:lnTo>
                    <a:pt x="2140" y="437"/>
                  </a:lnTo>
                  <a:lnTo>
                    <a:pt x="2140" y="439"/>
                  </a:lnTo>
                  <a:lnTo>
                    <a:pt x="2142" y="439"/>
                  </a:lnTo>
                  <a:lnTo>
                    <a:pt x="2142" y="441"/>
                  </a:lnTo>
                  <a:lnTo>
                    <a:pt x="2142" y="443"/>
                  </a:lnTo>
                  <a:lnTo>
                    <a:pt x="2144" y="443"/>
                  </a:lnTo>
                  <a:lnTo>
                    <a:pt x="2144" y="445"/>
                  </a:lnTo>
                  <a:lnTo>
                    <a:pt x="2146" y="445"/>
                  </a:lnTo>
                  <a:lnTo>
                    <a:pt x="2148" y="445"/>
                  </a:lnTo>
                  <a:lnTo>
                    <a:pt x="2148" y="445"/>
                  </a:lnTo>
                  <a:lnTo>
                    <a:pt x="2150" y="445"/>
                  </a:lnTo>
                  <a:lnTo>
                    <a:pt x="2152" y="445"/>
                  </a:lnTo>
                  <a:lnTo>
                    <a:pt x="2154" y="445"/>
                  </a:lnTo>
                  <a:lnTo>
                    <a:pt x="2154" y="443"/>
                  </a:lnTo>
                  <a:lnTo>
                    <a:pt x="2156" y="441"/>
                  </a:lnTo>
                  <a:lnTo>
                    <a:pt x="2158" y="437"/>
                  </a:lnTo>
                  <a:lnTo>
                    <a:pt x="2158" y="435"/>
                  </a:lnTo>
                  <a:lnTo>
                    <a:pt x="2158" y="433"/>
                  </a:lnTo>
                  <a:lnTo>
                    <a:pt x="2156" y="433"/>
                  </a:lnTo>
                  <a:lnTo>
                    <a:pt x="2154" y="433"/>
                  </a:lnTo>
                  <a:lnTo>
                    <a:pt x="2152" y="433"/>
                  </a:lnTo>
                  <a:lnTo>
                    <a:pt x="2150" y="433"/>
                  </a:lnTo>
                  <a:lnTo>
                    <a:pt x="2150" y="431"/>
                  </a:lnTo>
                  <a:lnTo>
                    <a:pt x="2152" y="431"/>
                  </a:lnTo>
                  <a:lnTo>
                    <a:pt x="2156" y="433"/>
                  </a:lnTo>
                  <a:lnTo>
                    <a:pt x="2158" y="433"/>
                  </a:lnTo>
                  <a:lnTo>
                    <a:pt x="2162" y="433"/>
                  </a:lnTo>
                  <a:lnTo>
                    <a:pt x="2164" y="435"/>
                  </a:lnTo>
                  <a:lnTo>
                    <a:pt x="2166" y="435"/>
                  </a:lnTo>
                  <a:lnTo>
                    <a:pt x="2168" y="435"/>
                  </a:lnTo>
                  <a:lnTo>
                    <a:pt x="2168" y="437"/>
                  </a:lnTo>
                  <a:lnTo>
                    <a:pt x="2170" y="439"/>
                  </a:lnTo>
                  <a:lnTo>
                    <a:pt x="2172" y="439"/>
                  </a:lnTo>
                  <a:lnTo>
                    <a:pt x="2174" y="441"/>
                  </a:lnTo>
                  <a:lnTo>
                    <a:pt x="2176" y="441"/>
                  </a:lnTo>
                  <a:lnTo>
                    <a:pt x="2176" y="443"/>
                  </a:lnTo>
                  <a:lnTo>
                    <a:pt x="2176" y="449"/>
                  </a:lnTo>
                  <a:lnTo>
                    <a:pt x="2176" y="455"/>
                  </a:lnTo>
                  <a:lnTo>
                    <a:pt x="2176" y="459"/>
                  </a:lnTo>
                  <a:lnTo>
                    <a:pt x="2176" y="465"/>
                  </a:lnTo>
                  <a:lnTo>
                    <a:pt x="2176" y="471"/>
                  </a:lnTo>
                  <a:lnTo>
                    <a:pt x="2176" y="483"/>
                  </a:lnTo>
                  <a:lnTo>
                    <a:pt x="2176" y="497"/>
                  </a:lnTo>
                  <a:lnTo>
                    <a:pt x="2176" y="505"/>
                  </a:lnTo>
                  <a:lnTo>
                    <a:pt x="2176" y="509"/>
                  </a:lnTo>
                  <a:lnTo>
                    <a:pt x="2176" y="513"/>
                  </a:lnTo>
                  <a:lnTo>
                    <a:pt x="2176" y="515"/>
                  </a:lnTo>
                  <a:lnTo>
                    <a:pt x="2176" y="525"/>
                  </a:lnTo>
                  <a:lnTo>
                    <a:pt x="2176" y="535"/>
                  </a:lnTo>
                  <a:lnTo>
                    <a:pt x="2176" y="545"/>
                  </a:lnTo>
                  <a:lnTo>
                    <a:pt x="2176" y="547"/>
                  </a:lnTo>
                  <a:lnTo>
                    <a:pt x="2176" y="553"/>
                  </a:lnTo>
                  <a:lnTo>
                    <a:pt x="2176" y="555"/>
                  </a:lnTo>
                  <a:lnTo>
                    <a:pt x="2176" y="557"/>
                  </a:lnTo>
                  <a:lnTo>
                    <a:pt x="2176" y="561"/>
                  </a:lnTo>
                  <a:lnTo>
                    <a:pt x="2176" y="567"/>
                  </a:lnTo>
                  <a:lnTo>
                    <a:pt x="2176" y="571"/>
                  </a:lnTo>
                  <a:lnTo>
                    <a:pt x="2176" y="573"/>
                  </a:lnTo>
                  <a:lnTo>
                    <a:pt x="2176" y="579"/>
                  </a:lnTo>
                  <a:lnTo>
                    <a:pt x="2176" y="583"/>
                  </a:lnTo>
                  <a:lnTo>
                    <a:pt x="2176" y="589"/>
                  </a:lnTo>
                  <a:lnTo>
                    <a:pt x="2176" y="595"/>
                  </a:lnTo>
                  <a:lnTo>
                    <a:pt x="2176" y="597"/>
                  </a:lnTo>
                  <a:lnTo>
                    <a:pt x="2176" y="609"/>
                  </a:lnTo>
                  <a:lnTo>
                    <a:pt x="2176" y="615"/>
                  </a:lnTo>
                  <a:lnTo>
                    <a:pt x="2176" y="617"/>
                  </a:lnTo>
                  <a:lnTo>
                    <a:pt x="2176" y="633"/>
                  </a:lnTo>
                  <a:lnTo>
                    <a:pt x="2176" y="635"/>
                  </a:lnTo>
                  <a:lnTo>
                    <a:pt x="2176" y="641"/>
                  </a:lnTo>
                  <a:lnTo>
                    <a:pt x="2176" y="655"/>
                  </a:lnTo>
                  <a:lnTo>
                    <a:pt x="2176" y="663"/>
                  </a:lnTo>
                  <a:lnTo>
                    <a:pt x="2176" y="667"/>
                  </a:lnTo>
                  <a:lnTo>
                    <a:pt x="2176" y="671"/>
                  </a:lnTo>
                  <a:lnTo>
                    <a:pt x="2176" y="673"/>
                  </a:lnTo>
                  <a:lnTo>
                    <a:pt x="2176" y="675"/>
                  </a:lnTo>
                  <a:lnTo>
                    <a:pt x="2176" y="679"/>
                  </a:lnTo>
                  <a:lnTo>
                    <a:pt x="2176" y="681"/>
                  </a:lnTo>
                  <a:lnTo>
                    <a:pt x="2176" y="694"/>
                  </a:lnTo>
                  <a:lnTo>
                    <a:pt x="2176" y="700"/>
                  </a:lnTo>
                  <a:lnTo>
                    <a:pt x="2176" y="708"/>
                  </a:lnTo>
                  <a:lnTo>
                    <a:pt x="2176" y="714"/>
                  </a:lnTo>
                  <a:lnTo>
                    <a:pt x="2166" y="714"/>
                  </a:lnTo>
                  <a:lnTo>
                    <a:pt x="2148" y="714"/>
                  </a:lnTo>
                  <a:lnTo>
                    <a:pt x="2142" y="714"/>
                  </a:lnTo>
                  <a:lnTo>
                    <a:pt x="2140" y="714"/>
                  </a:lnTo>
                  <a:lnTo>
                    <a:pt x="2130" y="714"/>
                  </a:lnTo>
                  <a:lnTo>
                    <a:pt x="2118" y="714"/>
                  </a:lnTo>
                  <a:lnTo>
                    <a:pt x="2104" y="714"/>
                  </a:lnTo>
                  <a:lnTo>
                    <a:pt x="2100" y="714"/>
                  </a:lnTo>
                  <a:lnTo>
                    <a:pt x="2086" y="714"/>
                  </a:lnTo>
                  <a:lnTo>
                    <a:pt x="2082" y="714"/>
                  </a:lnTo>
                  <a:lnTo>
                    <a:pt x="2060" y="714"/>
                  </a:lnTo>
                  <a:lnTo>
                    <a:pt x="2052" y="714"/>
                  </a:lnTo>
                  <a:lnTo>
                    <a:pt x="2042" y="714"/>
                  </a:lnTo>
                  <a:lnTo>
                    <a:pt x="2030" y="714"/>
                  </a:lnTo>
                  <a:lnTo>
                    <a:pt x="2024" y="714"/>
                  </a:lnTo>
                  <a:lnTo>
                    <a:pt x="2010" y="714"/>
                  </a:lnTo>
                  <a:lnTo>
                    <a:pt x="1988" y="714"/>
                  </a:lnTo>
                  <a:lnTo>
                    <a:pt x="1980" y="714"/>
                  </a:lnTo>
                  <a:lnTo>
                    <a:pt x="1960" y="714"/>
                  </a:lnTo>
                  <a:lnTo>
                    <a:pt x="1949" y="714"/>
                  </a:lnTo>
                  <a:lnTo>
                    <a:pt x="1935" y="714"/>
                  </a:lnTo>
                  <a:lnTo>
                    <a:pt x="1931" y="714"/>
                  </a:lnTo>
                  <a:lnTo>
                    <a:pt x="1929" y="714"/>
                  </a:lnTo>
                  <a:lnTo>
                    <a:pt x="1923" y="714"/>
                  </a:lnTo>
                  <a:lnTo>
                    <a:pt x="1921" y="714"/>
                  </a:lnTo>
                  <a:lnTo>
                    <a:pt x="1899" y="712"/>
                  </a:lnTo>
                  <a:lnTo>
                    <a:pt x="1897" y="712"/>
                  </a:lnTo>
                  <a:lnTo>
                    <a:pt x="1895" y="712"/>
                  </a:lnTo>
                  <a:lnTo>
                    <a:pt x="1881" y="712"/>
                  </a:lnTo>
                  <a:lnTo>
                    <a:pt x="1865" y="714"/>
                  </a:lnTo>
                  <a:lnTo>
                    <a:pt x="1863" y="714"/>
                  </a:lnTo>
                  <a:lnTo>
                    <a:pt x="1857" y="714"/>
                  </a:lnTo>
                  <a:lnTo>
                    <a:pt x="1831" y="714"/>
                  </a:lnTo>
                  <a:lnTo>
                    <a:pt x="1827" y="714"/>
                  </a:lnTo>
                  <a:lnTo>
                    <a:pt x="1807" y="714"/>
                  </a:lnTo>
                  <a:lnTo>
                    <a:pt x="1805" y="714"/>
                  </a:lnTo>
                  <a:lnTo>
                    <a:pt x="1787" y="714"/>
                  </a:lnTo>
                  <a:lnTo>
                    <a:pt x="1761" y="714"/>
                  </a:lnTo>
                  <a:lnTo>
                    <a:pt x="1755" y="714"/>
                  </a:lnTo>
                  <a:lnTo>
                    <a:pt x="1755" y="716"/>
                  </a:lnTo>
                  <a:lnTo>
                    <a:pt x="1755" y="734"/>
                  </a:lnTo>
                  <a:lnTo>
                    <a:pt x="1755" y="738"/>
                  </a:lnTo>
                  <a:lnTo>
                    <a:pt x="1755" y="742"/>
                  </a:lnTo>
                  <a:lnTo>
                    <a:pt x="1755" y="760"/>
                  </a:lnTo>
                  <a:lnTo>
                    <a:pt x="1755" y="772"/>
                  </a:lnTo>
                  <a:lnTo>
                    <a:pt x="1755" y="776"/>
                  </a:lnTo>
                  <a:lnTo>
                    <a:pt x="1755" y="792"/>
                  </a:lnTo>
                  <a:lnTo>
                    <a:pt x="1755" y="796"/>
                  </a:lnTo>
                  <a:lnTo>
                    <a:pt x="1755" y="806"/>
                  </a:lnTo>
                  <a:lnTo>
                    <a:pt x="1755" y="810"/>
                  </a:lnTo>
                  <a:lnTo>
                    <a:pt x="1755" y="822"/>
                  </a:lnTo>
                  <a:lnTo>
                    <a:pt x="1755" y="826"/>
                  </a:lnTo>
                  <a:lnTo>
                    <a:pt x="1751" y="826"/>
                  </a:lnTo>
                  <a:lnTo>
                    <a:pt x="1725" y="826"/>
                  </a:lnTo>
                  <a:lnTo>
                    <a:pt x="1717" y="826"/>
                  </a:lnTo>
                  <a:lnTo>
                    <a:pt x="1699" y="826"/>
                  </a:lnTo>
                  <a:lnTo>
                    <a:pt x="1697" y="826"/>
                  </a:lnTo>
                  <a:lnTo>
                    <a:pt x="1695" y="826"/>
                  </a:lnTo>
                  <a:lnTo>
                    <a:pt x="1673" y="826"/>
                  </a:lnTo>
                  <a:lnTo>
                    <a:pt x="1671" y="826"/>
                  </a:lnTo>
                  <a:lnTo>
                    <a:pt x="1637" y="826"/>
                  </a:lnTo>
                  <a:lnTo>
                    <a:pt x="1621" y="826"/>
                  </a:lnTo>
                  <a:lnTo>
                    <a:pt x="1615" y="826"/>
                  </a:lnTo>
                  <a:lnTo>
                    <a:pt x="1597" y="826"/>
                  </a:lnTo>
                  <a:lnTo>
                    <a:pt x="1585" y="826"/>
                  </a:lnTo>
                  <a:lnTo>
                    <a:pt x="1557" y="826"/>
                  </a:lnTo>
                  <a:lnTo>
                    <a:pt x="1555" y="826"/>
                  </a:lnTo>
                  <a:lnTo>
                    <a:pt x="1553" y="826"/>
                  </a:lnTo>
                  <a:lnTo>
                    <a:pt x="1537" y="826"/>
                  </a:lnTo>
                  <a:lnTo>
                    <a:pt x="1529" y="826"/>
                  </a:lnTo>
                  <a:lnTo>
                    <a:pt x="1517" y="826"/>
                  </a:lnTo>
                  <a:lnTo>
                    <a:pt x="1491" y="826"/>
                  </a:lnTo>
                  <a:lnTo>
                    <a:pt x="1481" y="826"/>
                  </a:lnTo>
                  <a:lnTo>
                    <a:pt x="1473" y="826"/>
                  </a:lnTo>
                  <a:lnTo>
                    <a:pt x="1463" y="826"/>
                  </a:lnTo>
                  <a:lnTo>
                    <a:pt x="1461" y="826"/>
                  </a:lnTo>
                  <a:lnTo>
                    <a:pt x="1459" y="826"/>
                  </a:lnTo>
                  <a:lnTo>
                    <a:pt x="1453" y="826"/>
                  </a:lnTo>
                  <a:lnTo>
                    <a:pt x="1449" y="826"/>
                  </a:lnTo>
                  <a:lnTo>
                    <a:pt x="1445" y="826"/>
                  </a:lnTo>
                  <a:lnTo>
                    <a:pt x="1439" y="826"/>
                  </a:lnTo>
                  <a:lnTo>
                    <a:pt x="1437" y="826"/>
                  </a:lnTo>
                  <a:lnTo>
                    <a:pt x="1433" y="826"/>
                  </a:lnTo>
                  <a:lnTo>
                    <a:pt x="1429" y="826"/>
                  </a:lnTo>
                  <a:lnTo>
                    <a:pt x="1423" y="826"/>
                  </a:lnTo>
                  <a:lnTo>
                    <a:pt x="1419" y="826"/>
                  </a:lnTo>
                  <a:lnTo>
                    <a:pt x="1417" y="826"/>
                  </a:lnTo>
                  <a:lnTo>
                    <a:pt x="1401" y="826"/>
                  </a:lnTo>
                  <a:lnTo>
                    <a:pt x="1397" y="826"/>
                  </a:lnTo>
                  <a:lnTo>
                    <a:pt x="1395" y="826"/>
                  </a:lnTo>
                  <a:lnTo>
                    <a:pt x="1391" y="826"/>
                  </a:lnTo>
                  <a:lnTo>
                    <a:pt x="1383" y="826"/>
                  </a:lnTo>
                  <a:lnTo>
                    <a:pt x="1381" y="826"/>
                  </a:lnTo>
                  <a:lnTo>
                    <a:pt x="1375" y="826"/>
                  </a:lnTo>
                  <a:lnTo>
                    <a:pt x="1375" y="826"/>
                  </a:lnTo>
                  <a:lnTo>
                    <a:pt x="1373" y="826"/>
                  </a:lnTo>
                  <a:lnTo>
                    <a:pt x="1363" y="826"/>
                  </a:lnTo>
                  <a:lnTo>
                    <a:pt x="1357" y="826"/>
                  </a:lnTo>
                  <a:lnTo>
                    <a:pt x="1347" y="826"/>
                  </a:lnTo>
                  <a:lnTo>
                    <a:pt x="1345" y="826"/>
                  </a:lnTo>
                  <a:lnTo>
                    <a:pt x="1323" y="826"/>
                  </a:lnTo>
                  <a:lnTo>
                    <a:pt x="1317" y="826"/>
                  </a:lnTo>
                  <a:lnTo>
                    <a:pt x="1311" y="826"/>
                  </a:lnTo>
                  <a:lnTo>
                    <a:pt x="1303" y="826"/>
                  </a:lnTo>
                  <a:lnTo>
                    <a:pt x="1295" y="826"/>
                  </a:lnTo>
                  <a:lnTo>
                    <a:pt x="1289" y="826"/>
                  </a:lnTo>
                  <a:lnTo>
                    <a:pt x="1281" y="824"/>
                  </a:lnTo>
                  <a:lnTo>
                    <a:pt x="1251" y="826"/>
                  </a:lnTo>
                  <a:lnTo>
                    <a:pt x="1239" y="826"/>
                  </a:lnTo>
                  <a:lnTo>
                    <a:pt x="1165" y="826"/>
                  </a:lnTo>
                  <a:lnTo>
                    <a:pt x="1155" y="826"/>
                  </a:lnTo>
                  <a:lnTo>
                    <a:pt x="1153" y="826"/>
                  </a:lnTo>
                  <a:lnTo>
                    <a:pt x="1151" y="826"/>
                  </a:lnTo>
                  <a:lnTo>
                    <a:pt x="1149" y="826"/>
                  </a:lnTo>
                  <a:lnTo>
                    <a:pt x="1119" y="826"/>
                  </a:lnTo>
                  <a:lnTo>
                    <a:pt x="1111" y="826"/>
                  </a:lnTo>
                  <a:lnTo>
                    <a:pt x="1109" y="826"/>
                  </a:lnTo>
                  <a:lnTo>
                    <a:pt x="1107" y="826"/>
                  </a:lnTo>
                  <a:lnTo>
                    <a:pt x="1091" y="826"/>
                  </a:lnTo>
                  <a:lnTo>
                    <a:pt x="1085" y="826"/>
                  </a:lnTo>
                  <a:lnTo>
                    <a:pt x="1065" y="826"/>
                  </a:lnTo>
                  <a:lnTo>
                    <a:pt x="1039" y="826"/>
                  </a:lnTo>
                  <a:lnTo>
                    <a:pt x="1021" y="826"/>
                  </a:lnTo>
                  <a:lnTo>
                    <a:pt x="1019" y="826"/>
                  </a:lnTo>
                  <a:lnTo>
                    <a:pt x="993" y="826"/>
                  </a:lnTo>
                  <a:lnTo>
                    <a:pt x="991" y="826"/>
                  </a:lnTo>
                  <a:lnTo>
                    <a:pt x="971" y="826"/>
                  </a:lnTo>
                  <a:lnTo>
                    <a:pt x="971" y="820"/>
                  </a:lnTo>
                  <a:lnTo>
                    <a:pt x="959" y="820"/>
                  </a:lnTo>
                  <a:lnTo>
                    <a:pt x="947" y="820"/>
                  </a:lnTo>
                  <a:lnTo>
                    <a:pt x="943" y="820"/>
                  </a:lnTo>
                  <a:lnTo>
                    <a:pt x="941" y="820"/>
                  </a:lnTo>
                  <a:lnTo>
                    <a:pt x="937" y="820"/>
                  </a:lnTo>
                  <a:lnTo>
                    <a:pt x="933" y="820"/>
                  </a:lnTo>
                  <a:lnTo>
                    <a:pt x="931" y="820"/>
                  </a:lnTo>
                  <a:lnTo>
                    <a:pt x="925" y="820"/>
                  </a:lnTo>
                  <a:lnTo>
                    <a:pt x="913" y="820"/>
                  </a:lnTo>
                  <a:lnTo>
                    <a:pt x="901" y="820"/>
                  </a:lnTo>
                  <a:lnTo>
                    <a:pt x="899" y="820"/>
                  </a:lnTo>
                  <a:lnTo>
                    <a:pt x="893" y="820"/>
                  </a:lnTo>
                  <a:lnTo>
                    <a:pt x="893" y="820"/>
                  </a:lnTo>
                  <a:lnTo>
                    <a:pt x="893" y="818"/>
                  </a:lnTo>
                  <a:lnTo>
                    <a:pt x="893" y="816"/>
                  </a:lnTo>
                  <a:lnTo>
                    <a:pt x="893" y="810"/>
                  </a:lnTo>
                  <a:lnTo>
                    <a:pt x="893" y="810"/>
                  </a:lnTo>
                  <a:lnTo>
                    <a:pt x="893" y="800"/>
                  </a:lnTo>
                  <a:lnTo>
                    <a:pt x="893" y="798"/>
                  </a:lnTo>
                  <a:lnTo>
                    <a:pt x="889" y="798"/>
                  </a:lnTo>
                  <a:lnTo>
                    <a:pt x="885" y="798"/>
                  </a:lnTo>
                  <a:lnTo>
                    <a:pt x="883" y="798"/>
                  </a:lnTo>
                  <a:lnTo>
                    <a:pt x="871" y="798"/>
                  </a:lnTo>
                  <a:lnTo>
                    <a:pt x="851" y="798"/>
                  </a:lnTo>
                  <a:lnTo>
                    <a:pt x="849" y="798"/>
                  </a:lnTo>
                  <a:lnTo>
                    <a:pt x="847" y="798"/>
                  </a:lnTo>
                  <a:lnTo>
                    <a:pt x="847" y="800"/>
                  </a:lnTo>
                  <a:lnTo>
                    <a:pt x="845" y="800"/>
                  </a:lnTo>
                  <a:lnTo>
                    <a:pt x="843" y="800"/>
                  </a:lnTo>
                  <a:lnTo>
                    <a:pt x="835" y="800"/>
                  </a:lnTo>
                  <a:lnTo>
                    <a:pt x="833" y="800"/>
                  </a:lnTo>
                  <a:lnTo>
                    <a:pt x="817" y="800"/>
                  </a:lnTo>
                  <a:lnTo>
                    <a:pt x="815" y="800"/>
                  </a:lnTo>
                  <a:lnTo>
                    <a:pt x="815" y="782"/>
                  </a:lnTo>
                  <a:lnTo>
                    <a:pt x="815" y="780"/>
                  </a:lnTo>
                  <a:lnTo>
                    <a:pt x="793" y="778"/>
                  </a:lnTo>
                  <a:lnTo>
                    <a:pt x="767" y="778"/>
                  </a:lnTo>
                  <a:lnTo>
                    <a:pt x="749" y="778"/>
                  </a:lnTo>
                  <a:lnTo>
                    <a:pt x="737" y="778"/>
                  </a:lnTo>
                  <a:lnTo>
                    <a:pt x="733" y="778"/>
                  </a:lnTo>
                  <a:lnTo>
                    <a:pt x="729" y="778"/>
                  </a:lnTo>
                  <a:lnTo>
                    <a:pt x="721" y="778"/>
                  </a:lnTo>
                  <a:lnTo>
                    <a:pt x="719" y="778"/>
                  </a:lnTo>
                  <a:lnTo>
                    <a:pt x="689" y="778"/>
                  </a:lnTo>
                  <a:lnTo>
                    <a:pt x="672" y="778"/>
                  </a:lnTo>
                  <a:lnTo>
                    <a:pt x="654" y="778"/>
                  </a:lnTo>
                  <a:lnTo>
                    <a:pt x="652" y="778"/>
                  </a:lnTo>
                  <a:lnTo>
                    <a:pt x="642" y="778"/>
                  </a:lnTo>
                  <a:lnTo>
                    <a:pt x="632" y="778"/>
                  </a:lnTo>
                  <a:lnTo>
                    <a:pt x="626" y="778"/>
                  </a:lnTo>
                  <a:lnTo>
                    <a:pt x="624" y="778"/>
                  </a:lnTo>
                  <a:lnTo>
                    <a:pt x="620" y="778"/>
                  </a:lnTo>
                  <a:lnTo>
                    <a:pt x="610" y="778"/>
                  </a:lnTo>
                  <a:lnTo>
                    <a:pt x="600" y="778"/>
                  </a:lnTo>
                  <a:lnTo>
                    <a:pt x="600" y="776"/>
                  </a:lnTo>
                  <a:lnTo>
                    <a:pt x="600" y="770"/>
                  </a:lnTo>
                  <a:lnTo>
                    <a:pt x="598" y="762"/>
                  </a:lnTo>
                  <a:lnTo>
                    <a:pt x="592" y="762"/>
                  </a:lnTo>
                  <a:lnTo>
                    <a:pt x="582" y="762"/>
                  </a:lnTo>
                  <a:lnTo>
                    <a:pt x="580" y="762"/>
                  </a:lnTo>
                  <a:lnTo>
                    <a:pt x="566" y="762"/>
                  </a:lnTo>
                  <a:lnTo>
                    <a:pt x="564" y="762"/>
                  </a:lnTo>
                  <a:lnTo>
                    <a:pt x="564" y="768"/>
                  </a:lnTo>
                  <a:lnTo>
                    <a:pt x="564" y="770"/>
                  </a:lnTo>
                  <a:lnTo>
                    <a:pt x="564" y="772"/>
                  </a:lnTo>
                  <a:lnTo>
                    <a:pt x="564" y="776"/>
                  </a:lnTo>
                  <a:lnTo>
                    <a:pt x="556" y="776"/>
                  </a:lnTo>
                  <a:lnTo>
                    <a:pt x="552" y="776"/>
                  </a:lnTo>
                  <a:lnTo>
                    <a:pt x="530" y="776"/>
                  </a:lnTo>
                  <a:lnTo>
                    <a:pt x="528" y="776"/>
                  </a:lnTo>
                  <a:lnTo>
                    <a:pt x="520" y="776"/>
                  </a:lnTo>
                  <a:lnTo>
                    <a:pt x="498" y="776"/>
                  </a:lnTo>
                  <a:lnTo>
                    <a:pt x="496" y="776"/>
                  </a:lnTo>
                  <a:lnTo>
                    <a:pt x="482" y="776"/>
                  </a:lnTo>
                  <a:lnTo>
                    <a:pt x="482" y="774"/>
                  </a:lnTo>
                  <a:lnTo>
                    <a:pt x="482" y="772"/>
                  </a:lnTo>
                  <a:lnTo>
                    <a:pt x="482" y="764"/>
                  </a:lnTo>
                  <a:lnTo>
                    <a:pt x="482" y="762"/>
                  </a:lnTo>
                  <a:lnTo>
                    <a:pt x="480" y="762"/>
                  </a:lnTo>
                  <a:lnTo>
                    <a:pt x="476" y="762"/>
                  </a:lnTo>
                  <a:lnTo>
                    <a:pt x="472" y="762"/>
                  </a:lnTo>
                  <a:lnTo>
                    <a:pt x="456" y="762"/>
                  </a:lnTo>
                  <a:lnTo>
                    <a:pt x="454" y="762"/>
                  </a:lnTo>
                  <a:lnTo>
                    <a:pt x="452" y="762"/>
                  </a:lnTo>
                  <a:lnTo>
                    <a:pt x="448" y="762"/>
                  </a:lnTo>
                  <a:lnTo>
                    <a:pt x="448" y="762"/>
                  </a:lnTo>
                  <a:lnTo>
                    <a:pt x="448" y="772"/>
                  </a:lnTo>
                  <a:lnTo>
                    <a:pt x="448" y="776"/>
                  </a:lnTo>
                  <a:lnTo>
                    <a:pt x="446" y="776"/>
                  </a:lnTo>
                  <a:lnTo>
                    <a:pt x="422" y="776"/>
                  </a:lnTo>
                  <a:lnTo>
                    <a:pt x="420" y="776"/>
                  </a:lnTo>
                  <a:lnTo>
                    <a:pt x="410" y="776"/>
                  </a:lnTo>
                  <a:lnTo>
                    <a:pt x="408" y="776"/>
                  </a:lnTo>
                  <a:lnTo>
                    <a:pt x="408" y="772"/>
                  </a:lnTo>
                  <a:lnTo>
                    <a:pt x="408" y="762"/>
                  </a:lnTo>
                  <a:lnTo>
                    <a:pt x="402" y="762"/>
                  </a:lnTo>
                  <a:lnTo>
                    <a:pt x="400" y="762"/>
                  </a:lnTo>
                  <a:lnTo>
                    <a:pt x="380" y="760"/>
                  </a:lnTo>
                  <a:lnTo>
                    <a:pt x="370" y="760"/>
                  </a:lnTo>
                  <a:lnTo>
                    <a:pt x="350" y="760"/>
                  </a:lnTo>
                  <a:lnTo>
                    <a:pt x="348" y="760"/>
                  </a:lnTo>
                  <a:lnTo>
                    <a:pt x="346" y="760"/>
                  </a:lnTo>
                  <a:lnTo>
                    <a:pt x="346" y="774"/>
                  </a:lnTo>
                  <a:lnTo>
                    <a:pt x="332" y="774"/>
                  </a:lnTo>
                  <a:lnTo>
                    <a:pt x="330" y="774"/>
                  </a:lnTo>
                  <a:lnTo>
                    <a:pt x="318" y="774"/>
                  </a:lnTo>
                  <a:lnTo>
                    <a:pt x="316" y="774"/>
                  </a:lnTo>
                  <a:lnTo>
                    <a:pt x="298" y="774"/>
                  </a:lnTo>
                  <a:lnTo>
                    <a:pt x="282" y="776"/>
                  </a:lnTo>
                  <a:lnTo>
                    <a:pt x="260" y="776"/>
                  </a:lnTo>
                  <a:lnTo>
                    <a:pt x="242" y="776"/>
                  </a:lnTo>
                  <a:lnTo>
                    <a:pt x="240" y="776"/>
                  </a:lnTo>
                  <a:lnTo>
                    <a:pt x="212" y="776"/>
                  </a:lnTo>
                  <a:lnTo>
                    <a:pt x="204" y="776"/>
                  </a:lnTo>
                  <a:lnTo>
                    <a:pt x="196" y="776"/>
                  </a:lnTo>
                  <a:lnTo>
                    <a:pt x="196" y="796"/>
                  </a:lnTo>
                  <a:lnTo>
                    <a:pt x="196" y="798"/>
                  </a:lnTo>
                  <a:lnTo>
                    <a:pt x="196" y="802"/>
                  </a:lnTo>
                  <a:lnTo>
                    <a:pt x="196" y="804"/>
                  </a:lnTo>
                  <a:lnTo>
                    <a:pt x="196" y="814"/>
                  </a:lnTo>
                  <a:lnTo>
                    <a:pt x="196" y="816"/>
                  </a:lnTo>
                  <a:lnTo>
                    <a:pt x="196" y="818"/>
                  </a:lnTo>
                  <a:lnTo>
                    <a:pt x="196" y="820"/>
                  </a:lnTo>
                  <a:lnTo>
                    <a:pt x="184" y="820"/>
                  </a:lnTo>
                  <a:lnTo>
                    <a:pt x="182" y="820"/>
                  </a:lnTo>
                  <a:lnTo>
                    <a:pt x="180" y="820"/>
                  </a:lnTo>
                  <a:lnTo>
                    <a:pt x="172" y="820"/>
                  </a:lnTo>
                  <a:lnTo>
                    <a:pt x="162" y="820"/>
                  </a:lnTo>
                  <a:lnTo>
                    <a:pt x="152" y="820"/>
                  </a:lnTo>
                  <a:lnTo>
                    <a:pt x="140" y="820"/>
                  </a:lnTo>
                  <a:lnTo>
                    <a:pt x="136" y="820"/>
                  </a:lnTo>
                  <a:lnTo>
                    <a:pt x="128" y="820"/>
                  </a:lnTo>
                  <a:lnTo>
                    <a:pt x="124" y="820"/>
                  </a:lnTo>
                  <a:lnTo>
                    <a:pt x="122" y="820"/>
                  </a:lnTo>
                  <a:lnTo>
                    <a:pt x="122" y="818"/>
                  </a:lnTo>
                  <a:lnTo>
                    <a:pt x="120" y="818"/>
                  </a:lnTo>
                  <a:lnTo>
                    <a:pt x="120" y="816"/>
                  </a:lnTo>
                  <a:lnTo>
                    <a:pt x="118" y="816"/>
                  </a:lnTo>
                  <a:lnTo>
                    <a:pt x="116" y="814"/>
                  </a:lnTo>
                  <a:lnTo>
                    <a:pt x="114" y="814"/>
                  </a:lnTo>
                  <a:lnTo>
                    <a:pt x="112" y="812"/>
                  </a:lnTo>
                  <a:lnTo>
                    <a:pt x="110" y="812"/>
                  </a:lnTo>
                  <a:lnTo>
                    <a:pt x="104" y="810"/>
                  </a:lnTo>
                  <a:lnTo>
                    <a:pt x="100" y="808"/>
                  </a:lnTo>
                  <a:lnTo>
                    <a:pt x="94" y="806"/>
                  </a:lnTo>
                  <a:lnTo>
                    <a:pt x="90" y="806"/>
                  </a:lnTo>
                  <a:lnTo>
                    <a:pt x="88" y="806"/>
                  </a:lnTo>
                  <a:lnTo>
                    <a:pt x="84" y="804"/>
                  </a:lnTo>
                  <a:lnTo>
                    <a:pt x="82" y="802"/>
                  </a:lnTo>
                  <a:lnTo>
                    <a:pt x="76" y="798"/>
                  </a:lnTo>
                  <a:lnTo>
                    <a:pt x="74" y="796"/>
                  </a:lnTo>
                  <a:lnTo>
                    <a:pt x="70" y="786"/>
                  </a:lnTo>
                  <a:lnTo>
                    <a:pt x="64" y="778"/>
                  </a:lnTo>
                  <a:lnTo>
                    <a:pt x="62" y="776"/>
                  </a:lnTo>
                  <a:lnTo>
                    <a:pt x="62" y="774"/>
                  </a:lnTo>
                  <a:lnTo>
                    <a:pt x="60" y="772"/>
                  </a:lnTo>
                  <a:lnTo>
                    <a:pt x="58" y="772"/>
                  </a:lnTo>
                  <a:lnTo>
                    <a:pt x="54" y="768"/>
                  </a:lnTo>
                  <a:lnTo>
                    <a:pt x="52" y="766"/>
                  </a:lnTo>
                  <a:lnTo>
                    <a:pt x="48" y="762"/>
                  </a:lnTo>
                  <a:lnTo>
                    <a:pt x="44" y="762"/>
                  </a:lnTo>
                  <a:lnTo>
                    <a:pt x="40" y="760"/>
                  </a:lnTo>
                  <a:lnTo>
                    <a:pt x="38" y="760"/>
                  </a:lnTo>
                  <a:lnTo>
                    <a:pt x="34" y="758"/>
                  </a:lnTo>
                  <a:lnTo>
                    <a:pt x="32" y="756"/>
                  </a:lnTo>
                  <a:lnTo>
                    <a:pt x="30" y="756"/>
                  </a:lnTo>
                  <a:lnTo>
                    <a:pt x="26" y="754"/>
                  </a:lnTo>
                  <a:lnTo>
                    <a:pt x="26" y="754"/>
                  </a:lnTo>
                  <a:lnTo>
                    <a:pt x="22" y="752"/>
                  </a:lnTo>
                  <a:lnTo>
                    <a:pt x="18" y="752"/>
                  </a:lnTo>
                  <a:lnTo>
                    <a:pt x="10" y="750"/>
                  </a:lnTo>
                  <a:lnTo>
                    <a:pt x="8" y="750"/>
                  </a:lnTo>
                  <a:lnTo>
                    <a:pt x="4" y="750"/>
                  </a:lnTo>
                  <a:lnTo>
                    <a:pt x="2" y="750"/>
                  </a:lnTo>
                  <a:lnTo>
                    <a:pt x="0" y="750"/>
                  </a:lnTo>
                  <a:lnTo>
                    <a:pt x="0" y="748"/>
                  </a:lnTo>
                  <a:lnTo>
                    <a:pt x="2" y="746"/>
                  </a:lnTo>
                  <a:lnTo>
                    <a:pt x="4" y="746"/>
                  </a:lnTo>
                  <a:lnTo>
                    <a:pt x="6" y="746"/>
                  </a:lnTo>
                  <a:lnTo>
                    <a:pt x="10" y="744"/>
                  </a:lnTo>
                  <a:lnTo>
                    <a:pt x="14" y="742"/>
                  </a:lnTo>
                  <a:lnTo>
                    <a:pt x="16" y="740"/>
                  </a:lnTo>
                  <a:lnTo>
                    <a:pt x="26" y="736"/>
                  </a:lnTo>
                  <a:lnTo>
                    <a:pt x="28" y="734"/>
                  </a:lnTo>
                  <a:lnTo>
                    <a:pt x="32" y="732"/>
                  </a:lnTo>
                  <a:lnTo>
                    <a:pt x="34" y="732"/>
                  </a:lnTo>
                  <a:lnTo>
                    <a:pt x="36" y="732"/>
                  </a:lnTo>
                  <a:lnTo>
                    <a:pt x="34" y="732"/>
                  </a:lnTo>
                  <a:lnTo>
                    <a:pt x="30" y="736"/>
                  </a:lnTo>
                  <a:lnTo>
                    <a:pt x="26" y="736"/>
                  </a:lnTo>
                  <a:lnTo>
                    <a:pt x="26" y="738"/>
                  </a:lnTo>
                  <a:lnTo>
                    <a:pt x="22" y="740"/>
                  </a:lnTo>
                  <a:lnTo>
                    <a:pt x="16" y="742"/>
                  </a:lnTo>
                  <a:lnTo>
                    <a:pt x="14" y="742"/>
                  </a:lnTo>
                  <a:lnTo>
                    <a:pt x="10" y="744"/>
                  </a:lnTo>
                  <a:lnTo>
                    <a:pt x="8" y="746"/>
                  </a:lnTo>
                  <a:lnTo>
                    <a:pt x="14" y="748"/>
                  </a:lnTo>
                  <a:lnTo>
                    <a:pt x="16" y="750"/>
                  </a:lnTo>
                  <a:lnTo>
                    <a:pt x="18" y="748"/>
                  </a:lnTo>
                  <a:lnTo>
                    <a:pt x="20" y="748"/>
                  </a:lnTo>
                  <a:lnTo>
                    <a:pt x="20" y="750"/>
                  </a:lnTo>
                  <a:lnTo>
                    <a:pt x="22" y="750"/>
                  </a:lnTo>
                  <a:lnTo>
                    <a:pt x="26" y="750"/>
                  </a:lnTo>
                  <a:lnTo>
                    <a:pt x="26" y="746"/>
                  </a:lnTo>
                  <a:lnTo>
                    <a:pt x="24" y="746"/>
                  </a:lnTo>
                  <a:lnTo>
                    <a:pt x="22" y="746"/>
                  </a:lnTo>
                  <a:lnTo>
                    <a:pt x="22" y="748"/>
                  </a:lnTo>
                  <a:lnTo>
                    <a:pt x="22" y="746"/>
                  </a:lnTo>
                  <a:lnTo>
                    <a:pt x="24" y="744"/>
                  </a:lnTo>
                  <a:lnTo>
                    <a:pt x="26" y="744"/>
                  </a:lnTo>
                  <a:lnTo>
                    <a:pt x="26" y="744"/>
                  </a:lnTo>
                  <a:lnTo>
                    <a:pt x="30" y="742"/>
                  </a:lnTo>
                  <a:lnTo>
                    <a:pt x="32" y="740"/>
                  </a:lnTo>
                  <a:lnTo>
                    <a:pt x="32" y="738"/>
                  </a:lnTo>
                  <a:lnTo>
                    <a:pt x="34" y="738"/>
                  </a:lnTo>
                  <a:lnTo>
                    <a:pt x="34" y="740"/>
                  </a:lnTo>
                  <a:lnTo>
                    <a:pt x="36" y="740"/>
                  </a:lnTo>
                  <a:lnTo>
                    <a:pt x="38" y="740"/>
                  </a:lnTo>
                  <a:lnTo>
                    <a:pt x="40" y="742"/>
                  </a:lnTo>
                  <a:lnTo>
                    <a:pt x="40" y="740"/>
                  </a:lnTo>
                  <a:lnTo>
                    <a:pt x="36" y="738"/>
                  </a:lnTo>
                  <a:lnTo>
                    <a:pt x="34" y="736"/>
                  </a:lnTo>
                  <a:lnTo>
                    <a:pt x="36" y="734"/>
                  </a:lnTo>
                  <a:lnTo>
                    <a:pt x="36" y="736"/>
                  </a:lnTo>
                  <a:lnTo>
                    <a:pt x="38" y="736"/>
                  </a:lnTo>
                  <a:lnTo>
                    <a:pt x="36" y="734"/>
                  </a:lnTo>
                  <a:lnTo>
                    <a:pt x="38" y="734"/>
                  </a:lnTo>
                  <a:lnTo>
                    <a:pt x="38" y="736"/>
                  </a:lnTo>
                  <a:lnTo>
                    <a:pt x="40" y="736"/>
                  </a:lnTo>
                  <a:lnTo>
                    <a:pt x="40" y="738"/>
                  </a:lnTo>
                  <a:lnTo>
                    <a:pt x="42" y="740"/>
                  </a:lnTo>
                  <a:lnTo>
                    <a:pt x="42" y="738"/>
                  </a:lnTo>
                  <a:lnTo>
                    <a:pt x="44" y="738"/>
                  </a:lnTo>
                  <a:lnTo>
                    <a:pt x="44" y="740"/>
                  </a:lnTo>
                  <a:lnTo>
                    <a:pt x="46" y="742"/>
                  </a:lnTo>
                  <a:lnTo>
                    <a:pt x="48" y="742"/>
                  </a:lnTo>
                  <a:lnTo>
                    <a:pt x="48" y="744"/>
                  </a:lnTo>
                  <a:lnTo>
                    <a:pt x="50" y="744"/>
                  </a:lnTo>
                  <a:lnTo>
                    <a:pt x="52" y="742"/>
                  </a:lnTo>
                  <a:lnTo>
                    <a:pt x="52" y="740"/>
                  </a:lnTo>
                  <a:lnTo>
                    <a:pt x="50" y="742"/>
                  </a:lnTo>
                  <a:lnTo>
                    <a:pt x="48" y="742"/>
                  </a:lnTo>
                  <a:lnTo>
                    <a:pt x="46" y="740"/>
                  </a:lnTo>
                  <a:lnTo>
                    <a:pt x="46" y="738"/>
                  </a:lnTo>
                  <a:lnTo>
                    <a:pt x="44" y="736"/>
                  </a:lnTo>
                  <a:lnTo>
                    <a:pt x="42" y="736"/>
                  </a:lnTo>
                  <a:lnTo>
                    <a:pt x="42" y="734"/>
                  </a:lnTo>
                  <a:lnTo>
                    <a:pt x="40" y="732"/>
                  </a:lnTo>
                  <a:lnTo>
                    <a:pt x="42" y="730"/>
                  </a:lnTo>
                  <a:lnTo>
                    <a:pt x="42" y="728"/>
                  </a:lnTo>
                  <a:lnTo>
                    <a:pt x="40" y="730"/>
                  </a:lnTo>
                  <a:lnTo>
                    <a:pt x="38" y="730"/>
                  </a:lnTo>
                  <a:lnTo>
                    <a:pt x="36" y="732"/>
                  </a:lnTo>
                  <a:lnTo>
                    <a:pt x="38" y="728"/>
                  </a:lnTo>
                  <a:lnTo>
                    <a:pt x="42" y="726"/>
                  </a:lnTo>
                  <a:lnTo>
                    <a:pt x="42" y="724"/>
                  </a:lnTo>
                  <a:lnTo>
                    <a:pt x="44" y="722"/>
                  </a:lnTo>
                  <a:lnTo>
                    <a:pt x="44" y="720"/>
                  </a:lnTo>
                  <a:lnTo>
                    <a:pt x="44" y="718"/>
                  </a:lnTo>
                  <a:lnTo>
                    <a:pt x="44" y="716"/>
                  </a:lnTo>
                  <a:lnTo>
                    <a:pt x="44" y="714"/>
                  </a:lnTo>
                  <a:lnTo>
                    <a:pt x="44" y="714"/>
                  </a:lnTo>
                  <a:lnTo>
                    <a:pt x="44" y="712"/>
                  </a:lnTo>
                  <a:lnTo>
                    <a:pt x="44" y="710"/>
                  </a:lnTo>
                  <a:lnTo>
                    <a:pt x="44" y="708"/>
                  </a:lnTo>
                  <a:lnTo>
                    <a:pt x="46" y="708"/>
                  </a:lnTo>
                  <a:lnTo>
                    <a:pt x="46" y="706"/>
                  </a:lnTo>
                  <a:lnTo>
                    <a:pt x="48" y="706"/>
                  </a:lnTo>
                  <a:lnTo>
                    <a:pt x="48" y="704"/>
                  </a:lnTo>
                  <a:lnTo>
                    <a:pt x="48" y="702"/>
                  </a:lnTo>
                  <a:lnTo>
                    <a:pt x="50" y="702"/>
                  </a:lnTo>
                  <a:lnTo>
                    <a:pt x="50" y="700"/>
                  </a:lnTo>
                  <a:lnTo>
                    <a:pt x="50" y="698"/>
                  </a:lnTo>
                  <a:lnTo>
                    <a:pt x="50" y="696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50" y="690"/>
                  </a:lnTo>
                  <a:lnTo>
                    <a:pt x="50" y="687"/>
                  </a:lnTo>
                  <a:lnTo>
                    <a:pt x="50" y="683"/>
                  </a:lnTo>
                  <a:lnTo>
                    <a:pt x="52" y="683"/>
                  </a:lnTo>
                  <a:lnTo>
                    <a:pt x="52" y="681"/>
                  </a:lnTo>
                  <a:lnTo>
                    <a:pt x="52" y="679"/>
                  </a:lnTo>
                  <a:lnTo>
                    <a:pt x="50" y="677"/>
                  </a:lnTo>
                  <a:lnTo>
                    <a:pt x="50" y="675"/>
                  </a:lnTo>
                  <a:lnTo>
                    <a:pt x="52" y="673"/>
                  </a:lnTo>
                  <a:lnTo>
                    <a:pt x="52" y="671"/>
                  </a:lnTo>
                  <a:lnTo>
                    <a:pt x="54" y="667"/>
                  </a:lnTo>
                  <a:lnTo>
                    <a:pt x="54" y="665"/>
                  </a:lnTo>
                  <a:lnTo>
                    <a:pt x="52" y="665"/>
                  </a:lnTo>
                  <a:lnTo>
                    <a:pt x="52" y="663"/>
                  </a:lnTo>
                  <a:lnTo>
                    <a:pt x="54" y="661"/>
                  </a:lnTo>
                  <a:lnTo>
                    <a:pt x="54" y="659"/>
                  </a:lnTo>
                  <a:lnTo>
                    <a:pt x="54" y="657"/>
                  </a:lnTo>
                  <a:lnTo>
                    <a:pt x="54" y="655"/>
                  </a:lnTo>
                  <a:lnTo>
                    <a:pt x="54" y="653"/>
                  </a:lnTo>
                  <a:lnTo>
                    <a:pt x="54" y="651"/>
                  </a:lnTo>
                  <a:lnTo>
                    <a:pt x="54" y="649"/>
                  </a:lnTo>
                  <a:lnTo>
                    <a:pt x="54" y="647"/>
                  </a:lnTo>
                  <a:lnTo>
                    <a:pt x="54" y="645"/>
                  </a:lnTo>
                  <a:lnTo>
                    <a:pt x="54" y="643"/>
                  </a:lnTo>
                  <a:lnTo>
                    <a:pt x="52" y="641"/>
                  </a:lnTo>
                  <a:lnTo>
                    <a:pt x="52" y="639"/>
                  </a:lnTo>
                  <a:lnTo>
                    <a:pt x="52" y="637"/>
                  </a:lnTo>
                  <a:lnTo>
                    <a:pt x="52" y="635"/>
                  </a:lnTo>
                  <a:lnTo>
                    <a:pt x="52" y="633"/>
                  </a:lnTo>
                  <a:lnTo>
                    <a:pt x="52" y="631"/>
                  </a:lnTo>
                  <a:lnTo>
                    <a:pt x="52" y="629"/>
                  </a:lnTo>
                  <a:lnTo>
                    <a:pt x="50" y="627"/>
                  </a:lnTo>
                  <a:lnTo>
                    <a:pt x="50" y="625"/>
                  </a:lnTo>
                  <a:lnTo>
                    <a:pt x="52" y="625"/>
                  </a:lnTo>
                  <a:lnTo>
                    <a:pt x="52" y="623"/>
                  </a:lnTo>
                  <a:lnTo>
                    <a:pt x="54" y="625"/>
                  </a:lnTo>
                  <a:lnTo>
                    <a:pt x="56" y="625"/>
                  </a:lnTo>
                  <a:lnTo>
                    <a:pt x="58" y="625"/>
                  </a:lnTo>
                  <a:lnTo>
                    <a:pt x="60" y="625"/>
                  </a:lnTo>
                  <a:lnTo>
                    <a:pt x="62" y="625"/>
                  </a:lnTo>
                  <a:lnTo>
                    <a:pt x="64" y="625"/>
                  </a:lnTo>
                  <a:lnTo>
                    <a:pt x="66" y="625"/>
                  </a:lnTo>
                  <a:lnTo>
                    <a:pt x="68" y="625"/>
                  </a:lnTo>
                  <a:lnTo>
                    <a:pt x="70" y="625"/>
                  </a:lnTo>
                  <a:lnTo>
                    <a:pt x="72" y="627"/>
                  </a:lnTo>
                  <a:lnTo>
                    <a:pt x="74" y="627"/>
                  </a:lnTo>
                  <a:lnTo>
                    <a:pt x="78" y="627"/>
                  </a:lnTo>
                  <a:lnTo>
                    <a:pt x="80" y="627"/>
                  </a:lnTo>
                  <a:lnTo>
                    <a:pt x="82" y="627"/>
                  </a:lnTo>
                  <a:lnTo>
                    <a:pt x="84" y="627"/>
                  </a:lnTo>
                  <a:lnTo>
                    <a:pt x="86" y="627"/>
                  </a:lnTo>
                  <a:lnTo>
                    <a:pt x="86" y="629"/>
                  </a:lnTo>
                  <a:lnTo>
                    <a:pt x="88" y="627"/>
                  </a:lnTo>
                  <a:lnTo>
                    <a:pt x="88" y="629"/>
                  </a:lnTo>
                  <a:lnTo>
                    <a:pt x="90" y="629"/>
                  </a:lnTo>
                  <a:lnTo>
                    <a:pt x="92" y="629"/>
                  </a:lnTo>
                  <a:lnTo>
                    <a:pt x="94" y="629"/>
                  </a:lnTo>
                  <a:lnTo>
                    <a:pt x="96" y="629"/>
                  </a:lnTo>
                  <a:lnTo>
                    <a:pt x="98" y="629"/>
                  </a:lnTo>
                  <a:lnTo>
                    <a:pt x="100" y="629"/>
                  </a:lnTo>
                  <a:lnTo>
                    <a:pt x="102" y="631"/>
                  </a:lnTo>
                  <a:lnTo>
                    <a:pt x="104" y="631"/>
                  </a:lnTo>
                  <a:lnTo>
                    <a:pt x="106" y="631"/>
                  </a:lnTo>
                  <a:lnTo>
                    <a:pt x="108" y="631"/>
                  </a:lnTo>
                  <a:lnTo>
                    <a:pt x="110" y="629"/>
                  </a:lnTo>
                  <a:lnTo>
                    <a:pt x="112" y="629"/>
                  </a:lnTo>
                  <a:lnTo>
                    <a:pt x="114" y="629"/>
                  </a:lnTo>
                  <a:lnTo>
                    <a:pt x="118" y="629"/>
                  </a:lnTo>
                  <a:lnTo>
                    <a:pt x="122" y="629"/>
                  </a:lnTo>
                  <a:lnTo>
                    <a:pt x="124" y="629"/>
                  </a:lnTo>
                  <a:lnTo>
                    <a:pt x="126" y="629"/>
                  </a:lnTo>
                  <a:lnTo>
                    <a:pt x="128" y="629"/>
                  </a:lnTo>
                  <a:lnTo>
                    <a:pt x="130" y="629"/>
                  </a:lnTo>
                  <a:lnTo>
                    <a:pt x="132" y="627"/>
                  </a:lnTo>
                  <a:lnTo>
                    <a:pt x="134" y="627"/>
                  </a:lnTo>
                  <a:lnTo>
                    <a:pt x="136" y="627"/>
                  </a:lnTo>
                  <a:lnTo>
                    <a:pt x="138" y="627"/>
                  </a:lnTo>
                  <a:lnTo>
                    <a:pt x="140" y="627"/>
                  </a:lnTo>
                  <a:lnTo>
                    <a:pt x="142" y="625"/>
                  </a:lnTo>
                  <a:lnTo>
                    <a:pt x="144" y="625"/>
                  </a:lnTo>
                  <a:lnTo>
                    <a:pt x="146" y="625"/>
                  </a:lnTo>
                  <a:lnTo>
                    <a:pt x="148" y="625"/>
                  </a:lnTo>
                  <a:lnTo>
                    <a:pt x="150" y="625"/>
                  </a:lnTo>
                  <a:lnTo>
                    <a:pt x="152" y="623"/>
                  </a:lnTo>
                  <a:lnTo>
                    <a:pt x="154" y="623"/>
                  </a:lnTo>
                  <a:lnTo>
                    <a:pt x="158" y="623"/>
                  </a:lnTo>
                  <a:lnTo>
                    <a:pt x="162" y="621"/>
                  </a:lnTo>
                  <a:lnTo>
                    <a:pt x="164" y="621"/>
                  </a:lnTo>
                  <a:lnTo>
                    <a:pt x="168" y="621"/>
                  </a:lnTo>
                  <a:lnTo>
                    <a:pt x="170" y="621"/>
                  </a:lnTo>
                  <a:lnTo>
                    <a:pt x="170" y="619"/>
                  </a:lnTo>
                  <a:lnTo>
                    <a:pt x="174" y="619"/>
                  </a:lnTo>
                  <a:lnTo>
                    <a:pt x="176" y="619"/>
                  </a:lnTo>
                  <a:lnTo>
                    <a:pt x="180" y="617"/>
                  </a:lnTo>
                  <a:lnTo>
                    <a:pt x="182" y="617"/>
                  </a:lnTo>
                  <a:lnTo>
                    <a:pt x="184" y="617"/>
                  </a:lnTo>
                  <a:lnTo>
                    <a:pt x="184" y="617"/>
                  </a:lnTo>
                  <a:lnTo>
                    <a:pt x="186" y="617"/>
                  </a:lnTo>
                  <a:lnTo>
                    <a:pt x="190" y="617"/>
                  </a:lnTo>
                  <a:lnTo>
                    <a:pt x="194" y="617"/>
                  </a:lnTo>
                  <a:lnTo>
                    <a:pt x="196" y="617"/>
                  </a:lnTo>
                  <a:lnTo>
                    <a:pt x="198" y="617"/>
                  </a:lnTo>
                  <a:lnTo>
                    <a:pt x="200" y="615"/>
                  </a:lnTo>
                  <a:lnTo>
                    <a:pt x="202" y="615"/>
                  </a:lnTo>
                  <a:lnTo>
                    <a:pt x="204" y="615"/>
                  </a:lnTo>
                  <a:lnTo>
                    <a:pt x="206" y="615"/>
                  </a:lnTo>
                  <a:lnTo>
                    <a:pt x="210" y="615"/>
                  </a:lnTo>
                  <a:lnTo>
                    <a:pt x="214" y="615"/>
                  </a:lnTo>
                  <a:lnTo>
                    <a:pt x="218" y="613"/>
                  </a:lnTo>
                  <a:lnTo>
                    <a:pt x="218" y="613"/>
                  </a:lnTo>
                  <a:lnTo>
                    <a:pt x="222" y="611"/>
                  </a:lnTo>
                  <a:lnTo>
                    <a:pt x="224" y="611"/>
                  </a:lnTo>
                  <a:lnTo>
                    <a:pt x="224" y="609"/>
                  </a:lnTo>
                  <a:lnTo>
                    <a:pt x="226" y="609"/>
                  </a:lnTo>
                  <a:lnTo>
                    <a:pt x="228" y="607"/>
                  </a:lnTo>
                  <a:lnTo>
                    <a:pt x="230" y="605"/>
                  </a:lnTo>
                  <a:lnTo>
                    <a:pt x="232" y="605"/>
                  </a:lnTo>
                  <a:lnTo>
                    <a:pt x="232" y="603"/>
                  </a:lnTo>
                  <a:lnTo>
                    <a:pt x="234" y="603"/>
                  </a:lnTo>
                  <a:lnTo>
                    <a:pt x="238" y="601"/>
                  </a:lnTo>
                  <a:lnTo>
                    <a:pt x="240" y="601"/>
                  </a:lnTo>
                  <a:lnTo>
                    <a:pt x="244" y="595"/>
                  </a:lnTo>
                  <a:lnTo>
                    <a:pt x="246" y="595"/>
                  </a:lnTo>
                  <a:lnTo>
                    <a:pt x="248" y="593"/>
                  </a:lnTo>
                  <a:lnTo>
                    <a:pt x="248" y="591"/>
                  </a:lnTo>
                  <a:lnTo>
                    <a:pt x="250" y="589"/>
                  </a:lnTo>
                  <a:lnTo>
                    <a:pt x="252" y="589"/>
                  </a:lnTo>
                  <a:lnTo>
                    <a:pt x="252" y="587"/>
                  </a:lnTo>
                  <a:lnTo>
                    <a:pt x="256" y="583"/>
                  </a:lnTo>
                  <a:lnTo>
                    <a:pt x="260" y="583"/>
                  </a:lnTo>
                  <a:lnTo>
                    <a:pt x="262" y="581"/>
                  </a:lnTo>
                  <a:lnTo>
                    <a:pt x="266" y="577"/>
                  </a:lnTo>
                  <a:lnTo>
                    <a:pt x="266" y="575"/>
                  </a:lnTo>
                  <a:lnTo>
                    <a:pt x="266" y="573"/>
                  </a:lnTo>
                  <a:lnTo>
                    <a:pt x="268" y="573"/>
                  </a:lnTo>
                  <a:lnTo>
                    <a:pt x="268" y="571"/>
                  </a:lnTo>
                  <a:lnTo>
                    <a:pt x="272" y="569"/>
                  </a:lnTo>
                  <a:lnTo>
                    <a:pt x="274" y="567"/>
                  </a:lnTo>
                  <a:lnTo>
                    <a:pt x="276" y="563"/>
                  </a:lnTo>
                  <a:lnTo>
                    <a:pt x="278" y="561"/>
                  </a:lnTo>
                  <a:lnTo>
                    <a:pt x="280" y="557"/>
                  </a:lnTo>
                  <a:lnTo>
                    <a:pt x="280" y="555"/>
                  </a:lnTo>
                  <a:lnTo>
                    <a:pt x="282" y="553"/>
                  </a:lnTo>
                  <a:lnTo>
                    <a:pt x="284" y="551"/>
                  </a:lnTo>
                  <a:lnTo>
                    <a:pt x="286" y="549"/>
                  </a:lnTo>
                  <a:lnTo>
                    <a:pt x="288" y="545"/>
                  </a:lnTo>
                  <a:lnTo>
                    <a:pt x="292" y="539"/>
                  </a:lnTo>
                  <a:lnTo>
                    <a:pt x="294" y="535"/>
                  </a:lnTo>
                  <a:lnTo>
                    <a:pt x="296" y="533"/>
                  </a:lnTo>
                  <a:lnTo>
                    <a:pt x="296" y="531"/>
                  </a:lnTo>
                  <a:lnTo>
                    <a:pt x="298" y="529"/>
                  </a:lnTo>
                  <a:lnTo>
                    <a:pt x="300" y="527"/>
                  </a:lnTo>
                  <a:lnTo>
                    <a:pt x="300" y="525"/>
                  </a:lnTo>
                  <a:lnTo>
                    <a:pt x="302" y="521"/>
                  </a:lnTo>
                  <a:lnTo>
                    <a:pt x="304" y="521"/>
                  </a:lnTo>
                  <a:lnTo>
                    <a:pt x="304" y="519"/>
                  </a:lnTo>
                  <a:lnTo>
                    <a:pt x="306" y="515"/>
                  </a:lnTo>
                  <a:lnTo>
                    <a:pt x="306" y="513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10" y="499"/>
                  </a:lnTo>
                  <a:lnTo>
                    <a:pt x="310" y="497"/>
                  </a:lnTo>
                  <a:lnTo>
                    <a:pt x="310" y="499"/>
                  </a:lnTo>
                  <a:lnTo>
                    <a:pt x="312" y="497"/>
                  </a:lnTo>
                  <a:lnTo>
                    <a:pt x="312" y="499"/>
                  </a:lnTo>
                  <a:lnTo>
                    <a:pt x="312" y="501"/>
                  </a:lnTo>
                  <a:lnTo>
                    <a:pt x="310" y="501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6" y="519"/>
                  </a:lnTo>
                  <a:lnTo>
                    <a:pt x="306" y="521"/>
                  </a:lnTo>
                  <a:lnTo>
                    <a:pt x="304" y="521"/>
                  </a:lnTo>
                  <a:lnTo>
                    <a:pt x="304" y="521"/>
                  </a:lnTo>
                  <a:lnTo>
                    <a:pt x="304" y="523"/>
                  </a:lnTo>
                  <a:lnTo>
                    <a:pt x="302" y="525"/>
                  </a:lnTo>
                  <a:lnTo>
                    <a:pt x="302" y="527"/>
                  </a:lnTo>
                  <a:lnTo>
                    <a:pt x="300" y="529"/>
                  </a:lnTo>
                  <a:lnTo>
                    <a:pt x="298" y="531"/>
                  </a:lnTo>
                  <a:lnTo>
                    <a:pt x="300" y="529"/>
                  </a:lnTo>
                  <a:lnTo>
                    <a:pt x="302" y="529"/>
                  </a:lnTo>
                  <a:lnTo>
                    <a:pt x="304" y="529"/>
                  </a:lnTo>
                  <a:lnTo>
                    <a:pt x="304" y="527"/>
                  </a:lnTo>
                  <a:lnTo>
                    <a:pt x="304" y="525"/>
                  </a:lnTo>
                  <a:lnTo>
                    <a:pt x="306" y="523"/>
                  </a:lnTo>
                  <a:lnTo>
                    <a:pt x="306" y="521"/>
                  </a:lnTo>
                  <a:lnTo>
                    <a:pt x="308" y="521"/>
                  </a:lnTo>
                  <a:lnTo>
                    <a:pt x="308" y="521"/>
                  </a:lnTo>
                  <a:lnTo>
                    <a:pt x="308" y="519"/>
                  </a:lnTo>
                  <a:lnTo>
                    <a:pt x="310" y="519"/>
                  </a:lnTo>
                  <a:lnTo>
                    <a:pt x="310" y="517"/>
                  </a:lnTo>
                  <a:lnTo>
                    <a:pt x="310" y="515"/>
                  </a:lnTo>
                  <a:lnTo>
                    <a:pt x="310" y="517"/>
                  </a:lnTo>
                  <a:lnTo>
                    <a:pt x="312" y="517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2" y="513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9"/>
                  </a:lnTo>
                  <a:lnTo>
                    <a:pt x="314" y="507"/>
                  </a:lnTo>
                  <a:lnTo>
                    <a:pt x="314" y="505"/>
                  </a:lnTo>
                  <a:lnTo>
                    <a:pt x="314" y="503"/>
                  </a:lnTo>
                  <a:lnTo>
                    <a:pt x="314" y="501"/>
                  </a:lnTo>
                  <a:lnTo>
                    <a:pt x="314" y="499"/>
                  </a:lnTo>
                  <a:lnTo>
                    <a:pt x="314" y="497"/>
                  </a:lnTo>
                  <a:lnTo>
                    <a:pt x="314" y="497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4" y="491"/>
                  </a:lnTo>
                  <a:lnTo>
                    <a:pt x="314" y="489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4" y="483"/>
                  </a:lnTo>
                  <a:lnTo>
                    <a:pt x="314" y="481"/>
                  </a:lnTo>
                  <a:lnTo>
                    <a:pt x="314" y="479"/>
                  </a:lnTo>
                  <a:lnTo>
                    <a:pt x="314" y="481"/>
                  </a:lnTo>
                  <a:lnTo>
                    <a:pt x="316" y="481"/>
                  </a:lnTo>
                  <a:lnTo>
                    <a:pt x="318" y="481"/>
                  </a:lnTo>
                  <a:lnTo>
                    <a:pt x="318" y="479"/>
                  </a:lnTo>
                  <a:lnTo>
                    <a:pt x="318" y="477"/>
                  </a:lnTo>
                  <a:lnTo>
                    <a:pt x="320" y="475"/>
                  </a:lnTo>
                  <a:lnTo>
                    <a:pt x="320" y="473"/>
                  </a:lnTo>
                  <a:lnTo>
                    <a:pt x="318" y="473"/>
                  </a:lnTo>
                  <a:lnTo>
                    <a:pt x="318" y="471"/>
                  </a:lnTo>
                  <a:lnTo>
                    <a:pt x="320" y="471"/>
                  </a:lnTo>
                  <a:lnTo>
                    <a:pt x="320" y="469"/>
                  </a:lnTo>
                  <a:lnTo>
                    <a:pt x="320" y="467"/>
                  </a:lnTo>
                  <a:lnTo>
                    <a:pt x="318" y="465"/>
                  </a:lnTo>
                  <a:lnTo>
                    <a:pt x="318" y="463"/>
                  </a:lnTo>
                  <a:lnTo>
                    <a:pt x="314" y="461"/>
                  </a:lnTo>
                  <a:lnTo>
                    <a:pt x="314" y="459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7"/>
                  </a:lnTo>
                  <a:lnTo>
                    <a:pt x="314" y="455"/>
                  </a:lnTo>
                  <a:lnTo>
                    <a:pt x="314" y="453"/>
                  </a:lnTo>
                  <a:lnTo>
                    <a:pt x="316" y="451"/>
                  </a:lnTo>
                  <a:lnTo>
                    <a:pt x="318" y="451"/>
                  </a:lnTo>
                  <a:lnTo>
                    <a:pt x="320" y="451"/>
                  </a:lnTo>
                  <a:lnTo>
                    <a:pt x="322" y="451"/>
                  </a:lnTo>
                  <a:lnTo>
                    <a:pt x="320" y="449"/>
                  </a:lnTo>
                  <a:lnTo>
                    <a:pt x="320" y="447"/>
                  </a:lnTo>
                  <a:lnTo>
                    <a:pt x="318" y="445"/>
                  </a:lnTo>
                  <a:lnTo>
                    <a:pt x="320" y="445"/>
                  </a:lnTo>
                  <a:lnTo>
                    <a:pt x="320" y="443"/>
                  </a:lnTo>
                  <a:lnTo>
                    <a:pt x="322" y="443"/>
                  </a:lnTo>
                  <a:lnTo>
                    <a:pt x="320" y="441"/>
                  </a:lnTo>
                  <a:lnTo>
                    <a:pt x="318" y="441"/>
                  </a:lnTo>
                  <a:lnTo>
                    <a:pt x="316" y="441"/>
                  </a:lnTo>
                  <a:lnTo>
                    <a:pt x="316" y="439"/>
                  </a:lnTo>
                  <a:lnTo>
                    <a:pt x="318" y="437"/>
                  </a:lnTo>
                  <a:lnTo>
                    <a:pt x="318" y="435"/>
                  </a:lnTo>
                  <a:lnTo>
                    <a:pt x="318" y="433"/>
                  </a:lnTo>
                  <a:lnTo>
                    <a:pt x="318" y="431"/>
                  </a:lnTo>
                  <a:lnTo>
                    <a:pt x="320" y="433"/>
                  </a:lnTo>
                  <a:lnTo>
                    <a:pt x="322" y="435"/>
                  </a:lnTo>
                  <a:lnTo>
                    <a:pt x="324" y="437"/>
                  </a:lnTo>
                  <a:lnTo>
                    <a:pt x="324" y="435"/>
                  </a:lnTo>
                  <a:lnTo>
                    <a:pt x="326" y="435"/>
                  </a:lnTo>
                  <a:lnTo>
                    <a:pt x="326" y="433"/>
                  </a:lnTo>
                  <a:lnTo>
                    <a:pt x="328" y="431"/>
                  </a:lnTo>
                  <a:lnTo>
                    <a:pt x="328" y="429"/>
                  </a:lnTo>
                  <a:lnTo>
                    <a:pt x="328" y="427"/>
                  </a:lnTo>
                  <a:lnTo>
                    <a:pt x="326" y="427"/>
                  </a:lnTo>
                  <a:lnTo>
                    <a:pt x="326" y="425"/>
                  </a:lnTo>
                  <a:lnTo>
                    <a:pt x="324" y="425"/>
                  </a:lnTo>
                  <a:lnTo>
                    <a:pt x="324" y="425"/>
                  </a:lnTo>
                  <a:lnTo>
                    <a:pt x="322" y="425"/>
                  </a:lnTo>
                  <a:lnTo>
                    <a:pt x="320" y="423"/>
                  </a:lnTo>
                  <a:lnTo>
                    <a:pt x="318" y="423"/>
                  </a:lnTo>
                  <a:lnTo>
                    <a:pt x="318" y="421"/>
                  </a:lnTo>
                  <a:lnTo>
                    <a:pt x="320" y="421"/>
                  </a:lnTo>
                  <a:lnTo>
                    <a:pt x="320" y="419"/>
                  </a:lnTo>
                  <a:lnTo>
                    <a:pt x="320" y="417"/>
                  </a:lnTo>
                  <a:lnTo>
                    <a:pt x="320" y="415"/>
                  </a:lnTo>
                  <a:lnTo>
                    <a:pt x="322" y="415"/>
                  </a:lnTo>
                  <a:lnTo>
                    <a:pt x="324" y="415"/>
                  </a:lnTo>
                  <a:lnTo>
                    <a:pt x="324" y="417"/>
                  </a:lnTo>
                  <a:lnTo>
                    <a:pt x="326" y="417"/>
                  </a:lnTo>
                  <a:lnTo>
                    <a:pt x="326" y="419"/>
                  </a:lnTo>
                  <a:lnTo>
                    <a:pt x="326" y="417"/>
                  </a:lnTo>
                  <a:lnTo>
                    <a:pt x="324" y="411"/>
                  </a:lnTo>
                  <a:lnTo>
                    <a:pt x="324" y="409"/>
                  </a:lnTo>
                  <a:lnTo>
                    <a:pt x="326" y="409"/>
                  </a:lnTo>
                  <a:lnTo>
                    <a:pt x="328" y="409"/>
                  </a:lnTo>
                  <a:lnTo>
                    <a:pt x="330" y="409"/>
                  </a:lnTo>
                  <a:lnTo>
                    <a:pt x="330" y="407"/>
                  </a:lnTo>
                  <a:lnTo>
                    <a:pt x="330" y="409"/>
                  </a:lnTo>
                  <a:lnTo>
                    <a:pt x="328" y="409"/>
                  </a:lnTo>
                  <a:lnTo>
                    <a:pt x="328" y="407"/>
                  </a:lnTo>
                  <a:lnTo>
                    <a:pt x="330" y="407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3"/>
                  </a:lnTo>
                  <a:lnTo>
                    <a:pt x="336" y="401"/>
                  </a:lnTo>
                  <a:lnTo>
                    <a:pt x="336" y="397"/>
                  </a:lnTo>
                  <a:lnTo>
                    <a:pt x="338" y="395"/>
                  </a:lnTo>
                  <a:lnTo>
                    <a:pt x="340" y="393"/>
                  </a:lnTo>
                  <a:lnTo>
                    <a:pt x="342" y="391"/>
                  </a:lnTo>
                  <a:lnTo>
                    <a:pt x="344" y="389"/>
                  </a:lnTo>
                  <a:lnTo>
                    <a:pt x="346" y="387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50" y="383"/>
                  </a:lnTo>
                  <a:lnTo>
                    <a:pt x="350" y="381"/>
                  </a:lnTo>
                  <a:lnTo>
                    <a:pt x="352" y="379"/>
                  </a:lnTo>
                  <a:lnTo>
                    <a:pt x="352" y="381"/>
                  </a:lnTo>
                  <a:lnTo>
                    <a:pt x="352" y="379"/>
                  </a:lnTo>
                  <a:lnTo>
                    <a:pt x="354" y="377"/>
                  </a:lnTo>
                  <a:lnTo>
                    <a:pt x="356" y="377"/>
                  </a:lnTo>
                  <a:lnTo>
                    <a:pt x="358" y="377"/>
                  </a:lnTo>
                  <a:lnTo>
                    <a:pt x="360" y="375"/>
                  </a:lnTo>
                  <a:lnTo>
                    <a:pt x="360" y="373"/>
                  </a:lnTo>
                  <a:lnTo>
                    <a:pt x="362" y="371"/>
                  </a:lnTo>
                  <a:lnTo>
                    <a:pt x="362" y="367"/>
                  </a:lnTo>
                  <a:lnTo>
                    <a:pt x="362" y="365"/>
                  </a:lnTo>
                  <a:lnTo>
                    <a:pt x="362" y="367"/>
                  </a:lnTo>
                  <a:lnTo>
                    <a:pt x="364" y="367"/>
                  </a:lnTo>
                  <a:lnTo>
                    <a:pt x="364" y="369"/>
                  </a:lnTo>
                  <a:lnTo>
                    <a:pt x="364" y="371"/>
                  </a:lnTo>
                  <a:lnTo>
                    <a:pt x="366" y="371"/>
                  </a:lnTo>
                  <a:lnTo>
                    <a:pt x="366" y="369"/>
                  </a:lnTo>
                  <a:lnTo>
                    <a:pt x="364" y="369"/>
                  </a:lnTo>
                  <a:lnTo>
                    <a:pt x="364" y="367"/>
                  </a:lnTo>
                  <a:lnTo>
                    <a:pt x="364" y="365"/>
                  </a:lnTo>
                  <a:lnTo>
                    <a:pt x="364" y="363"/>
                  </a:lnTo>
                  <a:lnTo>
                    <a:pt x="366" y="361"/>
                  </a:lnTo>
                  <a:lnTo>
                    <a:pt x="366" y="357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6" y="347"/>
                  </a:lnTo>
                  <a:lnTo>
                    <a:pt x="366" y="345"/>
                  </a:lnTo>
                  <a:lnTo>
                    <a:pt x="368" y="345"/>
                  </a:lnTo>
                  <a:lnTo>
                    <a:pt x="370" y="345"/>
                  </a:lnTo>
                  <a:lnTo>
                    <a:pt x="372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8" y="345"/>
                  </a:lnTo>
                  <a:lnTo>
                    <a:pt x="380" y="345"/>
                  </a:lnTo>
                  <a:lnTo>
                    <a:pt x="378" y="343"/>
                  </a:lnTo>
                  <a:lnTo>
                    <a:pt x="380" y="345"/>
                  </a:lnTo>
                  <a:lnTo>
                    <a:pt x="378" y="345"/>
                  </a:lnTo>
                  <a:lnTo>
                    <a:pt x="376" y="343"/>
                  </a:lnTo>
                  <a:lnTo>
                    <a:pt x="378" y="343"/>
                  </a:lnTo>
                  <a:lnTo>
                    <a:pt x="378" y="341"/>
                  </a:lnTo>
                  <a:lnTo>
                    <a:pt x="376" y="341"/>
                  </a:lnTo>
                  <a:lnTo>
                    <a:pt x="376" y="339"/>
                  </a:lnTo>
                  <a:lnTo>
                    <a:pt x="376" y="337"/>
                  </a:lnTo>
                  <a:lnTo>
                    <a:pt x="376" y="335"/>
                  </a:lnTo>
                  <a:lnTo>
                    <a:pt x="378" y="335"/>
                  </a:lnTo>
                  <a:lnTo>
                    <a:pt x="380" y="335"/>
                  </a:lnTo>
                  <a:lnTo>
                    <a:pt x="380" y="337"/>
                  </a:lnTo>
                  <a:lnTo>
                    <a:pt x="380" y="335"/>
                  </a:lnTo>
                  <a:lnTo>
                    <a:pt x="380" y="333"/>
                  </a:lnTo>
                  <a:lnTo>
                    <a:pt x="378" y="331"/>
                  </a:lnTo>
                  <a:lnTo>
                    <a:pt x="380" y="329"/>
                  </a:lnTo>
                  <a:lnTo>
                    <a:pt x="380" y="329"/>
                  </a:lnTo>
                  <a:lnTo>
                    <a:pt x="382" y="329"/>
                  </a:lnTo>
                  <a:lnTo>
                    <a:pt x="384" y="325"/>
                  </a:lnTo>
                  <a:lnTo>
                    <a:pt x="386" y="323"/>
                  </a:lnTo>
                  <a:lnTo>
                    <a:pt x="388" y="321"/>
                  </a:lnTo>
                  <a:lnTo>
                    <a:pt x="390" y="321"/>
                  </a:lnTo>
                  <a:lnTo>
                    <a:pt x="392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4" y="315"/>
                  </a:lnTo>
                  <a:lnTo>
                    <a:pt x="396" y="315"/>
                  </a:lnTo>
                  <a:lnTo>
                    <a:pt x="394" y="313"/>
                  </a:lnTo>
                  <a:lnTo>
                    <a:pt x="396" y="311"/>
                  </a:lnTo>
                  <a:lnTo>
                    <a:pt x="398" y="311"/>
                  </a:lnTo>
                  <a:lnTo>
                    <a:pt x="398" y="309"/>
                  </a:lnTo>
                  <a:lnTo>
                    <a:pt x="400" y="309"/>
                  </a:lnTo>
                  <a:lnTo>
                    <a:pt x="400" y="307"/>
                  </a:lnTo>
                  <a:lnTo>
                    <a:pt x="402" y="305"/>
                  </a:lnTo>
                  <a:lnTo>
                    <a:pt x="402" y="303"/>
                  </a:lnTo>
                  <a:lnTo>
                    <a:pt x="404" y="301"/>
                  </a:lnTo>
                  <a:lnTo>
                    <a:pt x="406" y="301"/>
                  </a:lnTo>
                  <a:lnTo>
                    <a:pt x="406" y="299"/>
                  </a:lnTo>
                  <a:lnTo>
                    <a:pt x="406" y="297"/>
                  </a:lnTo>
                  <a:lnTo>
                    <a:pt x="408" y="295"/>
                  </a:lnTo>
                  <a:lnTo>
                    <a:pt x="410" y="291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12" y="283"/>
                  </a:lnTo>
                  <a:lnTo>
                    <a:pt x="414" y="281"/>
                  </a:lnTo>
                  <a:lnTo>
                    <a:pt x="416" y="281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1"/>
                  </a:lnTo>
                  <a:lnTo>
                    <a:pt x="418" y="283"/>
                  </a:lnTo>
                  <a:lnTo>
                    <a:pt x="420" y="283"/>
                  </a:lnTo>
                  <a:lnTo>
                    <a:pt x="422" y="283"/>
                  </a:lnTo>
                  <a:lnTo>
                    <a:pt x="422" y="285"/>
                  </a:lnTo>
                  <a:lnTo>
                    <a:pt x="422" y="287"/>
                  </a:lnTo>
                  <a:lnTo>
                    <a:pt x="420" y="285"/>
                  </a:lnTo>
                  <a:lnTo>
                    <a:pt x="420" y="287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3"/>
                  </a:lnTo>
                  <a:lnTo>
                    <a:pt x="416" y="283"/>
                  </a:lnTo>
                  <a:lnTo>
                    <a:pt x="416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2" y="289"/>
                  </a:lnTo>
                  <a:lnTo>
                    <a:pt x="422" y="291"/>
                  </a:lnTo>
                  <a:lnTo>
                    <a:pt x="424" y="293"/>
                  </a:lnTo>
                  <a:lnTo>
                    <a:pt x="426" y="291"/>
                  </a:lnTo>
                  <a:lnTo>
                    <a:pt x="424" y="289"/>
                  </a:lnTo>
                  <a:lnTo>
                    <a:pt x="424" y="287"/>
                  </a:lnTo>
                  <a:lnTo>
                    <a:pt x="426" y="287"/>
                  </a:lnTo>
                  <a:lnTo>
                    <a:pt x="428" y="289"/>
                  </a:lnTo>
                  <a:lnTo>
                    <a:pt x="430" y="289"/>
                  </a:lnTo>
                  <a:lnTo>
                    <a:pt x="432" y="289"/>
                  </a:lnTo>
                  <a:lnTo>
                    <a:pt x="434" y="291"/>
                  </a:lnTo>
                  <a:lnTo>
                    <a:pt x="434" y="295"/>
                  </a:lnTo>
                  <a:lnTo>
                    <a:pt x="436" y="297"/>
                  </a:lnTo>
                  <a:lnTo>
                    <a:pt x="434" y="297"/>
                  </a:lnTo>
                  <a:lnTo>
                    <a:pt x="432" y="297"/>
                  </a:lnTo>
                  <a:lnTo>
                    <a:pt x="428" y="299"/>
                  </a:lnTo>
                  <a:lnTo>
                    <a:pt x="426" y="297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0" y="295"/>
                  </a:lnTo>
                  <a:lnTo>
                    <a:pt x="418" y="295"/>
                  </a:lnTo>
                  <a:lnTo>
                    <a:pt x="416" y="295"/>
                  </a:lnTo>
                  <a:lnTo>
                    <a:pt x="416" y="297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301"/>
                  </a:lnTo>
                  <a:lnTo>
                    <a:pt x="422" y="301"/>
                  </a:lnTo>
                  <a:lnTo>
                    <a:pt x="424" y="303"/>
                  </a:lnTo>
                  <a:lnTo>
                    <a:pt x="426" y="303"/>
                  </a:lnTo>
                  <a:lnTo>
                    <a:pt x="428" y="301"/>
                  </a:lnTo>
                  <a:lnTo>
                    <a:pt x="428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4" y="305"/>
                  </a:lnTo>
                  <a:lnTo>
                    <a:pt x="422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6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20" y="313"/>
                  </a:lnTo>
                  <a:lnTo>
                    <a:pt x="420" y="315"/>
                  </a:lnTo>
                  <a:lnTo>
                    <a:pt x="420" y="317"/>
                  </a:lnTo>
                  <a:lnTo>
                    <a:pt x="418" y="317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2" y="317"/>
                  </a:lnTo>
                  <a:lnTo>
                    <a:pt x="410" y="317"/>
                  </a:lnTo>
                  <a:lnTo>
                    <a:pt x="410" y="315"/>
                  </a:lnTo>
                  <a:lnTo>
                    <a:pt x="410" y="313"/>
                  </a:lnTo>
                  <a:lnTo>
                    <a:pt x="408" y="311"/>
                  </a:lnTo>
                  <a:lnTo>
                    <a:pt x="406" y="311"/>
                  </a:lnTo>
                  <a:lnTo>
                    <a:pt x="406" y="313"/>
                  </a:lnTo>
                  <a:lnTo>
                    <a:pt x="404" y="313"/>
                  </a:lnTo>
                  <a:lnTo>
                    <a:pt x="404" y="315"/>
                  </a:lnTo>
                  <a:lnTo>
                    <a:pt x="404" y="317"/>
                  </a:lnTo>
                  <a:lnTo>
                    <a:pt x="402" y="315"/>
                  </a:lnTo>
                  <a:lnTo>
                    <a:pt x="402" y="317"/>
                  </a:lnTo>
                  <a:lnTo>
                    <a:pt x="400" y="315"/>
                  </a:lnTo>
                  <a:lnTo>
                    <a:pt x="400" y="317"/>
                  </a:lnTo>
                  <a:lnTo>
                    <a:pt x="402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32C05541-2B05-9102-94CB-7C4B28A6B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5" y="1752600"/>
              <a:ext cx="2682875" cy="2109790"/>
            </a:xfrm>
            <a:custGeom>
              <a:avLst/>
              <a:gdLst>
                <a:gd name="T0" fmla="*/ 1690 w 1690"/>
                <a:gd name="T1" fmla="*/ 26 h 1329"/>
                <a:gd name="T2" fmla="*/ 1690 w 1690"/>
                <a:gd name="T3" fmla="*/ 210 h 1329"/>
                <a:gd name="T4" fmla="*/ 1690 w 1690"/>
                <a:gd name="T5" fmla="*/ 362 h 1329"/>
                <a:gd name="T6" fmla="*/ 1690 w 1690"/>
                <a:gd name="T7" fmla="*/ 535 h 1329"/>
                <a:gd name="T8" fmla="*/ 1676 w 1690"/>
                <a:gd name="T9" fmla="*/ 591 h 1329"/>
                <a:gd name="T10" fmla="*/ 1658 w 1690"/>
                <a:gd name="T11" fmla="*/ 619 h 1329"/>
                <a:gd name="T12" fmla="*/ 1640 w 1690"/>
                <a:gd name="T13" fmla="*/ 639 h 1329"/>
                <a:gd name="T14" fmla="*/ 1618 w 1690"/>
                <a:gd name="T15" fmla="*/ 661 h 1329"/>
                <a:gd name="T16" fmla="*/ 1590 w 1690"/>
                <a:gd name="T17" fmla="*/ 657 h 1329"/>
                <a:gd name="T18" fmla="*/ 1566 w 1690"/>
                <a:gd name="T19" fmla="*/ 673 h 1329"/>
                <a:gd name="T20" fmla="*/ 1540 w 1690"/>
                <a:gd name="T21" fmla="*/ 685 h 1329"/>
                <a:gd name="T22" fmla="*/ 1540 w 1690"/>
                <a:gd name="T23" fmla="*/ 709 h 1329"/>
                <a:gd name="T24" fmla="*/ 1522 w 1690"/>
                <a:gd name="T25" fmla="*/ 721 h 1329"/>
                <a:gd name="T26" fmla="*/ 1506 w 1690"/>
                <a:gd name="T27" fmla="*/ 733 h 1329"/>
                <a:gd name="T28" fmla="*/ 1488 w 1690"/>
                <a:gd name="T29" fmla="*/ 753 h 1329"/>
                <a:gd name="T30" fmla="*/ 1480 w 1690"/>
                <a:gd name="T31" fmla="*/ 775 h 1329"/>
                <a:gd name="T32" fmla="*/ 1478 w 1690"/>
                <a:gd name="T33" fmla="*/ 799 h 1329"/>
                <a:gd name="T34" fmla="*/ 1451 w 1690"/>
                <a:gd name="T35" fmla="*/ 817 h 1329"/>
                <a:gd name="T36" fmla="*/ 1429 w 1690"/>
                <a:gd name="T37" fmla="*/ 799 h 1329"/>
                <a:gd name="T38" fmla="*/ 1435 w 1690"/>
                <a:gd name="T39" fmla="*/ 763 h 1329"/>
                <a:gd name="T40" fmla="*/ 1441 w 1690"/>
                <a:gd name="T41" fmla="*/ 739 h 1329"/>
                <a:gd name="T42" fmla="*/ 1417 w 1690"/>
                <a:gd name="T43" fmla="*/ 725 h 1329"/>
                <a:gd name="T44" fmla="*/ 1375 w 1690"/>
                <a:gd name="T45" fmla="*/ 729 h 1329"/>
                <a:gd name="T46" fmla="*/ 1337 w 1690"/>
                <a:gd name="T47" fmla="*/ 731 h 1329"/>
                <a:gd name="T48" fmla="*/ 1297 w 1690"/>
                <a:gd name="T49" fmla="*/ 743 h 1329"/>
                <a:gd name="T50" fmla="*/ 1295 w 1690"/>
                <a:gd name="T51" fmla="*/ 719 h 1329"/>
                <a:gd name="T52" fmla="*/ 1261 w 1690"/>
                <a:gd name="T53" fmla="*/ 699 h 1329"/>
                <a:gd name="T54" fmla="*/ 1263 w 1690"/>
                <a:gd name="T55" fmla="*/ 669 h 1329"/>
                <a:gd name="T56" fmla="*/ 1227 w 1690"/>
                <a:gd name="T57" fmla="*/ 665 h 1329"/>
                <a:gd name="T58" fmla="*/ 1203 w 1690"/>
                <a:gd name="T59" fmla="*/ 689 h 1329"/>
                <a:gd name="T60" fmla="*/ 1161 w 1690"/>
                <a:gd name="T61" fmla="*/ 693 h 1329"/>
                <a:gd name="T62" fmla="*/ 1089 w 1690"/>
                <a:gd name="T63" fmla="*/ 707 h 1329"/>
                <a:gd name="T64" fmla="*/ 1045 w 1690"/>
                <a:gd name="T65" fmla="*/ 815 h 1329"/>
                <a:gd name="T66" fmla="*/ 1061 w 1690"/>
                <a:gd name="T67" fmla="*/ 832 h 1329"/>
                <a:gd name="T68" fmla="*/ 1071 w 1690"/>
                <a:gd name="T69" fmla="*/ 846 h 1329"/>
                <a:gd name="T70" fmla="*/ 1085 w 1690"/>
                <a:gd name="T71" fmla="*/ 866 h 1329"/>
                <a:gd name="T72" fmla="*/ 1081 w 1690"/>
                <a:gd name="T73" fmla="*/ 880 h 1329"/>
                <a:gd name="T74" fmla="*/ 973 w 1690"/>
                <a:gd name="T75" fmla="*/ 876 h 1329"/>
                <a:gd name="T76" fmla="*/ 801 w 1690"/>
                <a:gd name="T77" fmla="*/ 934 h 1329"/>
                <a:gd name="T78" fmla="*/ 747 w 1690"/>
                <a:gd name="T79" fmla="*/ 980 h 1329"/>
                <a:gd name="T80" fmla="*/ 695 w 1690"/>
                <a:gd name="T81" fmla="*/ 1064 h 1329"/>
                <a:gd name="T82" fmla="*/ 691 w 1690"/>
                <a:gd name="T83" fmla="*/ 1166 h 1329"/>
                <a:gd name="T84" fmla="*/ 647 w 1690"/>
                <a:gd name="T85" fmla="*/ 1287 h 1329"/>
                <a:gd name="T86" fmla="*/ 561 w 1690"/>
                <a:gd name="T87" fmla="*/ 1313 h 1329"/>
                <a:gd name="T88" fmla="*/ 341 w 1690"/>
                <a:gd name="T89" fmla="*/ 1313 h 1329"/>
                <a:gd name="T90" fmla="*/ 188 w 1690"/>
                <a:gd name="T91" fmla="*/ 1313 h 1329"/>
                <a:gd name="T92" fmla="*/ 76 w 1690"/>
                <a:gd name="T93" fmla="*/ 1327 h 1329"/>
                <a:gd name="T94" fmla="*/ 12 w 1690"/>
                <a:gd name="T95" fmla="*/ 1283 h 1329"/>
                <a:gd name="T96" fmla="*/ 32 w 1690"/>
                <a:gd name="T97" fmla="*/ 1084 h 1329"/>
                <a:gd name="T98" fmla="*/ 104 w 1690"/>
                <a:gd name="T99" fmla="*/ 986 h 1329"/>
                <a:gd name="T100" fmla="*/ 90 w 1690"/>
                <a:gd name="T101" fmla="*/ 799 h 1329"/>
                <a:gd name="T102" fmla="*/ 128 w 1690"/>
                <a:gd name="T103" fmla="*/ 645 h 1329"/>
                <a:gd name="T104" fmla="*/ 201 w 1690"/>
                <a:gd name="T105" fmla="*/ 521 h 1329"/>
                <a:gd name="T106" fmla="*/ 313 w 1690"/>
                <a:gd name="T107" fmla="*/ 447 h 1329"/>
                <a:gd name="T108" fmla="*/ 427 w 1690"/>
                <a:gd name="T109" fmla="*/ 473 h 1329"/>
                <a:gd name="T110" fmla="*/ 525 w 1690"/>
                <a:gd name="T111" fmla="*/ 394 h 1329"/>
                <a:gd name="T112" fmla="*/ 571 w 1690"/>
                <a:gd name="T113" fmla="*/ 300 h 1329"/>
                <a:gd name="T114" fmla="*/ 485 w 1690"/>
                <a:gd name="T115" fmla="*/ 120 h 1329"/>
                <a:gd name="T116" fmla="*/ 831 w 1690"/>
                <a:gd name="T117" fmla="*/ 114 h 1329"/>
                <a:gd name="T118" fmla="*/ 975 w 1690"/>
                <a:gd name="T119" fmla="*/ 114 h 1329"/>
                <a:gd name="T120" fmla="*/ 1269 w 1690"/>
                <a:gd name="T121" fmla="*/ 98 h 1329"/>
                <a:gd name="T122" fmla="*/ 1437 w 1690"/>
                <a:gd name="T123" fmla="*/ 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90" h="1329">
                  <a:moveTo>
                    <a:pt x="1443" y="2"/>
                  </a:moveTo>
                  <a:lnTo>
                    <a:pt x="1445" y="2"/>
                  </a:lnTo>
                  <a:lnTo>
                    <a:pt x="1449" y="2"/>
                  </a:lnTo>
                  <a:lnTo>
                    <a:pt x="1463" y="2"/>
                  </a:lnTo>
                  <a:lnTo>
                    <a:pt x="1474" y="2"/>
                  </a:lnTo>
                  <a:lnTo>
                    <a:pt x="1494" y="2"/>
                  </a:lnTo>
                  <a:lnTo>
                    <a:pt x="1502" y="2"/>
                  </a:lnTo>
                  <a:lnTo>
                    <a:pt x="1524" y="2"/>
                  </a:lnTo>
                  <a:lnTo>
                    <a:pt x="1538" y="2"/>
                  </a:lnTo>
                  <a:lnTo>
                    <a:pt x="1544" y="2"/>
                  </a:lnTo>
                  <a:lnTo>
                    <a:pt x="1556" y="2"/>
                  </a:lnTo>
                  <a:lnTo>
                    <a:pt x="1566" y="2"/>
                  </a:lnTo>
                  <a:lnTo>
                    <a:pt x="1574" y="2"/>
                  </a:lnTo>
                  <a:lnTo>
                    <a:pt x="1596" y="2"/>
                  </a:lnTo>
                  <a:lnTo>
                    <a:pt x="1600" y="2"/>
                  </a:lnTo>
                  <a:lnTo>
                    <a:pt x="1614" y="2"/>
                  </a:lnTo>
                  <a:lnTo>
                    <a:pt x="1618" y="2"/>
                  </a:lnTo>
                  <a:lnTo>
                    <a:pt x="1632" y="2"/>
                  </a:lnTo>
                  <a:lnTo>
                    <a:pt x="1644" y="2"/>
                  </a:lnTo>
                  <a:lnTo>
                    <a:pt x="1654" y="2"/>
                  </a:lnTo>
                  <a:lnTo>
                    <a:pt x="1656" y="2"/>
                  </a:lnTo>
                  <a:lnTo>
                    <a:pt x="1662" y="2"/>
                  </a:lnTo>
                  <a:lnTo>
                    <a:pt x="1680" y="2"/>
                  </a:lnTo>
                  <a:lnTo>
                    <a:pt x="1690" y="2"/>
                  </a:lnTo>
                  <a:lnTo>
                    <a:pt x="1690" y="16"/>
                  </a:lnTo>
                  <a:lnTo>
                    <a:pt x="1690" y="26"/>
                  </a:lnTo>
                  <a:lnTo>
                    <a:pt x="1690" y="36"/>
                  </a:lnTo>
                  <a:lnTo>
                    <a:pt x="1690" y="46"/>
                  </a:lnTo>
                  <a:lnTo>
                    <a:pt x="1690" y="64"/>
                  </a:lnTo>
                  <a:lnTo>
                    <a:pt x="1690" y="66"/>
                  </a:lnTo>
                  <a:lnTo>
                    <a:pt x="1690" y="72"/>
                  </a:lnTo>
                  <a:lnTo>
                    <a:pt x="1690" y="82"/>
                  </a:lnTo>
                  <a:lnTo>
                    <a:pt x="1690" y="94"/>
                  </a:lnTo>
                  <a:lnTo>
                    <a:pt x="1690" y="100"/>
                  </a:lnTo>
                  <a:lnTo>
                    <a:pt x="1690" y="104"/>
                  </a:lnTo>
                  <a:lnTo>
                    <a:pt x="1690" y="114"/>
                  </a:lnTo>
                  <a:lnTo>
                    <a:pt x="1690" y="122"/>
                  </a:lnTo>
                  <a:lnTo>
                    <a:pt x="1690" y="124"/>
                  </a:lnTo>
                  <a:lnTo>
                    <a:pt x="1690" y="136"/>
                  </a:lnTo>
                  <a:lnTo>
                    <a:pt x="1690" y="142"/>
                  </a:lnTo>
                  <a:lnTo>
                    <a:pt x="1690" y="146"/>
                  </a:lnTo>
                  <a:lnTo>
                    <a:pt x="1690" y="154"/>
                  </a:lnTo>
                  <a:lnTo>
                    <a:pt x="1690" y="156"/>
                  </a:lnTo>
                  <a:lnTo>
                    <a:pt x="1690" y="158"/>
                  </a:lnTo>
                  <a:lnTo>
                    <a:pt x="1690" y="162"/>
                  </a:lnTo>
                  <a:lnTo>
                    <a:pt x="1690" y="176"/>
                  </a:lnTo>
                  <a:lnTo>
                    <a:pt x="1690" y="178"/>
                  </a:lnTo>
                  <a:lnTo>
                    <a:pt x="1690" y="192"/>
                  </a:lnTo>
                  <a:lnTo>
                    <a:pt x="1690" y="194"/>
                  </a:lnTo>
                  <a:lnTo>
                    <a:pt x="1690" y="194"/>
                  </a:lnTo>
                  <a:lnTo>
                    <a:pt x="1690" y="204"/>
                  </a:lnTo>
                  <a:lnTo>
                    <a:pt x="1690" y="210"/>
                  </a:lnTo>
                  <a:lnTo>
                    <a:pt x="1690" y="222"/>
                  </a:lnTo>
                  <a:lnTo>
                    <a:pt x="1690" y="224"/>
                  </a:lnTo>
                  <a:lnTo>
                    <a:pt x="1690" y="228"/>
                  </a:lnTo>
                  <a:lnTo>
                    <a:pt x="1690" y="236"/>
                  </a:lnTo>
                  <a:lnTo>
                    <a:pt x="1690" y="238"/>
                  </a:lnTo>
                  <a:lnTo>
                    <a:pt x="1690" y="242"/>
                  </a:lnTo>
                  <a:lnTo>
                    <a:pt x="1690" y="242"/>
                  </a:lnTo>
                  <a:lnTo>
                    <a:pt x="1690" y="244"/>
                  </a:lnTo>
                  <a:lnTo>
                    <a:pt x="1690" y="246"/>
                  </a:lnTo>
                  <a:lnTo>
                    <a:pt x="1690" y="254"/>
                  </a:lnTo>
                  <a:lnTo>
                    <a:pt x="1690" y="260"/>
                  </a:lnTo>
                  <a:lnTo>
                    <a:pt x="1690" y="266"/>
                  </a:lnTo>
                  <a:lnTo>
                    <a:pt x="1690" y="268"/>
                  </a:lnTo>
                  <a:lnTo>
                    <a:pt x="1690" y="276"/>
                  </a:lnTo>
                  <a:lnTo>
                    <a:pt x="1690" y="288"/>
                  </a:lnTo>
                  <a:lnTo>
                    <a:pt x="1690" y="298"/>
                  </a:lnTo>
                  <a:lnTo>
                    <a:pt x="1690" y="300"/>
                  </a:lnTo>
                  <a:lnTo>
                    <a:pt x="1690" y="306"/>
                  </a:lnTo>
                  <a:lnTo>
                    <a:pt x="1690" y="320"/>
                  </a:lnTo>
                  <a:lnTo>
                    <a:pt x="1690" y="330"/>
                  </a:lnTo>
                  <a:lnTo>
                    <a:pt x="1690" y="336"/>
                  </a:lnTo>
                  <a:lnTo>
                    <a:pt x="1690" y="340"/>
                  </a:lnTo>
                  <a:lnTo>
                    <a:pt x="1690" y="348"/>
                  </a:lnTo>
                  <a:lnTo>
                    <a:pt x="1690" y="350"/>
                  </a:lnTo>
                  <a:lnTo>
                    <a:pt x="1690" y="358"/>
                  </a:lnTo>
                  <a:lnTo>
                    <a:pt x="1690" y="362"/>
                  </a:lnTo>
                  <a:lnTo>
                    <a:pt x="1690" y="372"/>
                  </a:lnTo>
                  <a:lnTo>
                    <a:pt x="1690" y="382"/>
                  </a:lnTo>
                  <a:lnTo>
                    <a:pt x="1690" y="386"/>
                  </a:lnTo>
                  <a:lnTo>
                    <a:pt x="1690" y="394"/>
                  </a:lnTo>
                  <a:lnTo>
                    <a:pt x="1690" y="411"/>
                  </a:lnTo>
                  <a:lnTo>
                    <a:pt x="1690" y="415"/>
                  </a:lnTo>
                  <a:lnTo>
                    <a:pt x="1690" y="427"/>
                  </a:lnTo>
                  <a:lnTo>
                    <a:pt x="1690" y="433"/>
                  </a:lnTo>
                  <a:lnTo>
                    <a:pt x="1690" y="433"/>
                  </a:lnTo>
                  <a:lnTo>
                    <a:pt x="1690" y="439"/>
                  </a:lnTo>
                  <a:lnTo>
                    <a:pt x="1690" y="443"/>
                  </a:lnTo>
                  <a:lnTo>
                    <a:pt x="1690" y="455"/>
                  </a:lnTo>
                  <a:lnTo>
                    <a:pt x="1690" y="461"/>
                  </a:lnTo>
                  <a:lnTo>
                    <a:pt x="1690" y="463"/>
                  </a:lnTo>
                  <a:lnTo>
                    <a:pt x="1690" y="469"/>
                  </a:lnTo>
                  <a:lnTo>
                    <a:pt x="1690" y="481"/>
                  </a:lnTo>
                  <a:lnTo>
                    <a:pt x="1690" y="491"/>
                  </a:lnTo>
                  <a:lnTo>
                    <a:pt x="1690" y="495"/>
                  </a:lnTo>
                  <a:lnTo>
                    <a:pt x="1690" y="499"/>
                  </a:lnTo>
                  <a:lnTo>
                    <a:pt x="1690" y="505"/>
                  </a:lnTo>
                  <a:lnTo>
                    <a:pt x="1690" y="509"/>
                  </a:lnTo>
                  <a:lnTo>
                    <a:pt x="1690" y="513"/>
                  </a:lnTo>
                  <a:lnTo>
                    <a:pt x="1690" y="515"/>
                  </a:lnTo>
                  <a:lnTo>
                    <a:pt x="1690" y="521"/>
                  </a:lnTo>
                  <a:lnTo>
                    <a:pt x="1690" y="529"/>
                  </a:lnTo>
                  <a:lnTo>
                    <a:pt x="1690" y="535"/>
                  </a:lnTo>
                  <a:lnTo>
                    <a:pt x="1690" y="543"/>
                  </a:lnTo>
                  <a:lnTo>
                    <a:pt x="1690" y="545"/>
                  </a:lnTo>
                  <a:lnTo>
                    <a:pt x="1690" y="553"/>
                  </a:lnTo>
                  <a:lnTo>
                    <a:pt x="1690" y="555"/>
                  </a:lnTo>
                  <a:lnTo>
                    <a:pt x="1690" y="563"/>
                  </a:lnTo>
                  <a:lnTo>
                    <a:pt x="1690" y="567"/>
                  </a:lnTo>
                  <a:lnTo>
                    <a:pt x="1690" y="569"/>
                  </a:lnTo>
                  <a:lnTo>
                    <a:pt x="1690" y="573"/>
                  </a:lnTo>
                  <a:lnTo>
                    <a:pt x="1690" y="579"/>
                  </a:lnTo>
                  <a:lnTo>
                    <a:pt x="1688" y="579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6" y="579"/>
                  </a:lnTo>
                  <a:lnTo>
                    <a:pt x="1686" y="581"/>
                  </a:lnTo>
                  <a:lnTo>
                    <a:pt x="1684" y="581"/>
                  </a:lnTo>
                  <a:lnTo>
                    <a:pt x="1684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2" y="581"/>
                  </a:lnTo>
                  <a:lnTo>
                    <a:pt x="1682" y="583"/>
                  </a:lnTo>
                  <a:lnTo>
                    <a:pt x="1680" y="583"/>
                  </a:lnTo>
                  <a:lnTo>
                    <a:pt x="1680" y="585"/>
                  </a:lnTo>
                  <a:lnTo>
                    <a:pt x="1678" y="585"/>
                  </a:lnTo>
                  <a:lnTo>
                    <a:pt x="1678" y="587"/>
                  </a:lnTo>
                  <a:lnTo>
                    <a:pt x="1676" y="589"/>
                  </a:lnTo>
                  <a:lnTo>
                    <a:pt x="1676" y="591"/>
                  </a:lnTo>
                  <a:lnTo>
                    <a:pt x="1674" y="591"/>
                  </a:lnTo>
                  <a:lnTo>
                    <a:pt x="1674" y="593"/>
                  </a:lnTo>
                  <a:lnTo>
                    <a:pt x="1672" y="593"/>
                  </a:lnTo>
                  <a:lnTo>
                    <a:pt x="1670" y="593"/>
                  </a:lnTo>
                  <a:lnTo>
                    <a:pt x="1670" y="595"/>
                  </a:lnTo>
                  <a:lnTo>
                    <a:pt x="1670" y="597"/>
                  </a:lnTo>
                  <a:lnTo>
                    <a:pt x="1668" y="597"/>
                  </a:lnTo>
                  <a:lnTo>
                    <a:pt x="1668" y="599"/>
                  </a:lnTo>
                  <a:lnTo>
                    <a:pt x="1666" y="599"/>
                  </a:lnTo>
                  <a:lnTo>
                    <a:pt x="1666" y="601"/>
                  </a:lnTo>
                  <a:lnTo>
                    <a:pt x="1664" y="601"/>
                  </a:lnTo>
                  <a:lnTo>
                    <a:pt x="1666" y="601"/>
                  </a:lnTo>
                  <a:lnTo>
                    <a:pt x="1666" y="603"/>
                  </a:lnTo>
                  <a:lnTo>
                    <a:pt x="1664" y="603"/>
                  </a:lnTo>
                  <a:lnTo>
                    <a:pt x="1664" y="605"/>
                  </a:lnTo>
                  <a:lnTo>
                    <a:pt x="1662" y="605"/>
                  </a:lnTo>
                  <a:lnTo>
                    <a:pt x="1662" y="607"/>
                  </a:lnTo>
                  <a:lnTo>
                    <a:pt x="1662" y="607"/>
                  </a:lnTo>
                  <a:lnTo>
                    <a:pt x="1662" y="609"/>
                  </a:lnTo>
                  <a:lnTo>
                    <a:pt x="1662" y="611"/>
                  </a:lnTo>
                  <a:lnTo>
                    <a:pt x="1662" y="613"/>
                  </a:lnTo>
                  <a:lnTo>
                    <a:pt x="1662" y="615"/>
                  </a:lnTo>
                  <a:lnTo>
                    <a:pt x="1662" y="617"/>
                  </a:lnTo>
                  <a:lnTo>
                    <a:pt x="1660" y="617"/>
                  </a:lnTo>
                  <a:lnTo>
                    <a:pt x="1660" y="619"/>
                  </a:lnTo>
                  <a:lnTo>
                    <a:pt x="1658" y="619"/>
                  </a:lnTo>
                  <a:lnTo>
                    <a:pt x="1658" y="621"/>
                  </a:lnTo>
                  <a:lnTo>
                    <a:pt x="1658" y="623"/>
                  </a:lnTo>
                  <a:lnTo>
                    <a:pt x="1656" y="623"/>
                  </a:lnTo>
                  <a:lnTo>
                    <a:pt x="1658" y="623"/>
                  </a:lnTo>
                  <a:lnTo>
                    <a:pt x="1658" y="625"/>
                  </a:lnTo>
                  <a:lnTo>
                    <a:pt x="1658" y="625"/>
                  </a:lnTo>
                  <a:lnTo>
                    <a:pt x="1656" y="625"/>
                  </a:lnTo>
                  <a:lnTo>
                    <a:pt x="1656" y="627"/>
                  </a:lnTo>
                  <a:lnTo>
                    <a:pt x="1654" y="627"/>
                  </a:lnTo>
                  <a:lnTo>
                    <a:pt x="1654" y="629"/>
                  </a:lnTo>
                  <a:lnTo>
                    <a:pt x="1652" y="629"/>
                  </a:lnTo>
                  <a:lnTo>
                    <a:pt x="1652" y="631"/>
                  </a:lnTo>
                  <a:lnTo>
                    <a:pt x="1650" y="631"/>
                  </a:lnTo>
                  <a:lnTo>
                    <a:pt x="1650" y="629"/>
                  </a:lnTo>
                  <a:lnTo>
                    <a:pt x="1648" y="629"/>
                  </a:lnTo>
                  <a:lnTo>
                    <a:pt x="1648" y="631"/>
                  </a:lnTo>
                  <a:lnTo>
                    <a:pt x="1648" y="633"/>
                  </a:lnTo>
                  <a:lnTo>
                    <a:pt x="1648" y="635"/>
                  </a:lnTo>
                  <a:lnTo>
                    <a:pt x="1646" y="635"/>
                  </a:lnTo>
                  <a:lnTo>
                    <a:pt x="1646" y="633"/>
                  </a:lnTo>
                  <a:lnTo>
                    <a:pt x="1644" y="633"/>
                  </a:lnTo>
                  <a:lnTo>
                    <a:pt x="1644" y="635"/>
                  </a:lnTo>
                  <a:lnTo>
                    <a:pt x="1644" y="637"/>
                  </a:lnTo>
                  <a:lnTo>
                    <a:pt x="1644" y="639"/>
                  </a:lnTo>
                  <a:lnTo>
                    <a:pt x="1642" y="639"/>
                  </a:lnTo>
                  <a:lnTo>
                    <a:pt x="1640" y="639"/>
                  </a:lnTo>
                  <a:lnTo>
                    <a:pt x="1638" y="639"/>
                  </a:lnTo>
                  <a:lnTo>
                    <a:pt x="1638" y="641"/>
                  </a:lnTo>
                  <a:lnTo>
                    <a:pt x="1640" y="641"/>
                  </a:lnTo>
                  <a:lnTo>
                    <a:pt x="1638" y="641"/>
                  </a:lnTo>
                  <a:lnTo>
                    <a:pt x="1636" y="641"/>
                  </a:lnTo>
                  <a:lnTo>
                    <a:pt x="1638" y="641"/>
                  </a:lnTo>
                  <a:lnTo>
                    <a:pt x="1638" y="643"/>
                  </a:lnTo>
                  <a:lnTo>
                    <a:pt x="1638" y="645"/>
                  </a:lnTo>
                  <a:lnTo>
                    <a:pt x="1636" y="645"/>
                  </a:lnTo>
                  <a:lnTo>
                    <a:pt x="1634" y="645"/>
                  </a:lnTo>
                  <a:lnTo>
                    <a:pt x="1632" y="645"/>
                  </a:lnTo>
                  <a:lnTo>
                    <a:pt x="1630" y="645"/>
                  </a:lnTo>
                  <a:lnTo>
                    <a:pt x="1630" y="647"/>
                  </a:lnTo>
                  <a:lnTo>
                    <a:pt x="1628" y="647"/>
                  </a:lnTo>
                  <a:lnTo>
                    <a:pt x="1628" y="649"/>
                  </a:lnTo>
                  <a:lnTo>
                    <a:pt x="1626" y="649"/>
                  </a:lnTo>
                  <a:lnTo>
                    <a:pt x="1624" y="649"/>
                  </a:lnTo>
                  <a:lnTo>
                    <a:pt x="1622" y="649"/>
                  </a:lnTo>
                  <a:lnTo>
                    <a:pt x="1622" y="651"/>
                  </a:lnTo>
                  <a:lnTo>
                    <a:pt x="1622" y="653"/>
                  </a:lnTo>
                  <a:lnTo>
                    <a:pt x="1622" y="655"/>
                  </a:lnTo>
                  <a:lnTo>
                    <a:pt x="1620" y="655"/>
                  </a:lnTo>
                  <a:lnTo>
                    <a:pt x="1620" y="657"/>
                  </a:lnTo>
                  <a:lnTo>
                    <a:pt x="1618" y="657"/>
                  </a:lnTo>
                  <a:lnTo>
                    <a:pt x="1618" y="659"/>
                  </a:lnTo>
                  <a:lnTo>
                    <a:pt x="1618" y="661"/>
                  </a:lnTo>
                  <a:lnTo>
                    <a:pt x="1616" y="661"/>
                  </a:lnTo>
                  <a:lnTo>
                    <a:pt x="1614" y="661"/>
                  </a:lnTo>
                  <a:lnTo>
                    <a:pt x="1614" y="659"/>
                  </a:lnTo>
                  <a:lnTo>
                    <a:pt x="1614" y="657"/>
                  </a:lnTo>
                  <a:lnTo>
                    <a:pt x="1614" y="657"/>
                  </a:lnTo>
                  <a:lnTo>
                    <a:pt x="1614" y="659"/>
                  </a:lnTo>
                  <a:lnTo>
                    <a:pt x="1614" y="661"/>
                  </a:lnTo>
                  <a:lnTo>
                    <a:pt x="1612" y="661"/>
                  </a:lnTo>
                  <a:lnTo>
                    <a:pt x="1610" y="661"/>
                  </a:lnTo>
                  <a:lnTo>
                    <a:pt x="1608" y="661"/>
                  </a:lnTo>
                  <a:lnTo>
                    <a:pt x="1606" y="661"/>
                  </a:lnTo>
                  <a:lnTo>
                    <a:pt x="1604" y="661"/>
                  </a:lnTo>
                  <a:lnTo>
                    <a:pt x="1604" y="659"/>
                  </a:lnTo>
                  <a:lnTo>
                    <a:pt x="1602" y="659"/>
                  </a:lnTo>
                  <a:lnTo>
                    <a:pt x="1602" y="657"/>
                  </a:lnTo>
                  <a:lnTo>
                    <a:pt x="1600" y="657"/>
                  </a:lnTo>
                  <a:lnTo>
                    <a:pt x="1598" y="657"/>
                  </a:lnTo>
                  <a:lnTo>
                    <a:pt x="1596" y="657"/>
                  </a:lnTo>
                  <a:lnTo>
                    <a:pt x="1596" y="655"/>
                  </a:lnTo>
                  <a:lnTo>
                    <a:pt x="1594" y="655"/>
                  </a:lnTo>
                  <a:lnTo>
                    <a:pt x="1594" y="657"/>
                  </a:lnTo>
                  <a:lnTo>
                    <a:pt x="1592" y="657"/>
                  </a:lnTo>
                  <a:lnTo>
                    <a:pt x="1590" y="655"/>
                  </a:lnTo>
                  <a:lnTo>
                    <a:pt x="1590" y="657"/>
                  </a:lnTo>
                  <a:lnTo>
                    <a:pt x="1592" y="657"/>
                  </a:lnTo>
                  <a:lnTo>
                    <a:pt x="1590" y="657"/>
                  </a:lnTo>
                  <a:lnTo>
                    <a:pt x="1588" y="657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8" y="659"/>
                  </a:lnTo>
                  <a:lnTo>
                    <a:pt x="1586" y="659"/>
                  </a:lnTo>
                  <a:lnTo>
                    <a:pt x="1584" y="659"/>
                  </a:lnTo>
                  <a:lnTo>
                    <a:pt x="1584" y="661"/>
                  </a:lnTo>
                  <a:lnTo>
                    <a:pt x="1582" y="661"/>
                  </a:lnTo>
                  <a:lnTo>
                    <a:pt x="1580" y="661"/>
                  </a:lnTo>
                  <a:lnTo>
                    <a:pt x="1580" y="663"/>
                  </a:lnTo>
                  <a:lnTo>
                    <a:pt x="1578" y="663"/>
                  </a:lnTo>
                  <a:lnTo>
                    <a:pt x="1578" y="665"/>
                  </a:lnTo>
                  <a:lnTo>
                    <a:pt x="1576" y="665"/>
                  </a:lnTo>
                  <a:lnTo>
                    <a:pt x="1576" y="667"/>
                  </a:lnTo>
                  <a:lnTo>
                    <a:pt x="1574" y="667"/>
                  </a:lnTo>
                  <a:lnTo>
                    <a:pt x="1572" y="669"/>
                  </a:lnTo>
                  <a:lnTo>
                    <a:pt x="1572" y="667"/>
                  </a:lnTo>
                  <a:lnTo>
                    <a:pt x="1572" y="669"/>
                  </a:lnTo>
                  <a:lnTo>
                    <a:pt x="1570" y="669"/>
                  </a:lnTo>
                  <a:lnTo>
                    <a:pt x="1568" y="669"/>
                  </a:lnTo>
                  <a:lnTo>
                    <a:pt x="1570" y="669"/>
                  </a:lnTo>
                  <a:lnTo>
                    <a:pt x="1570" y="671"/>
                  </a:lnTo>
                  <a:lnTo>
                    <a:pt x="1568" y="671"/>
                  </a:lnTo>
                  <a:lnTo>
                    <a:pt x="1568" y="673"/>
                  </a:lnTo>
                  <a:lnTo>
                    <a:pt x="1566" y="673"/>
                  </a:lnTo>
                  <a:lnTo>
                    <a:pt x="1566" y="673"/>
                  </a:lnTo>
                  <a:lnTo>
                    <a:pt x="1566" y="675"/>
                  </a:lnTo>
                  <a:lnTo>
                    <a:pt x="1564" y="675"/>
                  </a:lnTo>
                  <a:lnTo>
                    <a:pt x="1564" y="673"/>
                  </a:lnTo>
                  <a:lnTo>
                    <a:pt x="1562" y="673"/>
                  </a:lnTo>
                  <a:lnTo>
                    <a:pt x="1560" y="673"/>
                  </a:lnTo>
                  <a:lnTo>
                    <a:pt x="1560" y="673"/>
                  </a:lnTo>
                  <a:lnTo>
                    <a:pt x="1558" y="673"/>
                  </a:lnTo>
                  <a:lnTo>
                    <a:pt x="1558" y="671"/>
                  </a:lnTo>
                  <a:lnTo>
                    <a:pt x="1556" y="671"/>
                  </a:lnTo>
                  <a:lnTo>
                    <a:pt x="1554" y="671"/>
                  </a:lnTo>
                  <a:lnTo>
                    <a:pt x="1552" y="671"/>
                  </a:lnTo>
                  <a:lnTo>
                    <a:pt x="1552" y="673"/>
                  </a:lnTo>
                  <a:lnTo>
                    <a:pt x="1550" y="673"/>
                  </a:lnTo>
                  <a:lnTo>
                    <a:pt x="1550" y="673"/>
                  </a:lnTo>
                  <a:lnTo>
                    <a:pt x="1550" y="675"/>
                  </a:lnTo>
                  <a:lnTo>
                    <a:pt x="1548" y="675"/>
                  </a:lnTo>
                  <a:lnTo>
                    <a:pt x="1548" y="677"/>
                  </a:lnTo>
                  <a:lnTo>
                    <a:pt x="1548" y="679"/>
                  </a:lnTo>
                  <a:lnTo>
                    <a:pt x="1548" y="681"/>
                  </a:lnTo>
                  <a:lnTo>
                    <a:pt x="1546" y="683"/>
                  </a:lnTo>
                  <a:lnTo>
                    <a:pt x="1544" y="683"/>
                  </a:lnTo>
                  <a:lnTo>
                    <a:pt x="1542" y="683"/>
                  </a:lnTo>
                  <a:lnTo>
                    <a:pt x="1542" y="685"/>
                  </a:lnTo>
                  <a:lnTo>
                    <a:pt x="1540" y="685"/>
                  </a:lnTo>
                  <a:lnTo>
                    <a:pt x="1538" y="685"/>
                  </a:lnTo>
                  <a:lnTo>
                    <a:pt x="1540" y="685"/>
                  </a:lnTo>
                  <a:lnTo>
                    <a:pt x="1540" y="687"/>
                  </a:lnTo>
                  <a:lnTo>
                    <a:pt x="1542" y="687"/>
                  </a:lnTo>
                  <a:lnTo>
                    <a:pt x="1542" y="689"/>
                  </a:lnTo>
                  <a:lnTo>
                    <a:pt x="1544" y="689"/>
                  </a:lnTo>
                  <a:lnTo>
                    <a:pt x="1544" y="687"/>
                  </a:lnTo>
                  <a:lnTo>
                    <a:pt x="1544" y="689"/>
                  </a:lnTo>
                  <a:lnTo>
                    <a:pt x="1544" y="691"/>
                  </a:lnTo>
                  <a:lnTo>
                    <a:pt x="1544" y="693"/>
                  </a:lnTo>
                  <a:lnTo>
                    <a:pt x="1546" y="693"/>
                  </a:lnTo>
                  <a:lnTo>
                    <a:pt x="1546" y="695"/>
                  </a:lnTo>
                  <a:lnTo>
                    <a:pt x="1544" y="695"/>
                  </a:lnTo>
                  <a:lnTo>
                    <a:pt x="1544" y="693"/>
                  </a:lnTo>
                  <a:lnTo>
                    <a:pt x="1544" y="695"/>
                  </a:lnTo>
                  <a:lnTo>
                    <a:pt x="1544" y="697"/>
                  </a:lnTo>
                  <a:lnTo>
                    <a:pt x="1544" y="699"/>
                  </a:lnTo>
                  <a:lnTo>
                    <a:pt x="1544" y="701"/>
                  </a:lnTo>
                  <a:lnTo>
                    <a:pt x="1544" y="703"/>
                  </a:lnTo>
                  <a:lnTo>
                    <a:pt x="1542" y="703"/>
                  </a:lnTo>
                  <a:lnTo>
                    <a:pt x="1544" y="703"/>
                  </a:lnTo>
                  <a:lnTo>
                    <a:pt x="1544" y="705"/>
                  </a:lnTo>
                  <a:lnTo>
                    <a:pt x="1542" y="705"/>
                  </a:lnTo>
                  <a:lnTo>
                    <a:pt x="1542" y="707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2" y="709"/>
                  </a:lnTo>
                  <a:lnTo>
                    <a:pt x="1540" y="709"/>
                  </a:lnTo>
                  <a:lnTo>
                    <a:pt x="1540" y="711"/>
                  </a:lnTo>
                  <a:lnTo>
                    <a:pt x="1542" y="711"/>
                  </a:lnTo>
                  <a:lnTo>
                    <a:pt x="1540" y="711"/>
                  </a:lnTo>
                  <a:lnTo>
                    <a:pt x="1540" y="713"/>
                  </a:lnTo>
                  <a:lnTo>
                    <a:pt x="1538" y="713"/>
                  </a:lnTo>
                  <a:lnTo>
                    <a:pt x="1538" y="715"/>
                  </a:lnTo>
                  <a:lnTo>
                    <a:pt x="1536" y="715"/>
                  </a:lnTo>
                  <a:lnTo>
                    <a:pt x="1536" y="717"/>
                  </a:lnTo>
                  <a:lnTo>
                    <a:pt x="1534" y="717"/>
                  </a:lnTo>
                  <a:lnTo>
                    <a:pt x="1534" y="719"/>
                  </a:lnTo>
                  <a:lnTo>
                    <a:pt x="1534" y="721"/>
                  </a:lnTo>
                  <a:lnTo>
                    <a:pt x="1534" y="721"/>
                  </a:lnTo>
                  <a:lnTo>
                    <a:pt x="1532" y="721"/>
                  </a:lnTo>
                  <a:lnTo>
                    <a:pt x="1532" y="721"/>
                  </a:lnTo>
                  <a:lnTo>
                    <a:pt x="1530" y="721"/>
                  </a:lnTo>
                  <a:lnTo>
                    <a:pt x="1528" y="721"/>
                  </a:lnTo>
                  <a:lnTo>
                    <a:pt x="1526" y="721"/>
                  </a:lnTo>
                  <a:lnTo>
                    <a:pt x="1526" y="721"/>
                  </a:lnTo>
                  <a:lnTo>
                    <a:pt x="1524" y="721"/>
                  </a:lnTo>
                  <a:lnTo>
                    <a:pt x="1524" y="723"/>
                  </a:lnTo>
                  <a:lnTo>
                    <a:pt x="1524" y="725"/>
                  </a:lnTo>
                  <a:lnTo>
                    <a:pt x="1522" y="725"/>
                  </a:lnTo>
                  <a:lnTo>
                    <a:pt x="1520" y="725"/>
                  </a:lnTo>
                  <a:lnTo>
                    <a:pt x="1520" y="723"/>
                  </a:lnTo>
                  <a:lnTo>
                    <a:pt x="1522" y="723"/>
                  </a:lnTo>
                  <a:lnTo>
                    <a:pt x="1522" y="721"/>
                  </a:lnTo>
                  <a:lnTo>
                    <a:pt x="1520" y="721"/>
                  </a:lnTo>
                  <a:lnTo>
                    <a:pt x="1520" y="723"/>
                  </a:lnTo>
                  <a:lnTo>
                    <a:pt x="1518" y="723"/>
                  </a:lnTo>
                  <a:lnTo>
                    <a:pt x="1516" y="723"/>
                  </a:lnTo>
                  <a:lnTo>
                    <a:pt x="1516" y="725"/>
                  </a:lnTo>
                  <a:lnTo>
                    <a:pt x="1518" y="725"/>
                  </a:lnTo>
                  <a:lnTo>
                    <a:pt x="1516" y="725"/>
                  </a:lnTo>
                  <a:lnTo>
                    <a:pt x="1516" y="727"/>
                  </a:lnTo>
                  <a:lnTo>
                    <a:pt x="1516" y="727"/>
                  </a:lnTo>
                  <a:lnTo>
                    <a:pt x="1516" y="725"/>
                  </a:lnTo>
                  <a:lnTo>
                    <a:pt x="1514" y="725"/>
                  </a:lnTo>
                  <a:lnTo>
                    <a:pt x="1514" y="727"/>
                  </a:lnTo>
                  <a:lnTo>
                    <a:pt x="1512" y="727"/>
                  </a:lnTo>
                  <a:lnTo>
                    <a:pt x="1512" y="729"/>
                  </a:lnTo>
                  <a:lnTo>
                    <a:pt x="1514" y="731"/>
                  </a:lnTo>
                  <a:lnTo>
                    <a:pt x="1512" y="731"/>
                  </a:lnTo>
                  <a:lnTo>
                    <a:pt x="1512" y="729"/>
                  </a:lnTo>
                  <a:lnTo>
                    <a:pt x="1510" y="729"/>
                  </a:lnTo>
                  <a:lnTo>
                    <a:pt x="1510" y="731"/>
                  </a:lnTo>
                  <a:lnTo>
                    <a:pt x="1510" y="733"/>
                  </a:lnTo>
                  <a:lnTo>
                    <a:pt x="1508" y="733"/>
                  </a:lnTo>
                  <a:lnTo>
                    <a:pt x="1508" y="735"/>
                  </a:lnTo>
                  <a:lnTo>
                    <a:pt x="1508" y="733"/>
                  </a:lnTo>
                  <a:lnTo>
                    <a:pt x="1508" y="731"/>
                  </a:lnTo>
                  <a:lnTo>
                    <a:pt x="1506" y="731"/>
                  </a:lnTo>
                  <a:lnTo>
                    <a:pt x="1506" y="733"/>
                  </a:lnTo>
                  <a:lnTo>
                    <a:pt x="1506" y="735"/>
                  </a:lnTo>
                  <a:lnTo>
                    <a:pt x="1504" y="735"/>
                  </a:lnTo>
                  <a:lnTo>
                    <a:pt x="1502" y="735"/>
                  </a:lnTo>
                  <a:lnTo>
                    <a:pt x="1502" y="737"/>
                  </a:lnTo>
                  <a:lnTo>
                    <a:pt x="1502" y="739"/>
                  </a:lnTo>
                  <a:lnTo>
                    <a:pt x="1500" y="739"/>
                  </a:lnTo>
                  <a:lnTo>
                    <a:pt x="1498" y="741"/>
                  </a:lnTo>
                  <a:lnTo>
                    <a:pt x="1496" y="741"/>
                  </a:lnTo>
                  <a:lnTo>
                    <a:pt x="1496" y="743"/>
                  </a:lnTo>
                  <a:lnTo>
                    <a:pt x="1494" y="743"/>
                  </a:lnTo>
                  <a:lnTo>
                    <a:pt x="1494" y="741"/>
                  </a:lnTo>
                  <a:lnTo>
                    <a:pt x="1492" y="741"/>
                  </a:lnTo>
                  <a:lnTo>
                    <a:pt x="1490" y="741"/>
                  </a:lnTo>
                  <a:lnTo>
                    <a:pt x="1490" y="743"/>
                  </a:lnTo>
                  <a:lnTo>
                    <a:pt x="1492" y="743"/>
                  </a:lnTo>
                  <a:lnTo>
                    <a:pt x="1492" y="745"/>
                  </a:lnTo>
                  <a:lnTo>
                    <a:pt x="1490" y="745"/>
                  </a:lnTo>
                  <a:lnTo>
                    <a:pt x="1490" y="747"/>
                  </a:lnTo>
                  <a:lnTo>
                    <a:pt x="1490" y="749"/>
                  </a:lnTo>
                  <a:lnTo>
                    <a:pt x="1492" y="749"/>
                  </a:lnTo>
                  <a:lnTo>
                    <a:pt x="1492" y="751"/>
                  </a:lnTo>
                  <a:lnTo>
                    <a:pt x="1490" y="751"/>
                  </a:lnTo>
                  <a:lnTo>
                    <a:pt x="1488" y="751"/>
                  </a:lnTo>
                  <a:lnTo>
                    <a:pt x="1486" y="751"/>
                  </a:lnTo>
                  <a:lnTo>
                    <a:pt x="1488" y="751"/>
                  </a:lnTo>
                  <a:lnTo>
                    <a:pt x="1488" y="753"/>
                  </a:lnTo>
                  <a:lnTo>
                    <a:pt x="1488" y="755"/>
                  </a:lnTo>
                  <a:lnTo>
                    <a:pt x="1486" y="755"/>
                  </a:lnTo>
                  <a:lnTo>
                    <a:pt x="1484" y="753"/>
                  </a:lnTo>
                  <a:lnTo>
                    <a:pt x="1482" y="753"/>
                  </a:lnTo>
                  <a:lnTo>
                    <a:pt x="1482" y="755"/>
                  </a:lnTo>
                  <a:lnTo>
                    <a:pt x="1480" y="757"/>
                  </a:lnTo>
                  <a:lnTo>
                    <a:pt x="1478" y="757"/>
                  </a:lnTo>
                  <a:lnTo>
                    <a:pt x="1476" y="757"/>
                  </a:lnTo>
                  <a:lnTo>
                    <a:pt x="1476" y="759"/>
                  </a:lnTo>
                  <a:lnTo>
                    <a:pt x="1478" y="759"/>
                  </a:lnTo>
                  <a:lnTo>
                    <a:pt x="1480" y="759"/>
                  </a:lnTo>
                  <a:lnTo>
                    <a:pt x="1480" y="761"/>
                  </a:lnTo>
                  <a:lnTo>
                    <a:pt x="1478" y="761"/>
                  </a:lnTo>
                  <a:lnTo>
                    <a:pt x="1478" y="763"/>
                  </a:lnTo>
                  <a:lnTo>
                    <a:pt x="1480" y="763"/>
                  </a:lnTo>
                  <a:lnTo>
                    <a:pt x="1480" y="765"/>
                  </a:lnTo>
                  <a:lnTo>
                    <a:pt x="1480" y="767"/>
                  </a:lnTo>
                  <a:lnTo>
                    <a:pt x="1482" y="767"/>
                  </a:lnTo>
                  <a:lnTo>
                    <a:pt x="1480" y="767"/>
                  </a:lnTo>
                  <a:lnTo>
                    <a:pt x="1480" y="769"/>
                  </a:lnTo>
                  <a:lnTo>
                    <a:pt x="1480" y="769"/>
                  </a:lnTo>
                  <a:lnTo>
                    <a:pt x="1480" y="771"/>
                  </a:lnTo>
                  <a:lnTo>
                    <a:pt x="1480" y="773"/>
                  </a:lnTo>
                  <a:lnTo>
                    <a:pt x="1480" y="775"/>
                  </a:lnTo>
                  <a:lnTo>
                    <a:pt x="1478" y="775"/>
                  </a:lnTo>
                  <a:lnTo>
                    <a:pt x="1480" y="775"/>
                  </a:lnTo>
                  <a:lnTo>
                    <a:pt x="1480" y="777"/>
                  </a:lnTo>
                  <a:lnTo>
                    <a:pt x="1478" y="777"/>
                  </a:lnTo>
                  <a:lnTo>
                    <a:pt x="1478" y="779"/>
                  </a:lnTo>
                  <a:lnTo>
                    <a:pt x="1480" y="781"/>
                  </a:lnTo>
                  <a:lnTo>
                    <a:pt x="1480" y="779"/>
                  </a:lnTo>
                  <a:lnTo>
                    <a:pt x="1480" y="781"/>
                  </a:lnTo>
                  <a:lnTo>
                    <a:pt x="1482" y="781"/>
                  </a:lnTo>
                  <a:lnTo>
                    <a:pt x="1482" y="783"/>
                  </a:lnTo>
                  <a:lnTo>
                    <a:pt x="1484" y="783"/>
                  </a:lnTo>
                  <a:lnTo>
                    <a:pt x="1484" y="785"/>
                  </a:lnTo>
                  <a:lnTo>
                    <a:pt x="1484" y="787"/>
                  </a:lnTo>
                  <a:lnTo>
                    <a:pt x="1482" y="787"/>
                  </a:lnTo>
                  <a:lnTo>
                    <a:pt x="1482" y="789"/>
                  </a:lnTo>
                  <a:lnTo>
                    <a:pt x="1480" y="789"/>
                  </a:lnTo>
                  <a:lnTo>
                    <a:pt x="1478" y="789"/>
                  </a:lnTo>
                  <a:lnTo>
                    <a:pt x="1476" y="789"/>
                  </a:lnTo>
                  <a:lnTo>
                    <a:pt x="1476" y="791"/>
                  </a:lnTo>
                  <a:lnTo>
                    <a:pt x="1478" y="791"/>
                  </a:lnTo>
                  <a:lnTo>
                    <a:pt x="1478" y="793"/>
                  </a:lnTo>
                  <a:lnTo>
                    <a:pt x="1476" y="793"/>
                  </a:lnTo>
                  <a:lnTo>
                    <a:pt x="1476" y="795"/>
                  </a:lnTo>
                  <a:lnTo>
                    <a:pt x="1478" y="795"/>
                  </a:lnTo>
                  <a:lnTo>
                    <a:pt x="1480" y="795"/>
                  </a:lnTo>
                  <a:lnTo>
                    <a:pt x="1480" y="797"/>
                  </a:lnTo>
                  <a:lnTo>
                    <a:pt x="1478" y="797"/>
                  </a:lnTo>
                  <a:lnTo>
                    <a:pt x="1478" y="799"/>
                  </a:lnTo>
                  <a:lnTo>
                    <a:pt x="1476" y="799"/>
                  </a:lnTo>
                  <a:lnTo>
                    <a:pt x="1476" y="801"/>
                  </a:lnTo>
                  <a:lnTo>
                    <a:pt x="1474" y="801"/>
                  </a:lnTo>
                  <a:lnTo>
                    <a:pt x="1474" y="803"/>
                  </a:lnTo>
                  <a:lnTo>
                    <a:pt x="1472" y="803"/>
                  </a:lnTo>
                  <a:lnTo>
                    <a:pt x="1470" y="803"/>
                  </a:lnTo>
                  <a:lnTo>
                    <a:pt x="1470" y="805"/>
                  </a:lnTo>
                  <a:lnTo>
                    <a:pt x="1470" y="807"/>
                  </a:lnTo>
                  <a:lnTo>
                    <a:pt x="1467" y="807"/>
                  </a:lnTo>
                  <a:lnTo>
                    <a:pt x="1467" y="809"/>
                  </a:lnTo>
                  <a:lnTo>
                    <a:pt x="1467" y="811"/>
                  </a:lnTo>
                  <a:lnTo>
                    <a:pt x="1467" y="811"/>
                  </a:lnTo>
                  <a:lnTo>
                    <a:pt x="1467" y="813"/>
                  </a:lnTo>
                  <a:lnTo>
                    <a:pt x="1467" y="815"/>
                  </a:lnTo>
                  <a:lnTo>
                    <a:pt x="1465" y="815"/>
                  </a:lnTo>
                  <a:lnTo>
                    <a:pt x="1465" y="817"/>
                  </a:lnTo>
                  <a:lnTo>
                    <a:pt x="1463" y="817"/>
                  </a:lnTo>
                  <a:lnTo>
                    <a:pt x="1463" y="817"/>
                  </a:lnTo>
                  <a:lnTo>
                    <a:pt x="1461" y="817"/>
                  </a:lnTo>
                  <a:lnTo>
                    <a:pt x="1459" y="817"/>
                  </a:lnTo>
                  <a:lnTo>
                    <a:pt x="1459" y="819"/>
                  </a:lnTo>
                  <a:lnTo>
                    <a:pt x="1457" y="819"/>
                  </a:lnTo>
                  <a:lnTo>
                    <a:pt x="1455" y="819"/>
                  </a:lnTo>
                  <a:lnTo>
                    <a:pt x="1455" y="817"/>
                  </a:lnTo>
                  <a:lnTo>
                    <a:pt x="1453" y="817"/>
                  </a:lnTo>
                  <a:lnTo>
                    <a:pt x="1451" y="817"/>
                  </a:lnTo>
                  <a:lnTo>
                    <a:pt x="1449" y="817"/>
                  </a:lnTo>
                  <a:lnTo>
                    <a:pt x="1449" y="817"/>
                  </a:lnTo>
                  <a:lnTo>
                    <a:pt x="1447" y="817"/>
                  </a:lnTo>
                  <a:lnTo>
                    <a:pt x="1445" y="817"/>
                  </a:lnTo>
                  <a:lnTo>
                    <a:pt x="1443" y="817"/>
                  </a:lnTo>
                  <a:lnTo>
                    <a:pt x="1441" y="817"/>
                  </a:lnTo>
                  <a:lnTo>
                    <a:pt x="1441" y="815"/>
                  </a:lnTo>
                  <a:lnTo>
                    <a:pt x="1439" y="815"/>
                  </a:lnTo>
                  <a:lnTo>
                    <a:pt x="1439" y="817"/>
                  </a:lnTo>
                  <a:lnTo>
                    <a:pt x="1439" y="815"/>
                  </a:lnTo>
                  <a:lnTo>
                    <a:pt x="1437" y="815"/>
                  </a:lnTo>
                  <a:lnTo>
                    <a:pt x="1435" y="815"/>
                  </a:lnTo>
                  <a:lnTo>
                    <a:pt x="1433" y="815"/>
                  </a:lnTo>
                  <a:lnTo>
                    <a:pt x="1433" y="813"/>
                  </a:lnTo>
                  <a:lnTo>
                    <a:pt x="1431" y="813"/>
                  </a:lnTo>
                  <a:lnTo>
                    <a:pt x="1431" y="811"/>
                  </a:lnTo>
                  <a:lnTo>
                    <a:pt x="1433" y="811"/>
                  </a:lnTo>
                  <a:lnTo>
                    <a:pt x="1433" y="809"/>
                  </a:lnTo>
                  <a:lnTo>
                    <a:pt x="1431" y="809"/>
                  </a:lnTo>
                  <a:lnTo>
                    <a:pt x="1429" y="807"/>
                  </a:lnTo>
                  <a:lnTo>
                    <a:pt x="1427" y="807"/>
                  </a:lnTo>
                  <a:lnTo>
                    <a:pt x="1427" y="805"/>
                  </a:lnTo>
                  <a:lnTo>
                    <a:pt x="1427" y="803"/>
                  </a:lnTo>
                  <a:lnTo>
                    <a:pt x="1429" y="801"/>
                  </a:lnTo>
                  <a:lnTo>
                    <a:pt x="1427" y="801"/>
                  </a:lnTo>
                  <a:lnTo>
                    <a:pt x="1429" y="799"/>
                  </a:lnTo>
                  <a:lnTo>
                    <a:pt x="1431" y="799"/>
                  </a:lnTo>
                  <a:lnTo>
                    <a:pt x="1433" y="797"/>
                  </a:lnTo>
                  <a:lnTo>
                    <a:pt x="1435" y="795"/>
                  </a:lnTo>
                  <a:lnTo>
                    <a:pt x="1433" y="795"/>
                  </a:lnTo>
                  <a:lnTo>
                    <a:pt x="1431" y="793"/>
                  </a:lnTo>
                  <a:lnTo>
                    <a:pt x="1429" y="793"/>
                  </a:lnTo>
                  <a:lnTo>
                    <a:pt x="1429" y="791"/>
                  </a:lnTo>
                  <a:lnTo>
                    <a:pt x="1425" y="791"/>
                  </a:lnTo>
                  <a:lnTo>
                    <a:pt x="1425" y="789"/>
                  </a:lnTo>
                  <a:lnTo>
                    <a:pt x="1427" y="789"/>
                  </a:lnTo>
                  <a:lnTo>
                    <a:pt x="1427" y="787"/>
                  </a:lnTo>
                  <a:lnTo>
                    <a:pt x="1429" y="787"/>
                  </a:lnTo>
                  <a:lnTo>
                    <a:pt x="1429" y="785"/>
                  </a:lnTo>
                  <a:lnTo>
                    <a:pt x="1431" y="785"/>
                  </a:lnTo>
                  <a:lnTo>
                    <a:pt x="1429" y="783"/>
                  </a:lnTo>
                  <a:lnTo>
                    <a:pt x="1429" y="781"/>
                  </a:lnTo>
                  <a:lnTo>
                    <a:pt x="1429" y="779"/>
                  </a:lnTo>
                  <a:lnTo>
                    <a:pt x="1429" y="777"/>
                  </a:lnTo>
                  <a:lnTo>
                    <a:pt x="1431" y="775"/>
                  </a:lnTo>
                  <a:lnTo>
                    <a:pt x="1431" y="771"/>
                  </a:lnTo>
                  <a:lnTo>
                    <a:pt x="1433" y="769"/>
                  </a:lnTo>
                  <a:lnTo>
                    <a:pt x="1431" y="769"/>
                  </a:lnTo>
                  <a:lnTo>
                    <a:pt x="1429" y="767"/>
                  </a:lnTo>
                  <a:lnTo>
                    <a:pt x="1431" y="765"/>
                  </a:lnTo>
                  <a:lnTo>
                    <a:pt x="1433" y="763"/>
                  </a:lnTo>
                  <a:lnTo>
                    <a:pt x="1435" y="763"/>
                  </a:lnTo>
                  <a:lnTo>
                    <a:pt x="1435" y="761"/>
                  </a:lnTo>
                  <a:lnTo>
                    <a:pt x="1437" y="761"/>
                  </a:lnTo>
                  <a:lnTo>
                    <a:pt x="1437" y="759"/>
                  </a:lnTo>
                  <a:lnTo>
                    <a:pt x="1437" y="757"/>
                  </a:lnTo>
                  <a:lnTo>
                    <a:pt x="1437" y="755"/>
                  </a:lnTo>
                  <a:lnTo>
                    <a:pt x="1435" y="753"/>
                  </a:lnTo>
                  <a:lnTo>
                    <a:pt x="1435" y="755"/>
                  </a:lnTo>
                  <a:lnTo>
                    <a:pt x="1433" y="753"/>
                  </a:lnTo>
                  <a:lnTo>
                    <a:pt x="1431" y="753"/>
                  </a:lnTo>
                  <a:lnTo>
                    <a:pt x="1431" y="751"/>
                  </a:lnTo>
                  <a:lnTo>
                    <a:pt x="1429" y="751"/>
                  </a:lnTo>
                  <a:lnTo>
                    <a:pt x="1429" y="749"/>
                  </a:lnTo>
                  <a:lnTo>
                    <a:pt x="1427" y="749"/>
                  </a:lnTo>
                  <a:lnTo>
                    <a:pt x="1427" y="747"/>
                  </a:lnTo>
                  <a:lnTo>
                    <a:pt x="1427" y="745"/>
                  </a:lnTo>
                  <a:lnTo>
                    <a:pt x="1429" y="745"/>
                  </a:lnTo>
                  <a:lnTo>
                    <a:pt x="1431" y="745"/>
                  </a:lnTo>
                  <a:lnTo>
                    <a:pt x="1431" y="747"/>
                  </a:lnTo>
                  <a:lnTo>
                    <a:pt x="1431" y="745"/>
                  </a:lnTo>
                  <a:lnTo>
                    <a:pt x="1433" y="743"/>
                  </a:lnTo>
                  <a:lnTo>
                    <a:pt x="1433" y="741"/>
                  </a:lnTo>
                  <a:lnTo>
                    <a:pt x="1435" y="741"/>
                  </a:lnTo>
                  <a:lnTo>
                    <a:pt x="1437" y="741"/>
                  </a:lnTo>
                  <a:lnTo>
                    <a:pt x="1439" y="741"/>
                  </a:lnTo>
                  <a:lnTo>
                    <a:pt x="1439" y="739"/>
                  </a:lnTo>
                  <a:lnTo>
                    <a:pt x="1441" y="739"/>
                  </a:lnTo>
                  <a:lnTo>
                    <a:pt x="1443" y="739"/>
                  </a:lnTo>
                  <a:lnTo>
                    <a:pt x="1443" y="737"/>
                  </a:lnTo>
                  <a:lnTo>
                    <a:pt x="1443" y="735"/>
                  </a:lnTo>
                  <a:lnTo>
                    <a:pt x="1445" y="735"/>
                  </a:lnTo>
                  <a:lnTo>
                    <a:pt x="1445" y="733"/>
                  </a:lnTo>
                  <a:lnTo>
                    <a:pt x="1445" y="731"/>
                  </a:lnTo>
                  <a:lnTo>
                    <a:pt x="1447" y="731"/>
                  </a:lnTo>
                  <a:lnTo>
                    <a:pt x="1445" y="731"/>
                  </a:lnTo>
                  <a:lnTo>
                    <a:pt x="1443" y="729"/>
                  </a:lnTo>
                  <a:lnTo>
                    <a:pt x="1441" y="727"/>
                  </a:lnTo>
                  <a:lnTo>
                    <a:pt x="1439" y="727"/>
                  </a:lnTo>
                  <a:lnTo>
                    <a:pt x="1439" y="725"/>
                  </a:lnTo>
                  <a:lnTo>
                    <a:pt x="1437" y="725"/>
                  </a:lnTo>
                  <a:lnTo>
                    <a:pt x="1437" y="727"/>
                  </a:lnTo>
                  <a:lnTo>
                    <a:pt x="1435" y="727"/>
                  </a:lnTo>
                  <a:lnTo>
                    <a:pt x="1433" y="725"/>
                  </a:lnTo>
                  <a:lnTo>
                    <a:pt x="1431" y="725"/>
                  </a:lnTo>
                  <a:lnTo>
                    <a:pt x="1429" y="727"/>
                  </a:lnTo>
                  <a:lnTo>
                    <a:pt x="1427" y="727"/>
                  </a:lnTo>
                  <a:lnTo>
                    <a:pt x="1425" y="725"/>
                  </a:lnTo>
                  <a:lnTo>
                    <a:pt x="1425" y="727"/>
                  </a:lnTo>
                  <a:lnTo>
                    <a:pt x="1423" y="727"/>
                  </a:lnTo>
                  <a:lnTo>
                    <a:pt x="1421" y="727"/>
                  </a:lnTo>
                  <a:lnTo>
                    <a:pt x="1419" y="725"/>
                  </a:lnTo>
                  <a:lnTo>
                    <a:pt x="1419" y="727"/>
                  </a:lnTo>
                  <a:lnTo>
                    <a:pt x="1417" y="725"/>
                  </a:lnTo>
                  <a:lnTo>
                    <a:pt x="1415" y="725"/>
                  </a:lnTo>
                  <a:lnTo>
                    <a:pt x="1415" y="727"/>
                  </a:lnTo>
                  <a:lnTo>
                    <a:pt x="1413" y="727"/>
                  </a:lnTo>
                  <a:lnTo>
                    <a:pt x="1411" y="727"/>
                  </a:lnTo>
                  <a:lnTo>
                    <a:pt x="1409" y="727"/>
                  </a:lnTo>
                  <a:lnTo>
                    <a:pt x="1409" y="729"/>
                  </a:lnTo>
                  <a:lnTo>
                    <a:pt x="1409" y="731"/>
                  </a:lnTo>
                  <a:lnTo>
                    <a:pt x="1407" y="731"/>
                  </a:lnTo>
                  <a:lnTo>
                    <a:pt x="1405" y="733"/>
                  </a:lnTo>
                  <a:lnTo>
                    <a:pt x="1403" y="733"/>
                  </a:lnTo>
                  <a:lnTo>
                    <a:pt x="1401" y="735"/>
                  </a:lnTo>
                  <a:lnTo>
                    <a:pt x="1399" y="737"/>
                  </a:lnTo>
                  <a:lnTo>
                    <a:pt x="1397" y="735"/>
                  </a:lnTo>
                  <a:lnTo>
                    <a:pt x="1395" y="733"/>
                  </a:lnTo>
                  <a:lnTo>
                    <a:pt x="1391" y="735"/>
                  </a:lnTo>
                  <a:lnTo>
                    <a:pt x="1389" y="735"/>
                  </a:lnTo>
                  <a:lnTo>
                    <a:pt x="1387" y="733"/>
                  </a:lnTo>
                  <a:lnTo>
                    <a:pt x="1385" y="733"/>
                  </a:lnTo>
                  <a:lnTo>
                    <a:pt x="1385" y="731"/>
                  </a:lnTo>
                  <a:lnTo>
                    <a:pt x="1383" y="731"/>
                  </a:lnTo>
                  <a:lnTo>
                    <a:pt x="1383" y="729"/>
                  </a:lnTo>
                  <a:lnTo>
                    <a:pt x="1381" y="729"/>
                  </a:lnTo>
                  <a:lnTo>
                    <a:pt x="1379" y="729"/>
                  </a:lnTo>
                  <a:lnTo>
                    <a:pt x="1377" y="729"/>
                  </a:lnTo>
                  <a:lnTo>
                    <a:pt x="1375" y="731"/>
                  </a:lnTo>
                  <a:lnTo>
                    <a:pt x="1375" y="729"/>
                  </a:lnTo>
                  <a:lnTo>
                    <a:pt x="1373" y="729"/>
                  </a:lnTo>
                  <a:lnTo>
                    <a:pt x="1371" y="727"/>
                  </a:lnTo>
                  <a:lnTo>
                    <a:pt x="1369" y="725"/>
                  </a:lnTo>
                  <a:lnTo>
                    <a:pt x="1367" y="725"/>
                  </a:lnTo>
                  <a:lnTo>
                    <a:pt x="1365" y="725"/>
                  </a:lnTo>
                  <a:lnTo>
                    <a:pt x="1365" y="723"/>
                  </a:lnTo>
                  <a:lnTo>
                    <a:pt x="1363" y="723"/>
                  </a:lnTo>
                  <a:lnTo>
                    <a:pt x="1363" y="721"/>
                  </a:lnTo>
                  <a:lnTo>
                    <a:pt x="1361" y="721"/>
                  </a:lnTo>
                  <a:lnTo>
                    <a:pt x="1361" y="723"/>
                  </a:lnTo>
                  <a:lnTo>
                    <a:pt x="1359" y="723"/>
                  </a:lnTo>
                  <a:lnTo>
                    <a:pt x="1357" y="723"/>
                  </a:lnTo>
                  <a:lnTo>
                    <a:pt x="1355" y="723"/>
                  </a:lnTo>
                  <a:lnTo>
                    <a:pt x="1355" y="721"/>
                  </a:lnTo>
                  <a:lnTo>
                    <a:pt x="1353" y="723"/>
                  </a:lnTo>
                  <a:lnTo>
                    <a:pt x="1351" y="723"/>
                  </a:lnTo>
                  <a:lnTo>
                    <a:pt x="1351" y="725"/>
                  </a:lnTo>
                  <a:lnTo>
                    <a:pt x="1349" y="725"/>
                  </a:lnTo>
                  <a:lnTo>
                    <a:pt x="1349" y="727"/>
                  </a:lnTo>
                  <a:lnTo>
                    <a:pt x="1347" y="727"/>
                  </a:lnTo>
                  <a:lnTo>
                    <a:pt x="1345" y="727"/>
                  </a:lnTo>
                  <a:lnTo>
                    <a:pt x="1345" y="729"/>
                  </a:lnTo>
                  <a:lnTo>
                    <a:pt x="1343" y="729"/>
                  </a:lnTo>
                  <a:lnTo>
                    <a:pt x="1341" y="729"/>
                  </a:lnTo>
                  <a:lnTo>
                    <a:pt x="1339" y="729"/>
                  </a:lnTo>
                  <a:lnTo>
                    <a:pt x="1337" y="731"/>
                  </a:lnTo>
                  <a:lnTo>
                    <a:pt x="1335" y="733"/>
                  </a:lnTo>
                  <a:lnTo>
                    <a:pt x="1333" y="735"/>
                  </a:lnTo>
                  <a:lnTo>
                    <a:pt x="1331" y="735"/>
                  </a:lnTo>
                  <a:lnTo>
                    <a:pt x="1329" y="735"/>
                  </a:lnTo>
                  <a:lnTo>
                    <a:pt x="1327" y="735"/>
                  </a:lnTo>
                  <a:lnTo>
                    <a:pt x="1325" y="735"/>
                  </a:lnTo>
                  <a:lnTo>
                    <a:pt x="1323" y="735"/>
                  </a:lnTo>
                  <a:lnTo>
                    <a:pt x="1323" y="735"/>
                  </a:lnTo>
                  <a:lnTo>
                    <a:pt x="1321" y="733"/>
                  </a:lnTo>
                  <a:lnTo>
                    <a:pt x="1319" y="733"/>
                  </a:lnTo>
                  <a:lnTo>
                    <a:pt x="1317" y="733"/>
                  </a:lnTo>
                  <a:lnTo>
                    <a:pt x="1317" y="735"/>
                  </a:lnTo>
                  <a:lnTo>
                    <a:pt x="1315" y="735"/>
                  </a:lnTo>
                  <a:lnTo>
                    <a:pt x="1315" y="737"/>
                  </a:lnTo>
                  <a:lnTo>
                    <a:pt x="1313" y="737"/>
                  </a:lnTo>
                  <a:lnTo>
                    <a:pt x="1311" y="735"/>
                  </a:lnTo>
                  <a:lnTo>
                    <a:pt x="1309" y="737"/>
                  </a:lnTo>
                  <a:lnTo>
                    <a:pt x="1307" y="737"/>
                  </a:lnTo>
                  <a:lnTo>
                    <a:pt x="1309" y="739"/>
                  </a:lnTo>
                  <a:lnTo>
                    <a:pt x="1307" y="739"/>
                  </a:lnTo>
                  <a:lnTo>
                    <a:pt x="1305" y="741"/>
                  </a:lnTo>
                  <a:lnTo>
                    <a:pt x="1303" y="741"/>
                  </a:lnTo>
                  <a:lnTo>
                    <a:pt x="1301" y="741"/>
                  </a:lnTo>
                  <a:lnTo>
                    <a:pt x="1299" y="741"/>
                  </a:lnTo>
                  <a:lnTo>
                    <a:pt x="1299" y="743"/>
                  </a:lnTo>
                  <a:lnTo>
                    <a:pt x="1297" y="743"/>
                  </a:lnTo>
                  <a:lnTo>
                    <a:pt x="1297" y="741"/>
                  </a:lnTo>
                  <a:lnTo>
                    <a:pt x="1297" y="739"/>
                  </a:lnTo>
                  <a:lnTo>
                    <a:pt x="1295" y="739"/>
                  </a:lnTo>
                  <a:lnTo>
                    <a:pt x="1295" y="737"/>
                  </a:lnTo>
                  <a:lnTo>
                    <a:pt x="1295" y="735"/>
                  </a:lnTo>
                  <a:lnTo>
                    <a:pt x="1293" y="735"/>
                  </a:lnTo>
                  <a:lnTo>
                    <a:pt x="1293" y="733"/>
                  </a:lnTo>
                  <a:lnTo>
                    <a:pt x="1291" y="733"/>
                  </a:lnTo>
                  <a:lnTo>
                    <a:pt x="1291" y="735"/>
                  </a:lnTo>
                  <a:lnTo>
                    <a:pt x="1287" y="735"/>
                  </a:lnTo>
                  <a:lnTo>
                    <a:pt x="1287" y="733"/>
                  </a:lnTo>
                  <a:lnTo>
                    <a:pt x="1289" y="731"/>
                  </a:lnTo>
                  <a:lnTo>
                    <a:pt x="1289" y="729"/>
                  </a:lnTo>
                  <a:lnTo>
                    <a:pt x="1291" y="729"/>
                  </a:lnTo>
                  <a:lnTo>
                    <a:pt x="1293" y="727"/>
                  </a:lnTo>
                  <a:lnTo>
                    <a:pt x="1295" y="725"/>
                  </a:lnTo>
                  <a:lnTo>
                    <a:pt x="1295" y="723"/>
                  </a:lnTo>
                  <a:lnTo>
                    <a:pt x="1297" y="723"/>
                  </a:lnTo>
                  <a:lnTo>
                    <a:pt x="1297" y="721"/>
                  </a:lnTo>
                  <a:lnTo>
                    <a:pt x="1299" y="721"/>
                  </a:lnTo>
                  <a:lnTo>
                    <a:pt x="1301" y="721"/>
                  </a:lnTo>
                  <a:lnTo>
                    <a:pt x="1301" y="721"/>
                  </a:lnTo>
                  <a:lnTo>
                    <a:pt x="1299" y="721"/>
                  </a:lnTo>
                  <a:lnTo>
                    <a:pt x="1297" y="721"/>
                  </a:lnTo>
                  <a:lnTo>
                    <a:pt x="1297" y="719"/>
                  </a:lnTo>
                  <a:lnTo>
                    <a:pt x="1295" y="719"/>
                  </a:lnTo>
                  <a:lnTo>
                    <a:pt x="1295" y="717"/>
                  </a:lnTo>
                  <a:lnTo>
                    <a:pt x="1297" y="717"/>
                  </a:lnTo>
                  <a:lnTo>
                    <a:pt x="1295" y="715"/>
                  </a:lnTo>
                  <a:lnTo>
                    <a:pt x="1295" y="713"/>
                  </a:lnTo>
                  <a:lnTo>
                    <a:pt x="1293" y="713"/>
                  </a:lnTo>
                  <a:lnTo>
                    <a:pt x="1291" y="713"/>
                  </a:lnTo>
                  <a:lnTo>
                    <a:pt x="1289" y="713"/>
                  </a:lnTo>
                  <a:lnTo>
                    <a:pt x="1287" y="713"/>
                  </a:lnTo>
                  <a:lnTo>
                    <a:pt x="1285" y="711"/>
                  </a:lnTo>
                  <a:lnTo>
                    <a:pt x="1283" y="711"/>
                  </a:lnTo>
                  <a:lnTo>
                    <a:pt x="1281" y="711"/>
                  </a:lnTo>
                  <a:lnTo>
                    <a:pt x="1281" y="709"/>
                  </a:lnTo>
                  <a:lnTo>
                    <a:pt x="1279" y="709"/>
                  </a:lnTo>
                  <a:lnTo>
                    <a:pt x="1277" y="707"/>
                  </a:lnTo>
                  <a:lnTo>
                    <a:pt x="1277" y="709"/>
                  </a:lnTo>
                  <a:lnTo>
                    <a:pt x="1275" y="709"/>
                  </a:lnTo>
                  <a:lnTo>
                    <a:pt x="1275" y="709"/>
                  </a:lnTo>
                  <a:lnTo>
                    <a:pt x="1273" y="709"/>
                  </a:lnTo>
                  <a:lnTo>
                    <a:pt x="1271" y="707"/>
                  </a:lnTo>
                  <a:lnTo>
                    <a:pt x="1269" y="705"/>
                  </a:lnTo>
                  <a:lnTo>
                    <a:pt x="1267" y="705"/>
                  </a:lnTo>
                  <a:lnTo>
                    <a:pt x="1267" y="703"/>
                  </a:lnTo>
                  <a:lnTo>
                    <a:pt x="1265" y="703"/>
                  </a:lnTo>
                  <a:lnTo>
                    <a:pt x="1263" y="701"/>
                  </a:lnTo>
                  <a:lnTo>
                    <a:pt x="1261" y="701"/>
                  </a:lnTo>
                  <a:lnTo>
                    <a:pt x="1261" y="699"/>
                  </a:lnTo>
                  <a:lnTo>
                    <a:pt x="1261" y="697"/>
                  </a:lnTo>
                  <a:lnTo>
                    <a:pt x="1259" y="697"/>
                  </a:lnTo>
                  <a:lnTo>
                    <a:pt x="1259" y="695"/>
                  </a:lnTo>
                  <a:lnTo>
                    <a:pt x="1257" y="695"/>
                  </a:lnTo>
                  <a:lnTo>
                    <a:pt x="1257" y="693"/>
                  </a:lnTo>
                  <a:lnTo>
                    <a:pt x="1259" y="693"/>
                  </a:lnTo>
                  <a:lnTo>
                    <a:pt x="1259" y="691"/>
                  </a:lnTo>
                  <a:lnTo>
                    <a:pt x="1259" y="689"/>
                  </a:lnTo>
                  <a:lnTo>
                    <a:pt x="1257" y="689"/>
                  </a:lnTo>
                  <a:lnTo>
                    <a:pt x="1257" y="687"/>
                  </a:lnTo>
                  <a:lnTo>
                    <a:pt x="1257" y="685"/>
                  </a:lnTo>
                  <a:lnTo>
                    <a:pt x="1259" y="683"/>
                  </a:lnTo>
                  <a:lnTo>
                    <a:pt x="1261" y="683"/>
                  </a:lnTo>
                  <a:lnTo>
                    <a:pt x="1263" y="679"/>
                  </a:lnTo>
                  <a:lnTo>
                    <a:pt x="1265" y="679"/>
                  </a:lnTo>
                  <a:lnTo>
                    <a:pt x="1265" y="677"/>
                  </a:lnTo>
                  <a:lnTo>
                    <a:pt x="1267" y="677"/>
                  </a:lnTo>
                  <a:lnTo>
                    <a:pt x="1269" y="675"/>
                  </a:lnTo>
                  <a:lnTo>
                    <a:pt x="1269" y="673"/>
                  </a:lnTo>
                  <a:lnTo>
                    <a:pt x="1269" y="673"/>
                  </a:lnTo>
                  <a:lnTo>
                    <a:pt x="1271" y="673"/>
                  </a:lnTo>
                  <a:lnTo>
                    <a:pt x="1271" y="671"/>
                  </a:lnTo>
                  <a:lnTo>
                    <a:pt x="1269" y="669"/>
                  </a:lnTo>
                  <a:lnTo>
                    <a:pt x="1267" y="669"/>
                  </a:lnTo>
                  <a:lnTo>
                    <a:pt x="1265" y="669"/>
                  </a:lnTo>
                  <a:lnTo>
                    <a:pt x="1263" y="669"/>
                  </a:lnTo>
                  <a:lnTo>
                    <a:pt x="1261" y="669"/>
                  </a:lnTo>
                  <a:lnTo>
                    <a:pt x="1259" y="669"/>
                  </a:lnTo>
                  <a:lnTo>
                    <a:pt x="1259" y="667"/>
                  </a:lnTo>
                  <a:lnTo>
                    <a:pt x="1257" y="667"/>
                  </a:lnTo>
                  <a:lnTo>
                    <a:pt x="1255" y="665"/>
                  </a:lnTo>
                  <a:lnTo>
                    <a:pt x="1255" y="663"/>
                  </a:lnTo>
                  <a:lnTo>
                    <a:pt x="1255" y="661"/>
                  </a:lnTo>
                  <a:lnTo>
                    <a:pt x="1253" y="661"/>
                  </a:lnTo>
                  <a:lnTo>
                    <a:pt x="1253" y="659"/>
                  </a:lnTo>
                  <a:lnTo>
                    <a:pt x="1251" y="659"/>
                  </a:lnTo>
                  <a:lnTo>
                    <a:pt x="1249" y="661"/>
                  </a:lnTo>
                  <a:lnTo>
                    <a:pt x="1247" y="661"/>
                  </a:lnTo>
                  <a:lnTo>
                    <a:pt x="1245" y="661"/>
                  </a:lnTo>
                  <a:lnTo>
                    <a:pt x="1243" y="661"/>
                  </a:lnTo>
                  <a:lnTo>
                    <a:pt x="1243" y="663"/>
                  </a:lnTo>
                  <a:lnTo>
                    <a:pt x="1241" y="663"/>
                  </a:lnTo>
                  <a:lnTo>
                    <a:pt x="1239" y="663"/>
                  </a:lnTo>
                  <a:lnTo>
                    <a:pt x="1237" y="663"/>
                  </a:lnTo>
                  <a:lnTo>
                    <a:pt x="1237" y="665"/>
                  </a:lnTo>
                  <a:lnTo>
                    <a:pt x="1235" y="665"/>
                  </a:lnTo>
                  <a:lnTo>
                    <a:pt x="1233" y="667"/>
                  </a:lnTo>
                  <a:lnTo>
                    <a:pt x="1233" y="665"/>
                  </a:lnTo>
                  <a:lnTo>
                    <a:pt x="1231" y="665"/>
                  </a:lnTo>
                  <a:lnTo>
                    <a:pt x="1231" y="663"/>
                  </a:lnTo>
                  <a:lnTo>
                    <a:pt x="1229" y="663"/>
                  </a:lnTo>
                  <a:lnTo>
                    <a:pt x="1227" y="665"/>
                  </a:lnTo>
                  <a:lnTo>
                    <a:pt x="1227" y="663"/>
                  </a:lnTo>
                  <a:lnTo>
                    <a:pt x="1225" y="663"/>
                  </a:lnTo>
                  <a:lnTo>
                    <a:pt x="1225" y="665"/>
                  </a:lnTo>
                  <a:lnTo>
                    <a:pt x="1225" y="667"/>
                  </a:lnTo>
                  <a:lnTo>
                    <a:pt x="1227" y="669"/>
                  </a:lnTo>
                  <a:lnTo>
                    <a:pt x="1227" y="671"/>
                  </a:lnTo>
                  <a:lnTo>
                    <a:pt x="1227" y="673"/>
                  </a:lnTo>
                  <a:lnTo>
                    <a:pt x="1227" y="673"/>
                  </a:lnTo>
                  <a:lnTo>
                    <a:pt x="1225" y="673"/>
                  </a:lnTo>
                  <a:lnTo>
                    <a:pt x="1225" y="675"/>
                  </a:lnTo>
                  <a:lnTo>
                    <a:pt x="1223" y="679"/>
                  </a:lnTo>
                  <a:lnTo>
                    <a:pt x="1221" y="679"/>
                  </a:lnTo>
                  <a:lnTo>
                    <a:pt x="1221" y="681"/>
                  </a:lnTo>
                  <a:lnTo>
                    <a:pt x="1219" y="681"/>
                  </a:lnTo>
                  <a:lnTo>
                    <a:pt x="1217" y="681"/>
                  </a:lnTo>
                  <a:lnTo>
                    <a:pt x="1215" y="681"/>
                  </a:lnTo>
                  <a:lnTo>
                    <a:pt x="1213" y="683"/>
                  </a:lnTo>
                  <a:lnTo>
                    <a:pt x="1211" y="683"/>
                  </a:lnTo>
                  <a:lnTo>
                    <a:pt x="1211" y="685"/>
                  </a:lnTo>
                  <a:lnTo>
                    <a:pt x="1209" y="685"/>
                  </a:lnTo>
                  <a:lnTo>
                    <a:pt x="1207" y="685"/>
                  </a:lnTo>
                  <a:lnTo>
                    <a:pt x="1207" y="687"/>
                  </a:lnTo>
                  <a:lnTo>
                    <a:pt x="1209" y="687"/>
                  </a:lnTo>
                  <a:lnTo>
                    <a:pt x="1207" y="687"/>
                  </a:lnTo>
                  <a:lnTo>
                    <a:pt x="1205" y="687"/>
                  </a:lnTo>
                  <a:lnTo>
                    <a:pt x="1203" y="689"/>
                  </a:lnTo>
                  <a:lnTo>
                    <a:pt x="1203" y="687"/>
                  </a:lnTo>
                  <a:lnTo>
                    <a:pt x="1201" y="689"/>
                  </a:lnTo>
                  <a:lnTo>
                    <a:pt x="1199" y="689"/>
                  </a:lnTo>
                  <a:lnTo>
                    <a:pt x="1197" y="691"/>
                  </a:lnTo>
                  <a:lnTo>
                    <a:pt x="1195" y="691"/>
                  </a:lnTo>
                  <a:lnTo>
                    <a:pt x="1193" y="691"/>
                  </a:lnTo>
                  <a:lnTo>
                    <a:pt x="1191" y="693"/>
                  </a:lnTo>
                  <a:lnTo>
                    <a:pt x="1191" y="695"/>
                  </a:lnTo>
                  <a:lnTo>
                    <a:pt x="1189" y="695"/>
                  </a:lnTo>
                  <a:lnTo>
                    <a:pt x="1187" y="695"/>
                  </a:lnTo>
                  <a:lnTo>
                    <a:pt x="1185" y="693"/>
                  </a:lnTo>
                  <a:lnTo>
                    <a:pt x="1183" y="693"/>
                  </a:lnTo>
                  <a:lnTo>
                    <a:pt x="1181" y="691"/>
                  </a:lnTo>
                  <a:lnTo>
                    <a:pt x="1181" y="693"/>
                  </a:lnTo>
                  <a:lnTo>
                    <a:pt x="1179" y="693"/>
                  </a:lnTo>
                  <a:lnTo>
                    <a:pt x="1179" y="693"/>
                  </a:lnTo>
                  <a:lnTo>
                    <a:pt x="1175" y="695"/>
                  </a:lnTo>
                  <a:lnTo>
                    <a:pt x="1175" y="693"/>
                  </a:lnTo>
                  <a:lnTo>
                    <a:pt x="1173" y="693"/>
                  </a:lnTo>
                  <a:lnTo>
                    <a:pt x="1171" y="693"/>
                  </a:lnTo>
                  <a:lnTo>
                    <a:pt x="1169" y="693"/>
                  </a:lnTo>
                  <a:lnTo>
                    <a:pt x="1167" y="695"/>
                  </a:lnTo>
                  <a:lnTo>
                    <a:pt x="1165" y="693"/>
                  </a:lnTo>
                  <a:lnTo>
                    <a:pt x="1163" y="693"/>
                  </a:lnTo>
                  <a:lnTo>
                    <a:pt x="1161" y="695"/>
                  </a:lnTo>
                  <a:lnTo>
                    <a:pt x="1161" y="693"/>
                  </a:lnTo>
                  <a:lnTo>
                    <a:pt x="1159" y="695"/>
                  </a:lnTo>
                  <a:lnTo>
                    <a:pt x="1157" y="695"/>
                  </a:lnTo>
                  <a:lnTo>
                    <a:pt x="1155" y="695"/>
                  </a:lnTo>
                  <a:lnTo>
                    <a:pt x="1155" y="697"/>
                  </a:lnTo>
                  <a:lnTo>
                    <a:pt x="1153" y="697"/>
                  </a:lnTo>
                  <a:lnTo>
                    <a:pt x="1149" y="699"/>
                  </a:lnTo>
                  <a:lnTo>
                    <a:pt x="1149" y="701"/>
                  </a:lnTo>
                  <a:lnTo>
                    <a:pt x="1147" y="701"/>
                  </a:lnTo>
                  <a:lnTo>
                    <a:pt x="1145" y="701"/>
                  </a:lnTo>
                  <a:lnTo>
                    <a:pt x="1143" y="701"/>
                  </a:lnTo>
                  <a:lnTo>
                    <a:pt x="1143" y="703"/>
                  </a:lnTo>
                  <a:lnTo>
                    <a:pt x="1141" y="703"/>
                  </a:lnTo>
                  <a:lnTo>
                    <a:pt x="1141" y="705"/>
                  </a:lnTo>
                  <a:lnTo>
                    <a:pt x="1139" y="705"/>
                  </a:lnTo>
                  <a:lnTo>
                    <a:pt x="1139" y="707"/>
                  </a:lnTo>
                  <a:lnTo>
                    <a:pt x="1137" y="707"/>
                  </a:lnTo>
                  <a:lnTo>
                    <a:pt x="1137" y="709"/>
                  </a:lnTo>
                  <a:lnTo>
                    <a:pt x="1117" y="709"/>
                  </a:lnTo>
                  <a:lnTo>
                    <a:pt x="1115" y="707"/>
                  </a:lnTo>
                  <a:lnTo>
                    <a:pt x="1107" y="707"/>
                  </a:lnTo>
                  <a:lnTo>
                    <a:pt x="1101" y="709"/>
                  </a:lnTo>
                  <a:lnTo>
                    <a:pt x="1097" y="707"/>
                  </a:lnTo>
                  <a:lnTo>
                    <a:pt x="1095" y="707"/>
                  </a:lnTo>
                  <a:lnTo>
                    <a:pt x="1091" y="707"/>
                  </a:lnTo>
                  <a:lnTo>
                    <a:pt x="1091" y="709"/>
                  </a:lnTo>
                  <a:lnTo>
                    <a:pt x="1089" y="707"/>
                  </a:lnTo>
                  <a:lnTo>
                    <a:pt x="1087" y="707"/>
                  </a:lnTo>
                  <a:lnTo>
                    <a:pt x="1085" y="709"/>
                  </a:lnTo>
                  <a:lnTo>
                    <a:pt x="1083" y="709"/>
                  </a:lnTo>
                  <a:lnTo>
                    <a:pt x="1069" y="707"/>
                  </a:lnTo>
                  <a:lnTo>
                    <a:pt x="1063" y="707"/>
                  </a:lnTo>
                  <a:lnTo>
                    <a:pt x="1061" y="707"/>
                  </a:lnTo>
                  <a:lnTo>
                    <a:pt x="1059" y="707"/>
                  </a:lnTo>
                  <a:lnTo>
                    <a:pt x="1057" y="707"/>
                  </a:lnTo>
                  <a:lnTo>
                    <a:pt x="1053" y="709"/>
                  </a:lnTo>
                  <a:lnTo>
                    <a:pt x="1049" y="707"/>
                  </a:lnTo>
                  <a:lnTo>
                    <a:pt x="1043" y="707"/>
                  </a:lnTo>
                  <a:lnTo>
                    <a:pt x="1043" y="709"/>
                  </a:lnTo>
                  <a:lnTo>
                    <a:pt x="1043" y="727"/>
                  </a:lnTo>
                  <a:lnTo>
                    <a:pt x="1043" y="735"/>
                  </a:lnTo>
                  <a:lnTo>
                    <a:pt x="1043" y="745"/>
                  </a:lnTo>
                  <a:lnTo>
                    <a:pt x="1043" y="753"/>
                  </a:lnTo>
                  <a:lnTo>
                    <a:pt x="1043" y="763"/>
                  </a:lnTo>
                  <a:lnTo>
                    <a:pt x="1043" y="769"/>
                  </a:lnTo>
                  <a:lnTo>
                    <a:pt x="1043" y="775"/>
                  </a:lnTo>
                  <a:lnTo>
                    <a:pt x="1045" y="775"/>
                  </a:lnTo>
                  <a:lnTo>
                    <a:pt x="1045" y="795"/>
                  </a:lnTo>
                  <a:lnTo>
                    <a:pt x="1045" y="797"/>
                  </a:lnTo>
                  <a:lnTo>
                    <a:pt x="1045" y="803"/>
                  </a:lnTo>
                  <a:lnTo>
                    <a:pt x="1045" y="809"/>
                  </a:lnTo>
                  <a:lnTo>
                    <a:pt x="1045" y="813"/>
                  </a:lnTo>
                  <a:lnTo>
                    <a:pt x="1045" y="815"/>
                  </a:lnTo>
                  <a:lnTo>
                    <a:pt x="1045" y="821"/>
                  </a:lnTo>
                  <a:lnTo>
                    <a:pt x="1045" y="830"/>
                  </a:lnTo>
                  <a:lnTo>
                    <a:pt x="1043" y="830"/>
                  </a:lnTo>
                  <a:lnTo>
                    <a:pt x="1043" y="832"/>
                  </a:lnTo>
                  <a:lnTo>
                    <a:pt x="1045" y="832"/>
                  </a:lnTo>
                  <a:lnTo>
                    <a:pt x="1047" y="830"/>
                  </a:lnTo>
                  <a:lnTo>
                    <a:pt x="1045" y="830"/>
                  </a:lnTo>
                  <a:lnTo>
                    <a:pt x="1047" y="830"/>
                  </a:lnTo>
                  <a:lnTo>
                    <a:pt x="1047" y="828"/>
                  </a:lnTo>
                  <a:lnTo>
                    <a:pt x="1047" y="826"/>
                  </a:lnTo>
                  <a:lnTo>
                    <a:pt x="1049" y="826"/>
                  </a:lnTo>
                  <a:lnTo>
                    <a:pt x="1051" y="826"/>
                  </a:lnTo>
                  <a:lnTo>
                    <a:pt x="1051" y="828"/>
                  </a:lnTo>
                  <a:lnTo>
                    <a:pt x="1051" y="826"/>
                  </a:lnTo>
                  <a:lnTo>
                    <a:pt x="1053" y="826"/>
                  </a:lnTo>
                  <a:lnTo>
                    <a:pt x="1055" y="826"/>
                  </a:lnTo>
                  <a:lnTo>
                    <a:pt x="1055" y="828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7" y="828"/>
                  </a:lnTo>
                  <a:lnTo>
                    <a:pt x="1057" y="830"/>
                  </a:lnTo>
                  <a:lnTo>
                    <a:pt x="1059" y="830"/>
                  </a:lnTo>
                  <a:lnTo>
                    <a:pt x="1059" y="832"/>
                  </a:lnTo>
                  <a:lnTo>
                    <a:pt x="1061" y="832"/>
                  </a:lnTo>
                  <a:lnTo>
                    <a:pt x="1063" y="832"/>
                  </a:lnTo>
                  <a:lnTo>
                    <a:pt x="1061" y="832"/>
                  </a:lnTo>
                  <a:lnTo>
                    <a:pt x="1061" y="834"/>
                  </a:lnTo>
                  <a:lnTo>
                    <a:pt x="1063" y="834"/>
                  </a:lnTo>
                  <a:lnTo>
                    <a:pt x="1065" y="834"/>
                  </a:lnTo>
                  <a:lnTo>
                    <a:pt x="1063" y="834"/>
                  </a:lnTo>
                  <a:lnTo>
                    <a:pt x="1063" y="836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36"/>
                  </a:lnTo>
                  <a:lnTo>
                    <a:pt x="1065" y="838"/>
                  </a:lnTo>
                  <a:lnTo>
                    <a:pt x="1063" y="838"/>
                  </a:lnTo>
                  <a:lnTo>
                    <a:pt x="1065" y="838"/>
                  </a:lnTo>
                  <a:lnTo>
                    <a:pt x="1065" y="840"/>
                  </a:lnTo>
                  <a:lnTo>
                    <a:pt x="1063" y="840"/>
                  </a:lnTo>
                  <a:lnTo>
                    <a:pt x="1065" y="840"/>
                  </a:lnTo>
                  <a:lnTo>
                    <a:pt x="1065" y="842"/>
                  </a:lnTo>
                  <a:lnTo>
                    <a:pt x="1067" y="842"/>
                  </a:lnTo>
                  <a:lnTo>
                    <a:pt x="1067" y="844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69" y="844"/>
                  </a:lnTo>
                  <a:lnTo>
                    <a:pt x="1069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1" y="846"/>
                  </a:lnTo>
                  <a:lnTo>
                    <a:pt x="1073" y="846"/>
                  </a:lnTo>
                  <a:lnTo>
                    <a:pt x="1073" y="848"/>
                  </a:lnTo>
                  <a:lnTo>
                    <a:pt x="1073" y="850"/>
                  </a:lnTo>
                  <a:lnTo>
                    <a:pt x="1075" y="850"/>
                  </a:lnTo>
                  <a:lnTo>
                    <a:pt x="1075" y="852"/>
                  </a:lnTo>
                  <a:lnTo>
                    <a:pt x="1077" y="852"/>
                  </a:lnTo>
                  <a:lnTo>
                    <a:pt x="1079" y="852"/>
                  </a:lnTo>
                  <a:lnTo>
                    <a:pt x="1081" y="852"/>
                  </a:lnTo>
                  <a:lnTo>
                    <a:pt x="1081" y="854"/>
                  </a:lnTo>
                  <a:lnTo>
                    <a:pt x="1079" y="854"/>
                  </a:lnTo>
                  <a:lnTo>
                    <a:pt x="1081" y="854"/>
                  </a:lnTo>
                  <a:lnTo>
                    <a:pt x="1079" y="856"/>
                  </a:lnTo>
                  <a:lnTo>
                    <a:pt x="1081" y="856"/>
                  </a:lnTo>
                  <a:lnTo>
                    <a:pt x="1081" y="858"/>
                  </a:lnTo>
                  <a:lnTo>
                    <a:pt x="1083" y="858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0"/>
                  </a:lnTo>
                  <a:lnTo>
                    <a:pt x="1083" y="862"/>
                  </a:lnTo>
                  <a:lnTo>
                    <a:pt x="1081" y="862"/>
                  </a:lnTo>
                  <a:lnTo>
                    <a:pt x="1081" y="864"/>
                  </a:lnTo>
                  <a:lnTo>
                    <a:pt x="1083" y="864"/>
                  </a:lnTo>
                  <a:lnTo>
                    <a:pt x="1083" y="864"/>
                  </a:lnTo>
                  <a:lnTo>
                    <a:pt x="1083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3" y="866"/>
                  </a:lnTo>
                  <a:lnTo>
                    <a:pt x="1085" y="866"/>
                  </a:lnTo>
                  <a:lnTo>
                    <a:pt x="1085" y="868"/>
                  </a:lnTo>
                  <a:lnTo>
                    <a:pt x="1083" y="868"/>
                  </a:lnTo>
                  <a:lnTo>
                    <a:pt x="1085" y="868"/>
                  </a:lnTo>
                  <a:lnTo>
                    <a:pt x="1087" y="868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9" y="872"/>
                  </a:lnTo>
                  <a:lnTo>
                    <a:pt x="1091" y="872"/>
                  </a:lnTo>
                  <a:lnTo>
                    <a:pt x="1091" y="874"/>
                  </a:lnTo>
                  <a:lnTo>
                    <a:pt x="1089" y="874"/>
                  </a:lnTo>
                  <a:lnTo>
                    <a:pt x="1091" y="876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3" y="876"/>
                  </a:lnTo>
                  <a:lnTo>
                    <a:pt x="1093" y="878"/>
                  </a:lnTo>
                  <a:lnTo>
                    <a:pt x="1095" y="880"/>
                  </a:lnTo>
                  <a:lnTo>
                    <a:pt x="1095" y="878"/>
                  </a:lnTo>
                  <a:lnTo>
                    <a:pt x="1095" y="880"/>
                  </a:lnTo>
                  <a:lnTo>
                    <a:pt x="1091" y="880"/>
                  </a:lnTo>
                  <a:lnTo>
                    <a:pt x="1087" y="880"/>
                  </a:lnTo>
                  <a:lnTo>
                    <a:pt x="1085" y="880"/>
                  </a:lnTo>
                  <a:lnTo>
                    <a:pt x="1081" y="880"/>
                  </a:lnTo>
                  <a:lnTo>
                    <a:pt x="1061" y="880"/>
                  </a:lnTo>
                  <a:lnTo>
                    <a:pt x="1059" y="880"/>
                  </a:lnTo>
                  <a:lnTo>
                    <a:pt x="1049" y="880"/>
                  </a:lnTo>
                  <a:lnTo>
                    <a:pt x="1047" y="880"/>
                  </a:lnTo>
                  <a:lnTo>
                    <a:pt x="1045" y="880"/>
                  </a:lnTo>
                  <a:lnTo>
                    <a:pt x="1043" y="880"/>
                  </a:lnTo>
                  <a:lnTo>
                    <a:pt x="1033" y="880"/>
                  </a:lnTo>
                  <a:lnTo>
                    <a:pt x="1033" y="880"/>
                  </a:lnTo>
                  <a:lnTo>
                    <a:pt x="1029" y="880"/>
                  </a:lnTo>
                  <a:lnTo>
                    <a:pt x="1023" y="880"/>
                  </a:lnTo>
                  <a:lnTo>
                    <a:pt x="1019" y="880"/>
                  </a:lnTo>
                  <a:lnTo>
                    <a:pt x="1015" y="880"/>
                  </a:lnTo>
                  <a:lnTo>
                    <a:pt x="1013" y="880"/>
                  </a:lnTo>
                  <a:lnTo>
                    <a:pt x="1011" y="880"/>
                  </a:lnTo>
                  <a:lnTo>
                    <a:pt x="1005" y="880"/>
                  </a:lnTo>
                  <a:lnTo>
                    <a:pt x="1005" y="876"/>
                  </a:lnTo>
                  <a:lnTo>
                    <a:pt x="1003" y="876"/>
                  </a:lnTo>
                  <a:lnTo>
                    <a:pt x="1001" y="876"/>
                  </a:lnTo>
                  <a:lnTo>
                    <a:pt x="997" y="876"/>
                  </a:lnTo>
                  <a:lnTo>
                    <a:pt x="995" y="876"/>
                  </a:lnTo>
                  <a:lnTo>
                    <a:pt x="993" y="876"/>
                  </a:lnTo>
                  <a:lnTo>
                    <a:pt x="991" y="876"/>
                  </a:lnTo>
                  <a:lnTo>
                    <a:pt x="989" y="876"/>
                  </a:lnTo>
                  <a:lnTo>
                    <a:pt x="985" y="876"/>
                  </a:lnTo>
                  <a:lnTo>
                    <a:pt x="977" y="876"/>
                  </a:lnTo>
                  <a:lnTo>
                    <a:pt x="973" y="876"/>
                  </a:lnTo>
                  <a:lnTo>
                    <a:pt x="971" y="876"/>
                  </a:lnTo>
                  <a:lnTo>
                    <a:pt x="963" y="876"/>
                  </a:lnTo>
                  <a:lnTo>
                    <a:pt x="959" y="876"/>
                  </a:lnTo>
                  <a:lnTo>
                    <a:pt x="925" y="876"/>
                  </a:lnTo>
                  <a:lnTo>
                    <a:pt x="911" y="876"/>
                  </a:lnTo>
                  <a:lnTo>
                    <a:pt x="909" y="876"/>
                  </a:lnTo>
                  <a:lnTo>
                    <a:pt x="903" y="876"/>
                  </a:lnTo>
                  <a:lnTo>
                    <a:pt x="889" y="876"/>
                  </a:lnTo>
                  <a:lnTo>
                    <a:pt x="887" y="876"/>
                  </a:lnTo>
                  <a:lnTo>
                    <a:pt x="877" y="876"/>
                  </a:lnTo>
                  <a:lnTo>
                    <a:pt x="869" y="876"/>
                  </a:lnTo>
                  <a:lnTo>
                    <a:pt x="865" y="880"/>
                  </a:lnTo>
                  <a:lnTo>
                    <a:pt x="861" y="886"/>
                  </a:lnTo>
                  <a:lnTo>
                    <a:pt x="855" y="894"/>
                  </a:lnTo>
                  <a:lnTo>
                    <a:pt x="847" y="904"/>
                  </a:lnTo>
                  <a:lnTo>
                    <a:pt x="839" y="916"/>
                  </a:lnTo>
                  <a:lnTo>
                    <a:pt x="837" y="920"/>
                  </a:lnTo>
                  <a:lnTo>
                    <a:pt x="829" y="932"/>
                  </a:lnTo>
                  <a:lnTo>
                    <a:pt x="823" y="944"/>
                  </a:lnTo>
                  <a:lnTo>
                    <a:pt x="817" y="944"/>
                  </a:lnTo>
                  <a:lnTo>
                    <a:pt x="811" y="946"/>
                  </a:lnTo>
                  <a:lnTo>
                    <a:pt x="811" y="944"/>
                  </a:lnTo>
                  <a:lnTo>
                    <a:pt x="809" y="944"/>
                  </a:lnTo>
                  <a:lnTo>
                    <a:pt x="803" y="940"/>
                  </a:lnTo>
                  <a:lnTo>
                    <a:pt x="803" y="934"/>
                  </a:lnTo>
                  <a:lnTo>
                    <a:pt x="801" y="934"/>
                  </a:lnTo>
                  <a:lnTo>
                    <a:pt x="797" y="932"/>
                  </a:lnTo>
                  <a:lnTo>
                    <a:pt x="797" y="930"/>
                  </a:lnTo>
                  <a:lnTo>
                    <a:pt x="795" y="930"/>
                  </a:lnTo>
                  <a:lnTo>
                    <a:pt x="791" y="930"/>
                  </a:lnTo>
                  <a:lnTo>
                    <a:pt x="783" y="930"/>
                  </a:lnTo>
                  <a:lnTo>
                    <a:pt x="781" y="930"/>
                  </a:lnTo>
                  <a:lnTo>
                    <a:pt x="781" y="932"/>
                  </a:lnTo>
                  <a:lnTo>
                    <a:pt x="779" y="936"/>
                  </a:lnTo>
                  <a:lnTo>
                    <a:pt x="777" y="938"/>
                  </a:lnTo>
                  <a:lnTo>
                    <a:pt x="775" y="940"/>
                  </a:lnTo>
                  <a:lnTo>
                    <a:pt x="777" y="942"/>
                  </a:lnTo>
                  <a:lnTo>
                    <a:pt x="777" y="944"/>
                  </a:lnTo>
                  <a:lnTo>
                    <a:pt x="779" y="946"/>
                  </a:lnTo>
                  <a:lnTo>
                    <a:pt x="773" y="946"/>
                  </a:lnTo>
                  <a:lnTo>
                    <a:pt x="759" y="946"/>
                  </a:lnTo>
                  <a:lnTo>
                    <a:pt x="759" y="948"/>
                  </a:lnTo>
                  <a:lnTo>
                    <a:pt x="759" y="952"/>
                  </a:lnTo>
                  <a:lnTo>
                    <a:pt x="759" y="962"/>
                  </a:lnTo>
                  <a:lnTo>
                    <a:pt x="759" y="966"/>
                  </a:lnTo>
                  <a:lnTo>
                    <a:pt x="759" y="968"/>
                  </a:lnTo>
                  <a:lnTo>
                    <a:pt x="759" y="976"/>
                  </a:lnTo>
                  <a:lnTo>
                    <a:pt x="757" y="978"/>
                  </a:lnTo>
                  <a:lnTo>
                    <a:pt x="757" y="980"/>
                  </a:lnTo>
                  <a:lnTo>
                    <a:pt x="755" y="980"/>
                  </a:lnTo>
                  <a:lnTo>
                    <a:pt x="753" y="980"/>
                  </a:lnTo>
                  <a:lnTo>
                    <a:pt x="747" y="980"/>
                  </a:lnTo>
                  <a:lnTo>
                    <a:pt x="745" y="980"/>
                  </a:lnTo>
                  <a:lnTo>
                    <a:pt x="745" y="980"/>
                  </a:lnTo>
                  <a:lnTo>
                    <a:pt x="745" y="984"/>
                  </a:lnTo>
                  <a:lnTo>
                    <a:pt x="745" y="986"/>
                  </a:lnTo>
                  <a:lnTo>
                    <a:pt x="743" y="1010"/>
                  </a:lnTo>
                  <a:lnTo>
                    <a:pt x="741" y="1010"/>
                  </a:lnTo>
                  <a:lnTo>
                    <a:pt x="733" y="1012"/>
                  </a:lnTo>
                  <a:lnTo>
                    <a:pt x="731" y="1012"/>
                  </a:lnTo>
                  <a:lnTo>
                    <a:pt x="729" y="1012"/>
                  </a:lnTo>
                  <a:lnTo>
                    <a:pt x="725" y="1012"/>
                  </a:lnTo>
                  <a:lnTo>
                    <a:pt x="719" y="1012"/>
                  </a:lnTo>
                  <a:lnTo>
                    <a:pt x="715" y="1012"/>
                  </a:lnTo>
                  <a:lnTo>
                    <a:pt x="703" y="1012"/>
                  </a:lnTo>
                  <a:lnTo>
                    <a:pt x="699" y="1012"/>
                  </a:lnTo>
                  <a:lnTo>
                    <a:pt x="691" y="1012"/>
                  </a:lnTo>
                  <a:lnTo>
                    <a:pt x="691" y="1022"/>
                  </a:lnTo>
                  <a:lnTo>
                    <a:pt x="691" y="1032"/>
                  </a:lnTo>
                  <a:lnTo>
                    <a:pt x="691" y="1040"/>
                  </a:lnTo>
                  <a:lnTo>
                    <a:pt x="691" y="1046"/>
                  </a:lnTo>
                  <a:lnTo>
                    <a:pt x="693" y="1046"/>
                  </a:lnTo>
                  <a:lnTo>
                    <a:pt x="695" y="1046"/>
                  </a:lnTo>
                  <a:lnTo>
                    <a:pt x="697" y="1046"/>
                  </a:lnTo>
                  <a:lnTo>
                    <a:pt x="697" y="1048"/>
                  </a:lnTo>
                  <a:lnTo>
                    <a:pt x="697" y="1052"/>
                  </a:lnTo>
                  <a:lnTo>
                    <a:pt x="695" y="1058"/>
                  </a:lnTo>
                  <a:lnTo>
                    <a:pt x="695" y="1064"/>
                  </a:lnTo>
                  <a:lnTo>
                    <a:pt x="695" y="1068"/>
                  </a:lnTo>
                  <a:lnTo>
                    <a:pt x="701" y="1070"/>
                  </a:lnTo>
                  <a:lnTo>
                    <a:pt x="705" y="1070"/>
                  </a:lnTo>
                  <a:lnTo>
                    <a:pt x="707" y="1070"/>
                  </a:lnTo>
                  <a:lnTo>
                    <a:pt x="711" y="1070"/>
                  </a:lnTo>
                  <a:lnTo>
                    <a:pt x="709" y="1078"/>
                  </a:lnTo>
                  <a:lnTo>
                    <a:pt x="711" y="1078"/>
                  </a:lnTo>
                  <a:lnTo>
                    <a:pt x="719" y="1078"/>
                  </a:lnTo>
                  <a:lnTo>
                    <a:pt x="723" y="1078"/>
                  </a:lnTo>
                  <a:lnTo>
                    <a:pt x="727" y="1078"/>
                  </a:lnTo>
                  <a:lnTo>
                    <a:pt x="727" y="1082"/>
                  </a:lnTo>
                  <a:lnTo>
                    <a:pt x="727" y="1090"/>
                  </a:lnTo>
                  <a:lnTo>
                    <a:pt x="727" y="1094"/>
                  </a:lnTo>
                  <a:lnTo>
                    <a:pt x="727" y="1098"/>
                  </a:lnTo>
                  <a:lnTo>
                    <a:pt x="727" y="1104"/>
                  </a:lnTo>
                  <a:lnTo>
                    <a:pt x="725" y="1106"/>
                  </a:lnTo>
                  <a:lnTo>
                    <a:pt x="723" y="1108"/>
                  </a:lnTo>
                  <a:lnTo>
                    <a:pt x="719" y="1114"/>
                  </a:lnTo>
                  <a:lnTo>
                    <a:pt x="717" y="1120"/>
                  </a:lnTo>
                  <a:lnTo>
                    <a:pt x="715" y="1124"/>
                  </a:lnTo>
                  <a:lnTo>
                    <a:pt x="709" y="1134"/>
                  </a:lnTo>
                  <a:lnTo>
                    <a:pt x="707" y="1136"/>
                  </a:lnTo>
                  <a:lnTo>
                    <a:pt x="701" y="1146"/>
                  </a:lnTo>
                  <a:lnTo>
                    <a:pt x="697" y="1154"/>
                  </a:lnTo>
                  <a:lnTo>
                    <a:pt x="693" y="1162"/>
                  </a:lnTo>
                  <a:lnTo>
                    <a:pt x="691" y="1166"/>
                  </a:lnTo>
                  <a:lnTo>
                    <a:pt x="687" y="1172"/>
                  </a:lnTo>
                  <a:lnTo>
                    <a:pt x="685" y="1174"/>
                  </a:lnTo>
                  <a:lnTo>
                    <a:pt x="681" y="1182"/>
                  </a:lnTo>
                  <a:lnTo>
                    <a:pt x="681" y="1184"/>
                  </a:lnTo>
                  <a:lnTo>
                    <a:pt x="679" y="1186"/>
                  </a:lnTo>
                  <a:lnTo>
                    <a:pt x="679" y="1188"/>
                  </a:lnTo>
                  <a:lnTo>
                    <a:pt x="679" y="1198"/>
                  </a:lnTo>
                  <a:lnTo>
                    <a:pt x="679" y="1202"/>
                  </a:lnTo>
                  <a:lnTo>
                    <a:pt x="679" y="1218"/>
                  </a:lnTo>
                  <a:lnTo>
                    <a:pt x="679" y="1228"/>
                  </a:lnTo>
                  <a:lnTo>
                    <a:pt x="679" y="1232"/>
                  </a:lnTo>
                  <a:lnTo>
                    <a:pt x="679" y="1249"/>
                  </a:lnTo>
                  <a:lnTo>
                    <a:pt x="679" y="1251"/>
                  </a:lnTo>
                  <a:lnTo>
                    <a:pt x="679" y="1255"/>
                  </a:lnTo>
                  <a:lnTo>
                    <a:pt x="679" y="1265"/>
                  </a:lnTo>
                  <a:lnTo>
                    <a:pt x="673" y="1265"/>
                  </a:lnTo>
                  <a:lnTo>
                    <a:pt x="673" y="1269"/>
                  </a:lnTo>
                  <a:lnTo>
                    <a:pt x="673" y="1281"/>
                  </a:lnTo>
                  <a:lnTo>
                    <a:pt x="667" y="1281"/>
                  </a:lnTo>
                  <a:lnTo>
                    <a:pt x="665" y="1281"/>
                  </a:lnTo>
                  <a:lnTo>
                    <a:pt x="661" y="1281"/>
                  </a:lnTo>
                  <a:lnTo>
                    <a:pt x="659" y="1281"/>
                  </a:lnTo>
                  <a:lnTo>
                    <a:pt x="655" y="1281"/>
                  </a:lnTo>
                  <a:lnTo>
                    <a:pt x="653" y="1281"/>
                  </a:lnTo>
                  <a:lnTo>
                    <a:pt x="647" y="1281"/>
                  </a:lnTo>
                  <a:lnTo>
                    <a:pt x="647" y="1287"/>
                  </a:lnTo>
                  <a:lnTo>
                    <a:pt x="647" y="1295"/>
                  </a:lnTo>
                  <a:lnTo>
                    <a:pt x="647" y="1297"/>
                  </a:lnTo>
                  <a:lnTo>
                    <a:pt x="645" y="1297"/>
                  </a:lnTo>
                  <a:lnTo>
                    <a:pt x="635" y="1297"/>
                  </a:lnTo>
                  <a:lnTo>
                    <a:pt x="633" y="1297"/>
                  </a:lnTo>
                  <a:lnTo>
                    <a:pt x="621" y="1297"/>
                  </a:lnTo>
                  <a:lnTo>
                    <a:pt x="617" y="1297"/>
                  </a:lnTo>
                  <a:lnTo>
                    <a:pt x="617" y="1299"/>
                  </a:lnTo>
                  <a:lnTo>
                    <a:pt x="617" y="1309"/>
                  </a:lnTo>
                  <a:lnTo>
                    <a:pt x="617" y="1311"/>
                  </a:lnTo>
                  <a:lnTo>
                    <a:pt x="617" y="1313"/>
                  </a:lnTo>
                  <a:lnTo>
                    <a:pt x="615" y="1313"/>
                  </a:lnTo>
                  <a:lnTo>
                    <a:pt x="613" y="1313"/>
                  </a:lnTo>
                  <a:lnTo>
                    <a:pt x="611" y="1313"/>
                  </a:lnTo>
                  <a:lnTo>
                    <a:pt x="601" y="1313"/>
                  </a:lnTo>
                  <a:lnTo>
                    <a:pt x="597" y="1313"/>
                  </a:lnTo>
                  <a:lnTo>
                    <a:pt x="593" y="1313"/>
                  </a:lnTo>
                  <a:lnTo>
                    <a:pt x="591" y="1313"/>
                  </a:lnTo>
                  <a:lnTo>
                    <a:pt x="589" y="1313"/>
                  </a:lnTo>
                  <a:lnTo>
                    <a:pt x="587" y="1313"/>
                  </a:lnTo>
                  <a:lnTo>
                    <a:pt x="585" y="1313"/>
                  </a:lnTo>
                  <a:lnTo>
                    <a:pt x="581" y="1313"/>
                  </a:lnTo>
                  <a:lnTo>
                    <a:pt x="579" y="1313"/>
                  </a:lnTo>
                  <a:lnTo>
                    <a:pt x="577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51" y="1313"/>
                  </a:lnTo>
                  <a:lnTo>
                    <a:pt x="545" y="1313"/>
                  </a:lnTo>
                  <a:lnTo>
                    <a:pt x="541" y="1313"/>
                  </a:lnTo>
                  <a:lnTo>
                    <a:pt x="539" y="1313"/>
                  </a:lnTo>
                  <a:lnTo>
                    <a:pt x="523" y="1313"/>
                  </a:lnTo>
                  <a:lnTo>
                    <a:pt x="519" y="1313"/>
                  </a:lnTo>
                  <a:lnTo>
                    <a:pt x="515" y="1313"/>
                  </a:lnTo>
                  <a:lnTo>
                    <a:pt x="505" y="1313"/>
                  </a:lnTo>
                  <a:lnTo>
                    <a:pt x="503" y="1313"/>
                  </a:lnTo>
                  <a:lnTo>
                    <a:pt x="499" y="1313"/>
                  </a:lnTo>
                  <a:lnTo>
                    <a:pt x="497" y="1313"/>
                  </a:lnTo>
                  <a:lnTo>
                    <a:pt x="483" y="1313"/>
                  </a:lnTo>
                  <a:lnTo>
                    <a:pt x="479" y="1313"/>
                  </a:lnTo>
                  <a:lnTo>
                    <a:pt x="453" y="1313"/>
                  </a:lnTo>
                  <a:lnTo>
                    <a:pt x="449" y="1313"/>
                  </a:lnTo>
                  <a:lnTo>
                    <a:pt x="429" y="1313"/>
                  </a:lnTo>
                  <a:lnTo>
                    <a:pt x="427" y="1313"/>
                  </a:lnTo>
                  <a:lnTo>
                    <a:pt x="425" y="1313"/>
                  </a:lnTo>
                  <a:lnTo>
                    <a:pt x="421" y="1313"/>
                  </a:lnTo>
                  <a:lnTo>
                    <a:pt x="411" y="1313"/>
                  </a:lnTo>
                  <a:lnTo>
                    <a:pt x="409" y="1313"/>
                  </a:lnTo>
                  <a:lnTo>
                    <a:pt x="407" y="1313"/>
                  </a:lnTo>
                  <a:lnTo>
                    <a:pt x="395" y="1313"/>
                  </a:lnTo>
                  <a:lnTo>
                    <a:pt x="373" y="1313"/>
                  </a:lnTo>
                  <a:lnTo>
                    <a:pt x="351" y="1313"/>
                  </a:lnTo>
                  <a:lnTo>
                    <a:pt x="341" y="1313"/>
                  </a:lnTo>
                  <a:lnTo>
                    <a:pt x="337" y="1313"/>
                  </a:lnTo>
                  <a:lnTo>
                    <a:pt x="337" y="1301"/>
                  </a:lnTo>
                  <a:lnTo>
                    <a:pt x="337" y="1295"/>
                  </a:lnTo>
                  <a:lnTo>
                    <a:pt x="331" y="1295"/>
                  </a:lnTo>
                  <a:lnTo>
                    <a:pt x="321" y="1295"/>
                  </a:lnTo>
                  <a:lnTo>
                    <a:pt x="319" y="1295"/>
                  </a:lnTo>
                  <a:lnTo>
                    <a:pt x="299" y="1297"/>
                  </a:lnTo>
                  <a:lnTo>
                    <a:pt x="295" y="1297"/>
                  </a:lnTo>
                  <a:lnTo>
                    <a:pt x="289" y="1297"/>
                  </a:lnTo>
                  <a:lnTo>
                    <a:pt x="275" y="1297"/>
                  </a:lnTo>
                  <a:lnTo>
                    <a:pt x="269" y="1297"/>
                  </a:lnTo>
                  <a:lnTo>
                    <a:pt x="251" y="1297"/>
                  </a:lnTo>
                  <a:lnTo>
                    <a:pt x="247" y="1297"/>
                  </a:lnTo>
                  <a:lnTo>
                    <a:pt x="241" y="1297"/>
                  </a:lnTo>
                  <a:lnTo>
                    <a:pt x="237" y="1297"/>
                  </a:lnTo>
                  <a:lnTo>
                    <a:pt x="233" y="1297"/>
                  </a:lnTo>
                  <a:lnTo>
                    <a:pt x="231" y="1297"/>
                  </a:lnTo>
                  <a:lnTo>
                    <a:pt x="225" y="1297"/>
                  </a:lnTo>
                  <a:lnTo>
                    <a:pt x="215" y="1297"/>
                  </a:lnTo>
                  <a:lnTo>
                    <a:pt x="215" y="1311"/>
                  </a:lnTo>
                  <a:lnTo>
                    <a:pt x="215" y="1313"/>
                  </a:lnTo>
                  <a:lnTo>
                    <a:pt x="211" y="1313"/>
                  </a:lnTo>
                  <a:lnTo>
                    <a:pt x="199" y="1313"/>
                  </a:lnTo>
                  <a:lnTo>
                    <a:pt x="196" y="1313"/>
                  </a:lnTo>
                  <a:lnTo>
                    <a:pt x="192" y="1313"/>
                  </a:lnTo>
                  <a:lnTo>
                    <a:pt x="188" y="1313"/>
                  </a:lnTo>
                  <a:lnTo>
                    <a:pt x="182" y="1311"/>
                  </a:lnTo>
                  <a:lnTo>
                    <a:pt x="180" y="1313"/>
                  </a:lnTo>
                  <a:lnTo>
                    <a:pt x="176" y="1313"/>
                  </a:lnTo>
                  <a:lnTo>
                    <a:pt x="158" y="1313"/>
                  </a:lnTo>
                  <a:lnTo>
                    <a:pt x="152" y="1313"/>
                  </a:lnTo>
                  <a:lnTo>
                    <a:pt x="152" y="1319"/>
                  </a:lnTo>
                  <a:lnTo>
                    <a:pt x="150" y="1329"/>
                  </a:lnTo>
                  <a:lnTo>
                    <a:pt x="146" y="1329"/>
                  </a:lnTo>
                  <a:lnTo>
                    <a:pt x="136" y="1329"/>
                  </a:lnTo>
                  <a:lnTo>
                    <a:pt x="130" y="1329"/>
                  </a:lnTo>
                  <a:lnTo>
                    <a:pt x="126" y="1329"/>
                  </a:lnTo>
                  <a:lnTo>
                    <a:pt x="124" y="1329"/>
                  </a:lnTo>
                  <a:lnTo>
                    <a:pt x="122" y="1329"/>
                  </a:lnTo>
                  <a:lnTo>
                    <a:pt x="120" y="1329"/>
                  </a:lnTo>
                  <a:lnTo>
                    <a:pt x="118" y="1329"/>
                  </a:lnTo>
                  <a:lnTo>
                    <a:pt x="112" y="1329"/>
                  </a:lnTo>
                  <a:lnTo>
                    <a:pt x="104" y="1329"/>
                  </a:lnTo>
                  <a:lnTo>
                    <a:pt x="102" y="1329"/>
                  </a:lnTo>
                  <a:lnTo>
                    <a:pt x="100" y="1329"/>
                  </a:lnTo>
                  <a:lnTo>
                    <a:pt x="98" y="1329"/>
                  </a:lnTo>
                  <a:lnTo>
                    <a:pt x="94" y="1329"/>
                  </a:lnTo>
                  <a:lnTo>
                    <a:pt x="92" y="1329"/>
                  </a:lnTo>
                  <a:lnTo>
                    <a:pt x="92" y="1327"/>
                  </a:lnTo>
                  <a:lnTo>
                    <a:pt x="86" y="1327"/>
                  </a:lnTo>
                  <a:lnTo>
                    <a:pt x="84" y="1327"/>
                  </a:lnTo>
                  <a:lnTo>
                    <a:pt x="76" y="1327"/>
                  </a:lnTo>
                  <a:lnTo>
                    <a:pt x="74" y="1327"/>
                  </a:lnTo>
                  <a:lnTo>
                    <a:pt x="70" y="1327"/>
                  </a:lnTo>
                  <a:lnTo>
                    <a:pt x="68" y="1327"/>
                  </a:lnTo>
                  <a:lnTo>
                    <a:pt x="60" y="1327"/>
                  </a:lnTo>
                  <a:lnTo>
                    <a:pt x="56" y="1327"/>
                  </a:lnTo>
                  <a:lnTo>
                    <a:pt x="54" y="1327"/>
                  </a:lnTo>
                  <a:lnTo>
                    <a:pt x="50" y="1327"/>
                  </a:lnTo>
                  <a:lnTo>
                    <a:pt x="44" y="1327"/>
                  </a:lnTo>
                  <a:lnTo>
                    <a:pt x="38" y="1327"/>
                  </a:lnTo>
                  <a:lnTo>
                    <a:pt x="36" y="1327"/>
                  </a:lnTo>
                  <a:lnTo>
                    <a:pt x="34" y="1327"/>
                  </a:lnTo>
                  <a:lnTo>
                    <a:pt x="28" y="1327"/>
                  </a:lnTo>
                  <a:lnTo>
                    <a:pt x="26" y="1327"/>
                  </a:lnTo>
                  <a:lnTo>
                    <a:pt x="22" y="1327"/>
                  </a:lnTo>
                  <a:lnTo>
                    <a:pt x="18" y="1327"/>
                  </a:lnTo>
                  <a:lnTo>
                    <a:pt x="16" y="1327"/>
                  </a:lnTo>
                  <a:lnTo>
                    <a:pt x="14" y="1327"/>
                  </a:lnTo>
                  <a:lnTo>
                    <a:pt x="12" y="1327"/>
                  </a:lnTo>
                  <a:lnTo>
                    <a:pt x="12" y="1325"/>
                  </a:lnTo>
                  <a:lnTo>
                    <a:pt x="12" y="1321"/>
                  </a:lnTo>
                  <a:lnTo>
                    <a:pt x="12" y="1317"/>
                  </a:lnTo>
                  <a:lnTo>
                    <a:pt x="12" y="1315"/>
                  </a:lnTo>
                  <a:lnTo>
                    <a:pt x="12" y="1307"/>
                  </a:lnTo>
                  <a:lnTo>
                    <a:pt x="12" y="1305"/>
                  </a:lnTo>
                  <a:lnTo>
                    <a:pt x="12" y="1289"/>
                  </a:lnTo>
                  <a:lnTo>
                    <a:pt x="12" y="1283"/>
                  </a:lnTo>
                  <a:lnTo>
                    <a:pt x="12" y="1281"/>
                  </a:lnTo>
                  <a:lnTo>
                    <a:pt x="0" y="1281"/>
                  </a:lnTo>
                  <a:lnTo>
                    <a:pt x="0" y="1277"/>
                  </a:lnTo>
                  <a:lnTo>
                    <a:pt x="0" y="1249"/>
                  </a:lnTo>
                  <a:lnTo>
                    <a:pt x="0" y="1226"/>
                  </a:lnTo>
                  <a:lnTo>
                    <a:pt x="0" y="1218"/>
                  </a:lnTo>
                  <a:lnTo>
                    <a:pt x="4" y="1218"/>
                  </a:lnTo>
                  <a:lnTo>
                    <a:pt x="4" y="1202"/>
                  </a:lnTo>
                  <a:lnTo>
                    <a:pt x="4" y="1190"/>
                  </a:lnTo>
                  <a:lnTo>
                    <a:pt x="6" y="1158"/>
                  </a:lnTo>
                  <a:lnTo>
                    <a:pt x="6" y="1154"/>
                  </a:lnTo>
                  <a:lnTo>
                    <a:pt x="6" y="1154"/>
                  </a:lnTo>
                  <a:lnTo>
                    <a:pt x="8" y="1154"/>
                  </a:lnTo>
                  <a:lnTo>
                    <a:pt x="10" y="1154"/>
                  </a:lnTo>
                  <a:lnTo>
                    <a:pt x="10" y="1142"/>
                  </a:lnTo>
                  <a:lnTo>
                    <a:pt x="10" y="1136"/>
                  </a:lnTo>
                  <a:lnTo>
                    <a:pt x="14" y="1136"/>
                  </a:lnTo>
                  <a:lnTo>
                    <a:pt x="18" y="1136"/>
                  </a:lnTo>
                  <a:lnTo>
                    <a:pt x="18" y="1132"/>
                  </a:lnTo>
                  <a:lnTo>
                    <a:pt x="18" y="1128"/>
                  </a:lnTo>
                  <a:lnTo>
                    <a:pt x="18" y="1120"/>
                  </a:lnTo>
                  <a:lnTo>
                    <a:pt x="18" y="1112"/>
                  </a:lnTo>
                  <a:lnTo>
                    <a:pt x="18" y="1096"/>
                  </a:lnTo>
                  <a:lnTo>
                    <a:pt x="18" y="1084"/>
                  </a:lnTo>
                  <a:lnTo>
                    <a:pt x="20" y="1084"/>
                  </a:lnTo>
                  <a:lnTo>
                    <a:pt x="32" y="1084"/>
                  </a:lnTo>
                  <a:lnTo>
                    <a:pt x="32" y="1080"/>
                  </a:lnTo>
                  <a:lnTo>
                    <a:pt x="32" y="1078"/>
                  </a:lnTo>
                  <a:lnTo>
                    <a:pt x="32" y="1068"/>
                  </a:lnTo>
                  <a:lnTo>
                    <a:pt x="30" y="1068"/>
                  </a:lnTo>
                  <a:lnTo>
                    <a:pt x="30" y="1058"/>
                  </a:lnTo>
                  <a:lnTo>
                    <a:pt x="30" y="1052"/>
                  </a:lnTo>
                  <a:lnTo>
                    <a:pt x="30" y="1050"/>
                  </a:lnTo>
                  <a:lnTo>
                    <a:pt x="30" y="1048"/>
                  </a:lnTo>
                  <a:lnTo>
                    <a:pt x="30" y="1034"/>
                  </a:lnTo>
                  <a:lnTo>
                    <a:pt x="42" y="1034"/>
                  </a:lnTo>
                  <a:lnTo>
                    <a:pt x="44" y="1034"/>
                  </a:lnTo>
                  <a:lnTo>
                    <a:pt x="48" y="1034"/>
                  </a:lnTo>
                  <a:lnTo>
                    <a:pt x="48" y="1024"/>
                  </a:lnTo>
                  <a:lnTo>
                    <a:pt x="48" y="1020"/>
                  </a:lnTo>
                  <a:lnTo>
                    <a:pt x="50" y="1020"/>
                  </a:lnTo>
                  <a:lnTo>
                    <a:pt x="62" y="1020"/>
                  </a:lnTo>
                  <a:lnTo>
                    <a:pt x="64" y="1020"/>
                  </a:lnTo>
                  <a:lnTo>
                    <a:pt x="66" y="1020"/>
                  </a:lnTo>
                  <a:lnTo>
                    <a:pt x="68" y="1020"/>
                  </a:lnTo>
                  <a:lnTo>
                    <a:pt x="76" y="1020"/>
                  </a:lnTo>
                  <a:lnTo>
                    <a:pt x="80" y="1020"/>
                  </a:lnTo>
                  <a:lnTo>
                    <a:pt x="80" y="1004"/>
                  </a:lnTo>
                  <a:lnTo>
                    <a:pt x="94" y="1004"/>
                  </a:lnTo>
                  <a:lnTo>
                    <a:pt x="94" y="986"/>
                  </a:lnTo>
                  <a:lnTo>
                    <a:pt x="98" y="986"/>
                  </a:lnTo>
                  <a:lnTo>
                    <a:pt x="104" y="986"/>
                  </a:lnTo>
                  <a:lnTo>
                    <a:pt x="110" y="986"/>
                  </a:lnTo>
                  <a:lnTo>
                    <a:pt x="114" y="986"/>
                  </a:lnTo>
                  <a:lnTo>
                    <a:pt x="114" y="976"/>
                  </a:lnTo>
                  <a:lnTo>
                    <a:pt x="114" y="956"/>
                  </a:lnTo>
                  <a:lnTo>
                    <a:pt x="112" y="946"/>
                  </a:lnTo>
                  <a:lnTo>
                    <a:pt x="112" y="936"/>
                  </a:lnTo>
                  <a:lnTo>
                    <a:pt x="110" y="936"/>
                  </a:lnTo>
                  <a:lnTo>
                    <a:pt x="104" y="936"/>
                  </a:lnTo>
                  <a:lnTo>
                    <a:pt x="92" y="936"/>
                  </a:lnTo>
                  <a:lnTo>
                    <a:pt x="92" y="934"/>
                  </a:lnTo>
                  <a:lnTo>
                    <a:pt x="92" y="918"/>
                  </a:lnTo>
                  <a:lnTo>
                    <a:pt x="92" y="894"/>
                  </a:lnTo>
                  <a:lnTo>
                    <a:pt x="92" y="884"/>
                  </a:lnTo>
                  <a:lnTo>
                    <a:pt x="92" y="876"/>
                  </a:lnTo>
                  <a:lnTo>
                    <a:pt x="92" y="874"/>
                  </a:lnTo>
                  <a:lnTo>
                    <a:pt x="92" y="870"/>
                  </a:lnTo>
                  <a:lnTo>
                    <a:pt x="92" y="868"/>
                  </a:lnTo>
                  <a:lnTo>
                    <a:pt x="90" y="862"/>
                  </a:lnTo>
                  <a:lnTo>
                    <a:pt x="90" y="858"/>
                  </a:lnTo>
                  <a:lnTo>
                    <a:pt x="90" y="846"/>
                  </a:lnTo>
                  <a:lnTo>
                    <a:pt x="90" y="840"/>
                  </a:lnTo>
                  <a:lnTo>
                    <a:pt x="90" y="830"/>
                  </a:lnTo>
                  <a:lnTo>
                    <a:pt x="90" y="826"/>
                  </a:lnTo>
                  <a:lnTo>
                    <a:pt x="90" y="807"/>
                  </a:lnTo>
                  <a:lnTo>
                    <a:pt x="90" y="803"/>
                  </a:lnTo>
                  <a:lnTo>
                    <a:pt x="90" y="799"/>
                  </a:lnTo>
                  <a:lnTo>
                    <a:pt x="102" y="799"/>
                  </a:lnTo>
                  <a:lnTo>
                    <a:pt x="108" y="799"/>
                  </a:lnTo>
                  <a:lnTo>
                    <a:pt x="108" y="793"/>
                  </a:lnTo>
                  <a:lnTo>
                    <a:pt x="108" y="785"/>
                  </a:lnTo>
                  <a:lnTo>
                    <a:pt x="108" y="775"/>
                  </a:lnTo>
                  <a:lnTo>
                    <a:pt x="108" y="769"/>
                  </a:lnTo>
                  <a:lnTo>
                    <a:pt x="108" y="765"/>
                  </a:lnTo>
                  <a:lnTo>
                    <a:pt x="122" y="765"/>
                  </a:lnTo>
                  <a:lnTo>
                    <a:pt x="124" y="765"/>
                  </a:lnTo>
                  <a:lnTo>
                    <a:pt x="124" y="751"/>
                  </a:lnTo>
                  <a:lnTo>
                    <a:pt x="124" y="745"/>
                  </a:lnTo>
                  <a:lnTo>
                    <a:pt x="124" y="731"/>
                  </a:lnTo>
                  <a:lnTo>
                    <a:pt x="122" y="731"/>
                  </a:lnTo>
                  <a:lnTo>
                    <a:pt x="124" y="709"/>
                  </a:lnTo>
                  <a:lnTo>
                    <a:pt x="124" y="697"/>
                  </a:lnTo>
                  <a:lnTo>
                    <a:pt x="128" y="697"/>
                  </a:lnTo>
                  <a:lnTo>
                    <a:pt x="138" y="697"/>
                  </a:lnTo>
                  <a:lnTo>
                    <a:pt x="140" y="697"/>
                  </a:lnTo>
                  <a:lnTo>
                    <a:pt x="140" y="685"/>
                  </a:lnTo>
                  <a:lnTo>
                    <a:pt x="140" y="675"/>
                  </a:lnTo>
                  <a:lnTo>
                    <a:pt x="140" y="671"/>
                  </a:lnTo>
                  <a:lnTo>
                    <a:pt x="140" y="665"/>
                  </a:lnTo>
                  <a:lnTo>
                    <a:pt x="140" y="663"/>
                  </a:lnTo>
                  <a:lnTo>
                    <a:pt x="140" y="649"/>
                  </a:lnTo>
                  <a:lnTo>
                    <a:pt x="140" y="645"/>
                  </a:lnTo>
                  <a:lnTo>
                    <a:pt x="128" y="645"/>
                  </a:lnTo>
                  <a:lnTo>
                    <a:pt x="122" y="645"/>
                  </a:lnTo>
                  <a:lnTo>
                    <a:pt x="122" y="637"/>
                  </a:lnTo>
                  <a:lnTo>
                    <a:pt x="122" y="615"/>
                  </a:lnTo>
                  <a:lnTo>
                    <a:pt x="122" y="605"/>
                  </a:lnTo>
                  <a:lnTo>
                    <a:pt x="122" y="593"/>
                  </a:lnTo>
                  <a:lnTo>
                    <a:pt x="122" y="591"/>
                  </a:lnTo>
                  <a:lnTo>
                    <a:pt x="122" y="583"/>
                  </a:lnTo>
                  <a:lnTo>
                    <a:pt x="122" y="555"/>
                  </a:lnTo>
                  <a:lnTo>
                    <a:pt x="126" y="555"/>
                  </a:lnTo>
                  <a:lnTo>
                    <a:pt x="128" y="555"/>
                  </a:lnTo>
                  <a:lnTo>
                    <a:pt x="134" y="555"/>
                  </a:lnTo>
                  <a:lnTo>
                    <a:pt x="136" y="555"/>
                  </a:lnTo>
                  <a:lnTo>
                    <a:pt x="142" y="555"/>
                  </a:lnTo>
                  <a:lnTo>
                    <a:pt x="164" y="555"/>
                  </a:lnTo>
                  <a:lnTo>
                    <a:pt x="166" y="555"/>
                  </a:lnTo>
                  <a:lnTo>
                    <a:pt x="172" y="555"/>
                  </a:lnTo>
                  <a:lnTo>
                    <a:pt x="176" y="555"/>
                  </a:lnTo>
                  <a:lnTo>
                    <a:pt x="176" y="547"/>
                  </a:lnTo>
                  <a:lnTo>
                    <a:pt x="176" y="545"/>
                  </a:lnTo>
                  <a:lnTo>
                    <a:pt x="176" y="543"/>
                  </a:lnTo>
                  <a:lnTo>
                    <a:pt x="176" y="539"/>
                  </a:lnTo>
                  <a:lnTo>
                    <a:pt x="176" y="527"/>
                  </a:lnTo>
                  <a:lnTo>
                    <a:pt x="176" y="521"/>
                  </a:lnTo>
                  <a:lnTo>
                    <a:pt x="184" y="521"/>
                  </a:lnTo>
                  <a:lnTo>
                    <a:pt x="188" y="521"/>
                  </a:lnTo>
                  <a:lnTo>
                    <a:pt x="201" y="521"/>
                  </a:lnTo>
                  <a:lnTo>
                    <a:pt x="205" y="521"/>
                  </a:lnTo>
                  <a:lnTo>
                    <a:pt x="209" y="521"/>
                  </a:lnTo>
                  <a:lnTo>
                    <a:pt x="213" y="521"/>
                  </a:lnTo>
                  <a:lnTo>
                    <a:pt x="227" y="521"/>
                  </a:lnTo>
                  <a:lnTo>
                    <a:pt x="237" y="521"/>
                  </a:lnTo>
                  <a:lnTo>
                    <a:pt x="239" y="521"/>
                  </a:lnTo>
                  <a:lnTo>
                    <a:pt x="251" y="521"/>
                  </a:lnTo>
                  <a:lnTo>
                    <a:pt x="263" y="521"/>
                  </a:lnTo>
                  <a:lnTo>
                    <a:pt x="267" y="521"/>
                  </a:lnTo>
                  <a:lnTo>
                    <a:pt x="267" y="497"/>
                  </a:lnTo>
                  <a:lnTo>
                    <a:pt x="267" y="487"/>
                  </a:lnTo>
                  <a:lnTo>
                    <a:pt x="267" y="481"/>
                  </a:lnTo>
                  <a:lnTo>
                    <a:pt x="267" y="479"/>
                  </a:lnTo>
                  <a:lnTo>
                    <a:pt x="267" y="477"/>
                  </a:lnTo>
                  <a:lnTo>
                    <a:pt x="267" y="465"/>
                  </a:lnTo>
                  <a:lnTo>
                    <a:pt x="267" y="463"/>
                  </a:lnTo>
                  <a:lnTo>
                    <a:pt x="267" y="449"/>
                  </a:lnTo>
                  <a:lnTo>
                    <a:pt x="267" y="447"/>
                  </a:lnTo>
                  <a:lnTo>
                    <a:pt x="279" y="447"/>
                  </a:lnTo>
                  <a:lnTo>
                    <a:pt x="283" y="447"/>
                  </a:lnTo>
                  <a:lnTo>
                    <a:pt x="293" y="447"/>
                  </a:lnTo>
                  <a:lnTo>
                    <a:pt x="307" y="447"/>
                  </a:lnTo>
                  <a:lnTo>
                    <a:pt x="309" y="447"/>
                  </a:lnTo>
                  <a:lnTo>
                    <a:pt x="311" y="447"/>
                  </a:lnTo>
                  <a:lnTo>
                    <a:pt x="311" y="447"/>
                  </a:lnTo>
                  <a:lnTo>
                    <a:pt x="313" y="447"/>
                  </a:lnTo>
                  <a:lnTo>
                    <a:pt x="319" y="447"/>
                  </a:lnTo>
                  <a:lnTo>
                    <a:pt x="333" y="447"/>
                  </a:lnTo>
                  <a:lnTo>
                    <a:pt x="337" y="447"/>
                  </a:lnTo>
                  <a:lnTo>
                    <a:pt x="337" y="469"/>
                  </a:lnTo>
                  <a:lnTo>
                    <a:pt x="337" y="483"/>
                  </a:lnTo>
                  <a:lnTo>
                    <a:pt x="345" y="483"/>
                  </a:lnTo>
                  <a:lnTo>
                    <a:pt x="351" y="483"/>
                  </a:lnTo>
                  <a:lnTo>
                    <a:pt x="359" y="483"/>
                  </a:lnTo>
                  <a:lnTo>
                    <a:pt x="367" y="483"/>
                  </a:lnTo>
                  <a:lnTo>
                    <a:pt x="373" y="483"/>
                  </a:lnTo>
                  <a:lnTo>
                    <a:pt x="373" y="479"/>
                  </a:lnTo>
                  <a:lnTo>
                    <a:pt x="373" y="473"/>
                  </a:lnTo>
                  <a:lnTo>
                    <a:pt x="373" y="469"/>
                  </a:lnTo>
                  <a:lnTo>
                    <a:pt x="373" y="461"/>
                  </a:lnTo>
                  <a:lnTo>
                    <a:pt x="373" y="455"/>
                  </a:lnTo>
                  <a:lnTo>
                    <a:pt x="373" y="447"/>
                  </a:lnTo>
                  <a:lnTo>
                    <a:pt x="375" y="447"/>
                  </a:lnTo>
                  <a:lnTo>
                    <a:pt x="381" y="447"/>
                  </a:lnTo>
                  <a:lnTo>
                    <a:pt x="403" y="447"/>
                  </a:lnTo>
                  <a:lnTo>
                    <a:pt x="409" y="447"/>
                  </a:lnTo>
                  <a:lnTo>
                    <a:pt x="409" y="451"/>
                  </a:lnTo>
                  <a:lnTo>
                    <a:pt x="409" y="465"/>
                  </a:lnTo>
                  <a:lnTo>
                    <a:pt x="423" y="465"/>
                  </a:lnTo>
                  <a:lnTo>
                    <a:pt x="427" y="465"/>
                  </a:lnTo>
                  <a:lnTo>
                    <a:pt x="427" y="471"/>
                  </a:lnTo>
                  <a:lnTo>
                    <a:pt x="427" y="473"/>
                  </a:lnTo>
                  <a:lnTo>
                    <a:pt x="427" y="481"/>
                  </a:lnTo>
                  <a:lnTo>
                    <a:pt x="429" y="481"/>
                  </a:lnTo>
                  <a:lnTo>
                    <a:pt x="435" y="481"/>
                  </a:lnTo>
                  <a:lnTo>
                    <a:pt x="441" y="481"/>
                  </a:lnTo>
                  <a:lnTo>
                    <a:pt x="447" y="481"/>
                  </a:lnTo>
                  <a:lnTo>
                    <a:pt x="455" y="481"/>
                  </a:lnTo>
                  <a:lnTo>
                    <a:pt x="457" y="481"/>
                  </a:lnTo>
                  <a:lnTo>
                    <a:pt x="463" y="481"/>
                  </a:lnTo>
                  <a:lnTo>
                    <a:pt x="463" y="459"/>
                  </a:lnTo>
                  <a:lnTo>
                    <a:pt x="463" y="451"/>
                  </a:lnTo>
                  <a:lnTo>
                    <a:pt x="463" y="445"/>
                  </a:lnTo>
                  <a:lnTo>
                    <a:pt x="467" y="445"/>
                  </a:lnTo>
                  <a:lnTo>
                    <a:pt x="467" y="429"/>
                  </a:lnTo>
                  <a:lnTo>
                    <a:pt x="473" y="429"/>
                  </a:lnTo>
                  <a:lnTo>
                    <a:pt x="479" y="429"/>
                  </a:lnTo>
                  <a:lnTo>
                    <a:pt x="483" y="429"/>
                  </a:lnTo>
                  <a:lnTo>
                    <a:pt x="487" y="429"/>
                  </a:lnTo>
                  <a:lnTo>
                    <a:pt x="493" y="429"/>
                  </a:lnTo>
                  <a:lnTo>
                    <a:pt x="515" y="429"/>
                  </a:lnTo>
                  <a:lnTo>
                    <a:pt x="521" y="429"/>
                  </a:lnTo>
                  <a:lnTo>
                    <a:pt x="521" y="411"/>
                  </a:lnTo>
                  <a:lnTo>
                    <a:pt x="521" y="409"/>
                  </a:lnTo>
                  <a:lnTo>
                    <a:pt x="521" y="405"/>
                  </a:lnTo>
                  <a:lnTo>
                    <a:pt x="521" y="400"/>
                  </a:lnTo>
                  <a:lnTo>
                    <a:pt x="521" y="394"/>
                  </a:lnTo>
                  <a:lnTo>
                    <a:pt x="525" y="394"/>
                  </a:lnTo>
                  <a:lnTo>
                    <a:pt x="541" y="394"/>
                  </a:lnTo>
                  <a:lnTo>
                    <a:pt x="547" y="394"/>
                  </a:lnTo>
                  <a:lnTo>
                    <a:pt x="553" y="394"/>
                  </a:lnTo>
                  <a:lnTo>
                    <a:pt x="563" y="394"/>
                  </a:lnTo>
                  <a:lnTo>
                    <a:pt x="565" y="394"/>
                  </a:lnTo>
                  <a:lnTo>
                    <a:pt x="575" y="394"/>
                  </a:lnTo>
                  <a:lnTo>
                    <a:pt x="577" y="394"/>
                  </a:lnTo>
                  <a:lnTo>
                    <a:pt x="577" y="392"/>
                  </a:lnTo>
                  <a:lnTo>
                    <a:pt x="577" y="390"/>
                  </a:lnTo>
                  <a:lnTo>
                    <a:pt x="577" y="386"/>
                  </a:lnTo>
                  <a:lnTo>
                    <a:pt x="577" y="384"/>
                  </a:lnTo>
                  <a:lnTo>
                    <a:pt x="577" y="384"/>
                  </a:lnTo>
                  <a:lnTo>
                    <a:pt x="577" y="378"/>
                  </a:lnTo>
                  <a:lnTo>
                    <a:pt x="583" y="378"/>
                  </a:lnTo>
                  <a:lnTo>
                    <a:pt x="583" y="358"/>
                  </a:lnTo>
                  <a:lnTo>
                    <a:pt x="583" y="352"/>
                  </a:lnTo>
                  <a:lnTo>
                    <a:pt x="583" y="350"/>
                  </a:lnTo>
                  <a:lnTo>
                    <a:pt x="583" y="344"/>
                  </a:lnTo>
                  <a:lnTo>
                    <a:pt x="583" y="336"/>
                  </a:lnTo>
                  <a:lnTo>
                    <a:pt x="583" y="336"/>
                  </a:lnTo>
                  <a:lnTo>
                    <a:pt x="583" y="330"/>
                  </a:lnTo>
                  <a:lnTo>
                    <a:pt x="583" y="324"/>
                  </a:lnTo>
                  <a:lnTo>
                    <a:pt x="583" y="322"/>
                  </a:lnTo>
                  <a:lnTo>
                    <a:pt x="583" y="308"/>
                  </a:lnTo>
                  <a:lnTo>
                    <a:pt x="583" y="300"/>
                  </a:lnTo>
                  <a:lnTo>
                    <a:pt x="571" y="300"/>
                  </a:lnTo>
                  <a:lnTo>
                    <a:pt x="569" y="300"/>
                  </a:lnTo>
                  <a:lnTo>
                    <a:pt x="569" y="282"/>
                  </a:lnTo>
                  <a:lnTo>
                    <a:pt x="563" y="282"/>
                  </a:lnTo>
                  <a:lnTo>
                    <a:pt x="547" y="282"/>
                  </a:lnTo>
                  <a:lnTo>
                    <a:pt x="531" y="280"/>
                  </a:lnTo>
                  <a:lnTo>
                    <a:pt x="531" y="276"/>
                  </a:lnTo>
                  <a:lnTo>
                    <a:pt x="531" y="254"/>
                  </a:lnTo>
                  <a:lnTo>
                    <a:pt x="531" y="248"/>
                  </a:lnTo>
                  <a:lnTo>
                    <a:pt x="531" y="224"/>
                  </a:lnTo>
                  <a:lnTo>
                    <a:pt x="537" y="224"/>
                  </a:lnTo>
                  <a:lnTo>
                    <a:pt x="537" y="220"/>
                  </a:lnTo>
                  <a:lnTo>
                    <a:pt x="537" y="216"/>
                  </a:lnTo>
                  <a:lnTo>
                    <a:pt x="537" y="202"/>
                  </a:lnTo>
                  <a:lnTo>
                    <a:pt x="525" y="202"/>
                  </a:lnTo>
                  <a:lnTo>
                    <a:pt x="523" y="202"/>
                  </a:lnTo>
                  <a:lnTo>
                    <a:pt x="517" y="202"/>
                  </a:lnTo>
                  <a:lnTo>
                    <a:pt x="517" y="198"/>
                  </a:lnTo>
                  <a:lnTo>
                    <a:pt x="519" y="186"/>
                  </a:lnTo>
                  <a:lnTo>
                    <a:pt x="501" y="186"/>
                  </a:lnTo>
                  <a:lnTo>
                    <a:pt x="501" y="184"/>
                  </a:lnTo>
                  <a:lnTo>
                    <a:pt x="501" y="166"/>
                  </a:lnTo>
                  <a:lnTo>
                    <a:pt x="495" y="164"/>
                  </a:lnTo>
                  <a:lnTo>
                    <a:pt x="481" y="164"/>
                  </a:lnTo>
                  <a:lnTo>
                    <a:pt x="481" y="146"/>
                  </a:lnTo>
                  <a:lnTo>
                    <a:pt x="485" y="146"/>
                  </a:lnTo>
                  <a:lnTo>
                    <a:pt x="485" y="120"/>
                  </a:lnTo>
                  <a:lnTo>
                    <a:pt x="485" y="114"/>
                  </a:lnTo>
                  <a:lnTo>
                    <a:pt x="505" y="114"/>
                  </a:lnTo>
                  <a:lnTo>
                    <a:pt x="507" y="114"/>
                  </a:lnTo>
                  <a:lnTo>
                    <a:pt x="533" y="114"/>
                  </a:lnTo>
                  <a:lnTo>
                    <a:pt x="535" y="114"/>
                  </a:lnTo>
                  <a:lnTo>
                    <a:pt x="553" y="114"/>
                  </a:lnTo>
                  <a:lnTo>
                    <a:pt x="579" y="114"/>
                  </a:lnTo>
                  <a:lnTo>
                    <a:pt x="599" y="114"/>
                  </a:lnTo>
                  <a:lnTo>
                    <a:pt x="605" y="114"/>
                  </a:lnTo>
                  <a:lnTo>
                    <a:pt x="621" y="114"/>
                  </a:lnTo>
                  <a:lnTo>
                    <a:pt x="623" y="114"/>
                  </a:lnTo>
                  <a:lnTo>
                    <a:pt x="625" y="114"/>
                  </a:lnTo>
                  <a:lnTo>
                    <a:pt x="633" y="114"/>
                  </a:lnTo>
                  <a:lnTo>
                    <a:pt x="663" y="114"/>
                  </a:lnTo>
                  <a:lnTo>
                    <a:pt x="665" y="114"/>
                  </a:lnTo>
                  <a:lnTo>
                    <a:pt x="667" y="114"/>
                  </a:lnTo>
                  <a:lnTo>
                    <a:pt x="669" y="114"/>
                  </a:lnTo>
                  <a:lnTo>
                    <a:pt x="679" y="114"/>
                  </a:lnTo>
                  <a:lnTo>
                    <a:pt x="753" y="114"/>
                  </a:lnTo>
                  <a:lnTo>
                    <a:pt x="765" y="114"/>
                  </a:lnTo>
                  <a:lnTo>
                    <a:pt x="795" y="112"/>
                  </a:lnTo>
                  <a:lnTo>
                    <a:pt x="803" y="114"/>
                  </a:lnTo>
                  <a:lnTo>
                    <a:pt x="809" y="114"/>
                  </a:lnTo>
                  <a:lnTo>
                    <a:pt x="817" y="114"/>
                  </a:lnTo>
                  <a:lnTo>
                    <a:pt x="825" y="114"/>
                  </a:lnTo>
                  <a:lnTo>
                    <a:pt x="831" y="114"/>
                  </a:lnTo>
                  <a:lnTo>
                    <a:pt x="837" y="114"/>
                  </a:lnTo>
                  <a:lnTo>
                    <a:pt x="859" y="114"/>
                  </a:lnTo>
                  <a:lnTo>
                    <a:pt x="861" y="114"/>
                  </a:lnTo>
                  <a:lnTo>
                    <a:pt x="871" y="114"/>
                  </a:lnTo>
                  <a:lnTo>
                    <a:pt x="877" y="114"/>
                  </a:lnTo>
                  <a:lnTo>
                    <a:pt x="887" y="114"/>
                  </a:lnTo>
                  <a:lnTo>
                    <a:pt x="889" y="114"/>
                  </a:lnTo>
                  <a:lnTo>
                    <a:pt x="889" y="114"/>
                  </a:lnTo>
                  <a:lnTo>
                    <a:pt x="895" y="114"/>
                  </a:lnTo>
                  <a:lnTo>
                    <a:pt x="897" y="114"/>
                  </a:lnTo>
                  <a:lnTo>
                    <a:pt x="905" y="114"/>
                  </a:lnTo>
                  <a:lnTo>
                    <a:pt x="909" y="114"/>
                  </a:lnTo>
                  <a:lnTo>
                    <a:pt x="911" y="114"/>
                  </a:lnTo>
                  <a:lnTo>
                    <a:pt x="915" y="114"/>
                  </a:lnTo>
                  <a:lnTo>
                    <a:pt x="931" y="114"/>
                  </a:lnTo>
                  <a:lnTo>
                    <a:pt x="933" y="114"/>
                  </a:lnTo>
                  <a:lnTo>
                    <a:pt x="937" y="114"/>
                  </a:lnTo>
                  <a:lnTo>
                    <a:pt x="943" y="114"/>
                  </a:lnTo>
                  <a:lnTo>
                    <a:pt x="947" y="114"/>
                  </a:lnTo>
                  <a:lnTo>
                    <a:pt x="951" y="114"/>
                  </a:lnTo>
                  <a:lnTo>
                    <a:pt x="953" y="114"/>
                  </a:lnTo>
                  <a:lnTo>
                    <a:pt x="959" y="114"/>
                  </a:lnTo>
                  <a:lnTo>
                    <a:pt x="963" y="114"/>
                  </a:lnTo>
                  <a:lnTo>
                    <a:pt x="967" y="114"/>
                  </a:lnTo>
                  <a:lnTo>
                    <a:pt x="973" y="114"/>
                  </a:lnTo>
                  <a:lnTo>
                    <a:pt x="975" y="114"/>
                  </a:lnTo>
                  <a:lnTo>
                    <a:pt x="977" y="114"/>
                  </a:lnTo>
                  <a:lnTo>
                    <a:pt x="987" y="114"/>
                  </a:lnTo>
                  <a:lnTo>
                    <a:pt x="995" y="114"/>
                  </a:lnTo>
                  <a:lnTo>
                    <a:pt x="1005" y="114"/>
                  </a:lnTo>
                  <a:lnTo>
                    <a:pt x="1031" y="114"/>
                  </a:lnTo>
                  <a:lnTo>
                    <a:pt x="1043" y="114"/>
                  </a:lnTo>
                  <a:lnTo>
                    <a:pt x="1051" y="114"/>
                  </a:lnTo>
                  <a:lnTo>
                    <a:pt x="1067" y="114"/>
                  </a:lnTo>
                  <a:lnTo>
                    <a:pt x="1069" y="114"/>
                  </a:lnTo>
                  <a:lnTo>
                    <a:pt x="1071" y="114"/>
                  </a:lnTo>
                  <a:lnTo>
                    <a:pt x="1099" y="114"/>
                  </a:lnTo>
                  <a:lnTo>
                    <a:pt x="1111" y="114"/>
                  </a:lnTo>
                  <a:lnTo>
                    <a:pt x="1129" y="114"/>
                  </a:lnTo>
                  <a:lnTo>
                    <a:pt x="1135" y="114"/>
                  </a:lnTo>
                  <a:lnTo>
                    <a:pt x="1151" y="114"/>
                  </a:lnTo>
                  <a:lnTo>
                    <a:pt x="1185" y="114"/>
                  </a:lnTo>
                  <a:lnTo>
                    <a:pt x="1187" y="114"/>
                  </a:lnTo>
                  <a:lnTo>
                    <a:pt x="1209" y="114"/>
                  </a:lnTo>
                  <a:lnTo>
                    <a:pt x="1211" y="114"/>
                  </a:lnTo>
                  <a:lnTo>
                    <a:pt x="1213" y="114"/>
                  </a:lnTo>
                  <a:lnTo>
                    <a:pt x="1231" y="114"/>
                  </a:lnTo>
                  <a:lnTo>
                    <a:pt x="1239" y="114"/>
                  </a:lnTo>
                  <a:lnTo>
                    <a:pt x="1265" y="114"/>
                  </a:lnTo>
                  <a:lnTo>
                    <a:pt x="1269" y="114"/>
                  </a:lnTo>
                  <a:lnTo>
                    <a:pt x="1269" y="110"/>
                  </a:lnTo>
                  <a:lnTo>
                    <a:pt x="1269" y="98"/>
                  </a:lnTo>
                  <a:lnTo>
                    <a:pt x="1269" y="94"/>
                  </a:lnTo>
                  <a:lnTo>
                    <a:pt x="1269" y="84"/>
                  </a:lnTo>
                  <a:lnTo>
                    <a:pt x="1269" y="80"/>
                  </a:lnTo>
                  <a:lnTo>
                    <a:pt x="1269" y="64"/>
                  </a:lnTo>
                  <a:lnTo>
                    <a:pt x="1269" y="60"/>
                  </a:lnTo>
                  <a:lnTo>
                    <a:pt x="1269" y="48"/>
                  </a:lnTo>
                  <a:lnTo>
                    <a:pt x="1269" y="30"/>
                  </a:lnTo>
                  <a:lnTo>
                    <a:pt x="1269" y="26"/>
                  </a:lnTo>
                  <a:lnTo>
                    <a:pt x="1269" y="22"/>
                  </a:lnTo>
                  <a:lnTo>
                    <a:pt x="1269" y="4"/>
                  </a:lnTo>
                  <a:lnTo>
                    <a:pt x="1269" y="2"/>
                  </a:lnTo>
                  <a:lnTo>
                    <a:pt x="1275" y="2"/>
                  </a:lnTo>
                  <a:lnTo>
                    <a:pt x="1301" y="2"/>
                  </a:lnTo>
                  <a:lnTo>
                    <a:pt x="1319" y="2"/>
                  </a:lnTo>
                  <a:lnTo>
                    <a:pt x="1321" y="2"/>
                  </a:lnTo>
                  <a:lnTo>
                    <a:pt x="1341" y="2"/>
                  </a:lnTo>
                  <a:lnTo>
                    <a:pt x="1345" y="2"/>
                  </a:lnTo>
                  <a:lnTo>
                    <a:pt x="1371" y="2"/>
                  </a:lnTo>
                  <a:lnTo>
                    <a:pt x="1377" y="2"/>
                  </a:lnTo>
                  <a:lnTo>
                    <a:pt x="1379" y="2"/>
                  </a:lnTo>
                  <a:lnTo>
                    <a:pt x="1395" y="0"/>
                  </a:lnTo>
                  <a:lnTo>
                    <a:pt x="1409" y="0"/>
                  </a:lnTo>
                  <a:lnTo>
                    <a:pt x="1411" y="0"/>
                  </a:lnTo>
                  <a:lnTo>
                    <a:pt x="1413" y="0"/>
                  </a:lnTo>
                  <a:lnTo>
                    <a:pt x="1435" y="2"/>
                  </a:lnTo>
                  <a:lnTo>
                    <a:pt x="1437" y="2"/>
                  </a:lnTo>
                  <a:lnTo>
                    <a:pt x="144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7" name="Freeform 282">
              <a:extLst>
                <a:ext uri="{FF2B5EF4-FFF2-40B4-BE49-F238E27FC236}">
                  <a16:creationId xmlns:a16="http://schemas.microsoft.com/office/drawing/2014/main" id="{1FBB99D4-7CB6-6D42-F611-32B004DB5A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6515" y="1828800"/>
              <a:ext cx="1503363" cy="976314"/>
            </a:xfrm>
            <a:custGeom>
              <a:avLst/>
              <a:gdLst>
                <a:gd name="T0" fmla="*/ 358 w 947"/>
                <a:gd name="T1" fmla="*/ 475 h 615"/>
                <a:gd name="T2" fmla="*/ 114 w 947"/>
                <a:gd name="T3" fmla="*/ 459 h 615"/>
                <a:gd name="T4" fmla="*/ 348 w 947"/>
                <a:gd name="T5" fmla="*/ 385 h 615"/>
                <a:gd name="T6" fmla="*/ 220 w 947"/>
                <a:gd name="T7" fmla="*/ 282 h 615"/>
                <a:gd name="T8" fmla="*/ 326 w 947"/>
                <a:gd name="T9" fmla="*/ 2 h 615"/>
                <a:gd name="T10" fmla="*/ 476 w 947"/>
                <a:gd name="T11" fmla="*/ 2 h 615"/>
                <a:gd name="T12" fmla="*/ 723 w 947"/>
                <a:gd name="T13" fmla="*/ 40 h 615"/>
                <a:gd name="T14" fmla="*/ 849 w 947"/>
                <a:gd name="T15" fmla="*/ 66 h 615"/>
                <a:gd name="T16" fmla="*/ 947 w 947"/>
                <a:gd name="T17" fmla="*/ 260 h 615"/>
                <a:gd name="T18" fmla="*/ 885 w 947"/>
                <a:gd name="T19" fmla="*/ 363 h 615"/>
                <a:gd name="T20" fmla="*/ 745 w 947"/>
                <a:gd name="T21" fmla="*/ 399 h 615"/>
                <a:gd name="T22" fmla="*/ 631 w 947"/>
                <a:gd name="T23" fmla="*/ 417 h 615"/>
                <a:gd name="T24" fmla="*/ 500 w 947"/>
                <a:gd name="T25" fmla="*/ 507 h 615"/>
                <a:gd name="T26" fmla="*/ 364 w 947"/>
                <a:gd name="T27" fmla="*/ 615 h 615"/>
                <a:gd name="T28" fmla="*/ 138 w 947"/>
                <a:gd name="T29" fmla="*/ 615 h 615"/>
                <a:gd name="T30" fmla="*/ 90 w 947"/>
                <a:gd name="T31" fmla="*/ 457 h 615"/>
                <a:gd name="T32" fmla="*/ 106 w 947"/>
                <a:gd name="T33" fmla="*/ 375 h 615"/>
                <a:gd name="T34" fmla="*/ 134 w 947"/>
                <a:gd name="T35" fmla="*/ 379 h 615"/>
                <a:gd name="T36" fmla="*/ 138 w 947"/>
                <a:gd name="T37" fmla="*/ 399 h 615"/>
                <a:gd name="T38" fmla="*/ 130 w 947"/>
                <a:gd name="T39" fmla="*/ 445 h 615"/>
                <a:gd name="T40" fmla="*/ 102 w 947"/>
                <a:gd name="T41" fmla="*/ 461 h 615"/>
                <a:gd name="T42" fmla="*/ 134 w 947"/>
                <a:gd name="T43" fmla="*/ 479 h 615"/>
                <a:gd name="T44" fmla="*/ 172 w 947"/>
                <a:gd name="T45" fmla="*/ 481 h 615"/>
                <a:gd name="T46" fmla="*/ 218 w 947"/>
                <a:gd name="T47" fmla="*/ 481 h 615"/>
                <a:gd name="T48" fmla="*/ 230 w 947"/>
                <a:gd name="T49" fmla="*/ 499 h 615"/>
                <a:gd name="T50" fmla="*/ 258 w 947"/>
                <a:gd name="T51" fmla="*/ 491 h 615"/>
                <a:gd name="T52" fmla="*/ 296 w 947"/>
                <a:gd name="T53" fmla="*/ 495 h 615"/>
                <a:gd name="T54" fmla="*/ 298 w 947"/>
                <a:gd name="T55" fmla="*/ 505 h 615"/>
                <a:gd name="T56" fmla="*/ 304 w 947"/>
                <a:gd name="T57" fmla="*/ 489 h 615"/>
                <a:gd name="T58" fmla="*/ 338 w 947"/>
                <a:gd name="T59" fmla="*/ 445 h 615"/>
                <a:gd name="T60" fmla="*/ 360 w 947"/>
                <a:gd name="T61" fmla="*/ 475 h 615"/>
                <a:gd name="T62" fmla="*/ 366 w 947"/>
                <a:gd name="T63" fmla="*/ 467 h 615"/>
                <a:gd name="T64" fmla="*/ 340 w 947"/>
                <a:gd name="T65" fmla="*/ 423 h 615"/>
                <a:gd name="T66" fmla="*/ 294 w 947"/>
                <a:gd name="T67" fmla="*/ 433 h 615"/>
                <a:gd name="T68" fmla="*/ 290 w 947"/>
                <a:gd name="T69" fmla="*/ 385 h 615"/>
                <a:gd name="T70" fmla="*/ 260 w 947"/>
                <a:gd name="T71" fmla="*/ 340 h 615"/>
                <a:gd name="T72" fmla="*/ 242 w 947"/>
                <a:gd name="T73" fmla="*/ 338 h 615"/>
                <a:gd name="T74" fmla="*/ 244 w 947"/>
                <a:gd name="T75" fmla="*/ 298 h 615"/>
                <a:gd name="T76" fmla="*/ 276 w 947"/>
                <a:gd name="T77" fmla="*/ 332 h 615"/>
                <a:gd name="T78" fmla="*/ 288 w 947"/>
                <a:gd name="T79" fmla="*/ 377 h 615"/>
                <a:gd name="T80" fmla="*/ 342 w 947"/>
                <a:gd name="T81" fmla="*/ 397 h 615"/>
                <a:gd name="T82" fmla="*/ 386 w 947"/>
                <a:gd name="T83" fmla="*/ 423 h 615"/>
                <a:gd name="T84" fmla="*/ 434 w 947"/>
                <a:gd name="T85" fmla="*/ 405 h 615"/>
                <a:gd name="T86" fmla="*/ 432 w 947"/>
                <a:gd name="T87" fmla="*/ 369 h 615"/>
                <a:gd name="T88" fmla="*/ 410 w 947"/>
                <a:gd name="T89" fmla="*/ 371 h 615"/>
                <a:gd name="T90" fmla="*/ 358 w 947"/>
                <a:gd name="T91" fmla="*/ 365 h 615"/>
                <a:gd name="T92" fmla="*/ 334 w 947"/>
                <a:gd name="T93" fmla="*/ 387 h 615"/>
                <a:gd name="T94" fmla="*/ 308 w 947"/>
                <a:gd name="T95" fmla="*/ 367 h 615"/>
                <a:gd name="T96" fmla="*/ 302 w 947"/>
                <a:gd name="T97" fmla="*/ 320 h 615"/>
                <a:gd name="T98" fmla="*/ 328 w 947"/>
                <a:gd name="T99" fmla="*/ 300 h 615"/>
                <a:gd name="T100" fmla="*/ 308 w 947"/>
                <a:gd name="T101" fmla="*/ 286 h 615"/>
                <a:gd name="T102" fmla="*/ 268 w 947"/>
                <a:gd name="T103" fmla="*/ 284 h 615"/>
                <a:gd name="T104" fmla="*/ 234 w 947"/>
                <a:gd name="T105" fmla="*/ 282 h 615"/>
                <a:gd name="T106" fmla="*/ 210 w 947"/>
                <a:gd name="T107" fmla="*/ 278 h 615"/>
                <a:gd name="T108" fmla="*/ 184 w 947"/>
                <a:gd name="T109" fmla="*/ 276 h 615"/>
                <a:gd name="T110" fmla="*/ 136 w 947"/>
                <a:gd name="T111" fmla="*/ 230 h 615"/>
                <a:gd name="T112" fmla="*/ 132 w 947"/>
                <a:gd name="T113" fmla="*/ 210 h 615"/>
                <a:gd name="T114" fmla="*/ 96 w 947"/>
                <a:gd name="T115" fmla="*/ 146 h 615"/>
                <a:gd name="T116" fmla="*/ 64 w 947"/>
                <a:gd name="T117" fmla="*/ 112 h 615"/>
                <a:gd name="T118" fmla="*/ 48 w 947"/>
                <a:gd name="T119" fmla="*/ 100 h 615"/>
                <a:gd name="T120" fmla="*/ 2 w 947"/>
                <a:gd name="T121" fmla="*/ 60 h 615"/>
                <a:gd name="T122" fmla="*/ 196 w 947"/>
                <a:gd name="T123" fmla="*/ 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47" h="615">
                  <a:moveTo>
                    <a:pt x="290" y="497"/>
                  </a:moveTo>
                  <a:lnTo>
                    <a:pt x="290" y="495"/>
                  </a:lnTo>
                  <a:lnTo>
                    <a:pt x="290" y="497"/>
                  </a:lnTo>
                  <a:close/>
                  <a:moveTo>
                    <a:pt x="300" y="491"/>
                  </a:moveTo>
                  <a:lnTo>
                    <a:pt x="300" y="493"/>
                  </a:lnTo>
                  <a:lnTo>
                    <a:pt x="300" y="491"/>
                  </a:lnTo>
                  <a:lnTo>
                    <a:pt x="298" y="491"/>
                  </a:lnTo>
                  <a:lnTo>
                    <a:pt x="298" y="489"/>
                  </a:lnTo>
                  <a:lnTo>
                    <a:pt x="300" y="489"/>
                  </a:lnTo>
                  <a:lnTo>
                    <a:pt x="300" y="487"/>
                  </a:lnTo>
                  <a:lnTo>
                    <a:pt x="302" y="487"/>
                  </a:lnTo>
                  <a:lnTo>
                    <a:pt x="302" y="489"/>
                  </a:lnTo>
                  <a:lnTo>
                    <a:pt x="302" y="491"/>
                  </a:lnTo>
                  <a:lnTo>
                    <a:pt x="300" y="491"/>
                  </a:lnTo>
                  <a:close/>
                  <a:moveTo>
                    <a:pt x="140" y="483"/>
                  </a:moveTo>
                  <a:lnTo>
                    <a:pt x="140" y="485"/>
                  </a:lnTo>
                  <a:lnTo>
                    <a:pt x="138" y="485"/>
                  </a:lnTo>
                  <a:lnTo>
                    <a:pt x="138" y="483"/>
                  </a:lnTo>
                  <a:lnTo>
                    <a:pt x="140" y="483"/>
                  </a:lnTo>
                  <a:close/>
                  <a:moveTo>
                    <a:pt x="354" y="477"/>
                  </a:moveTo>
                  <a:lnTo>
                    <a:pt x="356" y="475"/>
                  </a:lnTo>
                  <a:lnTo>
                    <a:pt x="356" y="477"/>
                  </a:lnTo>
                  <a:lnTo>
                    <a:pt x="354" y="477"/>
                  </a:lnTo>
                  <a:close/>
                  <a:moveTo>
                    <a:pt x="358" y="475"/>
                  </a:moveTo>
                  <a:lnTo>
                    <a:pt x="360" y="475"/>
                  </a:lnTo>
                  <a:lnTo>
                    <a:pt x="358" y="475"/>
                  </a:lnTo>
                  <a:lnTo>
                    <a:pt x="356" y="477"/>
                  </a:lnTo>
                  <a:lnTo>
                    <a:pt x="356" y="475"/>
                  </a:lnTo>
                  <a:lnTo>
                    <a:pt x="358" y="475"/>
                  </a:lnTo>
                  <a:close/>
                  <a:moveTo>
                    <a:pt x="362" y="475"/>
                  </a:moveTo>
                  <a:lnTo>
                    <a:pt x="360" y="475"/>
                  </a:lnTo>
                  <a:lnTo>
                    <a:pt x="360" y="473"/>
                  </a:lnTo>
                  <a:lnTo>
                    <a:pt x="362" y="473"/>
                  </a:lnTo>
                  <a:lnTo>
                    <a:pt x="362" y="475"/>
                  </a:lnTo>
                  <a:close/>
                  <a:moveTo>
                    <a:pt x="366" y="465"/>
                  </a:moveTo>
                  <a:lnTo>
                    <a:pt x="364" y="465"/>
                  </a:lnTo>
                  <a:lnTo>
                    <a:pt x="364" y="467"/>
                  </a:lnTo>
                  <a:lnTo>
                    <a:pt x="364" y="469"/>
                  </a:lnTo>
                  <a:lnTo>
                    <a:pt x="364" y="471"/>
                  </a:lnTo>
                  <a:lnTo>
                    <a:pt x="364" y="473"/>
                  </a:lnTo>
                  <a:lnTo>
                    <a:pt x="362" y="473"/>
                  </a:lnTo>
                  <a:lnTo>
                    <a:pt x="362" y="471"/>
                  </a:lnTo>
                  <a:lnTo>
                    <a:pt x="362" y="469"/>
                  </a:lnTo>
                  <a:lnTo>
                    <a:pt x="364" y="467"/>
                  </a:lnTo>
                  <a:lnTo>
                    <a:pt x="364" y="465"/>
                  </a:lnTo>
                  <a:lnTo>
                    <a:pt x="362" y="465"/>
                  </a:lnTo>
                  <a:lnTo>
                    <a:pt x="362" y="461"/>
                  </a:lnTo>
                  <a:lnTo>
                    <a:pt x="364" y="461"/>
                  </a:lnTo>
                  <a:lnTo>
                    <a:pt x="366" y="461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68" y="461"/>
                  </a:lnTo>
                  <a:lnTo>
                    <a:pt x="366" y="463"/>
                  </a:lnTo>
                  <a:lnTo>
                    <a:pt x="366" y="465"/>
                  </a:lnTo>
                  <a:close/>
                  <a:moveTo>
                    <a:pt x="110" y="457"/>
                  </a:moveTo>
                  <a:lnTo>
                    <a:pt x="112" y="457"/>
                  </a:lnTo>
                  <a:lnTo>
                    <a:pt x="114" y="457"/>
                  </a:lnTo>
                  <a:lnTo>
                    <a:pt x="114" y="459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close/>
                  <a:moveTo>
                    <a:pt x="368" y="459"/>
                  </a:moveTo>
                  <a:lnTo>
                    <a:pt x="368" y="457"/>
                  </a:lnTo>
                  <a:lnTo>
                    <a:pt x="368" y="455"/>
                  </a:lnTo>
                  <a:lnTo>
                    <a:pt x="370" y="457"/>
                  </a:lnTo>
                  <a:lnTo>
                    <a:pt x="368" y="457"/>
                  </a:lnTo>
                  <a:lnTo>
                    <a:pt x="368" y="459"/>
                  </a:lnTo>
                  <a:close/>
                  <a:moveTo>
                    <a:pt x="364" y="455"/>
                  </a:moveTo>
                  <a:lnTo>
                    <a:pt x="362" y="455"/>
                  </a:lnTo>
                  <a:lnTo>
                    <a:pt x="364" y="455"/>
                  </a:lnTo>
                  <a:close/>
                  <a:moveTo>
                    <a:pt x="300" y="455"/>
                  </a:moveTo>
                  <a:lnTo>
                    <a:pt x="298" y="455"/>
                  </a:lnTo>
                  <a:lnTo>
                    <a:pt x="298" y="453"/>
                  </a:lnTo>
                  <a:lnTo>
                    <a:pt x="296" y="451"/>
                  </a:lnTo>
                  <a:lnTo>
                    <a:pt x="298" y="451"/>
                  </a:lnTo>
                  <a:lnTo>
                    <a:pt x="298" y="453"/>
                  </a:lnTo>
                  <a:lnTo>
                    <a:pt x="300" y="453"/>
                  </a:lnTo>
                  <a:lnTo>
                    <a:pt x="300" y="455"/>
                  </a:lnTo>
                  <a:close/>
                  <a:moveTo>
                    <a:pt x="434" y="397"/>
                  </a:move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5"/>
                  </a:lnTo>
                  <a:lnTo>
                    <a:pt x="434" y="397"/>
                  </a:lnTo>
                  <a:close/>
                  <a:moveTo>
                    <a:pt x="348" y="385"/>
                  </a:moveTo>
                  <a:lnTo>
                    <a:pt x="348" y="385"/>
                  </a:lnTo>
                  <a:lnTo>
                    <a:pt x="348" y="385"/>
                  </a:lnTo>
                  <a:close/>
                  <a:moveTo>
                    <a:pt x="350" y="381"/>
                  </a:moveTo>
                  <a:lnTo>
                    <a:pt x="350" y="379"/>
                  </a:lnTo>
                  <a:lnTo>
                    <a:pt x="350" y="381"/>
                  </a:lnTo>
                  <a:close/>
                  <a:moveTo>
                    <a:pt x="426" y="371"/>
                  </a:moveTo>
                  <a:lnTo>
                    <a:pt x="424" y="371"/>
                  </a:lnTo>
                  <a:lnTo>
                    <a:pt x="426" y="371"/>
                  </a:lnTo>
                  <a:lnTo>
                    <a:pt x="426" y="369"/>
                  </a:lnTo>
                  <a:lnTo>
                    <a:pt x="426" y="371"/>
                  </a:lnTo>
                  <a:close/>
                  <a:moveTo>
                    <a:pt x="310" y="296"/>
                  </a:moveTo>
                  <a:lnTo>
                    <a:pt x="310" y="294"/>
                  </a:lnTo>
                  <a:lnTo>
                    <a:pt x="312" y="294"/>
                  </a:lnTo>
                  <a:lnTo>
                    <a:pt x="312" y="296"/>
                  </a:lnTo>
                  <a:lnTo>
                    <a:pt x="310" y="296"/>
                  </a:lnTo>
                  <a:close/>
                  <a:moveTo>
                    <a:pt x="310" y="288"/>
                  </a:moveTo>
                  <a:lnTo>
                    <a:pt x="310" y="290"/>
                  </a:lnTo>
                  <a:lnTo>
                    <a:pt x="308" y="288"/>
                  </a:lnTo>
                  <a:lnTo>
                    <a:pt x="310" y="288"/>
                  </a:lnTo>
                  <a:close/>
                  <a:moveTo>
                    <a:pt x="216" y="280"/>
                  </a:moveTo>
                  <a:lnTo>
                    <a:pt x="214" y="280"/>
                  </a:lnTo>
                  <a:lnTo>
                    <a:pt x="216" y="280"/>
                  </a:lnTo>
                  <a:close/>
                  <a:moveTo>
                    <a:pt x="218" y="280"/>
                  </a:moveTo>
                  <a:lnTo>
                    <a:pt x="216" y="280"/>
                  </a:lnTo>
                  <a:lnTo>
                    <a:pt x="216" y="278"/>
                  </a:lnTo>
                  <a:lnTo>
                    <a:pt x="218" y="278"/>
                  </a:lnTo>
                  <a:lnTo>
                    <a:pt x="218" y="280"/>
                  </a:lnTo>
                  <a:close/>
                  <a:moveTo>
                    <a:pt x="222" y="282"/>
                  </a:moveTo>
                  <a:lnTo>
                    <a:pt x="220" y="284"/>
                  </a:lnTo>
                  <a:lnTo>
                    <a:pt x="220" y="282"/>
                  </a:lnTo>
                  <a:lnTo>
                    <a:pt x="222" y="282"/>
                  </a:lnTo>
                  <a:lnTo>
                    <a:pt x="222" y="280"/>
                  </a:lnTo>
                  <a:lnTo>
                    <a:pt x="222" y="278"/>
                  </a:lnTo>
                  <a:lnTo>
                    <a:pt x="224" y="278"/>
                  </a:lnTo>
                  <a:lnTo>
                    <a:pt x="224" y="280"/>
                  </a:lnTo>
                  <a:lnTo>
                    <a:pt x="222" y="280"/>
                  </a:lnTo>
                  <a:lnTo>
                    <a:pt x="222" y="282"/>
                  </a:lnTo>
                  <a:close/>
                  <a:moveTo>
                    <a:pt x="68" y="126"/>
                  </a:moveTo>
                  <a:lnTo>
                    <a:pt x="70" y="126"/>
                  </a:lnTo>
                  <a:lnTo>
                    <a:pt x="72" y="128"/>
                  </a:lnTo>
                  <a:lnTo>
                    <a:pt x="70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0" y="116"/>
                  </a:lnTo>
                  <a:lnTo>
                    <a:pt x="62" y="118"/>
                  </a:lnTo>
                  <a:lnTo>
                    <a:pt x="64" y="120"/>
                  </a:lnTo>
                  <a:lnTo>
                    <a:pt x="66" y="122"/>
                  </a:lnTo>
                  <a:lnTo>
                    <a:pt x="68" y="124"/>
                  </a:lnTo>
                  <a:lnTo>
                    <a:pt x="68" y="126"/>
                  </a:lnTo>
                  <a:close/>
                  <a:moveTo>
                    <a:pt x="286" y="12"/>
                  </a:moveTo>
                  <a:lnTo>
                    <a:pt x="286" y="16"/>
                  </a:lnTo>
                  <a:lnTo>
                    <a:pt x="288" y="16"/>
                  </a:lnTo>
                  <a:lnTo>
                    <a:pt x="298" y="16"/>
                  </a:lnTo>
                  <a:lnTo>
                    <a:pt x="300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6" y="1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30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50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60" y="2"/>
                  </a:lnTo>
                  <a:lnTo>
                    <a:pt x="360" y="4"/>
                  </a:lnTo>
                  <a:lnTo>
                    <a:pt x="360" y="12"/>
                  </a:lnTo>
                  <a:lnTo>
                    <a:pt x="360" y="14"/>
                  </a:lnTo>
                  <a:lnTo>
                    <a:pt x="360" y="16"/>
                  </a:lnTo>
                  <a:lnTo>
                    <a:pt x="374" y="16"/>
                  </a:lnTo>
                  <a:lnTo>
                    <a:pt x="376" y="16"/>
                  </a:lnTo>
                  <a:lnTo>
                    <a:pt x="398" y="16"/>
                  </a:lnTo>
                  <a:lnTo>
                    <a:pt x="406" y="16"/>
                  </a:lnTo>
                  <a:lnTo>
                    <a:pt x="408" y="16"/>
                  </a:lnTo>
                  <a:lnTo>
                    <a:pt x="430" y="16"/>
                  </a:lnTo>
                  <a:lnTo>
                    <a:pt x="434" y="16"/>
                  </a:lnTo>
                  <a:lnTo>
                    <a:pt x="442" y="16"/>
                  </a:lnTo>
                  <a:lnTo>
                    <a:pt x="442" y="12"/>
                  </a:lnTo>
                  <a:lnTo>
                    <a:pt x="442" y="10"/>
                  </a:lnTo>
                  <a:lnTo>
                    <a:pt x="442" y="8"/>
                  </a:lnTo>
                  <a:lnTo>
                    <a:pt x="442" y="2"/>
                  </a:lnTo>
                  <a:lnTo>
                    <a:pt x="444" y="2"/>
                  </a:lnTo>
                  <a:lnTo>
                    <a:pt x="458" y="2"/>
                  </a:lnTo>
                  <a:lnTo>
                    <a:pt x="460" y="2"/>
                  </a:lnTo>
                  <a:lnTo>
                    <a:pt x="470" y="2"/>
                  </a:lnTo>
                  <a:lnTo>
                    <a:pt x="476" y="2"/>
                  </a:lnTo>
                  <a:lnTo>
                    <a:pt x="478" y="10"/>
                  </a:lnTo>
                  <a:lnTo>
                    <a:pt x="478" y="16"/>
                  </a:lnTo>
                  <a:lnTo>
                    <a:pt x="478" y="18"/>
                  </a:lnTo>
                  <a:lnTo>
                    <a:pt x="488" y="18"/>
                  </a:lnTo>
                  <a:lnTo>
                    <a:pt x="498" y="18"/>
                  </a:lnTo>
                  <a:lnTo>
                    <a:pt x="502" y="18"/>
                  </a:lnTo>
                  <a:lnTo>
                    <a:pt x="504" y="18"/>
                  </a:lnTo>
                  <a:lnTo>
                    <a:pt x="510" y="18"/>
                  </a:lnTo>
                  <a:lnTo>
                    <a:pt x="520" y="18"/>
                  </a:lnTo>
                  <a:lnTo>
                    <a:pt x="530" y="18"/>
                  </a:lnTo>
                  <a:lnTo>
                    <a:pt x="532" y="18"/>
                  </a:lnTo>
                  <a:lnTo>
                    <a:pt x="550" y="18"/>
                  </a:lnTo>
                  <a:lnTo>
                    <a:pt x="567" y="18"/>
                  </a:lnTo>
                  <a:lnTo>
                    <a:pt x="597" y="18"/>
                  </a:lnTo>
                  <a:lnTo>
                    <a:pt x="599" y="18"/>
                  </a:lnTo>
                  <a:lnTo>
                    <a:pt x="607" y="18"/>
                  </a:lnTo>
                  <a:lnTo>
                    <a:pt x="611" y="18"/>
                  </a:lnTo>
                  <a:lnTo>
                    <a:pt x="615" y="18"/>
                  </a:lnTo>
                  <a:lnTo>
                    <a:pt x="627" y="18"/>
                  </a:lnTo>
                  <a:lnTo>
                    <a:pt x="645" y="18"/>
                  </a:lnTo>
                  <a:lnTo>
                    <a:pt x="671" y="18"/>
                  </a:lnTo>
                  <a:lnTo>
                    <a:pt x="693" y="20"/>
                  </a:lnTo>
                  <a:lnTo>
                    <a:pt x="693" y="22"/>
                  </a:lnTo>
                  <a:lnTo>
                    <a:pt x="693" y="40"/>
                  </a:lnTo>
                  <a:lnTo>
                    <a:pt x="695" y="40"/>
                  </a:lnTo>
                  <a:lnTo>
                    <a:pt x="711" y="40"/>
                  </a:lnTo>
                  <a:lnTo>
                    <a:pt x="713" y="40"/>
                  </a:lnTo>
                  <a:lnTo>
                    <a:pt x="721" y="40"/>
                  </a:lnTo>
                  <a:lnTo>
                    <a:pt x="723" y="40"/>
                  </a:lnTo>
                  <a:lnTo>
                    <a:pt x="725" y="40"/>
                  </a:lnTo>
                  <a:lnTo>
                    <a:pt x="725" y="38"/>
                  </a:lnTo>
                  <a:lnTo>
                    <a:pt x="727" y="38"/>
                  </a:lnTo>
                  <a:lnTo>
                    <a:pt x="729" y="38"/>
                  </a:lnTo>
                  <a:lnTo>
                    <a:pt x="749" y="38"/>
                  </a:lnTo>
                  <a:lnTo>
                    <a:pt x="761" y="38"/>
                  </a:lnTo>
                  <a:lnTo>
                    <a:pt x="763" y="38"/>
                  </a:lnTo>
                  <a:lnTo>
                    <a:pt x="767" y="38"/>
                  </a:lnTo>
                  <a:lnTo>
                    <a:pt x="771" y="38"/>
                  </a:lnTo>
                  <a:lnTo>
                    <a:pt x="771" y="40"/>
                  </a:lnTo>
                  <a:lnTo>
                    <a:pt x="771" y="50"/>
                  </a:lnTo>
                  <a:lnTo>
                    <a:pt x="771" y="50"/>
                  </a:lnTo>
                  <a:lnTo>
                    <a:pt x="771" y="56"/>
                  </a:lnTo>
                  <a:lnTo>
                    <a:pt x="771" y="58"/>
                  </a:lnTo>
                  <a:lnTo>
                    <a:pt x="771" y="60"/>
                  </a:lnTo>
                  <a:lnTo>
                    <a:pt x="771" y="60"/>
                  </a:lnTo>
                  <a:lnTo>
                    <a:pt x="777" y="60"/>
                  </a:lnTo>
                  <a:lnTo>
                    <a:pt x="779" y="60"/>
                  </a:lnTo>
                  <a:lnTo>
                    <a:pt x="791" y="60"/>
                  </a:lnTo>
                  <a:lnTo>
                    <a:pt x="803" y="60"/>
                  </a:lnTo>
                  <a:lnTo>
                    <a:pt x="809" y="60"/>
                  </a:lnTo>
                  <a:lnTo>
                    <a:pt x="811" y="60"/>
                  </a:lnTo>
                  <a:lnTo>
                    <a:pt x="815" y="60"/>
                  </a:lnTo>
                  <a:lnTo>
                    <a:pt x="819" y="60"/>
                  </a:lnTo>
                  <a:lnTo>
                    <a:pt x="821" y="60"/>
                  </a:lnTo>
                  <a:lnTo>
                    <a:pt x="825" y="60"/>
                  </a:lnTo>
                  <a:lnTo>
                    <a:pt x="837" y="60"/>
                  </a:lnTo>
                  <a:lnTo>
                    <a:pt x="849" y="60"/>
                  </a:lnTo>
                  <a:lnTo>
                    <a:pt x="849" y="66"/>
                  </a:lnTo>
                  <a:lnTo>
                    <a:pt x="849" y="72"/>
                  </a:lnTo>
                  <a:lnTo>
                    <a:pt x="849" y="98"/>
                  </a:lnTo>
                  <a:lnTo>
                    <a:pt x="845" y="98"/>
                  </a:lnTo>
                  <a:lnTo>
                    <a:pt x="845" y="116"/>
                  </a:lnTo>
                  <a:lnTo>
                    <a:pt x="859" y="116"/>
                  </a:lnTo>
                  <a:lnTo>
                    <a:pt x="865" y="118"/>
                  </a:lnTo>
                  <a:lnTo>
                    <a:pt x="865" y="136"/>
                  </a:lnTo>
                  <a:lnTo>
                    <a:pt x="865" y="138"/>
                  </a:lnTo>
                  <a:lnTo>
                    <a:pt x="883" y="138"/>
                  </a:lnTo>
                  <a:lnTo>
                    <a:pt x="881" y="150"/>
                  </a:lnTo>
                  <a:lnTo>
                    <a:pt x="881" y="154"/>
                  </a:lnTo>
                  <a:lnTo>
                    <a:pt x="887" y="154"/>
                  </a:lnTo>
                  <a:lnTo>
                    <a:pt x="889" y="154"/>
                  </a:lnTo>
                  <a:lnTo>
                    <a:pt x="901" y="154"/>
                  </a:lnTo>
                  <a:lnTo>
                    <a:pt x="901" y="168"/>
                  </a:lnTo>
                  <a:lnTo>
                    <a:pt x="901" y="172"/>
                  </a:lnTo>
                  <a:lnTo>
                    <a:pt x="901" y="176"/>
                  </a:lnTo>
                  <a:lnTo>
                    <a:pt x="895" y="176"/>
                  </a:lnTo>
                  <a:lnTo>
                    <a:pt x="895" y="200"/>
                  </a:lnTo>
                  <a:lnTo>
                    <a:pt x="895" y="206"/>
                  </a:lnTo>
                  <a:lnTo>
                    <a:pt x="895" y="228"/>
                  </a:lnTo>
                  <a:lnTo>
                    <a:pt x="895" y="232"/>
                  </a:lnTo>
                  <a:lnTo>
                    <a:pt x="911" y="234"/>
                  </a:lnTo>
                  <a:lnTo>
                    <a:pt x="927" y="234"/>
                  </a:lnTo>
                  <a:lnTo>
                    <a:pt x="933" y="234"/>
                  </a:lnTo>
                  <a:lnTo>
                    <a:pt x="933" y="252"/>
                  </a:lnTo>
                  <a:lnTo>
                    <a:pt x="935" y="252"/>
                  </a:lnTo>
                  <a:lnTo>
                    <a:pt x="947" y="252"/>
                  </a:lnTo>
                  <a:lnTo>
                    <a:pt x="947" y="260"/>
                  </a:lnTo>
                  <a:lnTo>
                    <a:pt x="947" y="274"/>
                  </a:lnTo>
                  <a:lnTo>
                    <a:pt x="947" y="276"/>
                  </a:lnTo>
                  <a:lnTo>
                    <a:pt x="947" y="282"/>
                  </a:lnTo>
                  <a:lnTo>
                    <a:pt x="947" y="288"/>
                  </a:lnTo>
                  <a:lnTo>
                    <a:pt x="947" y="288"/>
                  </a:lnTo>
                  <a:lnTo>
                    <a:pt x="947" y="296"/>
                  </a:lnTo>
                  <a:lnTo>
                    <a:pt x="947" y="302"/>
                  </a:lnTo>
                  <a:lnTo>
                    <a:pt x="947" y="304"/>
                  </a:lnTo>
                  <a:lnTo>
                    <a:pt x="947" y="310"/>
                  </a:lnTo>
                  <a:lnTo>
                    <a:pt x="947" y="330"/>
                  </a:lnTo>
                  <a:lnTo>
                    <a:pt x="941" y="330"/>
                  </a:lnTo>
                  <a:lnTo>
                    <a:pt x="941" y="336"/>
                  </a:lnTo>
                  <a:lnTo>
                    <a:pt x="941" y="336"/>
                  </a:lnTo>
                  <a:lnTo>
                    <a:pt x="941" y="338"/>
                  </a:lnTo>
                  <a:lnTo>
                    <a:pt x="941" y="342"/>
                  </a:lnTo>
                  <a:lnTo>
                    <a:pt x="941" y="344"/>
                  </a:lnTo>
                  <a:lnTo>
                    <a:pt x="941" y="346"/>
                  </a:lnTo>
                  <a:lnTo>
                    <a:pt x="939" y="346"/>
                  </a:lnTo>
                  <a:lnTo>
                    <a:pt x="929" y="346"/>
                  </a:lnTo>
                  <a:lnTo>
                    <a:pt x="927" y="346"/>
                  </a:lnTo>
                  <a:lnTo>
                    <a:pt x="917" y="346"/>
                  </a:lnTo>
                  <a:lnTo>
                    <a:pt x="911" y="346"/>
                  </a:lnTo>
                  <a:lnTo>
                    <a:pt x="905" y="346"/>
                  </a:lnTo>
                  <a:lnTo>
                    <a:pt x="889" y="346"/>
                  </a:lnTo>
                  <a:lnTo>
                    <a:pt x="885" y="346"/>
                  </a:lnTo>
                  <a:lnTo>
                    <a:pt x="885" y="352"/>
                  </a:lnTo>
                  <a:lnTo>
                    <a:pt x="885" y="357"/>
                  </a:lnTo>
                  <a:lnTo>
                    <a:pt x="885" y="361"/>
                  </a:lnTo>
                  <a:lnTo>
                    <a:pt x="885" y="363"/>
                  </a:lnTo>
                  <a:lnTo>
                    <a:pt x="885" y="381"/>
                  </a:lnTo>
                  <a:lnTo>
                    <a:pt x="879" y="381"/>
                  </a:lnTo>
                  <a:lnTo>
                    <a:pt x="857" y="381"/>
                  </a:lnTo>
                  <a:lnTo>
                    <a:pt x="851" y="381"/>
                  </a:lnTo>
                  <a:lnTo>
                    <a:pt x="847" y="381"/>
                  </a:lnTo>
                  <a:lnTo>
                    <a:pt x="843" y="381"/>
                  </a:lnTo>
                  <a:lnTo>
                    <a:pt x="837" y="381"/>
                  </a:lnTo>
                  <a:lnTo>
                    <a:pt x="831" y="381"/>
                  </a:lnTo>
                  <a:lnTo>
                    <a:pt x="831" y="397"/>
                  </a:lnTo>
                  <a:lnTo>
                    <a:pt x="827" y="397"/>
                  </a:lnTo>
                  <a:lnTo>
                    <a:pt x="827" y="403"/>
                  </a:lnTo>
                  <a:lnTo>
                    <a:pt x="827" y="411"/>
                  </a:lnTo>
                  <a:lnTo>
                    <a:pt x="827" y="433"/>
                  </a:lnTo>
                  <a:lnTo>
                    <a:pt x="821" y="433"/>
                  </a:lnTo>
                  <a:lnTo>
                    <a:pt x="819" y="433"/>
                  </a:lnTo>
                  <a:lnTo>
                    <a:pt x="811" y="433"/>
                  </a:lnTo>
                  <a:lnTo>
                    <a:pt x="805" y="433"/>
                  </a:lnTo>
                  <a:lnTo>
                    <a:pt x="799" y="433"/>
                  </a:lnTo>
                  <a:lnTo>
                    <a:pt x="793" y="433"/>
                  </a:lnTo>
                  <a:lnTo>
                    <a:pt x="791" y="433"/>
                  </a:lnTo>
                  <a:lnTo>
                    <a:pt x="791" y="425"/>
                  </a:lnTo>
                  <a:lnTo>
                    <a:pt x="791" y="423"/>
                  </a:lnTo>
                  <a:lnTo>
                    <a:pt x="791" y="417"/>
                  </a:lnTo>
                  <a:lnTo>
                    <a:pt x="787" y="417"/>
                  </a:lnTo>
                  <a:lnTo>
                    <a:pt x="773" y="417"/>
                  </a:lnTo>
                  <a:lnTo>
                    <a:pt x="773" y="403"/>
                  </a:lnTo>
                  <a:lnTo>
                    <a:pt x="773" y="399"/>
                  </a:lnTo>
                  <a:lnTo>
                    <a:pt x="767" y="399"/>
                  </a:lnTo>
                  <a:lnTo>
                    <a:pt x="745" y="399"/>
                  </a:lnTo>
                  <a:lnTo>
                    <a:pt x="739" y="399"/>
                  </a:lnTo>
                  <a:lnTo>
                    <a:pt x="737" y="399"/>
                  </a:lnTo>
                  <a:lnTo>
                    <a:pt x="737" y="407"/>
                  </a:lnTo>
                  <a:lnTo>
                    <a:pt x="737" y="413"/>
                  </a:lnTo>
                  <a:lnTo>
                    <a:pt x="737" y="421"/>
                  </a:lnTo>
                  <a:lnTo>
                    <a:pt x="737" y="425"/>
                  </a:lnTo>
                  <a:lnTo>
                    <a:pt x="737" y="431"/>
                  </a:lnTo>
                  <a:lnTo>
                    <a:pt x="737" y="435"/>
                  </a:lnTo>
                  <a:lnTo>
                    <a:pt x="731" y="435"/>
                  </a:lnTo>
                  <a:lnTo>
                    <a:pt x="723" y="435"/>
                  </a:lnTo>
                  <a:lnTo>
                    <a:pt x="715" y="435"/>
                  </a:lnTo>
                  <a:lnTo>
                    <a:pt x="709" y="435"/>
                  </a:lnTo>
                  <a:lnTo>
                    <a:pt x="701" y="435"/>
                  </a:lnTo>
                  <a:lnTo>
                    <a:pt x="701" y="421"/>
                  </a:lnTo>
                  <a:lnTo>
                    <a:pt x="701" y="399"/>
                  </a:lnTo>
                  <a:lnTo>
                    <a:pt x="697" y="399"/>
                  </a:lnTo>
                  <a:lnTo>
                    <a:pt x="683" y="399"/>
                  </a:lnTo>
                  <a:lnTo>
                    <a:pt x="677" y="399"/>
                  </a:lnTo>
                  <a:lnTo>
                    <a:pt x="675" y="399"/>
                  </a:lnTo>
                  <a:lnTo>
                    <a:pt x="675" y="399"/>
                  </a:lnTo>
                  <a:lnTo>
                    <a:pt x="673" y="399"/>
                  </a:lnTo>
                  <a:lnTo>
                    <a:pt x="671" y="399"/>
                  </a:lnTo>
                  <a:lnTo>
                    <a:pt x="657" y="399"/>
                  </a:lnTo>
                  <a:lnTo>
                    <a:pt x="647" y="399"/>
                  </a:lnTo>
                  <a:lnTo>
                    <a:pt x="643" y="399"/>
                  </a:lnTo>
                  <a:lnTo>
                    <a:pt x="631" y="399"/>
                  </a:lnTo>
                  <a:lnTo>
                    <a:pt x="631" y="401"/>
                  </a:lnTo>
                  <a:lnTo>
                    <a:pt x="631" y="415"/>
                  </a:lnTo>
                  <a:lnTo>
                    <a:pt x="631" y="417"/>
                  </a:lnTo>
                  <a:lnTo>
                    <a:pt x="631" y="429"/>
                  </a:lnTo>
                  <a:lnTo>
                    <a:pt x="631" y="431"/>
                  </a:lnTo>
                  <a:lnTo>
                    <a:pt x="631" y="433"/>
                  </a:lnTo>
                  <a:lnTo>
                    <a:pt x="631" y="439"/>
                  </a:lnTo>
                  <a:lnTo>
                    <a:pt x="631" y="449"/>
                  </a:lnTo>
                  <a:lnTo>
                    <a:pt x="631" y="473"/>
                  </a:lnTo>
                  <a:lnTo>
                    <a:pt x="627" y="473"/>
                  </a:lnTo>
                  <a:lnTo>
                    <a:pt x="615" y="473"/>
                  </a:lnTo>
                  <a:lnTo>
                    <a:pt x="603" y="473"/>
                  </a:lnTo>
                  <a:lnTo>
                    <a:pt x="601" y="473"/>
                  </a:lnTo>
                  <a:lnTo>
                    <a:pt x="591" y="473"/>
                  </a:lnTo>
                  <a:lnTo>
                    <a:pt x="577" y="473"/>
                  </a:lnTo>
                  <a:lnTo>
                    <a:pt x="573" y="473"/>
                  </a:lnTo>
                  <a:lnTo>
                    <a:pt x="569" y="473"/>
                  </a:lnTo>
                  <a:lnTo>
                    <a:pt x="565" y="473"/>
                  </a:lnTo>
                  <a:lnTo>
                    <a:pt x="552" y="473"/>
                  </a:lnTo>
                  <a:lnTo>
                    <a:pt x="548" y="473"/>
                  </a:lnTo>
                  <a:lnTo>
                    <a:pt x="540" y="473"/>
                  </a:lnTo>
                  <a:lnTo>
                    <a:pt x="540" y="479"/>
                  </a:lnTo>
                  <a:lnTo>
                    <a:pt x="540" y="491"/>
                  </a:lnTo>
                  <a:lnTo>
                    <a:pt x="540" y="495"/>
                  </a:lnTo>
                  <a:lnTo>
                    <a:pt x="540" y="497"/>
                  </a:lnTo>
                  <a:lnTo>
                    <a:pt x="540" y="499"/>
                  </a:lnTo>
                  <a:lnTo>
                    <a:pt x="540" y="507"/>
                  </a:lnTo>
                  <a:lnTo>
                    <a:pt x="536" y="507"/>
                  </a:lnTo>
                  <a:lnTo>
                    <a:pt x="530" y="507"/>
                  </a:lnTo>
                  <a:lnTo>
                    <a:pt x="528" y="507"/>
                  </a:lnTo>
                  <a:lnTo>
                    <a:pt x="506" y="507"/>
                  </a:lnTo>
                  <a:lnTo>
                    <a:pt x="500" y="507"/>
                  </a:lnTo>
                  <a:lnTo>
                    <a:pt x="498" y="507"/>
                  </a:lnTo>
                  <a:lnTo>
                    <a:pt x="492" y="507"/>
                  </a:lnTo>
                  <a:lnTo>
                    <a:pt x="490" y="507"/>
                  </a:lnTo>
                  <a:lnTo>
                    <a:pt x="486" y="507"/>
                  </a:lnTo>
                  <a:lnTo>
                    <a:pt x="486" y="535"/>
                  </a:lnTo>
                  <a:lnTo>
                    <a:pt x="486" y="543"/>
                  </a:lnTo>
                  <a:lnTo>
                    <a:pt x="486" y="545"/>
                  </a:lnTo>
                  <a:lnTo>
                    <a:pt x="486" y="557"/>
                  </a:lnTo>
                  <a:lnTo>
                    <a:pt x="486" y="567"/>
                  </a:lnTo>
                  <a:lnTo>
                    <a:pt x="486" y="589"/>
                  </a:lnTo>
                  <a:lnTo>
                    <a:pt x="486" y="597"/>
                  </a:lnTo>
                  <a:lnTo>
                    <a:pt x="482" y="597"/>
                  </a:lnTo>
                  <a:lnTo>
                    <a:pt x="470" y="597"/>
                  </a:lnTo>
                  <a:lnTo>
                    <a:pt x="470" y="605"/>
                  </a:lnTo>
                  <a:lnTo>
                    <a:pt x="470" y="611"/>
                  </a:lnTo>
                  <a:lnTo>
                    <a:pt x="470" y="613"/>
                  </a:lnTo>
                  <a:lnTo>
                    <a:pt x="470" y="615"/>
                  </a:lnTo>
                  <a:lnTo>
                    <a:pt x="468" y="615"/>
                  </a:lnTo>
                  <a:lnTo>
                    <a:pt x="460" y="615"/>
                  </a:lnTo>
                  <a:lnTo>
                    <a:pt x="452" y="615"/>
                  </a:lnTo>
                  <a:lnTo>
                    <a:pt x="436" y="615"/>
                  </a:lnTo>
                  <a:lnTo>
                    <a:pt x="418" y="615"/>
                  </a:lnTo>
                  <a:lnTo>
                    <a:pt x="416" y="615"/>
                  </a:lnTo>
                  <a:lnTo>
                    <a:pt x="408" y="615"/>
                  </a:lnTo>
                  <a:lnTo>
                    <a:pt x="402" y="615"/>
                  </a:lnTo>
                  <a:lnTo>
                    <a:pt x="378" y="615"/>
                  </a:lnTo>
                  <a:lnTo>
                    <a:pt x="370" y="615"/>
                  </a:lnTo>
                  <a:lnTo>
                    <a:pt x="366" y="615"/>
                  </a:lnTo>
                  <a:lnTo>
                    <a:pt x="364" y="615"/>
                  </a:lnTo>
                  <a:lnTo>
                    <a:pt x="350" y="615"/>
                  </a:lnTo>
                  <a:lnTo>
                    <a:pt x="336" y="615"/>
                  </a:lnTo>
                  <a:lnTo>
                    <a:pt x="324" y="615"/>
                  </a:lnTo>
                  <a:lnTo>
                    <a:pt x="312" y="615"/>
                  </a:lnTo>
                  <a:lnTo>
                    <a:pt x="302" y="615"/>
                  </a:lnTo>
                  <a:lnTo>
                    <a:pt x="298" y="615"/>
                  </a:lnTo>
                  <a:lnTo>
                    <a:pt x="296" y="615"/>
                  </a:lnTo>
                  <a:lnTo>
                    <a:pt x="288" y="615"/>
                  </a:lnTo>
                  <a:lnTo>
                    <a:pt x="282" y="615"/>
                  </a:lnTo>
                  <a:lnTo>
                    <a:pt x="256" y="615"/>
                  </a:lnTo>
                  <a:lnTo>
                    <a:pt x="238" y="615"/>
                  </a:lnTo>
                  <a:lnTo>
                    <a:pt x="236" y="615"/>
                  </a:lnTo>
                  <a:lnTo>
                    <a:pt x="218" y="615"/>
                  </a:lnTo>
                  <a:lnTo>
                    <a:pt x="214" y="615"/>
                  </a:lnTo>
                  <a:lnTo>
                    <a:pt x="210" y="615"/>
                  </a:lnTo>
                  <a:lnTo>
                    <a:pt x="204" y="615"/>
                  </a:lnTo>
                  <a:lnTo>
                    <a:pt x="202" y="615"/>
                  </a:lnTo>
                  <a:lnTo>
                    <a:pt x="196" y="615"/>
                  </a:lnTo>
                  <a:lnTo>
                    <a:pt x="194" y="615"/>
                  </a:lnTo>
                  <a:lnTo>
                    <a:pt x="192" y="615"/>
                  </a:lnTo>
                  <a:lnTo>
                    <a:pt x="192" y="615"/>
                  </a:lnTo>
                  <a:lnTo>
                    <a:pt x="190" y="615"/>
                  </a:lnTo>
                  <a:lnTo>
                    <a:pt x="188" y="615"/>
                  </a:lnTo>
                  <a:lnTo>
                    <a:pt x="186" y="615"/>
                  </a:lnTo>
                  <a:lnTo>
                    <a:pt x="168" y="615"/>
                  </a:lnTo>
                  <a:lnTo>
                    <a:pt x="158" y="615"/>
                  </a:lnTo>
                  <a:lnTo>
                    <a:pt x="150" y="615"/>
                  </a:lnTo>
                  <a:lnTo>
                    <a:pt x="140" y="615"/>
                  </a:lnTo>
                  <a:lnTo>
                    <a:pt x="138" y="615"/>
                  </a:lnTo>
                  <a:lnTo>
                    <a:pt x="138" y="613"/>
                  </a:lnTo>
                  <a:lnTo>
                    <a:pt x="138" y="607"/>
                  </a:lnTo>
                  <a:lnTo>
                    <a:pt x="138" y="581"/>
                  </a:lnTo>
                  <a:lnTo>
                    <a:pt x="138" y="579"/>
                  </a:lnTo>
                  <a:lnTo>
                    <a:pt x="136" y="579"/>
                  </a:lnTo>
                  <a:lnTo>
                    <a:pt x="132" y="579"/>
                  </a:lnTo>
                  <a:lnTo>
                    <a:pt x="130" y="579"/>
                  </a:lnTo>
                  <a:lnTo>
                    <a:pt x="118" y="579"/>
                  </a:lnTo>
                  <a:lnTo>
                    <a:pt x="118" y="575"/>
                  </a:lnTo>
                  <a:lnTo>
                    <a:pt x="118" y="573"/>
                  </a:lnTo>
                  <a:lnTo>
                    <a:pt x="118" y="571"/>
                  </a:lnTo>
                  <a:lnTo>
                    <a:pt x="118" y="567"/>
                  </a:lnTo>
                  <a:lnTo>
                    <a:pt x="118" y="559"/>
                  </a:lnTo>
                  <a:lnTo>
                    <a:pt x="118" y="557"/>
                  </a:lnTo>
                  <a:lnTo>
                    <a:pt x="118" y="553"/>
                  </a:lnTo>
                  <a:lnTo>
                    <a:pt x="118" y="543"/>
                  </a:lnTo>
                  <a:lnTo>
                    <a:pt x="114" y="543"/>
                  </a:lnTo>
                  <a:lnTo>
                    <a:pt x="100" y="543"/>
                  </a:lnTo>
                  <a:lnTo>
                    <a:pt x="96" y="543"/>
                  </a:lnTo>
                  <a:lnTo>
                    <a:pt x="96" y="531"/>
                  </a:lnTo>
                  <a:lnTo>
                    <a:pt x="96" y="509"/>
                  </a:lnTo>
                  <a:lnTo>
                    <a:pt x="96" y="495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73"/>
                  </a:lnTo>
                  <a:lnTo>
                    <a:pt x="90" y="473"/>
                  </a:lnTo>
                  <a:lnTo>
                    <a:pt x="90" y="465"/>
                  </a:lnTo>
                  <a:lnTo>
                    <a:pt x="90" y="459"/>
                  </a:lnTo>
                  <a:lnTo>
                    <a:pt x="90" y="457"/>
                  </a:lnTo>
                  <a:lnTo>
                    <a:pt x="90" y="445"/>
                  </a:lnTo>
                  <a:lnTo>
                    <a:pt x="90" y="437"/>
                  </a:lnTo>
                  <a:lnTo>
                    <a:pt x="90" y="429"/>
                  </a:lnTo>
                  <a:lnTo>
                    <a:pt x="90" y="425"/>
                  </a:lnTo>
                  <a:lnTo>
                    <a:pt x="90" y="421"/>
                  </a:lnTo>
                  <a:lnTo>
                    <a:pt x="90" y="399"/>
                  </a:lnTo>
                  <a:lnTo>
                    <a:pt x="86" y="399"/>
                  </a:lnTo>
                  <a:lnTo>
                    <a:pt x="84" y="399"/>
                  </a:lnTo>
                  <a:lnTo>
                    <a:pt x="84" y="397"/>
                  </a:lnTo>
                  <a:lnTo>
                    <a:pt x="84" y="393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79"/>
                  </a:lnTo>
                  <a:lnTo>
                    <a:pt x="82" y="377"/>
                  </a:lnTo>
                  <a:lnTo>
                    <a:pt x="84" y="377"/>
                  </a:lnTo>
                  <a:lnTo>
                    <a:pt x="84" y="379"/>
                  </a:lnTo>
                  <a:lnTo>
                    <a:pt x="84" y="377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8" y="377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4" y="377"/>
                  </a:lnTo>
                  <a:lnTo>
                    <a:pt x="96" y="377"/>
                  </a:lnTo>
                  <a:lnTo>
                    <a:pt x="96" y="377"/>
                  </a:lnTo>
                  <a:lnTo>
                    <a:pt x="98" y="377"/>
                  </a:lnTo>
                  <a:lnTo>
                    <a:pt x="100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8" y="375"/>
                  </a:lnTo>
                  <a:lnTo>
                    <a:pt x="110" y="375"/>
                  </a:lnTo>
                  <a:lnTo>
                    <a:pt x="114" y="375"/>
                  </a:lnTo>
                  <a:lnTo>
                    <a:pt x="116" y="375"/>
                  </a:lnTo>
                  <a:lnTo>
                    <a:pt x="118" y="375"/>
                  </a:lnTo>
                  <a:lnTo>
                    <a:pt x="120" y="375"/>
                  </a:lnTo>
                  <a:lnTo>
                    <a:pt x="122" y="375"/>
                  </a:lnTo>
                  <a:lnTo>
                    <a:pt x="124" y="375"/>
                  </a:lnTo>
                  <a:lnTo>
                    <a:pt x="126" y="375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32" y="375"/>
                  </a:lnTo>
                  <a:lnTo>
                    <a:pt x="134" y="377"/>
                  </a:lnTo>
                  <a:lnTo>
                    <a:pt x="136" y="377"/>
                  </a:lnTo>
                  <a:lnTo>
                    <a:pt x="140" y="377"/>
                  </a:lnTo>
                  <a:lnTo>
                    <a:pt x="142" y="377"/>
                  </a:lnTo>
                  <a:lnTo>
                    <a:pt x="142" y="379"/>
                  </a:lnTo>
                  <a:lnTo>
                    <a:pt x="144" y="379"/>
                  </a:lnTo>
                  <a:lnTo>
                    <a:pt x="144" y="381"/>
                  </a:lnTo>
                  <a:lnTo>
                    <a:pt x="146" y="381"/>
                  </a:lnTo>
                  <a:lnTo>
                    <a:pt x="148" y="383"/>
                  </a:lnTo>
                  <a:lnTo>
                    <a:pt x="146" y="383"/>
                  </a:lnTo>
                  <a:lnTo>
                    <a:pt x="144" y="383"/>
                  </a:lnTo>
                  <a:lnTo>
                    <a:pt x="144" y="383"/>
                  </a:lnTo>
                  <a:lnTo>
                    <a:pt x="142" y="383"/>
                  </a:lnTo>
                  <a:lnTo>
                    <a:pt x="140" y="381"/>
                  </a:lnTo>
                  <a:lnTo>
                    <a:pt x="138" y="381"/>
                  </a:lnTo>
                  <a:lnTo>
                    <a:pt x="136" y="381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79"/>
                  </a:lnTo>
                  <a:lnTo>
                    <a:pt x="126" y="381"/>
                  </a:lnTo>
                  <a:lnTo>
                    <a:pt x="124" y="379"/>
                  </a:lnTo>
                  <a:lnTo>
                    <a:pt x="122" y="379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8" y="383"/>
                  </a:lnTo>
                  <a:lnTo>
                    <a:pt x="128" y="381"/>
                  </a:lnTo>
                  <a:lnTo>
                    <a:pt x="130" y="383"/>
                  </a:lnTo>
                  <a:lnTo>
                    <a:pt x="132" y="383"/>
                  </a:lnTo>
                  <a:lnTo>
                    <a:pt x="134" y="385"/>
                  </a:lnTo>
                  <a:lnTo>
                    <a:pt x="134" y="383"/>
                  </a:lnTo>
                  <a:lnTo>
                    <a:pt x="134" y="385"/>
                  </a:lnTo>
                  <a:lnTo>
                    <a:pt x="136" y="385"/>
                  </a:lnTo>
                  <a:lnTo>
                    <a:pt x="138" y="385"/>
                  </a:lnTo>
                  <a:lnTo>
                    <a:pt x="138" y="385"/>
                  </a:lnTo>
                  <a:lnTo>
                    <a:pt x="138" y="387"/>
                  </a:lnTo>
                  <a:lnTo>
                    <a:pt x="138" y="389"/>
                  </a:lnTo>
                  <a:lnTo>
                    <a:pt x="140" y="389"/>
                  </a:lnTo>
                  <a:lnTo>
                    <a:pt x="140" y="391"/>
                  </a:lnTo>
                  <a:lnTo>
                    <a:pt x="140" y="393"/>
                  </a:lnTo>
                  <a:lnTo>
                    <a:pt x="140" y="395"/>
                  </a:lnTo>
                  <a:lnTo>
                    <a:pt x="140" y="397"/>
                  </a:lnTo>
                  <a:lnTo>
                    <a:pt x="138" y="399"/>
                  </a:lnTo>
                  <a:lnTo>
                    <a:pt x="138" y="401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34" y="407"/>
                  </a:lnTo>
                  <a:lnTo>
                    <a:pt x="132" y="409"/>
                  </a:lnTo>
                  <a:lnTo>
                    <a:pt x="130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8" y="417"/>
                  </a:lnTo>
                  <a:lnTo>
                    <a:pt x="126" y="419"/>
                  </a:lnTo>
                  <a:lnTo>
                    <a:pt x="128" y="421"/>
                  </a:lnTo>
                  <a:lnTo>
                    <a:pt x="128" y="423"/>
                  </a:lnTo>
                  <a:lnTo>
                    <a:pt x="128" y="425"/>
                  </a:lnTo>
                  <a:lnTo>
                    <a:pt x="128" y="427"/>
                  </a:lnTo>
                  <a:lnTo>
                    <a:pt x="128" y="429"/>
                  </a:lnTo>
                  <a:lnTo>
                    <a:pt x="128" y="431"/>
                  </a:lnTo>
                  <a:lnTo>
                    <a:pt x="126" y="431"/>
                  </a:lnTo>
                  <a:lnTo>
                    <a:pt x="126" y="433"/>
                  </a:lnTo>
                  <a:lnTo>
                    <a:pt x="126" y="433"/>
                  </a:lnTo>
                  <a:lnTo>
                    <a:pt x="128" y="433"/>
                  </a:lnTo>
                  <a:lnTo>
                    <a:pt x="130" y="433"/>
                  </a:lnTo>
                  <a:lnTo>
                    <a:pt x="130" y="435"/>
                  </a:lnTo>
                  <a:lnTo>
                    <a:pt x="130" y="437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39"/>
                  </a:lnTo>
                  <a:lnTo>
                    <a:pt x="130" y="441"/>
                  </a:lnTo>
                  <a:lnTo>
                    <a:pt x="130" y="443"/>
                  </a:lnTo>
                  <a:lnTo>
                    <a:pt x="130" y="445"/>
                  </a:lnTo>
                  <a:lnTo>
                    <a:pt x="128" y="445"/>
                  </a:lnTo>
                  <a:lnTo>
                    <a:pt x="128" y="447"/>
                  </a:lnTo>
                  <a:lnTo>
                    <a:pt x="126" y="449"/>
                  </a:lnTo>
                  <a:lnTo>
                    <a:pt x="124" y="451"/>
                  </a:lnTo>
                  <a:lnTo>
                    <a:pt x="124" y="453"/>
                  </a:lnTo>
                  <a:lnTo>
                    <a:pt x="122" y="453"/>
                  </a:lnTo>
                  <a:lnTo>
                    <a:pt x="122" y="455"/>
                  </a:lnTo>
                  <a:lnTo>
                    <a:pt x="120" y="453"/>
                  </a:lnTo>
                  <a:lnTo>
                    <a:pt x="118" y="453"/>
                  </a:lnTo>
                  <a:lnTo>
                    <a:pt x="116" y="455"/>
                  </a:lnTo>
                  <a:lnTo>
                    <a:pt x="114" y="455"/>
                  </a:lnTo>
                  <a:lnTo>
                    <a:pt x="112" y="455"/>
                  </a:lnTo>
                  <a:lnTo>
                    <a:pt x="110" y="455"/>
                  </a:lnTo>
                  <a:lnTo>
                    <a:pt x="108" y="457"/>
                  </a:lnTo>
                  <a:lnTo>
                    <a:pt x="108" y="459"/>
                  </a:lnTo>
                  <a:lnTo>
                    <a:pt x="108" y="457"/>
                  </a:lnTo>
                  <a:lnTo>
                    <a:pt x="106" y="457"/>
                  </a:lnTo>
                  <a:lnTo>
                    <a:pt x="106" y="459"/>
                  </a:lnTo>
                  <a:lnTo>
                    <a:pt x="104" y="459"/>
                  </a:lnTo>
                  <a:lnTo>
                    <a:pt x="104" y="457"/>
                  </a:lnTo>
                  <a:lnTo>
                    <a:pt x="102" y="459"/>
                  </a:lnTo>
                  <a:lnTo>
                    <a:pt x="100" y="457"/>
                  </a:lnTo>
                  <a:lnTo>
                    <a:pt x="100" y="459"/>
                  </a:lnTo>
                  <a:lnTo>
                    <a:pt x="98" y="459"/>
                  </a:lnTo>
                  <a:lnTo>
                    <a:pt x="98" y="457"/>
                  </a:lnTo>
                  <a:lnTo>
                    <a:pt x="98" y="459"/>
                  </a:lnTo>
                  <a:lnTo>
                    <a:pt x="98" y="461"/>
                  </a:lnTo>
                  <a:lnTo>
                    <a:pt x="100" y="461"/>
                  </a:lnTo>
                  <a:lnTo>
                    <a:pt x="102" y="461"/>
                  </a:lnTo>
                  <a:lnTo>
                    <a:pt x="104" y="461"/>
                  </a:lnTo>
                  <a:lnTo>
                    <a:pt x="106" y="461"/>
                  </a:lnTo>
                  <a:lnTo>
                    <a:pt x="108" y="461"/>
                  </a:lnTo>
                  <a:lnTo>
                    <a:pt x="110" y="461"/>
                  </a:lnTo>
                  <a:lnTo>
                    <a:pt x="112" y="461"/>
                  </a:lnTo>
                  <a:lnTo>
                    <a:pt x="114" y="461"/>
                  </a:lnTo>
                  <a:lnTo>
                    <a:pt x="116" y="461"/>
                  </a:lnTo>
                  <a:lnTo>
                    <a:pt x="118" y="459"/>
                  </a:lnTo>
                  <a:lnTo>
                    <a:pt x="118" y="457"/>
                  </a:lnTo>
                  <a:lnTo>
                    <a:pt x="120" y="459"/>
                  </a:lnTo>
                  <a:lnTo>
                    <a:pt x="120" y="461"/>
                  </a:lnTo>
                  <a:lnTo>
                    <a:pt x="118" y="461"/>
                  </a:lnTo>
                  <a:lnTo>
                    <a:pt x="118" y="463"/>
                  </a:lnTo>
                  <a:lnTo>
                    <a:pt x="120" y="463"/>
                  </a:lnTo>
                  <a:lnTo>
                    <a:pt x="122" y="463"/>
                  </a:lnTo>
                  <a:lnTo>
                    <a:pt x="122" y="461"/>
                  </a:lnTo>
                  <a:lnTo>
                    <a:pt x="122" y="459"/>
                  </a:lnTo>
                  <a:lnTo>
                    <a:pt x="124" y="459"/>
                  </a:lnTo>
                  <a:lnTo>
                    <a:pt x="126" y="461"/>
                  </a:lnTo>
                  <a:lnTo>
                    <a:pt x="126" y="463"/>
                  </a:lnTo>
                  <a:lnTo>
                    <a:pt x="126" y="465"/>
                  </a:lnTo>
                  <a:lnTo>
                    <a:pt x="128" y="467"/>
                  </a:lnTo>
                  <a:lnTo>
                    <a:pt x="128" y="469"/>
                  </a:lnTo>
                  <a:lnTo>
                    <a:pt x="128" y="471"/>
                  </a:lnTo>
                  <a:lnTo>
                    <a:pt x="128" y="473"/>
                  </a:lnTo>
                  <a:lnTo>
                    <a:pt x="130" y="475"/>
                  </a:lnTo>
                  <a:lnTo>
                    <a:pt x="130" y="477"/>
                  </a:lnTo>
                  <a:lnTo>
                    <a:pt x="132" y="477"/>
                  </a:lnTo>
                  <a:lnTo>
                    <a:pt x="134" y="479"/>
                  </a:lnTo>
                  <a:lnTo>
                    <a:pt x="134" y="481"/>
                  </a:lnTo>
                  <a:lnTo>
                    <a:pt x="136" y="481"/>
                  </a:lnTo>
                  <a:lnTo>
                    <a:pt x="138" y="483"/>
                  </a:lnTo>
                  <a:lnTo>
                    <a:pt x="138" y="485"/>
                  </a:lnTo>
                  <a:lnTo>
                    <a:pt x="140" y="485"/>
                  </a:lnTo>
                  <a:lnTo>
                    <a:pt x="140" y="483"/>
                  </a:lnTo>
                  <a:lnTo>
                    <a:pt x="142" y="485"/>
                  </a:lnTo>
                  <a:lnTo>
                    <a:pt x="142" y="483"/>
                  </a:lnTo>
                  <a:lnTo>
                    <a:pt x="144" y="485"/>
                  </a:lnTo>
                  <a:lnTo>
                    <a:pt x="144" y="485"/>
                  </a:lnTo>
                  <a:lnTo>
                    <a:pt x="146" y="487"/>
                  </a:lnTo>
                  <a:lnTo>
                    <a:pt x="148" y="485"/>
                  </a:lnTo>
                  <a:lnTo>
                    <a:pt x="150" y="485"/>
                  </a:lnTo>
                  <a:lnTo>
                    <a:pt x="150" y="483"/>
                  </a:lnTo>
                  <a:lnTo>
                    <a:pt x="152" y="483"/>
                  </a:lnTo>
                  <a:lnTo>
                    <a:pt x="154" y="483"/>
                  </a:lnTo>
                  <a:lnTo>
                    <a:pt x="156" y="483"/>
                  </a:lnTo>
                  <a:lnTo>
                    <a:pt x="156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58" y="481"/>
                  </a:lnTo>
                  <a:lnTo>
                    <a:pt x="160" y="481"/>
                  </a:lnTo>
                  <a:lnTo>
                    <a:pt x="162" y="481"/>
                  </a:lnTo>
                  <a:lnTo>
                    <a:pt x="164" y="481"/>
                  </a:lnTo>
                  <a:lnTo>
                    <a:pt x="166" y="481"/>
                  </a:lnTo>
                  <a:lnTo>
                    <a:pt x="168" y="481"/>
                  </a:lnTo>
                  <a:lnTo>
                    <a:pt x="170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2" y="481"/>
                  </a:lnTo>
                  <a:lnTo>
                    <a:pt x="174" y="481"/>
                  </a:lnTo>
                  <a:lnTo>
                    <a:pt x="174" y="483"/>
                  </a:lnTo>
                  <a:lnTo>
                    <a:pt x="176" y="483"/>
                  </a:lnTo>
                  <a:lnTo>
                    <a:pt x="178" y="485"/>
                  </a:lnTo>
                  <a:lnTo>
                    <a:pt x="180" y="485"/>
                  </a:lnTo>
                  <a:lnTo>
                    <a:pt x="182" y="485"/>
                  </a:lnTo>
                  <a:lnTo>
                    <a:pt x="184" y="485"/>
                  </a:lnTo>
                  <a:lnTo>
                    <a:pt x="186" y="485"/>
                  </a:lnTo>
                  <a:lnTo>
                    <a:pt x="188" y="485"/>
                  </a:lnTo>
                  <a:lnTo>
                    <a:pt x="190" y="485"/>
                  </a:lnTo>
                  <a:lnTo>
                    <a:pt x="192" y="485"/>
                  </a:lnTo>
                  <a:lnTo>
                    <a:pt x="192" y="485"/>
                  </a:lnTo>
                  <a:lnTo>
                    <a:pt x="194" y="485"/>
                  </a:lnTo>
                  <a:lnTo>
                    <a:pt x="196" y="483"/>
                  </a:lnTo>
                  <a:lnTo>
                    <a:pt x="198" y="483"/>
                  </a:lnTo>
                  <a:lnTo>
                    <a:pt x="200" y="481"/>
                  </a:lnTo>
                  <a:lnTo>
                    <a:pt x="202" y="481"/>
                  </a:lnTo>
                  <a:lnTo>
                    <a:pt x="202" y="481"/>
                  </a:lnTo>
                  <a:lnTo>
                    <a:pt x="204" y="481"/>
                  </a:lnTo>
                  <a:lnTo>
                    <a:pt x="206" y="481"/>
                  </a:lnTo>
                  <a:lnTo>
                    <a:pt x="208" y="481"/>
                  </a:lnTo>
                  <a:lnTo>
                    <a:pt x="210" y="481"/>
                  </a:lnTo>
                  <a:lnTo>
                    <a:pt x="210" y="481"/>
                  </a:lnTo>
                  <a:lnTo>
                    <a:pt x="212" y="481"/>
                  </a:lnTo>
                  <a:lnTo>
                    <a:pt x="214" y="481"/>
                  </a:lnTo>
                  <a:lnTo>
                    <a:pt x="214" y="481"/>
                  </a:lnTo>
                  <a:lnTo>
                    <a:pt x="216" y="481"/>
                  </a:lnTo>
                  <a:lnTo>
                    <a:pt x="218" y="481"/>
                  </a:lnTo>
                  <a:lnTo>
                    <a:pt x="220" y="481"/>
                  </a:lnTo>
                  <a:lnTo>
                    <a:pt x="220" y="479"/>
                  </a:lnTo>
                  <a:lnTo>
                    <a:pt x="222" y="479"/>
                  </a:lnTo>
                  <a:lnTo>
                    <a:pt x="222" y="481"/>
                  </a:lnTo>
                  <a:lnTo>
                    <a:pt x="222" y="481"/>
                  </a:lnTo>
                  <a:lnTo>
                    <a:pt x="224" y="481"/>
                  </a:lnTo>
                  <a:lnTo>
                    <a:pt x="224" y="483"/>
                  </a:lnTo>
                  <a:lnTo>
                    <a:pt x="226" y="483"/>
                  </a:lnTo>
                  <a:lnTo>
                    <a:pt x="228" y="483"/>
                  </a:lnTo>
                  <a:lnTo>
                    <a:pt x="228" y="485"/>
                  </a:lnTo>
                  <a:lnTo>
                    <a:pt x="228" y="487"/>
                  </a:lnTo>
                  <a:lnTo>
                    <a:pt x="230" y="489"/>
                  </a:lnTo>
                  <a:lnTo>
                    <a:pt x="232" y="489"/>
                  </a:lnTo>
                  <a:lnTo>
                    <a:pt x="232" y="491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8" y="493"/>
                  </a:lnTo>
                  <a:lnTo>
                    <a:pt x="228" y="495"/>
                  </a:lnTo>
                  <a:lnTo>
                    <a:pt x="228" y="497"/>
                  </a:lnTo>
                  <a:lnTo>
                    <a:pt x="228" y="499"/>
                  </a:lnTo>
                  <a:lnTo>
                    <a:pt x="228" y="501"/>
                  </a:lnTo>
                  <a:lnTo>
                    <a:pt x="230" y="501"/>
                  </a:lnTo>
                  <a:lnTo>
                    <a:pt x="228" y="501"/>
                  </a:lnTo>
                  <a:lnTo>
                    <a:pt x="228" y="503"/>
                  </a:lnTo>
                  <a:lnTo>
                    <a:pt x="230" y="503"/>
                  </a:lnTo>
                  <a:lnTo>
                    <a:pt x="230" y="505"/>
                  </a:lnTo>
                  <a:lnTo>
                    <a:pt x="230" y="503"/>
                  </a:lnTo>
                  <a:lnTo>
                    <a:pt x="230" y="501"/>
                  </a:lnTo>
                  <a:lnTo>
                    <a:pt x="230" y="499"/>
                  </a:lnTo>
                  <a:lnTo>
                    <a:pt x="230" y="497"/>
                  </a:lnTo>
                  <a:lnTo>
                    <a:pt x="230" y="495"/>
                  </a:lnTo>
                  <a:lnTo>
                    <a:pt x="230" y="493"/>
                  </a:lnTo>
                  <a:lnTo>
                    <a:pt x="232" y="491"/>
                  </a:lnTo>
                  <a:lnTo>
                    <a:pt x="234" y="489"/>
                  </a:lnTo>
                  <a:lnTo>
                    <a:pt x="236" y="489"/>
                  </a:lnTo>
                  <a:lnTo>
                    <a:pt x="236" y="491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38" y="491"/>
                  </a:lnTo>
                  <a:lnTo>
                    <a:pt x="236" y="489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42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6" y="487"/>
                  </a:lnTo>
                  <a:lnTo>
                    <a:pt x="248" y="487"/>
                  </a:lnTo>
                  <a:lnTo>
                    <a:pt x="248" y="489"/>
                  </a:lnTo>
                  <a:lnTo>
                    <a:pt x="248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52" y="493"/>
                  </a:lnTo>
                  <a:lnTo>
                    <a:pt x="254" y="493"/>
                  </a:lnTo>
                  <a:lnTo>
                    <a:pt x="256" y="491"/>
                  </a:lnTo>
                  <a:lnTo>
                    <a:pt x="258" y="491"/>
                  </a:lnTo>
                  <a:lnTo>
                    <a:pt x="260" y="491"/>
                  </a:lnTo>
                  <a:lnTo>
                    <a:pt x="262" y="489"/>
                  </a:lnTo>
                  <a:lnTo>
                    <a:pt x="264" y="489"/>
                  </a:lnTo>
                  <a:lnTo>
                    <a:pt x="264" y="487"/>
                  </a:lnTo>
                  <a:lnTo>
                    <a:pt x="266" y="487"/>
                  </a:lnTo>
                  <a:lnTo>
                    <a:pt x="268" y="487"/>
                  </a:lnTo>
                  <a:lnTo>
                    <a:pt x="268" y="485"/>
                  </a:lnTo>
                  <a:lnTo>
                    <a:pt x="270" y="485"/>
                  </a:lnTo>
                  <a:lnTo>
                    <a:pt x="270" y="483"/>
                  </a:lnTo>
                  <a:lnTo>
                    <a:pt x="272" y="483"/>
                  </a:lnTo>
                  <a:lnTo>
                    <a:pt x="272" y="481"/>
                  </a:lnTo>
                  <a:lnTo>
                    <a:pt x="274" y="481"/>
                  </a:lnTo>
                  <a:lnTo>
                    <a:pt x="274" y="483"/>
                  </a:lnTo>
                  <a:lnTo>
                    <a:pt x="274" y="485"/>
                  </a:lnTo>
                  <a:lnTo>
                    <a:pt x="276" y="485"/>
                  </a:lnTo>
                  <a:lnTo>
                    <a:pt x="276" y="483"/>
                  </a:lnTo>
                  <a:lnTo>
                    <a:pt x="278" y="485"/>
                  </a:lnTo>
                  <a:lnTo>
                    <a:pt x="280" y="485"/>
                  </a:lnTo>
                  <a:lnTo>
                    <a:pt x="280" y="483"/>
                  </a:lnTo>
                  <a:lnTo>
                    <a:pt x="282" y="483"/>
                  </a:lnTo>
                  <a:lnTo>
                    <a:pt x="282" y="485"/>
                  </a:lnTo>
                  <a:lnTo>
                    <a:pt x="284" y="485"/>
                  </a:lnTo>
                  <a:lnTo>
                    <a:pt x="286" y="487"/>
                  </a:lnTo>
                  <a:lnTo>
                    <a:pt x="288" y="489"/>
                  </a:lnTo>
                  <a:lnTo>
                    <a:pt x="288" y="489"/>
                  </a:lnTo>
                  <a:lnTo>
                    <a:pt x="290" y="491"/>
                  </a:lnTo>
                  <a:lnTo>
                    <a:pt x="292" y="491"/>
                  </a:lnTo>
                  <a:lnTo>
                    <a:pt x="298" y="493"/>
                  </a:lnTo>
                  <a:lnTo>
                    <a:pt x="296" y="495"/>
                  </a:lnTo>
                  <a:lnTo>
                    <a:pt x="294" y="493"/>
                  </a:lnTo>
                  <a:lnTo>
                    <a:pt x="292" y="493"/>
                  </a:lnTo>
                  <a:lnTo>
                    <a:pt x="290" y="491"/>
                  </a:lnTo>
                  <a:lnTo>
                    <a:pt x="290" y="493"/>
                  </a:lnTo>
                  <a:lnTo>
                    <a:pt x="290" y="495"/>
                  </a:lnTo>
                  <a:lnTo>
                    <a:pt x="288" y="495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88" y="497"/>
                  </a:lnTo>
                  <a:lnTo>
                    <a:pt x="290" y="497"/>
                  </a:lnTo>
                  <a:lnTo>
                    <a:pt x="288" y="497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90" y="497"/>
                  </a:lnTo>
                  <a:lnTo>
                    <a:pt x="290" y="495"/>
                  </a:lnTo>
                  <a:lnTo>
                    <a:pt x="292" y="495"/>
                  </a:lnTo>
                  <a:lnTo>
                    <a:pt x="294" y="495"/>
                  </a:lnTo>
                  <a:lnTo>
                    <a:pt x="294" y="497"/>
                  </a:lnTo>
                  <a:lnTo>
                    <a:pt x="294" y="499"/>
                  </a:lnTo>
                  <a:lnTo>
                    <a:pt x="294" y="501"/>
                  </a:lnTo>
                  <a:lnTo>
                    <a:pt x="292" y="503"/>
                  </a:lnTo>
                  <a:lnTo>
                    <a:pt x="292" y="505"/>
                  </a:lnTo>
                  <a:lnTo>
                    <a:pt x="292" y="507"/>
                  </a:lnTo>
                  <a:lnTo>
                    <a:pt x="294" y="507"/>
                  </a:lnTo>
                  <a:lnTo>
                    <a:pt x="294" y="505"/>
                  </a:lnTo>
                  <a:lnTo>
                    <a:pt x="296" y="505"/>
                  </a:lnTo>
                  <a:lnTo>
                    <a:pt x="296" y="507"/>
                  </a:lnTo>
                  <a:lnTo>
                    <a:pt x="298" y="507"/>
                  </a:lnTo>
                  <a:lnTo>
                    <a:pt x="298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2" y="501"/>
                  </a:lnTo>
                  <a:lnTo>
                    <a:pt x="300" y="501"/>
                  </a:lnTo>
                  <a:lnTo>
                    <a:pt x="298" y="499"/>
                  </a:lnTo>
                  <a:lnTo>
                    <a:pt x="298" y="497"/>
                  </a:lnTo>
                  <a:lnTo>
                    <a:pt x="300" y="497"/>
                  </a:lnTo>
                  <a:lnTo>
                    <a:pt x="300" y="495"/>
                  </a:lnTo>
                  <a:lnTo>
                    <a:pt x="300" y="493"/>
                  </a:lnTo>
                  <a:lnTo>
                    <a:pt x="302" y="493"/>
                  </a:lnTo>
                  <a:lnTo>
                    <a:pt x="302" y="491"/>
                  </a:lnTo>
                  <a:lnTo>
                    <a:pt x="304" y="489"/>
                  </a:lnTo>
                  <a:lnTo>
                    <a:pt x="304" y="487"/>
                  </a:lnTo>
                  <a:lnTo>
                    <a:pt x="306" y="487"/>
                  </a:lnTo>
                  <a:lnTo>
                    <a:pt x="306" y="485"/>
                  </a:lnTo>
                  <a:lnTo>
                    <a:pt x="308" y="485"/>
                  </a:lnTo>
                  <a:lnTo>
                    <a:pt x="308" y="483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10" y="481"/>
                  </a:lnTo>
                  <a:lnTo>
                    <a:pt x="308" y="479"/>
                  </a:lnTo>
                  <a:lnTo>
                    <a:pt x="308" y="481"/>
                  </a:lnTo>
                  <a:lnTo>
                    <a:pt x="308" y="481"/>
                  </a:lnTo>
                  <a:lnTo>
                    <a:pt x="308" y="483"/>
                  </a:lnTo>
                  <a:lnTo>
                    <a:pt x="306" y="483"/>
                  </a:lnTo>
                  <a:lnTo>
                    <a:pt x="306" y="485"/>
                  </a:lnTo>
                  <a:lnTo>
                    <a:pt x="304" y="487"/>
                  </a:lnTo>
                  <a:lnTo>
                    <a:pt x="304" y="489"/>
                  </a:lnTo>
                  <a:lnTo>
                    <a:pt x="302" y="487"/>
                  </a:lnTo>
                  <a:lnTo>
                    <a:pt x="302" y="485"/>
                  </a:lnTo>
                  <a:lnTo>
                    <a:pt x="302" y="483"/>
                  </a:lnTo>
                  <a:lnTo>
                    <a:pt x="312" y="477"/>
                  </a:lnTo>
                  <a:lnTo>
                    <a:pt x="312" y="475"/>
                  </a:lnTo>
                  <a:lnTo>
                    <a:pt x="314" y="471"/>
                  </a:lnTo>
                  <a:lnTo>
                    <a:pt x="316" y="467"/>
                  </a:lnTo>
                  <a:lnTo>
                    <a:pt x="316" y="465"/>
                  </a:lnTo>
                  <a:lnTo>
                    <a:pt x="316" y="463"/>
                  </a:lnTo>
                  <a:lnTo>
                    <a:pt x="318" y="461"/>
                  </a:lnTo>
                  <a:lnTo>
                    <a:pt x="318" y="459"/>
                  </a:lnTo>
                  <a:lnTo>
                    <a:pt x="320" y="457"/>
                  </a:lnTo>
                  <a:lnTo>
                    <a:pt x="320" y="455"/>
                  </a:lnTo>
                  <a:lnTo>
                    <a:pt x="322" y="453"/>
                  </a:lnTo>
                  <a:lnTo>
                    <a:pt x="322" y="451"/>
                  </a:lnTo>
                  <a:lnTo>
                    <a:pt x="322" y="449"/>
                  </a:lnTo>
                  <a:lnTo>
                    <a:pt x="324" y="447"/>
                  </a:lnTo>
                  <a:lnTo>
                    <a:pt x="326" y="447"/>
                  </a:lnTo>
                  <a:lnTo>
                    <a:pt x="328" y="445"/>
                  </a:lnTo>
                  <a:lnTo>
                    <a:pt x="328" y="443"/>
                  </a:lnTo>
                  <a:lnTo>
                    <a:pt x="330" y="443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4" y="445"/>
                  </a:lnTo>
                  <a:lnTo>
                    <a:pt x="336" y="445"/>
                  </a:lnTo>
                  <a:lnTo>
                    <a:pt x="336" y="445"/>
                  </a:lnTo>
                  <a:lnTo>
                    <a:pt x="338" y="445"/>
                  </a:lnTo>
                  <a:lnTo>
                    <a:pt x="340" y="445"/>
                  </a:lnTo>
                  <a:lnTo>
                    <a:pt x="338" y="445"/>
                  </a:lnTo>
                  <a:lnTo>
                    <a:pt x="338" y="447"/>
                  </a:lnTo>
                  <a:lnTo>
                    <a:pt x="340" y="447"/>
                  </a:lnTo>
                  <a:lnTo>
                    <a:pt x="340" y="449"/>
                  </a:lnTo>
                  <a:lnTo>
                    <a:pt x="340" y="451"/>
                  </a:lnTo>
                  <a:lnTo>
                    <a:pt x="340" y="453"/>
                  </a:lnTo>
                  <a:lnTo>
                    <a:pt x="342" y="453"/>
                  </a:lnTo>
                  <a:lnTo>
                    <a:pt x="344" y="453"/>
                  </a:lnTo>
                  <a:lnTo>
                    <a:pt x="346" y="455"/>
                  </a:lnTo>
                  <a:lnTo>
                    <a:pt x="348" y="455"/>
                  </a:lnTo>
                  <a:lnTo>
                    <a:pt x="352" y="455"/>
                  </a:lnTo>
                  <a:lnTo>
                    <a:pt x="356" y="453"/>
                  </a:lnTo>
                  <a:lnTo>
                    <a:pt x="358" y="453"/>
                  </a:lnTo>
                  <a:lnTo>
                    <a:pt x="360" y="451"/>
                  </a:lnTo>
                  <a:lnTo>
                    <a:pt x="362" y="449"/>
                  </a:lnTo>
                  <a:lnTo>
                    <a:pt x="364" y="449"/>
                  </a:lnTo>
                  <a:lnTo>
                    <a:pt x="364" y="451"/>
                  </a:lnTo>
                  <a:lnTo>
                    <a:pt x="362" y="453"/>
                  </a:lnTo>
                  <a:lnTo>
                    <a:pt x="362" y="455"/>
                  </a:lnTo>
                  <a:lnTo>
                    <a:pt x="362" y="457"/>
                  </a:lnTo>
                  <a:lnTo>
                    <a:pt x="362" y="459"/>
                  </a:lnTo>
                  <a:lnTo>
                    <a:pt x="360" y="461"/>
                  </a:lnTo>
                  <a:lnTo>
                    <a:pt x="360" y="463"/>
                  </a:lnTo>
                  <a:lnTo>
                    <a:pt x="362" y="463"/>
                  </a:lnTo>
                  <a:lnTo>
                    <a:pt x="362" y="465"/>
                  </a:lnTo>
                  <a:lnTo>
                    <a:pt x="362" y="467"/>
                  </a:lnTo>
                  <a:lnTo>
                    <a:pt x="360" y="469"/>
                  </a:lnTo>
                  <a:lnTo>
                    <a:pt x="360" y="471"/>
                  </a:lnTo>
                  <a:lnTo>
                    <a:pt x="360" y="473"/>
                  </a:lnTo>
                  <a:lnTo>
                    <a:pt x="360" y="475"/>
                  </a:lnTo>
                  <a:lnTo>
                    <a:pt x="358" y="475"/>
                  </a:lnTo>
                  <a:lnTo>
                    <a:pt x="356" y="475"/>
                  </a:lnTo>
                  <a:lnTo>
                    <a:pt x="354" y="475"/>
                  </a:lnTo>
                  <a:lnTo>
                    <a:pt x="354" y="477"/>
                  </a:lnTo>
                  <a:lnTo>
                    <a:pt x="352" y="477"/>
                  </a:lnTo>
                  <a:lnTo>
                    <a:pt x="352" y="479"/>
                  </a:lnTo>
                  <a:lnTo>
                    <a:pt x="352" y="481"/>
                  </a:lnTo>
                  <a:lnTo>
                    <a:pt x="350" y="481"/>
                  </a:lnTo>
                  <a:lnTo>
                    <a:pt x="352" y="481"/>
                  </a:lnTo>
                  <a:lnTo>
                    <a:pt x="354" y="481"/>
                  </a:lnTo>
                  <a:lnTo>
                    <a:pt x="354" y="481"/>
                  </a:lnTo>
                  <a:lnTo>
                    <a:pt x="354" y="483"/>
                  </a:lnTo>
                  <a:lnTo>
                    <a:pt x="354" y="485"/>
                  </a:lnTo>
                  <a:lnTo>
                    <a:pt x="354" y="483"/>
                  </a:lnTo>
                  <a:lnTo>
                    <a:pt x="356" y="481"/>
                  </a:lnTo>
                  <a:lnTo>
                    <a:pt x="354" y="481"/>
                  </a:lnTo>
                  <a:lnTo>
                    <a:pt x="352" y="481"/>
                  </a:lnTo>
                  <a:lnTo>
                    <a:pt x="352" y="479"/>
                  </a:lnTo>
                  <a:lnTo>
                    <a:pt x="354" y="479"/>
                  </a:lnTo>
                  <a:lnTo>
                    <a:pt x="356" y="477"/>
                  </a:lnTo>
                  <a:lnTo>
                    <a:pt x="358" y="477"/>
                  </a:lnTo>
                  <a:lnTo>
                    <a:pt x="360" y="477"/>
                  </a:lnTo>
                  <a:lnTo>
                    <a:pt x="362" y="477"/>
                  </a:lnTo>
                  <a:lnTo>
                    <a:pt x="362" y="475"/>
                  </a:lnTo>
                  <a:lnTo>
                    <a:pt x="364" y="473"/>
                  </a:lnTo>
                  <a:lnTo>
                    <a:pt x="366" y="471"/>
                  </a:lnTo>
                  <a:lnTo>
                    <a:pt x="366" y="469"/>
                  </a:lnTo>
                  <a:lnTo>
                    <a:pt x="364" y="467"/>
                  </a:lnTo>
                  <a:lnTo>
                    <a:pt x="366" y="467"/>
                  </a:lnTo>
                  <a:lnTo>
                    <a:pt x="366" y="465"/>
                  </a:lnTo>
                  <a:lnTo>
                    <a:pt x="368" y="463"/>
                  </a:lnTo>
                  <a:lnTo>
                    <a:pt x="368" y="461"/>
                  </a:lnTo>
                  <a:lnTo>
                    <a:pt x="368" y="459"/>
                  </a:lnTo>
                  <a:lnTo>
                    <a:pt x="370" y="457"/>
                  </a:lnTo>
                  <a:lnTo>
                    <a:pt x="370" y="455"/>
                  </a:lnTo>
                  <a:lnTo>
                    <a:pt x="368" y="455"/>
                  </a:lnTo>
                  <a:lnTo>
                    <a:pt x="368" y="453"/>
                  </a:lnTo>
                  <a:lnTo>
                    <a:pt x="370" y="453"/>
                  </a:lnTo>
                  <a:lnTo>
                    <a:pt x="370" y="451"/>
                  </a:lnTo>
                  <a:lnTo>
                    <a:pt x="370" y="449"/>
                  </a:lnTo>
                  <a:lnTo>
                    <a:pt x="370" y="447"/>
                  </a:lnTo>
                  <a:lnTo>
                    <a:pt x="368" y="445"/>
                  </a:lnTo>
                  <a:lnTo>
                    <a:pt x="368" y="443"/>
                  </a:lnTo>
                  <a:lnTo>
                    <a:pt x="366" y="443"/>
                  </a:lnTo>
                  <a:lnTo>
                    <a:pt x="366" y="441"/>
                  </a:lnTo>
                  <a:lnTo>
                    <a:pt x="364" y="439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4" y="437"/>
                  </a:lnTo>
                  <a:lnTo>
                    <a:pt x="362" y="437"/>
                  </a:lnTo>
                  <a:lnTo>
                    <a:pt x="360" y="433"/>
                  </a:lnTo>
                  <a:lnTo>
                    <a:pt x="358" y="431"/>
                  </a:lnTo>
                  <a:lnTo>
                    <a:pt x="354" y="429"/>
                  </a:lnTo>
                  <a:lnTo>
                    <a:pt x="350" y="427"/>
                  </a:lnTo>
                  <a:lnTo>
                    <a:pt x="346" y="425"/>
                  </a:lnTo>
                  <a:lnTo>
                    <a:pt x="344" y="423"/>
                  </a:lnTo>
                  <a:lnTo>
                    <a:pt x="342" y="423"/>
                  </a:lnTo>
                  <a:lnTo>
                    <a:pt x="340" y="423"/>
                  </a:lnTo>
                  <a:lnTo>
                    <a:pt x="338" y="421"/>
                  </a:lnTo>
                  <a:lnTo>
                    <a:pt x="336" y="421"/>
                  </a:lnTo>
                  <a:lnTo>
                    <a:pt x="332" y="419"/>
                  </a:lnTo>
                  <a:lnTo>
                    <a:pt x="330" y="419"/>
                  </a:lnTo>
                  <a:lnTo>
                    <a:pt x="326" y="417"/>
                  </a:lnTo>
                  <a:lnTo>
                    <a:pt x="324" y="417"/>
                  </a:lnTo>
                  <a:lnTo>
                    <a:pt x="320" y="417"/>
                  </a:lnTo>
                  <a:lnTo>
                    <a:pt x="318" y="417"/>
                  </a:lnTo>
                  <a:lnTo>
                    <a:pt x="316" y="417"/>
                  </a:lnTo>
                  <a:lnTo>
                    <a:pt x="310" y="417"/>
                  </a:lnTo>
                  <a:lnTo>
                    <a:pt x="308" y="417"/>
                  </a:lnTo>
                  <a:lnTo>
                    <a:pt x="306" y="419"/>
                  </a:lnTo>
                  <a:lnTo>
                    <a:pt x="302" y="423"/>
                  </a:lnTo>
                  <a:lnTo>
                    <a:pt x="300" y="425"/>
                  </a:lnTo>
                  <a:lnTo>
                    <a:pt x="298" y="425"/>
                  </a:lnTo>
                  <a:lnTo>
                    <a:pt x="296" y="425"/>
                  </a:lnTo>
                  <a:lnTo>
                    <a:pt x="294" y="425"/>
                  </a:lnTo>
                  <a:lnTo>
                    <a:pt x="292" y="425"/>
                  </a:lnTo>
                  <a:lnTo>
                    <a:pt x="290" y="427"/>
                  </a:lnTo>
                  <a:lnTo>
                    <a:pt x="292" y="429"/>
                  </a:lnTo>
                  <a:lnTo>
                    <a:pt x="290" y="431"/>
                  </a:lnTo>
                  <a:lnTo>
                    <a:pt x="290" y="433"/>
                  </a:lnTo>
                  <a:lnTo>
                    <a:pt x="292" y="433"/>
                  </a:lnTo>
                  <a:lnTo>
                    <a:pt x="292" y="433"/>
                  </a:lnTo>
                  <a:lnTo>
                    <a:pt x="294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6" y="433"/>
                  </a:lnTo>
                  <a:lnTo>
                    <a:pt x="294" y="433"/>
                  </a:lnTo>
                  <a:lnTo>
                    <a:pt x="294" y="435"/>
                  </a:lnTo>
                  <a:lnTo>
                    <a:pt x="294" y="437"/>
                  </a:lnTo>
                  <a:lnTo>
                    <a:pt x="294" y="439"/>
                  </a:lnTo>
                  <a:lnTo>
                    <a:pt x="296" y="439"/>
                  </a:lnTo>
                  <a:lnTo>
                    <a:pt x="296" y="441"/>
                  </a:lnTo>
                  <a:lnTo>
                    <a:pt x="298" y="441"/>
                  </a:lnTo>
                  <a:lnTo>
                    <a:pt x="298" y="443"/>
                  </a:lnTo>
                  <a:lnTo>
                    <a:pt x="296" y="443"/>
                  </a:lnTo>
                  <a:lnTo>
                    <a:pt x="294" y="443"/>
                  </a:lnTo>
                  <a:lnTo>
                    <a:pt x="292" y="443"/>
                  </a:lnTo>
                  <a:lnTo>
                    <a:pt x="292" y="439"/>
                  </a:lnTo>
                  <a:lnTo>
                    <a:pt x="292" y="437"/>
                  </a:lnTo>
                  <a:lnTo>
                    <a:pt x="292" y="435"/>
                  </a:lnTo>
                  <a:lnTo>
                    <a:pt x="290" y="433"/>
                  </a:lnTo>
                  <a:lnTo>
                    <a:pt x="288" y="433"/>
                  </a:lnTo>
                  <a:lnTo>
                    <a:pt x="288" y="431"/>
                  </a:lnTo>
                  <a:lnTo>
                    <a:pt x="290" y="429"/>
                  </a:lnTo>
                  <a:lnTo>
                    <a:pt x="290" y="423"/>
                  </a:lnTo>
                  <a:lnTo>
                    <a:pt x="292" y="417"/>
                  </a:lnTo>
                  <a:lnTo>
                    <a:pt x="294" y="413"/>
                  </a:lnTo>
                  <a:lnTo>
                    <a:pt x="294" y="409"/>
                  </a:lnTo>
                  <a:lnTo>
                    <a:pt x="294" y="407"/>
                  </a:lnTo>
                  <a:lnTo>
                    <a:pt x="294" y="403"/>
                  </a:lnTo>
                  <a:lnTo>
                    <a:pt x="294" y="401"/>
                  </a:lnTo>
                  <a:lnTo>
                    <a:pt x="294" y="397"/>
                  </a:lnTo>
                  <a:lnTo>
                    <a:pt x="294" y="393"/>
                  </a:lnTo>
                  <a:lnTo>
                    <a:pt x="294" y="391"/>
                  </a:lnTo>
                  <a:lnTo>
                    <a:pt x="292" y="389"/>
                  </a:lnTo>
                  <a:lnTo>
                    <a:pt x="290" y="385"/>
                  </a:lnTo>
                  <a:lnTo>
                    <a:pt x="290" y="385"/>
                  </a:lnTo>
                  <a:lnTo>
                    <a:pt x="288" y="383"/>
                  </a:lnTo>
                  <a:lnTo>
                    <a:pt x="288" y="381"/>
                  </a:lnTo>
                  <a:lnTo>
                    <a:pt x="286" y="379"/>
                  </a:lnTo>
                  <a:lnTo>
                    <a:pt x="284" y="379"/>
                  </a:lnTo>
                  <a:lnTo>
                    <a:pt x="282" y="377"/>
                  </a:lnTo>
                  <a:lnTo>
                    <a:pt x="280" y="375"/>
                  </a:lnTo>
                  <a:lnTo>
                    <a:pt x="278" y="375"/>
                  </a:lnTo>
                  <a:lnTo>
                    <a:pt x="278" y="373"/>
                  </a:lnTo>
                  <a:lnTo>
                    <a:pt x="276" y="371"/>
                  </a:lnTo>
                  <a:lnTo>
                    <a:pt x="276" y="369"/>
                  </a:lnTo>
                  <a:lnTo>
                    <a:pt x="276" y="365"/>
                  </a:lnTo>
                  <a:lnTo>
                    <a:pt x="274" y="363"/>
                  </a:lnTo>
                  <a:lnTo>
                    <a:pt x="272" y="359"/>
                  </a:lnTo>
                  <a:lnTo>
                    <a:pt x="272" y="357"/>
                  </a:lnTo>
                  <a:lnTo>
                    <a:pt x="270" y="355"/>
                  </a:lnTo>
                  <a:lnTo>
                    <a:pt x="268" y="352"/>
                  </a:lnTo>
                  <a:lnTo>
                    <a:pt x="268" y="350"/>
                  </a:lnTo>
                  <a:lnTo>
                    <a:pt x="266" y="350"/>
                  </a:lnTo>
                  <a:lnTo>
                    <a:pt x="264" y="348"/>
                  </a:lnTo>
                  <a:lnTo>
                    <a:pt x="262" y="348"/>
                  </a:lnTo>
                  <a:lnTo>
                    <a:pt x="260" y="346"/>
                  </a:lnTo>
                  <a:lnTo>
                    <a:pt x="260" y="344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0" y="342"/>
                  </a:lnTo>
                  <a:lnTo>
                    <a:pt x="262" y="342"/>
                  </a:lnTo>
                  <a:lnTo>
                    <a:pt x="262" y="340"/>
                  </a:lnTo>
                  <a:lnTo>
                    <a:pt x="260" y="340"/>
                  </a:lnTo>
                  <a:lnTo>
                    <a:pt x="262" y="340"/>
                  </a:lnTo>
                  <a:lnTo>
                    <a:pt x="262" y="338"/>
                  </a:lnTo>
                  <a:lnTo>
                    <a:pt x="260" y="338"/>
                  </a:lnTo>
                  <a:lnTo>
                    <a:pt x="260" y="340"/>
                  </a:lnTo>
                  <a:lnTo>
                    <a:pt x="260" y="342"/>
                  </a:lnTo>
                  <a:lnTo>
                    <a:pt x="258" y="342"/>
                  </a:lnTo>
                  <a:lnTo>
                    <a:pt x="258" y="344"/>
                  </a:lnTo>
                  <a:lnTo>
                    <a:pt x="258" y="346"/>
                  </a:lnTo>
                  <a:lnTo>
                    <a:pt x="260" y="346"/>
                  </a:lnTo>
                  <a:lnTo>
                    <a:pt x="258" y="346"/>
                  </a:lnTo>
                  <a:lnTo>
                    <a:pt x="256" y="346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4" y="342"/>
                  </a:lnTo>
                  <a:lnTo>
                    <a:pt x="256" y="342"/>
                  </a:lnTo>
                  <a:lnTo>
                    <a:pt x="256" y="344"/>
                  </a:lnTo>
                  <a:lnTo>
                    <a:pt x="256" y="346"/>
                  </a:lnTo>
                  <a:lnTo>
                    <a:pt x="254" y="346"/>
                  </a:lnTo>
                  <a:lnTo>
                    <a:pt x="252" y="346"/>
                  </a:lnTo>
                  <a:lnTo>
                    <a:pt x="252" y="344"/>
                  </a:lnTo>
                  <a:lnTo>
                    <a:pt x="250" y="344"/>
                  </a:lnTo>
                  <a:lnTo>
                    <a:pt x="246" y="344"/>
                  </a:lnTo>
                  <a:lnTo>
                    <a:pt x="244" y="344"/>
                  </a:lnTo>
                  <a:lnTo>
                    <a:pt x="242" y="344"/>
                  </a:lnTo>
                  <a:lnTo>
                    <a:pt x="242" y="342"/>
                  </a:lnTo>
                  <a:lnTo>
                    <a:pt x="240" y="342"/>
                  </a:lnTo>
                  <a:lnTo>
                    <a:pt x="242" y="342"/>
                  </a:lnTo>
                  <a:lnTo>
                    <a:pt x="242" y="340"/>
                  </a:lnTo>
                  <a:lnTo>
                    <a:pt x="242" y="338"/>
                  </a:lnTo>
                  <a:lnTo>
                    <a:pt x="240" y="336"/>
                  </a:lnTo>
                  <a:lnTo>
                    <a:pt x="240" y="336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38" y="328"/>
                  </a:lnTo>
                  <a:lnTo>
                    <a:pt x="238" y="326"/>
                  </a:lnTo>
                  <a:lnTo>
                    <a:pt x="236" y="324"/>
                  </a:lnTo>
                  <a:lnTo>
                    <a:pt x="236" y="322"/>
                  </a:lnTo>
                  <a:lnTo>
                    <a:pt x="234" y="322"/>
                  </a:lnTo>
                  <a:lnTo>
                    <a:pt x="234" y="320"/>
                  </a:lnTo>
                  <a:lnTo>
                    <a:pt x="232" y="320"/>
                  </a:lnTo>
                  <a:lnTo>
                    <a:pt x="232" y="318"/>
                  </a:lnTo>
                  <a:lnTo>
                    <a:pt x="232" y="316"/>
                  </a:lnTo>
                  <a:lnTo>
                    <a:pt x="232" y="314"/>
                  </a:lnTo>
                  <a:lnTo>
                    <a:pt x="232" y="312"/>
                  </a:lnTo>
                  <a:lnTo>
                    <a:pt x="234" y="312"/>
                  </a:lnTo>
                  <a:lnTo>
                    <a:pt x="234" y="310"/>
                  </a:lnTo>
                  <a:lnTo>
                    <a:pt x="234" y="308"/>
                  </a:lnTo>
                  <a:lnTo>
                    <a:pt x="236" y="308"/>
                  </a:lnTo>
                  <a:lnTo>
                    <a:pt x="238" y="308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2" y="304"/>
                  </a:lnTo>
                  <a:lnTo>
                    <a:pt x="242" y="302"/>
                  </a:lnTo>
                  <a:lnTo>
                    <a:pt x="242" y="300"/>
                  </a:lnTo>
                  <a:lnTo>
                    <a:pt x="242" y="298"/>
                  </a:lnTo>
                  <a:lnTo>
                    <a:pt x="244" y="298"/>
                  </a:lnTo>
                  <a:lnTo>
                    <a:pt x="244" y="296"/>
                  </a:lnTo>
                  <a:lnTo>
                    <a:pt x="244" y="298"/>
                  </a:lnTo>
                  <a:lnTo>
                    <a:pt x="246" y="300"/>
                  </a:lnTo>
                  <a:lnTo>
                    <a:pt x="246" y="302"/>
                  </a:lnTo>
                  <a:lnTo>
                    <a:pt x="248" y="304"/>
                  </a:lnTo>
                  <a:lnTo>
                    <a:pt x="250" y="304"/>
                  </a:lnTo>
                  <a:lnTo>
                    <a:pt x="250" y="302"/>
                  </a:lnTo>
                  <a:lnTo>
                    <a:pt x="252" y="302"/>
                  </a:lnTo>
                  <a:lnTo>
                    <a:pt x="254" y="302"/>
                  </a:lnTo>
                  <a:lnTo>
                    <a:pt x="254" y="300"/>
                  </a:lnTo>
                  <a:lnTo>
                    <a:pt x="256" y="300"/>
                  </a:lnTo>
                  <a:lnTo>
                    <a:pt x="256" y="298"/>
                  </a:lnTo>
                  <a:lnTo>
                    <a:pt x="258" y="298"/>
                  </a:lnTo>
                  <a:lnTo>
                    <a:pt x="258" y="300"/>
                  </a:lnTo>
                  <a:lnTo>
                    <a:pt x="260" y="300"/>
                  </a:lnTo>
                  <a:lnTo>
                    <a:pt x="260" y="302"/>
                  </a:lnTo>
                  <a:lnTo>
                    <a:pt x="260" y="304"/>
                  </a:lnTo>
                  <a:lnTo>
                    <a:pt x="262" y="308"/>
                  </a:lnTo>
                  <a:lnTo>
                    <a:pt x="264" y="310"/>
                  </a:lnTo>
                  <a:lnTo>
                    <a:pt x="264" y="314"/>
                  </a:lnTo>
                  <a:lnTo>
                    <a:pt x="266" y="316"/>
                  </a:lnTo>
                  <a:lnTo>
                    <a:pt x="266" y="318"/>
                  </a:lnTo>
                  <a:lnTo>
                    <a:pt x="268" y="320"/>
                  </a:lnTo>
                  <a:lnTo>
                    <a:pt x="270" y="322"/>
                  </a:lnTo>
                  <a:lnTo>
                    <a:pt x="272" y="324"/>
                  </a:lnTo>
                  <a:lnTo>
                    <a:pt x="272" y="326"/>
                  </a:lnTo>
                  <a:lnTo>
                    <a:pt x="274" y="328"/>
                  </a:lnTo>
                  <a:lnTo>
                    <a:pt x="274" y="330"/>
                  </a:lnTo>
                  <a:lnTo>
                    <a:pt x="276" y="332"/>
                  </a:lnTo>
                  <a:lnTo>
                    <a:pt x="278" y="334"/>
                  </a:lnTo>
                  <a:lnTo>
                    <a:pt x="280" y="334"/>
                  </a:lnTo>
                  <a:lnTo>
                    <a:pt x="282" y="334"/>
                  </a:lnTo>
                  <a:lnTo>
                    <a:pt x="284" y="334"/>
                  </a:lnTo>
                  <a:lnTo>
                    <a:pt x="284" y="336"/>
                  </a:lnTo>
                  <a:lnTo>
                    <a:pt x="284" y="336"/>
                  </a:lnTo>
                  <a:lnTo>
                    <a:pt x="284" y="338"/>
                  </a:lnTo>
                  <a:lnTo>
                    <a:pt x="284" y="340"/>
                  </a:lnTo>
                  <a:lnTo>
                    <a:pt x="282" y="342"/>
                  </a:lnTo>
                  <a:lnTo>
                    <a:pt x="282" y="344"/>
                  </a:lnTo>
                  <a:lnTo>
                    <a:pt x="282" y="346"/>
                  </a:lnTo>
                  <a:lnTo>
                    <a:pt x="280" y="346"/>
                  </a:lnTo>
                  <a:lnTo>
                    <a:pt x="280" y="348"/>
                  </a:lnTo>
                  <a:lnTo>
                    <a:pt x="278" y="350"/>
                  </a:lnTo>
                  <a:lnTo>
                    <a:pt x="278" y="352"/>
                  </a:lnTo>
                  <a:lnTo>
                    <a:pt x="278" y="355"/>
                  </a:lnTo>
                  <a:lnTo>
                    <a:pt x="280" y="355"/>
                  </a:lnTo>
                  <a:lnTo>
                    <a:pt x="278" y="357"/>
                  </a:lnTo>
                  <a:lnTo>
                    <a:pt x="278" y="359"/>
                  </a:lnTo>
                  <a:lnTo>
                    <a:pt x="278" y="361"/>
                  </a:lnTo>
                  <a:lnTo>
                    <a:pt x="278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82" y="365"/>
                  </a:lnTo>
                  <a:lnTo>
                    <a:pt x="282" y="367"/>
                  </a:lnTo>
                  <a:lnTo>
                    <a:pt x="284" y="369"/>
                  </a:lnTo>
                  <a:lnTo>
                    <a:pt x="284" y="371"/>
                  </a:lnTo>
                  <a:lnTo>
                    <a:pt x="286" y="373"/>
                  </a:lnTo>
                  <a:lnTo>
                    <a:pt x="288" y="377"/>
                  </a:lnTo>
                  <a:lnTo>
                    <a:pt x="288" y="381"/>
                  </a:lnTo>
                  <a:lnTo>
                    <a:pt x="290" y="383"/>
                  </a:lnTo>
                  <a:lnTo>
                    <a:pt x="292" y="385"/>
                  </a:lnTo>
                  <a:lnTo>
                    <a:pt x="294" y="385"/>
                  </a:lnTo>
                  <a:lnTo>
                    <a:pt x="298" y="389"/>
                  </a:lnTo>
                  <a:lnTo>
                    <a:pt x="300" y="391"/>
                  </a:lnTo>
                  <a:lnTo>
                    <a:pt x="304" y="395"/>
                  </a:lnTo>
                  <a:lnTo>
                    <a:pt x="308" y="397"/>
                  </a:lnTo>
                  <a:lnTo>
                    <a:pt x="310" y="399"/>
                  </a:lnTo>
                  <a:lnTo>
                    <a:pt x="312" y="399"/>
                  </a:lnTo>
                  <a:lnTo>
                    <a:pt x="316" y="403"/>
                  </a:lnTo>
                  <a:lnTo>
                    <a:pt x="316" y="405"/>
                  </a:lnTo>
                  <a:lnTo>
                    <a:pt x="318" y="405"/>
                  </a:lnTo>
                  <a:lnTo>
                    <a:pt x="320" y="407"/>
                  </a:lnTo>
                  <a:lnTo>
                    <a:pt x="322" y="407"/>
                  </a:lnTo>
                  <a:lnTo>
                    <a:pt x="324" y="407"/>
                  </a:lnTo>
                  <a:lnTo>
                    <a:pt x="326" y="407"/>
                  </a:lnTo>
                  <a:lnTo>
                    <a:pt x="328" y="405"/>
                  </a:lnTo>
                  <a:lnTo>
                    <a:pt x="330" y="405"/>
                  </a:lnTo>
                  <a:lnTo>
                    <a:pt x="332" y="405"/>
                  </a:lnTo>
                  <a:lnTo>
                    <a:pt x="332" y="403"/>
                  </a:lnTo>
                  <a:lnTo>
                    <a:pt x="334" y="403"/>
                  </a:lnTo>
                  <a:lnTo>
                    <a:pt x="336" y="401"/>
                  </a:lnTo>
                  <a:lnTo>
                    <a:pt x="336" y="401"/>
                  </a:lnTo>
                  <a:lnTo>
                    <a:pt x="336" y="399"/>
                  </a:lnTo>
                  <a:lnTo>
                    <a:pt x="338" y="399"/>
                  </a:lnTo>
                  <a:lnTo>
                    <a:pt x="340" y="399"/>
                  </a:lnTo>
                  <a:lnTo>
                    <a:pt x="340" y="397"/>
                  </a:lnTo>
                  <a:lnTo>
                    <a:pt x="342" y="397"/>
                  </a:lnTo>
                  <a:lnTo>
                    <a:pt x="342" y="395"/>
                  </a:lnTo>
                  <a:lnTo>
                    <a:pt x="344" y="393"/>
                  </a:lnTo>
                  <a:lnTo>
                    <a:pt x="346" y="391"/>
                  </a:lnTo>
                  <a:lnTo>
                    <a:pt x="348" y="389"/>
                  </a:lnTo>
                  <a:lnTo>
                    <a:pt x="354" y="385"/>
                  </a:lnTo>
                  <a:lnTo>
                    <a:pt x="354" y="387"/>
                  </a:lnTo>
                  <a:lnTo>
                    <a:pt x="354" y="389"/>
                  </a:lnTo>
                  <a:lnTo>
                    <a:pt x="354" y="391"/>
                  </a:lnTo>
                  <a:lnTo>
                    <a:pt x="354" y="393"/>
                  </a:lnTo>
                  <a:lnTo>
                    <a:pt x="356" y="395"/>
                  </a:lnTo>
                  <a:lnTo>
                    <a:pt x="356" y="397"/>
                  </a:lnTo>
                  <a:lnTo>
                    <a:pt x="358" y="397"/>
                  </a:lnTo>
                  <a:lnTo>
                    <a:pt x="360" y="397"/>
                  </a:lnTo>
                  <a:lnTo>
                    <a:pt x="360" y="395"/>
                  </a:lnTo>
                  <a:lnTo>
                    <a:pt x="362" y="395"/>
                  </a:lnTo>
                  <a:lnTo>
                    <a:pt x="362" y="397"/>
                  </a:lnTo>
                  <a:lnTo>
                    <a:pt x="364" y="399"/>
                  </a:lnTo>
                  <a:lnTo>
                    <a:pt x="366" y="403"/>
                  </a:lnTo>
                  <a:lnTo>
                    <a:pt x="368" y="403"/>
                  </a:lnTo>
                  <a:lnTo>
                    <a:pt x="370" y="405"/>
                  </a:lnTo>
                  <a:lnTo>
                    <a:pt x="370" y="407"/>
                  </a:lnTo>
                  <a:lnTo>
                    <a:pt x="372" y="409"/>
                  </a:lnTo>
                  <a:lnTo>
                    <a:pt x="374" y="409"/>
                  </a:lnTo>
                  <a:lnTo>
                    <a:pt x="376" y="413"/>
                  </a:lnTo>
                  <a:lnTo>
                    <a:pt x="380" y="413"/>
                  </a:lnTo>
                  <a:lnTo>
                    <a:pt x="382" y="417"/>
                  </a:lnTo>
                  <a:lnTo>
                    <a:pt x="384" y="421"/>
                  </a:lnTo>
                  <a:lnTo>
                    <a:pt x="384" y="421"/>
                  </a:lnTo>
                  <a:lnTo>
                    <a:pt x="386" y="423"/>
                  </a:lnTo>
                  <a:lnTo>
                    <a:pt x="388" y="423"/>
                  </a:lnTo>
                  <a:lnTo>
                    <a:pt x="390" y="423"/>
                  </a:lnTo>
                  <a:lnTo>
                    <a:pt x="394" y="423"/>
                  </a:lnTo>
                  <a:lnTo>
                    <a:pt x="396" y="423"/>
                  </a:lnTo>
                  <a:lnTo>
                    <a:pt x="398" y="425"/>
                  </a:lnTo>
                  <a:lnTo>
                    <a:pt x="400" y="425"/>
                  </a:lnTo>
                  <a:lnTo>
                    <a:pt x="402" y="425"/>
                  </a:lnTo>
                  <a:lnTo>
                    <a:pt x="404" y="423"/>
                  </a:lnTo>
                  <a:lnTo>
                    <a:pt x="406" y="425"/>
                  </a:lnTo>
                  <a:lnTo>
                    <a:pt x="408" y="423"/>
                  </a:lnTo>
                  <a:lnTo>
                    <a:pt x="412" y="423"/>
                  </a:lnTo>
                  <a:lnTo>
                    <a:pt x="412" y="421"/>
                  </a:lnTo>
                  <a:lnTo>
                    <a:pt x="414" y="421"/>
                  </a:lnTo>
                  <a:lnTo>
                    <a:pt x="416" y="421"/>
                  </a:lnTo>
                  <a:lnTo>
                    <a:pt x="418" y="421"/>
                  </a:lnTo>
                  <a:lnTo>
                    <a:pt x="422" y="421"/>
                  </a:lnTo>
                  <a:lnTo>
                    <a:pt x="424" y="419"/>
                  </a:lnTo>
                  <a:lnTo>
                    <a:pt x="426" y="419"/>
                  </a:lnTo>
                  <a:lnTo>
                    <a:pt x="430" y="419"/>
                  </a:lnTo>
                  <a:lnTo>
                    <a:pt x="432" y="419"/>
                  </a:lnTo>
                  <a:lnTo>
                    <a:pt x="434" y="417"/>
                  </a:lnTo>
                  <a:lnTo>
                    <a:pt x="434" y="415"/>
                  </a:lnTo>
                  <a:lnTo>
                    <a:pt x="434" y="413"/>
                  </a:lnTo>
                  <a:lnTo>
                    <a:pt x="434" y="413"/>
                  </a:lnTo>
                  <a:lnTo>
                    <a:pt x="434" y="411"/>
                  </a:lnTo>
                  <a:lnTo>
                    <a:pt x="434" y="411"/>
                  </a:lnTo>
                  <a:lnTo>
                    <a:pt x="434" y="409"/>
                  </a:lnTo>
                  <a:lnTo>
                    <a:pt x="434" y="407"/>
                  </a:lnTo>
                  <a:lnTo>
                    <a:pt x="434" y="405"/>
                  </a:lnTo>
                  <a:lnTo>
                    <a:pt x="434" y="403"/>
                  </a:lnTo>
                  <a:lnTo>
                    <a:pt x="434" y="401"/>
                  </a:lnTo>
                  <a:lnTo>
                    <a:pt x="434" y="399"/>
                  </a:lnTo>
                  <a:lnTo>
                    <a:pt x="434" y="397"/>
                  </a:lnTo>
                  <a:lnTo>
                    <a:pt x="434" y="395"/>
                  </a:lnTo>
                  <a:lnTo>
                    <a:pt x="434" y="393"/>
                  </a:lnTo>
                  <a:lnTo>
                    <a:pt x="434" y="391"/>
                  </a:lnTo>
                  <a:lnTo>
                    <a:pt x="434" y="389"/>
                  </a:lnTo>
                  <a:lnTo>
                    <a:pt x="434" y="387"/>
                  </a:lnTo>
                  <a:lnTo>
                    <a:pt x="434" y="385"/>
                  </a:lnTo>
                  <a:lnTo>
                    <a:pt x="434" y="385"/>
                  </a:lnTo>
                  <a:lnTo>
                    <a:pt x="432" y="385"/>
                  </a:lnTo>
                  <a:lnTo>
                    <a:pt x="432" y="381"/>
                  </a:lnTo>
                  <a:lnTo>
                    <a:pt x="430" y="381"/>
                  </a:lnTo>
                  <a:lnTo>
                    <a:pt x="428" y="379"/>
                  </a:lnTo>
                  <a:lnTo>
                    <a:pt x="428" y="377"/>
                  </a:lnTo>
                  <a:lnTo>
                    <a:pt x="426" y="375"/>
                  </a:lnTo>
                  <a:lnTo>
                    <a:pt x="428" y="375"/>
                  </a:lnTo>
                  <a:lnTo>
                    <a:pt x="430" y="375"/>
                  </a:lnTo>
                  <a:lnTo>
                    <a:pt x="430" y="373"/>
                  </a:lnTo>
                  <a:lnTo>
                    <a:pt x="428" y="371"/>
                  </a:lnTo>
                  <a:lnTo>
                    <a:pt x="430" y="371"/>
                  </a:lnTo>
                  <a:lnTo>
                    <a:pt x="430" y="369"/>
                  </a:lnTo>
                  <a:lnTo>
                    <a:pt x="428" y="369"/>
                  </a:lnTo>
                  <a:lnTo>
                    <a:pt x="428" y="367"/>
                  </a:lnTo>
                  <a:lnTo>
                    <a:pt x="430" y="367"/>
                  </a:lnTo>
                  <a:lnTo>
                    <a:pt x="432" y="369"/>
                  </a:lnTo>
                  <a:lnTo>
                    <a:pt x="432" y="367"/>
                  </a:lnTo>
                  <a:lnTo>
                    <a:pt x="432" y="369"/>
                  </a:lnTo>
                  <a:lnTo>
                    <a:pt x="434" y="369"/>
                  </a:lnTo>
                  <a:lnTo>
                    <a:pt x="434" y="367"/>
                  </a:lnTo>
                  <a:lnTo>
                    <a:pt x="434" y="365"/>
                  </a:lnTo>
                  <a:lnTo>
                    <a:pt x="434" y="365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4" y="361"/>
                  </a:lnTo>
                  <a:lnTo>
                    <a:pt x="434" y="361"/>
                  </a:lnTo>
                  <a:lnTo>
                    <a:pt x="434" y="363"/>
                  </a:lnTo>
                  <a:lnTo>
                    <a:pt x="432" y="363"/>
                  </a:lnTo>
                  <a:lnTo>
                    <a:pt x="432" y="365"/>
                  </a:lnTo>
                  <a:lnTo>
                    <a:pt x="430" y="365"/>
                  </a:lnTo>
                  <a:lnTo>
                    <a:pt x="430" y="367"/>
                  </a:lnTo>
                  <a:lnTo>
                    <a:pt x="428" y="367"/>
                  </a:lnTo>
                  <a:lnTo>
                    <a:pt x="428" y="365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4" y="369"/>
                  </a:lnTo>
                  <a:lnTo>
                    <a:pt x="424" y="371"/>
                  </a:lnTo>
                  <a:lnTo>
                    <a:pt x="424" y="373"/>
                  </a:lnTo>
                  <a:lnTo>
                    <a:pt x="424" y="371"/>
                  </a:lnTo>
                  <a:lnTo>
                    <a:pt x="422" y="371"/>
                  </a:lnTo>
                  <a:lnTo>
                    <a:pt x="420" y="371"/>
                  </a:lnTo>
                  <a:lnTo>
                    <a:pt x="420" y="369"/>
                  </a:lnTo>
                  <a:lnTo>
                    <a:pt x="418" y="369"/>
                  </a:lnTo>
                  <a:lnTo>
                    <a:pt x="414" y="371"/>
                  </a:lnTo>
                  <a:lnTo>
                    <a:pt x="412" y="371"/>
                  </a:lnTo>
                  <a:lnTo>
                    <a:pt x="410" y="371"/>
                  </a:lnTo>
                  <a:lnTo>
                    <a:pt x="410" y="373"/>
                  </a:lnTo>
                  <a:lnTo>
                    <a:pt x="410" y="375"/>
                  </a:lnTo>
                  <a:lnTo>
                    <a:pt x="410" y="377"/>
                  </a:lnTo>
                  <a:lnTo>
                    <a:pt x="410" y="379"/>
                  </a:lnTo>
                  <a:lnTo>
                    <a:pt x="408" y="379"/>
                  </a:lnTo>
                  <a:lnTo>
                    <a:pt x="400" y="377"/>
                  </a:lnTo>
                  <a:lnTo>
                    <a:pt x="398" y="377"/>
                  </a:lnTo>
                  <a:lnTo>
                    <a:pt x="394" y="373"/>
                  </a:lnTo>
                  <a:lnTo>
                    <a:pt x="390" y="371"/>
                  </a:lnTo>
                  <a:lnTo>
                    <a:pt x="388" y="367"/>
                  </a:lnTo>
                  <a:lnTo>
                    <a:pt x="388" y="365"/>
                  </a:lnTo>
                  <a:lnTo>
                    <a:pt x="386" y="363"/>
                  </a:lnTo>
                  <a:lnTo>
                    <a:pt x="384" y="363"/>
                  </a:lnTo>
                  <a:lnTo>
                    <a:pt x="384" y="361"/>
                  </a:lnTo>
                  <a:lnTo>
                    <a:pt x="384" y="361"/>
                  </a:lnTo>
                  <a:lnTo>
                    <a:pt x="382" y="361"/>
                  </a:lnTo>
                  <a:lnTo>
                    <a:pt x="380" y="361"/>
                  </a:lnTo>
                  <a:lnTo>
                    <a:pt x="378" y="361"/>
                  </a:lnTo>
                  <a:lnTo>
                    <a:pt x="376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2" y="363"/>
                  </a:lnTo>
                  <a:lnTo>
                    <a:pt x="370" y="363"/>
                  </a:lnTo>
                  <a:lnTo>
                    <a:pt x="370" y="365"/>
                  </a:lnTo>
                  <a:lnTo>
                    <a:pt x="368" y="365"/>
                  </a:lnTo>
                  <a:lnTo>
                    <a:pt x="364" y="365"/>
                  </a:lnTo>
                  <a:lnTo>
                    <a:pt x="362" y="365"/>
                  </a:lnTo>
                  <a:lnTo>
                    <a:pt x="360" y="365"/>
                  </a:lnTo>
                  <a:lnTo>
                    <a:pt x="358" y="365"/>
                  </a:lnTo>
                  <a:lnTo>
                    <a:pt x="356" y="365"/>
                  </a:lnTo>
                  <a:lnTo>
                    <a:pt x="354" y="369"/>
                  </a:lnTo>
                  <a:lnTo>
                    <a:pt x="352" y="371"/>
                  </a:lnTo>
                  <a:lnTo>
                    <a:pt x="352" y="373"/>
                  </a:lnTo>
                  <a:lnTo>
                    <a:pt x="352" y="375"/>
                  </a:lnTo>
                  <a:lnTo>
                    <a:pt x="352" y="379"/>
                  </a:lnTo>
                  <a:lnTo>
                    <a:pt x="350" y="379"/>
                  </a:lnTo>
                  <a:lnTo>
                    <a:pt x="350" y="377"/>
                  </a:lnTo>
                  <a:lnTo>
                    <a:pt x="348" y="379"/>
                  </a:lnTo>
                  <a:lnTo>
                    <a:pt x="348" y="381"/>
                  </a:lnTo>
                  <a:lnTo>
                    <a:pt x="350" y="381"/>
                  </a:lnTo>
                  <a:lnTo>
                    <a:pt x="350" y="383"/>
                  </a:lnTo>
                  <a:lnTo>
                    <a:pt x="350" y="385"/>
                  </a:lnTo>
                  <a:lnTo>
                    <a:pt x="350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8" y="383"/>
                  </a:lnTo>
                  <a:lnTo>
                    <a:pt x="346" y="383"/>
                  </a:lnTo>
                  <a:lnTo>
                    <a:pt x="346" y="385"/>
                  </a:lnTo>
                  <a:lnTo>
                    <a:pt x="348" y="385"/>
                  </a:lnTo>
                  <a:lnTo>
                    <a:pt x="348" y="385"/>
                  </a:lnTo>
                  <a:lnTo>
                    <a:pt x="346" y="387"/>
                  </a:lnTo>
                  <a:lnTo>
                    <a:pt x="344" y="389"/>
                  </a:lnTo>
                  <a:lnTo>
                    <a:pt x="342" y="389"/>
                  </a:lnTo>
                  <a:lnTo>
                    <a:pt x="340" y="389"/>
                  </a:lnTo>
                  <a:lnTo>
                    <a:pt x="338" y="389"/>
                  </a:lnTo>
                  <a:lnTo>
                    <a:pt x="336" y="389"/>
                  </a:lnTo>
                  <a:lnTo>
                    <a:pt x="336" y="389"/>
                  </a:lnTo>
                  <a:lnTo>
                    <a:pt x="334" y="387"/>
                  </a:lnTo>
                  <a:lnTo>
                    <a:pt x="332" y="389"/>
                  </a:lnTo>
                  <a:lnTo>
                    <a:pt x="330" y="389"/>
                  </a:lnTo>
                  <a:lnTo>
                    <a:pt x="328" y="389"/>
                  </a:lnTo>
                  <a:lnTo>
                    <a:pt x="328" y="387"/>
                  </a:lnTo>
                  <a:lnTo>
                    <a:pt x="328" y="385"/>
                  </a:lnTo>
                  <a:lnTo>
                    <a:pt x="326" y="385"/>
                  </a:lnTo>
                  <a:lnTo>
                    <a:pt x="324" y="385"/>
                  </a:lnTo>
                  <a:lnTo>
                    <a:pt x="322" y="385"/>
                  </a:lnTo>
                  <a:lnTo>
                    <a:pt x="324" y="383"/>
                  </a:lnTo>
                  <a:lnTo>
                    <a:pt x="326" y="383"/>
                  </a:lnTo>
                  <a:lnTo>
                    <a:pt x="328" y="383"/>
                  </a:lnTo>
                  <a:lnTo>
                    <a:pt x="330" y="383"/>
                  </a:lnTo>
                  <a:lnTo>
                    <a:pt x="328" y="383"/>
                  </a:lnTo>
                  <a:lnTo>
                    <a:pt x="326" y="383"/>
                  </a:lnTo>
                  <a:lnTo>
                    <a:pt x="324" y="383"/>
                  </a:lnTo>
                  <a:lnTo>
                    <a:pt x="322" y="383"/>
                  </a:lnTo>
                  <a:lnTo>
                    <a:pt x="324" y="381"/>
                  </a:lnTo>
                  <a:lnTo>
                    <a:pt x="324" y="379"/>
                  </a:lnTo>
                  <a:lnTo>
                    <a:pt x="324" y="377"/>
                  </a:lnTo>
                  <a:lnTo>
                    <a:pt x="322" y="377"/>
                  </a:lnTo>
                  <a:lnTo>
                    <a:pt x="320" y="377"/>
                  </a:lnTo>
                  <a:lnTo>
                    <a:pt x="318" y="377"/>
                  </a:lnTo>
                  <a:lnTo>
                    <a:pt x="318" y="375"/>
                  </a:lnTo>
                  <a:lnTo>
                    <a:pt x="316" y="373"/>
                  </a:lnTo>
                  <a:lnTo>
                    <a:pt x="314" y="373"/>
                  </a:lnTo>
                  <a:lnTo>
                    <a:pt x="312" y="371"/>
                  </a:lnTo>
                  <a:lnTo>
                    <a:pt x="310" y="371"/>
                  </a:lnTo>
                  <a:lnTo>
                    <a:pt x="310" y="369"/>
                  </a:lnTo>
                  <a:lnTo>
                    <a:pt x="308" y="367"/>
                  </a:lnTo>
                  <a:lnTo>
                    <a:pt x="308" y="365"/>
                  </a:lnTo>
                  <a:lnTo>
                    <a:pt x="306" y="363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7"/>
                  </a:lnTo>
                  <a:lnTo>
                    <a:pt x="300" y="355"/>
                  </a:lnTo>
                  <a:lnTo>
                    <a:pt x="298" y="355"/>
                  </a:lnTo>
                  <a:lnTo>
                    <a:pt x="298" y="352"/>
                  </a:lnTo>
                  <a:lnTo>
                    <a:pt x="296" y="350"/>
                  </a:lnTo>
                  <a:lnTo>
                    <a:pt x="294" y="350"/>
                  </a:lnTo>
                  <a:lnTo>
                    <a:pt x="294" y="348"/>
                  </a:lnTo>
                  <a:lnTo>
                    <a:pt x="296" y="348"/>
                  </a:lnTo>
                  <a:lnTo>
                    <a:pt x="294" y="348"/>
                  </a:lnTo>
                  <a:lnTo>
                    <a:pt x="294" y="346"/>
                  </a:lnTo>
                  <a:lnTo>
                    <a:pt x="294" y="344"/>
                  </a:lnTo>
                  <a:lnTo>
                    <a:pt x="296" y="342"/>
                  </a:lnTo>
                  <a:lnTo>
                    <a:pt x="296" y="340"/>
                  </a:lnTo>
                  <a:lnTo>
                    <a:pt x="296" y="336"/>
                  </a:lnTo>
                  <a:lnTo>
                    <a:pt x="296" y="336"/>
                  </a:lnTo>
                  <a:lnTo>
                    <a:pt x="296" y="334"/>
                  </a:lnTo>
                  <a:lnTo>
                    <a:pt x="296" y="332"/>
                  </a:lnTo>
                  <a:lnTo>
                    <a:pt x="296" y="330"/>
                  </a:lnTo>
                  <a:lnTo>
                    <a:pt x="296" y="328"/>
                  </a:lnTo>
                  <a:lnTo>
                    <a:pt x="298" y="326"/>
                  </a:lnTo>
                  <a:lnTo>
                    <a:pt x="300" y="326"/>
                  </a:lnTo>
                  <a:lnTo>
                    <a:pt x="300" y="324"/>
                  </a:lnTo>
                  <a:lnTo>
                    <a:pt x="302" y="324"/>
                  </a:lnTo>
                  <a:lnTo>
                    <a:pt x="302" y="322"/>
                  </a:lnTo>
                  <a:lnTo>
                    <a:pt x="302" y="320"/>
                  </a:lnTo>
                  <a:lnTo>
                    <a:pt x="302" y="318"/>
                  </a:lnTo>
                  <a:lnTo>
                    <a:pt x="302" y="316"/>
                  </a:lnTo>
                  <a:lnTo>
                    <a:pt x="302" y="314"/>
                  </a:lnTo>
                  <a:lnTo>
                    <a:pt x="302" y="312"/>
                  </a:lnTo>
                  <a:lnTo>
                    <a:pt x="302" y="310"/>
                  </a:lnTo>
                  <a:lnTo>
                    <a:pt x="304" y="308"/>
                  </a:lnTo>
                  <a:lnTo>
                    <a:pt x="306" y="306"/>
                  </a:lnTo>
                  <a:lnTo>
                    <a:pt x="308" y="306"/>
                  </a:lnTo>
                  <a:lnTo>
                    <a:pt x="308" y="304"/>
                  </a:lnTo>
                  <a:lnTo>
                    <a:pt x="308" y="302"/>
                  </a:lnTo>
                  <a:lnTo>
                    <a:pt x="308" y="304"/>
                  </a:lnTo>
                  <a:lnTo>
                    <a:pt x="310" y="304"/>
                  </a:lnTo>
                  <a:lnTo>
                    <a:pt x="310" y="302"/>
                  </a:lnTo>
                  <a:lnTo>
                    <a:pt x="308" y="302"/>
                  </a:lnTo>
                  <a:lnTo>
                    <a:pt x="308" y="300"/>
                  </a:lnTo>
                  <a:lnTo>
                    <a:pt x="310" y="298"/>
                  </a:lnTo>
                  <a:lnTo>
                    <a:pt x="312" y="298"/>
                  </a:lnTo>
                  <a:lnTo>
                    <a:pt x="314" y="298"/>
                  </a:lnTo>
                  <a:lnTo>
                    <a:pt x="314" y="296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6" y="296"/>
                  </a:lnTo>
                  <a:lnTo>
                    <a:pt x="316" y="298"/>
                  </a:lnTo>
                  <a:lnTo>
                    <a:pt x="318" y="298"/>
                  </a:lnTo>
                  <a:lnTo>
                    <a:pt x="320" y="300"/>
                  </a:lnTo>
                  <a:lnTo>
                    <a:pt x="322" y="300"/>
                  </a:lnTo>
                  <a:lnTo>
                    <a:pt x="324" y="300"/>
                  </a:lnTo>
                  <a:lnTo>
                    <a:pt x="326" y="300"/>
                  </a:lnTo>
                  <a:lnTo>
                    <a:pt x="328" y="300"/>
                  </a:lnTo>
                  <a:lnTo>
                    <a:pt x="328" y="298"/>
                  </a:lnTo>
                  <a:lnTo>
                    <a:pt x="328" y="296"/>
                  </a:lnTo>
                  <a:lnTo>
                    <a:pt x="330" y="294"/>
                  </a:lnTo>
                  <a:lnTo>
                    <a:pt x="328" y="294"/>
                  </a:lnTo>
                  <a:lnTo>
                    <a:pt x="328" y="292"/>
                  </a:lnTo>
                  <a:lnTo>
                    <a:pt x="326" y="292"/>
                  </a:lnTo>
                  <a:lnTo>
                    <a:pt x="326" y="290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0" y="290"/>
                  </a:lnTo>
                  <a:lnTo>
                    <a:pt x="318" y="290"/>
                  </a:lnTo>
                  <a:lnTo>
                    <a:pt x="318" y="288"/>
                  </a:lnTo>
                  <a:lnTo>
                    <a:pt x="318" y="288"/>
                  </a:lnTo>
                  <a:lnTo>
                    <a:pt x="316" y="286"/>
                  </a:lnTo>
                  <a:lnTo>
                    <a:pt x="314" y="286"/>
                  </a:lnTo>
                  <a:lnTo>
                    <a:pt x="312" y="286"/>
                  </a:lnTo>
                  <a:lnTo>
                    <a:pt x="314" y="284"/>
                  </a:lnTo>
                  <a:lnTo>
                    <a:pt x="314" y="282"/>
                  </a:lnTo>
                  <a:lnTo>
                    <a:pt x="314" y="284"/>
                  </a:lnTo>
                  <a:lnTo>
                    <a:pt x="312" y="284"/>
                  </a:lnTo>
                  <a:lnTo>
                    <a:pt x="310" y="284"/>
                  </a:lnTo>
                  <a:lnTo>
                    <a:pt x="310" y="282"/>
                  </a:lnTo>
                  <a:lnTo>
                    <a:pt x="308" y="282"/>
                  </a:lnTo>
                  <a:lnTo>
                    <a:pt x="308" y="284"/>
                  </a:lnTo>
                  <a:lnTo>
                    <a:pt x="308" y="286"/>
                  </a:lnTo>
                  <a:lnTo>
                    <a:pt x="310" y="286"/>
                  </a:lnTo>
                  <a:lnTo>
                    <a:pt x="308" y="286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8"/>
                  </a:lnTo>
                  <a:lnTo>
                    <a:pt x="308" y="286"/>
                  </a:lnTo>
                  <a:lnTo>
                    <a:pt x="306" y="286"/>
                  </a:lnTo>
                  <a:lnTo>
                    <a:pt x="306" y="284"/>
                  </a:lnTo>
                  <a:lnTo>
                    <a:pt x="306" y="282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4" y="282"/>
                  </a:lnTo>
                  <a:lnTo>
                    <a:pt x="304" y="280"/>
                  </a:lnTo>
                  <a:lnTo>
                    <a:pt x="302" y="280"/>
                  </a:lnTo>
                  <a:lnTo>
                    <a:pt x="302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2" y="276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88" y="278"/>
                  </a:lnTo>
                  <a:lnTo>
                    <a:pt x="288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2" y="280"/>
                  </a:lnTo>
                  <a:lnTo>
                    <a:pt x="278" y="282"/>
                  </a:lnTo>
                  <a:lnTo>
                    <a:pt x="274" y="282"/>
                  </a:lnTo>
                  <a:lnTo>
                    <a:pt x="268" y="284"/>
                  </a:lnTo>
                  <a:lnTo>
                    <a:pt x="268" y="286"/>
                  </a:lnTo>
                  <a:lnTo>
                    <a:pt x="266" y="286"/>
                  </a:lnTo>
                  <a:lnTo>
                    <a:pt x="266" y="288"/>
                  </a:lnTo>
                  <a:lnTo>
                    <a:pt x="264" y="288"/>
                  </a:lnTo>
                  <a:lnTo>
                    <a:pt x="264" y="288"/>
                  </a:lnTo>
                  <a:lnTo>
                    <a:pt x="262" y="288"/>
                  </a:lnTo>
                  <a:lnTo>
                    <a:pt x="260" y="288"/>
                  </a:lnTo>
                  <a:lnTo>
                    <a:pt x="260" y="288"/>
                  </a:lnTo>
                  <a:lnTo>
                    <a:pt x="258" y="288"/>
                  </a:lnTo>
                  <a:lnTo>
                    <a:pt x="256" y="288"/>
                  </a:lnTo>
                  <a:lnTo>
                    <a:pt x="254" y="288"/>
                  </a:lnTo>
                  <a:lnTo>
                    <a:pt x="252" y="288"/>
                  </a:lnTo>
                  <a:lnTo>
                    <a:pt x="250" y="288"/>
                  </a:lnTo>
                  <a:lnTo>
                    <a:pt x="248" y="290"/>
                  </a:lnTo>
                  <a:lnTo>
                    <a:pt x="248" y="288"/>
                  </a:lnTo>
                  <a:lnTo>
                    <a:pt x="244" y="290"/>
                  </a:lnTo>
                  <a:lnTo>
                    <a:pt x="242" y="288"/>
                  </a:lnTo>
                  <a:lnTo>
                    <a:pt x="242" y="288"/>
                  </a:lnTo>
                  <a:lnTo>
                    <a:pt x="244" y="288"/>
                  </a:lnTo>
                  <a:lnTo>
                    <a:pt x="242" y="286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40" y="286"/>
                  </a:lnTo>
                  <a:lnTo>
                    <a:pt x="240" y="284"/>
                  </a:lnTo>
                  <a:lnTo>
                    <a:pt x="238" y="284"/>
                  </a:lnTo>
                  <a:lnTo>
                    <a:pt x="236" y="284"/>
                  </a:lnTo>
                  <a:lnTo>
                    <a:pt x="234" y="282"/>
                  </a:lnTo>
                  <a:lnTo>
                    <a:pt x="232" y="282"/>
                  </a:lnTo>
                  <a:lnTo>
                    <a:pt x="234" y="282"/>
                  </a:lnTo>
                  <a:lnTo>
                    <a:pt x="234" y="284"/>
                  </a:lnTo>
                  <a:lnTo>
                    <a:pt x="234" y="286"/>
                  </a:lnTo>
                  <a:lnTo>
                    <a:pt x="234" y="288"/>
                  </a:lnTo>
                  <a:lnTo>
                    <a:pt x="234" y="288"/>
                  </a:lnTo>
                  <a:lnTo>
                    <a:pt x="232" y="288"/>
                  </a:lnTo>
                  <a:lnTo>
                    <a:pt x="232" y="288"/>
                  </a:lnTo>
                  <a:lnTo>
                    <a:pt x="232" y="286"/>
                  </a:lnTo>
                  <a:lnTo>
                    <a:pt x="230" y="286"/>
                  </a:lnTo>
                  <a:lnTo>
                    <a:pt x="228" y="286"/>
                  </a:lnTo>
                  <a:lnTo>
                    <a:pt x="228" y="284"/>
                  </a:lnTo>
                  <a:lnTo>
                    <a:pt x="230" y="284"/>
                  </a:lnTo>
                  <a:lnTo>
                    <a:pt x="230" y="282"/>
                  </a:lnTo>
                  <a:lnTo>
                    <a:pt x="228" y="282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6" y="276"/>
                  </a:lnTo>
                  <a:lnTo>
                    <a:pt x="224" y="276"/>
                  </a:lnTo>
                  <a:lnTo>
                    <a:pt x="222" y="276"/>
                  </a:lnTo>
                  <a:lnTo>
                    <a:pt x="220" y="276"/>
                  </a:lnTo>
                  <a:lnTo>
                    <a:pt x="218" y="276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80"/>
                  </a:lnTo>
                  <a:lnTo>
                    <a:pt x="210" y="280"/>
                  </a:lnTo>
                  <a:lnTo>
                    <a:pt x="208" y="280"/>
                  </a:lnTo>
                  <a:lnTo>
                    <a:pt x="208" y="278"/>
                  </a:lnTo>
                  <a:lnTo>
                    <a:pt x="210" y="278"/>
                  </a:lnTo>
                  <a:lnTo>
                    <a:pt x="208" y="278"/>
                  </a:lnTo>
                  <a:lnTo>
                    <a:pt x="206" y="278"/>
                  </a:lnTo>
                  <a:lnTo>
                    <a:pt x="206" y="280"/>
                  </a:lnTo>
                  <a:lnTo>
                    <a:pt x="204" y="280"/>
                  </a:lnTo>
                  <a:lnTo>
                    <a:pt x="204" y="282"/>
                  </a:lnTo>
                  <a:lnTo>
                    <a:pt x="206" y="282"/>
                  </a:lnTo>
                  <a:lnTo>
                    <a:pt x="206" y="280"/>
                  </a:lnTo>
                  <a:lnTo>
                    <a:pt x="206" y="282"/>
                  </a:lnTo>
                  <a:lnTo>
                    <a:pt x="208" y="284"/>
                  </a:lnTo>
                  <a:lnTo>
                    <a:pt x="208" y="282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2" y="284"/>
                  </a:lnTo>
                  <a:lnTo>
                    <a:pt x="214" y="284"/>
                  </a:lnTo>
                  <a:lnTo>
                    <a:pt x="216" y="288"/>
                  </a:lnTo>
                  <a:lnTo>
                    <a:pt x="214" y="288"/>
                  </a:lnTo>
                  <a:lnTo>
                    <a:pt x="212" y="288"/>
                  </a:lnTo>
                  <a:lnTo>
                    <a:pt x="212" y="288"/>
                  </a:lnTo>
                  <a:lnTo>
                    <a:pt x="210" y="288"/>
                  </a:lnTo>
                  <a:lnTo>
                    <a:pt x="208" y="286"/>
                  </a:lnTo>
                  <a:lnTo>
                    <a:pt x="204" y="284"/>
                  </a:lnTo>
                  <a:lnTo>
                    <a:pt x="202" y="284"/>
                  </a:lnTo>
                  <a:lnTo>
                    <a:pt x="196" y="282"/>
                  </a:lnTo>
                  <a:lnTo>
                    <a:pt x="192" y="278"/>
                  </a:lnTo>
                  <a:lnTo>
                    <a:pt x="190" y="278"/>
                  </a:lnTo>
                  <a:lnTo>
                    <a:pt x="188" y="278"/>
                  </a:lnTo>
                  <a:lnTo>
                    <a:pt x="188" y="276"/>
                  </a:lnTo>
                  <a:lnTo>
                    <a:pt x="186" y="276"/>
                  </a:lnTo>
                  <a:lnTo>
                    <a:pt x="184" y="276"/>
                  </a:lnTo>
                  <a:lnTo>
                    <a:pt x="182" y="276"/>
                  </a:lnTo>
                  <a:lnTo>
                    <a:pt x="180" y="276"/>
                  </a:lnTo>
                  <a:lnTo>
                    <a:pt x="180" y="274"/>
                  </a:lnTo>
                  <a:lnTo>
                    <a:pt x="178" y="274"/>
                  </a:lnTo>
                  <a:lnTo>
                    <a:pt x="176" y="274"/>
                  </a:lnTo>
                  <a:lnTo>
                    <a:pt x="174" y="274"/>
                  </a:lnTo>
                  <a:lnTo>
                    <a:pt x="172" y="274"/>
                  </a:lnTo>
                  <a:lnTo>
                    <a:pt x="172" y="272"/>
                  </a:lnTo>
                  <a:lnTo>
                    <a:pt x="170" y="272"/>
                  </a:lnTo>
                  <a:lnTo>
                    <a:pt x="168" y="272"/>
                  </a:lnTo>
                  <a:lnTo>
                    <a:pt x="166" y="272"/>
                  </a:lnTo>
                  <a:lnTo>
                    <a:pt x="162" y="270"/>
                  </a:lnTo>
                  <a:lnTo>
                    <a:pt x="158" y="268"/>
                  </a:lnTo>
                  <a:lnTo>
                    <a:pt x="154" y="268"/>
                  </a:lnTo>
                  <a:lnTo>
                    <a:pt x="150" y="266"/>
                  </a:lnTo>
                  <a:lnTo>
                    <a:pt x="146" y="266"/>
                  </a:lnTo>
                  <a:lnTo>
                    <a:pt x="144" y="264"/>
                  </a:lnTo>
                  <a:lnTo>
                    <a:pt x="138" y="260"/>
                  </a:lnTo>
                  <a:lnTo>
                    <a:pt x="138" y="258"/>
                  </a:lnTo>
                  <a:lnTo>
                    <a:pt x="138" y="256"/>
                  </a:lnTo>
                  <a:lnTo>
                    <a:pt x="138" y="254"/>
                  </a:lnTo>
                  <a:lnTo>
                    <a:pt x="138" y="252"/>
                  </a:lnTo>
                  <a:lnTo>
                    <a:pt x="138" y="248"/>
                  </a:lnTo>
                  <a:lnTo>
                    <a:pt x="138" y="242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6" y="226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4" y="218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2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6" y="202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6" y="198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30" y="202"/>
                  </a:lnTo>
                  <a:lnTo>
                    <a:pt x="130" y="204"/>
                  </a:lnTo>
                  <a:lnTo>
                    <a:pt x="130" y="208"/>
                  </a:lnTo>
                  <a:lnTo>
                    <a:pt x="132" y="208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06"/>
                  </a:lnTo>
                  <a:lnTo>
                    <a:pt x="128" y="202"/>
                  </a:lnTo>
                  <a:lnTo>
                    <a:pt x="128" y="198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2" y="184"/>
                  </a:lnTo>
                  <a:lnTo>
                    <a:pt x="118" y="178"/>
                  </a:lnTo>
                  <a:lnTo>
                    <a:pt x="116" y="176"/>
                  </a:lnTo>
                  <a:lnTo>
                    <a:pt x="116" y="174"/>
                  </a:lnTo>
                  <a:lnTo>
                    <a:pt x="116" y="172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4" y="168"/>
                  </a:lnTo>
                  <a:lnTo>
                    <a:pt x="112" y="166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08" y="158"/>
                  </a:lnTo>
                  <a:lnTo>
                    <a:pt x="106" y="154"/>
                  </a:lnTo>
                  <a:lnTo>
                    <a:pt x="104" y="152"/>
                  </a:lnTo>
                  <a:lnTo>
                    <a:pt x="102" y="150"/>
                  </a:lnTo>
                  <a:lnTo>
                    <a:pt x="100" y="148"/>
                  </a:lnTo>
                  <a:lnTo>
                    <a:pt x="98" y="146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4" y="144"/>
                  </a:lnTo>
                  <a:lnTo>
                    <a:pt x="92" y="142"/>
                  </a:lnTo>
                  <a:lnTo>
                    <a:pt x="90" y="142"/>
                  </a:lnTo>
                  <a:lnTo>
                    <a:pt x="88" y="140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2" y="136"/>
                  </a:lnTo>
                  <a:lnTo>
                    <a:pt x="80" y="134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76" y="132"/>
                  </a:lnTo>
                  <a:lnTo>
                    <a:pt x="74" y="130"/>
                  </a:lnTo>
                  <a:lnTo>
                    <a:pt x="72" y="130"/>
                  </a:lnTo>
                  <a:lnTo>
                    <a:pt x="74" y="130"/>
                  </a:lnTo>
                  <a:lnTo>
                    <a:pt x="74" y="128"/>
                  </a:lnTo>
                  <a:lnTo>
                    <a:pt x="76" y="130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0" y="124"/>
                  </a:lnTo>
                  <a:lnTo>
                    <a:pt x="68" y="122"/>
                  </a:lnTo>
                  <a:lnTo>
                    <a:pt x="68" y="120"/>
                  </a:lnTo>
                  <a:lnTo>
                    <a:pt x="64" y="120"/>
                  </a:lnTo>
                  <a:lnTo>
                    <a:pt x="64" y="118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2" y="114"/>
                  </a:lnTo>
                  <a:lnTo>
                    <a:pt x="64" y="112"/>
                  </a:lnTo>
                  <a:lnTo>
                    <a:pt x="62" y="112"/>
                  </a:lnTo>
                  <a:lnTo>
                    <a:pt x="60" y="112"/>
                  </a:lnTo>
                  <a:lnTo>
                    <a:pt x="58" y="110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56" y="106"/>
                  </a:lnTo>
                  <a:lnTo>
                    <a:pt x="56" y="104"/>
                  </a:lnTo>
                  <a:lnTo>
                    <a:pt x="54" y="104"/>
                  </a:lnTo>
                  <a:lnTo>
                    <a:pt x="52" y="104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52" y="106"/>
                  </a:lnTo>
                  <a:lnTo>
                    <a:pt x="52" y="108"/>
                  </a:lnTo>
                  <a:lnTo>
                    <a:pt x="54" y="110"/>
                  </a:lnTo>
                  <a:lnTo>
                    <a:pt x="56" y="112"/>
                  </a:lnTo>
                  <a:lnTo>
                    <a:pt x="58" y="114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6" y="114"/>
                  </a:lnTo>
                  <a:lnTo>
                    <a:pt x="56" y="112"/>
                  </a:lnTo>
                  <a:lnTo>
                    <a:pt x="54" y="110"/>
                  </a:lnTo>
                  <a:lnTo>
                    <a:pt x="52" y="108"/>
                  </a:lnTo>
                  <a:lnTo>
                    <a:pt x="50" y="108"/>
                  </a:lnTo>
                  <a:lnTo>
                    <a:pt x="50" y="106"/>
                  </a:lnTo>
                  <a:lnTo>
                    <a:pt x="48" y="104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6" y="100"/>
                  </a:lnTo>
                  <a:lnTo>
                    <a:pt x="46" y="102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6" y="94"/>
                  </a:lnTo>
                  <a:lnTo>
                    <a:pt x="34" y="92"/>
                  </a:lnTo>
                  <a:lnTo>
                    <a:pt x="32" y="90"/>
                  </a:lnTo>
                  <a:lnTo>
                    <a:pt x="30" y="88"/>
                  </a:lnTo>
                  <a:lnTo>
                    <a:pt x="30" y="86"/>
                  </a:lnTo>
                  <a:lnTo>
                    <a:pt x="28" y="84"/>
                  </a:lnTo>
                  <a:lnTo>
                    <a:pt x="26" y="82"/>
                  </a:lnTo>
                  <a:lnTo>
                    <a:pt x="20" y="80"/>
                  </a:lnTo>
                  <a:lnTo>
                    <a:pt x="18" y="78"/>
                  </a:lnTo>
                  <a:lnTo>
                    <a:pt x="16" y="74"/>
                  </a:lnTo>
                  <a:lnTo>
                    <a:pt x="14" y="72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0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2" y="60"/>
                  </a:lnTo>
                  <a:lnTo>
                    <a:pt x="6" y="60"/>
                  </a:lnTo>
                  <a:lnTo>
                    <a:pt x="14" y="60"/>
                  </a:lnTo>
                  <a:lnTo>
                    <a:pt x="18" y="60"/>
                  </a:lnTo>
                  <a:lnTo>
                    <a:pt x="30" y="60"/>
                  </a:lnTo>
                  <a:lnTo>
                    <a:pt x="40" y="60"/>
                  </a:lnTo>
                  <a:lnTo>
                    <a:pt x="50" y="60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4" y="36"/>
                  </a:lnTo>
                  <a:lnTo>
                    <a:pt x="74" y="16"/>
                  </a:lnTo>
                  <a:lnTo>
                    <a:pt x="82" y="16"/>
                  </a:lnTo>
                  <a:lnTo>
                    <a:pt x="90" y="16"/>
                  </a:lnTo>
                  <a:lnTo>
                    <a:pt x="118" y="16"/>
                  </a:lnTo>
                  <a:lnTo>
                    <a:pt x="120" y="16"/>
                  </a:lnTo>
                  <a:lnTo>
                    <a:pt x="138" y="16"/>
                  </a:lnTo>
                  <a:lnTo>
                    <a:pt x="160" y="16"/>
                  </a:lnTo>
                  <a:lnTo>
                    <a:pt x="176" y="14"/>
                  </a:lnTo>
                  <a:lnTo>
                    <a:pt x="194" y="14"/>
                  </a:lnTo>
                  <a:lnTo>
                    <a:pt x="196" y="14"/>
                  </a:lnTo>
                  <a:lnTo>
                    <a:pt x="208" y="14"/>
                  </a:lnTo>
                  <a:lnTo>
                    <a:pt x="210" y="14"/>
                  </a:lnTo>
                  <a:lnTo>
                    <a:pt x="224" y="14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48" y="0"/>
                  </a:lnTo>
                  <a:lnTo>
                    <a:pt x="258" y="0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6" y="2"/>
                  </a:lnTo>
                  <a:lnTo>
                    <a:pt x="286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CE66374E-C29C-DB0A-DA6E-B5A9C77A6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8" y="2671764"/>
              <a:ext cx="804863" cy="1203326"/>
            </a:xfrm>
            <a:custGeom>
              <a:avLst/>
              <a:gdLst>
                <a:gd name="T0" fmla="*/ 507 w 507"/>
                <a:gd name="T1" fmla="*/ 74 h 758"/>
                <a:gd name="T2" fmla="*/ 507 w 507"/>
                <a:gd name="T3" fmla="*/ 188 h 758"/>
                <a:gd name="T4" fmla="*/ 507 w 507"/>
                <a:gd name="T5" fmla="*/ 255 h 758"/>
                <a:gd name="T6" fmla="*/ 507 w 507"/>
                <a:gd name="T7" fmla="*/ 321 h 758"/>
                <a:gd name="T8" fmla="*/ 507 w 507"/>
                <a:gd name="T9" fmla="*/ 391 h 758"/>
                <a:gd name="T10" fmla="*/ 507 w 507"/>
                <a:gd name="T11" fmla="*/ 501 h 758"/>
                <a:gd name="T12" fmla="*/ 507 w 507"/>
                <a:gd name="T13" fmla="*/ 589 h 758"/>
                <a:gd name="T14" fmla="*/ 507 w 507"/>
                <a:gd name="T15" fmla="*/ 700 h 758"/>
                <a:gd name="T16" fmla="*/ 483 w 507"/>
                <a:gd name="T17" fmla="*/ 758 h 758"/>
                <a:gd name="T18" fmla="*/ 437 w 507"/>
                <a:gd name="T19" fmla="*/ 726 h 758"/>
                <a:gd name="T20" fmla="*/ 425 w 507"/>
                <a:gd name="T21" fmla="*/ 694 h 758"/>
                <a:gd name="T22" fmla="*/ 403 w 507"/>
                <a:gd name="T23" fmla="*/ 629 h 758"/>
                <a:gd name="T24" fmla="*/ 369 w 507"/>
                <a:gd name="T25" fmla="*/ 611 h 758"/>
                <a:gd name="T26" fmla="*/ 357 w 507"/>
                <a:gd name="T27" fmla="*/ 621 h 758"/>
                <a:gd name="T28" fmla="*/ 343 w 507"/>
                <a:gd name="T29" fmla="*/ 627 h 758"/>
                <a:gd name="T30" fmla="*/ 327 w 507"/>
                <a:gd name="T31" fmla="*/ 625 h 758"/>
                <a:gd name="T32" fmla="*/ 329 w 507"/>
                <a:gd name="T33" fmla="*/ 611 h 758"/>
                <a:gd name="T34" fmla="*/ 333 w 507"/>
                <a:gd name="T35" fmla="*/ 599 h 758"/>
                <a:gd name="T36" fmla="*/ 325 w 507"/>
                <a:gd name="T37" fmla="*/ 583 h 758"/>
                <a:gd name="T38" fmla="*/ 335 w 507"/>
                <a:gd name="T39" fmla="*/ 567 h 758"/>
                <a:gd name="T40" fmla="*/ 329 w 507"/>
                <a:gd name="T41" fmla="*/ 547 h 758"/>
                <a:gd name="T42" fmla="*/ 278 w 507"/>
                <a:gd name="T43" fmla="*/ 535 h 758"/>
                <a:gd name="T44" fmla="*/ 198 w 507"/>
                <a:gd name="T45" fmla="*/ 531 h 758"/>
                <a:gd name="T46" fmla="*/ 156 w 507"/>
                <a:gd name="T47" fmla="*/ 515 h 758"/>
                <a:gd name="T48" fmla="*/ 76 w 507"/>
                <a:gd name="T49" fmla="*/ 521 h 758"/>
                <a:gd name="T50" fmla="*/ 54 w 507"/>
                <a:gd name="T51" fmla="*/ 523 h 758"/>
                <a:gd name="T52" fmla="*/ 26 w 507"/>
                <a:gd name="T53" fmla="*/ 467 h 758"/>
                <a:gd name="T54" fmla="*/ 2 w 507"/>
                <a:gd name="T55" fmla="*/ 407 h 758"/>
                <a:gd name="T56" fmla="*/ 28 w 507"/>
                <a:gd name="T57" fmla="*/ 317 h 758"/>
                <a:gd name="T58" fmla="*/ 50 w 507"/>
                <a:gd name="T59" fmla="*/ 313 h 758"/>
                <a:gd name="T60" fmla="*/ 64 w 507"/>
                <a:gd name="T61" fmla="*/ 299 h 758"/>
                <a:gd name="T62" fmla="*/ 88 w 507"/>
                <a:gd name="T63" fmla="*/ 291 h 758"/>
                <a:gd name="T64" fmla="*/ 108 w 507"/>
                <a:gd name="T65" fmla="*/ 279 h 758"/>
                <a:gd name="T66" fmla="*/ 136 w 507"/>
                <a:gd name="T67" fmla="*/ 281 h 758"/>
                <a:gd name="T68" fmla="*/ 164 w 507"/>
                <a:gd name="T69" fmla="*/ 269 h 758"/>
                <a:gd name="T70" fmla="*/ 188 w 507"/>
                <a:gd name="T71" fmla="*/ 253 h 758"/>
                <a:gd name="T72" fmla="*/ 220 w 507"/>
                <a:gd name="T73" fmla="*/ 251 h 758"/>
                <a:gd name="T74" fmla="*/ 242 w 507"/>
                <a:gd name="T75" fmla="*/ 240 h 758"/>
                <a:gd name="T76" fmla="*/ 260 w 507"/>
                <a:gd name="T77" fmla="*/ 238 h 758"/>
                <a:gd name="T78" fmla="*/ 282 w 507"/>
                <a:gd name="T79" fmla="*/ 236 h 758"/>
                <a:gd name="T80" fmla="*/ 295 w 507"/>
                <a:gd name="T81" fmla="*/ 218 h 758"/>
                <a:gd name="T82" fmla="*/ 301 w 507"/>
                <a:gd name="T83" fmla="*/ 204 h 758"/>
                <a:gd name="T84" fmla="*/ 297 w 507"/>
                <a:gd name="T85" fmla="*/ 188 h 758"/>
                <a:gd name="T86" fmla="*/ 301 w 507"/>
                <a:gd name="T87" fmla="*/ 174 h 758"/>
                <a:gd name="T88" fmla="*/ 307 w 507"/>
                <a:gd name="T89" fmla="*/ 162 h 758"/>
                <a:gd name="T90" fmla="*/ 325 w 507"/>
                <a:gd name="T91" fmla="*/ 154 h 758"/>
                <a:gd name="T92" fmla="*/ 333 w 507"/>
                <a:gd name="T93" fmla="*/ 146 h 758"/>
                <a:gd name="T94" fmla="*/ 343 w 507"/>
                <a:gd name="T95" fmla="*/ 142 h 758"/>
                <a:gd name="T96" fmla="*/ 357 w 507"/>
                <a:gd name="T97" fmla="*/ 132 h 758"/>
                <a:gd name="T98" fmla="*/ 361 w 507"/>
                <a:gd name="T99" fmla="*/ 116 h 758"/>
                <a:gd name="T100" fmla="*/ 361 w 507"/>
                <a:gd name="T101" fmla="*/ 104 h 758"/>
                <a:gd name="T102" fmla="*/ 377 w 507"/>
                <a:gd name="T103" fmla="*/ 94 h 758"/>
                <a:gd name="T104" fmla="*/ 391 w 507"/>
                <a:gd name="T105" fmla="*/ 88 h 758"/>
                <a:gd name="T106" fmla="*/ 409 w 507"/>
                <a:gd name="T107" fmla="*/ 78 h 758"/>
                <a:gd name="T108" fmla="*/ 427 w 507"/>
                <a:gd name="T109" fmla="*/ 82 h 758"/>
                <a:gd name="T110" fmla="*/ 439 w 507"/>
                <a:gd name="T111" fmla="*/ 72 h 758"/>
                <a:gd name="T112" fmla="*/ 457 w 507"/>
                <a:gd name="T113" fmla="*/ 62 h 758"/>
                <a:gd name="T114" fmla="*/ 467 w 507"/>
                <a:gd name="T115" fmla="*/ 52 h 758"/>
                <a:gd name="T116" fmla="*/ 479 w 507"/>
                <a:gd name="T117" fmla="*/ 38 h 758"/>
                <a:gd name="T118" fmla="*/ 485 w 507"/>
                <a:gd name="T119" fmla="*/ 18 h 758"/>
                <a:gd name="T120" fmla="*/ 499 w 507"/>
                <a:gd name="T121" fmla="*/ 2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" h="758">
                  <a:moveTo>
                    <a:pt x="507" y="0"/>
                  </a:moveTo>
                  <a:lnTo>
                    <a:pt x="507" y="2"/>
                  </a:lnTo>
                  <a:lnTo>
                    <a:pt x="507" y="8"/>
                  </a:lnTo>
                  <a:lnTo>
                    <a:pt x="507" y="14"/>
                  </a:lnTo>
                  <a:lnTo>
                    <a:pt x="507" y="22"/>
                  </a:lnTo>
                  <a:lnTo>
                    <a:pt x="507" y="30"/>
                  </a:lnTo>
                  <a:lnTo>
                    <a:pt x="507" y="32"/>
                  </a:lnTo>
                  <a:lnTo>
                    <a:pt x="507" y="34"/>
                  </a:lnTo>
                  <a:lnTo>
                    <a:pt x="507" y="44"/>
                  </a:lnTo>
                  <a:lnTo>
                    <a:pt x="507" y="52"/>
                  </a:lnTo>
                  <a:lnTo>
                    <a:pt x="507" y="58"/>
                  </a:lnTo>
                  <a:lnTo>
                    <a:pt x="507" y="62"/>
                  </a:lnTo>
                  <a:lnTo>
                    <a:pt x="507" y="66"/>
                  </a:lnTo>
                  <a:lnTo>
                    <a:pt x="507" y="68"/>
                  </a:lnTo>
                  <a:lnTo>
                    <a:pt x="507" y="72"/>
                  </a:lnTo>
                  <a:lnTo>
                    <a:pt x="507" y="74"/>
                  </a:lnTo>
                  <a:lnTo>
                    <a:pt x="507" y="80"/>
                  </a:lnTo>
                  <a:lnTo>
                    <a:pt x="507" y="82"/>
                  </a:lnTo>
                  <a:lnTo>
                    <a:pt x="507" y="90"/>
                  </a:lnTo>
                  <a:lnTo>
                    <a:pt x="507" y="92"/>
                  </a:lnTo>
                  <a:lnTo>
                    <a:pt x="507" y="98"/>
                  </a:lnTo>
                  <a:lnTo>
                    <a:pt x="507" y="102"/>
                  </a:lnTo>
                  <a:lnTo>
                    <a:pt x="507" y="106"/>
                  </a:lnTo>
                  <a:lnTo>
                    <a:pt x="507" y="116"/>
                  </a:lnTo>
                  <a:lnTo>
                    <a:pt x="507" y="118"/>
                  </a:lnTo>
                  <a:lnTo>
                    <a:pt x="507" y="130"/>
                  </a:lnTo>
                  <a:lnTo>
                    <a:pt x="507" y="140"/>
                  </a:lnTo>
                  <a:lnTo>
                    <a:pt x="507" y="152"/>
                  </a:lnTo>
                  <a:lnTo>
                    <a:pt x="507" y="154"/>
                  </a:lnTo>
                  <a:lnTo>
                    <a:pt x="507" y="164"/>
                  </a:lnTo>
                  <a:lnTo>
                    <a:pt x="507" y="172"/>
                  </a:lnTo>
                  <a:lnTo>
                    <a:pt x="507" y="188"/>
                  </a:lnTo>
                  <a:lnTo>
                    <a:pt x="507" y="192"/>
                  </a:lnTo>
                  <a:lnTo>
                    <a:pt x="507" y="194"/>
                  </a:lnTo>
                  <a:lnTo>
                    <a:pt x="507" y="196"/>
                  </a:lnTo>
                  <a:lnTo>
                    <a:pt x="507" y="202"/>
                  </a:lnTo>
                  <a:lnTo>
                    <a:pt x="507" y="204"/>
                  </a:lnTo>
                  <a:lnTo>
                    <a:pt x="507" y="210"/>
                  </a:lnTo>
                  <a:lnTo>
                    <a:pt x="507" y="214"/>
                  </a:lnTo>
                  <a:lnTo>
                    <a:pt x="507" y="218"/>
                  </a:lnTo>
                  <a:lnTo>
                    <a:pt x="507" y="228"/>
                  </a:lnTo>
                  <a:lnTo>
                    <a:pt x="507" y="234"/>
                  </a:lnTo>
                  <a:lnTo>
                    <a:pt x="507" y="236"/>
                  </a:lnTo>
                  <a:lnTo>
                    <a:pt x="507" y="238"/>
                  </a:lnTo>
                  <a:lnTo>
                    <a:pt x="507" y="240"/>
                  </a:lnTo>
                  <a:lnTo>
                    <a:pt x="507" y="242"/>
                  </a:lnTo>
                  <a:lnTo>
                    <a:pt x="507" y="249"/>
                  </a:lnTo>
                  <a:lnTo>
                    <a:pt x="507" y="255"/>
                  </a:lnTo>
                  <a:lnTo>
                    <a:pt x="507" y="259"/>
                  </a:lnTo>
                  <a:lnTo>
                    <a:pt x="507" y="261"/>
                  </a:lnTo>
                  <a:lnTo>
                    <a:pt x="507" y="267"/>
                  </a:lnTo>
                  <a:lnTo>
                    <a:pt x="507" y="269"/>
                  </a:lnTo>
                  <a:lnTo>
                    <a:pt x="507" y="273"/>
                  </a:lnTo>
                  <a:lnTo>
                    <a:pt x="507" y="277"/>
                  </a:lnTo>
                  <a:lnTo>
                    <a:pt x="507" y="287"/>
                  </a:lnTo>
                  <a:lnTo>
                    <a:pt x="507" y="295"/>
                  </a:lnTo>
                  <a:lnTo>
                    <a:pt x="507" y="299"/>
                  </a:lnTo>
                  <a:lnTo>
                    <a:pt x="507" y="301"/>
                  </a:lnTo>
                  <a:lnTo>
                    <a:pt x="507" y="305"/>
                  </a:lnTo>
                  <a:lnTo>
                    <a:pt x="507" y="307"/>
                  </a:lnTo>
                  <a:lnTo>
                    <a:pt x="507" y="309"/>
                  </a:lnTo>
                  <a:lnTo>
                    <a:pt x="507" y="313"/>
                  </a:lnTo>
                  <a:lnTo>
                    <a:pt x="507" y="315"/>
                  </a:lnTo>
                  <a:lnTo>
                    <a:pt x="507" y="321"/>
                  </a:lnTo>
                  <a:lnTo>
                    <a:pt x="507" y="329"/>
                  </a:lnTo>
                  <a:lnTo>
                    <a:pt x="507" y="339"/>
                  </a:lnTo>
                  <a:lnTo>
                    <a:pt x="507" y="345"/>
                  </a:lnTo>
                  <a:lnTo>
                    <a:pt x="507" y="347"/>
                  </a:lnTo>
                  <a:lnTo>
                    <a:pt x="507" y="351"/>
                  </a:lnTo>
                  <a:lnTo>
                    <a:pt x="507" y="353"/>
                  </a:lnTo>
                  <a:lnTo>
                    <a:pt x="507" y="359"/>
                  </a:lnTo>
                  <a:lnTo>
                    <a:pt x="507" y="361"/>
                  </a:lnTo>
                  <a:lnTo>
                    <a:pt x="507" y="363"/>
                  </a:lnTo>
                  <a:lnTo>
                    <a:pt x="507" y="367"/>
                  </a:lnTo>
                  <a:lnTo>
                    <a:pt x="507" y="373"/>
                  </a:lnTo>
                  <a:lnTo>
                    <a:pt x="507" y="381"/>
                  </a:lnTo>
                  <a:lnTo>
                    <a:pt x="507" y="383"/>
                  </a:lnTo>
                  <a:lnTo>
                    <a:pt x="507" y="385"/>
                  </a:lnTo>
                  <a:lnTo>
                    <a:pt x="507" y="389"/>
                  </a:lnTo>
                  <a:lnTo>
                    <a:pt x="507" y="391"/>
                  </a:lnTo>
                  <a:lnTo>
                    <a:pt x="507" y="401"/>
                  </a:lnTo>
                  <a:lnTo>
                    <a:pt x="507" y="409"/>
                  </a:lnTo>
                  <a:lnTo>
                    <a:pt x="507" y="411"/>
                  </a:lnTo>
                  <a:lnTo>
                    <a:pt x="507" y="415"/>
                  </a:lnTo>
                  <a:lnTo>
                    <a:pt x="507" y="425"/>
                  </a:lnTo>
                  <a:lnTo>
                    <a:pt x="507" y="431"/>
                  </a:lnTo>
                  <a:lnTo>
                    <a:pt x="507" y="441"/>
                  </a:lnTo>
                  <a:lnTo>
                    <a:pt x="507" y="447"/>
                  </a:lnTo>
                  <a:lnTo>
                    <a:pt x="507" y="451"/>
                  </a:lnTo>
                  <a:lnTo>
                    <a:pt x="507" y="459"/>
                  </a:lnTo>
                  <a:lnTo>
                    <a:pt x="507" y="461"/>
                  </a:lnTo>
                  <a:lnTo>
                    <a:pt x="507" y="469"/>
                  </a:lnTo>
                  <a:lnTo>
                    <a:pt x="507" y="479"/>
                  </a:lnTo>
                  <a:lnTo>
                    <a:pt x="507" y="485"/>
                  </a:lnTo>
                  <a:lnTo>
                    <a:pt x="507" y="491"/>
                  </a:lnTo>
                  <a:lnTo>
                    <a:pt x="507" y="501"/>
                  </a:lnTo>
                  <a:lnTo>
                    <a:pt x="507" y="505"/>
                  </a:lnTo>
                  <a:lnTo>
                    <a:pt x="507" y="507"/>
                  </a:lnTo>
                  <a:lnTo>
                    <a:pt x="507" y="515"/>
                  </a:lnTo>
                  <a:lnTo>
                    <a:pt x="507" y="523"/>
                  </a:lnTo>
                  <a:lnTo>
                    <a:pt x="507" y="527"/>
                  </a:lnTo>
                  <a:lnTo>
                    <a:pt x="507" y="531"/>
                  </a:lnTo>
                  <a:lnTo>
                    <a:pt x="507" y="541"/>
                  </a:lnTo>
                  <a:lnTo>
                    <a:pt x="507" y="549"/>
                  </a:lnTo>
                  <a:lnTo>
                    <a:pt x="507" y="551"/>
                  </a:lnTo>
                  <a:lnTo>
                    <a:pt x="507" y="561"/>
                  </a:lnTo>
                  <a:lnTo>
                    <a:pt x="507" y="571"/>
                  </a:lnTo>
                  <a:lnTo>
                    <a:pt x="507" y="575"/>
                  </a:lnTo>
                  <a:lnTo>
                    <a:pt x="507" y="575"/>
                  </a:lnTo>
                  <a:lnTo>
                    <a:pt x="507" y="577"/>
                  </a:lnTo>
                  <a:lnTo>
                    <a:pt x="507" y="585"/>
                  </a:lnTo>
                  <a:lnTo>
                    <a:pt x="507" y="589"/>
                  </a:lnTo>
                  <a:lnTo>
                    <a:pt x="507" y="601"/>
                  </a:lnTo>
                  <a:lnTo>
                    <a:pt x="507" y="605"/>
                  </a:lnTo>
                  <a:lnTo>
                    <a:pt x="507" y="617"/>
                  </a:lnTo>
                  <a:lnTo>
                    <a:pt x="507" y="623"/>
                  </a:lnTo>
                  <a:lnTo>
                    <a:pt x="507" y="625"/>
                  </a:lnTo>
                  <a:lnTo>
                    <a:pt x="507" y="631"/>
                  </a:lnTo>
                  <a:lnTo>
                    <a:pt x="507" y="635"/>
                  </a:lnTo>
                  <a:lnTo>
                    <a:pt x="507" y="641"/>
                  </a:lnTo>
                  <a:lnTo>
                    <a:pt x="507" y="643"/>
                  </a:lnTo>
                  <a:lnTo>
                    <a:pt x="507" y="653"/>
                  </a:lnTo>
                  <a:lnTo>
                    <a:pt x="507" y="657"/>
                  </a:lnTo>
                  <a:lnTo>
                    <a:pt x="507" y="659"/>
                  </a:lnTo>
                  <a:lnTo>
                    <a:pt x="507" y="667"/>
                  </a:lnTo>
                  <a:lnTo>
                    <a:pt x="507" y="684"/>
                  </a:lnTo>
                  <a:lnTo>
                    <a:pt x="507" y="698"/>
                  </a:lnTo>
                  <a:lnTo>
                    <a:pt x="507" y="700"/>
                  </a:lnTo>
                  <a:lnTo>
                    <a:pt x="507" y="710"/>
                  </a:lnTo>
                  <a:lnTo>
                    <a:pt x="507" y="718"/>
                  </a:lnTo>
                  <a:lnTo>
                    <a:pt x="507" y="720"/>
                  </a:lnTo>
                  <a:lnTo>
                    <a:pt x="507" y="726"/>
                  </a:lnTo>
                  <a:lnTo>
                    <a:pt x="507" y="728"/>
                  </a:lnTo>
                  <a:lnTo>
                    <a:pt x="507" y="732"/>
                  </a:lnTo>
                  <a:lnTo>
                    <a:pt x="507" y="734"/>
                  </a:lnTo>
                  <a:lnTo>
                    <a:pt x="507" y="744"/>
                  </a:lnTo>
                  <a:lnTo>
                    <a:pt x="507" y="746"/>
                  </a:lnTo>
                  <a:lnTo>
                    <a:pt x="507" y="750"/>
                  </a:lnTo>
                  <a:lnTo>
                    <a:pt x="507" y="758"/>
                  </a:lnTo>
                  <a:lnTo>
                    <a:pt x="505" y="758"/>
                  </a:lnTo>
                  <a:lnTo>
                    <a:pt x="501" y="756"/>
                  </a:lnTo>
                  <a:lnTo>
                    <a:pt x="499" y="756"/>
                  </a:lnTo>
                  <a:lnTo>
                    <a:pt x="493" y="756"/>
                  </a:lnTo>
                  <a:lnTo>
                    <a:pt x="483" y="758"/>
                  </a:lnTo>
                  <a:lnTo>
                    <a:pt x="479" y="758"/>
                  </a:lnTo>
                  <a:lnTo>
                    <a:pt x="467" y="758"/>
                  </a:lnTo>
                  <a:lnTo>
                    <a:pt x="447" y="758"/>
                  </a:lnTo>
                  <a:lnTo>
                    <a:pt x="445" y="758"/>
                  </a:lnTo>
                  <a:lnTo>
                    <a:pt x="441" y="758"/>
                  </a:lnTo>
                  <a:lnTo>
                    <a:pt x="437" y="758"/>
                  </a:lnTo>
                  <a:lnTo>
                    <a:pt x="437" y="756"/>
                  </a:lnTo>
                  <a:lnTo>
                    <a:pt x="437" y="750"/>
                  </a:lnTo>
                  <a:lnTo>
                    <a:pt x="437" y="746"/>
                  </a:lnTo>
                  <a:lnTo>
                    <a:pt x="437" y="744"/>
                  </a:lnTo>
                  <a:lnTo>
                    <a:pt x="437" y="740"/>
                  </a:lnTo>
                  <a:lnTo>
                    <a:pt x="437" y="736"/>
                  </a:lnTo>
                  <a:lnTo>
                    <a:pt x="437" y="734"/>
                  </a:lnTo>
                  <a:lnTo>
                    <a:pt x="437" y="732"/>
                  </a:lnTo>
                  <a:lnTo>
                    <a:pt x="437" y="730"/>
                  </a:lnTo>
                  <a:lnTo>
                    <a:pt x="437" y="726"/>
                  </a:lnTo>
                  <a:lnTo>
                    <a:pt x="437" y="724"/>
                  </a:lnTo>
                  <a:lnTo>
                    <a:pt x="437" y="722"/>
                  </a:lnTo>
                  <a:lnTo>
                    <a:pt x="437" y="720"/>
                  </a:lnTo>
                  <a:lnTo>
                    <a:pt x="437" y="718"/>
                  </a:lnTo>
                  <a:lnTo>
                    <a:pt x="431" y="718"/>
                  </a:lnTo>
                  <a:lnTo>
                    <a:pt x="429" y="718"/>
                  </a:lnTo>
                  <a:lnTo>
                    <a:pt x="427" y="718"/>
                  </a:lnTo>
                  <a:lnTo>
                    <a:pt x="423" y="718"/>
                  </a:lnTo>
                  <a:lnTo>
                    <a:pt x="421" y="718"/>
                  </a:lnTo>
                  <a:lnTo>
                    <a:pt x="421" y="716"/>
                  </a:lnTo>
                  <a:lnTo>
                    <a:pt x="423" y="710"/>
                  </a:lnTo>
                  <a:lnTo>
                    <a:pt x="425" y="710"/>
                  </a:lnTo>
                  <a:lnTo>
                    <a:pt x="425" y="708"/>
                  </a:lnTo>
                  <a:lnTo>
                    <a:pt x="425" y="698"/>
                  </a:lnTo>
                  <a:lnTo>
                    <a:pt x="425" y="696"/>
                  </a:lnTo>
                  <a:lnTo>
                    <a:pt x="425" y="694"/>
                  </a:lnTo>
                  <a:lnTo>
                    <a:pt x="425" y="688"/>
                  </a:lnTo>
                  <a:lnTo>
                    <a:pt x="425" y="680"/>
                  </a:lnTo>
                  <a:lnTo>
                    <a:pt x="425" y="678"/>
                  </a:lnTo>
                  <a:lnTo>
                    <a:pt x="427" y="667"/>
                  </a:lnTo>
                  <a:lnTo>
                    <a:pt x="427" y="665"/>
                  </a:lnTo>
                  <a:lnTo>
                    <a:pt x="427" y="657"/>
                  </a:lnTo>
                  <a:lnTo>
                    <a:pt x="427" y="653"/>
                  </a:lnTo>
                  <a:lnTo>
                    <a:pt x="427" y="649"/>
                  </a:lnTo>
                  <a:lnTo>
                    <a:pt x="427" y="645"/>
                  </a:lnTo>
                  <a:lnTo>
                    <a:pt x="423" y="645"/>
                  </a:lnTo>
                  <a:lnTo>
                    <a:pt x="417" y="645"/>
                  </a:lnTo>
                  <a:lnTo>
                    <a:pt x="411" y="645"/>
                  </a:lnTo>
                  <a:lnTo>
                    <a:pt x="411" y="643"/>
                  </a:lnTo>
                  <a:lnTo>
                    <a:pt x="413" y="629"/>
                  </a:lnTo>
                  <a:lnTo>
                    <a:pt x="411" y="629"/>
                  </a:lnTo>
                  <a:lnTo>
                    <a:pt x="403" y="629"/>
                  </a:lnTo>
                  <a:lnTo>
                    <a:pt x="401" y="629"/>
                  </a:lnTo>
                  <a:lnTo>
                    <a:pt x="395" y="629"/>
                  </a:lnTo>
                  <a:lnTo>
                    <a:pt x="395" y="623"/>
                  </a:lnTo>
                  <a:lnTo>
                    <a:pt x="395" y="615"/>
                  </a:lnTo>
                  <a:lnTo>
                    <a:pt x="387" y="615"/>
                  </a:lnTo>
                  <a:lnTo>
                    <a:pt x="381" y="615"/>
                  </a:lnTo>
                  <a:lnTo>
                    <a:pt x="379" y="615"/>
                  </a:lnTo>
                  <a:lnTo>
                    <a:pt x="377" y="615"/>
                  </a:lnTo>
                  <a:lnTo>
                    <a:pt x="375" y="615"/>
                  </a:lnTo>
                  <a:lnTo>
                    <a:pt x="375" y="613"/>
                  </a:lnTo>
                  <a:lnTo>
                    <a:pt x="373" y="613"/>
                  </a:lnTo>
                  <a:lnTo>
                    <a:pt x="373" y="615"/>
                  </a:lnTo>
                  <a:lnTo>
                    <a:pt x="371" y="615"/>
                  </a:lnTo>
                  <a:lnTo>
                    <a:pt x="371" y="613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9" y="613"/>
                  </a:lnTo>
                  <a:lnTo>
                    <a:pt x="369" y="611"/>
                  </a:lnTo>
                  <a:lnTo>
                    <a:pt x="367" y="611"/>
                  </a:lnTo>
                  <a:lnTo>
                    <a:pt x="365" y="609"/>
                  </a:lnTo>
                  <a:lnTo>
                    <a:pt x="363" y="609"/>
                  </a:lnTo>
                  <a:lnTo>
                    <a:pt x="361" y="611"/>
                  </a:lnTo>
                  <a:lnTo>
                    <a:pt x="361" y="613"/>
                  </a:lnTo>
                  <a:lnTo>
                    <a:pt x="361" y="615"/>
                  </a:lnTo>
                  <a:lnTo>
                    <a:pt x="359" y="615"/>
                  </a:lnTo>
                  <a:lnTo>
                    <a:pt x="359" y="617"/>
                  </a:lnTo>
                  <a:lnTo>
                    <a:pt x="359" y="619"/>
                  </a:lnTo>
                  <a:lnTo>
                    <a:pt x="361" y="619"/>
                  </a:lnTo>
                  <a:lnTo>
                    <a:pt x="361" y="621"/>
                  </a:lnTo>
                  <a:lnTo>
                    <a:pt x="359" y="621"/>
                  </a:lnTo>
                  <a:lnTo>
                    <a:pt x="359" y="619"/>
                  </a:lnTo>
                  <a:lnTo>
                    <a:pt x="357" y="621"/>
                  </a:lnTo>
                  <a:lnTo>
                    <a:pt x="355" y="621"/>
                  </a:lnTo>
                  <a:lnTo>
                    <a:pt x="355" y="623"/>
                  </a:lnTo>
                  <a:lnTo>
                    <a:pt x="355" y="623"/>
                  </a:lnTo>
                  <a:lnTo>
                    <a:pt x="353" y="623"/>
                  </a:lnTo>
                  <a:lnTo>
                    <a:pt x="353" y="625"/>
                  </a:lnTo>
                  <a:lnTo>
                    <a:pt x="353" y="627"/>
                  </a:lnTo>
                  <a:lnTo>
                    <a:pt x="351" y="627"/>
                  </a:lnTo>
                  <a:lnTo>
                    <a:pt x="353" y="629"/>
                  </a:lnTo>
                  <a:lnTo>
                    <a:pt x="351" y="629"/>
                  </a:lnTo>
                  <a:lnTo>
                    <a:pt x="349" y="629"/>
                  </a:lnTo>
                  <a:lnTo>
                    <a:pt x="349" y="627"/>
                  </a:lnTo>
                  <a:lnTo>
                    <a:pt x="349" y="629"/>
                  </a:lnTo>
                  <a:lnTo>
                    <a:pt x="347" y="629"/>
                  </a:lnTo>
                  <a:lnTo>
                    <a:pt x="347" y="627"/>
                  </a:lnTo>
                  <a:lnTo>
                    <a:pt x="345" y="627"/>
                  </a:lnTo>
                  <a:lnTo>
                    <a:pt x="343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1" y="631"/>
                  </a:lnTo>
                  <a:lnTo>
                    <a:pt x="341" y="629"/>
                  </a:lnTo>
                  <a:lnTo>
                    <a:pt x="339" y="629"/>
                  </a:lnTo>
                  <a:lnTo>
                    <a:pt x="339" y="627"/>
                  </a:lnTo>
                  <a:lnTo>
                    <a:pt x="337" y="627"/>
                  </a:lnTo>
                  <a:lnTo>
                    <a:pt x="337" y="625"/>
                  </a:lnTo>
                  <a:lnTo>
                    <a:pt x="337" y="627"/>
                  </a:lnTo>
                  <a:lnTo>
                    <a:pt x="335" y="627"/>
                  </a:lnTo>
                  <a:lnTo>
                    <a:pt x="333" y="627"/>
                  </a:lnTo>
                  <a:lnTo>
                    <a:pt x="333" y="627"/>
                  </a:lnTo>
                  <a:lnTo>
                    <a:pt x="331" y="627"/>
                  </a:lnTo>
                  <a:lnTo>
                    <a:pt x="331" y="625"/>
                  </a:lnTo>
                  <a:lnTo>
                    <a:pt x="329" y="625"/>
                  </a:lnTo>
                  <a:lnTo>
                    <a:pt x="327" y="625"/>
                  </a:lnTo>
                  <a:lnTo>
                    <a:pt x="327" y="623"/>
                  </a:lnTo>
                  <a:lnTo>
                    <a:pt x="327" y="623"/>
                  </a:lnTo>
                  <a:lnTo>
                    <a:pt x="325" y="623"/>
                  </a:lnTo>
                  <a:lnTo>
                    <a:pt x="327" y="623"/>
                  </a:lnTo>
                  <a:lnTo>
                    <a:pt x="327" y="621"/>
                  </a:lnTo>
                  <a:lnTo>
                    <a:pt x="325" y="623"/>
                  </a:lnTo>
                  <a:lnTo>
                    <a:pt x="325" y="621"/>
                  </a:lnTo>
                  <a:lnTo>
                    <a:pt x="325" y="619"/>
                  </a:lnTo>
                  <a:lnTo>
                    <a:pt x="327" y="619"/>
                  </a:lnTo>
                  <a:lnTo>
                    <a:pt x="329" y="619"/>
                  </a:lnTo>
                  <a:lnTo>
                    <a:pt x="329" y="617"/>
                  </a:lnTo>
                  <a:lnTo>
                    <a:pt x="329" y="615"/>
                  </a:lnTo>
                  <a:lnTo>
                    <a:pt x="327" y="615"/>
                  </a:lnTo>
                  <a:lnTo>
                    <a:pt x="327" y="613"/>
                  </a:lnTo>
                  <a:lnTo>
                    <a:pt x="329" y="613"/>
                  </a:lnTo>
                  <a:lnTo>
                    <a:pt x="329" y="611"/>
                  </a:lnTo>
                  <a:lnTo>
                    <a:pt x="331" y="611"/>
                  </a:lnTo>
                  <a:lnTo>
                    <a:pt x="331" y="609"/>
                  </a:lnTo>
                  <a:lnTo>
                    <a:pt x="333" y="609"/>
                  </a:lnTo>
                  <a:lnTo>
                    <a:pt x="333" y="607"/>
                  </a:lnTo>
                  <a:lnTo>
                    <a:pt x="333" y="607"/>
                  </a:lnTo>
                  <a:lnTo>
                    <a:pt x="333" y="605"/>
                  </a:lnTo>
                  <a:lnTo>
                    <a:pt x="333" y="605"/>
                  </a:lnTo>
                  <a:lnTo>
                    <a:pt x="333" y="603"/>
                  </a:lnTo>
                  <a:lnTo>
                    <a:pt x="335" y="603"/>
                  </a:lnTo>
                  <a:lnTo>
                    <a:pt x="335" y="601"/>
                  </a:lnTo>
                  <a:lnTo>
                    <a:pt x="337" y="599"/>
                  </a:lnTo>
                  <a:lnTo>
                    <a:pt x="337" y="597"/>
                  </a:lnTo>
                  <a:lnTo>
                    <a:pt x="335" y="597"/>
                  </a:lnTo>
                  <a:lnTo>
                    <a:pt x="335" y="599"/>
                  </a:lnTo>
                  <a:lnTo>
                    <a:pt x="333" y="597"/>
                  </a:lnTo>
                  <a:lnTo>
                    <a:pt x="333" y="599"/>
                  </a:lnTo>
                  <a:lnTo>
                    <a:pt x="333" y="597"/>
                  </a:lnTo>
                  <a:lnTo>
                    <a:pt x="331" y="595"/>
                  </a:lnTo>
                  <a:lnTo>
                    <a:pt x="329" y="595"/>
                  </a:lnTo>
                  <a:lnTo>
                    <a:pt x="329" y="593"/>
                  </a:lnTo>
                  <a:lnTo>
                    <a:pt x="327" y="591"/>
                  </a:lnTo>
                  <a:lnTo>
                    <a:pt x="327" y="593"/>
                  </a:lnTo>
                  <a:lnTo>
                    <a:pt x="325" y="593"/>
                  </a:lnTo>
                  <a:lnTo>
                    <a:pt x="325" y="591"/>
                  </a:lnTo>
                  <a:lnTo>
                    <a:pt x="325" y="589"/>
                  </a:lnTo>
                  <a:lnTo>
                    <a:pt x="323" y="589"/>
                  </a:lnTo>
                  <a:lnTo>
                    <a:pt x="321" y="589"/>
                  </a:lnTo>
                  <a:lnTo>
                    <a:pt x="321" y="587"/>
                  </a:lnTo>
                  <a:lnTo>
                    <a:pt x="323" y="587"/>
                  </a:lnTo>
                  <a:lnTo>
                    <a:pt x="325" y="587"/>
                  </a:lnTo>
                  <a:lnTo>
                    <a:pt x="325" y="585"/>
                  </a:lnTo>
                  <a:lnTo>
                    <a:pt x="325" y="583"/>
                  </a:lnTo>
                  <a:lnTo>
                    <a:pt x="327" y="581"/>
                  </a:lnTo>
                  <a:lnTo>
                    <a:pt x="329" y="581"/>
                  </a:lnTo>
                  <a:lnTo>
                    <a:pt x="329" y="579"/>
                  </a:lnTo>
                  <a:lnTo>
                    <a:pt x="329" y="577"/>
                  </a:lnTo>
                  <a:lnTo>
                    <a:pt x="331" y="577"/>
                  </a:lnTo>
                  <a:lnTo>
                    <a:pt x="331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5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3"/>
                  </a:lnTo>
                  <a:lnTo>
                    <a:pt x="333" y="571"/>
                  </a:lnTo>
                  <a:lnTo>
                    <a:pt x="335" y="571"/>
                  </a:lnTo>
                  <a:lnTo>
                    <a:pt x="335" y="569"/>
                  </a:lnTo>
                  <a:lnTo>
                    <a:pt x="335" y="567"/>
                  </a:lnTo>
                  <a:lnTo>
                    <a:pt x="335" y="565"/>
                  </a:lnTo>
                  <a:lnTo>
                    <a:pt x="335" y="563"/>
                  </a:lnTo>
                  <a:lnTo>
                    <a:pt x="335" y="561"/>
                  </a:lnTo>
                  <a:lnTo>
                    <a:pt x="337" y="561"/>
                  </a:lnTo>
                  <a:lnTo>
                    <a:pt x="339" y="561"/>
                  </a:lnTo>
                  <a:lnTo>
                    <a:pt x="337" y="559"/>
                  </a:lnTo>
                  <a:lnTo>
                    <a:pt x="337" y="557"/>
                  </a:lnTo>
                  <a:lnTo>
                    <a:pt x="335" y="557"/>
                  </a:lnTo>
                  <a:lnTo>
                    <a:pt x="333" y="555"/>
                  </a:lnTo>
                  <a:lnTo>
                    <a:pt x="333" y="555"/>
                  </a:lnTo>
                  <a:lnTo>
                    <a:pt x="331" y="555"/>
                  </a:lnTo>
                  <a:lnTo>
                    <a:pt x="333" y="553"/>
                  </a:lnTo>
                  <a:lnTo>
                    <a:pt x="333" y="551"/>
                  </a:lnTo>
                  <a:lnTo>
                    <a:pt x="331" y="549"/>
                  </a:lnTo>
                  <a:lnTo>
                    <a:pt x="329" y="549"/>
                  </a:lnTo>
                  <a:lnTo>
                    <a:pt x="329" y="547"/>
                  </a:lnTo>
                  <a:lnTo>
                    <a:pt x="331" y="545"/>
                  </a:lnTo>
                  <a:lnTo>
                    <a:pt x="329" y="543"/>
                  </a:lnTo>
                  <a:lnTo>
                    <a:pt x="329" y="541"/>
                  </a:lnTo>
                  <a:lnTo>
                    <a:pt x="329" y="539"/>
                  </a:lnTo>
                  <a:lnTo>
                    <a:pt x="329" y="537"/>
                  </a:lnTo>
                  <a:lnTo>
                    <a:pt x="327" y="535"/>
                  </a:lnTo>
                  <a:lnTo>
                    <a:pt x="329" y="533"/>
                  </a:lnTo>
                  <a:lnTo>
                    <a:pt x="323" y="533"/>
                  </a:lnTo>
                  <a:lnTo>
                    <a:pt x="319" y="533"/>
                  </a:lnTo>
                  <a:lnTo>
                    <a:pt x="317" y="533"/>
                  </a:lnTo>
                  <a:lnTo>
                    <a:pt x="315" y="533"/>
                  </a:lnTo>
                  <a:lnTo>
                    <a:pt x="313" y="533"/>
                  </a:lnTo>
                  <a:lnTo>
                    <a:pt x="307" y="533"/>
                  </a:lnTo>
                  <a:lnTo>
                    <a:pt x="293" y="533"/>
                  </a:lnTo>
                  <a:lnTo>
                    <a:pt x="284" y="533"/>
                  </a:lnTo>
                  <a:lnTo>
                    <a:pt x="278" y="535"/>
                  </a:lnTo>
                  <a:lnTo>
                    <a:pt x="266" y="535"/>
                  </a:lnTo>
                  <a:lnTo>
                    <a:pt x="264" y="535"/>
                  </a:lnTo>
                  <a:lnTo>
                    <a:pt x="262" y="535"/>
                  </a:lnTo>
                  <a:lnTo>
                    <a:pt x="260" y="535"/>
                  </a:lnTo>
                  <a:lnTo>
                    <a:pt x="254" y="533"/>
                  </a:lnTo>
                  <a:lnTo>
                    <a:pt x="252" y="533"/>
                  </a:lnTo>
                  <a:lnTo>
                    <a:pt x="248" y="533"/>
                  </a:lnTo>
                  <a:lnTo>
                    <a:pt x="246" y="533"/>
                  </a:lnTo>
                  <a:lnTo>
                    <a:pt x="234" y="533"/>
                  </a:lnTo>
                  <a:lnTo>
                    <a:pt x="216" y="533"/>
                  </a:lnTo>
                  <a:lnTo>
                    <a:pt x="210" y="533"/>
                  </a:lnTo>
                  <a:lnTo>
                    <a:pt x="204" y="533"/>
                  </a:lnTo>
                  <a:lnTo>
                    <a:pt x="204" y="531"/>
                  </a:lnTo>
                  <a:lnTo>
                    <a:pt x="202" y="531"/>
                  </a:lnTo>
                  <a:lnTo>
                    <a:pt x="200" y="531"/>
                  </a:lnTo>
                  <a:lnTo>
                    <a:pt x="198" y="531"/>
                  </a:lnTo>
                  <a:lnTo>
                    <a:pt x="194" y="531"/>
                  </a:lnTo>
                  <a:lnTo>
                    <a:pt x="192" y="531"/>
                  </a:lnTo>
                  <a:lnTo>
                    <a:pt x="188" y="531"/>
                  </a:lnTo>
                  <a:lnTo>
                    <a:pt x="186" y="531"/>
                  </a:lnTo>
                  <a:lnTo>
                    <a:pt x="178" y="531"/>
                  </a:lnTo>
                  <a:lnTo>
                    <a:pt x="176" y="531"/>
                  </a:lnTo>
                  <a:lnTo>
                    <a:pt x="174" y="531"/>
                  </a:lnTo>
                  <a:lnTo>
                    <a:pt x="172" y="531"/>
                  </a:lnTo>
                  <a:lnTo>
                    <a:pt x="156" y="531"/>
                  </a:lnTo>
                  <a:lnTo>
                    <a:pt x="156" y="529"/>
                  </a:lnTo>
                  <a:lnTo>
                    <a:pt x="156" y="527"/>
                  </a:lnTo>
                  <a:lnTo>
                    <a:pt x="156" y="527"/>
                  </a:lnTo>
                  <a:lnTo>
                    <a:pt x="156" y="525"/>
                  </a:lnTo>
                  <a:lnTo>
                    <a:pt x="156" y="519"/>
                  </a:lnTo>
                  <a:lnTo>
                    <a:pt x="156" y="517"/>
                  </a:lnTo>
                  <a:lnTo>
                    <a:pt x="156" y="515"/>
                  </a:lnTo>
                  <a:lnTo>
                    <a:pt x="154" y="515"/>
                  </a:lnTo>
                  <a:lnTo>
                    <a:pt x="152" y="515"/>
                  </a:lnTo>
                  <a:lnTo>
                    <a:pt x="150" y="515"/>
                  </a:lnTo>
                  <a:lnTo>
                    <a:pt x="146" y="515"/>
                  </a:lnTo>
                  <a:lnTo>
                    <a:pt x="142" y="515"/>
                  </a:lnTo>
                  <a:lnTo>
                    <a:pt x="140" y="515"/>
                  </a:lnTo>
                  <a:lnTo>
                    <a:pt x="140" y="515"/>
                  </a:lnTo>
                  <a:lnTo>
                    <a:pt x="128" y="515"/>
                  </a:lnTo>
                  <a:lnTo>
                    <a:pt x="114" y="515"/>
                  </a:lnTo>
                  <a:lnTo>
                    <a:pt x="112" y="515"/>
                  </a:lnTo>
                  <a:lnTo>
                    <a:pt x="102" y="515"/>
                  </a:lnTo>
                  <a:lnTo>
                    <a:pt x="86" y="515"/>
                  </a:lnTo>
                  <a:lnTo>
                    <a:pt x="84" y="515"/>
                  </a:lnTo>
                  <a:lnTo>
                    <a:pt x="76" y="515"/>
                  </a:lnTo>
                  <a:lnTo>
                    <a:pt x="76" y="519"/>
                  </a:lnTo>
                  <a:lnTo>
                    <a:pt x="76" y="521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2" y="523"/>
                  </a:lnTo>
                  <a:lnTo>
                    <a:pt x="70" y="521"/>
                  </a:lnTo>
                  <a:lnTo>
                    <a:pt x="70" y="523"/>
                  </a:lnTo>
                  <a:lnTo>
                    <a:pt x="68" y="523"/>
                  </a:lnTo>
                  <a:lnTo>
                    <a:pt x="66" y="523"/>
                  </a:lnTo>
                  <a:lnTo>
                    <a:pt x="64" y="523"/>
                  </a:lnTo>
                  <a:lnTo>
                    <a:pt x="64" y="521"/>
                  </a:lnTo>
                  <a:lnTo>
                    <a:pt x="64" y="523"/>
                  </a:lnTo>
                  <a:lnTo>
                    <a:pt x="62" y="521"/>
                  </a:lnTo>
                  <a:lnTo>
                    <a:pt x="60" y="521"/>
                  </a:lnTo>
                  <a:lnTo>
                    <a:pt x="58" y="521"/>
                  </a:lnTo>
                  <a:lnTo>
                    <a:pt x="56" y="521"/>
                  </a:lnTo>
                  <a:lnTo>
                    <a:pt x="54" y="521"/>
                  </a:lnTo>
                  <a:lnTo>
                    <a:pt x="54" y="523"/>
                  </a:lnTo>
                  <a:lnTo>
                    <a:pt x="52" y="523"/>
                  </a:lnTo>
                  <a:lnTo>
                    <a:pt x="50" y="523"/>
                  </a:lnTo>
                  <a:lnTo>
                    <a:pt x="46" y="523"/>
                  </a:lnTo>
                  <a:lnTo>
                    <a:pt x="44" y="523"/>
                  </a:lnTo>
                  <a:lnTo>
                    <a:pt x="44" y="525"/>
                  </a:lnTo>
                  <a:lnTo>
                    <a:pt x="44" y="507"/>
                  </a:lnTo>
                  <a:lnTo>
                    <a:pt x="44" y="495"/>
                  </a:lnTo>
                  <a:lnTo>
                    <a:pt x="44" y="493"/>
                  </a:lnTo>
                  <a:lnTo>
                    <a:pt x="44" y="489"/>
                  </a:lnTo>
                  <a:lnTo>
                    <a:pt x="44" y="477"/>
                  </a:lnTo>
                  <a:lnTo>
                    <a:pt x="44" y="475"/>
                  </a:lnTo>
                  <a:lnTo>
                    <a:pt x="44" y="473"/>
                  </a:lnTo>
                  <a:lnTo>
                    <a:pt x="44" y="469"/>
                  </a:lnTo>
                  <a:lnTo>
                    <a:pt x="44" y="467"/>
                  </a:lnTo>
                  <a:lnTo>
                    <a:pt x="32" y="467"/>
                  </a:lnTo>
                  <a:lnTo>
                    <a:pt x="26" y="467"/>
                  </a:lnTo>
                  <a:lnTo>
                    <a:pt x="22" y="467"/>
                  </a:lnTo>
                  <a:lnTo>
                    <a:pt x="6" y="467"/>
                  </a:lnTo>
                  <a:lnTo>
                    <a:pt x="2" y="467"/>
                  </a:lnTo>
                  <a:lnTo>
                    <a:pt x="2" y="461"/>
                  </a:lnTo>
                  <a:lnTo>
                    <a:pt x="2" y="457"/>
                  </a:lnTo>
                  <a:lnTo>
                    <a:pt x="2" y="455"/>
                  </a:lnTo>
                  <a:lnTo>
                    <a:pt x="2" y="453"/>
                  </a:lnTo>
                  <a:lnTo>
                    <a:pt x="2" y="451"/>
                  </a:lnTo>
                  <a:lnTo>
                    <a:pt x="2" y="443"/>
                  </a:lnTo>
                  <a:lnTo>
                    <a:pt x="2" y="441"/>
                  </a:lnTo>
                  <a:lnTo>
                    <a:pt x="2" y="439"/>
                  </a:lnTo>
                  <a:lnTo>
                    <a:pt x="2" y="437"/>
                  </a:lnTo>
                  <a:lnTo>
                    <a:pt x="2" y="435"/>
                  </a:lnTo>
                  <a:lnTo>
                    <a:pt x="2" y="431"/>
                  </a:lnTo>
                  <a:lnTo>
                    <a:pt x="2" y="417"/>
                  </a:lnTo>
                  <a:lnTo>
                    <a:pt x="2" y="407"/>
                  </a:lnTo>
                  <a:lnTo>
                    <a:pt x="2" y="397"/>
                  </a:lnTo>
                  <a:lnTo>
                    <a:pt x="2" y="391"/>
                  </a:lnTo>
                  <a:lnTo>
                    <a:pt x="2" y="389"/>
                  </a:lnTo>
                  <a:lnTo>
                    <a:pt x="2" y="383"/>
                  </a:lnTo>
                  <a:lnTo>
                    <a:pt x="2" y="383"/>
                  </a:lnTo>
                  <a:lnTo>
                    <a:pt x="2" y="381"/>
                  </a:lnTo>
                  <a:lnTo>
                    <a:pt x="2" y="367"/>
                  </a:lnTo>
                  <a:lnTo>
                    <a:pt x="2" y="359"/>
                  </a:lnTo>
                  <a:lnTo>
                    <a:pt x="0" y="331"/>
                  </a:lnTo>
                  <a:lnTo>
                    <a:pt x="0" y="317"/>
                  </a:lnTo>
                  <a:lnTo>
                    <a:pt x="16" y="317"/>
                  </a:lnTo>
                  <a:lnTo>
                    <a:pt x="18" y="317"/>
                  </a:lnTo>
                  <a:lnTo>
                    <a:pt x="22" y="317"/>
                  </a:lnTo>
                  <a:lnTo>
                    <a:pt x="24" y="317"/>
                  </a:lnTo>
                  <a:lnTo>
                    <a:pt x="26" y="317"/>
                  </a:lnTo>
                  <a:lnTo>
                    <a:pt x="28" y="317"/>
                  </a:lnTo>
                  <a:lnTo>
                    <a:pt x="28" y="319"/>
                  </a:lnTo>
                  <a:lnTo>
                    <a:pt x="30" y="319"/>
                  </a:lnTo>
                  <a:lnTo>
                    <a:pt x="30" y="317"/>
                  </a:lnTo>
                  <a:lnTo>
                    <a:pt x="32" y="317"/>
                  </a:lnTo>
                  <a:lnTo>
                    <a:pt x="34" y="317"/>
                  </a:lnTo>
                  <a:lnTo>
                    <a:pt x="36" y="317"/>
                  </a:lnTo>
                  <a:lnTo>
                    <a:pt x="36" y="315"/>
                  </a:lnTo>
                  <a:lnTo>
                    <a:pt x="38" y="315"/>
                  </a:lnTo>
                  <a:lnTo>
                    <a:pt x="40" y="315"/>
                  </a:lnTo>
                  <a:lnTo>
                    <a:pt x="40" y="313"/>
                  </a:lnTo>
                  <a:lnTo>
                    <a:pt x="42" y="313"/>
                  </a:lnTo>
                  <a:lnTo>
                    <a:pt x="44" y="313"/>
                  </a:lnTo>
                  <a:lnTo>
                    <a:pt x="44" y="313"/>
                  </a:lnTo>
                  <a:lnTo>
                    <a:pt x="46" y="313"/>
                  </a:lnTo>
                  <a:lnTo>
                    <a:pt x="48" y="313"/>
                  </a:lnTo>
                  <a:lnTo>
                    <a:pt x="50" y="313"/>
                  </a:lnTo>
                  <a:lnTo>
                    <a:pt x="50" y="315"/>
                  </a:lnTo>
                  <a:lnTo>
                    <a:pt x="52" y="315"/>
                  </a:lnTo>
                  <a:lnTo>
                    <a:pt x="54" y="315"/>
                  </a:lnTo>
                  <a:lnTo>
                    <a:pt x="56" y="313"/>
                  </a:lnTo>
                  <a:lnTo>
                    <a:pt x="58" y="311"/>
                  </a:lnTo>
                  <a:lnTo>
                    <a:pt x="58" y="309"/>
                  </a:lnTo>
                  <a:lnTo>
                    <a:pt x="60" y="309"/>
                  </a:lnTo>
                  <a:lnTo>
                    <a:pt x="62" y="309"/>
                  </a:lnTo>
                  <a:lnTo>
                    <a:pt x="62" y="307"/>
                  </a:lnTo>
                  <a:lnTo>
                    <a:pt x="64" y="307"/>
                  </a:lnTo>
                  <a:lnTo>
                    <a:pt x="66" y="307"/>
                  </a:lnTo>
                  <a:lnTo>
                    <a:pt x="66" y="305"/>
                  </a:lnTo>
                  <a:lnTo>
                    <a:pt x="66" y="303"/>
                  </a:lnTo>
                  <a:lnTo>
                    <a:pt x="66" y="301"/>
                  </a:lnTo>
                  <a:lnTo>
                    <a:pt x="66" y="299"/>
                  </a:lnTo>
                  <a:lnTo>
                    <a:pt x="64" y="299"/>
                  </a:lnTo>
                  <a:lnTo>
                    <a:pt x="64" y="297"/>
                  </a:lnTo>
                  <a:lnTo>
                    <a:pt x="66" y="297"/>
                  </a:lnTo>
                  <a:lnTo>
                    <a:pt x="66" y="295"/>
                  </a:lnTo>
                  <a:lnTo>
                    <a:pt x="68" y="295"/>
                  </a:lnTo>
                  <a:lnTo>
                    <a:pt x="70" y="295"/>
                  </a:lnTo>
                  <a:lnTo>
                    <a:pt x="72" y="293"/>
                  </a:lnTo>
                  <a:lnTo>
                    <a:pt x="72" y="291"/>
                  </a:lnTo>
                  <a:lnTo>
                    <a:pt x="74" y="293"/>
                  </a:lnTo>
                  <a:lnTo>
                    <a:pt x="76" y="291"/>
                  </a:lnTo>
                  <a:lnTo>
                    <a:pt x="78" y="291"/>
                  </a:lnTo>
                  <a:lnTo>
                    <a:pt x="80" y="293"/>
                  </a:lnTo>
                  <a:lnTo>
                    <a:pt x="82" y="293"/>
                  </a:lnTo>
                  <a:lnTo>
                    <a:pt x="84" y="293"/>
                  </a:lnTo>
                  <a:lnTo>
                    <a:pt x="86" y="293"/>
                  </a:lnTo>
                  <a:lnTo>
                    <a:pt x="86" y="291"/>
                  </a:lnTo>
                  <a:lnTo>
                    <a:pt x="88" y="291"/>
                  </a:lnTo>
                  <a:lnTo>
                    <a:pt x="88" y="289"/>
                  </a:lnTo>
                  <a:lnTo>
                    <a:pt x="90" y="289"/>
                  </a:lnTo>
                  <a:lnTo>
                    <a:pt x="90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94" y="285"/>
                  </a:lnTo>
                  <a:lnTo>
                    <a:pt x="96" y="285"/>
                  </a:lnTo>
                  <a:lnTo>
                    <a:pt x="98" y="285"/>
                  </a:lnTo>
                  <a:lnTo>
                    <a:pt x="100" y="285"/>
                  </a:lnTo>
                  <a:lnTo>
                    <a:pt x="102" y="285"/>
                  </a:lnTo>
                  <a:lnTo>
                    <a:pt x="102" y="283"/>
                  </a:lnTo>
                  <a:lnTo>
                    <a:pt x="104" y="283"/>
                  </a:lnTo>
                  <a:lnTo>
                    <a:pt x="106" y="281"/>
                  </a:lnTo>
                  <a:lnTo>
                    <a:pt x="106" y="279"/>
                  </a:lnTo>
                  <a:lnTo>
                    <a:pt x="108" y="279"/>
                  </a:lnTo>
                  <a:lnTo>
                    <a:pt x="108" y="281"/>
                  </a:lnTo>
                  <a:lnTo>
                    <a:pt x="110" y="281"/>
                  </a:lnTo>
                  <a:lnTo>
                    <a:pt x="112" y="283"/>
                  </a:lnTo>
                  <a:lnTo>
                    <a:pt x="116" y="283"/>
                  </a:lnTo>
                  <a:lnTo>
                    <a:pt x="116" y="285"/>
                  </a:lnTo>
                  <a:lnTo>
                    <a:pt x="118" y="285"/>
                  </a:lnTo>
                  <a:lnTo>
                    <a:pt x="118" y="287"/>
                  </a:lnTo>
                  <a:lnTo>
                    <a:pt x="120" y="287"/>
                  </a:lnTo>
                  <a:lnTo>
                    <a:pt x="122" y="287"/>
                  </a:lnTo>
                  <a:lnTo>
                    <a:pt x="124" y="287"/>
                  </a:lnTo>
                  <a:lnTo>
                    <a:pt x="128" y="287"/>
                  </a:lnTo>
                  <a:lnTo>
                    <a:pt x="128" y="285"/>
                  </a:lnTo>
                  <a:lnTo>
                    <a:pt x="130" y="283"/>
                  </a:lnTo>
                  <a:lnTo>
                    <a:pt x="132" y="281"/>
                  </a:lnTo>
                  <a:lnTo>
                    <a:pt x="134" y="281"/>
                  </a:lnTo>
                  <a:lnTo>
                    <a:pt x="136" y="281"/>
                  </a:lnTo>
                  <a:lnTo>
                    <a:pt x="138" y="281"/>
                  </a:lnTo>
                  <a:lnTo>
                    <a:pt x="138" y="279"/>
                  </a:lnTo>
                  <a:lnTo>
                    <a:pt x="140" y="279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0" y="273"/>
                  </a:lnTo>
                  <a:lnTo>
                    <a:pt x="142" y="273"/>
                  </a:lnTo>
                  <a:lnTo>
                    <a:pt x="144" y="271"/>
                  </a:lnTo>
                  <a:lnTo>
                    <a:pt x="146" y="273"/>
                  </a:lnTo>
                  <a:lnTo>
                    <a:pt x="150" y="271"/>
                  </a:lnTo>
                  <a:lnTo>
                    <a:pt x="152" y="269"/>
                  </a:lnTo>
                  <a:lnTo>
                    <a:pt x="154" y="269"/>
                  </a:lnTo>
                  <a:lnTo>
                    <a:pt x="156" y="271"/>
                  </a:lnTo>
                  <a:lnTo>
                    <a:pt x="158" y="269"/>
                  </a:lnTo>
                  <a:lnTo>
                    <a:pt x="160" y="269"/>
                  </a:lnTo>
                  <a:lnTo>
                    <a:pt x="164" y="269"/>
                  </a:lnTo>
                  <a:lnTo>
                    <a:pt x="164" y="265"/>
                  </a:lnTo>
                  <a:lnTo>
                    <a:pt x="166" y="265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59"/>
                  </a:lnTo>
                  <a:lnTo>
                    <a:pt x="170" y="257"/>
                  </a:lnTo>
                  <a:lnTo>
                    <a:pt x="172" y="257"/>
                  </a:lnTo>
                  <a:lnTo>
                    <a:pt x="174" y="257"/>
                  </a:lnTo>
                  <a:lnTo>
                    <a:pt x="176" y="255"/>
                  </a:lnTo>
                  <a:lnTo>
                    <a:pt x="178" y="255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6" y="257"/>
                  </a:lnTo>
                  <a:lnTo>
                    <a:pt x="188" y="257"/>
                  </a:lnTo>
                  <a:lnTo>
                    <a:pt x="188" y="255"/>
                  </a:lnTo>
                  <a:lnTo>
                    <a:pt x="188" y="253"/>
                  </a:lnTo>
                  <a:lnTo>
                    <a:pt x="190" y="251"/>
                  </a:lnTo>
                  <a:lnTo>
                    <a:pt x="192" y="253"/>
                  </a:lnTo>
                  <a:lnTo>
                    <a:pt x="194" y="253"/>
                  </a:lnTo>
                  <a:lnTo>
                    <a:pt x="196" y="253"/>
                  </a:lnTo>
                  <a:lnTo>
                    <a:pt x="198" y="253"/>
                  </a:lnTo>
                  <a:lnTo>
                    <a:pt x="200" y="253"/>
                  </a:lnTo>
                  <a:lnTo>
                    <a:pt x="200" y="251"/>
                  </a:lnTo>
                  <a:lnTo>
                    <a:pt x="202" y="251"/>
                  </a:lnTo>
                  <a:lnTo>
                    <a:pt x="204" y="251"/>
                  </a:lnTo>
                  <a:lnTo>
                    <a:pt x="206" y="251"/>
                  </a:lnTo>
                  <a:lnTo>
                    <a:pt x="208" y="253"/>
                  </a:lnTo>
                  <a:lnTo>
                    <a:pt x="210" y="253"/>
                  </a:lnTo>
                  <a:lnTo>
                    <a:pt x="214" y="253"/>
                  </a:lnTo>
                  <a:lnTo>
                    <a:pt x="216" y="253"/>
                  </a:lnTo>
                  <a:lnTo>
                    <a:pt x="218" y="251"/>
                  </a:lnTo>
                  <a:lnTo>
                    <a:pt x="220" y="251"/>
                  </a:lnTo>
                  <a:lnTo>
                    <a:pt x="222" y="249"/>
                  </a:lnTo>
                  <a:lnTo>
                    <a:pt x="224" y="249"/>
                  </a:lnTo>
                  <a:lnTo>
                    <a:pt x="226" y="247"/>
                  </a:lnTo>
                  <a:lnTo>
                    <a:pt x="228" y="247"/>
                  </a:lnTo>
                  <a:lnTo>
                    <a:pt x="228" y="244"/>
                  </a:lnTo>
                  <a:lnTo>
                    <a:pt x="228" y="242"/>
                  </a:lnTo>
                  <a:lnTo>
                    <a:pt x="228" y="240"/>
                  </a:lnTo>
                  <a:lnTo>
                    <a:pt x="230" y="240"/>
                  </a:lnTo>
                  <a:lnTo>
                    <a:pt x="232" y="240"/>
                  </a:lnTo>
                  <a:lnTo>
                    <a:pt x="234" y="240"/>
                  </a:lnTo>
                  <a:lnTo>
                    <a:pt x="236" y="240"/>
                  </a:lnTo>
                  <a:lnTo>
                    <a:pt x="236" y="240"/>
                  </a:lnTo>
                  <a:lnTo>
                    <a:pt x="238" y="240"/>
                  </a:lnTo>
                  <a:lnTo>
                    <a:pt x="240" y="238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4" y="240"/>
                  </a:lnTo>
                  <a:lnTo>
                    <a:pt x="244" y="238"/>
                  </a:lnTo>
                  <a:lnTo>
                    <a:pt x="246" y="238"/>
                  </a:lnTo>
                  <a:lnTo>
                    <a:pt x="248" y="238"/>
                  </a:lnTo>
                  <a:lnTo>
                    <a:pt x="248" y="238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52" y="236"/>
                  </a:lnTo>
                  <a:lnTo>
                    <a:pt x="254" y="236"/>
                  </a:lnTo>
                  <a:lnTo>
                    <a:pt x="256" y="236"/>
                  </a:lnTo>
                  <a:lnTo>
                    <a:pt x="256" y="238"/>
                  </a:lnTo>
                  <a:lnTo>
                    <a:pt x="256" y="236"/>
                  </a:lnTo>
                  <a:lnTo>
                    <a:pt x="258" y="236"/>
                  </a:lnTo>
                  <a:lnTo>
                    <a:pt x="258" y="238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4" y="238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38"/>
                  </a:lnTo>
                  <a:lnTo>
                    <a:pt x="270" y="238"/>
                  </a:lnTo>
                  <a:lnTo>
                    <a:pt x="272" y="238"/>
                  </a:lnTo>
                  <a:lnTo>
                    <a:pt x="272" y="240"/>
                  </a:lnTo>
                  <a:lnTo>
                    <a:pt x="274" y="240"/>
                  </a:lnTo>
                  <a:lnTo>
                    <a:pt x="276" y="240"/>
                  </a:lnTo>
                  <a:lnTo>
                    <a:pt x="276" y="238"/>
                  </a:lnTo>
                  <a:lnTo>
                    <a:pt x="278" y="238"/>
                  </a:lnTo>
                  <a:lnTo>
                    <a:pt x="280" y="238"/>
                  </a:lnTo>
                  <a:lnTo>
                    <a:pt x="280" y="238"/>
                  </a:lnTo>
                  <a:lnTo>
                    <a:pt x="282" y="238"/>
                  </a:lnTo>
                  <a:lnTo>
                    <a:pt x="282" y="236"/>
                  </a:lnTo>
                  <a:lnTo>
                    <a:pt x="284" y="236"/>
                  </a:lnTo>
                  <a:lnTo>
                    <a:pt x="284" y="234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4" y="230"/>
                  </a:lnTo>
                  <a:lnTo>
                    <a:pt x="284" y="228"/>
                  </a:lnTo>
                  <a:lnTo>
                    <a:pt x="287" y="228"/>
                  </a:lnTo>
                  <a:lnTo>
                    <a:pt x="287" y="226"/>
                  </a:lnTo>
                  <a:lnTo>
                    <a:pt x="287" y="224"/>
                  </a:lnTo>
                  <a:lnTo>
                    <a:pt x="289" y="224"/>
                  </a:lnTo>
                  <a:lnTo>
                    <a:pt x="291" y="224"/>
                  </a:lnTo>
                  <a:lnTo>
                    <a:pt x="291" y="222"/>
                  </a:lnTo>
                  <a:lnTo>
                    <a:pt x="293" y="222"/>
                  </a:lnTo>
                  <a:lnTo>
                    <a:pt x="293" y="220"/>
                  </a:lnTo>
                  <a:lnTo>
                    <a:pt x="295" y="220"/>
                  </a:lnTo>
                  <a:lnTo>
                    <a:pt x="295" y="218"/>
                  </a:lnTo>
                  <a:lnTo>
                    <a:pt x="297" y="218"/>
                  </a:lnTo>
                  <a:lnTo>
                    <a:pt x="297" y="216"/>
                  </a:lnTo>
                  <a:lnTo>
                    <a:pt x="295" y="216"/>
                  </a:lnTo>
                  <a:lnTo>
                    <a:pt x="293" y="216"/>
                  </a:lnTo>
                  <a:lnTo>
                    <a:pt x="293" y="214"/>
                  </a:lnTo>
                  <a:lnTo>
                    <a:pt x="295" y="214"/>
                  </a:lnTo>
                  <a:lnTo>
                    <a:pt x="295" y="212"/>
                  </a:lnTo>
                  <a:lnTo>
                    <a:pt x="293" y="212"/>
                  </a:lnTo>
                  <a:lnTo>
                    <a:pt x="293" y="210"/>
                  </a:lnTo>
                  <a:lnTo>
                    <a:pt x="295" y="210"/>
                  </a:lnTo>
                  <a:lnTo>
                    <a:pt x="297" y="210"/>
                  </a:lnTo>
                  <a:lnTo>
                    <a:pt x="299" y="210"/>
                  </a:lnTo>
                  <a:lnTo>
                    <a:pt x="299" y="208"/>
                  </a:lnTo>
                  <a:lnTo>
                    <a:pt x="301" y="208"/>
                  </a:lnTo>
                  <a:lnTo>
                    <a:pt x="301" y="206"/>
                  </a:lnTo>
                  <a:lnTo>
                    <a:pt x="301" y="204"/>
                  </a:lnTo>
                  <a:lnTo>
                    <a:pt x="299" y="204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0"/>
                  </a:lnTo>
                  <a:lnTo>
                    <a:pt x="297" y="202"/>
                  </a:lnTo>
                  <a:lnTo>
                    <a:pt x="295" y="200"/>
                  </a:lnTo>
                  <a:lnTo>
                    <a:pt x="295" y="198"/>
                  </a:lnTo>
                  <a:lnTo>
                    <a:pt x="297" y="198"/>
                  </a:lnTo>
                  <a:lnTo>
                    <a:pt x="297" y="196"/>
                  </a:lnTo>
                  <a:lnTo>
                    <a:pt x="295" y="196"/>
                  </a:lnTo>
                  <a:lnTo>
                    <a:pt x="297" y="196"/>
                  </a:lnTo>
                  <a:lnTo>
                    <a:pt x="297" y="194"/>
                  </a:lnTo>
                  <a:lnTo>
                    <a:pt x="297" y="192"/>
                  </a:lnTo>
                  <a:lnTo>
                    <a:pt x="297" y="190"/>
                  </a:lnTo>
                  <a:lnTo>
                    <a:pt x="297" y="190"/>
                  </a:lnTo>
                  <a:lnTo>
                    <a:pt x="297" y="188"/>
                  </a:lnTo>
                  <a:lnTo>
                    <a:pt x="299" y="188"/>
                  </a:lnTo>
                  <a:lnTo>
                    <a:pt x="297" y="188"/>
                  </a:lnTo>
                  <a:lnTo>
                    <a:pt x="297" y="186"/>
                  </a:lnTo>
                  <a:lnTo>
                    <a:pt x="297" y="184"/>
                  </a:lnTo>
                  <a:lnTo>
                    <a:pt x="295" y="184"/>
                  </a:lnTo>
                  <a:lnTo>
                    <a:pt x="295" y="182"/>
                  </a:lnTo>
                  <a:lnTo>
                    <a:pt x="297" y="182"/>
                  </a:lnTo>
                  <a:lnTo>
                    <a:pt x="297" y="180"/>
                  </a:lnTo>
                  <a:lnTo>
                    <a:pt x="295" y="180"/>
                  </a:lnTo>
                  <a:lnTo>
                    <a:pt x="293" y="180"/>
                  </a:lnTo>
                  <a:lnTo>
                    <a:pt x="293" y="178"/>
                  </a:lnTo>
                  <a:lnTo>
                    <a:pt x="295" y="178"/>
                  </a:lnTo>
                  <a:lnTo>
                    <a:pt x="297" y="178"/>
                  </a:lnTo>
                  <a:lnTo>
                    <a:pt x="299" y="176"/>
                  </a:lnTo>
                  <a:lnTo>
                    <a:pt x="299" y="174"/>
                  </a:lnTo>
                  <a:lnTo>
                    <a:pt x="301" y="174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5" y="174"/>
                  </a:lnTo>
                  <a:lnTo>
                    <a:pt x="305" y="172"/>
                  </a:lnTo>
                  <a:lnTo>
                    <a:pt x="303" y="172"/>
                  </a:lnTo>
                  <a:lnTo>
                    <a:pt x="305" y="172"/>
                  </a:lnTo>
                  <a:lnTo>
                    <a:pt x="307" y="172"/>
                  </a:lnTo>
                  <a:lnTo>
                    <a:pt x="309" y="172"/>
                  </a:lnTo>
                  <a:lnTo>
                    <a:pt x="309" y="170"/>
                  </a:lnTo>
                  <a:lnTo>
                    <a:pt x="307" y="170"/>
                  </a:lnTo>
                  <a:lnTo>
                    <a:pt x="307" y="168"/>
                  </a:lnTo>
                  <a:lnTo>
                    <a:pt x="307" y="166"/>
                  </a:lnTo>
                  <a:lnTo>
                    <a:pt x="309" y="166"/>
                  </a:lnTo>
                  <a:lnTo>
                    <a:pt x="309" y="164"/>
                  </a:lnTo>
                  <a:lnTo>
                    <a:pt x="307" y="164"/>
                  </a:lnTo>
                  <a:lnTo>
                    <a:pt x="307" y="162"/>
                  </a:lnTo>
                  <a:lnTo>
                    <a:pt x="309" y="162"/>
                  </a:lnTo>
                  <a:lnTo>
                    <a:pt x="311" y="162"/>
                  </a:lnTo>
                  <a:lnTo>
                    <a:pt x="311" y="164"/>
                  </a:lnTo>
                  <a:lnTo>
                    <a:pt x="313" y="164"/>
                  </a:lnTo>
                  <a:lnTo>
                    <a:pt x="313" y="162"/>
                  </a:lnTo>
                  <a:lnTo>
                    <a:pt x="315" y="162"/>
                  </a:lnTo>
                  <a:lnTo>
                    <a:pt x="317" y="160"/>
                  </a:lnTo>
                  <a:lnTo>
                    <a:pt x="319" y="160"/>
                  </a:lnTo>
                  <a:lnTo>
                    <a:pt x="319" y="158"/>
                  </a:lnTo>
                  <a:lnTo>
                    <a:pt x="319" y="156"/>
                  </a:lnTo>
                  <a:lnTo>
                    <a:pt x="321" y="156"/>
                  </a:lnTo>
                  <a:lnTo>
                    <a:pt x="323" y="156"/>
                  </a:lnTo>
                  <a:lnTo>
                    <a:pt x="323" y="154"/>
                  </a:lnTo>
                  <a:lnTo>
                    <a:pt x="323" y="152"/>
                  </a:lnTo>
                  <a:lnTo>
                    <a:pt x="325" y="152"/>
                  </a:lnTo>
                  <a:lnTo>
                    <a:pt x="325" y="154"/>
                  </a:lnTo>
                  <a:lnTo>
                    <a:pt x="325" y="156"/>
                  </a:lnTo>
                  <a:lnTo>
                    <a:pt x="325" y="154"/>
                  </a:lnTo>
                  <a:lnTo>
                    <a:pt x="327" y="154"/>
                  </a:lnTo>
                  <a:lnTo>
                    <a:pt x="327" y="152"/>
                  </a:lnTo>
                  <a:lnTo>
                    <a:pt x="327" y="150"/>
                  </a:lnTo>
                  <a:lnTo>
                    <a:pt x="329" y="150"/>
                  </a:lnTo>
                  <a:lnTo>
                    <a:pt x="329" y="152"/>
                  </a:lnTo>
                  <a:lnTo>
                    <a:pt x="331" y="152"/>
                  </a:lnTo>
                  <a:lnTo>
                    <a:pt x="329" y="150"/>
                  </a:lnTo>
                  <a:lnTo>
                    <a:pt x="329" y="148"/>
                  </a:lnTo>
                  <a:lnTo>
                    <a:pt x="331" y="148"/>
                  </a:lnTo>
                  <a:lnTo>
                    <a:pt x="331" y="146"/>
                  </a:lnTo>
                  <a:lnTo>
                    <a:pt x="333" y="146"/>
                  </a:lnTo>
                  <a:lnTo>
                    <a:pt x="333" y="148"/>
                  </a:lnTo>
                  <a:lnTo>
                    <a:pt x="333" y="148"/>
                  </a:lnTo>
                  <a:lnTo>
                    <a:pt x="333" y="146"/>
                  </a:lnTo>
                  <a:lnTo>
                    <a:pt x="335" y="146"/>
                  </a:lnTo>
                  <a:lnTo>
                    <a:pt x="333" y="146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7" y="144"/>
                  </a:lnTo>
                  <a:lnTo>
                    <a:pt x="337" y="142"/>
                  </a:lnTo>
                  <a:lnTo>
                    <a:pt x="339" y="142"/>
                  </a:lnTo>
                  <a:lnTo>
                    <a:pt x="339" y="144"/>
                  </a:lnTo>
                  <a:lnTo>
                    <a:pt x="337" y="144"/>
                  </a:lnTo>
                  <a:lnTo>
                    <a:pt x="337" y="146"/>
                  </a:lnTo>
                  <a:lnTo>
                    <a:pt x="339" y="146"/>
                  </a:lnTo>
                  <a:lnTo>
                    <a:pt x="341" y="146"/>
                  </a:lnTo>
                  <a:lnTo>
                    <a:pt x="341" y="144"/>
                  </a:lnTo>
                  <a:lnTo>
                    <a:pt x="341" y="142"/>
                  </a:lnTo>
                  <a:lnTo>
                    <a:pt x="343" y="142"/>
                  </a:lnTo>
                  <a:lnTo>
                    <a:pt x="343" y="142"/>
                  </a:lnTo>
                  <a:lnTo>
                    <a:pt x="345" y="142"/>
                  </a:lnTo>
                  <a:lnTo>
                    <a:pt x="347" y="142"/>
                  </a:lnTo>
                  <a:lnTo>
                    <a:pt x="349" y="142"/>
                  </a:lnTo>
                  <a:lnTo>
                    <a:pt x="349" y="142"/>
                  </a:lnTo>
                  <a:lnTo>
                    <a:pt x="351" y="142"/>
                  </a:lnTo>
                  <a:lnTo>
                    <a:pt x="351" y="142"/>
                  </a:lnTo>
                  <a:lnTo>
                    <a:pt x="351" y="140"/>
                  </a:lnTo>
                  <a:lnTo>
                    <a:pt x="351" y="138"/>
                  </a:lnTo>
                  <a:lnTo>
                    <a:pt x="353" y="138"/>
                  </a:lnTo>
                  <a:lnTo>
                    <a:pt x="353" y="136"/>
                  </a:lnTo>
                  <a:lnTo>
                    <a:pt x="355" y="136"/>
                  </a:lnTo>
                  <a:lnTo>
                    <a:pt x="355" y="134"/>
                  </a:lnTo>
                  <a:lnTo>
                    <a:pt x="357" y="134"/>
                  </a:lnTo>
                  <a:lnTo>
                    <a:pt x="357" y="132"/>
                  </a:lnTo>
                  <a:lnTo>
                    <a:pt x="359" y="132"/>
                  </a:lnTo>
                  <a:lnTo>
                    <a:pt x="357" y="132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7" y="130"/>
                  </a:lnTo>
                  <a:lnTo>
                    <a:pt x="359" y="130"/>
                  </a:lnTo>
                  <a:lnTo>
                    <a:pt x="359" y="128"/>
                  </a:lnTo>
                  <a:lnTo>
                    <a:pt x="359" y="126"/>
                  </a:lnTo>
                  <a:lnTo>
                    <a:pt x="361" y="126"/>
                  </a:lnTo>
                  <a:lnTo>
                    <a:pt x="361" y="124"/>
                  </a:lnTo>
                  <a:lnTo>
                    <a:pt x="359" y="124"/>
                  </a:lnTo>
                  <a:lnTo>
                    <a:pt x="361" y="124"/>
                  </a:lnTo>
                  <a:lnTo>
                    <a:pt x="361" y="122"/>
                  </a:lnTo>
                  <a:lnTo>
                    <a:pt x="361" y="120"/>
                  </a:lnTo>
                  <a:lnTo>
                    <a:pt x="361" y="118"/>
                  </a:lnTo>
                  <a:lnTo>
                    <a:pt x="361" y="116"/>
                  </a:lnTo>
                  <a:lnTo>
                    <a:pt x="361" y="114"/>
                  </a:lnTo>
                  <a:lnTo>
                    <a:pt x="361" y="116"/>
                  </a:lnTo>
                  <a:lnTo>
                    <a:pt x="363" y="116"/>
                  </a:lnTo>
                  <a:lnTo>
                    <a:pt x="363" y="114"/>
                  </a:lnTo>
                  <a:lnTo>
                    <a:pt x="361" y="114"/>
                  </a:lnTo>
                  <a:lnTo>
                    <a:pt x="361" y="112"/>
                  </a:lnTo>
                  <a:lnTo>
                    <a:pt x="361" y="110"/>
                  </a:lnTo>
                  <a:lnTo>
                    <a:pt x="361" y="108"/>
                  </a:lnTo>
                  <a:lnTo>
                    <a:pt x="361" y="110"/>
                  </a:lnTo>
                  <a:lnTo>
                    <a:pt x="359" y="110"/>
                  </a:lnTo>
                  <a:lnTo>
                    <a:pt x="359" y="108"/>
                  </a:lnTo>
                  <a:lnTo>
                    <a:pt x="357" y="108"/>
                  </a:lnTo>
                  <a:lnTo>
                    <a:pt x="357" y="106"/>
                  </a:lnTo>
                  <a:lnTo>
                    <a:pt x="355" y="106"/>
                  </a:lnTo>
                  <a:lnTo>
                    <a:pt x="357" y="106"/>
                  </a:lnTo>
                  <a:lnTo>
                    <a:pt x="359" y="106"/>
                  </a:lnTo>
                  <a:lnTo>
                    <a:pt x="359" y="104"/>
                  </a:lnTo>
                  <a:lnTo>
                    <a:pt x="361" y="104"/>
                  </a:lnTo>
                  <a:lnTo>
                    <a:pt x="363" y="104"/>
                  </a:lnTo>
                  <a:lnTo>
                    <a:pt x="365" y="102"/>
                  </a:lnTo>
                  <a:lnTo>
                    <a:pt x="365" y="100"/>
                  </a:lnTo>
                  <a:lnTo>
                    <a:pt x="365" y="98"/>
                  </a:lnTo>
                  <a:lnTo>
                    <a:pt x="365" y="96"/>
                  </a:lnTo>
                  <a:lnTo>
                    <a:pt x="367" y="96"/>
                  </a:lnTo>
                  <a:lnTo>
                    <a:pt x="367" y="94"/>
                  </a:lnTo>
                  <a:lnTo>
                    <a:pt x="367" y="94"/>
                  </a:lnTo>
                  <a:lnTo>
                    <a:pt x="369" y="94"/>
                  </a:lnTo>
                  <a:lnTo>
                    <a:pt x="369" y="92"/>
                  </a:lnTo>
                  <a:lnTo>
                    <a:pt x="371" y="92"/>
                  </a:lnTo>
                  <a:lnTo>
                    <a:pt x="373" y="92"/>
                  </a:lnTo>
                  <a:lnTo>
                    <a:pt x="375" y="92"/>
                  </a:lnTo>
                  <a:lnTo>
                    <a:pt x="375" y="94"/>
                  </a:lnTo>
                  <a:lnTo>
                    <a:pt x="377" y="94"/>
                  </a:lnTo>
                  <a:lnTo>
                    <a:pt x="377" y="94"/>
                  </a:lnTo>
                  <a:lnTo>
                    <a:pt x="379" y="94"/>
                  </a:lnTo>
                  <a:lnTo>
                    <a:pt x="381" y="94"/>
                  </a:lnTo>
                  <a:lnTo>
                    <a:pt x="381" y="96"/>
                  </a:lnTo>
                  <a:lnTo>
                    <a:pt x="383" y="96"/>
                  </a:lnTo>
                  <a:lnTo>
                    <a:pt x="383" y="94"/>
                  </a:lnTo>
                  <a:lnTo>
                    <a:pt x="383" y="94"/>
                  </a:lnTo>
                  <a:lnTo>
                    <a:pt x="385" y="94"/>
                  </a:lnTo>
                  <a:lnTo>
                    <a:pt x="385" y="92"/>
                  </a:lnTo>
                  <a:lnTo>
                    <a:pt x="387" y="92"/>
                  </a:lnTo>
                  <a:lnTo>
                    <a:pt x="387" y="90"/>
                  </a:lnTo>
                  <a:lnTo>
                    <a:pt x="385" y="90"/>
                  </a:lnTo>
                  <a:lnTo>
                    <a:pt x="387" y="90"/>
                  </a:lnTo>
                  <a:lnTo>
                    <a:pt x="389" y="90"/>
                  </a:lnTo>
                  <a:lnTo>
                    <a:pt x="389" y="88"/>
                  </a:lnTo>
                  <a:lnTo>
                    <a:pt x="389" y="90"/>
                  </a:lnTo>
                  <a:lnTo>
                    <a:pt x="391" y="88"/>
                  </a:lnTo>
                  <a:lnTo>
                    <a:pt x="393" y="88"/>
                  </a:lnTo>
                  <a:lnTo>
                    <a:pt x="393" y="86"/>
                  </a:lnTo>
                  <a:lnTo>
                    <a:pt x="395" y="86"/>
                  </a:lnTo>
                  <a:lnTo>
                    <a:pt x="395" y="84"/>
                  </a:lnTo>
                  <a:lnTo>
                    <a:pt x="397" y="84"/>
                  </a:lnTo>
                  <a:lnTo>
                    <a:pt x="397" y="82"/>
                  </a:lnTo>
                  <a:lnTo>
                    <a:pt x="399" y="82"/>
                  </a:lnTo>
                  <a:lnTo>
                    <a:pt x="401" y="82"/>
                  </a:lnTo>
                  <a:lnTo>
                    <a:pt x="401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3" y="80"/>
                  </a:lnTo>
                  <a:lnTo>
                    <a:pt x="405" y="80"/>
                  </a:lnTo>
                  <a:lnTo>
                    <a:pt x="405" y="78"/>
                  </a:lnTo>
                  <a:lnTo>
                    <a:pt x="407" y="78"/>
                  </a:lnTo>
                  <a:lnTo>
                    <a:pt x="409" y="78"/>
                  </a:lnTo>
                  <a:lnTo>
                    <a:pt x="407" y="78"/>
                  </a:lnTo>
                  <a:lnTo>
                    <a:pt x="407" y="76"/>
                  </a:lnTo>
                  <a:lnTo>
                    <a:pt x="409" y="78"/>
                  </a:lnTo>
                  <a:lnTo>
                    <a:pt x="411" y="78"/>
                  </a:lnTo>
                  <a:lnTo>
                    <a:pt x="411" y="76"/>
                  </a:lnTo>
                  <a:lnTo>
                    <a:pt x="413" y="76"/>
                  </a:lnTo>
                  <a:lnTo>
                    <a:pt x="413" y="78"/>
                  </a:lnTo>
                  <a:lnTo>
                    <a:pt x="415" y="78"/>
                  </a:lnTo>
                  <a:lnTo>
                    <a:pt x="417" y="78"/>
                  </a:lnTo>
                  <a:lnTo>
                    <a:pt x="419" y="78"/>
                  </a:lnTo>
                  <a:lnTo>
                    <a:pt x="419" y="80"/>
                  </a:lnTo>
                  <a:lnTo>
                    <a:pt x="421" y="80"/>
                  </a:lnTo>
                  <a:lnTo>
                    <a:pt x="421" y="82"/>
                  </a:lnTo>
                  <a:lnTo>
                    <a:pt x="423" y="82"/>
                  </a:lnTo>
                  <a:lnTo>
                    <a:pt x="425" y="82"/>
                  </a:lnTo>
                  <a:lnTo>
                    <a:pt x="427" y="82"/>
                  </a:lnTo>
                  <a:lnTo>
                    <a:pt x="429" y="82"/>
                  </a:lnTo>
                  <a:lnTo>
                    <a:pt x="431" y="82"/>
                  </a:lnTo>
                  <a:lnTo>
                    <a:pt x="431" y="80"/>
                  </a:lnTo>
                  <a:lnTo>
                    <a:pt x="431" y="78"/>
                  </a:lnTo>
                  <a:lnTo>
                    <a:pt x="431" y="78"/>
                  </a:lnTo>
                  <a:lnTo>
                    <a:pt x="431" y="80"/>
                  </a:lnTo>
                  <a:lnTo>
                    <a:pt x="431" y="82"/>
                  </a:lnTo>
                  <a:lnTo>
                    <a:pt x="433" y="82"/>
                  </a:lnTo>
                  <a:lnTo>
                    <a:pt x="435" y="82"/>
                  </a:lnTo>
                  <a:lnTo>
                    <a:pt x="435" y="80"/>
                  </a:lnTo>
                  <a:lnTo>
                    <a:pt x="435" y="78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9" y="76"/>
                  </a:lnTo>
                  <a:lnTo>
                    <a:pt x="439" y="74"/>
                  </a:lnTo>
                  <a:lnTo>
                    <a:pt x="439" y="72"/>
                  </a:lnTo>
                  <a:lnTo>
                    <a:pt x="439" y="70"/>
                  </a:lnTo>
                  <a:lnTo>
                    <a:pt x="441" y="70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5" y="68"/>
                  </a:lnTo>
                  <a:lnTo>
                    <a:pt x="447" y="68"/>
                  </a:lnTo>
                  <a:lnTo>
                    <a:pt x="447" y="66"/>
                  </a:lnTo>
                  <a:lnTo>
                    <a:pt x="449" y="66"/>
                  </a:lnTo>
                  <a:lnTo>
                    <a:pt x="451" y="66"/>
                  </a:lnTo>
                  <a:lnTo>
                    <a:pt x="453" y="66"/>
                  </a:lnTo>
                  <a:lnTo>
                    <a:pt x="455" y="66"/>
                  </a:lnTo>
                  <a:lnTo>
                    <a:pt x="455" y="64"/>
                  </a:lnTo>
                  <a:lnTo>
                    <a:pt x="455" y="62"/>
                  </a:lnTo>
                  <a:lnTo>
                    <a:pt x="453" y="62"/>
                  </a:lnTo>
                  <a:lnTo>
                    <a:pt x="455" y="62"/>
                  </a:lnTo>
                  <a:lnTo>
                    <a:pt x="457" y="62"/>
                  </a:lnTo>
                  <a:lnTo>
                    <a:pt x="455" y="62"/>
                  </a:lnTo>
                  <a:lnTo>
                    <a:pt x="455" y="60"/>
                  </a:lnTo>
                  <a:lnTo>
                    <a:pt x="457" y="60"/>
                  </a:lnTo>
                  <a:lnTo>
                    <a:pt x="459" y="60"/>
                  </a:lnTo>
                  <a:lnTo>
                    <a:pt x="461" y="60"/>
                  </a:lnTo>
                  <a:lnTo>
                    <a:pt x="461" y="58"/>
                  </a:lnTo>
                  <a:lnTo>
                    <a:pt x="461" y="56"/>
                  </a:lnTo>
                  <a:lnTo>
                    <a:pt x="461" y="54"/>
                  </a:lnTo>
                  <a:lnTo>
                    <a:pt x="463" y="54"/>
                  </a:lnTo>
                  <a:lnTo>
                    <a:pt x="463" y="56"/>
                  </a:lnTo>
                  <a:lnTo>
                    <a:pt x="465" y="56"/>
                  </a:lnTo>
                  <a:lnTo>
                    <a:pt x="465" y="54"/>
                  </a:lnTo>
                  <a:lnTo>
                    <a:pt x="465" y="52"/>
                  </a:lnTo>
                  <a:lnTo>
                    <a:pt x="465" y="50"/>
                  </a:lnTo>
                  <a:lnTo>
                    <a:pt x="467" y="50"/>
                  </a:lnTo>
                  <a:lnTo>
                    <a:pt x="467" y="52"/>
                  </a:lnTo>
                  <a:lnTo>
                    <a:pt x="469" y="52"/>
                  </a:lnTo>
                  <a:lnTo>
                    <a:pt x="469" y="50"/>
                  </a:lnTo>
                  <a:lnTo>
                    <a:pt x="471" y="50"/>
                  </a:lnTo>
                  <a:lnTo>
                    <a:pt x="471" y="48"/>
                  </a:lnTo>
                  <a:lnTo>
                    <a:pt x="473" y="48"/>
                  </a:lnTo>
                  <a:lnTo>
                    <a:pt x="473" y="46"/>
                  </a:lnTo>
                  <a:lnTo>
                    <a:pt x="475" y="46"/>
                  </a:lnTo>
                  <a:lnTo>
                    <a:pt x="475" y="46"/>
                  </a:lnTo>
                  <a:lnTo>
                    <a:pt x="475" y="44"/>
                  </a:lnTo>
                  <a:lnTo>
                    <a:pt x="473" y="44"/>
                  </a:lnTo>
                  <a:lnTo>
                    <a:pt x="475" y="44"/>
                  </a:lnTo>
                  <a:lnTo>
                    <a:pt x="475" y="42"/>
                  </a:lnTo>
                  <a:lnTo>
                    <a:pt x="475" y="40"/>
                  </a:lnTo>
                  <a:lnTo>
                    <a:pt x="477" y="40"/>
                  </a:lnTo>
                  <a:lnTo>
                    <a:pt x="477" y="38"/>
                  </a:lnTo>
                  <a:lnTo>
                    <a:pt x="479" y="38"/>
                  </a:lnTo>
                  <a:lnTo>
                    <a:pt x="479" y="36"/>
                  </a:lnTo>
                  <a:lnTo>
                    <a:pt x="479" y="34"/>
                  </a:lnTo>
                  <a:lnTo>
                    <a:pt x="479" y="32"/>
                  </a:lnTo>
                  <a:lnTo>
                    <a:pt x="479" y="30"/>
                  </a:lnTo>
                  <a:lnTo>
                    <a:pt x="479" y="28"/>
                  </a:lnTo>
                  <a:lnTo>
                    <a:pt x="479" y="28"/>
                  </a:lnTo>
                  <a:lnTo>
                    <a:pt x="479" y="26"/>
                  </a:lnTo>
                  <a:lnTo>
                    <a:pt x="481" y="26"/>
                  </a:lnTo>
                  <a:lnTo>
                    <a:pt x="481" y="24"/>
                  </a:lnTo>
                  <a:lnTo>
                    <a:pt x="483" y="24"/>
                  </a:lnTo>
                  <a:lnTo>
                    <a:pt x="483" y="22"/>
                  </a:lnTo>
                  <a:lnTo>
                    <a:pt x="481" y="22"/>
                  </a:lnTo>
                  <a:lnTo>
                    <a:pt x="483" y="22"/>
                  </a:lnTo>
                  <a:lnTo>
                    <a:pt x="483" y="20"/>
                  </a:lnTo>
                  <a:lnTo>
                    <a:pt x="485" y="20"/>
                  </a:lnTo>
                  <a:lnTo>
                    <a:pt x="485" y="18"/>
                  </a:lnTo>
                  <a:lnTo>
                    <a:pt x="487" y="18"/>
                  </a:lnTo>
                  <a:lnTo>
                    <a:pt x="487" y="16"/>
                  </a:lnTo>
                  <a:lnTo>
                    <a:pt x="487" y="14"/>
                  </a:lnTo>
                  <a:lnTo>
                    <a:pt x="489" y="14"/>
                  </a:lnTo>
                  <a:lnTo>
                    <a:pt x="491" y="14"/>
                  </a:lnTo>
                  <a:lnTo>
                    <a:pt x="491" y="12"/>
                  </a:lnTo>
                  <a:lnTo>
                    <a:pt x="493" y="12"/>
                  </a:lnTo>
                  <a:lnTo>
                    <a:pt x="493" y="10"/>
                  </a:lnTo>
                  <a:lnTo>
                    <a:pt x="495" y="8"/>
                  </a:lnTo>
                  <a:lnTo>
                    <a:pt x="495" y="6"/>
                  </a:lnTo>
                  <a:lnTo>
                    <a:pt x="497" y="6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499" y="4"/>
                  </a:lnTo>
                  <a:lnTo>
                    <a:pt x="499" y="2"/>
                  </a:lnTo>
                  <a:lnTo>
                    <a:pt x="501" y="4"/>
                  </a:lnTo>
                  <a:lnTo>
                    <a:pt x="501" y="2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3" y="2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17C59E4-47F9-832E-905C-D23D633E9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143251"/>
              <a:ext cx="803275" cy="492126"/>
            </a:xfrm>
            <a:custGeom>
              <a:avLst/>
              <a:gdLst>
                <a:gd name="T0" fmla="*/ 422 w 506"/>
                <a:gd name="T1" fmla="*/ 6 h 310"/>
                <a:gd name="T2" fmla="*/ 430 w 506"/>
                <a:gd name="T3" fmla="*/ 10 h 310"/>
                <a:gd name="T4" fmla="*/ 434 w 506"/>
                <a:gd name="T5" fmla="*/ 16 h 310"/>
                <a:gd name="T6" fmla="*/ 440 w 506"/>
                <a:gd name="T7" fmla="*/ 20 h 310"/>
                <a:gd name="T8" fmla="*/ 486 w 506"/>
                <a:gd name="T9" fmla="*/ 20 h 310"/>
                <a:gd name="T10" fmla="*/ 506 w 506"/>
                <a:gd name="T11" fmla="*/ 62 h 310"/>
                <a:gd name="T12" fmla="*/ 506 w 506"/>
                <a:gd name="T13" fmla="*/ 92 h 310"/>
                <a:gd name="T14" fmla="*/ 506 w 506"/>
                <a:gd name="T15" fmla="*/ 134 h 310"/>
                <a:gd name="T16" fmla="*/ 506 w 506"/>
                <a:gd name="T17" fmla="*/ 146 h 310"/>
                <a:gd name="T18" fmla="*/ 506 w 506"/>
                <a:gd name="T19" fmla="*/ 164 h 310"/>
                <a:gd name="T20" fmla="*/ 496 w 506"/>
                <a:gd name="T21" fmla="*/ 170 h 310"/>
                <a:gd name="T22" fmla="*/ 472 w 506"/>
                <a:gd name="T23" fmla="*/ 170 h 310"/>
                <a:gd name="T24" fmla="*/ 438 w 506"/>
                <a:gd name="T25" fmla="*/ 172 h 310"/>
                <a:gd name="T26" fmla="*/ 418 w 506"/>
                <a:gd name="T27" fmla="*/ 174 h 310"/>
                <a:gd name="T28" fmla="*/ 418 w 506"/>
                <a:gd name="T29" fmla="*/ 196 h 310"/>
                <a:gd name="T30" fmla="*/ 400 w 506"/>
                <a:gd name="T31" fmla="*/ 196 h 310"/>
                <a:gd name="T32" fmla="*/ 354 w 506"/>
                <a:gd name="T33" fmla="*/ 196 h 310"/>
                <a:gd name="T34" fmla="*/ 328 w 506"/>
                <a:gd name="T35" fmla="*/ 196 h 310"/>
                <a:gd name="T36" fmla="*/ 316 w 506"/>
                <a:gd name="T37" fmla="*/ 196 h 310"/>
                <a:gd name="T38" fmla="*/ 300 w 506"/>
                <a:gd name="T39" fmla="*/ 196 h 310"/>
                <a:gd name="T40" fmla="*/ 278 w 506"/>
                <a:gd name="T41" fmla="*/ 206 h 310"/>
                <a:gd name="T42" fmla="*/ 254 w 506"/>
                <a:gd name="T43" fmla="*/ 218 h 310"/>
                <a:gd name="T44" fmla="*/ 236 w 506"/>
                <a:gd name="T45" fmla="*/ 226 h 310"/>
                <a:gd name="T46" fmla="*/ 214 w 506"/>
                <a:gd name="T47" fmla="*/ 236 h 310"/>
                <a:gd name="T48" fmla="*/ 206 w 506"/>
                <a:gd name="T49" fmla="*/ 240 h 310"/>
                <a:gd name="T50" fmla="*/ 176 w 506"/>
                <a:gd name="T51" fmla="*/ 254 h 310"/>
                <a:gd name="T52" fmla="*/ 164 w 506"/>
                <a:gd name="T53" fmla="*/ 260 h 310"/>
                <a:gd name="T54" fmla="*/ 136 w 506"/>
                <a:gd name="T55" fmla="*/ 276 h 310"/>
                <a:gd name="T56" fmla="*/ 118 w 506"/>
                <a:gd name="T57" fmla="*/ 284 h 310"/>
                <a:gd name="T58" fmla="*/ 96 w 506"/>
                <a:gd name="T59" fmla="*/ 296 h 310"/>
                <a:gd name="T60" fmla="*/ 90 w 506"/>
                <a:gd name="T61" fmla="*/ 310 h 310"/>
                <a:gd name="T62" fmla="*/ 68 w 506"/>
                <a:gd name="T63" fmla="*/ 310 h 310"/>
                <a:gd name="T64" fmla="*/ 50 w 506"/>
                <a:gd name="T65" fmla="*/ 310 h 310"/>
                <a:gd name="T66" fmla="*/ 18 w 506"/>
                <a:gd name="T67" fmla="*/ 310 h 310"/>
                <a:gd name="T68" fmla="*/ 2 w 506"/>
                <a:gd name="T69" fmla="*/ 306 h 310"/>
                <a:gd name="T70" fmla="*/ 18 w 506"/>
                <a:gd name="T71" fmla="*/ 278 h 310"/>
                <a:gd name="T72" fmla="*/ 38 w 506"/>
                <a:gd name="T73" fmla="*/ 244 h 310"/>
                <a:gd name="T74" fmla="*/ 48 w 506"/>
                <a:gd name="T75" fmla="*/ 222 h 310"/>
                <a:gd name="T76" fmla="*/ 44 w 506"/>
                <a:gd name="T77" fmla="*/ 202 h 310"/>
                <a:gd name="T78" fmla="*/ 28 w 506"/>
                <a:gd name="T79" fmla="*/ 194 h 310"/>
                <a:gd name="T80" fmla="*/ 16 w 506"/>
                <a:gd name="T81" fmla="*/ 182 h 310"/>
                <a:gd name="T82" fmla="*/ 14 w 506"/>
                <a:gd name="T83" fmla="*/ 170 h 310"/>
                <a:gd name="T84" fmla="*/ 12 w 506"/>
                <a:gd name="T85" fmla="*/ 136 h 310"/>
                <a:gd name="T86" fmla="*/ 46 w 506"/>
                <a:gd name="T87" fmla="*/ 136 h 310"/>
                <a:gd name="T88" fmla="*/ 64 w 506"/>
                <a:gd name="T89" fmla="*/ 134 h 310"/>
                <a:gd name="T90" fmla="*/ 68 w 506"/>
                <a:gd name="T91" fmla="*/ 104 h 310"/>
                <a:gd name="T92" fmla="*/ 80 w 506"/>
                <a:gd name="T93" fmla="*/ 100 h 310"/>
                <a:gd name="T94" fmla="*/ 80 w 506"/>
                <a:gd name="T95" fmla="*/ 72 h 310"/>
                <a:gd name="T96" fmla="*/ 98 w 506"/>
                <a:gd name="T97" fmla="*/ 66 h 310"/>
                <a:gd name="T98" fmla="*/ 102 w 506"/>
                <a:gd name="T99" fmla="*/ 54 h 310"/>
                <a:gd name="T100" fmla="*/ 118 w 506"/>
                <a:gd name="T101" fmla="*/ 56 h 310"/>
                <a:gd name="T102" fmla="*/ 132 w 506"/>
                <a:gd name="T103" fmla="*/ 68 h 310"/>
                <a:gd name="T104" fmla="*/ 158 w 506"/>
                <a:gd name="T105" fmla="*/ 44 h 310"/>
                <a:gd name="T106" fmla="*/ 186 w 506"/>
                <a:gd name="T107" fmla="*/ 4 h 310"/>
                <a:gd name="T108" fmla="*/ 224 w 506"/>
                <a:gd name="T109" fmla="*/ 0 h 310"/>
                <a:gd name="T110" fmla="*/ 284 w 506"/>
                <a:gd name="T111" fmla="*/ 0 h 310"/>
                <a:gd name="T112" fmla="*/ 310 w 506"/>
                <a:gd name="T113" fmla="*/ 0 h 310"/>
                <a:gd name="T114" fmla="*/ 322 w 506"/>
                <a:gd name="T115" fmla="*/ 0 h 310"/>
                <a:gd name="T116" fmla="*/ 334 w 506"/>
                <a:gd name="T117" fmla="*/ 4 h 310"/>
                <a:gd name="T118" fmla="*/ 354 w 506"/>
                <a:gd name="T119" fmla="*/ 4 h 310"/>
                <a:gd name="T120" fmla="*/ 370 w 506"/>
                <a:gd name="T121" fmla="*/ 4 h 310"/>
                <a:gd name="T122" fmla="*/ 408 w 506"/>
                <a:gd name="T123" fmla="*/ 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6" h="310">
                  <a:moveTo>
                    <a:pt x="416" y="4"/>
                  </a:moveTo>
                  <a:lnTo>
                    <a:pt x="418" y="4"/>
                  </a:lnTo>
                  <a:lnTo>
                    <a:pt x="420" y="4"/>
                  </a:lnTo>
                  <a:lnTo>
                    <a:pt x="420" y="6"/>
                  </a:lnTo>
                  <a:lnTo>
                    <a:pt x="422" y="6"/>
                  </a:lnTo>
                  <a:lnTo>
                    <a:pt x="424" y="6"/>
                  </a:lnTo>
                  <a:lnTo>
                    <a:pt x="424" y="8"/>
                  </a:lnTo>
                  <a:lnTo>
                    <a:pt x="426" y="8"/>
                  </a:lnTo>
                  <a:lnTo>
                    <a:pt x="428" y="10"/>
                  </a:lnTo>
                  <a:lnTo>
                    <a:pt x="430" y="10"/>
                  </a:lnTo>
                  <a:lnTo>
                    <a:pt x="430" y="12"/>
                  </a:lnTo>
                  <a:lnTo>
                    <a:pt x="430" y="14"/>
                  </a:lnTo>
                  <a:lnTo>
                    <a:pt x="432" y="14"/>
                  </a:lnTo>
                  <a:lnTo>
                    <a:pt x="434" y="14"/>
                  </a:lnTo>
                  <a:lnTo>
                    <a:pt x="434" y="16"/>
                  </a:lnTo>
                  <a:lnTo>
                    <a:pt x="436" y="16"/>
                  </a:lnTo>
                  <a:lnTo>
                    <a:pt x="436" y="18"/>
                  </a:lnTo>
                  <a:lnTo>
                    <a:pt x="438" y="18"/>
                  </a:lnTo>
                  <a:lnTo>
                    <a:pt x="438" y="20"/>
                  </a:lnTo>
                  <a:lnTo>
                    <a:pt x="440" y="20"/>
                  </a:lnTo>
                  <a:lnTo>
                    <a:pt x="442" y="20"/>
                  </a:lnTo>
                  <a:lnTo>
                    <a:pt x="450" y="20"/>
                  </a:lnTo>
                  <a:lnTo>
                    <a:pt x="456" y="20"/>
                  </a:lnTo>
                  <a:lnTo>
                    <a:pt x="476" y="20"/>
                  </a:lnTo>
                  <a:lnTo>
                    <a:pt x="486" y="20"/>
                  </a:lnTo>
                  <a:lnTo>
                    <a:pt x="498" y="20"/>
                  </a:lnTo>
                  <a:lnTo>
                    <a:pt x="500" y="20"/>
                  </a:lnTo>
                  <a:lnTo>
                    <a:pt x="504" y="20"/>
                  </a:lnTo>
                  <a:lnTo>
                    <a:pt x="504" y="34"/>
                  </a:lnTo>
                  <a:lnTo>
                    <a:pt x="506" y="62"/>
                  </a:lnTo>
                  <a:lnTo>
                    <a:pt x="506" y="70"/>
                  </a:lnTo>
                  <a:lnTo>
                    <a:pt x="506" y="84"/>
                  </a:lnTo>
                  <a:lnTo>
                    <a:pt x="506" y="86"/>
                  </a:lnTo>
                  <a:lnTo>
                    <a:pt x="506" y="86"/>
                  </a:lnTo>
                  <a:lnTo>
                    <a:pt x="506" y="92"/>
                  </a:lnTo>
                  <a:lnTo>
                    <a:pt x="506" y="94"/>
                  </a:lnTo>
                  <a:lnTo>
                    <a:pt x="506" y="100"/>
                  </a:lnTo>
                  <a:lnTo>
                    <a:pt x="506" y="110"/>
                  </a:lnTo>
                  <a:lnTo>
                    <a:pt x="506" y="120"/>
                  </a:lnTo>
                  <a:lnTo>
                    <a:pt x="506" y="134"/>
                  </a:lnTo>
                  <a:lnTo>
                    <a:pt x="506" y="138"/>
                  </a:lnTo>
                  <a:lnTo>
                    <a:pt x="506" y="140"/>
                  </a:lnTo>
                  <a:lnTo>
                    <a:pt x="506" y="142"/>
                  </a:lnTo>
                  <a:lnTo>
                    <a:pt x="506" y="144"/>
                  </a:lnTo>
                  <a:lnTo>
                    <a:pt x="506" y="146"/>
                  </a:lnTo>
                  <a:lnTo>
                    <a:pt x="506" y="154"/>
                  </a:lnTo>
                  <a:lnTo>
                    <a:pt x="506" y="156"/>
                  </a:lnTo>
                  <a:lnTo>
                    <a:pt x="506" y="158"/>
                  </a:lnTo>
                  <a:lnTo>
                    <a:pt x="506" y="160"/>
                  </a:lnTo>
                  <a:lnTo>
                    <a:pt x="506" y="164"/>
                  </a:lnTo>
                  <a:lnTo>
                    <a:pt x="506" y="170"/>
                  </a:lnTo>
                  <a:lnTo>
                    <a:pt x="504" y="170"/>
                  </a:lnTo>
                  <a:lnTo>
                    <a:pt x="502" y="170"/>
                  </a:lnTo>
                  <a:lnTo>
                    <a:pt x="500" y="170"/>
                  </a:lnTo>
                  <a:lnTo>
                    <a:pt x="496" y="170"/>
                  </a:lnTo>
                  <a:lnTo>
                    <a:pt x="490" y="170"/>
                  </a:lnTo>
                  <a:lnTo>
                    <a:pt x="484" y="170"/>
                  </a:lnTo>
                  <a:lnTo>
                    <a:pt x="482" y="170"/>
                  </a:lnTo>
                  <a:lnTo>
                    <a:pt x="476" y="170"/>
                  </a:lnTo>
                  <a:lnTo>
                    <a:pt x="472" y="170"/>
                  </a:lnTo>
                  <a:lnTo>
                    <a:pt x="466" y="170"/>
                  </a:lnTo>
                  <a:lnTo>
                    <a:pt x="458" y="170"/>
                  </a:lnTo>
                  <a:lnTo>
                    <a:pt x="448" y="172"/>
                  </a:lnTo>
                  <a:lnTo>
                    <a:pt x="440" y="172"/>
                  </a:lnTo>
                  <a:lnTo>
                    <a:pt x="438" y="172"/>
                  </a:lnTo>
                  <a:lnTo>
                    <a:pt x="436" y="172"/>
                  </a:lnTo>
                  <a:lnTo>
                    <a:pt x="424" y="172"/>
                  </a:lnTo>
                  <a:lnTo>
                    <a:pt x="422" y="172"/>
                  </a:lnTo>
                  <a:lnTo>
                    <a:pt x="418" y="172"/>
                  </a:lnTo>
                  <a:lnTo>
                    <a:pt x="418" y="174"/>
                  </a:lnTo>
                  <a:lnTo>
                    <a:pt x="418" y="176"/>
                  </a:lnTo>
                  <a:lnTo>
                    <a:pt x="418" y="178"/>
                  </a:lnTo>
                  <a:lnTo>
                    <a:pt x="418" y="186"/>
                  </a:lnTo>
                  <a:lnTo>
                    <a:pt x="418" y="192"/>
                  </a:lnTo>
                  <a:lnTo>
                    <a:pt x="418" y="196"/>
                  </a:lnTo>
                  <a:lnTo>
                    <a:pt x="408" y="196"/>
                  </a:lnTo>
                  <a:lnTo>
                    <a:pt x="406" y="196"/>
                  </a:lnTo>
                  <a:lnTo>
                    <a:pt x="404" y="196"/>
                  </a:lnTo>
                  <a:lnTo>
                    <a:pt x="402" y="196"/>
                  </a:lnTo>
                  <a:lnTo>
                    <a:pt x="400" y="196"/>
                  </a:lnTo>
                  <a:lnTo>
                    <a:pt x="398" y="196"/>
                  </a:lnTo>
                  <a:lnTo>
                    <a:pt x="378" y="196"/>
                  </a:lnTo>
                  <a:lnTo>
                    <a:pt x="360" y="196"/>
                  </a:lnTo>
                  <a:lnTo>
                    <a:pt x="356" y="196"/>
                  </a:lnTo>
                  <a:lnTo>
                    <a:pt x="354" y="196"/>
                  </a:lnTo>
                  <a:lnTo>
                    <a:pt x="348" y="196"/>
                  </a:lnTo>
                  <a:lnTo>
                    <a:pt x="336" y="196"/>
                  </a:lnTo>
                  <a:lnTo>
                    <a:pt x="332" y="196"/>
                  </a:lnTo>
                  <a:lnTo>
                    <a:pt x="330" y="196"/>
                  </a:lnTo>
                  <a:lnTo>
                    <a:pt x="328" y="196"/>
                  </a:lnTo>
                  <a:lnTo>
                    <a:pt x="326" y="196"/>
                  </a:lnTo>
                  <a:lnTo>
                    <a:pt x="322" y="196"/>
                  </a:lnTo>
                  <a:lnTo>
                    <a:pt x="320" y="196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6" y="196"/>
                  </a:lnTo>
                  <a:lnTo>
                    <a:pt x="306" y="196"/>
                  </a:lnTo>
                  <a:lnTo>
                    <a:pt x="300" y="196"/>
                  </a:lnTo>
                  <a:lnTo>
                    <a:pt x="294" y="196"/>
                  </a:lnTo>
                  <a:lnTo>
                    <a:pt x="290" y="200"/>
                  </a:lnTo>
                  <a:lnTo>
                    <a:pt x="286" y="200"/>
                  </a:lnTo>
                  <a:lnTo>
                    <a:pt x="286" y="202"/>
                  </a:lnTo>
                  <a:lnTo>
                    <a:pt x="278" y="206"/>
                  </a:lnTo>
                  <a:lnTo>
                    <a:pt x="276" y="206"/>
                  </a:lnTo>
                  <a:lnTo>
                    <a:pt x="272" y="208"/>
                  </a:lnTo>
                  <a:lnTo>
                    <a:pt x="268" y="210"/>
                  </a:lnTo>
                  <a:lnTo>
                    <a:pt x="264" y="212"/>
                  </a:lnTo>
                  <a:lnTo>
                    <a:pt x="254" y="218"/>
                  </a:lnTo>
                  <a:lnTo>
                    <a:pt x="252" y="218"/>
                  </a:lnTo>
                  <a:lnTo>
                    <a:pt x="250" y="220"/>
                  </a:lnTo>
                  <a:lnTo>
                    <a:pt x="244" y="222"/>
                  </a:lnTo>
                  <a:lnTo>
                    <a:pt x="238" y="226"/>
                  </a:lnTo>
                  <a:lnTo>
                    <a:pt x="236" y="226"/>
                  </a:lnTo>
                  <a:lnTo>
                    <a:pt x="234" y="228"/>
                  </a:lnTo>
                  <a:lnTo>
                    <a:pt x="226" y="230"/>
                  </a:lnTo>
                  <a:lnTo>
                    <a:pt x="220" y="232"/>
                  </a:lnTo>
                  <a:lnTo>
                    <a:pt x="216" y="234"/>
                  </a:lnTo>
                  <a:lnTo>
                    <a:pt x="214" y="236"/>
                  </a:lnTo>
                  <a:lnTo>
                    <a:pt x="212" y="236"/>
                  </a:lnTo>
                  <a:lnTo>
                    <a:pt x="210" y="236"/>
                  </a:lnTo>
                  <a:lnTo>
                    <a:pt x="210" y="238"/>
                  </a:lnTo>
                  <a:lnTo>
                    <a:pt x="208" y="238"/>
                  </a:lnTo>
                  <a:lnTo>
                    <a:pt x="206" y="240"/>
                  </a:lnTo>
                  <a:lnTo>
                    <a:pt x="204" y="240"/>
                  </a:lnTo>
                  <a:lnTo>
                    <a:pt x="192" y="248"/>
                  </a:lnTo>
                  <a:lnTo>
                    <a:pt x="190" y="248"/>
                  </a:lnTo>
                  <a:lnTo>
                    <a:pt x="186" y="250"/>
                  </a:lnTo>
                  <a:lnTo>
                    <a:pt x="176" y="254"/>
                  </a:lnTo>
                  <a:lnTo>
                    <a:pt x="174" y="256"/>
                  </a:lnTo>
                  <a:lnTo>
                    <a:pt x="170" y="258"/>
                  </a:lnTo>
                  <a:lnTo>
                    <a:pt x="168" y="260"/>
                  </a:lnTo>
                  <a:lnTo>
                    <a:pt x="166" y="260"/>
                  </a:lnTo>
                  <a:lnTo>
                    <a:pt x="164" y="260"/>
                  </a:lnTo>
                  <a:lnTo>
                    <a:pt x="144" y="272"/>
                  </a:lnTo>
                  <a:lnTo>
                    <a:pt x="142" y="272"/>
                  </a:lnTo>
                  <a:lnTo>
                    <a:pt x="140" y="274"/>
                  </a:lnTo>
                  <a:lnTo>
                    <a:pt x="138" y="276"/>
                  </a:lnTo>
                  <a:lnTo>
                    <a:pt x="136" y="276"/>
                  </a:lnTo>
                  <a:lnTo>
                    <a:pt x="128" y="278"/>
                  </a:lnTo>
                  <a:lnTo>
                    <a:pt x="122" y="280"/>
                  </a:lnTo>
                  <a:lnTo>
                    <a:pt x="122" y="282"/>
                  </a:lnTo>
                  <a:lnTo>
                    <a:pt x="120" y="282"/>
                  </a:lnTo>
                  <a:lnTo>
                    <a:pt x="118" y="284"/>
                  </a:lnTo>
                  <a:lnTo>
                    <a:pt x="108" y="288"/>
                  </a:lnTo>
                  <a:lnTo>
                    <a:pt x="106" y="290"/>
                  </a:lnTo>
                  <a:lnTo>
                    <a:pt x="98" y="294"/>
                  </a:lnTo>
                  <a:lnTo>
                    <a:pt x="96" y="294"/>
                  </a:lnTo>
                  <a:lnTo>
                    <a:pt x="96" y="296"/>
                  </a:lnTo>
                  <a:lnTo>
                    <a:pt x="94" y="296"/>
                  </a:lnTo>
                  <a:lnTo>
                    <a:pt x="94" y="298"/>
                  </a:lnTo>
                  <a:lnTo>
                    <a:pt x="94" y="310"/>
                  </a:lnTo>
                  <a:lnTo>
                    <a:pt x="92" y="310"/>
                  </a:lnTo>
                  <a:lnTo>
                    <a:pt x="90" y="310"/>
                  </a:lnTo>
                  <a:lnTo>
                    <a:pt x="82" y="310"/>
                  </a:lnTo>
                  <a:lnTo>
                    <a:pt x="76" y="310"/>
                  </a:lnTo>
                  <a:lnTo>
                    <a:pt x="74" y="310"/>
                  </a:lnTo>
                  <a:lnTo>
                    <a:pt x="70" y="310"/>
                  </a:lnTo>
                  <a:lnTo>
                    <a:pt x="68" y="310"/>
                  </a:lnTo>
                  <a:lnTo>
                    <a:pt x="66" y="310"/>
                  </a:lnTo>
                  <a:lnTo>
                    <a:pt x="66" y="310"/>
                  </a:lnTo>
                  <a:lnTo>
                    <a:pt x="64" y="310"/>
                  </a:lnTo>
                  <a:lnTo>
                    <a:pt x="58" y="310"/>
                  </a:lnTo>
                  <a:lnTo>
                    <a:pt x="50" y="310"/>
                  </a:lnTo>
                  <a:lnTo>
                    <a:pt x="42" y="310"/>
                  </a:lnTo>
                  <a:lnTo>
                    <a:pt x="38" y="310"/>
                  </a:lnTo>
                  <a:lnTo>
                    <a:pt x="30" y="310"/>
                  </a:lnTo>
                  <a:lnTo>
                    <a:pt x="26" y="310"/>
                  </a:lnTo>
                  <a:lnTo>
                    <a:pt x="18" y="310"/>
                  </a:lnTo>
                  <a:lnTo>
                    <a:pt x="10" y="310"/>
                  </a:lnTo>
                  <a:lnTo>
                    <a:pt x="6" y="310"/>
                  </a:lnTo>
                  <a:lnTo>
                    <a:pt x="0" y="310"/>
                  </a:lnTo>
                  <a:lnTo>
                    <a:pt x="2" y="308"/>
                  </a:lnTo>
                  <a:lnTo>
                    <a:pt x="2" y="306"/>
                  </a:lnTo>
                  <a:lnTo>
                    <a:pt x="6" y="298"/>
                  </a:lnTo>
                  <a:lnTo>
                    <a:pt x="8" y="296"/>
                  </a:lnTo>
                  <a:lnTo>
                    <a:pt x="12" y="290"/>
                  </a:lnTo>
                  <a:lnTo>
                    <a:pt x="14" y="286"/>
                  </a:lnTo>
                  <a:lnTo>
                    <a:pt x="18" y="278"/>
                  </a:lnTo>
                  <a:lnTo>
                    <a:pt x="22" y="270"/>
                  </a:lnTo>
                  <a:lnTo>
                    <a:pt x="28" y="260"/>
                  </a:lnTo>
                  <a:lnTo>
                    <a:pt x="30" y="258"/>
                  </a:lnTo>
                  <a:lnTo>
                    <a:pt x="36" y="248"/>
                  </a:lnTo>
                  <a:lnTo>
                    <a:pt x="38" y="244"/>
                  </a:lnTo>
                  <a:lnTo>
                    <a:pt x="40" y="238"/>
                  </a:lnTo>
                  <a:lnTo>
                    <a:pt x="44" y="232"/>
                  </a:lnTo>
                  <a:lnTo>
                    <a:pt x="46" y="230"/>
                  </a:lnTo>
                  <a:lnTo>
                    <a:pt x="48" y="228"/>
                  </a:lnTo>
                  <a:lnTo>
                    <a:pt x="48" y="222"/>
                  </a:lnTo>
                  <a:lnTo>
                    <a:pt x="48" y="218"/>
                  </a:lnTo>
                  <a:lnTo>
                    <a:pt x="48" y="214"/>
                  </a:lnTo>
                  <a:lnTo>
                    <a:pt x="48" y="206"/>
                  </a:lnTo>
                  <a:lnTo>
                    <a:pt x="48" y="202"/>
                  </a:lnTo>
                  <a:lnTo>
                    <a:pt x="44" y="202"/>
                  </a:lnTo>
                  <a:lnTo>
                    <a:pt x="40" y="202"/>
                  </a:lnTo>
                  <a:lnTo>
                    <a:pt x="32" y="202"/>
                  </a:lnTo>
                  <a:lnTo>
                    <a:pt x="30" y="202"/>
                  </a:lnTo>
                  <a:lnTo>
                    <a:pt x="32" y="194"/>
                  </a:lnTo>
                  <a:lnTo>
                    <a:pt x="28" y="194"/>
                  </a:lnTo>
                  <a:lnTo>
                    <a:pt x="26" y="194"/>
                  </a:lnTo>
                  <a:lnTo>
                    <a:pt x="22" y="194"/>
                  </a:lnTo>
                  <a:lnTo>
                    <a:pt x="16" y="192"/>
                  </a:lnTo>
                  <a:lnTo>
                    <a:pt x="16" y="188"/>
                  </a:lnTo>
                  <a:lnTo>
                    <a:pt x="16" y="182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16" y="170"/>
                  </a:lnTo>
                  <a:lnTo>
                    <a:pt x="14" y="170"/>
                  </a:lnTo>
                  <a:lnTo>
                    <a:pt x="12" y="170"/>
                  </a:lnTo>
                  <a:lnTo>
                    <a:pt x="12" y="164"/>
                  </a:lnTo>
                  <a:lnTo>
                    <a:pt x="12" y="156"/>
                  </a:lnTo>
                  <a:lnTo>
                    <a:pt x="12" y="146"/>
                  </a:lnTo>
                  <a:lnTo>
                    <a:pt x="12" y="136"/>
                  </a:lnTo>
                  <a:lnTo>
                    <a:pt x="20" y="136"/>
                  </a:lnTo>
                  <a:lnTo>
                    <a:pt x="24" y="136"/>
                  </a:lnTo>
                  <a:lnTo>
                    <a:pt x="36" y="136"/>
                  </a:lnTo>
                  <a:lnTo>
                    <a:pt x="40" y="136"/>
                  </a:lnTo>
                  <a:lnTo>
                    <a:pt x="46" y="136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8" y="104"/>
                  </a:lnTo>
                  <a:lnTo>
                    <a:pt x="74" y="104"/>
                  </a:lnTo>
                  <a:lnTo>
                    <a:pt x="76" y="104"/>
                  </a:lnTo>
                  <a:lnTo>
                    <a:pt x="78" y="104"/>
                  </a:lnTo>
                  <a:lnTo>
                    <a:pt x="78" y="102"/>
                  </a:lnTo>
                  <a:lnTo>
                    <a:pt x="80" y="100"/>
                  </a:lnTo>
                  <a:lnTo>
                    <a:pt x="80" y="92"/>
                  </a:lnTo>
                  <a:lnTo>
                    <a:pt x="80" y="90"/>
                  </a:lnTo>
                  <a:lnTo>
                    <a:pt x="80" y="86"/>
                  </a:lnTo>
                  <a:lnTo>
                    <a:pt x="80" y="76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94" y="70"/>
                  </a:lnTo>
                  <a:lnTo>
                    <a:pt x="100" y="70"/>
                  </a:lnTo>
                  <a:lnTo>
                    <a:pt x="98" y="68"/>
                  </a:lnTo>
                  <a:lnTo>
                    <a:pt x="98" y="66"/>
                  </a:lnTo>
                  <a:lnTo>
                    <a:pt x="96" y="64"/>
                  </a:lnTo>
                  <a:lnTo>
                    <a:pt x="98" y="62"/>
                  </a:lnTo>
                  <a:lnTo>
                    <a:pt x="100" y="60"/>
                  </a:lnTo>
                  <a:lnTo>
                    <a:pt x="102" y="56"/>
                  </a:lnTo>
                  <a:lnTo>
                    <a:pt x="102" y="54"/>
                  </a:lnTo>
                  <a:lnTo>
                    <a:pt x="104" y="54"/>
                  </a:lnTo>
                  <a:lnTo>
                    <a:pt x="112" y="54"/>
                  </a:lnTo>
                  <a:lnTo>
                    <a:pt x="116" y="54"/>
                  </a:lnTo>
                  <a:lnTo>
                    <a:pt x="118" y="54"/>
                  </a:lnTo>
                  <a:lnTo>
                    <a:pt x="118" y="56"/>
                  </a:lnTo>
                  <a:lnTo>
                    <a:pt x="122" y="58"/>
                  </a:lnTo>
                  <a:lnTo>
                    <a:pt x="124" y="58"/>
                  </a:lnTo>
                  <a:lnTo>
                    <a:pt x="124" y="64"/>
                  </a:lnTo>
                  <a:lnTo>
                    <a:pt x="130" y="68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4" y="68"/>
                  </a:lnTo>
                  <a:lnTo>
                    <a:pt x="150" y="56"/>
                  </a:lnTo>
                  <a:lnTo>
                    <a:pt x="158" y="44"/>
                  </a:lnTo>
                  <a:lnTo>
                    <a:pt x="160" y="40"/>
                  </a:lnTo>
                  <a:lnTo>
                    <a:pt x="168" y="28"/>
                  </a:lnTo>
                  <a:lnTo>
                    <a:pt x="176" y="18"/>
                  </a:lnTo>
                  <a:lnTo>
                    <a:pt x="182" y="10"/>
                  </a:lnTo>
                  <a:lnTo>
                    <a:pt x="186" y="4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6" y="0"/>
                  </a:lnTo>
                  <a:lnTo>
                    <a:pt x="310" y="0"/>
                  </a:lnTo>
                  <a:lnTo>
                    <a:pt x="312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4" y="0"/>
                  </a:lnTo>
                  <a:lnTo>
                    <a:pt x="326" y="0"/>
                  </a:lnTo>
                  <a:lnTo>
                    <a:pt x="326" y="4"/>
                  </a:lnTo>
                  <a:lnTo>
                    <a:pt x="332" y="4"/>
                  </a:lnTo>
                  <a:lnTo>
                    <a:pt x="334" y="4"/>
                  </a:lnTo>
                  <a:lnTo>
                    <a:pt x="336" y="4"/>
                  </a:lnTo>
                  <a:lnTo>
                    <a:pt x="340" y="4"/>
                  </a:lnTo>
                  <a:lnTo>
                    <a:pt x="344" y="4"/>
                  </a:lnTo>
                  <a:lnTo>
                    <a:pt x="350" y="4"/>
                  </a:lnTo>
                  <a:lnTo>
                    <a:pt x="354" y="4"/>
                  </a:lnTo>
                  <a:lnTo>
                    <a:pt x="354" y="4"/>
                  </a:lnTo>
                  <a:lnTo>
                    <a:pt x="364" y="4"/>
                  </a:lnTo>
                  <a:lnTo>
                    <a:pt x="366" y="4"/>
                  </a:lnTo>
                  <a:lnTo>
                    <a:pt x="368" y="4"/>
                  </a:lnTo>
                  <a:lnTo>
                    <a:pt x="370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402" y="4"/>
                  </a:lnTo>
                  <a:lnTo>
                    <a:pt x="406" y="4"/>
                  </a:lnTo>
                  <a:lnTo>
                    <a:pt x="408" y="4"/>
                  </a:lnTo>
                  <a:lnTo>
                    <a:pt x="412" y="4"/>
                  </a:lnTo>
                  <a:lnTo>
                    <a:pt x="41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19C36F2-B6B8-F138-8D0B-BF416E1BD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127" y="2798764"/>
              <a:ext cx="641350" cy="379413"/>
            </a:xfrm>
            <a:custGeom>
              <a:avLst/>
              <a:gdLst>
                <a:gd name="T0" fmla="*/ 226 w 404"/>
                <a:gd name="T1" fmla="*/ 10 h 239"/>
                <a:gd name="T2" fmla="*/ 216 w 404"/>
                <a:gd name="T3" fmla="*/ 24 h 239"/>
                <a:gd name="T4" fmla="*/ 218 w 404"/>
                <a:gd name="T5" fmla="*/ 38 h 239"/>
                <a:gd name="T6" fmla="*/ 232 w 404"/>
                <a:gd name="T7" fmla="*/ 50 h 239"/>
                <a:gd name="T8" fmla="*/ 250 w 404"/>
                <a:gd name="T9" fmla="*/ 54 h 239"/>
                <a:gd name="T10" fmla="*/ 256 w 404"/>
                <a:gd name="T11" fmla="*/ 62 h 239"/>
                <a:gd name="T12" fmla="*/ 248 w 404"/>
                <a:gd name="T13" fmla="*/ 76 h 239"/>
                <a:gd name="T14" fmla="*/ 256 w 404"/>
                <a:gd name="T15" fmla="*/ 82 h 239"/>
                <a:gd name="T16" fmla="*/ 272 w 404"/>
                <a:gd name="T17" fmla="*/ 76 h 239"/>
                <a:gd name="T18" fmla="*/ 290 w 404"/>
                <a:gd name="T19" fmla="*/ 76 h 239"/>
                <a:gd name="T20" fmla="*/ 308 w 404"/>
                <a:gd name="T21" fmla="*/ 66 h 239"/>
                <a:gd name="T22" fmla="*/ 322 w 404"/>
                <a:gd name="T23" fmla="*/ 64 h 239"/>
                <a:gd name="T24" fmla="*/ 340 w 404"/>
                <a:gd name="T25" fmla="*/ 70 h 239"/>
                <a:gd name="T26" fmla="*/ 360 w 404"/>
                <a:gd name="T27" fmla="*/ 74 h 239"/>
                <a:gd name="T28" fmla="*/ 376 w 404"/>
                <a:gd name="T29" fmla="*/ 68 h 239"/>
                <a:gd name="T30" fmla="*/ 394 w 404"/>
                <a:gd name="T31" fmla="*/ 68 h 239"/>
                <a:gd name="T32" fmla="*/ 400 w 404"/>
                <a:gd name="T33" fmla="*/ 76 h 239"/>
                <a:gd name="T34" fmla="*/ 388 w 404"/>
                <a:gd name="T35" fmla="*/ 88 h 239"/>
                <a:gd name="T36" fmla="*/ 392 w 404"/>
                <a:gd name="T37" fmla="*/ 96 h 239"/>
                <a:gd name="T38" fmla="*/ 388 w 404"/>
                <a:gd name="T39" fmla="*/ 110 h 239"/>
                <a:gd name="T40" fmla="*/ 384 w 404"/>
                <a:gd name="T41" fmla="*/ 128 h 239"/>
                <a:gd name="T42" fmla="*/ 386 w 404"/>
                <a:gd name="T43" fmla="*/ 140 h 239"/>
                <a:gd name="T44" fmla="*/ 388 w 404"/>
                <a:gd name="T45" fmla="*/ 154 h 239"/>
                <a:gd name="T46" fmla="*/ 376 w 404"/>
                <a:gd name="T47" fmla="*/ 160 h 239"/>
                <a:gd name="T48" fmla="*/ 360 w 404"/>
                <a:gd name="T49" fmla="*/ 171 h 239"/>
                <a:gd name="T50" fmla="*/ 338 w 404"/>
                <a:gd name="T51" fmla="*/ 173 h 239"/>
                <a:gd name="T52" fmla="*/ 318 w 404"/>
                <a:gd name="T53" fmla="*/ 175 h 239"/>
                <a:gd name="T54" fmla="*/ 300 w 404"/>
                <a:gd name="T55" fmla="*/ 189 h 239"/>
                <a:gd name="T56" fmla="*/ 280 w 404"/>
                <a:gd name="T57" fmla="*/ 197 h 239"/>
                <a:gd name="T58" fmla="*/ 262 w 404"/>
                <a:gd name="T59" fmla="*/ 207 h 239"/>
                <a:gd name="T60" fmla="*/ 246 w 404"/>
                <a:gd name="T61" fmla="*/ 201 h 239"/>
                <a:gd name="T62" fmla="*/ 230 w 404"/>
                <a:gd name="T63" fmla="*/ 207 h 239"/>
                <a:gd name="T64" fmla="*/ 214 w 404"/>
                <a:gd name="T65" fmla="*/ 213 h 239"/>
                <a:gd name="T66" fmla="*/ 206 w 404"/>
                <a:gd name="T67" fmla="*/ 223 h 239"/>
                <a:gd name="T68" fmla="*/ 192 w 404"/>
                <a:gd name="T69" fmla="*/ 235 h 239"/>
                <a:gd name="T70" fmla="*/ 176 w 404"/>
                <a:gd name="T71" fmla="*/ 235 h 239"/>
                <a:gd name="T72" fmla="*/ 158 w 404"/>
                <a:gd name="T73" fmla="*/ 237 h 239"/>
                <a:gd name="T74" fmla="*/ 74 w 404"/>
                <a:gd name="T75" fmla="*/ 237 h 239"/>
                <a:gd name="T76" fmla="*/ 62 w 404"/>
                <a:gd name="T77" fmla="*/ 225 h 239"/>
                <a:gd name="T78" fmla="*/ 50 w 404"/>
                <a:gd name="T79" fmla="*/ 217 h 239"/>
                <a:gd name="T80" fmla="*/ 44 w 404"/>
                <a:gd name="T81" fmla="*/ 211 h 239"/>
                <a:gd name="T82" fmla="*/ 40 w 404"/>
                <a:gd name="T83" fmla="*/ 205 h 239"/>
                <a:gd name="T84" fmla="*/ 38 w 404"/>
                <a:gd name="T85" fmla="*/ 195 h 239"/>
                <a:gd name="T86" fmla="*/ 28 w 404"/>
                <a:gd name="T87" fmla="*/ 187 h 239"/>
                <a:gd name="T88" fmla="*/ 22 w 404"/>
                <a:gd name="T89" fmla="*/ 183 h 239"/>
                <a:gd name="T90" fmla="*/ 20 w 404"/>
                <a:gd name="T91" fmla="*/ 175 h 239"/>
                <a:gd name="T92" fmla="*/ 14 w 404"/>
                <a:gd name="T93" fmla="*/ 171 h 239"/>
                <a:gd name="T94" fmla="*/ 4 w 404"/>
                <a:gd name="T95" fmla="*/ 171 h 239"/>
                <a:gd name="T96" fmla="*/ 2 w 404"/>
                <a:gd name="T97" fmla="*/ 144 h 239"/>
                <a:gd name="T98" fmla="*/ 0 w 404"/>
                <a:gd name="T99" fmla="*/ 50 h 239"/>
                <a:gd name="T100" fmla="*/ 44 w 404"/>
                <a:gd name="T101" fmla="*/ 48 h 239"/>
                <a:gd name="T102" fmla="*/ 94 w 404"/>
                <a:gd name="T103" fmla="*/ 48 h 239"/>
                <a:gd name="T104" fmla="*/ 110 w 404"/>
                <a:gd name="T105" fmla="*/ 38 h 239"/>
                <a:gd name="T106" fmla="*/ 128 w 404"/>
                <a:gd name="T107" fmla="*/ 34 h 239"/>
                <a:gd name="T108" fmla="*/ 146 w 404"/>
                <a:gd name="T109" fmla="*/ 36 h 239"/>
                <a:gd name="T110" fmla="*/ 164 w 404"/>
                <a:gd name="T111" fmla="*/ 28 h 239"/>
                <a:gd name="T112" fmla="*/ 178 w 404"/>
                <a:gd name="T113" fmla="*/ 22 h 239"/>
                <a:gd name="T114" fmla="*/ 182 w 404"/>
                <a:gd name="T115" fmla="*/ 4 h 239"/>
                <a:gd name="T116" fmla="*/ 196 w 404"/>
                <a:gd name="T117" fmla="*/ 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" h="239">
                  <a:moveTo>
                    <a:pt x="212" y="2"/>
                  </a:moveTo>
                  <a:lnTo>
                    <a:pt x="212" y="4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6" y="10"/>
                  </a:lnTo>
                  <a:lnTo>
                    <a:pt x="218" y="10"/>
                  </a:lnTo>
                  <a:lnTo>
                    <a:pt x="220" y="10"/>
                  </a:lnTo>
                  <a:lnTo>
                    <a:pt x="222" y="10"/>
                  </a:lnTo>
                  <a:lnTo>
                    <a:pt x="224" y="10"/>
                  </a:lnTo>
                  <a:lnTo>
                    <a:pt x="226" y="10"/>
                  </a:lnTo>
                  <a:lnTo>
                    <a:pt x="228" y="12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6" y="14"/>
                  </a:lnTo>
                  <a:lnTo>
                    <a:pt x="226" y="16"/>
                  </a:lnTo>
                  <a:lnTo>
                    <a:pt x="224" y="18"/>
                  </a:lnTo>
                  <a:lnTo>
                    <a:pt x="222" y="18"/>
                  </a:lnTo>
                  <a:lnTo>
                    <a:pt x="222" y="20"/>
                  </a:lnTo>
                  <a:lnTo>
                    <a:pt x="220" y="20"/>
                  </a:lnTo>
                  <a:lnTo>
                    <a:pt x="218" y="24"/>
                  </a:lnTo>
                  <a:lnTo>
                    <a:pt x="216" y="24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4" y="34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40"/>
                  </a:lnTo>
                  <a:lnTo>
                    <a:pt x="218" y="42"/>
                  </a:lnTo>
                  <a:lnTo>
                    <a:pt x="220" y="42"/>
                  </a:lnTo>
                  <a:lnTo>
                    <a:pt x="222" y="44"/>
                  </a:lnTo>
                  <a:lnTo>
                    <a:pt x="224" y="44"/>
                  </a:lnTo>
                  <a:lnTo>
                    <a:pt x="224" y="46"/>
                  </a:lnTo>
                  <a:lnTo>
                    <a:pt x="226" y="46"/>
                  </a:lnTo>
                  <a:lnTo>
                    <a:pt x="228" y="48"/>
                  </a:lnTo>
                  <a:lnTo>
                    <a:pt x="230" y="50"/>
                  </a:lnTo>
                  <a:lnTo>
                    <a:pt x="232" y="50"/>
                  </a:lnTo>
                  <a:lnTo>
                    <a:pt x="232" y="50"/>
                  </a:lnTo>
                  <a:lnTo>
                    <a:pt x="234" y="50"/>
                  </a:lnTo>
                  <a:lnTo>
                    <a:pt x="234" y="48"/>
                  </a:lnTo>
                  <a:lnTo>
                    <a:pt x="236" y="50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40" y="52"/>
                  </a:lnTo>
                  <a:lnTo>
                    <a:pt x="242" y="52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4"/>
                  </a:lnTo>
                  <a:lnTo>
                    <a:pt x="250" y="54"/>
                  </a:lnTo>
                  <a:lnTo>
                    <a:pt x="252" y="54"/>
                  </a:lnTo>
                  <a:lnTo>
                    <a:pt x="252" y="56"/>
                  </a:lnTo>
                  <a:lnTo>
                    <a:pt x="254" y="58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6" y="62"/>
                  </a:lnTo>
                  <a:lnTo>
                    <a:pt x="258" y="62"/>
                  </a:lnTo>
                  <a:lnTo>
                    <a:pt x="258" y="62"/>
                  </a:lnTo>
                  <a:lnTo>
                    <a:pt x="256" y="62"/>
                  </a:lnTo>
                  <a:lnTo>
                    <a:pt x="254" y="62"/>
                  </a:lnTo>
                  <a:lnTo>
                    <a:pt x="254" y="64"/>
                  </a:lnTo>
                  <a:lnTo>
                    <a:pt x="252" y="64"/>
                  </a:lnTo>
                  <a:lnTo>
                    <a:pt x="252" y="66"/>
                  </a:lnTo>
                  <a:lnTo>
                    <a:pt x="250" y="68"/>
                  </a:lnTo>
                  <a:lnTo>
                    <a:pt x="248" y="70"/>
                  </a:lnTo>
                  <a:lnTo>
                    <a:pt x="246" y="70"/>
                  </a:lnTo>
                  <a:lnTo>
                    <a:pt x="246" y="72"/>
                  </a:lnTo>
                  <a:lnTo>
                    <a:pt x="244" y="74"/>
                  </a:lnTo>
                  <a:lnTo>
                    <a:pt x="244" y="76"/>
                  </a:lnTo>
                  <a:lnTo>
                    <a:pt x="248" y="76"/>
                  </a:lnTo>
                  <a:lnTo>
                    <a:pt x="248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2" y="78"/>
                  </a:lnTo>
                  <a:lnTo>
                    <a:pt x="252" y="80"/>
                  </a:lnTo>
                  <a:lnTo>
                    <a:pt x="254" y="80"/>
                  </a:lnTo>
                  <a:lnTo>
                    <a:pt x="254" y="82"/>
                  </a:lnTo>
                  <a:lnTo>
                    <a:pt x="254" y="84"/>
                  </a:lnTo>
                  <a:lnTo>
                    <a:pt x="256" y="84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2"/>
                  </a:lnTo>
                  <a:lnTo>
                    <a:pt x="264" y="80"/>
                  </a:lnTo>
                  <a:lnTo>
                    <a:pt x="266" y="80"/>
                  </a:lnTo>
                  <a:lnTo>
                    <a:pt x="264" y="78"/>
                  </a:lnTo>
                  <a:lnTo>
                    <a:pt x="266" y="78"/>
                  </a:lnTo>
                  <a:lnTo>
                    <a:pt x="268" y="76"/>
                  </a:lnTo>
                  <a:lnTo>
                    <a:pt x="270" y="78"/>
                  </a:lnTo>
                  <a:lnTo>
                    <a:pt x="272" y="78"/>
                  </a:lnTo>
                  <a:lnTo>
                    <a:pt x="272" y="76"/>
                  </a:lnTo>
                  <a:lnTo>
                    <a:pt x="274" y="76"/>
                  </a:lnTo>
                  <a:lnTo>
                    <a:pt x="274" y="74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6"/>
                  </a:lnTo>
                  <a:lnTo>
                    <a:pt x="280" y="76"/>
                  </a:lnTo>
                  <a:lnTo>
                    <a:pt x="282" y="76"/>
                  </a:lnTo>
                  <a:lnTo>
                    <a:pt x="284" y="76"/>
                  </a:lnTo>
                  <a:lnTo>
                    <a:pt x="286" y="76"/>
                  </a:lnTo>
                  <a:lnTo>
                    <a:pt x="288" y="76"/>
                  </a:lnTo>
                  <a:lnTo>
                    <a:pt x="290" y="76"/>
                  </a:lnTo>
                  <a:lnTo>
                    <a:pt x="292" y="74"/>
                  </a:lnTo>
                  <a:lnTo>
                    <a:pt x="294" y="72"/>
                  </a:lnTo>
                  <a:lnTo>
                    <a:pt x="296" y="70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2" y="68"/>
                  </a:lnTo>
                  <a:lnTo>
                    <a:pt x="304" y="68"/>
                  </a:lnTo>
                  <a:lnTo>
                    <a:pt x="306" y="68"/>
                  </a:lnTo>
                  <a:lnTo>
                    <a:pt x="306" y="66"/>
                  </a:lnTo>
                  <a:lnTo>
                    <a:pt x="308" y="66"/>
                  </a:lnTo>
                  <a:lnTo>
                    <a:pt x="308" y="64"/>
                  </a:lnTo>
                  <a:lnTo>
                    <a:pt x="310" y="64"/>
                  </a:lnTo>
                  <a:lnTo>
                    <a:pt x="312" y="62"/>
                  </a:lnTo>
                  <a:lnTo>
                    <a:pt x="312" y="64"/>
                  </a:lnTo>
                  <a:lnTo>
                    <a:pt x="314" y="64"/>
                  </a:lnTo>
                  <a:lnTo>
                    <a:pt x="316" y="64"/>
                  </a:lnTo>
                  <a:lnTo>
                    <a:pt x="318" y="64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20" y="64"/>
                  </a:lnTo>
                  <a:lnTo>
                    <a:pt x="322" y="64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6"/>
                  </a:lnTo>
                  <a:lnTo>
                    <a:pt x="328" y="68"/>
                  </a:lnTo>
                  <a:lnTo>
                    <a:pt x="330" y="70"/>
                  </a:lnTo>
                  <a:lnTo>
                    <a:pt x="332" y="70"/>
                  </a:lnTo>
                  <a:lnTo>
                    <a:pt x="332" y="72"/>
                  </a:lnTo>
                  <a:lnTo>
                    <a:pt x="334" y="70"/>
                  </a:lnTo>
                  <a:lnTo>
                    <a:pt x="336" y="70"/>
                  </a:lnTo>
                  <a:lnTo>
                    <a:pt x="338" y="70"/>
                  </a:lnTo>
                  <a:lnTo>
                    <a:pt x="340" y="70"/>
                  </a:lnTo>
                  <a:lnTo>
                    <a:pt x="340" y="72"/>
                  </a:lnTo>
                  <a:lnTo>
                    <a:pt x="342" y="72"/>
                  </a:lnTo>
                  <a:lnTo>
                    <a:pt x="342" y="74"/>
                  </a:lnTo>
                  <a:lnTo>
                    <a:pt x="344" y="74"/>
                  </a:lnTo>
                  <a:lnTo>
                    <a:pt x="346" y="76"/>
                  </a:lnTo>
                  <a:lnTo>
                    <a:pt x="348" y="76"/>
                  </a:lnTo>
                  <a:lnTo>
                    <a:pt x="352" y="74"/>
                  </a:lnTo>
                  <a:lnTo>
                    <a:pt x="354" y="76"/>
                  </a:lnTo>
                  <a:lnTo>
                    <a:pt x="356" y="78"/>
                  </a:lnTo>
                  <a:lnTo>
                    <a:pt x="358" y="76"/>
                  </a:lnTo>
                  <a:lnTo>
                    <a:pt x="360" y="74"/>
                  </a:lnTo>
                  <a:lnTo>
                    <a:pt x="362" y="74"/>
                  </a:lnTo>
                  <a:lnTo>
                    <a:pt x="364" y="72"/>
                  </a:lnTo>
                  <a:lnTo>
                    <a:pt x="366" y="72"/>
                  </a:lnTo>
                  <a:lnTo>
                    <a:pt x="366" y="70"/>
                  </a:lnTo>
                  <a:lnTo>
                    <a:pt x="366" y="68"/>
                  </a:lnTo>
                  <a:lnTo>
                    <a:pt x="368" y="68"/>
                  </a:lnTo>
                  <a:lnTo>
                    <a:pt x="370" y="68"/>
                  </a:lnTo>
                  <a:lnTo>
                    <a:pt x="372" y="68"/>
                  </a:lnTo>
                  <a:lnTo>
                    <a:pt x="372" y="66"/>
                  </a:lnTo>
                  <a:lnTo>
                    <a:pt x="374" y="66"/>
                  </a:lnTo>
                  <a:lnTo>
                    <a:pt x="376" y="68"/>
                  </a:lnTo>
                  <a:lnTo>
                    <a:pt x="376" y="66"/>
                  </a:lnTo>
                  <a:lnTo>
                    <a:pt x="378" y="68"/>
                  </a:lnTo>
                  <a:lnTo>
                    <a:pt x="380" y="68"/>
                  </a:lnTo>
                  <a:lnTo>
                    <a:pt x="382" y="68"/>
                  </a:lnTo>
                  <a:lnTo>
                    <a:pt x="382" y="66"/>
                  </a:lnTo>
                  <a:lnTo>
                    <a:pt x="384" y="68"/>
                  </a:lnTo>
                  <a:lnTo>
                    <a:pt x="386" y="68"/>
                  </a:lnTo>
                  <a:lnTo>
                    <a:pt x="388" y="66"/>
                  </a:lnTo>
                  <a:lnTo>
                    <a:pt x="390" y="66"/>
                  </a:lnTo>
                  <a:lnTo>
                    <a:pt x="392" y="68"/>
                  </a:lnTo>
                  <a:lnTo>
                    <a:pt x="394" y="68"/>
                  </a:lnTo>
                  <a:lnTo>
                    <a:pt x="394" y="66"/>
                  </a:lnTo>
                  <a:lnTo>
                    <a:pt x="396" y="66"/>
                  </a:lnTo>
                  <a:lnTo>
                    <a:pt x="396" y="68"/>
                  </a:lnTo>
                  <a:lnTo>
                    <a:pt x="398" y="68"/>
                  </a:lnTo>
                  <a:lnTo>
                    <a:pt x="400" y="70"/>
                  </a:lnTo>
                  <a:lnTo>
                    <a:pt x="402" y="72"/>
                  </a:lnTo>
                  <a:lnTo>
                    <a:pt x="404" y="72"/>
                  </a:lnTo>
                  <a:lnTo>
                    <a:pt x="402" y="72"/>
                  </a:lnTo>
                  <a:lnTo>
                    <a:pt x="402" y="74"/>
                  </a:lnTo>
                  <a:lnTo>
                    <a:pt x="402" y="76"/>
                  </a:lnTo>
                  <a:lnTo>
                    <a:pt x="400" y="76"/>
                  </a:lnTo>
                  <a:lnTo>
                    <a:pt x="400" y="78"/>
                  </a:lnTo>
                  <a:lnTo>
                    <a:pt x="400" y="80"/>
                  </a:lnTo>
                  <a:lnTo>
                    <a:pt x="398" y="80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4" y="82"/>
                  </a:lnTo>
                  <a:lnTo>
                    <a:pt x="392" y="82"/>
                  </a:lnTo>
                  <a:lnTo>
                    <a:pt x="390" y="82"/>
                  </a:lnTo>
                  <a:lnTo>
                    <a:pt x="390" y="84"/>
                  </a:lnTo>
                  <a:lnTo>
                    <a:pt x="388" y="86"/>
                  </a:lnTo>
                  <a:lnTo>
                    <a:pt x="388" y="88"/>
                  </a:lnTo>
                  <a:lnTo>
                    <a:pt x="388" y="86"/>
                  </a:lnTo>
                  <a:lnTo>
                    <a:pt x="386" y="86"/>
                  </a:lnTo>
                  <a:lnTo>
                    <a:pt x="384" y="86"/>
                  </a:lnTo>
                  <a:lnTo>
                    <a:pt x="384" y="88"/>
                  </a:lnTo>
                  <a:lnTo>
                    <a:pt x="384" y="90"/>
                  </a:lnTo>
                  <a:lnTo>
                    <a:pt x="386" y="90"/>
                  </a:lnTo>
                  <a:lnTo>
                    <a:pt x="386" y="92"/>
                  </a:lnTo>
                  <a:lnTo>
                    <a:pt x="388" y="92"/>
                  </a:lnTo>
                  <a:lnTo>
                    <a:pt x="388" y="94"/>
                  </a:lnTo>
                  <a:lnTo>
                    <a:pt x="390" y="94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2" y="102"/>
                  </a:lnTo>
                  <a:lnTo>
                    <a:pt x="392" y="104"/>
                  </a:lnTo>
                  <a:lnTo>
                    <a:pt x="390" y="104"/>
                  </a:lnTo>
                  <a:lnTo>
                    <a:pt x="388" y="106"/>
                  </a:lnTo>
                  <a:lnTo>
                    <a:pt x="386" y="108"/>
                  </a:lnTo>
                  <a:lnTo>
                    <a:pt x="388" y="110"/>
                  </a:lnTo>
                  <a:lnTo>
                    <a:pt x="390" y="110"/>
                  </a:lnTo>
                  <a:lnTo>
                    <a:pt x="388" y="112"/>
                  </a:lnTo>
                  <a:lnTo>
                    <a:pt x="388" y="116"/>
                  </a:lnTo>
                  <a:lnTo>
                    <a:pt x="386" y="118"/>
                  </a:lnTo>
                  <a:lnTo>
                    <a:pt x="386" y="120"/>
                  </a:lnTo>
                  <a:lnTo>
                    <a:pt x="386" y="122"/>
                  </a:lnTo>
                  <a:lnTo>
                    <a:pt x="386" y="124"/>
                  </a:lnTo>
                  <a:lnTo>
                    <a:pt x="388" y="126"/>
                  </a:lnTo>
                  <a:lnTo>
                    <a:pt x="386" y="126"/>
                  </a:lnTo>
                  <a:lnTo>
                    <a:pt x="386" y="128"/>
                  </a:lnTo>
                  <a:lnTo>
                    <a:pt x="384" y="128"/>
                  </a:lnTo>
                  <a:lnTo>
                    <a:pt x="384" y="130"/>
                  </a:lnTo>
                  <a:lnTo>
                    <a:pt x="382" y="130"/>
                  </a:lnTo>
                  <a:lnTo>
                    <a:pt x="382" y="132"/>
                  </a:lnTo>
                  <a:lnTo>
                    <a:pt x="386" y="132"/>
                  </a:lnTo>
                  <a:lnTo>
                    <a:pt x="386" y="134"/>
                  </a:lnTo>
                  <a:lnTo>
                    <a:pt x="388" y="134"/>
                  </a:lnTo>
                  <a:lnTo>
                    <a:pt x="390" y="136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0"/>
                  </a:lnTo>
                  <a:lnTo>
                    <a:pt x="384" y="142"/>
                  </a:lnTo>
                  <a:lnTo>
                    <a:pt x="386" y="142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4" y="148"/>
                  </a:lnTo>
                  <a:lnTo>
                    <a:pt x="386" y="148"/>
                  </a:lnTo>
                  <a:lnTo>
                    <a:pt x="388" y="150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88" y="152"/>
                  </a:lnTo>
                  <a:lnTo>
                    <a:pt x="388" y="154"/>
                  </a:lnTo>
                  <a:lnTo>
                    <a:pt x="388" y="158"/>
                  </a:lnTo>
                  <a:lnTo>
                    <a:pt x="388" y="158"/>
                  </a:lnTo>
                  <a:lnTo>
                    <a:pt x="386" y="158"/>
                  </a:lnTo>
                  <a:lnTo>
                    <a:pt x="384" y="158"/>
                  </a:lnTo>
                  <a:lnTo>
                    <a:pt x="384" y="160"/>
                  </a:lnTo>
                  <a:lnTo>
                    <a:pt x="382" y="160"/>
                  </a:lnTo>
                  <a:lnTo>
                    <a:pt x="382" y="158"/>
                  </a:lnTo>
                  <a:lnTo>
                    <a:pt x="380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0"/>
                  </a:lnTo>
                  <a:lnTo>
                    <a:pt x="374" y="160"/>
                  </a:lnTo>
                  <a:lnTo>
                    <a:pt x="372" y="160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8" y="162"/>
                  </a:lnTo>
                  <a:lnTo>
                    <a:pt x="368" y="164"/>
                  </a:lnTo>
                  <a:lnTo>
                    <a:pt x="368" y="167"/>
                  </a:lnTo>
                  <a:lnTo>
                    <a:pt x="366" y="167"/>
                  </a:lnTo>
                  <a:lnTo>
                    <a:pt x="364" y="169"/>
                  </a:lnTo>
                  <a:lnTo>
                    <a:pt x="362" y="169"/>
                  </a:lnTo>
                  <a:lnTo>
                    <a:pt x="360" y="171"/>
                  </a:lnTo>
                  <a:lnTo>
                    <a:pt x="358" y="171"/>
                  </a:lnTo>
                  <a:lnTo>
                    <a:pt x="356" y="173"/>
                  </a:lnTo>
                  <a:lnTo>
                    <a:pt x="354" y="173"/>
                  </a:lnTo>
                  <a:lnTo>
                    <a:pt x="350" y="173"/>
                  </a:lnTo>
                  <a:lnTo>
                    <a:pt x="348" y="173"/>
                  </a:lnTo>
                  <a:lnTo>
                    <a:pt x="346" y="171"/>
                  </a:lnTo>
                  <a:lnTo>
                    <a:pt x="344" y="171"/>
                  </a:lnTo>
                  <a:lnTo>
                    <a:pt x="342" y="171"/>
                  </a:lnTo>
                  <a:lnTo>
                    <a:pt x="340" y="171"/>
                  </a:lnTo>
                  <a:lnTo>
                    <a:pt x="340" y="173"/>
                  </a:lnTo>
                  <a:lnTo>
                    <a:pt x="338" y="173"/>
                  </a:lnTo>
                  <a:lnTo>
                    <a:pt x="336" y="173"/>
                  </a:lnTo>
                  <a:lnTo>
                    <a:pt x="334" y="173"/>
                  </a:lnTo>
                  <a:lnTo>
                    <a:pt x="332" y="173"/>
                  </a:lnTo>
                  <a:lnTo>
                    <a:pt x="330" y="171"/>
                  </a:lnTo>
                  <a:lnTo>
                    <a:pt x="328" y="173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6" y="177"/>
                  </a:lnTo>
                  <a:lnTo>
                    <a:pt x="322" y="177"/>
                  </a:lnTo>
                  <a:lnTo>
                    <a:pt x="320" y="177"/>
                  </a:lnTo>
                  <a:lnTo>
                    <a:pt x="318" y="175"/>
                  </a:lnTo>
                  <a:lnTo>
                    <a:pt x="316" y="175"/>
                  </a:lnTo>
                  <a:lnTo>
                    <a:pt x="314" y="177"/>
                  </a:lnTo>
                  <a:lnTo>
                    <a:pt x="312" y="177"/>
                  </a:lnTo>
                  <a:lnTo>
                    <a:pt x="310" y="177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6" y="183"/>
                  </a:lnTo>
                  <a:lnTo>
                    <a:pt x="306" y="185"/>
                  </a:lnTo>
                  <a:lnTo>
                    <a:pt x="304" y="185"/>
                  </a:lnTo>
                  <a:lnTo>
                    <a:pt x="304" y="189"/>
                  </a:lnTo>
                  <a:lnTo>
                    <a:pt x="300" y="189"/>
                  </a:lnTo>
                  <a:lnTo>
                    <a:pt x="298" y="189"/>
                  </a:lnTo>
                  <a:lnTo>
                    <a:pt x="296" y="191"/>
                  </a:lnTo>
                  <a:lnTo>
                    <a:pt x="294" y="189"/>
                  </a:lnTo>
                  <a:lnTo>
                    <a:pt x="292" y="189"/>
                  </a:lnTo>
                  <a:lnTo>
                    <a:pt x="290" y="191"/>
                  </a:lnTo>
                  <a:lnTo>
                    <a:pt x="286" y="193"/>
                  </a:lnTo>
                  <a:lnTo>
                    <a:pt x="284" y="191"/>
                  </a:lnTo>
                  <a:lnTo>
                    <a:pt x="282" y="193"/>
                  </a:lnTo>
                  <a:lnTo>
                    <a:pt x="280" y="193"/>
                  </a:lnTo>
                  <a:lnTo>
                    <a:pt x="280" y="195"/>
                  </a:lnTo>
                  <a:lnTo>
                    <a:pt x="280" y="197"/>
                  </a:lnTo>
                  <a:lnTo>
                    <a:pt x="280" y="199"/>
                  </a:lnTo>
                  <a:lnTo>
                    <a:pt x="278" y="199"/>
                  </a:lnTo>
                  <a:lnTo>
                    <a:pt x="278" y="201"/>
                  </a:lnTo>
                  <a:lnTo>
                    <a:pt x="276" y="201"/>
                  </a:lnTo>
                  <a:lnTo>
                    <a:pt x="274" y="201"/>
                  </a:lnTo>
                  <a:lnTo>
                    <a:pt x="272" y="201"/>
                  </a:lnTo>
                  <a:lnTo>
                    <a:pt x="270" y="203"/>
                  </a:lnTo>
                  <a:lnTo>
                    <a:pt x="268" y="205"/>
                  </a:lnTo>
                  <a:lnTo>
                    <a:pt x="268" y="207"/>
                  </a:lnTo>
                  <a:lnTo>
                    <a:pt x="264" y="207"/>
                  </a:lnTo>
                  <a:lnTo>
                    <a:pt x="262" y="207"/>
                  </a:lnTo>
                  <a:lnTo>
                    <a:pt x="260" y="207"/>
                  </a:lnTo>
                  <a:lnTo>
                    <a:pt x="258" y="207"/>
                  </a:lnTo>
                  <a:lnTo>
                    <a:pt x="258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2" y="203"/>
                  </a:lnTo>
                  <a:lnTo>
                    <a:pt x="250" y="201"/>
                  </a:lnTo>
                  <a:lnTo>
                    <a:pt x="248" y="201"/>
                  </a:lnTo>
                  <a:lnTo>
                    <a:pt x="248" y="199"/>
                  </a:lnTo>
                  <a:lnTo>
                    <a:pt x="246" y="199"/>
                  </a:lnTo>
                  <a:lnTo>
                    <a:pt x="246" y="201"/>
                  </a:lnTo>
                  <a:lnTo>
                    <a:pt x="244" y="203"/>
                  </a:lnTo>
                  <a:lnTo>
                    <a:pt x="242" y="203"/>
                  </a:lnTo>
                  <a:lnTo>
                    <a:pt x="242" y="205"/>
                  </a:lnTo>
                  <a:lnTo>
                    <a:pt x="240" y="205"/>
                  </a:lnTo>
                  <a:lnTo>
                    <a:pt x="238" y="205"/>
                  </a:lnTo>
                  <a:lnTo>
                    <a:pt x="236" y="205"/>
                  </a:lnTo>
                  <a:lnTo>
                    <a:pt x="234" y="205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2" y="207"/>
                  </a:lnTo>
                  <a:lnTo>
                    <a:pt x="230" y="207"/>
                  </a:lnTo>
                  <a:lnTo>
                    <a:pt x="230" y="209"/>
                  </a:lnTo>
                  <a:lnTo>
                    <a:pt x="228" y="209"/>
                  </a:lnTo>
                  <a:lnTo>
                    <a:pt x="228" y="211"/>
                  </a:lnTo>
                  <a:lnTo>
                    <a:pt x="226" y="211"/>
                  </a:lnTo>
                  <a:lnTo>
                    <a:pt x="226" y="213"/>
                  </a:lnTo>
                  <a:lnTo>
                    <a:pt x="224" y="213"/>
                  </a:lnTo>
                  <a:lnTo>
                    <a:pt x="222" y="213"/>
                  </a:lnTo>
                  <a:lnTo>
                    <a:pt x="220" y="213"/>
                  </a:lnTo>
                  <a:lnTo>
                    <a:pt x="218" y="211"/>
                  </a:lnTo>
                  <a:lnTo>
                    <a:pt x="216" y="211"/>
                  </a:lnTo>
                  <a:lnTo>
                    <a:pt x="214" y="213"/>
                  </a:lnTo>
                  <a:lnTo>
                    <a:pt x="212" y="211"/>
                  </a:lnTo>
                  <a:lnTo>
                    <a:pt x="212" y="213"/>
                  </a:lnTo>
                  <a:lnTo>
                    <a:pt x="210" y="215"/>
                  </a:lnTo>
                  <a:lnTo>
                    <a:pt x="208" y="215"/>
                  </a:lnTo>
                  <a:lnTo>
                    <a:pt x="206" y="215"/>
                  </a:lnTo>
                  <a:lnTo>
                    <a:pt x="206" y="217"/>
                  </a:lnTo>
                  <a:lnTo>
                    <a:pt x="204" y="217"/>
                  </a:lnTo>
                  <a:lnTo>
                    <a:pt x="204" y="219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6" y="225"/>
                  </a:lnTo>
                  <a:lnTo>
                    <a:pt x="206" y="227"/>
                  </a:lnTo>
                  <a:lnTo>
                    <a:pt x="204" y="227"/>
                  </a:lnTo>
                  <a:lnTo>
                    <a:pt x="202" y="227"/>
                  </a:lnTo>
                  <a:lnTo>
                    <a:pt x="202" y="229"/>
                  </a:lnTo>
                  <a:lnTo>
                    <a:pt x="200" y="229"/>
                  </a:lnTo>
                  <a:lnTo>
                    <a:pt x="198" y="229"/>
                  </a:lnTo>
                  <a:lnTo>
                    <a:pt x="198" y="231"/>
                  </a:lnTo>
                  <a:lnTo>
                    <a:pt x="196" y="233"/>
                  </a:lnTo>
                  <a:lnTo>
                    <a:pt x="194" y="235"/>
                  </a:lnTo>
                  <a:lnTo>
                    <a:pt x="192" y="235"/>
                  </a:lnTo>
                  <a:lnTo>
                    <a:pt x="190" y="235"/>
                  </a:lnTo>
                  <a:lnTo>
                    <a:pt x="190" y="233"/>
                  </a:lnTo>
                  <a:lnTo>
                    <a:pt x="188" y="233"/>
                  </a:lnTo>
                  <a:lnTo>
                    <a:pt x="186" y="233"/>
                  </a:lnTo>
                  <a:lnTo>
                    <a:pt x="184" y="233"/>
                  </a:lnTo>
                  <a:lnTo>
                    <a:pt x="184" y="233"/>
                  </a:lnTo>
                  <a:lnTo>
                    <a:pt x="182" y="233"/>
                  </a:lnTo>
                  <a:lnTo>
                    <a:pt x="180" y="233"/>
                  </a:lnTo>
                  <a:lnTo>
                    <a:pt x="180" y="235"/>
                  </a:lnTo>
                  <a:lnTo>
                    <a:pt x="178" y="235"/>
                  </a:lnTo>
                  <a:lnTo>
                    <a:pt x="176" y="235"/>
                  </a:lnTo>
                  <a:lnTo>
                    <a:pt x="176" y="237"/>
                  </a:lnTo>
                  <a:lnTo>
                    <a:pt x="174" y="237"/>
                  </a:lnTo>
                  <a:lnTo>
                    <a:pt x="172" y="237"/>
                  </a:lnTo>
                  <a:lnTo>
                    <a:pt x="170" y="237"/>
                  </a:lnTo>
                  <a:lnTo>
                    <a:pt x="170" y="239"/>
                  </a:lnTo>
                  <a:lnTo>
                    <a:pt x="168" y="239"/>
                  </a:lnTo>
                  <a:lnTo>
                    <a:pt x="168" y="237"/>
                  </a:lnTo>
                  <a:lnTo>
                    <a:pt x="166" y="237"/>
                  </a:lnTo>
                  <a:lnTo>
                    <a:pt x="164" y="237"/>
                  </a:lnTo>
                  <a:lnTo>
                    <a:pt x="162" y="237"/>
                  </a:lnTo>
                  <a:lnTo>
                    <a:pt x="158" y="237"/>
                  </a:lnTo>
                  <a:lnTo>
                    <a:pt x="156" y="237"/>
                  </a:lnTo>
                  <a:lnTo>
                    <a:pt x="140" y="237"/>
                  </a:lnTo>
                  <a:lnTo>
                    <a:pt x="136" y="237"/>
                  </a:lnTo>
                  <a:lnTo>
                    <a:pt x="134" y="237"/>
                  </a:lnTo>
                  <a:lnTo>
                    <a:pt x="122" y="237"/>
                  </a:lnTo>
                  <a:lnTo>
                    <a:pt x="112" y="237"/>
                  </a:lnTo>
                  <a:lnTo>
                    <a:pt x="92" y="237"/>
                  </a:lnTo>
                  <a:lnTo>
                    <a:pt x="86" y="237"/>
                  </a:lnTo>
                  <a:lnTo>
                    <a:pt x="78" y="237"/>
                  </a:lnTo>
                  <a:lnTo>
                    <a:pt x="76" y="237"/>
                  </a:lnTo>
                  <a:lnTo>
                    <a:pt x="74" y="237"/>
                  </a:lnTo>
                  <a:lnTo>
                    <a:pt x="74" y="235"/>
                  </a:lnTo>
                  <a:lnTo>
                    <a:pt x="72" y="235"/>
                  </a:lnTo>
                  <a:lnTo>
                    <a:pt x="72" y="233"/>
                  </a:lnTo>
                  <a:lnTo>
                    <a:pt x="70" y="233"/>
                  </a:lnTo>
                  <a:lnTo>
                    <a:pt x="70" y="231"/>
                  </a:lnTo>
                  <a:lnTo>
                    <a:pt x="68" y="231"/>
                  </a:lnTo>
                  <a:lnTo>
                    <a:pt x="66" y="231"/>
                  </a:lnTo>
                  <a:lnTo>
                    <a:pt x="66" y="229"/>
                  </a:lnTo>
                  <a:lnTo>
                    <a:pt x="66" y="227"/>
                  </a:lnTo>
                  <a:lnTo>
                    <a:pt x="64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60" y="223"/>
                  </a:lnTo>
                  <a:lnTo>
                    <a:pt x="58" y="223"/>
                  </a:lnTo>
                  <a:lnTo>
                    <a:pt x="56" y="223"/>
                  </a:lnTo>
                  <a:lnTo>
                    <a:pt x="56" y="221"/>
                  </a:lnTo>
                  <a:lnTo>
                    <a:pt x="54" y="221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21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50" y="219"/>
                  </a:lnTo>
                  <a:lnTo>
                    <a:pt x="50" y="217"/>
                  </a:lnTo>
                  <a:lnTo>
                    <a:pt x="48" y="217"/>
                  </a:lnTo>
                  <a:lnTo>
                    <a:pt x="46" y="215"/>
                  </a:lnTo>
                  <a:lnTo>
                    <a:pt x="48" y="215"/>
                  </a:lnTo>
                  <a:lnTo>
                    <a:pt x="48" y="213"/>
                  </a:lnTo>
                  <a:lnTo>
                    <a:pt x="46" y="213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4" y="211"/>
                  </a:lnTo>
                  <a:lnTo>
                    <a:pt x="44" y="209"/>
                  </a:lnTo>
                  <a:lnTo>
                    <a:pt x="42" y="209"/>
                  </a:lnTo>
                  <a:lnTo>
                    <a:pt x="40" y="209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2" y="207"/>
                  </a:lnTo>
                  <a:lnTo>
                    <a:pt x="40" y="207"/>
                  </a:lnTo>
                  <a:lnTo>
                    <a:pt x="40" y="207"/>
                  </a:lnTo>
                  <a:lnTo>
                    <a:pt x="40" y="205"/>
                  </a:lnTo>
                  <a:lnTo>
                    <a:pt x="40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40" y="203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201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8" y="197"/>
                  </a:lnTo>
                  <a:lnTo>
                    <a:pt x="36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8" y="195"/>
                  </a:lnTo>
                  <a:lnTo>
                    <a:pt x="38" y="193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2" y="193"/>
                  </a:lnTo>
                  <a:lnTo>
                    <a:pt x="32" y="191"/>
                  </a:lnTo>
                  <a:lnTo>
                    <a:pt x="30" y="191"/>
                  </a:lnTo>
                  <a:lnTo>
                    <a:pt x="30" y="189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4" y="185"/>
                  </a:lnTo>
                  <a:lnTo>
                    <a:pt x="24" y="183"/>
                  </a:lnTo>
                  <a:lnTo>
                    <a:pt x="22" y="183"/>
                  </a:lnTo>
                  <a:lnTo>
                    <a:pt x="22" y="181"/>
                  </a:lnTo>
                  <a:lnTo>
                    <a:pt x="20" y="181"/>
                  </a:lnTo>
                  <a:lnTo>
                    <a:pt x="22" y="181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0" y="177"/>
                  </a:lnTo>
                  <a:lnTo>
                    <a:pt x="20" y="175"/>
                  </a:lnTo>
                  <a:lnTo>
                    <a:pt x="22" y="175"/>
                  </a:lnTo>
                  <a:lnTo>
                    <a:pt x="20" y="175"/>
                  </a:lnTo>
                  <a:lnTo>
                    <a:pt x="18" y="175"/>
                  </a:lnTo>
                  <a:lnTo>
                    <a:pt x="18" y="173"/>
                  </a:lnTo>
                  <a:lnTo>
                    <a:pt x="20" y="173"/>
                  </a:lnTo>
                  <a:lnTo>
                    <a:pt x="18" y="173"/>
                  </a:lnTo>
                  <a:lnTo>
                    <a:pt x="16" y="173"/>
                  </a:lnTo>
                  <a:lnTo>
                    <a:pt x="16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2" y="169"/>
                  </a:lnTo>
                  <a:lnTo>
                    <a:pt x="12" y="167"/>
                  </a:lnTo>
                  <a:lnTo>
                    <a:pt x="10" y="167"/>
                  </a:lnTo>
                  <a:lnTo>
                    <a:pt x="8" y="167"/>
                  </a:lnTo>
                  <a:lnTo>
                    <a:pt x="8" y="169"/>
                  </a:lnTo>
                  <a:lnTo>
                    <a:pt x="8" y="167"/>
                  </a:lnTo>
                  <a:lnTo>
                    <a:pt x="6" y="167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4" y="171"/>
                  </a:lnTo>
                  <a:lnTo>
                    <a:pt x="2" y="173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2" y="171"/>
                  </a:lnTo>
                  <a:lnTo>
                    <a:pt x="2" y="162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2" y="150"/>
                  </a:lnTo>
                  <a:lnTo>
                    <a:pt x="2" y="144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0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8"/>
                  </a:lnTo>
                  <a:lnTo>
                    <a:pt x="26" y="48"/>
                  </a:lnTo>
                  <a:lnTo>
                    <a:pt x="40" y="50"/>
                  </a:lnTo>
                  <a:lnTo>
                    <a:pt x="42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50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8" y="50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6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0" y="42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0" y="38"/>
                  </a:lnTo>
                  <a:lnTo>
                    <a:pt x="112" y="38"/>
                  </a:lnTo>
                  <a:lnTo>
                    <a:pt x="112" y="36"/>
                  </a:lnTo>
                  <a:lnTo>
                    <a:pt x="114" y="36"/>
                  </a:lnTo>
                  <a:lnTo>
                    <a:pt x="116" y="36"/>
                  </a:lnTo>
                  <a:lnTo>
                    <a:pt x="118" y="34"/>
                  </a:lnTo>
                  <a:lnTo>
                    <a:pt x="118" y="36"/>
                  </a:lnTo>
                  <a:lnTo>
                    <a:pt x="120" y="34"/>
                  </a:lnTo>
                  <a:lnTo>
                    <a:pt x="122" y="34"/>
                  </a:lnTo>
                  <a:lnTo>
                    <a:pt x="124" y="36"/>
                  </a:lnTo>
                  <a:lnTo>
                    <a:pt x="126" y="34"/>
                  </a:lnTo>
                  <a:lnTo>
                    <a:pt x="128" y="34"/>
                  </a:lnTo>
                  <a:lnTo>
                    <a:pt x="130" y="34"/>
                  </a:lnTo>
                  <a:lnTo>
                    <a:pt x="132" y="34"/>
                  </a:lnTo>
                  <a:lnTo>
                    <a:pt x="132" y="36"/>
                  </a:lnTo>
                  <a:lnTo>
                    <a:pt x="136" y="34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40" y="34"/>
                  </a:lnTo>
                  <a:lnTo>
                    <a:pt x="142" y="34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50" y="32"/>
                  </a:lnTo>
                  <a:lnTo>
                    <a:pt x="152" y="32"/>
                  </a:lnTo>
                  <a:lnTo>
                    <a:pt x="154" y="32"/>
                  </a:lnTo>
                  <a:lnTo>
                    <a:pt x="156" y="30"/>
                  </a:lnTo>
                  <a:lnTo>
                    <a:pt x="158" y="30"/>
                  </a:lnTo>
                  <a:lnTo>
                    <a:pt x="160" y="28"/>
                  </a:lnTo>
                  <a:lnTo>
                    <a:pt x="160" y="30"/>
                  </a:lnTo>
                  <a:lnTo>
                    <a:pt x="162" y="28"/>
                  </a:lnTo>
                  <a:lnTo>
                    <a:pt x="164" y="28"/>
                  </a:lnTo>
                  <a:lnTo>
                    <a:pt x="166" y="28"/>
                  </a:lnTo>
                  <a:lnTo>
                    <a:pt x="164" y="28"/>
                  </a:lnTo>
                  <a:lnTo>
                    <a:pt x="164" y="26"/>
                  </a:lnTo>
                  <a:lnTo>
                    <a:pt x="166" y="26"/>
                  </a:lnTo>
                  <a:lnTo>
                    <a:pt x="168" y="26"/>
                  </a:lnTo>
                  <a:lnTo>
                    <a:pt x="168" y="24"/>
                  </a:lnTo>
                  <a:lnTo>
                    <a:pt x="170" y="24"/>
                  </a:lnTo>
                  <a:lnTo>
                    <a:pt x="172" y="22"/>
                  </a:lnTo>
                  <a:lnTo>
                    <a:pt x="174" y="22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78" y="20"/>
                  </a:lnTo>
                  <a:lnTo>
                    <a:pt x="180" y="20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4" y="14"/>
                  </a:lnTo>
                  <a:lnTo>
                    <a:pt x="184" y="14"/>
                  </a:lnTo>
                  <a:lnTo>
                    <a:pt x="184" y="12"/>
                  </a:lnTo>
                  <a:lnTo>
                    <a:pt x="184" y="10"/>
                  </a:lnTo>
                  <a:lnTo>
                    <a:pt x="182" y="8"/>
                  </a:lnTo>
                  <a:lnTo>
                    <a:pt x="182" y="6"/>
                  </a:lnTo>
                  <a:lnTo>
                    <a:pt x="182" y="4"/>
                  </a:lnTo>
                  <a:lnTo>
                    <a:pt x="184" y="4"/>
                  </a:lnTo>
                  <a:lnTo>
                    <a:pt x="184" y="6"/>
                  </a:lnTo>
                  <a:lnTo>
                    <a:pt x="186" y="4"/>
                  </a:lnTo>
                  <a:lnTo>
                    <a:pt x="188" y="4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6"/>
                  </a:lnTo>
                  <a:lnTo>
                    <a:pt x="194" y="6"/>
                  </a:lnTo>
                  <a:lnTo>
                    <a:pt x="194" y="4"/>
                  </a:lnTo>
                  <a:lnTo>
                    <a:pt x="196" y="4"/>
                  </a:lnTo>
                  <a:lnTo>
                    <a:pt x="198" y="4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0" y="2"/>
                  </a:lnTo>
                  <a:lnTo>
                    <a:pt x="212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1" name="Freeform 149">
              <a:extLst>
                <a:ext uri="{FF2B5EF4-FFF2-40B4-BE49-F238E27FC236}">
                  <a16:creationId xmlns:a16="http://schemas.microsoft.com/office/drawing/2014/main" id="{6D03A2A9-0209-B859-3A1C-A769102A55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1464" y="3760790"/>
              <a:ext cx="2690814" cy="1017589"/>
            </a:xfrm>
            <a:custGeom>
              <a:avLst/>
              <a:gdLst>
                <a:gd name="T0" fmla="*/ 748 w 1695"/>
                <a:gd name="T1" fmla="*/ 431 h 641"/>
                <a:gd name="T2" fmla="*/ 590 w 1695"/>
                <a:gd name="T3" fmla="*/ 332 h 641"/>
                <a:gd name="T4" fmla="*/ 624 w 1695"/>
                <a:gd name="T5" fmla="*/ 358 h 641"/>
                <a:gd name="T6" fmla="*/ 636 w 1695"/>
                <a:gd name="T7" fmla="*/ 404 h 641"/>
                <a:gd name="T8" fmla="*/ 602 w 1695"/>
                <a:gd name="T9" fmla="*/ 417 h 641"/>
                <a:gd name="T10" fmla="*/ 594 w 1695"/>
                <a:gd name="T11" fmla="*/ 439 h 641"/>
                <a:gd name="T12" fmla="*/ 540 w 1695"/>
                <a:gd name="T13" fmla="*/ 419 h 641"/>
                <a:gd name="T14" fmla="*/ 494 w 1695"/>
                <a:gd name="T15" fmla="*/ 386 h 641"/>
                <a:gd name="T16" fmla="*/ 496 w 1695"/>
                <a:gd name="T17" fmla="*/ 362 h 641"/>
                <a:gd name="T18" fmla="*/ 534 w 1695"/>
                <a:gd name="T19" fmla="*/ 350 h 641"/>
                <a:gd name="T20" fmla="*/ 560 w 1695"/>
                <a:gd name="T21" fmla="*/ 336 h 641"/>
                <a:gd name="T22" fmla="*/ 586 w 1695"/>
                <a:gd name="T23" fmla="*/ 326 h 641"/>
                <a:gd name="T24" fmla="*/ 76 w 1695"/>
                <a:gd name="T25" fmla="*/ 348 h 641"/>
                <a:gd name="T26" fmla="*/ 18 w 1695"/>
                <a:gd name="T27" fmla="*/ 320 h 641"/>
                <a:gd name="T28" fmla="*/ 714 w 1695"/>
                <a:gd name="T29" fmla="*/ 258 h 641"/>
                <a:gd name="T30" fmla="*/ 708 w 1695"/>
                <a:gd name="T31" fmla="*/ 246 h 641"/>
                <a:gd name="T32" fmla="*/ 746 w 1695"/>
                <a:gd name="T33" fmla="*/ 274 h 641"/>
                <a:gd name="T34" fmla="*/ 722 w 1695"/>
                <a:gd name="T35" fmla="*/ 320 h 641"/>
                <a:gd name="T36" fmla="*/ 676 w 1695"/>
                <a:gd name="T37" fmla="*/ 332 h 641"/>
                <a:gd name="T38" fmla="*/ 662 w 1695"/>
                <a:gd name="T39" fmla="*/ 318 h 641"/>
                <a:gd name="T40" fmla="*/ 686 w 1695"/>
                <a:gd name="T41" fmla="*/ 280 h 641"/>
                <a:gd name="T42" fmla="*/ 786 w 1695"/>
                <a:gd name="T43" fmla="*/ 246 h 641"/>
                <a:gd name="T44" fmla="*/ 940 w 1695"/>
                <a:gd name="T45" fmla="*/ 547 h 641"/>
                <a:gd name="T46" fmla="*/ 940 w 1695"/>
                <a:gd name="T47" fmla="*/ 509 h 641"/>
                <a:gd name="T48" fmla="*/ 946 w 1695"/>
                <a:gd name="T49" fmla="*/ 451 h 641"/>
                <a:gd name="T50" fmla="*/ 920 w 1695"/>
                <a:gd name="T51" fmla="*/ 372 h 641"/>
                <a:gd name="T52" fmla="*/ 908 w 1695"/>
                <a:gd name="T53" fmla="*/ 358 h 641"/>
                <a:gd name="T54" fmla="*/ 914 w 1695"/>
                <a:gd name="T55" fmla="*/ 298 h 641"/>
                <a:gd name="T56" fmla="*/ 894 w 1695"/>
                <a:gd name="T57" fmla="*/ 340 h 641"/>
                <a:gd name="T58" fmla="*/ 880 w 1695"/>
                <a:gd name="T59" fmla="*/ 356 h 641"/>
                <a:gd name="T60" fmla="*/ 874 w 1695"/>
                <a:gd name="T61" fmla="*/ 400 h 641"/>
                <a:gd name="T62" fmla="*/ 766 w 1695"/>
                <a:gd name="T63" fmla="*/ 431 h 641"/>
                <a:gd name="T64" fmla="*/ 758 w 1695"/>
                <a:gd name="T65" fmla="*/ 404 h 641"/>
                <a:gd name="T66" fmla="*/ 726 w 1695"/>
                <a:gd name="T67" fmla="*/ 368 h 641"/>
                <a:gd name="T68" fmla="*/ 720 w 1695"/>
                <a:gd name="T69" fmla="*/ 326 h 641"/>
                <a:gd name="T70" fmla="*/ 760 w 1695"/>
                <a:gd name="T71" fmla="*/ 284 h 641"/>
                <a:gd name="T72" fmla="*/ 786 w 1695"/>
                <a:gd name="T73" fmla="*/ 302 h 641"/>
                <a:gd name="T74" fmla="*/ 808 w 1695"/>
                <a:gd name="T75" fmla="*/ 262 h 641"/>
                <a:gd name="T76" fmla="*/ 784 w 1695"/>
                <a:gd name="T77" fmla="*/ 258 h 641"/>
                <a:gd name="T78" fmla="*/ 790 w 1695"/>
                <a:gd name="T79" fmla="*/ 242 h 641"/>
                <a:gd name="T80" fmla="*/ 768 w 1695"/>
                <a:gd name="T81" fmla="*/ 254 h 641"/>
                <a:gd name="T82" fmla="*/ 766 w 1695"/>
                <a:gd name="T83" fmla="*/ 228 h 641"/>
                <a:gd name="T84" fmla="*/ 748 w 1695"/>
                <a:gd name="T85" fmla="*/ 254 h 641"/>
                <a:gd name="T86" fmla="*/ 700 w 1695"/>
                <a:gd name="T87" fmla="*/ 246 h 641"/>
                <a:gd name="T88" fmla="*/ 710 w 1695"/>
                <a:gd name="T89" fmla="*/ 232 h 641"/>
                <a:gd name="T90" fmla="*/ 750 w 1695"/>
                <a:gd name="T91" fmla="*/ 204 h 641"/>
                <a:gd name="T92" fmla="*/ 792 w 1695"/>
                <a:gd name="T93" fmla="*/ 168 h 641"/>
                <a:gd name="T94" fmla="*/ 842 w 1695"/>
                <a:gd name="T95" fmla="*/ 150 h 641"/>
                <a:gd name="T96" fmla="*/ 954 w 1695"/>
                <a:gd name="T97" fmla="*/ 140 h 641"/>
                <a:gd name="T98" fmla="*/ 1086 w 1695"/>
                <a:gd name="T99" fmla="*/ 86 h 641"/>
                <a:gd name="T100" fmla="*/ 1138 w 1695"/>
                <a:gd name="T101" fmla="*/ 64 h 641"/>
                <a:gd name="T102" fmla="*/ 1427 w 1695"/>
                <a:gd name="T103" fmla="*/ 48 h 641"/>
                <a:gd name="T104" fmla="*/ 1663 w 1695"/>
                <a:gd name="T105" fmla="*/ 30 h 641"/>
                <a:gd name="T106" fmla="*/ 1683 w 1695"/>
                <a:gd name="T107" fmla="*/ 156 h 641"/>
                <a:gd name="T108" fmla="*/ 1575 w 1695"/>
                <a:gd name="T109" fmla="*/ 246 h 641"/>
                <a:gd name="T110" fmla="*/ 1283 w 1695"/>
                <a:gd name="T111" fmla="*/ 248 h 641"/>
                <a:gd name="T112" fmla="*/ 1136 w 1695"/>
                <a:gd name="T113" fmla="*/ 356 h 641"/>
                <a:gd name="T114" fmla="*/ 1036 w 1695"/>
                <a:gd name="T115" fmla="*/ 523 h 641"/>
                <a:gd name="T116" fmla="*/ 962 w 1695"/>
                <a:gd name="T117" fmla="*/ 637 h 641"/>
                <a:gd name="T118" fmla="*/ 944 w 1695"/>
                <a:gd name="T119" fmla="*/ 627 h 641"/>
                <a:gd name="T120" fmla="*/ 948 w 1695"/>
                <a:gd name="T121" fmla="*/ 621 h 641"/>
                <a:gd name="T122" fmla="*/ 956 w 1695"/>
                <a:gd name="T123" fmla="*/ 589 h 641"/>
                <a:gd name="T124" fmla="*/ 978 w 1695"/>
                <a:gd name="T125" fmla="*/ 551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5" h="641">
                  <a:moveTo>
                    <a:pt x="974" y="549"/>
                  </a:moveTo>
                  <a:lnTo>
                    <a:pt x="974" y="551"/>
                  </a:lnTo>
                  <a:lnTo>
                    <a:pt x="974" y="549"/>
                  </a:lnTo>
                  <a:close/>
                  <a:moveTo>
                    <a:pt x="774" y="457"/>
                  </a:moveTo>
                  <a:lnTo>
                    <a:pt x="772" y="457"/>
                  </a:lnTo>
                  <a:lnTo>
                    <a:pt x="772" y="455"/>
                  </a:lnTo>
                  <a:lnTo>
                    <a:pt x="770" y="455"/>
                  </a:lnTo>
                  <a:lnTo>
                    <a:pt x="770" y="453"/>
                  </a:lnTo>
                  <a:lnTo>
                    <a:pt x="772" y="455"/>
                  </a:lnTo>
                  <a:lnTo>
                    <a:pt x="774" y="455"/>
                  </a:lnTo>
                  <a:lnTo>
                    <a:pt x="774" y="457"/>
                  </a:lnTo>
                  <a:close/>
                  <a:moveTo>
                    <a:pt x="750" y="433"/>
                  </a:moveTo>
                  <a:lnTo>
                    <a:pt x="752" y="433"/>
                  </a:lnTo>
                  <a:lnTo>
                    <a:pt x="752" y="435"/>
                  </a:lnTo>
                  <a:lnTo>
                    <a:pt x="754" y="435"/>
                  </a:lnTo>
                  <a:lnTo>
                    <a:pt x="754" y="437"/>
                  </a:lnTo>
                  <a:lnTo>
                    <a:pt x="756" y="437"/>
                  </a:lnTo>
                  <a:lnTo>
                    <a:pt x="754" y="437"/>
                  </a:lnTo>
                  <a:lnTo>
                    <a:pt x="752" y="437"/>
                  </a:lnTo>
                  <a:lnTo>
                    <a:pt x="752" y="435"/>
                  </a:lnTo>
                  <a:lnTo>
                    <a:pt x="750" y="435"/>
                  </a:lnTo>
                  <a:lnTo>
                    <a:pt x="750" y="433"/>
                  </a:lnTo>
                  <a:close/>
                  <a:moveTo>
                    <a:pt x="586" y="427"/>
                  </a:moveTo>
                  <a:lnTo>
                    <a:pt x="586" y="429"/>
                  </a:lnTo>
                  <a:lnTo>
                    <a:pt x="586" y="427"/>
                  </a:lnTo>
                  <a:close/>
                  <a:moveTo>
                    <a:pt x="584" y="427"/>
                  </a:moveTo>
                  <a:lnTo>
                    <a:pt x="582" y="427"/>
                  </a:lnTo>
                  <a:lnTo>
                    <a:pt x="584" y="427"/>
                  </a:lnTo>
                  <a:close/>
                  <a:moveTo>
                    <a:pt x="612" y="423"/>
                  </a:moveTo>
                  <a:lnTo>
                    <a:pt x="610" y="423"/>
                  </a:lnTo>
                  <a:lnTo>
                    <a:pt x="612" y="423"/>
                  </a:lnTo>
                  <a:close/>
                  <a:moveTo>
                    <a:pt x="750" y="433"/>
                  </a:moveTo>
                  <a:lnTo>
                    <a:pt x="750" y="431"/>
                  </a:lnTo>
                  <a:lnTo>
                    <a:pt x="748" y="431"/>
                  </a:lnTo>
                  <a:lnTo>
                    <a:pt x="748" y="429"/>
                  </a:lnTo>
                  <a:lnTo>
                    <a:pt x="748" y="427"/>
                  </a:lnTo>
                  <a:lnTo>
                    <a:pt x="748" y="427"/>
                  </a:lnTo>
                  <a:lnTo>
                    <a:pt x="748" y="425"/>
                  </a:lnTo>
                  <a:lnTo>
                    <a:pt x="748" y="423"/>
                  </a:lnTo>
                  <a:lnTo>
                    <a:pt x="748" y="421"/>
                  </a:lnTo>
                  <a:lnTo>
                    <a:pt x="748" y="423"/>
                  </a:lnTo>
                  <a:lnTo>
                    <a:pt x="748" y="425"/>
                  </a:lnTo>
                  <a:lnTo>
                    <a:pt x="748" y="427"/>
                  </a:lnTo>
                  <a:lnTo>
                    <a:pt x="748" y="429"/>
                  </a:lnTo>
                  <a:lnTo>
                    <a:pt x="748" y="431"/>
                  </a:lnTo>
                  <a:lnTo>
                    <a:pt x="750" y="431"/>
                  </a:lnTo>
                  <a:lnTo>
                    <a:pt x="750" y="433"/>
                  </a:lnTo>
                  <a:close/>
                  <a:moveTo>
                    <a:pt x="614" y="423"/>
                  </a:moveTo>
                  <a:lnTo>
                    <a:pt x="612" y="423"/>
                  </a:lnTo>
                  <a:lnTo>
                    <a:pt x="612" y="421"/>
                  </a:lnTo>
                  <a:lnTo>
                    <a:pt x="612" y="423"/>
                  </a:lnTo>
                  <a:lnTo>
                    <a:pt x="614" y="423"/>
                  </a:lnTo>
                  <a:close/>
                  <a:moveTo>
                    <a:pt x="624" y="419"/>
                  </a:moveTo>
                  <a:lnTo>
                    <a:pt x="626" y="421"/>
                  </a:lnTo>
                  <a:lnTo>
                    <a:pt x="624" y="421"/>
                  </a:lnTo>
                  <a:lnTo>
                    <a:pt x="624" y="419"/>
                  </a:lnTo>
                  <a:close/>
                  <a:moveTo>
                    <a:pt x="740" y="413"/>
                  </a:moveTo>
                  <a:lnTo>
                    <a:pt x="740" y="411"/>
                  </a:lnTo>
                  <a:lnTo>
                    <a:pt x="740" y="413"/>
                  </a:lnTo>
                  <a:close/>
                  <a:moveTo>
                    <a:pt x="640" y="404"/>
                  </a:moveTo>
                  <a:lnTo>
                    <a:pt x="638" y="404"/>
                  </a:lnTo>
                  <a:lnTo>
                    <a:pt x="640" y="404"/>
                  </a:lnTo>
                  <a:close/>
                  <a:moveTo>
                    <a:pt x="30" y="368"/>
                  </a:moveTo>
                  <a:lnTo>
                    <a:pt x="30" y="366"/>
                  </a:lnTo>
                  <a:lnTo>
                    <a:pt x="32" y="366"/>
                  </a:lnTo>
                  <a:lnTo>
                    <a:pt x="30" y="366"/>
                  </a:lnTo>
                  <a:lnTo>
                    <a:pt x="30" y="368"/>
                  </a:lnTo>
                  <a:close/>
                  <a:moveTo>
                    <a:pt x="910" y="364"/>
                  </a:moveTo>
                  <a:lnTo>
                    <a:pt x="910" y="366"/>
                  </a:lnTo>
                  <a:lnTo>
                    <a:pt x="912" y="366"/>
                  </a:lnTo>
                  <a:lnTo>
                    <a:pt x="914" y="366"/>
                  </a:lnTo>
                  <a:lnTo>
                    <a:pt x="914" y="368"/>
                  </a:lnTo>
                  <a:lnTo>
                    <a:pt x="918" y="372"/>
                  </a:lnTo>
                  <a:lnTo>
                    <a:pt x="918" y="376"/>
                  </a:lnTo>
                  <a:lnTo>
                    <a:pt x="912" y="380"/>
                  </a:lnTo>
                  <a:lnTo>
                    <a:pt x="910" y="382"/>
                  </a:lnTo>
                  <a:lnTo>
                    <a:pt x="908" y="380"/>
                  </a:lnTo>
                  <a:lnTo>
                    <a:pt x="908" y="378"/>
                  </a:lnTo>
                  <a:lnTo>
                    <a:pt x="906" y="374"/>
                  </a:lnTo>
                  <a:lnTo>
                    <a:pt x="904" y="372"/>
                  </a:lnTo>
                  <a:lnTo>
                    <a:pt x="906" y="370"/>
                  </a:lnTo>
                  <a:lnTo>
                    <a:pt x="908" y="368"/>
                  </a:lnTo>
                  <a:lnTo>
                    <a:pt x="908" y="368"/>
                  </a:lnTo>
                  <a:lnTo>
                    <a:pt x="908" y="366"/>
                  </a:lnTo>
                  <a:lnTo>
                    <a:pt x="910" y="364"/>
                  </a:lnTo>
                  <a:close/>
                  <a:moveTo>
                    <a:pt x="586" y="328"/>
                  </a:moveTo>
                  <a:lnTo>
                    <a:pt x="588" y="328"/>
                  </a:lnTo>
                  <a:lnTo>
                    <a:pt x="590" y="328"/>
                  </a:lnTo>
                  <a:lnTo>
                    <a:pt x="590" y="330"/>
                  </a:lnTo>
                  <a:lnTo>
                    <a:pt x="590" y="332"/>
                  </a:lnTo>
                  <a:lnTo>
                    <a:pt x="588" y="332"/>
                  </a:lnTo>
                  <a:lnTo>
                    <a:pt x="590" y="334"/>
                  </a:lnTo>
                  <a:lnTo>
                    <a:pt x="590" y="336"/>
                  </a:lnTo>
                  <a:lnTo>
                    <a:pt x="590" y="338"/>
                  </a:lnTo>
                  <a:lnTo>
                    <a:pt x="592" y="338"/>
                  </a:lnTo>
                  <a:lnTo>
                    <a:pt x="592" y="340"/>
                  </a:lnTo>
                  <a:lnTo>
                    <a:pt x="594" y="342"/>
                  </a:lnTo>
                  <a:lnTo>
                    <a:pt x="594" y="344"/>
                  </a:lnTo>
                  <a:lnTo>
                    <a:pt x="592" y="344"/>
                  </a:lnTo>
                  <a:lnTo>
                    <a:pt x="592" y="346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8" y="346"/>
                  </a:lnTo>
                  <a:lnTo>
                    <a:pt x="600" y="346"/>
                  </a:lnTo>
                  <a:lnTo>
                    <a:pt x="602" y="346"/>
                  </a:lnTo>
                  <a:lnTo>
                    <a:pt x="604" y="346"/>
                  </a:lnTo>
                  <a:lnTo>
                    <a:pt x="604" y="346"/>
                  </a:lnTo>
                  <a:lnTo>
                    <a:pt x="606" y="346"/>
                  </a:lnTo>
                  <a:lnTo>
                    <a:pt x="606" y="344"/>
                  </a:lnTo>
                  <a:lnTo>
                    <a:pt x="606" y="342"/>
                  </a:lnTo>
                  <a:lnTo>
                    <a:pt x="608" y="342"/>
                  </a:lnTo>
                  <a:lnTo>
                    <a:pt x="610" y="342"/>
                  </a:lnTo>
                  <a:lnTo>
                    <a:pt x="610" y="344"/>
                  </a:lnTo>
                  <a:lnTo>
                    <a:pt x="612" y="344"/>
                  </a:lnTo>
                  <a:lnTo>
                    <a:pt x="614" y="344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8" y="346"/>
                  </a:lnTo>
                  <a:lnTo>
                    <a:pt x="618" y="344"/>
                  </a:lnTo>
                  <a:lnTo>
                    <a:pt x="618" y="346"/>
                  </a:lnTo>
                  <a:lnTo>
                    <a:pt x="618" y="348"/>
                  </a:lnTo>
                  <a:lnTo>
                    <a:pt x="620" y="348"/>
                  </a:lnTo>
                  <a:lnTo>
                    <a:pt x="622" y="348"/>
                  </a:lnTo>
                  <a:lnTo>
                    <a:pt x="624" y="348"/>
                  </a:lnTo>
                  <a:lnTo>
                    <a:pt x="622" y="348"/>
                  </a:lnTo>
                  <a:lnTo>
                    <a:pt x="620" y="348"/>
                  </a:lnTo>
                  <a:lnTo>
                    <a:pt x="620" y="350"/>
                  </a:lnTo>
                  <a:lnTo>
                    <a:pt x="622" y="350"/>
                  </a:lnTo>
                  <a:lnTo>
                    <a:pt x="624" y="350"/>
                  </a:lnTo>
                  <a:lnTo>
                    <a:pt x="626" y="350"/>
                  </a:lnTo>
                  <a:lnTo>
                    <a:pt x="626" y="352"/>
                  </a:lnTo>
                  <a:lnTo>
                    <a:pt x="626" y="354"/>
                  </a:lnTo>
                  <a:lnTo>
                    <a:pt x="626" y="356"/>
                  </a:lnTo>
                  <a:lnTo>
                    <a:pt x="626" y="358"/>
                  </a:lnTo>
                  <a:lnTo>
                    <a:pt x="624" y="358"/>
                  </a:lnTo>
                  <a:lnTo>
                    <a:pt x="622" y="358"/>
                  </a:lnTo>
                  <a:lnTo>
                    <a:pt x="622" y="360"/>
                  </a:lnTo>
                  <a:lnTo>
                    <a:pt x="622" y="362"/>
                  </a:lnTo>
                  <a:lnTo>
                    <a:pt x="624" y="362"/>
                  </a:lnTo>
                  <a:lnTo>
                    <a:pt x="624" y="364"/>
                  </a:lnTo>
                  <a:lnTo>
                    <a:pt x="626" y="364"/>
                  </a:lnTo>
                  <a:lnTo>
                    <a:pt x="624" y="364"/>
                  </a:lnTo>
                  <a:lnTo>
                    <a:pt x="624" y="366"/>
                  </a:lnTo>
                  <a:lnTo>
                    <a:pt x="626" y="366"/>
                  </a:lnTo>
                  <a:lnTo>
                    <a:pt x="626" y="368"/>
                  </a:lnTo>
                  <a:lnTo>
                    <a:pt x="624" y="368"/>
                  </a:lnTo>
                  <a:lnTo>
                    <a:pt x="622" y="370"/>
                  </a:lnTo>
                  <a:lnTo>
                    <a:pt x="622" y="372"/>
                  </a:lnTo>
                  <a:lnTo>
                    <a:pt x="622" y="374"/>
                  </a:lnTo>
                  <a:lnTo>
                    <a:pt x="624" y="374"/>
                  </a:lnTo>
                  <a:lnTo>
                    <a:pt x="626" y="374"/>
                  </a:lnTo>
                  <a:lnTo>
                    <a:pt x="626" y="376"/>
                  </a:lnTo>
                  <a:lnTo>
                    <a:pt x="626" y="378"/>
                  </a:lnTo>
                  <a:lnTo>
                    <a:pt x="628" y="380"/>
                  </a:lnTo>
                  <a:lnTo>
                    <a:pt x="628" y="382"/>
                  </a:lnTo>
                  <a:lnTo>
                    <a:pt x="626" y="382"/>
                  </a:lnTo>
                  <a:lnTo>
                    <a:pt x="628" y="382"/>
                  </a:lnTo>
                  <a:lnTo>
                    <a:pt x="628" y="384"/>
                  </a:lnTo>
                  <a:lnTo>
                    <a:pt x="626" y="384"/>
                  </a:lnTo>
                  <a:lnTo>
                    <a:pt x="626" y="386"/>
                  </a:lnTo>
                  <a:lnTo>
                    <a:pt x="624" y="388"/>
                  </a:lnTo>
                  <a:lnTo>
                    <a:pt x="622" y="390"/>
                  </a:lnTo>
                  <a:lnTo>
                    <a:pt x="624" y="390"/>
                  </a:lnTo>
                  <a:lnTo>
                    <a:pt x="626" y="390"/>
                  </a:lnTo>
                  <a:lnTo>
                    <a:pt x="626" y="392"/>
                  </a:lnTo>
                  <a:lnTo>
                    <a:pt x="626" y="394"/>
                  </a:lnTo>
                  <a:lnTo>
                    <a:pt x="626" y="396"/>
                  </a:lnTo>
                  <a:lnTo>
                    <a:pt x="628" y="396"/>
                  </a:lnTo>
                  <a:lnTo>
                    <a:pt x="630" y="396"/>
                  </a:lnTo>
                  <a:lnTo>
                    <a:pt x="630" y="398"/>
                  </a:lnTo>
                  <a:lnTo>
                    <a:pt x="630" y="400"/>
                  </a:lnTo>
                  <a:lnTo>
                    <a:pt x="630" y="402"/>
                  </a:lnTo>
                  <a:lnTo>
                    <a:pt x="630" y="404"/>
                  </a:lnTo>
                  <a:lnTo>
                    <a:pt x="632" y="407"/>
                  </a:lnTo>
                  <a:lnTo>
                    <a:pt x="630" y="407"/>
                  </a:lnTo>
                  <a:lnTo>
                    <a:pt x="630" y="409"/>
                  </a:lnTo>
                  <a:lnTo>
                    <a:pt x="632" y="409"/>
                  </a:lnTo>
                  <a:lnTo>
                    <a:pt x="634" y="407"/>
                  </a:lnTo>
                  <a:lnTo>
                    <a:pt x="634" y="404"/>
                  </a:lnTo>
                  <a:lnTo>
                    <a:pt x="636" y="404"/>
                  </a:lnTo>
                  <a:lnTo>
                    <a:pt x="636" y="407"/>
                  </a:lnTo>
                  <a:lnTo>
                    <a:pt x="636" y="404"/>
                  </a:lnTo>
                  <a:lnTo>
                    <a:pt x="638" y="404"/>
                  </a:lnTo>
                  <a:lnTo>
                    <a:pt x="638" y="407"/>
                  </a:lnTo>
                  <a:lnTo>
                    <a:pt x="636" y="409"/>
                  </a:lnTo>
                  <a:lnTo>
                    <a:pt x="634" y="409"/>
                  </a:lnTo>
                  <a:lnTo>
                    <a:pt x="634" y="411"/>
                  </a:lnTo>
                  <a:lnTo>
                    <a:pt x="634" y="413"/>
                  </a:lnTo>
                  <a:lnTo>
                    <a:pt x="636" y="413"/>
                  </a:lnTo>
                  <a:lnTo>
                    <a:pt x="636" y="415"/>
                  </a:lnTo>
                  <a:lnTo>
                    <a:pt x="634" y="417"/>
                  </a:lnTo>
                  <a:lnTo>
                    <a:pt x="632" y="417"/>
                  </a:lnTo>
                  <a:lnTo>
                    <a:pt x="632" y="417"/>
                  </a:lnTo>
                  <a:lnTo>
                    <a:pt x="630" y="417"/>
                  </a:lnTo>
                  <a:lnTo>
                    <a:pt x="628" y="417"/>
                  </a:lnTo>
                  <a:lnTo>
                    <a:pt x="626" y="417"/>
                  </a:lnTo>
                  <a:lnTo>
                    <a:pt x="626" y="419"/>
                  </a:lnTo>
                  <a:lnTo>
                    <a:pt x="624" y="417"/>
                  </a:lnTo>
                  <a:lnTo>
                    <a:pt x="624" y="419"/>
                  </a:lnTo>
                  <a:lnTo>
                    <a:pt x="622" y="419"/>
                  </a:lnTo>
                  <a:lnTo>
                    <a:pt x="622" y="417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5"/>
                  </a:lnTo>
                  <a:lnTo>
                    <a:pt x="618" y="417"/>
                  </a:lnTo>
                  <a:lnTo>
                    <a:pt x="618" y="417"/>
                  </a:lnTo>
                  <a:lnTo>
                    <a:pt x="620" y="417"/>
                  </a:lnTo>
                  <a:lnTo>
                    <a:pt x="620" y="417"/>
                  </a:lnTo>
                  <a:lnTo>
                    <a:pt x="618" y="417"/>
                  </a:lnTo>
                  <a:lnTo>
                    <a:pt x="618" y="419"/>
                  </a:lnTo>
                  <a:lnTo>
                    <a:pt x="616" y="417"/>
                  </a:lnTo>
                  <a:lnTo>
                    <a:pt x="616" y="419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2" y="421"/>
                  </a:lnTo>
                  <a:lnTo>
                    <a:pt x="610" y="421"/>
                  </a:lnTo>
                  <a:lnTo>
                    <a:pt x="608" y="421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6" y="421"/>
                  </a:lnTo>
                  <a:lnTo>
                    <a:pt x="604" y="421"/>
                  </a:lnTo>
                  <a:lnTo>
                    <a:pt x="604" y="421"/>
                  </a:lnTo>
                  <a:lnTo>
                    <a:pt x="604" y="419"/>
                  </a:lnTo>
                  <a:lnTo>
                    <a:pt x="602" y="419"/>
                  </a:lnTo>
                  <a:lnTo>
                    <a:pt x="602" y="417"/>
                  </a:lnTo>
                  <a:lnTo>
                    <a:pt x="600" y="417"/>
                  </a:lnTo>
                  <a:lnTo>
                    <a:pt x="600" y="419"/>
                  </a:lnTo>
                  <a:lnTo>
                    <a:pt x="600" y="421"/>
                  </a:lnTo>
                  <a:lnTo>
                    <a:pt x="600" y="419"/>
                  </a:lnTo>
                  <a:lnTo>
                    <a:pt x="602" y="419"/>
                  </a:lnTo>
                  <a:lnTo>
                    <a:pt x="604" y="421"/>
                  </a:lnTo>
                  <a:lnTo>
                    <a:pt x="602" y="423"/>
                  </a:lnTo>
                  <a:lnTo>
                    <a:pt x="600" y="423"/>
                  </a:lnTo>
                  <a:lnTo>
                    <a:pt x="598" y="423"/>
                  </a:lnTo>
                  <a:lnTo>
                    <a:pt x="598" y="425"/>
                  </a:lnTo>
                  <a:lnTo>
                    <a:pt x="596" y="425"/>
                  </a:lnTo>
                  <a:lnTo>
                    <a:pt x="594" y="427"/>
                  </a:lnTo>
                  <a:lnTo>
                    <a:pt x="592" y="429"/>
                  </a:lnTo>
                  <a:lnTo>
                    <a:pt x="590" y="431"/>
                  </a:lnTo>
                  <a:lnTo>
                    <a:pt x="588" y="429"/>
                  </a:lnTo>
                  <a:lnTo>
                    <a:pt x="590" y="429"/>
                  </a:lnTo>
                  <a:lnTo>
                    <a:pt x="590" y="427"/>
                  </a:lnTo>
                  <a:lnTo>
                    <a:pt x="588" y="427"/>
                  </a:lnTo>
                  <a:lnTo>
                    <a:pt x="588" y="425"/>
                  </a:lnTo>
                  <a:lnTo>
                    <a:pt x="586" y="425"/>
                  </a:lnTo>
                  <a:lnTo>
                    <a:pt x="584" y="423"/>
                  </a:lnTo>
                  <a:lnTo>
                    <a:pt x="584" y="425"/>
                  </a:lnTo>
                  <a:lnTo>
                    <a:pt x="582" y="425"/>
                  </a:lnTo>
                  <a:lnTo>
                    <a:pt x="582" y="423"/>
                  </a:lnTo>
                  <a:lnTo>
                    <a:pt x="582" y="425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5"/>
                  </a:lnTo>
                  <a:lnTo>
                    <a:pt x="578" y="427"/>
                  </a:lnTo>
                  <a:lnTo>
                    <a:pt x="576" y="427"/>
                  </a:lnTo>
                  <a:lnTo>
                    <a:pt x="576" y="429"/>
                  </a:lnTo>
                  <a:lnTo>
                    <a:pt x="578" y="431"/>
                  </a:lnTo>
                  <a:lnTo>
                    <a:pt x="580" y="431"/>
                  </a:lnTo>
                  <a:lnTo>
                    <a:pt x="580" y="433"/>
                  </a:lnTo>
                  <a:lnTo>
                    <a:pt x="582" y="433"/>
                  </a:lnTo>
                  <a:lnTo>
                    <a:pt x="584" y="433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90" y="431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92" y="437"/>
                  </a:lnTo>
                  <a:lnTo>
                    <a:pt x="592" y="439"/>
                  </a:lnTo>
                  <a:lnTo>
                    <a:pt x="594" y="439"/>
                  </a:lnTo>
                  <a:lnTo>
                    <a:pt x="592" y="439"/>
                  </a:lnTo>
                  <a:lnTo>
                    <a:pt x="592" y="441"/>
                  </a:lnTo>
                  <a:lnTo>
                    <a:pt x="592" y="443"/>
                  </a:lnTo>
                  <a:lnTo>
                    <a:pt x="590" y="443"/>
                  </a:lnTo>
                  <a:lnTo>
                    <a:pt x="588" y="443"/>
                  </a:lnTo>
                  <a:lnTo>
                    <a:pt x="586" y="443"/>
                  </a:lnTo>
                  <a:lnTo>
                    <a:pt x="584" y="443"/>
                  </a:lnTo>
                  <a:lnTo>
                    <a:pt x="582" y="443"/>
                  </a:lnTo>
                  <a:lnTo>
                    <a:pt x="582" y="441"/>
                  </a:lnTo>
                  <a:lnTo>
                    <a:pt x="582" y="439"/>
                  </a:lnTo>
                  <a:lnTo>
                    <a:pt x="580" y="437"/>
                  </a:lnTo>
                  <a:lnTo>
                    <a:pt x="580" y="435"/>
                  </a:lnTo>
                  <a:lnTo>
                    <a:pt x="576" y="433"/>
                  </a:lnTo>
                  <a:lnTo>
                    <a:pt x="574" y="431"/>
                  </a:lnTo>
                  <a:lnTo>
                    <a:pt x="572" y="431"/>
                  </a:lnTo>
                  <a:lnTo>
                    <a:pt x="570" y="431"/>
                  </a:lnTo>
                  <a:lnTo>
                    <a:pt x="570" y="429"/>
                  </a:lnTo>
                  <a:lnTo>
                    <a:pt x="570" y="427"/>
                  </a:lnTo>
                  <a:lnTo>
                    <a:pt x="568" y="427"/>
                  </a:lnTo>
                  <a:lnTo>
                    <a:pt x="564" y="425"/>
                  </a:lnTo>
                  <a:lnTo>
                    <a:pt x="562" y="425"/>
                  </a:lnTo>
                  <a:lnTo>
                    <a:pt x="564" y="425"/>
                  </a:lnTo>
                  <a:lnTo>
                    <a:pt x="562" y="423"/>
                  </a:lnTo>
                  <a:lnTo>
                    <a:pt x="562" y="425"/>
                  </a:lnTo>
                  <a:lnTo>
                    <a:pt x="560" y="425"/>
                  </a:lnTo>
                  <a:lnTo>
                    <a:pt x="558" y="425"/>
                  </a:lnTo>
                  <a:lnTo>
                    <a:pt x="558" y="427"/>
                  </a:lnTo>
                  <a:lnTo>
                    <a:pt x="556" y="427"/>
                  </a:lnTo>
                  <a:lnTo>
                    <a:pt x="556" y="425"/>
                  </a:lnTo>
                  <a:lnTo>
                    <a:pt x="556" y="423"/>
                  </a:lnTo>
                  <a:lnTo>
                    <a:pt x="556" y="425"/>
                  </a:lnTo>
                  <a:lnTo>
                    <a:pt x="556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4" y="427"/>
                  </a:lnTo>
                  <a:lnTo>
                    <a:pt x="554" y="425"/>
                  </a:lnTo>
                  <a:lnTo>
                    <a:pt x="552" y="427"/>
                  </a:lnTo>
                  <a:lnTo>
                    <a:pt x="550" y="427"/>
                  </a:lnTo>
                  <a:lnTo>
                    <a:pt x="550" y="425"/>
                  </a:lnTo>
                  <a:lnTo>
                    <a:pt x="548" y="425"/>
                  </a:lnTo>
                  <a:lnTo>
                    <a:pt x="546" y="425"/>
                  </a:lnTo>
                  <a:lnTo>
                    <a:pt x="546" y="423"/>
                  </a:lnTo>
                  <a:lnTo>
                    <a:pt x="544" y="421"/>
                  </a:lnTo>
                  <a:lnTo>
                    <a:pt x="542" y="421"/>
                  </a:lnTo>
                  <a:lnTo>
                    <a:pt x="540" y="419"/>
                  </a:lnTo>
                  <a:lnTo>
                    <a:pt x="538" y="419"/>
                  </a:lnTo>
                  <a:lnTo>
                    <a:pt x="536" y="419"/>
                  </a:lnTo>
                  <a:lnTo>
                    <a:pt x="534" y="417"/>
                  </a:lnTo>
                  <a:lnTo>
                    <a:pt x="534" y="417"/>
                  </a:lnTo>
                  <a:lnTo>
                    <a:pt x="532" y="417"/>
                  </a:lnTo>
                  <a:lnTo>
                    <a:pt x="532" y="415"/>
                  </a:lnTo>
                  <a:lnTo>
                    <a:pt x="530" y="415"/>
                  </a:lnTo>
                  <a:lnTo>
                    <a:pt x="530" y="413"/>
                  </a:lnTo>
                  <a:lnTo>
                    <a:pt x="528" y="413"/>
                  </a:lnTo>
                  <a:lnTo>
                    <a:pt x="526" y="411"/>
                  </a:lnTo>
                  <a:lnTo>
                    <a:pt x="524" y="409"/>
                  </a:lnTo>
                  <a:lnTo>
                    <a:pt x="522" y="409"/>
                  </a:lnTo>
                  <a:lnTo>
                    <a:pt x="522" y="407"/>
                  </a:lnTo>
                  <a:lnTo>
                    <a:pt x="520" y="407"/>
                  </a:lnTo>
                  <a:lnTo>
                    <a:pt x="520" y="404"/>
                  </a:lnTo>
                  <a:lnTo>
                    <a:pt x="518" y="404"/>
                  </a:lnTo>
                  <a:lnTo>
                    <a:pt x="516" y="404"/>
                  </a:lnTo>
                  <a:lnTo>
                    <a:pt x="516" y="402"/>
                  </a:lnTo>
                  <a:lnTo>
                    <a:pt x="514" y="402"/>
                  </a:lnTo>
                  <a:lnTo>
                    <a:pt x="512" y="402"/>
                  </a:lnTo>
                  <a:lnTo>
                    <a:pt x="512" y="400"/>
                  </a:lnTo>
                  <a:lnTo>
                    <a:pt x="510" y="400"/>
                  </a:lnTo>
                  <a:lnTo>
                    <a:pt x="510" y="402"/>
                  </a:lnTo>
                  <a:lnTo>
                    <a:pt x="508" y="402"/>
                  </a:lnTo>
                  <a:lnTo>
                    <a:pt x="508" y="400"/>
                  </a:lnTo>
                  <a:lnTo>
                    <a:pt x="508" y="398"/>
                  </a:lnTo>
                  <a:lnTo>
                    <a:pt x="508" y="400"/>
                  </a:lnTo>
                  <a:lnTo>
                    <a:pt x="506" y="400"/>
                  </a:lnTo>
                  <a:lnTo>
                    <a:pt x="506" y="402"/>
                  </a:lnTo>
                  <a:lnTo>
                    <a:pt x="506" y="402"/>
                  </a:lnTo>
                  <a:lnTo>
                    <a:pt x="506" y="400"/>
                  </a:lnTo>
                  <a:lnTo>
                    <a:pt x="504" y="400"/>
                  </a:lnTo>
                  <a:lnTo>
                    <a:pt x="504" y="398"/>
                  </a:lnTo>
                  <a:lnTo>
                    <a:pt x="502" y="398"/>
                  </a:lnTo>
                  <a:lnTo>
                    <a:pt x="500" y="398"/>
                  </a:lnTo>
                  <a:lnTo>
                    <a:pt x="500" y="396"/>
                  </a:lnTo>
                  <a:lnTo>
                    <a:pt x="498" y="394"/>
                  </a:lnTo>
                  <a:lnTo>
                    <a:pt x="496" y="394"/>
                  </a:lnTo>
                  <a:lnTo>
                    <a:pt x="496" y="392"/>
                  </a:lnTo>
                  <a:lnTo>
                    <a:pt x="496" y="390"/>
                  </a:lnTo>
                  <a:lnTo>
                    <a:pt x="494" y="390"/>
                  </a:lnTo>
                  <a:lnTo>
                    <a:pt x="494" y="388"/>
                  </a:lnTo>
                  <a:lnTo>
                    <a:pt x="496" y="388"/>
                  </a:lnTo>
                  <a:lnTo>
                    <a:pt x="494" y="388"/>
                  </a:lnTo>
                  <a:lnTo>
                    <a:pt x="494" y="386"/>
                  </a:lnTo>
                  <a:lnTo>
                    <a:pt x="492" y="386"/>
                  </a:lnTo>
                  <a:lnTo>
                    <a:pt x="494" y="386"/>
                  </a:lnTo>
                  <a:lnTo>
                    <a:pt x="494" y="388"/>
                  </a:lnTo>
                  <a:lnTo>
                    <a:pt x="492" y="390"/>
                  </a:lnTo>
                  <a:lnTo>
                    <a:pt x="490" y="390"/>
                  </a:lnTo>
                  <a:lnTo>
                    <a:pt x="488" y="390"/>
                  </a:lnTo>
                  <a:lnTo>
                    <a:pt x="488" y="388"/>
                  </a:lnTo>
                  <a:lnTo>
                    <a:pt x="486" y="388"/>
                  </a:lnTo>
                  <a:lnTo>
                    <a:pt x="486" y="386"/>
                  </a:lnTo>
                  <a:lnTo>
                    <a:pt x="488" y="386"/>
                  </a:lnTo>
                  <a:lnTo>
                    <a:pt x="488" y="384"/>
                  </a:lnTo>
                  <a:lnTo>
                    <a:pt x="486" y="382"/>
                  </a:lnTo>
                  <a:lnTo>
                    <a:pt x="486" y="380"/>
                  </a:lnTo>
                  <a:lnTo>
                    <a:pt x="486" y="378"/>
                  </a:lnTo>
                  <a:lnTo>
                    <a:pt x="486" y="376"/>
                  </a:lnTo>
                  <a:lnTo>
                    <a:pt x="486" y="374"/>
                  </a:lnTo>
                  <a:lnTo>
                    <a:pt x="484" y="374"/>
                  </a:lnTo>
                  <a:lnTo>
                    <a:pt x="482" y="372"/>
                  </a:lnTo>
                  <a:lnTo>
                    <a:pt x="482" y="370"/>
                  </a:lnTo>
                  <a:lnTo>
                    <a:pt x="482" y="368"/>
                  </a:lnTo>
                  <a:lnTo>
                    <a:pt x="480" y="368"/>
                  </a:lnTo>
                  <a:lnTo>
                    <a:pt x="480" y="368"/>
                  </a:lnTo>
                  <a:lnTo>
                    <a:pt x="478" y="368"/>
                  </a:lnTo>
                  <a:lnTo>
                    <a:pt x="478" y="366"/>
                  </a:lnTo>
                  <a:lnTo>
                    <a:pt x="476" y="366"/>
                  </a:lnTo>
                  <a:lnTo>
                    <a:pt x="476" y="364"/>
                  </a:lnTo>
                  <a:lnTo>
                    <a:pt x="478" y="364"/>
                  </a:lnTo>
                  <a:lnTo>
                    <a:pt x="478" y="366"/>
                  </a:lnTo>
                  <a:lnTo>
                    <a:pt x="480" y="366"/>
                  </a:lnTo>
                  <a:lnTo>
                    <a:pt x="482" y="366"/>
                  </a:lnTo>
                  <a:lnTo>
                    <a:pt x="482" y="364"/>
                  </a:lnTo>
                  <a:lnTo>
                    <a:pt x="484" y="364"/>
                  </a:lnTo>
                  <a:lnTo>
                    <a:pt x="484" y="362"/>
                  </a:lnTo>
                  <a:lnTo>
                    <a:pt x="486" y="362"/>
                  </a:lnTo>
                  <a:lnTo>
                    <a:pt x="488" y="362"/>
                  </a:lnTo>
                  <a:lnTo>
                    <a:pt x="488" y="360"/>
                  </a:lnTo>
                  <a:lnTo>
                    <a:pt x="490" y="360"/>
                  </a:lnTo>
                  <a:lnTo>
                    <a:pt x="492" y="360"/>
                  </a:lnTo>
                  <a:lnTo>
                    <a:pt x="492" y="362"/>
                  </a:lnTo>
                  <a:lnTo>
                    <a:pt x="494" y="362"/>
                  </a:lnTo>
                  <a:lnTo>
                    <a:pt x="492" y="362"/>
                  </a:lnTo>
                  <a:lnTo>
                    <a:pt x="492" y="364"/>
                  </a:lnTo>
                  <a:lnTo>
                    <a:pt x="494" y="364"/>
                  </a:lnTo>
                  <a:lnTo>
                    <a:pt x="496" y="364"/>
                  </a:lnTo>
                  <a:lnTo>
                    <a:pt x="496" y="362"/>
                  </a:lnTo>
                  <a:lnTo>
                    <a:pt x="496" y="360"/>
                  </a:lnTo>
                  <a:lnTo>
                    <a:pt x="498" y="360"/>
                  </a:lnTo>
                  <a:lnTo>
                    <a:pt x="498" y="362"/>
                  </a:lnTo>
                  <a:lnTo>
                    <a:pt x="498" y="360"/>
                  </a:lnTo>
                  <a:lnTo>
                    <a:pt x="500" y="360"/>
                  </a:lnTo>
                  <a:lnTo>
                    <a:pt x="500" y="362"/>
                  </a:lnTo>
                  <a:lnTo>
                    <a:pt x="502" y="362"/>
                  </a:lnTo>
                  <a:lnTo>
                    <a:pt x="504" y="362"/>
                  </a:lnTo>
                  <a:lnTo>
                    <a:pt x="502" y="364"/>
                  </a:lnTo>
                  <a:lnTo>
                    <a:pt x="504" y="364"/>
                  </a:lnTo>
                  <a:lnTo>
                    <a:pt x="504" y="362"/>
                  </a:lnTo>
                  <a:lnTo>
                    <a:pt x="506" y="362"/>
                  </a:lnTo>
                  <a:lnTo>
                    <a:pt x="506" y="360"/>
                  </a:lnTo>
                  <a:lnTo>
                    <a:pt x="506" y="362"/>
                  </a:lnTo>
                  <a:lnTo>
                    <a:pt x="508" y="364"/>
                  </a:lnTo>
                  <a:lnTo>
                    <a:pt x="510" y="364"/>
                  </a:lnTo>
                  <a:lnTo>
                    <a:pt x="512" y="364"/>
                  </a:lnTo>
                  <a:lnTo>
                    <a:pt x="514" y="364"/>
                  </a:lnTo>
                  <a:lnTo>
                    <a:pt x="516" y="364"/>
                  </a:lnTo>
                  <a:lnTo>
                    <a:pt x="516" y="362"/>
                  </a:lnTo>
                  <a:lnTo>
                    <a:pt x="518" y="362"/>
                  </a:lnTo>
                  <a:lnTo>
                    <a:pt x="520" y="362"/>
                  </a:lnTo>
                  <a:lnTo>
                    <a:pt x="520" y="364"/>
                  </a:lnTo>
                  <a:lnTo>
                    <a:pt x="520" y="366"/>
                  </a:lnTo>
                  <a:lnTo>
                    <a:pt x="522" y="366"/>
                  </a:lnTo>
                  <a:lnTo>
                    <a:pt x="524" y="366"/>
                  </a:lnTo>
                  <a:lnTo>
                    <a:pt x="524" y="364"/>
                  </a:lnTo>
                  <a:lnTo>
                    <a:pt x="526" y="364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4"/>
                  </a:lnTo>
                  <a:lnTo>
                    <a:pt x="530" y="364"/>
                  </a:lnTo>
                  <a:lnTo>
                    <a:pt x="530" y="362"/>
                  </a:lnTo>
                  <a:lnTo>
                    <a:pt x="530" y="364"/>
                  </a:lnTo>
                  <a:lnTo>
                    <a:pt x="532" y="364"/>
                  </a:lnTo>
                  <a:lnTo>
                    <a:pt x="532" y="362"/>
                  </a:lnTo>
                  <a:lnTo>
                    <a:pt x="532" y="360"/>
                  </a:lnTo>
                  <a:lnTo>
                    <a:pt x="532" y="358"/>
                  </a:lnTo>
                  <a:lnTo>
                    <a:pt x="532" y="356"/>
                  </a:lnTo>
                  <a:lnTo>
                    <a:pt x="530" y="356"/>
                  </a:lnTo>
                  <a:lnTo>
                    <a:pt x="530" y="354"/>
                  </a:lnTo>
                  <a:lnTo>
                    <a:pt x="530" y="352"/>
                  </a:lnTo>
                  <a:lnTo>
                    <a:pt x="532" y="352"/>
                  </a:lnTo>
                  <a:lnTo>
                    <a:pt x="532" y="350"/>
                  </a:lnTo>
                  <a:lnTo>
                    <a:pt x="534" y="350"/>
                  </a:lnTo>
                  <a:lnTo>
                    <a:pt x="534" y="352"/>
                  </a:lnTo>
                  <a:lnTo>
                    <a:pt x="534" y="354"/>
                  </a:lnTo>
                  <a:lnTo>
                    <a:pt x="536" y="354"/>
                  </a:lnTo>
                  <a:lnTo>
                    <a:pt x="534" y="352"/>
                  </a:lnTo>
                  <a:lnTo>
                    <a:pt x="534" y="350"/>
                  </a:lnTo>
                  <a:lnTo>
                    <a:pt x="536" y="348"/>
                  </a:lnTo>
                  <a:lnTo>
                    <a:pt x="536" y="350"/>
                  </a:lnTo>
                  <a:lnTo>
                    <a:pt x="538" y="350"/>
                  </a:lnTo>
                  <a:lnTo>
                    <a:pt x="538" y="348"/>
                  </a:lnTo>
                  <a:lnTo>
                    <a:pt x="540" y="348"/>
                  </a:lnTo>
                  <a:lnTo>
                    <a:pt x="540" y="350"/>
                  </a:lnTo>
                  <a:lnTo>
                    <a:pt x="542" y="350"/>
                  </a:lnTo>
                  <a:lnTo>
                    <a:pt x="540" y="350"/>
                  </a:lnTo>
                  <a:lnTo>
                    <a:pt x="540" y="348"/>
                  </a:lnTo>
                  <a:lnTo>
                    <a:pt x="540" y="346"/>
                  </a:lnTo>
                  <a:lnTo>
                    <a:pt x="540" y="344"/>
                  </a:lnTo>
                  <a:lnTo>
                    <a:pt x="540" y="346"/>
                  </a:lnTo>
                  <a:lnTo>
                    <a:pt x="542" y="346"/>
                  </a:lnTo>
                  <a:lnTo>
                    <a:pt x="544" y="346"/>
                  </a:lnTo>
                  <a:lnTo>
                    <a:pt x="544" y="344"/>
                  </a:lnTo>
                  <a:lnTo>
                    <a:pt x="546" y="344"/>
                  </a:lnTo>
                  <a:lnTo>
                    <a:pt x="548" y="346"/>
                  </a:lnTo>
                  <a:lnTo>
                    <a:pt x="550" y="346"/>
                  </a:lnTo>
                  <a:lnTo>
                    <a:pt x="548" y="346"/>
                  </a:lnTo>
                  <a:lnTo>
                    <a:pt x="548" y="348"/>
                  </a:lnTo>
                  <a:lnTo>
                    <a:pt x="550" y="348"/>
                  </a:lnTo>
                  <a:lnTo>
                    <a:pt x="552" y="346"/>
                  </a:lnTo>
                  <a:lnTo>
                    <a:pt x="552" y="344"/>
                  </a:lnTo>
                  <a:lnTo>
                    <a:pt x="552" y="342"/>
                  </a:lnTo>
                  <a:lnTo>
                    <a:pt x="552" y="340"/>
                  </a:lnTo>
                  <a:lnTo>
                    <a:pt x="554" y="340"/>
                  </a:lnTo>
                  <a:lnTo>
                    <a:pt x="554" y="338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6" y="336"/>
                  </a:lnTo>
                  <a:lnTo>
                    <a:pt x="556" y="334"/>
                  </a:lnTo>
                  <a:lnTo>
                    <a:pt x="558" y="334"/>
                  </a:lnTo>
                  <a:lnTo>
                    <a:pt x="558" y="336"/>
                  </a:lnTo>
                  <a:lnTo>
                    <a:pt x="556" y="336"/>
                  </a:lnTo>
                  <a:lnTo>
                    <a:pt x="556" y="338"/>
                  </a:lnTo>
                  <a:lnTo>
                    <a:pt x="556" y="336"/>
                  </a:lnTo>
                  <a:lnTo>
                    <a:pt x="558" y="336"/>
                  </a:lnTo>
                  <a:lnTo>
                    <a:pt x="558" y="334"/>
                  </a:lnTo>
                  <a:lnTo>
                    <a:pt x="560" y="334"/>
                  </a:lnTo>
                  <a:lnTo>
                    <a:pt x="560" y="336"/>
                  </a:lnTo>
                  <a:lnTo>
                    <a:pt x="562" y="336"/>
                  </a:lnTo>
                  <a:lnTo>
                    <a:pt x="564" y="336"/>
                  </a:lnTo>
                  <a:lnTo>
                    <a:pt x="564" y="338"/>
                  </a:lnTo>
                  <a:lnTo>
                    <a:pt x="566" y="338"/>
                  </a:lnTo>
                  <a:lnTo>
                    <a:pt x="566" y="340"/>
                  </a:lnTo>
                  <a:lnTo>
                    <a:pt x="564" y="340"/>
                  </a:lnTo>
                  <a:lnTo>
                    <a:pt x="564" y="342"/>
                  </a:lnTo>
                  <a:lnTo>
                    <a:pt x="564" y="344"/>
                  </a:lnTo>
                  <a:lnTo>
                    <a:pt x="564" y="342"/>
                  </a:lnTo>
                  <a:lnTo>
                    <a:pt x="566" y="342"/>
                  </a:lnTo>
                  <a:lnTo>
                    <a:pt x="568" y="342"/>
                  </a:lnTo>
                  <a:lnTo>
                    <a:pt x="568" y="340"/>
                  </a:lnTo>
                  <a:lnTo>
                    <a:pt x="570" y="338"/>
                  </a:lnTo>
                  <a:lnTo>
                    <a:pt x="572" y="338"/>
                  </a:lnTo>
                  <a:lnTo>
                    <a:pt x="572" y="336"/>
                  </a:lnTo>
                  <a:lnTo>
                    <a:pt x="574" y="336"/>
                  </a:lnTo>
                  <a:lnTo>
                    <a:pt x="576" y="336"/>
                  </a:lnTo>
                  <a:lnTo>
                    <a:pt x="576" y="334"/>
                  </a:lnTo>
                  <a:lnTo>
                    <a:pt x="578" y="334"/>
                  </a:lnTo>
                  <a:lnTo>
                    <a:pt x="580" y="334"/>
                  </a:lnTo>
                  <a:lnTo>
                    <a:pt x="580" y="336"/>
                  </a:lnTo>
                  <a:lnTo>
                    <a:pt x="580" y="334"/>
                  </a:lnTo>
                  <a:lnTo>
                    <a:pt x="582" y="334"/>
                  </a:lnTo>
                  <a:lnTo>
                    <a:pt x="584" y="334"/>
                  </a:lnTo>
                  <a:lnTo>
                    <a:pt x="582" y="336"/>
                  </a:lnTo>
                  <a:lnTo>
                    <a:pt x="582" y="338"/>
                  </a:lnTo>
                  <a:lnTo>
                    <a:pt x="582" y="340"/>
                  </a:lnTo>
                  <a:lnTo>
                    <a:pt x="580" y="340"/>
                  </a:lnTo>
                  <a:lnTo>
                    <a:pt x="582" y="340"/>
                  </a:lnTo>
                  <a:lnTo>
                    <a:pt x="582" y="342"/>
                  </a:lnTo>
                  <a:lnTo>
                    <a:pt x="582" y="340"/>
                  </a:lnTo>
                  <a:lnTo>
                    <a:pt x="582" y="338"/>
                  </a:lnTo>
                  <a:lnTo>
                    <a:pt x="582" y="336"/>
                  </a:lnTo>
                  <a:lnTo>
                    <a:pt x="584" y="336"/>
                  </a:lnTo>
                  <a:lnTo>
                    <a:pt x="586" y="336"/>
                  </a:lnTo>
                  <a:lnTo>
                    <a:pt x="588" y="336"/>
                  </a:lnTo>
                  <a:lnTo>
                    <a:pt x="588" y="334"/>
                  </a:lnTo>
                  <a:lnTo>
                    <a:pt x="588" y="332"/>
                  </a:lnTo>
                  <a:lnTo>
                    <a:pt x="588" y="330"/>
                  </a:lnTo>
                  <a:lnTo>
                    <a:pt x="586" y="332"/>
                  </a:lnTo>
                  <a:lnTo>
                    <a:pt x="586" y="334"/>
                  </a:lnTo>
                  <a:lnTo>
                    <a:pt x="586" y="332"/>
                  </a:lnTo>
                  <a:lnTo>
                    <a:pt x="586" y="330"/>
                  </a:lnTo>
                  <a:lnTo>
                    <a:pt x="586" y="328"/>
                  </a:lnTo>
                  <a:lnTo>
                    <a:pt x="586" y="326"/>
                  </a:lnTo>
                  <a:lnTo>
                    <a:pt x="586" y="328"/>
                  </a:lnTo>
                  <a:close/>
                  <a:moveTo>
                    <a:pt x="920" y="300"/>
                  </a:moveTo>
                  <a:lnTo>
                    <a:pt x="920" y="298"/>
                  </a:lnTo>
                  <a:lnTo>
                    <a:pt x="922" y="298"/>
                  </a:lnTo>
                  <a:lnTo>
                    <a:pt x="922" y="300"/>
                  </a:lnTo>
                  <a:lnTo>
                    <a:pt x="920" y="300"/>
                  </a:lnTo>
                  <a:close/>
                  <a:moveTo>
                    <a:pt x="16" y="298"/>
                  </a:moveTo>
                  <a:lnTo>
                    <a:pt x="18" y="298"/>
                  </a:lnTo>
                  <a:lnTo>
                    <a:pt x="18" y="300"/>
                  </a:lnTo>
                  <a:lnTo>
                    <a:pt x="18" y="302"/>
                  </a:lnTo>
                  <a:lnTo>
                    <a:pt x="18" y="304"/>
                  </a:lnTo>
                  <a:lnTo>
                    <a:pt x="16" y="306"/>
                  </a:lnTo>
                  <a:lnTo>
                    <a:pt x="18" y="306"/>
                  </a:lnTo>
                  <a:lnTo>
                    <a:pt x="18" y="308"/>
                  </a:lnTo>
                  <a:lnTo>
                    <a:pt x="18" y="310"/>
                  </a:lnTo>
                  <a:lnTo>
                    <a:pt x="20" y="312"/>
                  </a:lnTo>
                  <a:lnTo>
                    <a:pt x="20" y="314"/>
                  </a:lnTo>
                  <a:lnTo>
                    <a:pt x="22" y="316"/>
                  </a:lnTo>
                  <a:lnTo>
                    <a:pt x="24" y="318"/>
                  </a:lnTo>
                  <a:lnTo>
                    <a:pt x="24" y="320"/>
                  </a:lnTo>
                  <a:lnTo>
                    <a:pt x="26" y="320"/>
                  </a:lnTo>
                  <a:lnTo>
                    <a:pt x="28" y="322"/>
                  </a:lnTo>
                  <a:lnTo>
                    <a:pt x="34" y="326"/>
                  </a:lnTo>
                  <a:lnTo>
                    <a:pt x="34" y="328"/>
                  </a:lnTo>
                  <a:lnTo>
                    <a:pt x="36" y="328"/>
                  </a:lnTo>
                  <a:lnTo>
                    <a:pt x="38" y="328"/>
                  </a:lnTo>
                  <a:lnTo>
                    <a:pt x="40" y="330"/>
                  </a:lnTo>
                  <a:lnTo>
                    <a:pt x="42" y="332"/>
                  </a:lnTo>
                  <a:lnTo>
                    <a:pt x="44" y="334"/>
                  </a:lnTo>
                  <a:lnTo>
                    <a:pt x="50" y="336"/>
                  </a:lnTo>
                  <a:lnTo>
                    <a:pt x="52" y="336"/>
                  </a:lnTo>
                  <a:lnTo>
                    <a:pt x="54" y="336"/>
                  </a:lnTo>
                  <a:lnTo>
                    <a:pt x="58" y="336"/>
                  </a:lnTo>
                  <a:lnTo>
                    <a:pt x="58" y="334"/>
                  </a:lnTo>
                  <a:lnTo>
                    <a:pt x="60" y="334"/>
                  </a:lnTo>
                  <a:lnTo>
                    <a:pt x="64" y="334"/>
                  </a:lnTo>
                  <a:lnTo>
                    <a:pt x="62" y="336"/>
                  </a:lnTo>
                  <a:lnTo>
                    <a:pt x="64" y="336"/>
                  </a:lnTo>
                  <a:lnTo>
                    <a:pt x="64" y="338"/>
                  </a:lnTo>
                  <a:lnTo>
                    <a:pt x="66" y="340"/>
                  </a:lnTo>
                  <a:lnTo>
                    <a:pt x="72" y="344"/>
                  </a:lnTo>
                  <a:lnTo>
                    <a:pt x="74" y="346"/>
                  </a:lnTo>
                  <a:lnTo>
                    <a:pt x="74" y="346"/>
                  </a:lnTo>
                  <a:lnTo>
                    <a:pt x="74" y="348"/>
                  </a:lnTo>
                  <a:lnTo>
                    <a:pt x="76" y="348"/>
                  </a:lnTo>
                  <a:lnTo>
                    <a:pt x="74" y="348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0"/>
                  </a:lnTo>
                  <a:lnTo>
                    <a:pt x="70" y="350"/>
                  </a:lnTo>
                  <a:lnTo>
                    <a:pt x="70" y="348"/>
                  </a:lnTo>
                  <a:lnTo>
                    <a:pt x="70" y="346"/>
                  </a:lnTo>
                  <a:lnTo>
                    <a:pt x="68" y="346"/>
                  </a:lnTo>
                  <a:lnTo>
                    <a:pt x="68" y="344"/>
                  </a:lnTo>
                  <a:lnTo>
                    <a:pt x="66" y="344"/>
                  </a:lnTo>
                  <a:lnTo>
                    <a:pt x="64" y="344"/>
                  </a:lnTo>
                  <a:lnTo>
                    <a:pt x="62" y="344"/>
                  </a:lnTo>
                  <a:lnTo>
                    <a:pt x="60" y="344"/>
                  </a:lnTo>
                  <a:lnTo>
                    <a:pt x="58" y="344"/>
                  </a:lnTo>
                  <a:lnTo>
                    <a:pt x="56" y="344"/>
                  </a:lnTo>
                  <a:lnTo>
                    <a:pt x="54" y="344"/>
                  </a:lnTo>
                  <a:lnTo>
                    <a:pt x="52" y="344"/>
                  </a:lnTo>
                  <a:lnTo>
                    <a:pt x="50" y="346"/>
                  </a:lnTo>
                  <a:lnTo>
                    <a:pt x="48" y="346"/>
                  </a:lnTo>
                  <a:lnTo>
                    <a:pt x="46" y="346"/>
                  </a:lnTo>
                  <a:lnTo>
                    <a:pt x="44" y="348"/>
                  </a:lnTo>
                  <a:lnTo>
                    <a:pt x="42" y="346"/>
                  </a:lnTo>
                  <a:lnTo>
                    <a:pt x="42" y="344"/>
                  </a:lnTo>
                  <a:lnTo>
                    <a:pt x="40" y="342"/>
                  </a:lnTo>
                  <a:lnTo>
                    <a:pt x="38" y="342"/>
                  </a:lnTo>
                  <a:lnTo>
                    <a:pt x="36" y="342"/>
                  </a:lnTo>
                  <a:lnTo>
                    <a:pt x="36" y="340"/>
                  </a:lnTo>
                  <a:lnTo>
                    <a:pt x="34" y="340"/>
                  </a:lnTo>
                  <a:lnTo>
                    <a:pt x="32" y="340"/>
                  </a:lnTo>
                  <a:lnTo>
                    <a:pt x="32" y="338"/>
                  </a:lnTo>
                  <a:lnTo>
                    <a:pt x="30" y="338"/>
                  </a:lnTo>
                  <a:lnTo>
                    <a:pt x="30" y="336"/>
                  </a:lnTo>
                  <a:lnTo>
                    <a:pt x="30" y="334"/>
                  </a:lnTo>
                  <a:lnTo>
                    <a:pt x="28" y="332"/>
                  </a:lnTo>
                  <a:lnTo>
                    <a:pt x="26" y="332"/>
                  </a:lnTo>
                  <a:lnTo>
                    <a:pt x="26" y="330"/>
                  </a:lnTo>
                  <a:lnTo>
                    <a:pt x="24" y="330"/>
                  </a:lnTo>
                  <a:lnTo>
                    <a:pt x="24" y="328"/>
                  </a:lnTo>
                  <a:lnTo>
                    <a:pt x="24" y="328"/>
                  </a:lnTo>
                  <a:lnTo>
                    <a:pt x="24" y="326"/>
                  </a:lnTo>
                  <a:lnTo>
                    <a:pt x="22" y="326"/>
                  </a:lnTo>
                  <a:lnTo>
                    <a:pt x="22" y="324"/>
                  </a:lnTo>
                  <a:lnTo>
                    <a:pt x="20" y="324"/>
                  </a:lnTo>
                  <a:lnTo>
                    <a:pt x="18" y="322"/>
                  </a:lnTo>
                  <a:lnTo>
                    <a:pt x="18" y="320"/>
                  </a:lnTo>
                  <a:lnTo>
                    <a:pt x="16" y="320"/>
                  </a:lnTo>
                  <a:lnTo>
                    <a:pt x="16" y="320"/>
                  </a:lnTo>
                  <a:lnTo>
                    <a:pt x="14" y="320"/>
                  </a:lnTo>
                  <a:lnTo>
                    <a:pt x="12" y="320"/>
                  </a:lnTo>
                  <a:lnTo>
                    <a:pt x="10" y="318"/>
                  </a:lnTo>
                  <a:lnTo>
                    <a:pt x="8" y="318"/>
                  </a:lnTo>
                  <a:lnTo>
                    <a:pt x="6" y="318"/>
                  </a:lnTo>
                  <a:lnTo>
                    <a:pt x="6" y="316"/>
                  </a:lnTo>
                  <a:lnTo>
                    <a:pt x="6" y="314"/>
                  </a:lnTo>
                  <a:lnTo>
                    <a:pt x="6" y="312"/>
                  </a:lnTo>
                  <a:lnTo>
                    <a:pt x="6" y="310"/>
                  </a:lnTo>
                  <a:lnTo>
                    <a:pt x="6" y="308"/>
                  </a:lnTo>
                  <a:lnTo>
                    <a:pt x="8" y="308"/>
                  </a:lnTo>
                  <a:lnTo>
                    <a:pt x="8" y="306"/>
                  </a:lnTo>
                  <a:lnTo>
                    <a:pt x="10" y="304"/>
                  </a:lnTo>
                  <a:lnTo>
                    <a:pt x="12" y="302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close/>
                  <a:moveTo>
                    <a:pt x="6" y="296"/>
                  </a:moveTo>
                  <a:lnTo>
                    <a:pt x="6" y="294"/>
                  </a:lnTo>
                  <a:lnTo>
                    <a:pt x="4" y="294"/>
                  </a:lnTo>
                  <a:lnTo>
                    <a:pt x="4" y="292"/>
                  </a:lnTo>
                  <a:lnTo>
                    <a:pt x="2" y="292"/>
                  </a:lnTo>
                  <a:lnTo>
                    <a:pt x="2" y="290"/>
                  </a:lnTo>
                  <a:lnTo>
                    <a:pt x="0" y="290"/>
                  </a:lnTo>
                  <a:lnTo>
                    <a:pt x="0" y="288"/>
                  </a:lnTo>
                  <a:lnTo>
                    <a:pt x="2" y="288"/>
                  </a:lnTo>
                  <a:lnTo>
                    <a:pt x="2" y="286"/>
                  </a:lnTo>
                  <a:lnTo>
                    <a:pt x="2" y="284"/>
                  </a:lnTo>
                  <a:lnTo>
                    <a:pt x="4" y="284"/>
                  </a:lnTo>
                  <a:lnTo>
                    <a:pt x="4" y="282"/>
                  </a:lnTo>
                  <a:lnTo>
                    <a:pt x="6" y="282"/>
                  </a:lnTo>
                  <a:lnTo>
                    <a:pt x="6" y="284"/>
                  </a:lnTo>
                  <a:lnTo>
                    <a:pt x="6" y="286"/>
                  </a:lnTo>
                  <a:lnTo>
                    <a:pt x="6" y="288"/>
                  </a:lnTo>
                  <a:lnTo>
                    <a:pt x="6" y="290"/>
                  </a:lnTo>
                  <a:lnTo>
                    <a:pt x="6" y="292"/>
                  </a:lnTo>
                  <a:lnTo>
                    <a:pt x="6" y="294"/>
                  </a:lnTo>
                  <a:lnTo>
                    <a:pt x="6" y="296"/>
                  </a:lnTo>
                  <a:close/>
                  <a:moveTo>
                    <a:pt x="720" y="256"/>
                  </a:moveTo>
                  <a:lnTo>
                    <a:pt x="720" y="258"/>
                  </a:lnTo>
                  <a:lnTo>
                    <a:pt x="718" y="258"/>
                  </a:lnTo>
                  <a:lnTo>
                    <a:pt x="716" y="258"/>
                  </a:lnTo>
                  <a:lnTo>
                    <a:pt x="714" y="258"/>
                  </a:lnTo>
                  <a:lnTo>
                    <a:pt x="712" y="258"/>
                  </a:lnTo>
                  <a:lnTo>
                    <a:pt x="712" y="256"/>
                  </a:lnTo>
                  <a:lnTo>
                    <a:pt x="714" y="254"/>
                  </a:lnTo>
                  <a:lnTo>
                    <a:pt x="716" y="254"/>
                  </a:lnTo>
                  <a:lnTo>
                    <a:pt x="718" y="254"/>
                  </a:lnTo>
                  <a:lnTo>
                    <a:pt x="720" y="256"/>
                  </a:lnTo>
                  <a:close/>
                  <a:moveTo>
                    <a:pt x="694" y="258"/>
                  </a:moveTo>
                  <a:lnTo>
                    <a:pt x="692" y="258"/>
                  </a:lnTo>
                  <a:lnTo>
                    <a:pt x="692" y="260"/>
                  </a:lnTo>
                  <a:lnTo>
                    <a:pt x="690" y="260"/>
                  </a:lnTo>
                  <a:lnTo>
                    <a:pt x="688" y="260"/>
                  </a:lnTo>
                  <a:lnTo>
                    <a:pt x="688" y="262"/>
                  </a:lnTo>
                  <a:lnTo>
                    <a:pt x="686" y="262"/>
                  </a:lnTo>
                  <a:lnTo>
                    <a:pt x="684" y="262"/>
                  </a:lnTo>
                  <a:lnTo>
                    <a:pt x="682" y="262"/>
                  </a:lnTo>
                  <a:lnTo>
                    <a:pt x="682" y="260"/>
                  </a:lnTo>
                  <a:lnTo>
                    <a:pt x="682" y="258"/>
                  </a:lnTo>
                  <a:lnTo>
                    <a:pt x="682" y="256"/>
                  </a:lnTo>
                  <a:lnTo>
                    <a:pt x="684" y="254"/>
                  </a:lnTo>
                  <a:lnTo>
                    <a:pt x="684" y="252"/>
                  </a:lnTo>
                  <a:lnTo>
                    <a:pt x="684" y="250"/>
                  </a:lnTo>
                  <a:lnTo>
                    <a:pt x="686" y="252"/>
                  </a:lnTo>
                  <a:lnTo>
                    <a:pt x="688" y="252"/>
                  </a:lnTo>
                  <a:lnTo>
                    <a:pt x="688" y="254"/>
                  </a:lnTo>
                  <a:lnTo>
                    <a:pt x="690" y="254"/>
                  </a:lnTo>
                  <a:lnTo>
                    <a:pt x="694" y="256"/>
                  </a:lnTo>
                  <a:lnTo>
                    <a:pt x="694" y="258"/>
                  </a:lnTo>
                  <a:close/>
                  <a:moveTo>
                    <a:pt x="692" y="242"/>
                  </a:moveTo>
                  <a:lnTo>
                    <a:pt x="692" y="244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2" y="246"/>
                  </a:lnTo>
                  <a:lnTo>
                    <a:pt x="692" y="248"/>
                  </a:lnTo>
                  <a:lnTo>
                    <a:pt x="694" y="248"/>
                  </a:lnTo>
                  <a:lnTo>
                    <a:pt x="694" y="250"/>
                  </a:lnTo>
                  <a:lnTo>
                    <a:pt x="696" y="252"/>
                  </a:lnTo>
                  <a:lnTo>
                    <a:pt x="696" y="254"/>
                  </a:lnTo>
                  <a:lnTo>
                    <a:pt x="698" y="254"/>
                  </a:lnTo>
                  <a:lnTo>
                    <a:pt x="700" y="254"/>
                  </a:lnTo>
                  <a:lnTo>
                    <a:pt x="702" y="250"/>
                  </a:lnTo>
                  <a:lnTo>
                    <a:pt x="702" y="248"/>
                  </a:lnTo>
                  <a:lnTo>
                    <a:pt x="704" y="248"/>
                  </a:lnTo>
                  <a:lnTo>
                    <a:pt x="706" y="248"/>
                  </a:lnTo>
                  <a:lnTo>
                    <a:pt x="706" y="246"/>
                  </a:lnTo>
                  <a:lnTo>
                    <a:pt x="708" y="246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0" y="248"/>
                  </a:lnTo>
                  <a:lnTo>
                    <a:pt x="710" y="246"/>
                  </a:lnTo>
                  <a:lnTo>
                    <a:pt x="712" y="246"/>
                  </a:lnTo>
                  <a:lnTo>
                    <a:pt x="714" y="246"/>
                  </a:lnTo>
                  <a:lnTo>
                    <a:pt x="714" y="248"/>
                  </a:lnTo>
                  <a:lnTo>
                    <a:pt x="712" y="250"/>
                  </a:lnTo>
                  <a:lnTo>
                    <a:pt x="712" y="252"/>
                  </a:lnTo>
                  <a:lnTo>
                    <a:pt x="710" y="252"/>
                  </a:lnTo>
                  <a:lnTo>
                    <a:pt x="710" y="254"/>
                  </a:lnTo>
                  <a:lnTo>
                    <a:pt x="710" y="256"/>
                  </a:lnTo>
                  <a:lnTo>
                    <a:pt x="710" y="258"/>
                  </a:lnTo>
                  <a:lnTo>
                    <a:pt x="710" y="260"/>
                  </a:lnTo>
                  <a:lnTo>
                    <a:pt x="710" y="262"/>
                  </a:lnTo>
                  <a:lnTo>
                    <a:pt x="712" y="262"/>
                  </a:lnTo>
                  <a:lnTo>
                    <a:pt x="714" y="262"/>
                  </a:lnTo>
                  <a:lnTo>
                    <a:pt x="716" y="262"/>
                  </a:lnTo>
                  <a:lnTo>
                    <a:pt x="718" y="262"/>
                  </a:lnTo>
                  <a:lnTo>
                    <a:pt x="722" y="262"/>
                  </a:lnTo>
                  <a:lnTo>
                    <a:pt x="724" y="262"/>
                  </a:lnTo>
                  <a:lnTo>
                    <a:pt x="726" y="260"/>
                  </a:lnTo>
                  <a:lnTo>
                    <a:pt x="728" y="260"/>
                  </a:lnTo>
                  <a:lnTo>
                    <a:pt x="730" y="260"/>
                  </a:lnTo>
                  <a:lnTo>
                    <a:pt x="732" y="260"/>
                  </a:lnTo>
                  <a:lnTo>
                    <a:pt x="732" y="262"/>
                  </a:lnTo>
                  <a:lnTo>
                    <a:pt x="734" y="264"/>
                  </a:lnTo>
                  <a:lnTo>
                    <a:pt x="734" y="266"/>
                  </a:lnTo>
                  <a:lnTo>
                    <a:pt x="736" y="266"/>
                  </a:lnTo>
                  <a:lnTo>
                    <a:pt x="736" y="264"/>
                  </a:lnTo>
                  <a:lnTo>
                    <a:pt x="738" y="264"/>
                  </a:lnTo>
                  <a:lnTo>
                    <a:pt x="740" y="264"/>
                  </a:lnTo>
                  <a:lnTo>
                    <a:pt x="740" y="266"/>
                  </a:lnTo>
                  <a:lnTo>
                    <a:pt x="742" y="266"/>
                  </a:lnTo>
                  <a:lnTo>
                    <a:pt x="742" y="268"/>
                  </a:lnTo>
                  <a:lnTo>
                    <a:pt x="744" y="266"/>
                  </a:lnTo>
                  <a:lnTo>
                    <a:pt x="746" y="266"/>
                  </a:lnTo>
                  <a:lnTo>
                    <a:pt x="748" y="268"/>
                  </a:lnTo>
                  <a:lnTo>
                    <a:pt x="748" y="270"/>
                  </a:lnTo>
                  <a:lnTo>
                    <a:pt x="746" y="270"/>
                  </a:lnTo>
                  <a:lnTo>
                    <a:pt x="746" y="272"/>
                  </a:lnTo>
                  <a:lnTo>
                    <a:pt x="748" y="272"/>
                  </a:lnTo>
                  <a:lnTo>
                    <a:pt x="748" y="272"/>
                  </a:lnTo>
                  <a:lnTo>
                    <a:pt x="746" y="274"/>
                  </a:lnTo>
                  <a:lnTo>
                    <a:pt x="748" y="274"/>
                  </a:lnTo>
                  <a:lnTo>
                    <a:pt x="746" y="274"/>
                  </a:lnTo>
                  <a:lnTo>
                    <a:pt x="746" y="276"/>
                  </a:lnTo>
                  <a:lnTo>
                    <a:pt x="748" y="276"/>
                  </a:lnTo>
                  <a:lnTo>
                    <a:pt x="748" y="276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78"/>
                  </a:lnTo>
                  <a:lnTo>
                    <a:pt x="748" y="280"/>
                  </a:lnTo>
                  <a:lnTo>
                    <a:pt x="748" y="282"/>
                  </a:lnTo>
                  <a:lnTo>
                    <a:pt x="750" y="282"/>
                  </a:lnTo>
                  <a:lnTo>
                    <a:pt x="750" y="284"/>
                  </a:lnTo>
                  <a:lnTo>
                    <a:pt x="748" y="284"/>
                  </a:lnTo>
                  <a:lnTo>
                    <a:pt x="748" y="284"/>
                  </a:lnTo>
                  <a:lnTo>
                    <a:pt x="748" y="286"/>
                  </a:lnTo>
                  <a:lnTo>
                    <a:pt x="746" y="286"/>
                  </a:lnTo>
                  <a:lnTo>
                    <a:pt x="744" y="288"/>
                  </a:lnTo>
                  <a:lnTo>
                    <a:pt x="742" y="290"/>
                  </a:lnTo>
                  <a:lnTo>
                    <a:pt x="742" y="296"/>
                  </a:lnTo>
                  <a:lnTo>
                    <a:pt x="740" y="296"/>
                  </a:lnTo>
                  <a:lnTo>
                    <a:pt x="738" y="298"/>
                  </a:lnTo>
                  <a:lnTo>
                    <a:pt x="738" y="302"/>
                  </a:lnTo>
                  <a:lnTo>
                    <a:pt x="736" y="302"/>
                  </a:lnTo>
                  <a:lnTo>
                    <a:pt x="736" y="304"/>
                  </a:lnTo>
                  <a:lnTo>
                    <a:pt x="734" y="304"/>
                  </a:lnTo>
                  <a:lnTo>
                    <a:pt x="732" y="304"/>
                  </a:lnTo>
                  <a:lnTo>
                    <a:pt x="728" y="304"/>
                  </a:lnTo>
                  <a:lnTo>
                    <a:pt x="726" y="304"/>
                  </a:lnTo>
                  <a:lnTo>
                    <a:pt x="726" y="306"/>
                  </a:lnTo>
                  <a:lnTo>
                    <a:pt x="724" y="306"/>
                  </a:lnTo>
                  <a:lnTo>
                    <a:pt x="724" y="308"/>
                  </a:lnTo>
                  <a:lnTo>
                    <a:pt x="726" y="310"/>
                  </a:lnTo>
                  <a:lnTo>
                    <a:pt x="728" y="310"/>
                  </a:lnTo>
                  <a:lnTo>
                    <a:pt x="728" y="312"/>
                  </a:lnTo>
                  <a:lnTo>
                    <a:pt x="730" y="312"/>
                  </a:lnTo>
                  <a:lnTo>
                    <a:pt x="730" y="314"/>
                  </a:lnTo>
                  <a:lnTo>
                    <a:pt x="732" y="314"/>
                  </a:lnTo>
                  <a:lnTo>
                    <a:pt x="732" y="316"/>
                  </a:lnTo>
                  <a:lnTo>
                    <a:pt x="732" y="318"/>
                  </a:lnTo>
                  <a:lnTo>
                    <a:pt x="732" y="320"/>
                  </a:lnTo>
                  <a:lnTo>
                    <a:pt x="730" y="320"/>
                  </a:lnTo>
                  <a:lnTo>
                    <a:pt x="728" y="320"/>
                  </a:lnTo>
                  <a:lnTo>
                    <a:pt x="726" y="320"/>
                  </a:lnTo>
                  <a:lnTo>
                    <a:pt x="724" y="322"/>
                  </a:lnTo>
                  <a:lnTo>
                    <a:pt x="722" y="320"/>
                  </a:lnTo>
                  <a:lnTo>
                    <a:pt x="720" y="320"/>
                  </a:lnTo>
                  <a:lnTo>
                    <a:pt x="720" y="322"/>
                  </a:lnTo>
                  <a:lnTo>
                    <a:pt x="718" y="322"/>
                  </a:lnTo>
                  <a:lnTo>
                    <a:pt x="718" y="324"/>
                  </a:lnTo>
                  <a:lnTo>
                    <a:pt x="720" y="324"/>
                  </a:lnTo>
                  <a:lnTo>
                    <a:pt x="720" y="326"/>
                  </a:lnTo>
                  <a:lnTo>
                    <a:pt x="720" y="328"/>
                  </a:lnTo>
                  <a:lnTo>
                    <a:pt x="722" y="330"/>
                  </a:lnTo>
                  <a:lnTo>
                    <a:pt x="722" y="332"/>
                  </a:lnTo>
                  <a:lnTo>
                    <a:pt x="722" y="334"/>
                  </a:lnTo>
                  <a:lnTo>
                    <a:pt x="722" y="336"/>
                  </a:lnTo>
                  <a:lnTo>
                    <a:pt x="720" y="336"/>
                  </a:lnTo>
                  <a:lnTo>
                    <a:pt x="718" y="336"/>
                  </a:lnTo>
                  <a:lnTo>
                    <a:pt x="716" y="336"/>
                  </a:lnTo>
                  <a:lnTo>
                    <a:pt x="714" y="336"/>
                  </a:lnTo>
                  <a:lnTo>
                    <a:pt x="714" y="338"/>
                  </a:lnTo>
                  <a:lnTo>
                    <a:pt x="714" y="340"/>
                  </a:lnTo>
                  <a:lnTo>
                    <a:pt x="714" y="342"/>
                  </a:lnTo>
                  <a:lnTo>
                    <a:pt x="714" y="344"/>
                  </a:lnTo>
                  <a:lnTo>
                    <a:pt x="712" y="344"/>
                  </a:lnTo>
                  <a:lnTo>
                    <a:pt x="710" y="348"/>
                  </a:lnTo>
                  <a:lnTo>
                    <a:pt x="710" y="350"/>
                  </a:lnTo>
                  <a:lnTo>
                    <a:pt x="708" y="350"/>
                  </a:lnTo>
                  <a:lnTo>
                    <a:pt x="708" y="352"/>
                  </a:lnTo>
                  <a:lnTo>
                    <a:pt x="706" y="352"/>
                  </a:lnTo>
                  <a:lnTo>
                    <a:pt x="704" y="352"/>
                  </a:lnTo>
                  <a:lnTo>
                    <a:pt x="702" y="352"/>
                  </a:lnTo>
                  <a:lnTo>
                    <a:pt x="700" y="350"/>
                  </a:lnTo>
                  <a:lnTo>
                    <a:pt x="698" y="350"/>
                  </a:lnTo>
                  <a:lnTo>
                    <a:pt x="694" y="348"/>
                  </a:lnTo>
                  <a:lnTo>
                    <a:pt x="692" y="346"/>
                  </a:lnTo>
                  <a:lnTo>
                    <a:pt x="690" y="346"/>
                  </a:lnTo>
                  <a:lnTo>
                    <a:pt x="690" y="344"/>
                  </a:lnTo>
                  <a:lnTo>
                    <a:pt x="688" y="344"/>
                  </a:lnTo>
                  <a:lnTo>
                    <a:pt x="688" y="342"/>
                  </a:lnTo>
                  <a:lnTo>
                    <a:pt x="686" y="342"/>
                  </a:lnTo>
                  <a:lnTo>
                    <a:pt x="686" y="340"/>
                  </a:lnTo>
                  <a:lnTo>
                    <a:pt x="684" y="340"/>
                  </a:lnTo>
                  <a:lnTo>
                    <a:pt x="684" y="338"/>
                  </a:lnTo>
                  <a:lnTo>
                    <a:pt x="682" y="338"/>
                  </a:lnTo>
                  <a:lnTo>
                    <a:pt x="680" y="336"/>
                  </a:lnTo>
                  <a:lnTo>
                    <a:pt x="680" y="334"/>
                  </a:lnTo>
                  <a:lnTo>
                    <a:pt x="678" y="334"/>
                  </a:lnTo>
                  <a:lnTo>
                    <a:pt x="678" y="332"/>
                  </a:lnTo>
                  <a:lnTo>
                    <a:pt x="676" y="332"/>
                  </a:lnTo>
                  <a:lnTo>
                    <a:pt x="676" y="330"/>
                  </a:lnTo>
                  <a:lnTo>
                    <a:pt x="674" y="328"/>
                  </a:lnTo>
                  <a:lnTo>
                    <a:pt x="674" y="326"/>
                  </a:lnTo>
                  <a:lnTo>
                    <a:pt x="672" y="326"/>
                  </a:lnTo>
                  <a:lnTo>
                    <a:pt x="672" y="324"/>
                  </a:lnTo>
                  <a:lnTo>
                    <a:pt x="674" y="324"/>
                  </a:lnTo>
                  <a:lnTo>
                    <a:pt x="676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78" y="322"/>
                  </a:lnTo>
                  <a:lnTo>
                    <a:pt x="680" y="322"/>
                  </a:lnTo>
                  <a:lnTo>
                    <a:pt x="680" y="320"/>
                  </a:lnTo>
                  <a:lnTo>
                    <a:pt x="682" y="320"/>
                  </a:lnTo>
                  <a:lnTo>
                    <a:pt x="684" y="320"/>
                  </a:lnTo>
                  <a:lnTo>
                    <a:pt x="684" y="320"/>
                  </a:lnTo>
                  <a:lnTo>
                    <a:pt x="686" y="320"/>
                  </a:lnTo>
                  <a:lnTo>
                    <a:pt x="684" y="320"/>
                  </a:lnTo>
                  <a:lnTo>
                    <a:pt x="686" y="318"/>
                  </a:lnTo>
                  <a:lnTo>
                    <a:pt x="684" y="316"/>
                  </a:lnTo>
                  <a:lnTo>
                    <a:pt x="686" y="316"/>
                  </a:lnTo>
                  <a:lnTo>
                    <a:pt x="688" y="316"/>
                  </a:lnTo>
                  <a:lnTo>
                    <a:pt x="688" y="314"/>
                  </a:lnTo>
                  <a:lnTo>
                    <a:pt x="688" y="312"/>
                  </a:lnTo>
                  <a:lnTo>
                    <a:pt x="688" y="310"/>
                  </a:lnTo>
                  <a:lnTo>
                    <a:pt x="686" y="310"/>
                  </a:lnTo>
                  <a:lnTo>
                    <a:pt x="686" y="308"/>
                  </a:lnTo>
                  <a:lnTo>
                    <a:pt x="684" y="310"/>
                  </a:lnTo>
                  <a:lnTo>
                    <a:pt x="684" y="308"/>
                  </a:lnTo>
                  <a:lnTo>
                    <a:pt x="684" y="310"/>
                  </a:lnTo>
                  <a:lnTo>
                    <a:pt x="682" y="310"/>
                  </a:lnTo>
                  <a:lnTo>
                    <a:pt x="682" y="308"/>
                  </a:lnTo>
                  <a:lnTo>
                    <a:pt x="680" y="308"/>
                  </a:lnTo>
                  <a:lnTo>
                    <a:pt x="678" y="308"/>
                  </a:lnTo>
                  <a:lnTo>
                    <a:pt x="678" y="310"/>
                  </a:lnTo>
                  <a:lnTo>
                    <a:pt x="676" y="310"/>
                  </a:lnTo>
                  <a:lnTo>
                    <a:pt x="676" y="312"/>
                  </a:lnTo>
                  <a:lnTo>
                    <a:pt x="674" y="312"/>
                  </a:lnTo>
                  <a:lnTo>
                    <a:pt x="672" y="312"/>
                  </a:lnTo>
                  <a:lnTo>
                    <a:pt x="672" y="314"/>
                  </a:lnTo>
                  <a:lnTo>
                    <a:pt x="670" y="314"/>
                  </a:lnTo>
                  <a:lnTo>
                    <a:pt x="670" y="316"/>
                  </a:lnTo>
                  <a:lnTo>
                    <a:pt x="668" y="316"/>
                  </a:lnTo>
                  <a:lnTo>
                    <a:pt x="666" y="316"/>
                  </a:lnTo>
                  <a:lnTo>
                    <a:pt x="664" y="316"/>
                  </a:lnTo>
                  <a:lnTo>
                    <a:pt x="662" y="318"/>
                  </a:lnTo>
                  <a:lnTo>
                    <a:pt x="660" y="318"/>
                  </a:lnTo>
                  <a:lnTo>
                    <a:pt x="660" y="316"/>
                  </a:lnTo>
                  <a:lnTo>
                    <a:pt x="658" y="316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2" y="316"/>
                  </a:lnTo>
                  <a:lnTo>
                    <a:pt x="652" y="314"/>
                  </a:lnTo>
                  <a:lnTo>
                    <a:pt x="652" y="314"/>
                  </a:lnTo>
                  <a:lnTo>
                    <a:pt x="652" y="312"/>
                  </a:lnTo>
                  <a:lnTo>
                    <a:pt x="652" y="310"/>
                  </a:lnTo>
                  <a:lnTo>
                    <a:pt x="650" y="310"/>
                  </a:lnTo>
                  <a:lnTo>
                    <a:pt x="650" y="308"/>
                  </a:lnTo>
                  <a:lnTo>
                    <a:pt x="650" y="306"/>
                  </a:lnTo>
                  <a:lnTo>
                    <a:pt x="652" y="306"/>
                  </a:lnTo>
                  <a:lnTo>
                    <a:pt x="652" y="304"/>
                  </a:lnTo>
                  <a:lnTo>
                    <a:pt x="652" y="302"/>
                  </a:lnTo>
                  <a:lnTo>
                    <a:pt x="652" y="302"/>
                  </a:lnTo>
                  <a:lnTo>
                    <a:pt x="654" y="302"/>
                  </a:lnTo>
                  <a:lnTo>
                    <a:pt x="656" y="302"/>
                  </a:lnTo>
                  <a:lnTo>
                    <a:pt x="658" y="302"/>
                  </a:lnTo>
                  <a:lnTo>
                    <a:pt x="660" y="302"/>
                  </a:lnTo>
                  <a:lnTo>
                    <a:pt x="662" y="302"/>
                  </a:lnTo>
                  <a:lnTo>
                    <a:pt x="662" y="300"/>
                  </a:lnTo>
                  <a:lnTo>
                    <a:pt x="662" y="298"/>
                  </a:lnTo>
                  <a:lnTo>
                    <a:pt x="662" y="296"/>
                  </a:lnTo>
                  <a:lnTo>
                    <a:pt x="664" y="296"/>
                  </a:lnTo>
                  <a:lnTo>
                    <a:pt x="666" y="296"/>
                  </a:lnTo>
                  <a:lnTo>
                    <a:pt x="668" y="296"/>
                  </a:lnTo>
                  <a:lnTo>
                    <a:pt x="668" y="294"/>
                  </a:lnTo>
                  <a:lnTo>
                    <a:pt x="670" y="294"/>
                  </a:lnTo>
                  <a:lnTo>
                    <a:pt x="670" y="292"/>
                  </a:lnTo>
                  <a:lnTo>
                    <a:pt x="670" y="290"/>
                  </a:lnTo>
                  <a:lnTo>
                    <a:pt x="672" y="290"/>
                  </a:lnTo>
                  <a:lnTo>
                    <a:pt x="674" y="290"/>
                  </a:lnTo>
                  <a:lnTo>
                    <a:pt x="674" y="288"/>
                  </a:lnTo>
                  <a:lnTo>
                    <a:pt x="676" y="288"/>
                  </a:lnTo>
                  <a:lnTo>
                    <a:pt x="676" y="286"/>
                  </a:lnTo>
                  <a:lnTo>
                    <a:pt x="678" y="284"/>
                  </a:lnTo>
                  <a:lnTo>
                    <a:pt x="678" y="282"/>
                  </a:lnTo>
                  <a:lnTo>
                    <a:pt x="680" y="282"/>
                  </a:lnTo>
                  <a:lnTo>
                    <a:pt x="682" y="284"/>
                  </a:lnTo>
                  <a:lnTo>
                    <a:pt x="682" y="282"/>
                  </a:lnTo>
                  <a:lnTo>
                    <a:pt x="684" y="282"/>
                  </a:lnTo>
                  <a:lnTo>
                    <a:pt x="684" y="280"/>
                  </a:lnTo>
                  <a:lnTo>
                    <a:pt x="686" y="280"/>
                  </a:lnTo>
                  <a:lnTo>
                    <a:pt x="686" y="278"/>
                  </a:lnTo>
                  <a:lnTo>
                    <a:pt x="688" y="278"/>
                  </a:lnTo>
                  <a:lnTo>
                    <a:pt x="686" y="276"/>
                  </a:lnTo>
                  <a:lnTo>
                    <a:pt x="688" y="276"/>
                  </a:lnTo>
                  <a:lnTo>
                    <a:pt x="686" y="276"/>
                  </a:lnTo>
                  <a:lnTo>
                    <a:pt x="686" y="274"/>
                  </a:lnTo>
                  <a:lnTo>
                    <a:pt x="684" y="274"/>
                  </a:lnTo>
                  <a:lnTo>
                    <a:pt x="684" y="272"/>
                  </a:lnTo>
                  <a:lnTo>
                    <a:pt x="682" y="272"/>
                  </a:lnTo>
                  <a:lnTo>
                    <a:pt x="682" y="272"/>
                  </a:lnTo>
                  <a:lnTo>
                    <a:pt x="680" y="270"/>
                  </a:lnTo>
                  <a:lnTo>
                    <a:pt x="680" y="268"/>
                  </a:lnTo>
                  <a:lnTo>
                    <a:pt x="680" y="266"/>
                  </a:lnTo>
                  <a:lnTo>
                    <a:pt x="682" y="268"/>
                  </a:lnTo>
                  <a:lnTo>
                    <a:pt x="684" y="266"/>
                  </a:lnTo>
                  <a:lnTo>
                    <a:pt x="684" y="268"/>
                  </a:lnTo>
                  <a:lnTo>
                    <a:pt x="684" y="266"/>
                  </a:lnTo>
                  <a:lnTo>
                    <a:pt x="686" y="266"/>
                  </a:lnTo>
                  <a:lnTo>
                    <a:pt x="688" y="266"/>
                  </a:lnTo>
                  <a:lnTo>
                    <a:pt x="688" y="264"/>
                  </a:lnTo>
                  <a:lnTo>
                    <a:pt x="690" y="264"/>
                  </a:lnTo>
                  <a:lnTo>
                    <a:pt x="694" y="262"/>
                  </a:lnTo>
                  <a:lnTo>
                    <a:pt x="696" y="262"/>
                  </a:lnTo>
                  <a:lnTo>
                    <a:pt x="696" y="260"/>
                  </a:lnTo>
                  <a:lnTo>
                    <a:pt x="694" y="260"/>
                  </a:lnTo>
                  <a:lnTo>
                    <a:pt x="696" y="260"/>
                  </a:lnTo>
                  <a:lnTo>
                    <a:pt x="696" y="258"/>
                  </a:lnTo>
                  <a:lnTo>
                    <a:pt x="696" y="256"/>
                  </a:lnTo>
                  <a:lnTo>
                    <a:pt x="696" y="254"/>
                  </a:lnTo>
                  <a:lnTo>
                    <a:pt x="694" y="254"/>
                  </a:lnTo>
                  <a:lnTo>
                    <a:pt x="692" y="252"/>
                  </a:lnTo>
                  <a:lnTo>
                    <a:pt x="690" y="252"/>
                  </a:lnTo>
                  <a:lnTo>
                    <a:pt x="688" y="250"/>
                  </a:lnTo>
                  <a:lnTo>
                    <a:pt x="688" y="248"/>
                  </a:lnTo>
                  <a:lnTo>
                    <a:pt x="688" y="246"/>
                  </a:lnTo>
                  <a:lnTo>
                    <a:pt x="688" y="244"/>
                  </a:lnTo>
                  <a:lnTo>
                    <a:pt x="688" y="242"/>
                  </a:lnTo>
                  <a:lnTo>
                    <a:pt x="690" y="242"/>
                  </a:lnTo>
                  <a:lnTo>
                    <a:pt x="692" y="242"/>
                  </a:lnTo>
                  <a:close/>
                  <a:moveTo>
                    <a:pt x="782" y="244"/>
                  </a:moveTo>
                  <a:lnTo>
                    <a:pt x="784" y="244"/>
                  </a:lnTo>
                  <a:lnTo>
                    <a:pt x="784" y="246"/>
                  </a:lnTo>
                  <a:lnTo>
                    <a:pt x="786" y="246"/>
                  </a:lnTo>
                  <a:lnTo>
                    <a:pt x="786" y="248"/>
                  </a:lnTo>
                  <a:lnTo>
                    <a:pt x="786" y="246"/>
                  </a:lnTo>
                  <a:lnTo>
                    <a:pt x="784" y="246"/>
                  </a:lnTo>
                  <a:lnTo>
                    <a:pt x="782" y="246"/>
                  </a:lnTo>
                  <a:lnTo>
                    <a:pt x="782" y="248"/>
                  </a:lnTo>
                  <a:lnTo>
                    <a:pt x="780" y="248"/>
                  </a:lnTo>
                  <a:lnTo>
                    <a:pt x="780" y="246"/>
                  </a:lnTo>
                  <a:lnTo>
                    <a:pt x="782" y="246"/>
                  </a:lnTo>
                  <a:lnTo>
                    <a:pt x="784" y="242"/>
                  </a:lnTo>
                  <a:lnTo>
                    <a:pt x="786" y="242"/>
                  </a:lnTo>
                  <a:lnTo>
                    <a:pt x="784" y="242"/>
                  </a:lnTo>
                  <a:lnTo>
                    <a:pt x="784" y="244"/>
                  </a:lnTo>
                  <a:lnTo>
                    <a:pt x="782" y="244"/>
                  </a:lnTo>
                  <a:close/>
                  <a:moveTo>
                    <a:pt x="974" y="549"/>
                  </a:moveTo>
                  <a:lnTo>
                    <a:pt x="972" y="549"/>
                  </a:lnTo>
                  <a:lnTo>
                    <a:pt x="970" y="547"/>
                  </a:lnTo>
                  <a:lnTo>
                    <a:pt x="968" y="545"/>
                  </a:lnTo>
                  <a:lnTo>
                    <a:pt x="966" y="547"/>
                  </a:lnTo>
                  <a:lnTo>
                    <a:pt x="964" y="547"/>
                  </a:lnTo>
                  <a:lnTo>
                    <a:pt x="964" y="549"/>
                  </a:lnTo>
                  <a:lnTo>
                    <a:pt x="962" y="549"/>
                  </a:lnTo>
                  <a:lnTo>
                    <a:pt x="960" y="549"/>
                  </a:lnTo>
                  <a:lnTo>
                    <a:pt x="958" y="551"/>
                  </a:lnTo>
                  <a:lnTo>
                    <a:pt x="956" y="551"/>
                  </a:lnTo>
                  <a:lnTo>
                    <a:pt x="956" y="549"/>
                  </a:lnTo>
                  <a:lnTo>
                    <a:pt x="954" y="549"/>
                  </a:lnTo>
                  <a:lnTo>
                    <a:pt x="952" y="549"/>
                  </a:lnTo>
                  <a:lnTo>
                    <a:pt x="950" y="549"/>
                  </a:lnTo>
                  <a:lnTo>
                    <a:pt x="948" y="551"/>
                  </a:lnTo>
                  <a:lnTo>
                    <a:pt x="946" y="553"/>
                  </a:lnTo>
                  <a:lnTo>
                    <a:pt x="946" y="555"/>
                  </a:lnTo>
                  <a:lnTo>
                    <a:pt x="946" y="557"/>
                  </a:lnTo>
                  <a:lnTo>
                    <a:pt x="948" y="557"/>
                  </a:lnTo>
                  <a:lnTo>
                    <a:pt x="950" y="557"/>
                  </a:lnTo>
                  <a:lnTo>
                    <a:pt x="950" y="559"/>
                  </a:lnTo>
                  <a:lnTo>
                    <a:pt x="948" y="559"/>
                  </a:lnTo>
                  <a:lnTo>
                    <a:pt x="946" y="557"/>
                  </a:lnTo>
                  <a:lnTo>
                    <a:pt x="944" y="555"/>
                  </a:lnTo>
                  <a:lnTo>
                    <a:pt x="942" y="553"/>
                  </a:lnTo>
                  <a:lnTo>
                    <a:pt x="942" y="551"/>
                  </a:lnTo>
                  <a:lnTo>
                    <a:pt x="940" y="549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38" y="543"/>
                  </a:lnTo>
                  <a:lnTo>
                    <a:pt x="940" y="543"/>
                  </a:lnTo>
                  <a:lnTo>
                    <a:pt x="940" y="545"/>
                  </a:lnTo>
                  <a:lnTo>
                    <a:pt x="940" y="547"/>
                  </a:lnTo>
                  <a:lnTo>
                    <a:pt x="940" y="545"/>
                  </a:lnTo>
                  <a:lnTo>
                    <a:pt x="940" y="543"/>
                  </a:lnTo>
                  <a:lnTo>
                    <a:pt x="940" y="543"/>
                  </a:lnTo>
                  <a:lnTo>
                    <a:pt x="938" y="543"/>
                  </a:lnTo>
                  <a:lnTo>
                    <a:pt x="938" y="541"/>
                  </a:lnTo>
                  <a:lnTo>
                    <a:pt x="936" y="539"/>
                  </a:lnTo>
                  <a:lnTo>
                    <a:pt x="936" y="533"/>
                  </a:lnTo>
                  <a:lnTo>
                    <a:pt x="934" y="531"/>
                  </a:lnTo>
                  <a:lnTo>
                    <a:pt x="934" y="527"/>
                  </a:lnTo>
                  <a:lnTo>
                    <a:pt x="932" y="525"/>
                  </a:lnTo>
                  <a:lnTo>
                    <a:pt x="932" y="523"/>
                  </a:lnTo>
                  <a:lnTo>
                    <a:pt x="932" y="521"/>
                  </a:lnTo>
                  <a:lnTo>
                    <a:pt x="934" y="521"/>
                  </a:lnTo>
                  <a:lnTo>
                    <a:pt x="934" y="519"/>
                  </a:lnTo>
                  <a:lnTo>
                    <a:pt x="936" y="517"/>
                  </a:lnTo>
                  <a:lnTo>
                    <a:pt x="936" y="515"/>
                  </a:lnTo>
                  <a:lnTo>
                    <a:pt x="938" y="513"/>
                  </a:lnTo>
                  <a:lnTo>
                    <a:pt x="936" y="515"/>
                  </a:lnTo>
                  <a:lnTo>
                    <a:pt x="936" y="517"/>
                  </a:lnTo>
                  <a:lnTo>
                    <a:pt x="936" y="519"/>
                  </a:lnTo>
                  <a:lnTo>
                    <a:pt x="934" y="519"/>
                  </a:lnTo>
                  <a:lnTo>
                    <a:pt x="934" y="521"/>
                  </a:lnTo>
                  <a:lnTo>
                    <a:pt x="932" y="523"/>
                  </a:lnTo>
                  <a:lnTo>
                    <a:pt x="932" y="525"/>
                  </a:lnTo>
                  <a:lnTo>
                    <a:pt x="934" y="525"/>
                  </a:lnTo>
                  <a:lnTo>
                    <a:pt x="934" y="527"/>
                  </a:lnTo>
                  <a:lnTo>
                    <a:pt x="934" y="529"/>
                  </a:lnTo>
                  <a:lnTo>
                    <a:pt x="936" y="529"/>
                  </a:lnTo>
                  <a:lnTo>
                    <a:pt x="936" y="531"/>
                  </a:lnTo>
                  <a:lnTo>
                    <a:pt x="936" y="529"/>
                  </a:lnTo>
                  <a:lnTo>
                    <a:pt x="938" y="529"/>
                  </a:lnTo>
                  <a:lnTo>
                    <a:pt x="938" y="527"/>
                  </a:lnTo>
                  <a:lnTo>
                    <a:pt x="940" y="527"/>
                  </a:lnTo>
                  <a:lnTo>
                    <a:pt x="940" y="525"/>
                  </a:lnTo>
                  <a:lnTo>
                    <a:pt x="940" y="523"/>
                  </a:lnTo>
                  <a:lnTo>
                    <a:pt x="940" y="523"/>
                  </a:lnTo>
                  <a:lnTo>
                    <a:pt x="940" y="521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9"/>
                  </a:lnTo>
                  <a:lnTo>
                    <a:pt x="940" y="515"/>
                  </a:lnTo>
                  <a:lnTo>
                    <a:pt x="940" y="513"/>
                  </a:lnTo>
                  <a:lnTo>
                    <a:pt x="940" y="513"/>
                  </a:lnTo>
                  <a:lnTo>
                    <a:pt x="940" y="511"/>
                  </a:lnTo>
                  <a:lnTo>
                    <a:pt x="940" y="509"/>
                  </a:lnTo>
                  <a:lnTo>
                    <a:pt x="940" y="507"/>
                  </a:lnTo>
                  <a:lnTo>
                    <a:pt x="940" y="505"/>
                  </a:lnTo>
                  <a:lnTo>
                    <a:pt x="942" y="505"/>
                  </a:lnTo>
                  <a:lnTo>
                    <a:pt x="942" y="503"/>
                  </a:lnTo>
                  <a:lnTo>
                    <a:pt x="944" y="503"/>
                  </a:lnTo>
                  <a:lnTo>
                    <a:pt x="946" y="503"/>
                  </a:lnTo>
                  <a:lnTo>
                    <a:pt x="946" y="501"/>
                  </a:lnTo>
                  <a:lnTo>
                    <a:pt x="946" y="499"/>
                  </a:lnTo>
                  <a:lnTo>
                    <a:pt x="948" y="497"/>
                  </a:lnTo>
                  <a:lnTo>
                    <a:pt x="950" y="497"/>
                  </a:lnTo>
                  <a:lnTo>
                    <a:pt x="948" y="497"/>
                  </a:lnTo>
                  <a:lnTo>
                    <a:pt x="948" y="499"/>
                  </a:lnTo>
                  <a:lnTo>
                    <a:pt x="950" y="499"/>
                  </a:lnTo>
                  <a:lnTo>
                    <a:pt x="950" y="501"/>
                  </a:lnTo>
                  <a:lnTo>
                    <a:pt x="950" y="499"/>
                  </a:lnTo>
                  <a:lnTo>
                    <a:pt x="950" y="497"/>
                  </a:lnTo>
                  <a:lnTo>
                    <a:pt x="952" y="495"/>
                  </a:lnTo>
                  <a:lnTo>
                    <a:pt x="952" y="493"/>
                  </a:lnTo>
                  <a:lnTo>
                    <a:pt x="952" y="491"/>
                  </a:lnTo>
                  <a:lnTo>
                    <a:pt x="954" y="489"/>
                  </a:lnTo>
                  <a:lnTo>
                    <a:pt x="954" y="491"/>
                  </a:lnTo>
                  <a:lnTo>
                    <a:pt x="956" y="491"/>
                  </a:lnTo>
                  <a:lnTo>
                    <a:pt x="958" y="491"/>
                  </a:lnTo>
                  <a:lnTo>
                    <a:pt x="958" y="489"/>
                  </a:lnTo>
                  <a:lnTo>
                    <a:pt x="960" y="489"/>
                  </a:lnTo>
                  <a:lnTo>
                    <a:pt x="960" y="487"/>
                  </a:lnTo>
                  <a:lnTo>
                    <a:pt x="960" y="485"/>
                  </a:lnTo>
                  <a:lnTo>
                    <a:pt x="960" y="483"/>
                  </a:lnTo>
                  <a:lnTo>
                    <a:pt x="958" y="481"/>
                  </a:lnTo>
                  <a:lnTo>
                    <a:pt x="958" y="477"/>
                  </a:lnTo>
                  <a:lnTo>
                    <a:pt x="956" y="477"/>
                  </a:lnTo>
                  <a:lnTo>
                    <a:pt x="956" y="475"/>
                  </a:lnTo>
                  <a:lnTo>
                    <a:pt x="954" y="473"/>
                  </a:lnTo>
                  <a:lnTo>
                    <a:pt x="952" y="471"/>
                  </a:lnTo>
                  <a:lnTo>
                    <a:pt x="950" y="469"/>
                  </a:lnTo>
                  <a:lnTo>
                    <a:pt x="950" y="467"/>
                  </a:lnTo>
                  <a:lnTo>
                    <a:pt x="948" y="465"/>
                  </a:lnTo>
                  <a:lnTo>
                    <a:pt x="948" y="463"/>
                  </a:lnTo>
                  <a:lnTo>
                    <a:pt x="946" y="461"/>
                  </a:lnTo>
                  <a:lnTo>
                    <a:pt x="946" y="459"/>
                  </a:lnTo>
                  <a:lnTo>
                    <a:pt x="946" y="457"/>
                  </a:lnTo>
                  <a:lnTo>
                    <a:pt x="946" y="455"/>
                  </a:lnTo>
                  <a:lnTo>
                    <a:pt x="944" y="455"/>
                  </a:lnTo>
                  <a:lnTo>
                    <a:pt x="946" y="453"/>
                  </a:lnTo>
                  <a:lnTo>
                    <a:pt x="946" y="451"/>
                  </a:lnTo>
                  <a:lnTo>
                    <a:pt x="944" y="451"/>
                  </a:lnTo>
                  <a:lnTo>
                    <a:pt x="944" y="449"/>
                  </a:lnTo>
                  <a:lnTo>
                    <a:pt x="944" y="447"/>
                  </a:lnTo>
                  <a:lnTo>
                    <a:pt x="942" y="447"/>
                  </a:lnTo>
                  <a:lnTo>
                    <a:pt x="942" y="445"/>
                  </a:lnTo>
                  <a:lnTo>
                    <a:pt x="940" y="443"/>
                  </a:lnTo>
                  <a:lnTo>
                    <a:pt x="940" y="441"/>
                  </a:lnTo>
                  <a:lnTo>
                    <a:pt x="940" y="439"/>
                  </a:lnTo>
                  <a:lnTo>
                    <a:pt x="940" y="437"/>
                  </a:lnTo>
                  <a:lnTo>
                    <a:pt x="940" y="437"/>
                  </a:lnTo>
                  <a:lnTo>
                    <a:pt x="940" y="435"/>
                  </a:lnTo>
                  <a:lnTo>
                    <a:pt x="938" y="433"/>
                  </a:lnTo>
                  <a:lnTo>
                    <a:pt x="938" y="431"/>
                  </a:lnTo>
                  <a:lnTo>
                    <a:pt x="936" y="431"/>
                  </a:lnTo>
                  <a:lnTo>
                    <a:pt x="934" y="429"/>
                  </a:lnTo>
                  <a:lnTo>
                    <a:pt x="934" y="427"/>
                  </a:lnTo>
                  <a:lnTo>
                    <a:pt x="932" y="423"/>
                  </a:lnTo>
                  <a:lnTo>
                    <a:pt x="930" y="423"/>
                  </a:lnTo>
                  <a:lnTo>
                    <a:pt x="930" y="421"/>
                  </a:lnTo>
                  <a:lnTo>
                    <a:pt x="928" y="419"/>
                  </a:lnTo>
                  <a:lnTo>
                    <a:pt x="928" y="415"/>
                  </a:lnTo>
                  <a:lnTo>
                    <a:pt x="928" y="413"/>
                  </a:lnTo>
                  <a:lnTo>
                    <a:pt x="928" y="411"/>
                  </a:lnTo>
                  <a:lnTo>
                    <a:pt x="926" y="409"/>
                  </a:lnTo>
                  <a:lnTo>
                    <a:pt x="926" y="407"/>
                  </a:lnTo>
                  <a:lnTo>
                    <a:pt x="924" y="407"/>
                  </a:lnTo>
                  <a:lnTo>
                    <a:pt x="924" y="404"/>
                  </a:lnTo>
                  <a:lnTo>
                    <a:pt x="922" y="404"/>
                  </a:lnTo>
                  <a:lnTo>
                    <a:pt x="922" y="402"/>
                  </a:lnTo>
                  <a:lnTo>
                    <a:pt x="920" y="400"/>
                  </a:lnTo>
                  <a:lnTo>
                    <a:pt x="920" y="398"/>
                  </a:lnTo>
                  <a:lnTo>
                    <a:pt x="918" y="396"/>
                  </a:lnTo>
                  <a:lnTo>
                    <a:pt x="918" y="394"/>
                  </a:lnTo>
                  <a:lnTo>
                    <a:pt x="918" y="392"/>
                  </a:lnTo>
                  <a:lnTo>
                    <a:pt x="918" y="390"/>
                  </a:lnTo>
                  <a:lnTo>
                    <a:pt x="916" y="388"/>
                  </a:lnTo>
                  <a:lnTo>
                    <a:pt x="916" y="386"/>
                  </a:lnTo>
                  <a:lnTo>
                    <a:pt x="916" y="384"/>
                  </a:lnTo>
                  <a:lnTo>
                    <a:pt x="918" y="384"/>
                  </a:lnTo>
                  <a:lnTo>
                    <a:pt x="918" y="382"/>
                  </a:lnTo>
                  <a:lnTo>
                    <a:pt x="920" y="380"/>
                  </a:lnTo>
                  <a:lnTo>
                    <a:pt x="920" y="378"/>
                  </a:lnTo>
                  <a:lnTo>
                    <a:pt x="920" y="376"/>
                  </a:lnTo>
                  <a:lnTo>
                    <a:pt x="920" y="374"/>
                  </a:lnTo>
                  <a:lnTo>
                    <a:pt x="920" y="372"/>
                  </a:lnTo>
                  <a:lnTo>
                    <a:pt x="918" y="372"/>
                  </a:lnTo>
                  <a:lnTo>
                    <a:pt x="918" y="370"/>
                  </a:lnTo>
                  <a:lnTo>
                    <a:pt x="916" y="368"/>
                  </a:lnTo>
                  <a:lnTo>
                    <a:pt x="916" y="368"/>
                  </a:lnTo>
                  <a:lnTo>
                    <a:pt x="914" y="368"/>
                  </a:lnTo>
                  <a:lnTo>
                    <a:pt x="916" y="368"/>
                  </a:lnTo>
                  <a:lnTo>
                    <a:pt x="918" y="368"/>
                  </a:lnTo>
                  <a:lnTo>
                    <a:pt x="920" y="366"/>
                  </a:lnTo>
                  <a:lnTo>
                    <a:pt x="922" y="366"/>
                  </a:lnTo>
                  <a:lnTo>
                    <a:pt x="924" y="364"/>
                  </a:lnTo>
                  <a:lnTo>
                    <a:pt x="924" y="362"/>
                  </a:lnTo>
                  <a:lnTo>
                    <a:pt x="922" y="362"/>
                  </a:lnTo>
                  <a:lnTo>
                    <a:pt x="922" y="360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62"/>
                  </a:lnTo>
                  <a:lnTo>
                    <a:pt x="926" y="360"/>
                  </a:lnTo>
                  <a:lnTo>
                    <a:pt x="924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2" y="360"/>
                  </a:lnTo>
                  <a:lnTo>
                    <a:pt x="920" y="360"/>
                  </a:lnTo>
                  <a:lnTo>
                    <a:pt x="920" y="362"/>
                  </a:lnTo>
                  <a:lnTo>
                    <a:pt x="922" y="362"/>
                  </a:lnTo>
                  <a:lnTo>
                    <a:pt x="922" y="364"/>
                  </a:lnTo>
                  <a:lnTo>
                    <a:pt x="920" y="366"/>
                  </a:lnTo>
                  <a:lnTo>
                    <a:pt x="918" y="366"/>
                  </a:lnTo>
                  <a:lnTo>
                    <a:pt x="918" y="368"/>
                  </a:lnTo>
                  <a:lnTo>
                    <a:pt x="914" y="366"/>
                  </a:lnTo>
                  <a:lnTo>
                    <a:pt x="912" y="364"/>
                  </a:lnTo>
                  <a:lnTo>
                    <a:pt x="912" y="362"/>
                  </a:lnTo>
                  <a:lnTo>
                    <a:pt x="914" y="362"/>
                  </a:lnTo>
                  <a:lnTo>
                    <a:pt x="914" y="360"/>
                  </a:lnTo>
                  <a:lnTo>
                    <a:pt x="914" y="358"/>
                  </a:lnTo>
                  <a:lnTo>
                    <a:pt x="914" y="360"/>
                  </a:lnTo>
                  <a:lnTo>
                    <a:pt x="912" y="362"/>
                  </a:lnTo>
                  <a:lnTo>
                    <a:pt x="910" y="364"/>
                  </a:lnTo>
                  <a:lnTo>
                    <a:pt x="912" y="364"/>
                  </a:lnTo>
                  <a:lnTo>
                    <a:pt x="912" y="366"/>
                  </a:lnTo>
                  <a:lnTo>
                    <a:pt x="910" y="366"/>
                  </a:lnTo>
                  <a:lnTo>
                    <a:pt x="910" y="364"/>
                  </a:lnTo>
                  <a:lnTo>
                    <a:pt x="908" y="364"/>
                  </a:lnTo>
                  <a:lnTo>
                    <a:pt x="906" y="362"/>
                  </a:lnTo>
                  <a:lnTo>
                    <a:pt x="906" y="360"/>
                  </a:lnTo>
                  <a:lnTo>
                    <a:pt x="908" y="358"/>
                  </a:lnTo>
                  <a:lnTo>
                    <a:pt x="906" y="360"/>
                  </a:lnTo>
                  <a:lnTo>
                    <a:pt x="904" y="360"/>
                  </a:lnTo>
                  <a:lnTo>
                    <a:pt x="904" y="358"/>
                  </a:lnTo>
                  <a:lnTo>
                    <a:pt x="902" y="356"/>
                  </a:lnTo>
                  <a:lnTo>
                    <a:pt x="900" y="356"/>
                  </a:lnTo>
                  <a:lnTo>
                    <a:pt x="898" y="354"/>
                  </a:lnTo>
                  <a:lnTo>
                    <a:pt x="896" y="352"/>
                  </a:lnTo>
                  <a:lnTo>
                    <a:pt x="896" y="350"/>
                  </a:lnTo>
                  <a:lnTo>
                    <a:pt x="896" y="348"/>
                  </a:lnTo>
                  <a:lnTo>
                    <a:pt x="898" y="348"/>
                  </a:lnTo>
                  <a:lnTo>
                    <a:pt x="900" y="348"/>
                  </a:lnTo>
                  <a:lnTo>
                    <a:pt x="900" y="346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4" y="342"/>
                  </a:lnTo>
                  <a:lnTo>
                    <a:pt x="904" y="340"/>
                  </a:lnTo>
                  <a:lnTo>
                    <a:pt x="910" y="336"/>
                  </a:lnTo>
                  <a:lnTo>
                    <a:pt x="910" y="334"/>
                  </a:lnTo>
                  <a:lnTo>
                    <a:pt x="912" y="324"/>
                  </a:lnTo>
                  <a:lnTo>
                    <a:pt x="912" y="320"/>
                  </a:lnTo>
                  <a:lnTo>
                    <a:pt x="914" y="320"/>
                  </a:lnTo>
                  <a:lnTo>
                    <a:pt x="914" y="318"/>
                  </a:lnTo>
                  <a:lnTo>
                    <a:pt x="916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8" y="312"/>
                  </a:lnTo>
                  <a:lnTo>
                    <a:pt x="918" y="308"/>
                  </a:lnTo>
                  <a:lnTo>
                    <a:pt x="920" y="308"/>
                  </a:lnTo>
                  <a:lnTo>
                    <a:pt x="918" y="306"/>
                  </a:lnTo>
                  <a:lnTo>
                    <a:pt x="918" y="304"/>
                  </a:lnTo>
                  <a:lnTo>
                    <a:pt x="918" y="302"/>
                  </a:lnTo>
                  <a:lnTo>
                    <a:pt x="920" y="302"/>
                  </a:lnTo>
                  <a:lnTo>
                    <a:pt x="922" y="300"/>
                  </a:lnTo>
                  <a:lnTo>
                    <a:pt x="922" y="298"/>
                  </a:lnTo>
                  <a:lnTo>
                    <a:pt x="926" y="296"/>
                  </a:lnTo>
                  <a:lnTo>
                    <a:pt x="928" y="292"/>
                  </a:lnTo>
                  <a:lnTo>
                    <a:pt x="928" y="290"/>
                  </a:lnTo>
                  <a:lnTo>
                    <a:pt x="926" y="290"/>
                  </a:lnTo>
                  <a:lnTo>
                    <a:pt x="924" y="290"/>
                  </a:lnTo>
                  <a:lnTo>
                    <a:pt x="922" y="292"/>
                  </a:lnTo>
                  <a:lnTo>
                    <a:pt x="920" y="292"/>
                  </a:lnTo>
                  <a:lnTo>
                    <a:pt x="918" y="292"/>
                  </a:lnTo>
                  <a:lnTo>
                    <a:pt x="916" y="294"/>
                  </a:lnTo>
                  <a:lnTo>
                    <a:pt x="914" y="296"/>
                  </a:lnTo>
                  <a:lnTo>
                    <a:pt x="914" y="298"/>
                  </a:lnTo>
                  <a:lnTo>
                    <a:pt x="914" y="300"/>
                  </a:lnTo>
                  <a:lnTo>
                    <a:pt x="912" y="302"/>
                  </a:lnTo>
                  <a:lnTo>
                    <a:pt x="912" y="304"/>
                  </a:lnTo>
                  <a:lnTo>
                    <a:pt x="910" y="310"/>
                  </a:lnTo>
                  <a:lnTo>
                    <a:pt x="910" y="312"/>
                  </a:lnTo>
                  <a:lnTo>
                    <a:pt x="908" y="312"/>
                  </a:lnTo>
                  <a:lnTo>
                    <a:pt x="908" y="314"/>
                  </a:lnTo>
                  <a:lnTo>
                    <a:pt x="908" y="316"/>
                  </a:lnTo>
                  <a:lnTo>
                    <a:pt x="906" y="316"/>
                  </a:lnTo>
                  <a:lnTo>
                    <a:pt x="906" y="318"/>
                  </a:lnTo>
                  <a:lnTo>
                    <a:pt x="906" y="320"/>
                  </a:lnTo>
                  <a:lnTo>
                    <a:pt x="906" y="320"/>
                  </a:lnTo>
                  <a:lnTo>
                    <a:pt x="904" y="320"/>
                  </a:lnTo>
                  <a:lnTo>
                    <a:pt x="904" y="320"/>
                  </a:lnTo>
                  <a:lnTo>
                    <a:pt x="906" y="320"/>
                  </a:lnTo>
                  <a:lnTo>
                    <a:pt x="904" y="322"/>
                  </a:lnTo>
                  <a:lnTo>
                    <a:pt x="904" y="324"/>
                  </a:lnTo>
                  <a:lnTo>
                    <a:pt x="904" y="326"/>
                  </a:lnTo>
                  <a:lnTo>
                    <a:pt x="902" y="326"/>
                  </a:lnTo>
                  <a:lnTo>
                    <a:pt x="902" y="328"/>
                  </a:lnTo>
                  <a:lnTo>
                    <a:pt x="900" y="330"/>
                  </a:lnTo>
                  <a:lnTo>
                    <a:pt x="898" y="330"/>
                  </a:lnTo>
                  <a:lnTo>
                    <a:pt x="898" y="328"/>
                  </a:lnTo>
                  <a:lnTo>
                    <a:pt x="898" y="326"/>
                  </a:lnTo>
                  <a:lnTo>
                    <a:pt x="898" y="324"/>
                  </a:lnTo>
                  <a:lnTo>
                    <a:pt x="898" y="326"/>
                  </a:lnTo>
                  <a:lnTo>
                    <a:pt x="898" y="328"/>
                  </a:lnTo>
                  <a:lnTo>
                    <a:pt x="898" y="330"/>
                  </a:lnTo>
                  <a:lnTo>
                    <a:pt x="900" y="332"/>
                  </a:lnTo>
                  <a:lnTo>
                    <a:pt x="900" y="334"/>
                  </a:lnTo>
                  <a:lnTo>
                    <a:pt x="902" y="336"/>
                  </a:lnTo>
                  <a:lnTo>
                    <a:pt x="900" y="336"/>
                  </a:lnTo>
                  <a:lnTo>
                    <a:pt x="900" y="338"/>
                  </a:lnTo>
                  <a:lnTo>
                    <a:pt x="898" y="338"/>
                  </a:lnTo>
                  <a:lnTo>
                    <a:pt x="896" y="338"/>
                  </a:lnTo>
                  <a:lnTo>
                    <a:pt x="896" y="336"/>
                  </a:lnTo>
                  <a:lnTo>
                    <a:pt x="898" y="336"/>
                  </a:lnTo>
                  <a:lnTo>
                    <a:pt x="898" y="334"/>
                  </a:lnTo>
                  <a:lnTo>
                    <a:pt x="898" y="336"/>
                  </a:lnTo>
                  <a:lnTo>
                    <a:pt x="896" y="336"/>
                  </a:lnTo>
                  <a:lnTo>
                    <a:pt x="894" y="336"/>
                  </a:lnTo>
                  <a:lnTo>
                    <a:pt x="894" y="338"/>
                  </a:lnTo>
                  <a:lnTo>
                    <a:pt x="892" y="338"/>
                  </a:lnTo>
                  <a:lnTo>
                    <a:pt x="894" y="338"/>
                  </a:lnTo>
                  <a:lnTo>
                    <a:pt x="894" y="340"/>
                  </a:lnTo>
                  <a:lnTo>
                    <a:pt x="892" y="342"/>
                  </a:lnTo>
                  <a:lnTo>
                    <a:pt x="892" y="342"/>
                  </a:lnTo>
                  <a:lnTo>
                    <a:pt x="892" y="340"/>
                  </a:lnTo>
                  <a:lnTo>
                    <a:pt x="892" y="342"/>
                  </a:lnTo>
                  <a:lnTo>
                    <a:pt x="892" y="344"/>
                  </a:lnTo>
                  <a:lnTo>
                    <a:pt x="890" y="344"/>
                  </a:lnTo>
                  <a:lnTo>
                    <a:pt x="888" y="344"/>
                  </a:lnTo>
                  <a:lnTo>
                    <a:pt x="888" y="342"/>
                  </a:lnTo>
                  <a:lnTo>
                    <a:pt x="888" y="340"/>
                  </a:lnTo>
                  <a:lnTo>
                    <a:pt x="888" y="342"/>
                  </a:lnTo>
                  <a:lnTo>
                    <a:pt x="888" y="344"/>
                  </a:lnTo>
                  <a:lnTo>
                    <a:pt x="888" y="346"/>
                  </a:lnTo>
                  <a:lnTo>
                    <a:pt x="886" y="346"/>
                  </a:lnTo>
                  <a:lnTo>
                    <a:pt x="886" y="344"/>
                  </a:lnTo>
                  <a:lnTo>
                    <a:pt x="886" y="346"/>
                  </a:lnTo>
                  <a:lnTo>
                    <a:pt x="888" y="346"/>
                  </a:lnTo>
                  <a:lnTo>
                    <a:pt x="888" y="348"/>
                  </a:lnTo>
                  <a:lnTo>
                    <a:pt x="886" y="348"/>
                  </a:lnTo>
                  <a:lnTo>
                    <a:pt x="888" y="348"/>
                  </a:lnTo>
                  <a:lnTo>
                    <a:pt x="890" y="348"/>
                  </a:lnTo>
                  <a:lnTo>
                    <a:pt x="888" y="348"/>
                  </a:lnTo>
                  <a:lnTo>
                    <a:pt x="888" y="350"/>
                  </a:lnTo>
                  <a:lnTo>
                    <a:pt x="886" y="350"/>
                  </a:lnTo>
                  <a:lnTo>
                    <a:pt x="888" y="350"/>
                  </a:lnTo>
                  <a:lnTo>
                    <a:pt x="890" y="350"/>
                  </a:lnTo>
                  <a:lnTo>
                    <a:pt x="890" y="352"/>
                  </a:lnTo>
                  <a:lnTo>
                    <a:pt x="892" y="352"/>
                  </a:lnTo>
                  <a:lnTo>
                    <a:pt x="892" y="354"/>
                  </a:lnTo>
                  <a:lnTo>
                    <a:pt x="892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0" y="358"/>
                  </a:lnTo>
                  <a:lnTo>
                    <a:pt x="888" y="358"/>
                  </a:lnTo>
                  <a:lnTo>
                    <a:pt x="888" y="356"/>
                  </a:lnTo>
                  <a:lnTo>
                    <a:pt x="888" y="354"/>
                  </a:lnTo>
                  <a:lnTo>
                    <a:pt x="888" y="358"/>
                  </a:lnTo>
                  <a:lnTo>
                    <a:pt x="886" y="358"/>
                  </a:lnTo>
                  <a:lnTo>
                    <a:pt x="884" y="358"/>
                  </a:lnTo>
                  <a:lnTo>
                    <a:pt x="882" y="358"/>
                  </a:lnTo>
                  <a:lnTo>
                    <a:pt x="880" y="358"/>
                  </a:lnTo>
                  <a:lnTo>
                    <a:pt x="880" y="356"/>
                  </a:lnTo>
                  <a:lnTo>
                    <a:pt x="878" y="356"/>
                  </a:lnTo>
                  <a:lnTo>
                    <a:pt x="878" y="358"/>
                  </a:lnTo>
                  <a:lnTo>
                    <a:pt x="878" y="356"/>
                  </a:lnTo>
                  <a:lnTo>
                    <a:pt x="880" y="356"/>
                  </a:lnTo>
                  <a:lnTo>
                    <a:pt x="880" y="358"/>
                  </a:lnTo>
                  <a:lnTo>
                    <a:pt x="882" y="358"/>
                  </a:lnTo>
                  <a:lnTo>
                    <a:pt x="882" y="360"/>
                  </a:lnTo>
                  <a:lnTo>
                    <a:pt x="882" y="362"/>
                  </a:lnTo>
                  <a:lnTo>
                    <a:pt x="882" y="360"/>
                  </a:lnTo>
                  <a:lnTo>
                    <a:pt x="884" y="360"/>
                  </a:lnTo>
                  <a:lnTo>
                    <a:pt x="886" y="360"/>
                  </a:lnTo>
                  <a:lnTo>
                    <a:pt x="888" y="360"/>
                  </a:lnTo>
                  <a:lnTo>
                    <a:pt x="890" y="362"/>
                  </a:lnTo>
                  <a:lnTo>
                    <a:pt x="890" y="364"/>
                  </a:lnTo>
                  <a:lnTo>
                    <a:pt x="892" y="364"/>
                  </a:lnTo>
                  <a:lnTo>
                    <a:pt x="892" y="366"/>
                  </a:lnTo>
                  <a:lnTo>
                    <a:pt x="896" y="368"/>
                  </a:lnTo>
                  <a:lnTo>
                    <a:pt x="898" y="368"/>
                  </a:lnTo>
                  <a:lnTo>
                    <a:pt x="898" y="368"/>
                  </a:lnTo>
                  <a:lnTo>
                    <a:pt x="898" y="370"/>
                  </a:lnTo>
                  <a:lnTo>
                    <a:pt x="896" y="372"/>
                  </a:lnTo>
                  <a:lnTo>
                    <a:pt x="896" y="374"/>
                  </a:lnTo>
                  <a:lnTo>
                    <a:pt x="894" y="376"/>
                  </a:lnTo>
                  <a:lnTo>
                    <a:pt x="894" y="378"/>
                  </a:lnTo>
                  <a:lnTo>
                    <a:pt x="894" y="380"/>
                  </a:lnTo>
                  <a:lnTo>
                    <a:pt x="894" y="382"/>
                  </a:lnTo>
                  <a:lnTo>
                    <a:pt x="894" y="384"/>
                  </a:lnTo>
                  <a:lnTo>
                    <a:pt x="894" y="388"/>
                  </a:lnTo>
                  <a:lnTo>
                    <a:pt x="894" y="390"/>
                  </a:lnTo>
                  <a:lnTo>
                    <a:pt x="896" y="392"/>
                  </a:lnTo>
                  <a:lnTo>
                    <a:pt x="896" y="394"/>
                  </a:lnTo>
                  <a:lnTo>
                    <a:pt x="894" y="394"/>
                  </a:lnTo>
                  <a:lnTo>
                    <a:pt x="896" y="396"/>
                  </a:lnTo>
                  <a:lnTo>
                    <a:pt x="894" y="396"/>
                  </a:lnTo>
                  <a:lnTo>
                    <a:pt x="894" y="398"/>
                  </a:lnTo>
                  <a:lnTo>
                    <a:pt x="894" y="400"/>
                  </a:lnTo>
                  <a:lnTo>
                    <a:pt x="892" y="402"/>
                  </a:lnTo>
                  <a:lnTo>
                    <a:pt x="892" y="404"/>
                  </a:lnTo>
                  <a:lnTo>
                    <a:pt x="890" y="404"/>
                  </a:lnTo>
                  <a:lnTo>
                    <a:pt x="888" y="404"/>
                  </a:lnTo>
                  <a:lnTo>
                    <a:pt x="886" y="407"/>
                  </a:lnTo>
                  <a:lnTo>
                    <a:pt x="884" y="407"/>
                  </a:lnTo>
                  <a:lnTo>
                    <a:pt x="882" y="407"/>
                  </a:lnTo>
                  <a:lnTo>
                    <a:pt x="880" y="404"/>
                  </a:lnTo>
                  <a:lnTo>
                    <a:pt x="878" y="404"/>
                  </a:lnTo>
                  <a:lnTo>
                    <a:pt x="876" y="404"/>
                  </a:lnTo>
                  <a:lnTo>
                    <a:pt x="876" y="402"/>
                  </a:lnTo>
                  <a:lnTo>
                    <a:pt x="874" y="402"/>
                  </a:lnTo>
                  <a:lnTo>
                    <a:pt x="874" y="400"/>
                  </a:lnTo>
                  <a:lnTo>
                    <a:pt x="872" y="402"/>
                  </a:lnTo>
                  <a:lnTo>
                    <a:pt x="874" y="404"/>
                  </a:lnTo>
                  <a:lnTo>
                    <a:pt x="874" y="407"/>
                  </a:lnTo>
                  <a:lnTo>
                    <a:pt x="874" y="409"/>
                  </a:lnTo>
                  <a:lnTo>
                    <a:pt x="872" y="411"/>
                  </a:lnTo>
                  <a:lnTo>
                    <a:pt x="860" y="417"/>
                  </a:lnTo>
                  <a:lnTo>
                    <a:pt x="852" y="419"/>
                  </a:lnTo>
                  <a:lnTo>
                    <a:pt x="850" y="421"/>
                  </a:lnTo>
                  <a:lnTo>
                    <a:pt x="842" y="425"/>
                  </a:lnTo>
                  <a:lnTo>
                    <a:pt x="840" y="425"/>
                  </a:lnTo>
                  <a:lnTo>
                    <a:pt x="838" y="427"/>
                  </a:lnTo>
                  <a:lnTo>
                    <a:pt x="836" y="427"/>
                  </a:lnTo>
                  <a:lnTo>
                    <a:pt x="834" y="427"/>
                  </a:lnTo>
                  <a:lnTo>
                    <a:pt x="832" y="429"/>
                  </a:lnTo>
                  <a:lnTo>
                    <a:pt x="832" y="427"/>
                  </a:lnTo>
                  <a:lnTo>
                    <a:pt x="832" y="429"/>
                  </a:lnTo>
                  <a:lnTo>
                    <a:pt x="830" y="429"/>
                  </a:lnTo>
                  <a:lnTo>
                    <a:pt x="828" y="429"/>
                  </a:lnTo>
                  <a:lnTo>
                    <a:pt x="826" y="431"/>
                  </a:lnTo>
                  <a:lnTo>
                    <a:pt x="822" y="431"/>
                  </a:lnTo>
                  <a:lnTo>
                    <a:pt x="820" y="431"/>
                  </a:lnTo>
                  <a:lnTo>
                    <a:pt x="814" y="433"/>
                  </a:lnTo>
                  <a:lnTo>
                    <a:pt x="810" y="433"/>
                  </a:lnTo>
                  <a:lnTo>
                    <a:pt x="804" y="435"/>
                  </a:lnTo>
                  <a:lnTo>
                    <a:pt x="802" y="435"/>
                  </a:lnTo>
                  <a:lnTo>
                    <a:pt x="798" y="435"/>
                  </a:lnTo>
                  <a:lnTo>
                    <a:pt x="796" y="435"/>
                  </a:lnTo>
                  <a:lnTo>
                    <a:pt x="796" y="435"/>
                  </a:lnTo>
                  <a:lnTo>
                    <a:pt x="794" y="435"/>
                  </a:lnTo>
                  <a:lnTo>
                    <a:pt x="792" y="435"/>
                  </a:lnTo>
                  <a:lnTo>
                    <a:pt x="790" y="435"/>
                  </a:lnTo>
                  <a:lnTo>
                    <a:pt x="788" y="435"/>
                  </a:lnTo>
                  <a:lnTo>
                    <a:pt x="786" y="435"/>
                  </a:lnTo>
                  <a:lnTo>
                    <a:pt x="784" y="435"/>
                  </a:lnTo>
                  <a:lnTo>
                    <a:pt x="782" y="435"/>
                  </a:lnTo>
                  <a:lnTo>
                    <a:pt x="780" y="435"/>
                  </a:lnTo>
                  <a:lnTo>
                    <a:pt x="778" y="435"/>
                  </a:lnTo>
                  <a:lnTo>
                    <a:pt x="776" y="435"/>
                  </a:lnTo>
                  <a:lnTo>
                    <a:pt x="774" y="435"/>
                  </a:lnTo>
                  <a:lnTo>
                    <a:pt x="774" y="433"/>
                  </a:lnTo>
                  <a:lnTo>
                    <a:pt x="772" y="433"/>
                  </a:lnTo>
                  <a:lnTo>
                    <a:pt x="770" y="433"/>
                  </a:lnTo>
                  <a:lnTo>
                    <a:pt x="768" y="433"/>
                  </a:lnTo>
                  <a:lnTo>
                    <a:pt x="768" y="431"/>
                  </a:lnTo>
                  <a:lnTo>
                    <a:pt x="766" y="431"/>
                  </a:lnTo>
                  <a:lnTo>
                    <a:pt x="764" y="431"/>
                  </a:lnTo>
                  <a:lnTo>
                    <a:pt x="762" y="431"/>
                  </a:lnTo>
                  <a:lnTo>
                    <a:pt x="762" y="429"/>
                  </a:lnTo>
                  <a:lnTo>
                    <a:pt x="760" y="429"/>
                  </a:lnTo>
                  <a:lnTo>
                    <a:pt x="758" y="429"/>
                  </a:lnTo>
                  <a:lnTo>
                    <a:pt x="756" y="427"/>
                  </a:lnTo>
                  <a:lnTo>
                    <a:pt x="754" y="425"/>
                  </a:lnTo>
                  <a:lnTo>
                    <a:pt x="754" y="423"/>
                  </a:lnTo>
                  <a:lnTo>
                    <a:pt x="752" y="421"/>
                  </a:lnTo>
                  <a:lnTo>
                    <a:pt x="752" y="419"/>
                  </a:lnTo>
                  <a:lnTo>
                    <a:pt x="752" y="417"/>
                  </a:lnTo>
                  <a:lnTo>
                    <a:pt x="750" y="417"/>
                  </a:lnTo>
                  <a:lnTo>
                    <a:pt x="750" y="417"/>
                  </a:lnTo>
                  <a:lnTo>
                    <a:pt x="750" y="415"/>
                  </a:lnTo>
                  <a:lnTo>
                    <a:pt x="750" y="413"/>
                  </a:lnTo>
                  <a:lnTo>
                    <a:pt x="750" y="411"/>
                  </a:lnTo>
                  <a:lnTo>
                    <a:pt x="750" y="409"/>
                  </a:lnTo>
                  <a:lnTo>
                    <a:pt x="752" y="409"/>
                  </a:lnTo>
                  <a:lnTo>
                    <a:pt x="756" y="409"/>
                  </a:lnTo>
                  <a:lnTo>
                    <a:pt x="756" y="407"/>
                  </a:lnTo>
                  <a:lnTo>
                    <a:pt x="758" y="407"/>
                  </a:lnTo>
                  <a:lnTo>
                    <a:pt x="760" y="407"/>
                  </a:lnTo>
                  <a:lnTo>
                    <a:pt x="762" y="407"/>
                  </a:lnTo>
                  <a:lnTo>
                    <a:pt x="760" y="409"/>
                  </a:lnTo>
                  <a:lnTo>
                    <a:pt x="762" y="411"/>
                  </a:lnTo>
                  <a:lnTo>
                    <a:pt x="762" y="413"/>
                  </a:lnTo>
                  <a:lnTo>
                    <a:pt x="764" y="413"/>
                  </a:lnTo>
                  <a:lnTo>
                    <a:pt x="764" y="411"/>
                  </a:lnTo>
                  <a:lnTo>
                    <a:pt x="764" y="409"/>
                  </a:lnTo>
                  <a:lnTo>
                    <a:pt x="766" y="409"/>
                  </a:lnTo>
                  <a:lnTo>
                    <a:pt x="768" y="409"/>
                  </a:lnTo>
                  <a:lnTo>
                    <a:pt x="768" y="407"/>
                  </a:lnTo>
                  <a:lnTo>
                    <a:pt x="766" y="407"/>
                  </a:lnTo>
                  <a:lnTo>
                    <a:pt x="766" y="409"/>
                  </a:lnTo>
                  <a:lnTo>
                    <a:pt x="764" y="409"/>
                  </a:lnTo>
                  <a:lnTo>
                    <a:pt x="762" y="409"/>
                  </a:lnTo>
                  <a:lnTo>
                    <a:pt x="762" y="411"/>
                  </a:lnTo>
                  <a:lnTo>
                    <a:pt x="764" y="411"/>
                  </a:lnTo>
                  <a:lnTo>
                    <a:pt x="762" y="411"/>
                  </a:lnTo>
                  <a:lnTo>
                    <a:pt x="760" y="409"/>
                  </a:lnTo>
                  <a:lnTo>
                    <a:pt x="762" y="409"/>
                  </a:lnTo>
                  <a:lnTo>
                    <a:pt x="762" y="407"/>
                  </a:lnTo>
                  <a:lnTo>
                    <a:pt x="760" y="407"/>
                  </a:lnTo>
                  <a:lnTo>
                    <a:pt x="758" y="407"/>
                  </a:lnTo>
                  <a:lnTo>
                    <a:pt x="758" y="404"/>
                  </a:lnTo>
                  <a:lnTo>
                    <a:pt x="758" y="402"/>
                  </a:lnTo>
                  <a:lnTo>
                    <a:pt x="760" y="402"/>
                  </a:lnTo>
                  <a:lnTo>
                    <a:pt x="758" y="402"/>
                  </a:lnTo>
                  <a:lnTo>
                    <a:pt x="756" y="402"/>
                  </a:lnTo>
                  <a:lnTo>
                    <a:pt x="754" y="402"/>
                  </a:lnTo>
                  <a:lnTo>
                    <a:pt x="754" y="400"/>
                  </a:lnTo>
                  <a:lnTo>
                    <a:pt x="752" y="398"/>
                  </a:lnTo>
                  <a:lnTo>
                    <a:pt x="752" y="396"/>
                  </a:lnTo>
                  <a:lnTo>
                    <a:pt x="750" y="396"/>
                  </a:lnTo>
                  <a:lnTo>
                    <a:pt x="748" y="396"/>
                  </a:lnTo>
                  <a:lnTo>
                    <a:pt x="748" y="394"/>
                  </a:lnTo>
                  <a:lnTo>
                    <a:pt x="748" y="394"/>
                  </a:lnTo>
                  <a:lnTo>
                    <a:pt x="746" y="394"/>
                  </a:lnTo>
                  <a:lnTo>
                    <a:pt x="746" y="392"/>
                  </a:lnTo>
                  <a:lnTo>
                    <a:pt x="744" y="392"/>
                  </a:lnTo>
                  <a:lnTo>
                    <a:pt x="742" y="392"/>
                  </a:lnTo>
                  <a:lnTo>
                    <a:pt x="742" y="390"/>
                  </a:lnTo>
                  <a:lnTo>
                    <a:pt x="742" y="392"/>
                  </a:lnTo>
                  <a:lnTo>
                    <a:pt x="740" y="392"/>
                  </a:lnTo>
                  <a:lnTo>
                    <a:pt x="740" y="390"/>
                  </a:lnTo>
                  <a:lnTo>
                    <a:pt x="738" y="390"/>
                  </a:lnTo>
                  <a:lnTo>
                    <a:pt x="738" y="388"/>
                  </a:lnTo>
                  <a:lnTo>
                    <a:pt x="736" y="388"/>
                  </a:lnTo>
                  <a:lnTo>
                    <a:pt x="736" y="386"/>
                  </a:lnTo>
                  <a:lnTo>
                    <a:pt x="734" y="386"/>
                  </a:lnTo>
                  <a:lnTo>
                    <a:pt x="734" y="384"/>
                  </a:lnTo>
                  <a:lnTo>
                    <a:pt x="734" y="382"/>
                  </a:lnTo>
                  <a:lnTo>
                    <a:pt x="732" y="382"/>
                  </a:lnTo>
                  <a:lnTo>
                    <a:pt x="732" y="380"/>
                  </a:lnTo>
                  <a:lnTo>
                    <a:pt x="730" y="378"/>
                  </a:lnTo>
                  <a:lnTo>
                    <a:pt x="730" y="376"/>
                  </a:lnTo>
                  <a:lnTo>
                    <a:pt x="728" y="374"/>
                  </a:lnTo>
                  <a:lnTo>
                    <a:pt x="726" y="372"/>
                  </a:lnTo>
                  <a:lnTo>
                    <a:pt x="728" y="372"/>
                  </a:lnTo>
                  <a:lnTo>
                    <a:pt x="726" y="370"/>
                  </a:lnTo>
                  <a:lnTo>
                    <a:pt x="728" y="370"/>
                  </a:lnTo>
                  <a:lnTo>
                    <a:pt x="730" y="370"/>
                  </a:lnTo>
                  <a:lnTo>
                    <a:pt x="730" y="372"/>
                  </a:lnTo>
                  <a:lnTo>
                    <a:pt x="732" y="372"/>
                  </a:lnTo>
                  <a:lnTo>
                    <a:pt x="730" y="372"/>
                  </a:lnTo>
                  <a:lnTo>
                    <a:pt x="730" y="370"/>
                  </a:lnTo>
                  <a:lnTo>
                    <a:pt x="728" y="370"/>
                  </a:lnTo>
                  <a:lnTo>
                    <a:pt x="728" y="368"/>
                  </a:lnTo>
                  <a:lnTo>
                    <a:pt x="728" y="370"/>
                  </a:lnTo>
                  <a:lnTo>
                    <a:pt x="726" y="368"/>
                  </a:lnTo>
                  <a:lnTo>
                    <a:pt x="726" y="368"/>
                  </a:lnTo>
                  <a:lnTo>
                    <a:pt x="724" y="368"/>
                  </a:lnTo>
                  <a:lnTo>
                    <a:pt x="722" y="366"/>
                  </a:lnTo>
                  <a:lnTo>
                    <a:pt x="720" y="366"/>
                  </a:lnTo>
                  <a:lnTo>
                    <a:pt x="718" y="364"/>
                  </a:lnTo>
                  <a:lnTo>
                    <a:pt x="716" y="362"/>
                  </a:lnTo>
                  <a:lnTo>
                    <a:pt x="714" y="360"/>
                  </a:lnTo>
                  <a:lnTo>
                    <a:pt x="714" y="358"/>
                  </a:lnTo>
                  <a:lnTo>
                    <a:pt x="712" y="356"/>
                  </a:lnTo>
                  <a:lnTo>
                    <a:pt x="714" y="356"/>
                  </a:lnTo>
                  <a:lnTo>
                    <a:pt x="716" y="356"/>
                  </a:lnTo>
                  <a:lnTo>
                    <a:pt x="716" y="354"/>
                  </a:lnTo>
                  <a:lnTo>
                    <a:pt x="714" y="354"/>
                  </a:lnTo>
                  <a:lnTo>
                    <a:pt x="714" y="352"/>
                  </a:lnTo>
                  <a:lnTo>
                    <a:pt x="714" y="350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6" y="350"/>
                  </a:lnTo>
                  <a:lnTo>
                    <a:pt x="716" y="352"/>
                  </a:lnTo>
                  <a:lnTo>
                    <a:pt x="718" y="352"/>
                  </a:lnTo>
                  <a:lnTo>
                    <a:pt x="716" y="350"/>
                  </a:lnTo>
                  <a:lnTo>
                    <a:pt x="714" y="350"/>
                  </a:lnTo>
                  <a:lnTo>
                    <a:pt x="712" y="352"/>
                  </a:lnTo>
                  <a:lnTo>
                    <a:pt x="712" y="350"/>
                  </a:lnTo>
                  <a:lnTo>
                    <a:pt x="712" y="348"/>
                  </a:lnTo>
                  <a:lnTo>
                    <a:pt x="714" y="346"/>
                  </a:lnTo>
                  <a:lnTo>
                    <a:pt x="714" y="344"/>
                  </a:lnTo>
                  <a:lnTo>
                    <a:pt x="714" y="346"/>
                  </a:lnTo>
                  <a:lnTo>
                    <a:pt x="714" y="348"/>
                  </a:lnTo>
                  <a:lnTo>
                    <a:pt x="716" y="346"/>
                  </a:lnTo>
                  <a:lnTo>
                    <a:pt x="716" y="344"/>
                  </a:lnTo>
                  <a:lnTo>
                    <a:pt x="716" y="342"/>
                  </a:lnTo>
                  <a:lnTo>
                    <a:pt x="716" y="340"/>
                  </a:lnTo>
                  <a:lnTo>
                    <a:pt x="716" y="338"/>
                  </a:lnTo>
                  <a:lnTo>
                    <a:pt x="716" y="336"/>
                  </a:lnTo>
                  <a:lnTo>
                    <a:pt x="718" y="336"/>
                  </a:lnTo>
                  <a:lnTo>
                    <a:pt x="720" y="336"/>
                  </a:lnTo>
                  <a:lnTo>
                    <a:pt x="722" y="336"/>
                  </a:lnTo>
                  <a:lnTo>
                    <a:pt x="724" y="336"/>
                  </a:lnTo>
                  <a:lnTo>
                    <a:pt x="724" y="334"/>
                  </a:lnTo>
                  <a:lnTo>
                    <a:pt x="724" y="332"/>
                  </a:lnTo>
                  <a:lnTo>
                    <a:pt x="722" y="330"/>
                  </a:lnTo>
                  <a:lnTo>
                    <a:pt x="722" y="328"/>
                  </a:lnTo>
                  <a:lnTo>
                    <a:pt x="722" y="326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2" y="322"/>
                  </a:lnTo>
                  <a:lnTo>
                    <a:pt x="724" y="322"/>
                  </a:lnTo>
                  <a:lnTo>
                    <a:pt x="726" y="320"/>
                  </a:lnTo>
                  <a:lnTo>
                    <a:pt x="728" y="320"/>
                  </a:lnTo>
                  <a:lnTo>
                    <a:pt x="730" y="320"/>
                  </a:lnTo>
                  <a:lnTo>
                    <a:pt x="732" y="320"/>
                  </a:lnTo>
                  <a:lnTo>
                    <a:pt x="732" y="318"/>
                  </a:lnTo>
                  <a:lnTo>
                    <a:pt x="732" y="316"/>
                  </a:lnTo>
                  <a:lnTo>
                    <a:pt x="732" y="314"/>
                  </a:lnTo>
                  <a:lnTo>
                    <a:pt x="732" y="312"/>
                  </a:lnTo>
                  <a:lnTo>
                    <a:pt x="730" y="312"/>
                  </a:lnTo>
                  <a:lnTo>
                    <a:pt x="730" y="310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4" y="308"/>
                  </a:lnTo>
                  <a:lnTo>
                    <a:pt x="726" y="306"/>
                  </a:lnTo>
                  <a:lnTo>
                    <a:pt x="728" y="306"/>
                  </a:lnTo>
                  <a:lnTo>
                    <a:pt x="730" y="306"/>
                  </a:lnTo>
                  <a:lnTo>
                    <a:pt x="732" y="306"/>
                  </a:lnTo>
                  <a:lnTo>
                    <a:pt x="734" y="306"/>
                  </a:lnTo>
                  <a:lnTo>
                    <a:pt x="734" y="308"/>
                  </a:lnTo>
                  <a:lnTo>
                    <a:pt x="736" y="308"/>
                  </a:lnTo>
                  <a:lnTo>
                    <a:pt x="736" y="306"/>
                  </a:lnTo>
                  <a:lnTo>
                    <a:pt x="738" y="306"/>
                  </a:lnTo>
                  <a:lnTo>
                    <a:pt x="738" y="304"/>
                  </a:lnTo>
                  <a:lnTo>
                    <a:pt x="740" y="302"/>
                  </a:lnTo>
                  <a:lnTo>
                    <a:pt x="740" y="300"/>
                  </a:lnTo>
                  <a:lnTo>
                    <a:pt x="742" y="300"/>
                  </a:lnTo>
                  <a:lnTo>
                    <a:pt x="742" y="298"/>
                  </a:lnTo>
                  <a:lnTo>
                    <a:pt x="742" y="296"/>
                  </a:lnTo>
                  <a:lnTo>
                    <a:pt x="744" y="296"/>
                  </a:lnTo>
                  <a:lnTo>
                    <a:pt x="746" y="294"/>
                  </a:lnTo>
                  <a:lnTo>
                    <a:pt x="746" y="292"/>
                  </a:lnTo>
                  <a:lnTo>
                    <a:pt x="746" y="290"/>
                  </a:lnTo>
                  <a:lnTo>
                    <a:pt x="748" y="288"/>
                  </a:lnTo>
                  <a:lnTo>
                    <a:pt x="752" y="288"/>
                  </a:lnTo>
                  <a:lnTo>
                    <a:pt x="754" y="290"/>
                  </a:lnTo>
                  <a:lnTo>
                    <a:pt x="754" y="288"/>
                  </a:lnTo>
                  <a:lnTo>
                    <a:pt x="756" y="288"/>
                  </a:lnTo>
                  <a:lnTo>
                    <a:pt x="758" y="288"/>
                  </a:lnTo>
                  <a:lnTo>
                    <a:pt x="758" y="286"/>
                  </a:lnTo>
                  <a:lnTo>
                    <a:pt x="758" y="284"/>
                  </a:lnTo>
                  <a:lnTo>
                    <a:pt x="760" y="284"/>
                  </a:lnTo>
                  <a:lnTo>
                    <a:pt x="760" y="282"/>
                  </a:lnTo>
                  <a:lnTo>
                    <a:pt x="760" y="280"/>
                  </a:lnTo>
                  <a:lnTo>
                    <a:pt x="760" y="278"/>
                  </a:lnTo>
                  <a:lnTo>
                    <a:pt x="762" y="276"/>
                  </a:lnTo>
                  <a:lnTo>
                    <a:pt x="762" y="274"/>
                  </a:lnTo>
                  <a:lnTo>
                    <a:pt x="764" y="274"/>
                  </a:lnTo>
                  <a:lnTo>
                    <a:pt x="764" y="272"/>
                  </a:lnTo>
                  <a:lnTo>
                    <a:pt x="764" y="272"/>
                  </a:lnTo>
                  <a:lnTo>
                    <a:pt x="766" y="272"/>
                  </a:lnTo>
                  <a:lnTo>
                    <a:pt x="768" y="270"/>
                  </a:lnTo>
                  <a:lnTo>
                    <a:pt x="770" y="270"/>
                  </a:lnTo>
                  <a:lnTo>
                    <a:pt x="774" y="268"/>
                  </a:lnTo>
                  <a:lnTo>
                    <a:pt x="776" y="268"/>
                  </a:lnTo>
                  <a:lnTo>
                    <a:pt x="778" y="268"/>
                  </a:lnTo>
                  <a:lnTo>
                    <a:pt x="780" y="268"/>
                  </a:lnTo>
                  <a:lnTo>
                    <a:pt x="780" y="270"/>
                  </a:lnTo>
                  <a:lnTo>
                    <a:pt x="782" y="270"/>
                  </a:lnTo>
                  <a:lnTo>
                    <a:pt x="784" y="272"/>
                  </a:lnTo>
                  <a:lnTo>
                    <a:pt x="782" y="272"/>
                  </a:lnTo>
                  <a:lnTo>
                    <a:pt x="782" y="270"/>
                  </a:lnTo>
                  <a:lnTo>
                    <a:pt x="780" y="270"/>
                  </a:lnTo>
                  <a:lnTo>
                    <a:pt x="780" y="272"/>
                  </a:lnTo>
                  <a:lnTo>
                    <a:pt x="782" y="272"/>
                  </a:lnTo>
                  <a:lnTo>
                    <a:pt x="784" y="272"/>
                  </a:lnTo>
                  <a:lnTo>
                    <a:pt x="786" y="272"/>
                  </a:lnTo>
                  <a:lnTo>
                    <a:pt x="788" y="272"/>
                  </a:lnTo>
                  <a:lnTo>
                    <a:pt x="788" y="274"/>
                  </a:lnTo>
                  <a:lnTo>
                    <a:pt x="788" y="276"/>
                  </a:lnTo>
                  <a:lnTo>
                    <a:pt x="786" y="276"/>
                  </a:lnTo>
                  <a:lnTo>
                    <a:pt x="786" y="278"/>
                  </a:lnTo>
                  <a:lnTo>
                    <a:pt x="786" y="280"/>
                  </a:lnTo>
                  <a:lnTo>
                    <a:pt x="786" y="282"/>
                  </a:lnTo>
                  <a:lnTo>
                    <a:pt x="784" y="282"/>
                  </a:lnTo>
                  <a:lnTo>
                    <a:pt x="784" y="284"/>
                  </a:lnTo>
                  <a:lnTo>
                    <a:pt x="786" y="284"/>
                  </a:lnTo>
                  <a:lnTo>
                    <a:pt x="788" y="288"/>
                  </a:lnTo>
                  <a:lnTo>
                    <a:pt x="786" y="288"/>
                  </a:lnTo>
                  <a:lnTo>
                    <a:pt x="784" y="290"/>
                  </a:lnTo>
                  <a:lnTo>
                    <a:pt x="784" y="292"/>
                  </a:lnTo>
                  <a:lnTo>
                    <a:pt x="784" y="294"/>
                  </a:lnTo>
                  <a:lnTo>
                    <a:pt x="784" y="296"/>
                  </a:lnTo>
                  <a:lnTo>
                    <a:pt x="786" y="296"/>
                  </a:lnTo>
                  <a:lnTo>
                    <a:pt x="786" y="298"/>
                  </a:lnTo>
                  <a:lnTo>
                    <a:pt x="786" y="300"/>
                  </a:lnTo>
                  <a:lnTo>
                    <a:pt x="786" y="302"/>
                  </a:lnTo>
                  <a:lnTo>
                    <a:pt x="788" y="302"/>
                  </a:lnTo>
                  <a:lnTo>
                    <a:pt x="788" y="304"/>
                  </a:lnTo>
                  <a:lnTo>
                    <a:pt x="790" y="304"/>
                  </a:lnTo>
                  <a:lnTo>
                    <a:pt x="792" y="304"/>
                  </a:lnTo>
                  <a:lnTo>
                    <a:pt x="794" y="304"/>
                  </a:lnTo>
                  <a:lnTo>
                    <a:pt x="796" y="302"/>
                  </a:lnTo>
                  <a:lnTo>
                    <a:pt x="796" y="302"/>
                  </a:lnTo>
                  <a:lnTo>
                    <a:pt x="796" y="300"/>
                  </a:lnTo>
                  <a:lnTo>
                    <a:pt x="798" y="300"/>
                  </a:lnTo>
                  <a:lnTo>
                    <a:pt x="800" y="298"/>
                  </a:lnTo>
                  <a:lnTo>
                    <a:pt x="802" y="296"/>
                  </a:lnTo>
                  <a:lnTo>
                    <a:pt x="804" y="294"/>
                  </a:lnTo>
                  <a:lnTo>
                    <a:pt x="808" y="292"/>
                  </a:lnTo>
                  <a:lnTo>
                    <a:pt x="810" y="290"/>
                  </a:lnTo>
                  <a:lnTo>
                    <a:pt x="812" y="288"/>
                  </a:lnTo>
                  <a:lnTo>
                    <a:pt x="812" y="286"/>
                  </a:lnTo>
                  <a:lnTo>
                    <a:pt x="814" y="284"/>
                  </a:lnTo>
                  <a:lnTo>
                    <a:pt x="816" y="282"/>
                  </a:lnTo>
                  <a:lnTo>
                    <a:pt x="816" y="280"/>
                  </a:lnTo>
                  <a:lnTo>
                    <a:pt x="818" y="280"/>
                  </a:lnTo>
                  <a:lnTo>
                    <a:pt x="818" y="278"/>
                  </a:lnTo>
                  <a:lnTo>
                    <a:pt x="818" y="276"/>
                  </a:lnTo>
                  <a:lnTo>
                    <a:pt x="816" y="276"/>
                  </a:lnTo>
                  <a:lnTo>
                    <a:pt x="816" y="274"/>
                  </a:lnTo>
                  <a:lnTo>
                    <a:pt x="814" y="274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2"/>
                  </a:lnTo>
                  <a:lnTo>
                    <a:pt x="814" y="272"/>
                  </a:lnTo>
                  <a:lnTo>
                    <a:pt x="814" y="272"/>
                  </a:lnTo>
                  <a:lnTo>
                    <a:pt x="816" y="272"/>
                  </a:lnTo>
                  <a:lnTo>
                    <a:pt x="818" y="272"/>
                  </a:lnTo>
                  <a:lnTo>
                    <a:pt x="818" y="272"/>
                  </a:lnTo>
                  <a:lnTo>
                    <a:pt x="816" y="272"/>
                  </a:lnTo>
                  <a:lnTo>
                    <a:pt x="814" y="272"/>
                  </a:lnTo>
                  <a:lnTo>
                    <a:pt x="812" y="272"/>
                  </a:lnTo>
                  <a:lnTo>
                    <a:pt x="812" y="270"/>
                  </a:lnTo>
                  <a:lnTo>
                    <a:pt x="812" y="268"/>
                  </a:lnTo>
                  <a:lnTo>
                    <a:pt x="810" y="268"/>
                  </a:lnTo>
                  <a:lnTo>
                    <a:pt x="810" y="266"/>
                  </a:lnTo>
                  <a:lnTo>
                    <a:pt x="808" y="266"/>
                  </a:lnTo>
                  <a:lnTo>
                    <a:pt x="808" y="264"/>
                  </a:lnTo>
                  <a:lnTo>
                    <a:pt x="806" y="264"/>
                  </a:lnTo>
                  <a:lnTo>
                    <a:pt x="806" y="262"/>
                  </a:lnTo>
                  <a:lnTo>
                    <a:pt x="808" y="262"/>
                  </a:lnTo>
                  <a:lnTo>
                    <a:pt x="808" y="260"/>
                  </a:lnTo>
                  <a:lnTo>
                    <a:pt x="810" y="258"/>
                  </a:lnTo>
                  <a:lnTo>
                    <a:pt x="812" y="258"/>
                  </a:lnTo>
                  <a:lnTo>
                    <a:pt x="812" y="256"/>
                  </a:lnTo>
                  <a:lnTo>
                    <a:pt x="814" y="256"/>
                  </a:lnTo>
                  <a:lnTo>
                    <a:pt x="814" y="258"/>
                  </a:lnTo>
                  <a:lnTo>
                    <a:pt x="816" y="258"/>
                  </a:lnTo>
                  <a:lnTo>
                    <a:pt x="818" y="258"/>
                  </a:lnTo>
                  <a:lnTo>
                    <a:pt x="820" y="258"/>
                  </a:lnTo>
                  <a:lnTo>
                    <a:pt x="822" y="256"/>
                  </a:lnTo>
                  <a:lnTo>
                    <a:pt x="820" y="254"/>
                  </a:lnTo>
                  <a:lnTo>
                    <a:pt x="816" y="252"/>
                  </a:lnTo>
                  <a:lnTo>
                    <a:pt x="812" y="252"/>
                  </a:lnTo>
                  <a:lnTo>
                    <a:pt x="810" y="252"/>
                  </a:lnTo>
                  <a:lnTo>
                    <a:pt x="808" y="254"/>
                  </a:lnTo>
                  <a:lnTo>
                    <a:pt x="808" y="252"/>
                  </a:lnTo>
                  <a:lnTo>
                    <a:pt x="806" y="252"/>
                  </a:lnTo>
                  <a:lnTo>
                    <a:pt x="804" y="252"/>
                  </a:lnTo>
                  <a:lnTo>
                    <a:pt x="804" y="254"/>
                  </a:lnTo>
                  <a:lnTo>
                    <a:pt x="806" y="254"/>
                  </a:lnTo>
                  <a:lnTo>
                    <a:pt x="808" y="254"/>
                  </a:lnTo>
                  <a:lnTo>
                    <a:pt x="806" y="254"/>
                  </a:lnTo>
                  <a:lnTo>
                    <a:pt x="804" y="256"/>
                  </a:lnTo>
                  <a:lnTo>
                    <a:pt x="804" y="258"/>
                  </a:lnTo>
                  <a:lnTo>
                    <a:pt x="804" y="260"/>
                  </a:lnTo>
                  <a:lnTo>
                    <a:pt x="804" y="262"/>
                  </a:lnTo>
                  <a:lnTo>
                    <a:pt x="806" y="264"/>
                  </a:lnTo>
                  <a:lnTo>
                    <a:pt x="804" y="262"/>
                  </a:lnTo>
                  <a:lnTo>
                    <a:pt x="802" y="262"/>
                  </a:lnTo>
                  <a:lnTo>
                    <a:pt x="800" y="260"/>
                  </a:lnTo>
                  <a:lnTo>
                    <a:pt x="798" y="260"/>
                  </a:lnTo>
                  <a:lnTo>
                    <a:pt x="796" y="260"/>
                  </a:lnTo>
                  <a:lnTo>
                    <a:pt x="796" y="260"/>
                  </a:lnTo>
                  <a:lnTo>
                    <a:pt x="796" y="258"/>
                  </a:lnTo>
                  <a:lnTo>
                    <a:pt x="794" y="258"/>
                  </a:lnTo>
                  <a:lnTo>
                    <a:pt x="792" y="258"/>
                  </a:lnTo>
                  <a:lnTo>
                    <a:pt x="794" y="256"/>
                  </a:lnTo>
                  <a:lnTo>
                    <a:pt x="792" y="256"/>
                  </a:lnTo>
                  <a:lnTo>
                    <a:pt x="792" y="258"/>
                  </a:lnTo>
                  <a:lnTo>
                    <a:pt x="790" y="258"/>
                  </a:lnTo>
                  <a:lnTo>
                    <a:pt x="790" y="256"/>
                  </a:lnTo>
                  <a:lnTo>
                    <a:pt x="788" y="256"/>
                  </a:lnTo>
                  <a:lnTo>
                    <a:pt x="786" y="256"/>
                  </a:lnTo>
                  <a:lnTo>
                    <a:pt x="784" y="256"/>
                  </a:lnTo>
                  <a:lnTo>
                    <a:pt x="784" y="258"/>
                  </a:lnTo>
                  <a:lnTo>
                    <a:pt x="782" y="258"/>
                  </a:lnTo>
                  <a:lnTo>
                    <a:pt x="782" y="256"/>
                  </a:lnTo>
                  <a:lnTo>
                    <a:pt x="780" y="256"/>
                  </a:lnTo>
                  <a:lnTo>
                    <a:pt x="778" y="256"/>
                  </a:lnTo>
                  <a:lnTo>
                    <a:pt x="774" y="254"/>
                  </a:lnTo>
                  <a:lnTo>
                    <a:pt x="776" y="254"/>
                  </a:lnTo>
                  <a:lnTo>
                    <a:pt x="778" y="254"/>
                  </a:lnTo>
                  <a:lnTo>
                    <a:pt x="778" y="252"/>
                  </a:lnTo>
                  <a:lnTo>
                    <a:pt x="780" y="250"/>
                  </a:lnTo>
                  <a:lnTo>
                    <a:pt x="782" y="250"/>
                  </a:lnTo>
                  <a:lnTo>
                    <a:pt x="784" y="248"/>
                  </a:lnTo>
                  <a:lnTo>
                    <a:pt x="786" y="248"/>
                  </a:lnTo>
                  <a:lnTo>
                    <a:pt x="788" y="248"/>
                  </a:lnTo>
                  <a:lnTo>
                    <a:pt x="788" y="250"/>
                  </a:lnTo>
                  <a:lnTo>
                    <a:pt x="790" y="250"/>
                  </a:lnTo>
                  <a:lnTo>
                    <a:pt x="790" y="252"/>
                  </a:lnTo>
                  <a:lnTo>
                    <a:pt x="790" y="254"/>
                  </a:lnTo>
                  <a:lnTo>
                    <a:pt x="790" y="252"/>
                  </a:lnTo>
                  <a:lnTo>
                    <a:pt x="792" y="252"/>
                  </a:lnTo>
                  <a:lnTo>
                    <a:pt x="794" y="252"/>
                  </a:lnTo>
                  <a:lnTo>
                    <a:pt x="794" y="254"/>
                  </a:lnTo>
                  <a:lnTo>
                    <a:pt x="796" y="254"/>
                  </a:lnTo>
                  <a:lnTo>
                    <a:pt x="796" y="252"/>
                  </a:lnTo>
                  <a:lnTo>
                    <a:pt x="796" y="252"/>
                  </a:lnTo>
                  <a:lnTo>
                    <a:pt x="796" y="254"/>
                  </a:lnTo>
                  <a:lnTo>
                    <a:pt x="798" y="252"/>
                  </a:lnTo>
                  <a:lnTo>
                    <a:pt x="798" y="254"/>
                  </a:lnTo>
                  <a:lnTo>
                    <a:pt x="798" y="252"/>
                  </a:lnTo>
                  <a:lnTo>
                    <a:pt x="796" y="252"/>
                  </a:lnTo>
                  <a:lnTo>
                    <a:pt x="798" y="252"/>
                  </a:lnTo>
                  <a:lnTo>
                    <a:pt x="798" y="250"/>
                  </a:lnTo>
                  <a:lnTo>
                    <a:pt x="800" y="250"/>
                  </a:lnTo>
                  <a:lnTo>
                    <a:pt x="802" y="250"/>
                  </a:lnTo>
                  <a:lnTo>
                    <a:pt x="804" y="250"/>
                  </a:lnTo>
                  <a:lnTo>
                    <a:pt x="806" y="248"/>
                  </a:lnTo>
                  <a:lnTo>
                    <a:pt x="806" y="246"/>
                  </a:lnTo>
                  <a:lnTo>
                    <a:pt x="804" y="244"/>
                  </a:lnTo>
                  <a:lnTo>
                    <a:pt x="802" y="244"/>
                  </a:lnTo>
                  <a:lnTo>
                    <a:pt x="800" y="244"/>
                  </a:lnTo>
                  <a:lnTo>
                    <a:pt x="798" y="244"/>
                  </a:lnTo>
                  <a:lnTo>
                    <a:pt x="796" y="242"/>
                  </a:lnTo>
                  <a:lnTo>
                    <a:pt x="796" y="242"/>
                  </a:lnTo>
                  <a:lnTo>
                    <a:pt x="794" y="242"/>
                  </a:lnTo>
                  <a:lnTo>
                    <a:pt x="792" y="242"/>
                  </a:lnTo>
                  <a:lnTo>
                    <a:pt x="790" y="242"/>
                  </a:lnTo>
                  <a:lnTo>
                    <a:pt x="788" y="242"/>
                  </a:lnTo>
                  <a:lnTo>
                    <a:pt x="786" y="240"/>
                  </a:lnTo>
                  <a:lnTo>
                    <a:pt x="788" y="240"/>
                  </a:lnTo>
                  <a:lnTo>
                    <a:pt x="790" y="240"/>
                  </a:lnTo>
                  <a:lnTo>
                    <a:pt x="790" y="238"/>
                  </a:lnTo>
                  <a:lnTo>
                    <a:pt x="788" y="238"/>
                  </a:lnTo>
                  <a:lnTo>
                    <a:pt x="788" y="234"/>
                  </a:lnTo>
                  <a:lnTo>
                    <a:pt x="790" y="234"/>
                  </a:lnTo>
                  <a:lnTo>
                    <a:pt x="790" y="236"/>
                  </a:lnTo>
                  <a:lnTo>
                    <a:pt x="792" y="236"/>
                  </a:lnTo>
                  <a:lnTo>
                    <a:pt x="794" y="236"/>
                  </a:lnTo>
                  <a:lnTo>
                    <a:pt x="794" y="234"/>
                  </a:lnTo>
                  <a:lnTo>
                    <a:pt x="796" y="234"/>
                  </a:lnTo>
                  <a:lnTo>
                    <a:pt x="796" y="232"/>
                  </a:lnTo>
                  <a:lnTo>
                    <a:pt x="796" y="230"/>
                  </a:lnTo>
                  <a:lnTo>
                    <a:pt x="794" y="230"/>
                  </a:lnTo>
                  <a:lnTo>
                    <a:pt x="790" y="230"/>
                  </a:lnTo>
                  <a:lnTo>
                    <a:pt x="788" y="232"/>
                  </a:lnTo>
                  <a:lnTo>
                    <a:pt x="788" y="234"/>
                  </a:lnTo>
                  <a:lnTo>
                    <a:pt x="786" y="234"/>
                  </a:lnTo>
                  <a:lnTo>
                    <a:pt x="786" y="232"/>
                  </a:lnTo>
                  <a:lnTo>
                    <a:pt x="786" y="234"/>
                  </a:lnTo>
                  <a:lnTo>
                    <a:pt x="784" y="234"/>
                  </a:lnTo>
                  <a:lnTo>
                    <a:pt x="786" y="234"/>
                  </a:lnTo>
                  <a:lnTo>
                    <a:pt x="786" y="236"/>
                  </a:lnTo>
                  <a:lnTo>
                    <a:pt x="786" y="238"/>
                  </a:lnTo>
                  <a:lnTo>
                    <a:pt x="784" y="238"/>
                  </a:lnTo>
                  <a:lnTo>
                    <a:pt x="786" y="238"/>
                  </a:lnTo>
                  <a:lnTo>
                    <a:pt x="786" y="240"/>
                  </a:lnTo>
                  <a:lnTo>
                    <a:pt x="784" y="240"/>
                  </a:lnTo>
                  <a:lnTo>
                    <a:pt x="784" y="238"/>
                  </a:lnTo>
                  <a:lnTo>
                    <a:pt x="782" y="240"/>
                  </a:lnTo>
                  <a:lnTo>
                    <a:pt x="780" y="242"/>
                  </a:lnTo>
                  <a:lnTo>
                    <a:pt x="778" y="244"/>
                  </a:lnTo>
                  <a:lnTo>
                    <a:pt x="776" y="246"/>
                  </a:lnTo>
                  <a:lnTo>
                    <a:pt x="776" y="248"/>
                  </a:lnTo>
                  <a:lnTo>
                    <a:pt x="776" y="250"/>
                  </a:lnTo>
                  <a:lnTo>
                    <a:pt x="774" y="250"/>
                  </a:lnTo>
                  <a:lnTo>
                    <a:pt x="774" y="252"/>
                  </a:lnTo>
                  <a:lnTo>
                    <a:pt x="772" y="252"/>
                  </a:lnTo>
                  <a:lnTo>
                    <a:pt x="772" y="254"/>
                  </a:lnTo>
                  <a:lnTo>
                    <a:pt x="774" y="254"/>
                  </a:lnTo>
                  <a:lnTo>
                    <a:pt x="772" y="254"/>
                  </a:lnTo>
                  <a:lnTo>
                    <a:pt x="770" y="254"/>
                  </a:lnTo>
                  <a:lnTo>
                    <a:pt x="768" y="254"/>
                  </a:lnTo>
                  <a:lnTo>
                    <a:pt x="768" y="252"/>
                  </a:lnTo>
                  <a:lnTo>
                    <a:pt x="766" y="252"/>
                  </a:lnTo>
                  <a:lnTo>
                    <a:pt x="766" y="254"/>
                  </a:lnTo>
                  <a:lnTo>
                    <a:pt x="764" y="254"/>
                  </a:lnTo>
                  <a:lnTo>
                    <a:pt x="762" y="252"/>
                  </a:lnTo>
                  <a:lnTo>
                    <a:pt x="760" y="252"/>
                  </a:lnTo>
                  <a:lnTo>
                    <a:pt x="758" y="252"/>
                  </a:lnTo>
                  <a:lnTo>
                    <a:pt x="760" y="252"/>
                  </a:lnTo>
                  <a:lnTo>
                    <a:pt x="762" y="250"/>
                  </a:lnTo>
                  <a:lnTo>
                    <a:pt x="764" y="250"/>
                  </a:lnTo>
                  <a:lnTo>
                    <a:pt x="764" y="248"/>
                  </a:lnTo>
                  <a:lnTo>
                    <a:pt x="768" y="248"/>
                  </a:lnTo>
                  <a:lnTo>
                    <a:pt x="766" y="248"/>
                  </a:lnTo>
                  <a:lnTo>
                    <a:pt x="768" y="248"/>
                  </a:lnTo>
                  <a:lnTo>
                    <a:pt x="770" y="248"/>
                  </a:lnTo>
                  <a:lnTo>
                    <a:pt x="770" y="246"/>
                  </a:lnTo>
                  <a:lnTo>
                    <a:pt x="772" y="246"/>
                  </a:lnTo>
                  <a:lnTo>
                    <a:pt x="772" y="244"/>
                  </a:lnTo>
                  <a:lnTo>
                    <a:pt x="772" y="242"/>
                  </a:lnTo>
                  <a:lnTo>
                    <a:pt x="772" y="240"/>
                  </a:lnTo>
                  <a:lnTo>
                    <a:pt x="770" y="238"/>
                  </a:lnTo>
                  <a:lnTo>
                    <a:pt x="772" y="238"/>
                  </a:lnTo>
                  <a:lnTo>
                    <a:pt x="772" y="236"/>
                  </a:lnTo>
                  <a:lnTo>
                    <a:pt x="770" y="234"/>
                  </a:lnTo>
                  <a:lnTo>
                    <a:pt x="770" y="232"/>
                  </a:lnTo>
                  <a:lnTo>
                    <a:pt x="770" y="230"/>
                  </a:lnTo>
                  <a:lnTo>
                    <a:pt x="770" y="228"/>
                  </a:lnTo>
                  <a:lnTo>
                    <a:pt x="768" y="228"/>
                  </a:lnTo>
                  <a:lnTo>
                    <a:pt x="768" y="226"/>
                  </a:lnTo>
                  <a:lnTo>
                    <a:pt x="768" y="224"/>
                  </a:lnTo>
                  <a:lnTo>
                    <a:pt x="770" y="224"/>
                  </a:lnTo>
                  <a:lnTo>
                    <a:pt x="768" y="224"/>
                  </a:lnTo>
                  <a:lnTo>
                    <a:pt x="768" y="222"/>
                  </a:lnTo>
                  <a:lnTo>
                    <a:pt x="766" y="222"/>
                  </a:lnTo>
                  <a:lnTo>
                    <a:pt x="766" y="224"/>
                  </a:lnTo>
                  <a:lnTo>
                    <a:pt x="766" y="224"/>
                  </a:lnTo>
                  <a:lnTo>
                    <a:pt x="764" y="224"/>
                  </a:lnTo>
                  <a:lnTo>
                    <a:pt x="762" y="224"/>
                  </a:lnTo>
                  <a:lnTo>
                    <a:pt x="760" y="224"/>
                  </a:lnTo>
                  <a:lnTo>
                    <a:pt x="762" y="226"/>
                  </a:lnTo>
                  <a:lnTo>
                    <a:pt x="764" y="226"/>
                  </a:lnTo>
                  <a:lnTo>
                    <a:pt x="764" y="228"/>
                  </a:lnTo>
                  <a:lnTo>
                    <a:pt x="766" y="226"/>
                  </a:lnTo>
                  <a:lnTo>
                    <a:pt x="768" y="228"/>
                  </a:lnTo>
                  <a:lnTo>
                    <a:pt x="766" y="228"/>
                  </a:lnTo>
                  <a:lnTo>
                    <a:pt x="766" y="230"/>
                  </a:lnTo>
                  <a:lnTo>
                    <a:pt x="768" y="230"/>
                  </a:lnTo>
                  <a:lnTo>
                    <a:pt x="766" y="232"/>
                  </a:lnTo>
                  <a:lnTo>
                    <a:pt x="764" y="232"/>
                  </a:lnTo>
                  <a:lnTo>
                    <a:pt x="764" y="230"/>
                  </a:lnTo>
                  <a:lnTo>
                    <a:pt x="762" y="230"/>
                  </a:lnTo>
                  <a:lnTo>
                    <a:pt x="758" y="232"/>
                  </a:lnTo>
                  <a:lnTo>
                    <a:pt x="760" y="234"/>
                  </a:lnTo>
                  <a:lnTo>
                    <a:pt x="762" y="234"/>
                  </a:lnTo>
                  <a:lnTo>
                    <a:pt x="760" y="236"/>
                  </a:lnTo>
                  <a:lnTo>
                    <a:pt x="762" y="236"/>
                  </a:lnTo>
                  <a:lnTo>
                    <a:pt x="764" y="236"/>
                  </a:lnTo>
                  <a:lnTo>
                    <a:pt x="766" y="236"/>
                  </a:lnTo>
                  <a:lnTo>
                    <a:pt x="766" y="234"/>
                  </a:lnTo>
                  <a:lnTo>
                    <a:pt x="768" y="232"/>
                  </a:lnTo>
                  <a:lnTo>
                    <a:pt x="768" y="234"/>
                  </a:lnTo>
                  <a:lnTo>
                    <a:pt x="770" y="234"/>
                  </a:lnTo>
                  <a:lnTo>
                    <a:pt x="768" y="236"/>
                  </a:lnTo>
                  <a:lnTo>
                    <a:pt x="766" y="236"/>
                  </a:lnTo>
                  <a:lnTo>
                    <a:pt x="766" y="238"/>
                  </a:lnTo>
                  <a:lnTo>
                    <a:pt x="764" y="238"/>
                  </a:lnTo>
                  <a:lnTo>
                    <a:pt x="762" y="238"/>
                  </a:lnTo>
                  <a:lnTo>
                    <a:pt x="760" y="238"/>
                  </a:lnTo>
                  <a:lnTo>
                    <a:pt x="758" y="236"/>
                  </a:lnTo>
                  <a:lnTo>
                    <a:pt x="756" y="236"/>
                  </a:lnTo>
                  <a:lnTo>
                    <a:pt x="756" y="238"/>
                  </a:lnTo>
                  <a:lnTo>
                    <a:pt x="754" y="238"/>
                  </a:lnTo>
                  <a:lnTo>
                    <a:pt x="756" y="240"/>
                  </a:lnTo>
                  <a:lnTo>
                    <a:pt x="756" y="238"/>
                  </a:lnTo>
                  <a:lnTo>
                    <a:pt x="758" y="238"/>
                  </a:lnTo>
                  <a:lnTo>
                    <a:pt x="758" y="240"/>
                  </a:lnTo>
                  <a:lnTo>
                    <a:pt x="756" y="242"/>
                  </a:lnTo>
                  <a:lnTo>
                    <a:pt x="756" y="244"/>
                  </a:lnTo>
                  <a:lnTo>
                    <a:pt x="758" y="246"/>
                  </a:lnTo>
                  <a:lnTo>
                    <a:pt x="760" y="248"/>
                  </a:lnTo>
                  <a:lnTo>
                    <a:pt x="760" y="250"/>
                  </a:lnTo>
                  <a:lnTo>
                    <a:pt x="760" y="252"/>
                  </a:lnTo>
                  <a:lnTo>
                    <a:pt x="758" y="250"/>
                  </a:lnTo>
                  <a:lnTo>
                    <a:pt x="758" y="252"/>
                  </a:lnTo>
                  <a:lnTo>
                    <a:pt x="756" y="252"/>
                  </a:lnTo>
                  <a:lnTo>
                    <a:pt x="754" y="252"/>
                  </a:lnTo>
                  <a:lnTo>
                    <a:pt x="752" y="252"/>
                  </a:lnTo>
                  <a:lnTo>
                    <a:pt x="750" y="252"/>
                  </a:lnTo>
                  <a:lnTo>
                    <a:pt x="748" y="252"/>
                  </a:lnTo>
                  <a:lnTo>
                    <a:pt x="748" y="254"/>
                  </a:lnTo>
                  <a:lnTo>
                    <a:pt x="746" y="254"/>
                  </a:lnTo>
                  <a:lnTo>
                    <a:pt x="742" y="252"/>
                  </a:lnTo>
                  <a:lnTo>
                    <a:pt x="740" y="252"/>
                  </a:lnTo>
                  <a:lnTo>
                    <a:pt x="740" y="254"/>
                  </a:lnTo>
                  <a:lnTo>
                    <a:pt x="738" y="254"/>
                  </a:lnTo>
                  <a:lnTo>
                    <a:pt x="736" y="254"/>
                  </a:lnTo>
                  <a:lnTo>
                    <a:pt x="734" y="254"/>
                  </a:lnTo>
                  <a:lnTo>
                    <a:pt x="732" y="254"/>
                  </a:lnTo>
                  <a:lnTo>
                    <a:pt x="730" y="254"/>
                  </a:lnTo>
                  <a:lnTo>
                    <a:pt x="728" y="254"/>
                  </a:lnTo>
                  <a:lnTo>
                    <a:pt x="726" y="256"/>
                  </a:lnTo>
                  <a:lnTo>
                    <a:pt x="724" y="256"/>
                  </a:lnTo>
                  <a:lnTo>
                    <a:pt x="722" y="256"/>
                  </a:lnTo>
                  <a:lnTo>
                    <a:pt x="722" y="254"/>
                  </a:lnTo>
                  <a:lnTo>
                    <a:pt x="720" y="254"/>
                  </a:lnTo>
                  <a:lnTo>
                    <a:pt x="718" y="254"/>
                  </a:lnTo>
                  <a:lnTo>
                    <a:pt x="718" y="252"/>
                  </a:lnTo>
                  <a:lnTo>
                    <a:pt x="718" y="250"/>
                  </a:lnTo>
                  <a:lnTo>
                    <a:pt x="720" y="246"/>
                  </a:lnTo>
                  <a:lnTo>
                    <a:pt x="718" y="244"/>
                  </a:lnTo>
                  <a:lnTo>
                    <a:pt x="718" y="242"/>
                  </a:lnTo>
                  <a:lnTo>
                    <a:pt x="716" y="242"/>
                  </a:lnTo>
                  <a:lnTo>
                    <a:pt x="714" y="242"/>
                  </a:lnTo>
                  <a:lnTo>
                    <a:pt x="712" y="242"/>
                  </a:lnTo>
                  <a:lnTo>
                    <a:pt x="712" y="240"/>
                  </a:lnTo>
                  <a:lnTo>
                    <a:pt x="712" y="242"/>
                  </a:lnTo>
                  <a:lnTo>
                    <a:pt x="710" y="242"/>
                  </a:lnTo>
                  <a:lnTo>
                    <a:pt x="708" y="242"/>
                  </a:lnTo>
                  <a:lnTo>
                    <a:pt x="708" y="240"/>
                  </a:lnTo>
                  <a:lnTo>
                    <a:pt x="708" y="238"/>
                  </a:lnTo>
                  <a:lnTo>
                    <a:pt x="706" y="240"/>
                  </a:lnTo>
                  <a:lnTo>
                    <a:pt x="708" y="240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8" y="242"/>
                  </a:lnTo>
                  <a:lnTo>
                    <a:pt x="706" y="242"/>
                  </a:lnTo>
                  <a:lnTo>
                    <a:pt x="704" y="242"/>
                  </a:lnTo>
                  <a:lnTo>
                    <a:pt x="706" y="242"/>
                  </a:lnTo>
                  <a:lnTo>
                    <a:pt x="704" y="244"/>
                  </a:lnTo>
                  <a:lnTo>
                    <a:pt x="702" y="244"/>
                  </a:lnTo>
                  <a:lnTo>
                    <a:pt x="700" y="246"/>
                  </a:lnTo>
                  <a:lnTo>
                    <a:pt x="702" y="246"/>
                  </a:lnTo>
                  <a:lnTo>
                    <a:pt x="700" y="248"/>
                  </a:lnTo>
                  <a:lnTo>
                    <a:pt x="700" y="248"/>
                  </a:lnTo>
                  <a:lnTo>
                    <a:pt x="700" y="246"/>
                  </a:lnTo>
                  <a:lnTo>
                    <a:pt x="700" y="244"/>
                  </a:lnTo>
                  <a:lnTo>
                    <a:pt x="698" y="242"/>
                  </a:lnTo>
                  <a:lnTo>
                    <a:pt x="698" y="240"/>
                  </a:lnTo>
                  <a:lnTo>
                    <a:pt x="696" y="238"/>
                  </a:lnTo>
                  <a:lnTo>
                    <a:pt x="694" y="238"/>
                  </a:lnTo>
                  <a:lnTo>
                    <a:pt x="694" y="240"/>
                  </a:lnTo>
                  <a:lnTo>
                    <a:pt x="692" y="240"/>
                  </a:lnTo>
                  <a:lnTo>
                    <a:pt x="692" y="238"/>
                  </a:lnTo>
                  <a:lnTo>
                    <a:pt x="690" y="238"/>
                  </a:lnTo>
                  <a:lnTo>
                    <a:pt x="688" y="240"/>
                  </a:lnTo>
                  <a:lnTo>
                    <a:pt x="686" y="240"/>
                  </a:lnTo>
                  <a:lnTo>
                    <a:pt x="686" y="242"/>
                  </a:lnTo>
                  <a:lnTo>
                    <a:pt x="684" y="242"/>
                  </a:lnTo>
                  <a:lnTo>
                    <a:pt x="684" y="244"/>
                  </a:lnTo>
                  <a:lnTo>
                    <a:pt x="682" y="244"/>
                  </a:lnTo>
                  <a:lnTo>
                    <a:pt x="682" y="246"/>
                  </a:lnTo>
                  <a:lnTo>
                    <a:pt x="680" y="246"/>
                  </a:lnTo>
                  <a:lnTo>
                    <a:pt x="678" y="246"/>
                  </a:lnTo>
                  <a:lnTo>
                    <a:pt x="676" y="244"/>
                  </a:lnTo>
                  <a:lnTo>
                    <a:pt x="674" y="244"/>
                  </a:lnTo>
                  <a:lnTo>
                    <a:pt x="672" y="244"/>
                  </a:lnTo>
                  <a:lnTo>
                    <a:pt x="674" y="242"/>
                  </a:lnTo>
                  <a:lnTo>
                    <a:pt x="676" y="242"/>
                  </a:lnTo>
                  <a:lnTo>
                    <a:pt x="678" y="240"/>
                  </a:lnTo>
                  <a:lnTo>
                    <a:pt x="682" y="236"/>
                  </a:lnTo>
                  <a:lnTo>
                    <a:pt x="684" y="236"/>
                  </a:lnTo>
                  <a:lnTo>
                    <a:pt x="684" y="238"/>
                  </a:lnTo>
                  <a:lnTo>
                    <a:pt x="686" y="238"/>
                  </a:lnTo>
                  <a:lnTo>
                    <a:pt x="688" y="238"/>
                  </a:lnTo>
                  <a:lnTo>
                    <a:pt x="690" y="238"/>
                  </a:lnTo>
                  <a:lnTo>
                    <a:pt x="692" y="236"/>
                  </a:lnTo>
                  <a:lnTo>
                    <a:pt x="694" y="236"/>
                  </a:lnTo>
                  <a:lnTo>
                    <a:pt x="694" y="234"/>
                  </a:lnTo>
                  <a:lnTo>
                    <a:pt x="696" y="234"/>
                  </a:lnTo>
                  <a:lnTo>
                    <a:pt x="698" y="234"/>
                  </a:lnTo>
                  <a:lnTo>
                    <a:pt x="700" y="232"/>
                  </a:lnTo>
                  <a:lnTo>
                    <a:pt x="700" y="232"/>
                  </a:lnTo>
                  <a:lnTo>
                    <a:pt x="702" y="234"/>
                  </a:lnTo>
                  <a:lnTo>
                    <a:pt x="704" y="232"/>
                  </a:lnTo>
                  <a:lnTo>
                    <a:pt x="706" y="234"/>
                  </a:lnTo>
                  <a:lnTo>
                    <a:pt x="706" y="232"/>
                  </a:lnTo>
                  <a:lnTo>
                    <a:pt x="708" y="232"/>
                  </a:lnTo>
                  <a:lnTo>
                    <a:pt x="710" y="232"/>
                  </a:lnTo>
                  <a:lnTo>
                    <a:pt x="710" y="234"/>
                  </a:lnTo>
                  <a:lnTo>
                    <a:pt x="710" y="232"/>
                  </a:lnTo>
                  <a:lnTo>
                    <a:pt x="714" y="232"/>
                  </a:lnTo>
                  <a:lnTo>
                    <a:pt x="716" y="232"/>
                  </a:lnTo>
                  <a:lnTo>
                    <a:pt x="716" y="234"/>
                  </a:lnTo>
                  <a:lnTo>
                    <a:pt x="716" y="238"/>
                  </a:lnTo>
                  <a:lnTo>
                    <a:pt x="718" y="240"/>
                  </a:lnTo>
                  <a:lnTo>
                    <a:pt x="718" y="238"/>
                  </a:lnTo>
                  <a:lnTo>
                    <a:pt x="720" y="238"/>
                  </a:lnTo>
                  <a:lnTo>
                    <a:pt x="722" y="238"/>
                  </a:lnTo>
                  <a:lnTo>
                    <a:pt x="722" y="240"/>
                  </a:lnTo>
                  <a:lnTo>
                    <a:pt x="724" y="240"/>
                  </a:lnTo>
                  <a:lnTo>
                    <a:pt x="726" y="238"/>
                  </a:lnTo>
                  <a:lnTo>
                    <a:pt x="728" y="238"/>
                  </a:lnTo>
                  <a:lnTo>
                    <a:pt x="730" y="236"/>
                  </a:lnTo>
                  <a:lnTo>
                    <a:pt x="732" y="236"/>
                  </a:lnTo>
                  <a:lnTo>
                    <a:pt x="734" y="238"/>
                  </a:lnTo>
                  <a:lnTo>
                    <a:pt x="734" y="236"/>
                  </a:lnTo>
                  <a:lnTo>
                    <a:pt x="736" y="234"/>
                  </a:lnTo>
                  <a:lnTo>
                    <a:pt x="738" y="232"/>
                  </a:lnTo>
                  <a:lnTo>
                    <a:pt x="740" y="232"/>
                  </a:lnTo>
                  <a:lnTo>
                    <a:pt x="742" y="234"/>
                  </a:lnTo>
                  <a:lnTo>
                    <a:pt x="744" y="234"/>
                  </a:lnTo>
                  <a:lnTo>
                    <a:pt x="744" y="232"/>
                  </a:lnTo>
                  <a:lnTo>
                    <a:pt x="746" y="230"/>
                  </a:lnTo>
                  <a:lnTo>
                    <a:pt x="748" y="230"/>
                  </a:lnTo>
                  <a:lnTo>
                    <a:pt x="748" y="232"/>
                  </a:lnTo>
                  <a:lnTo>
                    <a:pt x="748" y="230"/>
                  </a:lnTo>
                  <a:lnTo>
                    <a:pt x="748" y="228"/>
                  </a:lnTo>
                  <a:lnTo>
                    <a:pt x="750" y="228"/>
                  </a:lnTo>
                  <a:lnTo>
                    <a:pt x="752" y="226"/>
                  </a:lnTo>
                  <a:lnTo>
                    <a:pt x="754" y="226"/>
                  </a:lnTo>
                  <a:lnTo>
                    <a:pt x="754" y="224"/>
                  </a:lnTo>
                  <a:lnTo>
                    <a:pt x="754" y="224"/>
                  </a:lnTo>
                  <a:lnTo>
                    <a:pt x="754" y="222"/>
                  </a:lnTo>
                  <a:lnTo>
                    <a:pt x="754" y="220"/>
                  </a:lnTo>
                  <a:lnTo>
                    <a:pt x="756" y="218"/>
                  </a:lnTo>
                  <a:lnTo>
                    <a:pt x="754" y="216"/>
                  </a:lnTo>
                  <a:lnTo>
                    <a:pt x="752" y="218"/>
                  </a:lnTo>
                  <a:lnTo>
                    <a:pt x="750" y="216"/>
                  </a:lnTo>
                  <a:lnTo>
                    <a:pt x="750" y="214"/>
                  </a:lnTo>
                  <a:lnTo>
                    <a:pt x="750" y="212"/>
                  </a:lnTo>
                  <a:lnTo>
                    <a:pt x="750" y="210"/>
                  </a:lnTo>
                  <a:lnTo>
                    <a:pt x="748" y="210"/>
                  </a:lnTo>
                  <a:lnTo>
                    <a:pt x="748" y="208"/>
                  </a:lnTo>
                  <a:lnTo>
                    <a:pt x="748" y="206"/>
                  </a:lnTo>
                  <a:lnTo>
                    <a:pt x="750" y="204"/>
                  </a:lnTo>
                  <a:lnTo>
                    <a:pt x="750" y="202"/>
                  </a:lnTo>
                  <a:lnTo>
                    <a:pt x="752" y="204"/>
                  </a:lnTo>
                  <a:lnTo>
                    <a:pt x="754" y="202"/>
                  </a:lnTo>
                  <a:lnTo>
                    <a:pt x="756" y="204"/>
                  </a:lnTo>
                  <a:lnTo>
                    <a:pt x="756" y="206"/>
                  </a:lnTo>
                  <a:lnTo>
                    <a:pt x="756" y="208"/>
                  </a:lnTo>
                  <a:lnTo>
                    <a:pt x="758" y="208"/>
                  </a:lnTo>
                  <a:lnTo>
                    <a:pt x="760" y="206"/>
                  </a:lnTo>
                  <a:lnTo>
                    <a:pt x="762" y="204"/>
                  </a:lnTo>
                  <a:lnTo>
                    <a:pt x="760" y="204"/>
                  </a:lnTo>
                  <a:lnTo>
                    <a:pt x="760" y="202"/>
                  </a:lnTo>
                  <a:lnTo>
                    <a:pt x="762" y="200"/>
                  </a:lnTo>
                  <a:lnTo>
                    <a:pt x="764" y="198"/>
                  </a:lnTo>
                  <a:lnTo>
                    <a:pt x="766" y="196"/>
                  </a:lnTo>
                  <a:lnTo>
                    <a:pt x="768" y="196"/>
                  </a:lnTo>
                  <a:lnTo>
                    <a:pt x="770" y="194"/>
                  </a:lnTo>
                  <a:lnTo>
                    <a:pt x="772" y="194"/>
                  </a:lnTo>
                  <a:lnTo>
                    <a:pt x="774" y="192"/>
                  </a:lnTo>
                  <a:lnTo>
                    <a:pt x="776" y="190"/>
                  </a:lnTo>
                  <a:lnTo>
                    <a:pt x="776" y="188"/>
                  </a:lnTo>
                  <a:lnTo>
                    <a:pt x="774" y="186"/>
                  </a:lnTo>
                  <a:lnTo>
                    <a:pt x="774" y="184"/>
                  </a:lnTo>
                  <a:lnTo>
                    <a:pt x="772" y="184"/>
                  </a:lnTo>
                  <a:lnTo>
                    <a:pt x="772" y="186"/>
                  </a:lnTo>
                  <a:lnTo>
                    <a:pt x="770" y="186"/>
                  </a:lnTo>
                  <a:lnTo>
                    <a:pt x="770" y="184"/>
                  </a:lnTo>
                  <a:lnTo>
                    <a:pt x="768" y="180"/>
                  </a:lnTo>
                  <a:lnTo>
                    <a:pt x="770" y="178"/>
                  </a:lnTo>
                  <a:lnTo>
                    <a:pt x="770" y="176"/>
                  </a:lnTo>
                  <a:lnTo>
                    <a:pt x="768" y="176"/>
                  </a:lnTo>
                  <a:lnTo>
                    <a:pt x="768" y="174"/>
                  </a:lnTo>
                  <a:lnTo>
                    <a:pt x="768" y="172"/>
                  </a:lnTo>
                  <a:lnTo>
                    <a:pt x="768" y="168"/>
                  </a:lnTo>
                  <a:lnTo>
                    <a:pt x="768" y="166"/>
                  </a:lnTo>
                  <a:lnTo>
                    <a:pt x="770" y="166"/>
                  </a:lnTo>
                  <a:lnTo>
                    <a:pt x="772" y="166"/>
                  </a:lnTo>
                  <a:lnTo>
                    <a:pt x="774" y="166"/>
                  </a:lnTo>
                  <a:lnTo>
                    <a:pt x="776" y="166"/>
                  </a:lnTo>
                  <a:lnTo>
                    <a:pt x="778" y="166"/>
                  </a:lnTo>
                  <a:lnTo>
                    <a:pt x="780" y="168"/>
                  </a:lnTo>
                  <a:lnTo>
                    <a:pt x="784" y="168"/>
                  </a:lnTo>
                  <a:lnTo>
                    <a:pt x="786" y="166"/>
                  </a:lnTo>
                  <a:lnTo>
                    <a:pt x="788" y="166"/>
                  </a:lnTo>
                  <a:lnTo>
                    <a:pt x="790" y="166"/>
                  </a:lnTo>
                  <a:lnTo>
                    <a:pt x="792" y="168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4" y="168"/>
                  </a:lnTo>
                  <a:lnTo>
                    <a:pt x="794" y="170"/>
                  </a:lnTo>
                  <a:lnTo>
                    <a:pt x="796" y="170"/>
                  </a:lnTo>
                  <a:lnTo>
                    <a:pt x="796" y="172"/>
                  </a:lnTo>
                  <a:lnTo>
                    <a:pt x="796" y="172"/>
                  </a:lnTo>
                  <a:lnTo>
                    <a:pt x="798" y="172"/>
                  </a:lnTo>
                  <a:lnTo>
                    <a:pt x="800" y="172"/>
                  </a:lnTo>
                  <a:lnTo>
                    <a:pt x="802" y="172"/>
                  </a:lnTo>
                  <a:lnTo>
                    <a:pt x="804" y="170"/>
                  </a:lnTo>
                  <a:lnTo>
                    <a:pt x="806" y="170"/>
                  </a:lnTo>
                  <a:lnTo>
                    <a:pt x="808" y="168"/>
                  </a:lnTo>
                  <a:lnTo>
                    <a:pt x="808" y="166"/>
                  </a:lnTo>
                  <a:lnTo>
                    <a:pt x="806" y="164"/>
                  </a:lnTo>
                  <a:lnTo>
                    <a:pt x="806" y="162"/>
                  </a:lnTo>
                  <a:lnTo>
                    <a:pt x="806" y="160"/>
                  </a:lnTo>
                  <a:lnTo>
                    <a:pt x="808" y="160"/>
                  </a:lnTo>
                  <a:lnTo>
                    <a:pt x="810" y="160"/>
                  </a:lnTo>
                  <a:lnTo>
                    <a:pt x="812" y="158"/>
                  </a:lnTo>
                  <a:lnTo>
                    <a:pt x="814" y="156"/>
                  </a:lnTo>
                  <a:lnTo>
                    <a:pt x="812" y="156"/>
                  </a:lnTo>
                  <a:lnTo>
                    <a:pt x="812" y="154"/>
                  </a:lnTo>
                  <a:lnTo>
                    <a:pt x="810" y="154"/>
                  </a:lnTo>
                  <a:lnTo>
                    <a:pt x="812" y="152"/>
                  </a:lnTo>
                  <a:lnTo>
                    <a:pt x="814" y="152"/>
                  </a:lnTo>
                  <a:lnTo>
                    <a:pt x="816" y="150"/>
                  </a:lnTo>
                  <a:lnTo>
                    <a:pt x="816" y="148"/>
                  </a:lnTo>
                  <a:lnTo>
                    <a:pt x="816" y="146"/>
                  </a:lnTo>
                  <a:lnTo>
                    <a:pt x="814" y="146"/>
                  </a:lnTo>
                  <a:lnTo>
                    <a:pt x="816" y="144"/>
                  </a:lnTo>
                  <a:lnTo>
                    <a:pt x="818" y="144"/>
                  </a:lnTo>
                  <a:lnTo>
                    <a:pt x="818" y="146"/>
                  </a:lnTo>
                  <a:lnTo>
                    <a:pt x="818" y="148"/>
                  </a:lnTo>
                  <a:lnTo>
                    <a:pt x="820" y="148"/>
                  </a:lnTo>
                  <a:lnTo>
                    <a:pt x="822" y="146"/>
                  </a:lnTo>
                  <a:lnTo>
                    <a:pt x="824" y="146"/>
                  </a:lnTo>
                  <a:lnTo>
                    <a:pt x="824" y="148"/>
                  </a:lnTo>
                  <a:lnTo>
                    <a:pt x="828" y="150"/>
                  </a:lnTo>
                  <a:lnTo>
                    <a:pt x="830" y="150"/>
                  </a:lnTo>
                  <a:lnTo>
                    <a:pt x="832" y="150"/>
                  </a:lnTo>
                  <a:lnTo>
                    <a:pt x="834" y="150"/>
                  </a:lnTo>
                  <a:lnTo>
                    <a:pt x="836" y="150"/>
                  </a:lnTo>
                  <a:lnTo>
                    <a:pt x="838" y="150"/>
                  </a:lnTo>
                  <a:lnTo>
                    <a:pt x="842" y="150"/>
                  </a:lnTo>
                  <a:lnTo>
                    <a:pt x="844" y="146"/>
                  </a:lnTo>
                  <a:lnTo>
                    <a:pt x="846" y="146"/>
                  </a:lnTo>
                  <a:lnTo>
                    <a:pt x="852" y="144"/>
                  </a:lnTo>
                  <a:lnTo>
                    <a:pt x="854" y="144"/>
                  </a:lnTo>
                  <a:lnTo>
                    <a:pt x="858" y="144"/>
                  </a:lnTo>
                  <a:lnTo>
                    <a:pt x="864" y="142"/>
                  </a:lnTo>
                  <a:lnTo>
                    <a:pt x="866" y="142"/>
                  </a:lnTo>
                  <a:lnTo>
                    <a:pt x="866" y="140"/>
                  </a:lnTo>
                  <a:lnTo>
                    <a:pt x="868" y="140"/>
                  </a:lnTo>
                  <a:lnTo>
                    <a:pt x="870" y="138"/>
                  </a:lnTo>
                  <a:lnTo>
                    <a:pt x="872" y="136"/>
                  </a:lnTo>
                  <a:lnTo>
                    <a:pt x="874" y="134"/>
                  </a:lnTo>
                  <a:lnTo>
                    <a:pt x="876" y="134"/>
                  </a:lnTo>
                  <a:lnTo>
                    <a:pt x="878" y="134"/>
                  </a:lnTo>
                  <a:lnTo>
                    <a:pt x="882" y="134"/>
                  </a:lnTo>
                  <a:lnTo>
                    <a:pt x="884" y="134"/>
                  </a:lnTo>
                  <a:lnTo>
                    <a:pt x="886" y="132"/>
                  </a:lnTo>
                  <a:lnTo>
                    <a:pt x="890" y="132"/>
                  </a:lnTo>
                  <a:lnTo>
                    <a:pt x="892" y="132"/>
                  </a:lnTo>
                  <a:lnTo>
                    <a:pt x="892" y="132"/>
                  </a:lnTo>
                  <a:lnTo>
                    <a:pt x="896" y="132"/>
                  </a:lnTo>
                  <a:lnTo>
                    <a:pt x="896" y="134"/>
                  </a:lnTo>
                  <a:lnTo>
                    <a:pt x="896" y="136"/>
                  </a:lnTo>
                  <a:lnTo>
                    <a:pt x="896" y="138"/>
                  </a:lnTo>
                  <a:lnTo>
                    <a:pt x="896" y="140"/>
                  </a:lnTo>
                  <a:lnTo>
                    <a:pt x="898" y="142"/>
                  </a:lnTo>
                  <a:lnTo>
                    <a:pt x="902" y="142"/>
                  </a:lnTo>
                  <a:lnTo>
                    <a:pt x="904" y="140"/>
                  </a:lnTo>
                  <a:lnTo>
                    <a:pt x="906" y="140"/>
                  </a:lnTo>
                  <a:lnTo>
                    <a:pt x="908" y="138"/>
                  </a:lnTo>
                  <a:lnTo>
                    <a:pt x="910" y="138"/>
                  </a:lnTo>
                  <a:lnTo>
                    <a:pt x="912" y="138"/>
                  </a:lnTo>
                  <a:lnTo>
                    <a:pt x="914" y="140"/>
                  </a:lnTo>
                  <a:lnTo>
                    <a:pt x="918" y="140"/>
                  </a:lnTo>
                  <a:lnTo>
                    <a:pt x="922" y="140"/>
                  </a:lnTo>
                  <a:lnTo>
                    <a:pt x="926" y="142"/>
                  </a:lnTo>
                  <a:lnTo>
                    <a:pt x="930" y="144"/>
                  </a:lnTo>
                  <a:lnTo>
                    <a:pt x="932" y="144"/>
                  </a:lnTo>
                  <a:lnTo>
                    <a:pt x="934" y="146"/>
                  </a:lnTo>
                  <a:lnTo>
                    <a:pt x="936" y="146"/>
                  </a:lnTo>
                  <a:lnTo>
                    <a:pt x="940" y="146"/>
                  </a:lnTo>
                  <a:lnTo>
                    <a:pt x="944" y="146"/>
                  </a:lnTo>
                  <a:lnTo>
                    <a:pt x="946" y="144"/>
                  </a:lnTo>
                  <a:lnTo>
                    <a:pt x="950" y="142"/>
                  </a:lnTo>
                  <a:lnTo>
                    <a:pt x="954" y="140"/>
                  </a:lnTo>
                  <a:lnTo>
                    <a:pt x="956" y="140"/>
                  </a:lnTo>
                  <a:lnTo>
                    <a:pt x="958" y="138"/>
                  </a:lnTo>
                  <a:lnTo>
                    <a:pt x="960" y="136"/>
                  </a:lnTo>
                  <a:lnTo>
                    <a:pt x="962" y="136"/>
                  </a:lnTo>
                  <a:lnTo>
                    <a:pt x="964" y="136"/>
                  </a:lnTo>
                  <a:lnTo>
                    <a:pt x="966" y="136"/>
                  </a:lnTo>
                  <a:lnTo>
                    <a:pt x="968" y="136"/>
                  </a:lnTo>
                  <a:lnTo>
                    <a:pt x="970" y="136"/>
                  </a:lnTo>
                  <a:lnTo>
                    <a:pt x="972" y="134"/>
                  </a:lnTo>
                  <a:lnTo>
                    <a:pt x="976" y="134"/>
                  </a:lnTo>
                  <a:lnTo>
                    <a:pt x="978" y="132"/>
                  </a:lnTo>
                  <a:lnTo>
                    <a:pt x="980" y="130"/>
                  </a:lnTo>
                  <a:lnTo>
                    <a:pt x="984" y="128"/>
                  </a:lnTo>
                  <a:lnTo>
                    <a:pt x="986" y="128"/>
                  </a:lnTo>
                  <a:lnTo>
                    <a:pt x="988" y="128"/>
                  </a:lnTo>
                  <a:lnTo>
                    <a:pt x="992" y="128"/>
                  </a:lnTo>
                  <a:lnTo>
                    <a:pt x="996" y="128"/>
                  </a:lnTo>
                  <a:lnTo>
                    <a:pt x="1008" y="126"/>
                  </a:lnTo>
                  <a:lnTo>
                    <a:pt x="1010" y="126"/>
                  </a:lnTo>
                  <a:lnTo>
                    <a:pt x="1010" y="124"/>
                  </a:lnTo>
                  <a:lnTo>
                    <a:pt x="1012" y="124"/>
                  </a:lnTo>
                  <a:lnTo>
                    <a:pt x="1014" y="122"/>
                  </a:lnTo>
                  <a:lnTo>
                    <a:pt x="1016" y="120"/>
                  </a:lnTo>
                  <a:lnTo>
                    <a:pt x="1018" y="116"/>
                  </a:lnTo>
                  <a:lnTo>
                    <a:pt x="1024" y="110"/>
                  </a:lnTo>
                  <a:lnTo>
                    <a:pt x="1030" y="106"/>
                  </a:lnTo>
                  <a:lnTo>
                    <a:pt x="1032" y="104"/>
                  </a:lnTo>
                  <a:lnTo>
                    <a:pt x="1034" y="104"/>
                  </a:lnTo>
                  <a:lnTo>
                    <a:pt x="1034" y="102"/>
                  </a:lnTo>
                  <a:lnTo>
                    <a:pt x="1036" y="102"/>
                  </a:lnTo>
                  <a:lnTo>
                    <a:pt x="1036" y="100"/>
                  </a:lnTo>
                  <a:lnTo>
                    <a:pt x="1038" y="100"/>
                  </a:lnTo>
                  <a:lnTo>
                    <a:pt x="1044" y="98"/>
                  </a:lnTo>
                  <a:lnTo>
                    <a:pt x="1046" y="98"/>
                  </a:lnTo>
                  <a:lnTo>
                    <a:pt x="1050" y="96"/>
                  </a:lnTo>
                  <a:lnTo>
                    <a:pt x="1054" y="96"/>
                  </a:lnTo>
                  <a:lnTo>
                    <a:pt x="1060" y="92"/>
                  </a:lnTo>
                  <a:lnTo>
                    <a:pt x="1066" y="88"/>
                  </a:lnTo>
                  <a:lnTo>
                    <a:pt x="1072" y="86"/>
                  </a:lnTo>
                  <a:lnTo>
                    <a:pt x="1076" y="84"/>
                  </a:lnTo>
                  <a:lnTo>
                    <a:pt x="1080" y="84"/>
                  </a:lnTo>
                  <a:lnTo>
                    <a:pt x="1084" y="84"/>
                  </a:lnTo>
                  <a:lnTo>
                    <a:pt x="1084" y="86"/>
                  </a:lnTo>
                  <a:lnTo>
                    <a:pt x="1086" y="86"/>
                  </a:lnTo>
                  <a:lnTo>
                    <a:pt x="1086" y="86"/>
                  </a:lnTo>
                  <a:lnTo>
                    <a:pt x="1088" y="84"/>
                  </a:lnTo>
                  <a:lnTo>
                    <a:pt x="1088" y="82"/>
                  </a:lnTo>
                  <a:lnTo>
                    <a:pt x="1086" y="82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6" y="80"/>
                  </a:lnTo>
                  <a:lnTo>
                    <a:pt x="1086" y="80"/>
                  </a:lnTo>
                  <a:lnTo>
                    <a:pt x="1084" y="80"/>
                  </a:lnTo>
                  <a:lnTo>
                    <a:pt x="1082" y="80"/>
                  </a:lnTo>
                  <a:lnTo>
                    <a:pt x="1082" y="80"/>
                  </a:lnTo>
                  <a:lnTo>
                    <a:pt x="1078" y="80"/>
                  </a:lnTo>
                  <a:lnTo>
                    <a:pt x="1074" y="80"/>
                  </a:lnTo>
                  <a:lnTo>
                    <a:pt x="1072" y="80"/>
                  </a:lnTo>
                  <a:lnTo>
                    <a:pt x="1070" y="80"/>
                  </a:lnTo>
                  <a:lnTo>
                    <a:pt x="1068" y="80"/>
                  </a:lnTo>
                  <a:lnTo>
                    <a:pt x="1066" y="78"/>
                  </a:lnTo>
                  <a:lnTo>
                    <a:pt x="1064" y="76"/>
                  </a:lnTo>
                  <a:lnTo>
                    <a:pt x="1062" y="74"/>
                  </a:lnTo>
                  <a:lnTo>
                    <a:pt x="1062" y="72"/>
                  </a:lnTo>
                  <a:lnTo>
                    <a:pt x="1062" y="70"/>
                  </a:lnTo>
                  <a:lnTo>
                    <a:pt x="1060" y="66"/>
                  </a:lnTo>
                  <a:lnTo>
                    <a:pt x="1060" y="64"/>
                  </a:lnTo>
                  <a:lnTo>
                    <a:pt x="1060" y="62"/>
                  </a:lnTo>
                  <a:lnTo>
                    <a:pt x="1066" y="62"/>
                  </a:lnTo>
                  <a:lnTo>
                    <a:pt x="1070" y="62"/>
                  </a:lnTo>
                  <a:lnTo>
                    <a:pt x="1072" y="62"/>
                  </a:lnTo>
                  <a:lnTo>
                    <a:pt x="1076" y="62"/>
                  </a:lnTo>
                  <a:lnTo>
                    <a:pt x="1084" y="62"/>
                  </a:lnTo>
                  <a:lnTo>
                    <a:pt x="1086" y="62"/>
                  </a:lnTo>
                  <a:lnTo>
                    <a:pt x="1090" y="62"/>
                  </a:lnTo>
                  <a:lnTo>
                    <a:pt x="1092" y="62"/>
                  </a:lnTo>
                  <a:lnTo>
                    <a:pt x="1100" y="62"/>
                  </a:lnTo>
                  <a:lnTo>
                    <a:pt x="1102" y="62"/>
                  </a:lnTo>
                  <a:lnTo>
                    <a:pt x="1108" y="62"/>
                  </a:lnTo>
                  <a:lnTo>
                    <a:pt x="1108" y="64"/>
                  </a:lnTo>
                  <a:lnTo>
                    <a:pt x="1110" y="64"/>
                  </a:lnTo>
                  <a:lnTo>
                    <a:pt x="1114" y="64"/>
                  </a:lnTo>
                  <a:lnTo>
                    <a:pt x="1116" y="64"/>
                  </a:lnTo>
                  <a:lnTo>
                    <a:pt x="1118" y="64"/>
                  </a:lnTo>
                  <a:lnTo>
                    <a:pt x="1120" y="64"/>
                  </a:lnTo>
                  <a:lnTo>
                    <a:pt x="1128" y="64"/>
                  </a:lnTo>
                  <a:lnTo>
                    <a:pt x="1134" y="64"/>
                  </a:lnTo>
                  <a:lnTo>
                    <a:pt x="1136" y="64"/>
                  </a:lnTo>
                  <a:lnTo>
                    <a:pt x="1138" y="64"/>
                  </a:lnTo>
                  <a:lnTo>
                    <a:pt x="1140" y="64"/>
                  </a:lnTo>
                  <a:lnTo>
                    <a:pt x="1142" y="64"/>
                  </a:lnTo>
                  <a:lnTo>
                    <a:pt x="1146" y="64"/>
                  </a:lnTo>
                  <a:lnTo>
                    <a:pt x="1152" y="64"/>
                  </a:lnTo>
                  <a:lnTo>
                    <a:pt x="1162" y="64"/>
                  </a:lnTo>
                  <a:lnTo>
                    <a:pt x="1166" y="64"/>
                  </a:lnTo>
                  <a:lnTo>
                    <a:pt x="1168" y="54"/>
                  </a:lnTo>
                  <a:lnTo>
                    <a:pt x="1168" y="48"/>
                  </a:lnTo>
                  <a:lnTo>
                    <a:pt x="1174" y="48"/>
                  </a:lnTo>
                  <a:lnTo>
                    <a:pt x="1192" y="48"/>
                  </a:lnTo>
                  <a:lnTo>
                    <a:pt x="1196" y="48"/>
                  </a:lnTo>
                  <a:lnTo>
                    <a:pt x="1198" y="46"/>
                  </a:lnTo>
                  <a:lnTo>
                    <a:pt x="1204" y="48"/>
                  </a:lnTo>
                  <a:lnTo>
                    <a:pt x="1208" y="48"/>
                  </a:lnTo>
                  <a:lnTo>
                    <a:pt x="1212" y="48"/>
                  </a:lnTo>
                  <a:lnTo>
                    <a:pt x="1215" y="48"/>
                  </a:lnTo>
                  <a:lnTo>
                    <a:pt x="1227" y="48"/>
                  </a:lnTo>
                  <a:lnTo>
                    <a:pt x="1231" y="48"/>
                  </a:lnTo>
                  <a:lnTo>
                    <a:pt x="1231" y="46"/>
                  </a:lnTo>
                  <a:lnTo>
                    <a:pt x="1231" y="32"/>
                  </a:lnTo>
                  <a:lnTo>
                    <a:pt x="1241" y="32"/>
                  </a:lnTo>
                  <a:lnTo>
                    <a:pt x="1247" y="32"/>
                  </a:lnTo>
                  <a:lnTo>
                    <a:pt x="1249" y="32"/>
                  </a:lnTo>
                  <a:lnTo>
                    <a:pt x="1253" y="32"/>
                  </a:lnTo>
                  <a:lnTo>
                    <a:pt x="1257" y="32"/>
                  </a:lnTo>
                  <a:lnTo>
                    <a:pt x="1263" y="32"/>
                  </a:lnTo>
                  <a:lnTo>
                    <a:pt x="1267" y="32"/>
                  </a:lnTo>
                  <a:lnTo>
                    <a:pt x="1285" y="32"/>
                  </a:lnTo>
                  <a:lnTo>
                    <a:pt x="1291" y="32"/>
                  </a:lnTo>
                  <a:lnTo>
                    <a:pt x="1305" y="32"/>
                  </a:lnTo>
                  <a:lnTo>
                    <a:pt x="1311" y="32"/>
                  </a:lnTo>
                  <a:lnTo>
                    <a:pt x="1315" y="32"/>
                  </a:lnTo>
                  <a:lnTo>
                    <a:pt x="1335" y="30"/>
                  </a:lnTo>
                  <a:lnTo>
                    <a:pt x="1337" y="30"/>
                  </a:lnTo>
                  <a:lnTo>
                    <a:pt x="1347" y="30"/>
                  </a:lnTo>
                  <a:lnTo>
                    <a:pt x="1353" y="30"/>
                  </a:lnTo>
                  <a:lnTo>
                    <a:pt x="1353" y="36"/>
                  </a:lnTo>
                  <a:lnTo>
                    <a:pt x="1353" y="48"/>
                  </a:lnTo>
                  <a:lnTo>
                    <a:pt x="1357" y="48"/>
                  </a:lnTo>
                  <a:lnTo>
                    <a:pt x="1367" y="48"/>
                  </a:lnTo>
                  <a:lnTo>
                    <a:pt x="1389" y="48"/>
                  </a:lnTo>
                  <a:lnTo>
                    <a:pt x="1411" y="48"/>
                  </a:lnTo>
                  <a:lnTo>
                    <a:pt x="1423" y="48"/>
                  </a:lnTo>
                  <a:lnTo>
                    <a:pt x="1425" y="48"/>
                  </a:lnTo>
                  <a:lnTo>
                    <a:pt x="1427" y="48"/>
                  </a:lnTo>
                  <a:lnTo>
                    <a:pt x="1437" y="48"/>
                  </a:lnTo>
                  <a:lnTo>
                    <a:pt x="1441" y="48"/>
                  </a:lnTo>
                  <a:lnTo>
                    <a:pt x="1443" y="48"/>
                  </a:lnTo>
                  <a:lnTo>
                    <a:pt x="1445" y="48"/>
                  </a:lnTo>
                  <a:lnTo>
                    <a:pt x="1465" y="48"/>
                  </a:lnTo>
                  <a:lnTo>
                    <a:pt x="1469" y="48"/>
                  </a:lnTo>
                  <a:lnTo>
                    <a:pt x="1495" y="48"/>
                  </a:lnTo>
                  <a:lnTo>
                    <a:pt x="1499" y="48"/>
                  </a:lnTo>
                  <a:lnTo>
                    <a:pt x="1513" y="48"/>
                  </a:lnTo>
                  <a:lnTo>
                    <a:pt x="1515" y="48"/>
                  </a:lnTo>
                  <a:lnTo>
                    <a:pt x="1519" y="48"/>
                  </a:lnTo>
                  <a:lnTo>
                    <a:pt x="1521" y="48"/>
                  </a:lnTo>
                  <a:lnTo>
                    <a:pt x="1531" y="48"/>
                  </a:lnTo>
                  <a:lnTo>
                    <a:pt x="1535" y="48"/>
                  </a:lnTo>
                  <a:lnTo>
                    <a:pt x="1539" y="48"/>
                  </a:lnTo>
                  <a:lnTo>
                    <a:pt x="1555" y="48"/>
                  </a:lnTo>
                  <a:lnTo>
                    <a:pt x="1557" y="48"/>
                  </a:lnTo>
                  <a:lnTo>
                    <a:pt x="1561" y="48"/>
                  </a:lnTo>
                  <a:lnTo>
                    <a:pt x="1567" y="48"/>
                  </a:lnTo>
                  <a:lnTo>
                    <a:pt x="1577" y="48"/>
                  </a:lnTo>
                  <a:lnTo>
                    <a:pt x="1579" y="48"/>
                  </a:lnTo>
                  <a:lnTo>
                    <a:pt x="1593" y="48"/>
                  </a:lnTo>
                  <a:lnTo>
                    <a:pt x="1595" y="48"/>
                  </a:lnTo>
                  <a:lnTo>
                    <a:pt x="1597" y="48"/>
                  </a:lnTo>
                  <a:lnTo>
                    <a:pt x="1601" y="48"/>
                  </a:lnTo>
                  <a:lnTo>
                    <a:pt x="1603" y="48"/>
                  </a:lnTo>
                  <a:lnTo>
                    <a:pt x="1605" y="48"/>
                  </a:lnTo>
                  <a:lnTo>
                    <a:pt x="1607" y="48"/>
                  </a:lnTo>
                  <a:lnTo>
                    <a:pt x="1609" y="48"/>
                  </a:lnTo>
                  <a:lnTo>
                    <a:pt x="1613" y="48"/>
                  </a:lnTo>
                  <a:lnTo>
                    <a:pt x="1617" y="48"/>
                  </a:lnTo>
                  <a:lnTo>
                    <a:pt x="1627" y="48"/>
                  </a:lnTo>
                  <a:lnTo>
                    <a:pt x="1629" y="48"/>
                  </a:lnTo>
                  <a:lnTo>
                    <a:pt x="1631" y="48"/>
                  </a:lnTo>
                  <a:lnTo>
                    <a:pt x="1633" y="48"/>
                  </a:lnTo>
                  <a:lnTo>
                    <a:pt x="1633" y="46"/>
                  </a:lnTo>
                  <a:lnTo>
                    <a:pt x="1633" y="44"/>
                  </a:lnTo>
                  <a:lnTo>
                    <a:pt x="1633" y="34"/>
                  </a:lnTo>
                  <a:lnTo>
                    <a:pt x="1633" y="32"/>
                  </a:lnTo>
                  <a:lnTo>
                    <a:pt x="1637" y="32"/>
                  </a:lnTo>
                  <a:lnTo>
                    <a:pt x="1649" y="32"/>
                  </a:lnTo>
                  <a:lnTo>
                    <a:pt x="1651" y="32"/>
                  </a:lnTo>
                  <a:lnTo>
                    <a:pt x="1661" y="32"/>
                  </a:lnTo>
                  <a:lnTo>
                    <a:pt x="1663" y="32"/>
                  </a:lnTo>
                  <a:lnTo>
                    <a:pt x="1663" y="30"/>
                  </a:lnTo>
                  <a:lnTo>
                    <a:pt x="1663" y="22"/>
                  </a:lnTo>
                  <a:lnTo>
                    <a:pt x="1663" y="16"/>
                  </a:lnTo>
                  <a:lnTo>
                    <a:pt x="1669" y="16"/>
                  </a:lnTo>
                  <a:lnTo>
                    <a:pt x="1671" y="16"/>
                  </a:lnTo>
                  <a:lnTo>
                    <a:pt x="1675" y="16"/>
                  </a:lnTo>
                  <a:lnTo>
                    <a:pt x="1677" y="16"/>
                  </a:lnTo>
                  <a:lnTo>
                    <a:pt x="1681" y="16"/>
                  </a:lnTo>
                  <a:lnTo>
                    <a:pt x="1683" y="16"/>
                  </a:lnTo>
                  <a:lnTo>
                    <a:pt x="1689" y="16"/>
                  </a:lnTo>
                  <a:lnTo>
                    <a:pt x="1689" y="4"/>
                  </a:lnTo>
                  <a:lnTo>
                    <a:pt x="1689" y="0"/>
                  </a:lnTo>
                  <a:lnTo>
                    <a:pt x="1695" y="0"/>
                  </a:lnTo>
                  <a:lnTo>
                    <a:pt x="1695" y="2"/>
                  </a:lnTo>
                  <a:lnTo>
                    <a:pt x="1695" y="4"/>
                  </a:lnTo>
                  <a:lnTo>
                    <a:pt x="1695" y="22"/>
                  </a:lnTo>
                  <a:lnTo>
                    <a:pt x="1695" y="24"/>
                  </a:lnTo>
                  <a:lnTo>
                    <a:pt x="1695" y="28"/>
                  </a:lnTo>
                  <a:lnTo>
                    <a:pt x="1695" y="34"/>
                  </a:lnTo>
                  <a:lnTo>
                    <a:pt x="1695" y="34"/>
                  </a:lnTo>
                  <a:lnTo>
                    <a:pt x="1695" y="40"/>
                  </a:lnTo>
                  <a:lnTo>
                    <a:pt x="1695" y="42"/>
                  </a:lnTo>
                  <a:lnTo>
                    <a:pt x="1695" y="54"/>
                  </a:lnTo>
                  <a:lnTo>
                    <a:pt x="1695" y="64"/>
                  </a:lnTo>
                  <a:lnTo>
                    <a:pt x="1695" y="76"/>
                  </a:lnTo>
                  <a:lnTo>
                    <a:pt x="1695" y="80"/>
                  </a:lnTo>
                  <a:lnTo>
                    <a:pt x="1695" y="86"/>
                  </a:lnTo>
                  <a:lnTo>
                    <a:pt x="1695" y="88"/>
                  </a:lnTo>
                  <a:lnTo>
                    <a:pt x="1695" y="92"/>
                  </a:lnTo>
                  <a:lnTo>
                    <a:pt x="1695" y="98"/>
                  </a:lnTo>
                  <a:lnTo>
                    <a:pt x="1695" y="102"/>
                  </a:lnTo>
                  <a:lnTo>
                    <a:pt x="1695" y="108"/>
                  </a:lnTo>
                  <a:lnTo>
                    <a:pt x="1695" y="110"/>
                  </a:lnTo>
                  <a:lnTo>
                    <a:pt x="1695" y="120"/>
                  </a:lnTo>
                  <a:lnTo>
                    <a:pt x="1695" y="126"/>
                  </a:lnTo>
                  <a:lnTo>
                    <a:pt x="1695" y="128"/>
                  </a:lnTo>
                  <a:lnTo>
                    <a:pt x="1695" y="130"/>
                  </a:lnTo>
                  <a:lnTo>
                    <a:pt x="1695" y="132"/>
                  </a:lnTo>
                  <a:lnTo>
                    <a:pt x="1695" y="136"/>
                  </a:lnTo>
                  <a:lnTo>
                    <a:pt x="1695" y="138"/>
                  </a:lnTo>
                  <a:lnTo>
                    <a:pt x="1695" y="142"/>
                  </a:lnTo>
                  <a:lnTo>
                    <a:pt x="1695" y="150"/>
                  </a:lnTo>
                  <a:lnTo>
                    <a:pt x="1695" y="154"/>
                  </a:lnTo>
                  <a:lnTo>
                    <a:pt x="1695" y="156"/>
                  </a:lnTo>
                  <a:lnTo>
                    <a:pt x="1685" y="156"/>
                  </a:lnTo>
                  <a:lnTo>
                    <a:pt x="1683" y="156"/>
                  </a:lnTo>
                  <a:lnTo>
                    <a:pt x="1673" y="156"/>
                  </a:lnTo>
                  <a:lnTo>
                    <a:pt x="1671" y="156"/>
                  </a:lnTo>
                  <a:lnTo>
                    <a:pt x="1665" y="156"/>
                  </a:lnTo>
                  <a:lnTo>
                    <a:pt x="1663" y="154"/>
                  </a:lnTo>
                  <a:lnTo>
                    <a:pt x="1661" y="154"/>
                  </a:lnTo>
                  <a:lnTo>
                    <a:pt x="1659" y="154"/>
                  </a:lnTo>
                  <a:lnTo>
                    <a:pt x="1657" y="154"/>
                  </a:lnTo>
                  <a:lnTo>
                    <a:pt x="1655" y="154"/>
                  </a:lnTo>
                  <a:lnTo>
                    <a:pt x="1655" y="164"/>
                  </a:lnTo>
                  <a:lnTo>
                    <a:pt x="1655" y="166"/>
                  </a:lnTo>
                  <a:lnTo>
                    <a:pt x="1655" y="168"/>
                  </a:lnTo>
                  <a:lnTo>
                    <a:pt x="1655" y="170"/>
                  </a:lnTo>
                  <a:lnTo>
                    <a:pt x="1655" y="176"/>
                  </a:lnTo>
                  <a:lnTo>
                    <a:pt x="1655" y="188"/>
                  </a:lnTo>
                  <a:lnTo>
                    <a:pt x="1655" y="190"/>
                  </a:lnTo>
                  <a:lnTo>
                    <a:pt x="1655" y="192"/>
                  </a:lnTo>
                  <a:lnTo>
                    <a:pt x="1655" y="194"/>
                  </a:lnTo>
                  <a:lnTo>
                    <a:pt x="1655" y="206"/>
                  </a:lnTo>
                  <a:lnTo>
                    <a:pt x="1657" y="206"/>
                  </a:lnTo>
                  <a:lnTo>
                    <a:pt x="1659" y="206"/>
                  </a:lnTo>
                  <a:lnTo>
                    <a:pt x="1659" y="210"/>
                  </a:lnTo>
                  <a:lnTo>
                    <a:pt x="1659" y="216"/>
                  </a:lnTo>
                  <a:lnTo>
                    <a:pt x="1659" y="218"/>
                  </a:lnTo>
                  <a:lnTo>
                    <a:pt x="1659" y="220"/>
                  </a:lnTo>
                  <a:lnTo>
                    <a:pt x="1659" y="222"/>
                  </a:lnTo>
                  <a:lnTo>
                    <a:pt x="1659" y="224"/>
                  </a:lnTo>
                  <a:lnTo>
                    <a:pt x="1659" y="224"/>
                  </a:lnTo>
                  <a:lnTo>
                    <a:pt x="1659" y="226"/>
                  </a:lnTo>
                  <a:lnTo>
                    <a:pt x="1659" y="228"/>
                  </a:lnTo>
                  <a:lnTo>
                    <a:pt x="1659" y="230"/>
                  </a:lnTo>
                  <a:lnTo>
                    <a:pt x="1659" y="232"/>
                  </a:lnTo>
                  <a:lnTo>
                    <a:pt x="1659" y="238"/>
                  </a:lnTo>
                  <a:lnTo>
                    <a:pt x="1659" y="240"/>
                  </a:lnTo>
                  <a:lnTo>
                    <a:pt x="1659" y="244"/>
                  </a:lnTo>
                  <a:lnTo>
                    <a:pt x="1659" y="246"/>
                  </a:lnTo>
                  <a:lnTo>
                    <a:pt x="1655" y="246"/>
                  </a:lnTo>
                  <a:lnTo>
                    <a:pt x="1653" y="246"/>
                  </a:lnTo>
                  <a:lnTo>
                    <a:pt x="1649" y="246"/>
                  </a:lnTo>
                  <a:lnTo>
                    <a:pt x="1641" y="246"/>
                  </a:lnTo>
                  <a:lnTo>
                    <a:pt x="1627" y="246"/>
                  </a:lnTo>
                  <a:lnTo>
                    <a:pt x="1615" y="246"/>
                  </a:lnTo>
                  <a:lnTo>
                    <a:pt x="1613" y="246"/>
                  </a:lnTo>
                  <a:lnTo>
                    <a:pt x="1611" y="246"/>
                  </a:lnTo>
                  <a:lnTo>
                    <a:pt x="1581" y="246"/>
                  </a:lnTo>
                  <a:lnTo>
                    <a:pt x="1575" y="246"/>
                  </a:lnTo>
                  <a:lnTo>
                    <a:pt x="1569" y="246"/>
                  </a:lnTo>
                  <a:lnTo>
                    <a:pt x="1563" y="246"/>
                  </a:lnTo>
                  <a:lnTo>
                    <a:pt x="1557" y="246"/>
                  </a:lnTo>
                  <a:lnTo>
                    <a:pt x="1541" y="246"/>
                  </a:lnTo>
                  <a:lnTo>
                    <a:pt x="1519" y="246"/>
                  </a:lnTo>
                  <a:lnTo>
                    <a:pt x="1505" y="246"/>
                  </a:lnTo>
                  <a:lnTo>
                    <a:pt x="1475" y="246"/>
                  </a:lnTo>
                  <a:lnTo>
                    <a:pt x="1459" y="246"/>
                  </a:lnTo>
                  <a:lnTo>
                    <a:pt x="1449" y="246"/>
                  </a:lnTo>
                  <a:lnTo>
                    <a:pt x="1447" y="246"/>
                  </a:lnTo>
                  <a:lnTo>
                    <a:pt x="1445" y="246"/>
                  </a:lnTo>
                  <a:lnTo>
                    <a:pt x="1443" y="246"/>
                  </a:lnTo>
                  <a:lnTo>
                    <a:pt x="1441" y="246"/>
                  </a:lnTo>
                  <a:lnTo>
                    <a:pt x="1427" y="246"/>
                  </a:lnTo>
                  <a:lnTo>
                    <a:pt x="1423" y="246"/>
                  </a:lnTo>
                  <a:lnTo>
                    <a:pt x="1423" y="246"/>
                  </a:lnTo>
                  <a:lnTo>
                    <a:pt x="1421" y="246"/>
                  </a:lnTo>
                  <a:lnTo>
                    <a:pt x="1413" y="246"/>
                  </a:lnTo>
                  <a:lnTo>
                    <a:pt x="1405" y="246"/>
                  </a:lnTo>
                  <a:lnTo>
                    <a:pt x="1391" y="246"/>
                  </a:lnTo>
                  <a:lnTo>
                    <a:pt x="1369" y="246"/>
                  </a:lnTo>
                  <a:lnTo>
                    <a:pt x="1367" y="246"/>
                  </a:lnTo>
                  <a:lnTo>
                    <a:pt x="1363" y="246"/>
                  </a:lnTo>
                  <a:lnTo>
                    <a:pt x="1349" y="244"/>
                  </a:lnTo>
                  <a:lnTo>
                    <a:pt x="1343" y="244"/>
                  </a:lnTo>
                  <a:lnTo>
                    <a:pt x="1343" y="242"/>
                  </a:lnTo>
                  <a:lnTo>
                    <a:pt x="1343" y="228"/>
                  </a:lnTo>
                  <a:lnTo>
                    <a:pt x="1341" y="228"/>
                  </a:lnTo>
                  <a:lnTo>
                    <a:pt x="1335" y="228"/>
                  </a:lnTo>
                  <a:lnTo>
                    <a:pt x="1333" y="228"/>
                  </a:lnTo>
                  <a:lnTo>
                    <a:pt x="1325" y="228"/>
                  </a:lnTo>
                  <a:lnTo>
                    <a:pt x="1317" y="228"/>
                  </a:lnTo>
                  <a:lnTo>
                    <a:pt x="1315" y="228"/>
                  </a:lnTo>
                  <a:lnTo>
                    <a:pt x="1315" y="242"/>
                  </a:lnTo>
                  <a:lnTo>
                    <a:pt x="1315" y="244"/>
                  </a:lnTo>
                  <a:lnTo>
                    <a:pt x="1303" y="244"/>
                  </a:lnTo>
                  <a:lnTo>
                    <a:pt x="1301" y="244"/>
                  </a:lnTo>
                  <a:lnTo>
                    <a:pt x="1299" y="244"/>
                  </a:lnTo>
                  <a:lnTo>
                    <a:pt x="1299" y="248"/>
                  </a:lnTo>
                  <a:lnTo>
                    <a:pt x="1299" y="260"/>
                  </a:lnTo>
                  <a:lnTo>
                    <a:pt x="1287" y="260"/>
                  </a:lnTo>
                  <a:lnTo>
                    <a:pt x="1285" y="260"/>
                  </a:lnTo>
                  <a:lnTo>
                    <a:pt x="1283" y="260"/>
                  </a:lnTo>
                  <a:lnTo>
                    <a:pt x="1283" y="256"/>
                  </a:lnTo>
                  <a:lnTo>
                    <a:pt x="1283" y="248"/>
                  </a:lnTo>
                  <a:lnTo>
                    <a:pt x="1283" y="246"/>
                  </a:lnTo>
                  <a:lnTo>
                    <a:pt x="1275" y="246"/>
                  </a:lnTo>
                  <a:lnTo>
                    <a:pt x="1261" y="246"/>
                  </a:lnTo>
                  <a:lnTo>
                    <a:pt x="1249" y="246"/>
                  </a:lnTo>
                  <a:lnTo>
                    <a:pt x="1243" y="246"/>
                  </a:lnTo>
                  <a:lnTo>
                    <a:pt x="1241" y="246"/>
                  </a:lnTo>
                  <a:lnTo>
                    <a:pt x="1235" y="246"/>
                  </a:lnTo>
                  <a:lnTo>
                    <a:pt x="1233" y="246"/>
                  </a:lnTo>
                  <a:lnTo>
                    <a:pt x="1231" y="246"/>
                  </a:lnTo>
                  <a:lnTo>
                    <a:pt x="1225" y="246"/>
                  </a:lnTo>
                  <a:lnTo>
                    <a:pt x="1212" y="246"/>
                  </a:lnTo>
                  <a:lnTo>
                    <a:pt x="1210" y="246"/>
                  </a:lnTo>
                  <a:lnTo>
                    <a:pt x="1206" y="246"/>
                  </a:lnTo>
                  <a:lnTo>
                    <a:pt x="1198" y="246"/>
                  </a:lnTo>
                  <a:lnTo>
                    <a:pt x="1192" y="246"/>
                  </a:lnTo>
                  <a:lnTo>
                    <a:pt x="1192" y="252"/>
                  </a:lnTo>
                  <a:lnTo>
                    <a:pt x="1192" y="260"/>
                  </a:lnTo>
                  <a:lnTo>
                    <a:pt x="1188" y="260"/>
                  </a:lnTo>
                  <a:lnTo>
                    <a:pt x="1186" y="260"/>
                  </a:lnTo>
                  <a:lnTo>
                    <a:pt x="1186" y="274"/>
                  </a:lnTo>
                  <a:lnTo>
                    <a:pt x="1186" y="276"/>
                  </a:lnTo>
                  <a:lnTo>
                    <a:pt x="1176" y="276"/>
                  </a:lnTo>
                  <a:lnTo>
                    <a:pt x="1174" y="276"/>
                  </a:lnTo>
                  <a:lnTo>
                    <a:pt x="1174" y="284"/>
                  </a:lnTo>
                  <a:lnTo>
                    <a:pt x="1174" y="288"/>
                  </a:lnTo>
                  <a:lnTo>
                    <a:pt x="1174" y="290"/>
                  </a:lnTo>
                  <a:lnTo>
                    <a:pt x="1170" y="290"/>
                  </a:lnTo>
                  <a:lnTo>
                    <a:pt x="1168" y="290"/>
                  </a:lnTo>
                  <a:lnTo>
                    <a:pt x="1162" y="290"/>
                  </a:lnTo>
                  <a:lnTo>
                    <a:pt x="1158" y="290"/>
                  </a:lnTo>
                  <a:lnTo>
                    <a:pt x="1158" y="296"/>
                  </a:lnTo>
                  <a:lnTo>
                    <a:pt x="1158" y="298"/>
                  </a:lnTo>
                  <a:lnTo>
                    <a:pt x="1158" y="310"/>
                  </a:lnTo>
                  <a:lnTo>
                    <a:pt x="1158" y="318"/>
                  </a:lnTo>
                  <a:lnTo>
                    <a:pt x="1158" y="320"/>
                  </a:lnTo>
                  <a:lnTo>
                    <a:pt x="1152" y="320"/>
                  </a:lnTo>
                  <a:lnTo>
                    <a:pt x="1152" y="324"/>
                  </a:lnTo>
                  <a:lnTo>
                    <a:pt x="1152" y="326"/>
                  </a:lnTo>
                  <a:lnTo>
                    <a:pt x="1152" y="330"/>
                  </a:lnTo>
                  <a:lnTo>
                    <a:pt x="1152" y="334"/>
                  </a:lnTo>
                  <a:lnTo>
                    <a:pt x="1144" y="334"/>
                  </a:lnTo>
                  <a:lnTo>
                    <a:pt x="1136" y="334"/>
                  </a:lnTo>
                  <a:lnTo>
                    <a:pt x="1136" y="338"/>
                  </a:lnTo>
                  <a:lnTo>
                    <a:pt x="1136" y="342"/>
                  </a:lnTo>
                  <a:lnTo>
                    <a:pt x="1136" y="356"/>
                  </a:lnTo>
                  <a:lnTo>
                    <a:pt x="1136" y="360"/>
                  </a:lnTo>
                  <a:lnTo>
                    <a:pt x="1136" y="366"/>
                  </a:lnTo>
                  <a:lnTo>
                    <a:pt x="1126" y="366"/>
                  </a:lnTo>
                  <a:lnTo>
                    <a:pt x="1124" y="366"/>
                  </a:lnTo>
                  <a:lnTo>
                    <a:pt x="1124" y="370"/>
                  </a:lnTo>
                  <a:lnTo>
                    <a:pt x="1124" y="376"/>
                  </a:lnTo>
                  <a:lnTo>
                    <a:pt x="1124" y="378"/>
                  </a:lnTo>
                  <a:lnTo>
                    <a:pt x="1118" y="378"/>
                  </a:lnTo>
                  <a:lnTo>
                    <a:pt x="1118" y="382"/>
                  </a:lnTo>
                  <a:lnTo>
                    <a:pt x="1118" y="390"/>
                  </a:lnTo>
                  <a:lnTo>
                    <a:pt x="1118" y="400"/>
                  </a:lnTo>
                  <a:lnTo>
                    <a:pt x="1118" y="404"/>
                  </a:lnTo>
                  <a:lnTo>
                    <a:pt x="1118" y="407"/>
                  </a:lnTo>
                  <a:lnTo>
                    <a:pt x="1118" y="409"/>
                  </a:lnTo>
                  <a:lnTo>
                    <a:pt x="1116" y="409"/>
                  </a:lnTo>
                  <a:lnTo>
                    <a:pt x="1108" y="409"/>
                  </a:lnTo>
                  <a:lnTo>
                    <a:pt x="1104" y="409"/>
                  </a:lnTo>
                  <a:lnTo>
                    <a:pt x="1104" y="411"/>
                  </a:lnTo>
                  <a:lnTo>
                    <a:pt x="1104" y="415"/>
                  </a:lnTo>
                  <a:lnTo>
                    <a:pt x="1102" y="423"/>
                  </a:lnTo>
                  <a:lnTo>
                    <a:pt x="1102" y="425"/>
                  </a:lnTo>
                  <a:lnTo>
                    <a:pt x="1102" y="427"/>
                  </a:lnTo>
                  <a:lnTo>
                    <a:pt x="1102" y="435"/>
                  </a:lnTo>
                  <a:lnTo>
                    <a:pt x="1102" y="437"/>
                  </a:lnTo>
                  <a:lnTo>
                    <a:pt x="1084" y="437"/>
                  </a:lnTo>
                  <a:lnTo>
                    <a:pt x="1084" y="439"/>
                  </a:lnTo>
                  <a:lnTo>
                    <a:pt x="1084" y="457"/>
                  </a:lnTo>
                  <a:lnTo>
                    <a:pt x="1084" y="465"/>
                  </a:lnTo>
                  <a:lnTo>
                    <a:pt x="1082" y="465"/>
                  </a:lnTo>
                  <a:lnTo>
                    <a:pt x="1080" y="465"/>
                  </a:lnTo>
                  <a:lnTo>
                    <a:pt x="1070" y="465"/>
                  </a:lnTo>
                  <a:lnTo>
                    <a:pt x="1070" y="475"/>
                  </a:lnTo>
                  <a:lnTo>
                    <a:pt x="1070" y="489"/>
                  </a:lnTo>
                  <a:lnTo>
                    <a:pt x="1070" y="491"/>
                  </a:lnTo>
                  <a:lnTo>
                    <a:pt x="1070" y="495"/>
                  </a:lnTo>
                  <a:lnTo>
                    <a:pt x="1066" y="495"/>
                  </a:lnTo>
                  <a:lnTo>
                    <a:pt x="1064" y="495"/>
                  </a:lnTo>
                  <a:lnTo>
                    <a:pt x="1064" y="499"/>
                  </a:lnTo>
                  <a:lnTo>
                    <a:pt x="1064" y="511"/>
                  </a:lnTo>
                  <a:lnTo>
                    <a:pt x="1060" y="511"/>
                  </a:lnTo>
                  <a:lnTo>
                    <a:pt x="1050" y="511"/>
                  </a:lnTo>
                  <a:lnTo>
                    <a:pt x="1050" y="517"/>
                  </a:lnTo>
                  <a:lnTo>
                    <a:pt x="1050" y="523"/>
                  </a:lnTo>
                  <a:lnTo>
                    <a:pt x="1044" y="523"/>
                  </a:lnTo>
                  <a:lnTo>
                    <a:pt x="1036" y="523"/>
                  </a:lnTo>
                  <a:lnTo>
                    <a:pt x="1036" y="529"/>
                  </a:lnTo>
                  <a:lnTo>
                    <a:pt x="1036" y="543"/>
                  </a:lnTo>
                  <a:lnTo>
                    <a:pt x="1036" y="555"/>
                  </a:lnTo>
                  <a:lnTo>
                    <a:pt x="1032" y="555"/>
                  </a:lnTo>
                  <a:lnTo>
                    <a:pt x="1032" y="563"/>
                  </a:lnTo>
                  <a:lnTo>
                    <a:pt x="1032" y="565"/>
                  </a:lnTo>
                  <a:lnTo>
                    <a:pt x="1020" y="565"/>
                  </a:lnTo>
                  <a:lnTo>
                    <a:pt x="1018" y="565"/>
                  </a:lnTo>
                  <a:lnTo>
                    <a:pt x="1018" y="575"/>
                  </a:lnTo>
                  <a:lnTo>
                    <a:pt x="1018" y="593"/>
                  </a:lnTo>
                  <a:lnTo>
                    <a:pt x="1018" y="595"/>
                  </a:lnTo>
                  <a:lnTo>
                    <a:pt x="1016" y="595"/>
                  </a:lnTo>
                  <a:lnTo>
                    <a:pt x="1014" y="597"/>
                  </a:lnTo>
                  <a:lnTo>
                    <a:pt x="1000" y="597"/>
                  </a:lnTo>
                  <a:lnTo>
                    <a:pt x="988" y="597"/>
                  </a:lnTo>
                  <a:lnTo>
                    <a:pt x="988" y="609"/>
                  </a:lnTo>
                  <a:lnTo>
                    <a:pt x="988" y="609"/>
                  </a:lnTo>
                  <a:lnTo>
                    <a:pt x="992" y="609"/>
                  </a:lnTo>
                  <a:lnTo>
                    <a:pt x="990" y="609"/>
                  </a:lnTo>
                  <a:lnTo>
                    <a:pt x="990" y="611"/>
                  </a:lnTo>
                  <a:lnTo>
                    <a:pt x="990" y="613"/>
                  </a:lnTo>
                  <a:lnTo>
                    <a:pt x="988" y="615"/>
                  </a:lnTo>
                  <a:lnTo>
                    <a:pt x="988" y="617"/>
                  </a:lnTo>
                  <a:lnTo>
                    <a:pt x="988" y="619"/>
                  </a:lnTo>
                  <a:lnTo>
                    <a:pt x="988" y="621"/>
                  </a:lnTo>
                  <a:lnTo>
                    <a:pt x="994" y="617"/>
                  </a:lnTo>
                  <a:lnTo>
                    <a:pt x="994" y="619"/>
                  </a:lnTo>
                  <a:lnTo>
                    <a:pt x="988" y="623"/>
                  </a:lnTo>
                  <a:lnTo>
                    <a:pt x="986" y="623"/>
                  </a:lnTo>
                  <a:lnTo>
                    <a:pt x="984" y="625"/>
                  </a:lnTo>
                  <a:lnTo>
                    <a:pt x="982" y="625"/>
                  </a:lnTo>
                  <a:lnTo>
                    <a:pt x="980" y="625"/>
                  </a:lnTo>
                  <a:lnTo>
                    <a:pt x="978" y="627"/>
                  </a:lnTo>
                  <a:lnTo>
                    <a:pt x="976" y="627"/>
                  </a:lnTo>
                  <a:lnTo>
                    <a:pt x="976" y="629"/>
                  </a:lnTo>
                  <a:lnTo>
                    <a:pt x="974" y="631"/>
                  </a:lnTo>
                  <a:lnTo>
                    <a:pt x="972" y="631"/>
                  </a:lnTo>
                  <a:lnTo>
                    <a:pt x="970" y="631"/>
                  </a:lnTo>
                  <a:lnTo>
                    <a:pt x="968" y="631"/>
                  </a:lnTo>
                  <a:lnTo>
                    <a:pt x="968" y="633"/>
                  </a:lnTo>
                  <a:lnTo>
                    <a:pt x="966" y="633"/>
                  </a:lnTo>
                  <a:lnTo>
                    <a:pt x="966" y="635"/>
                  </a:lnTo>
                  <a:lnTo>
                    <a:pt x="964" y="635"/>
                  </a:lnTo>
                  <a:lnTo>
                    <a:pt x="964" y="637"/>
                  </a:lnTo>
                  <a:lnTo>
                    <a:pt x="962" y="637"/>
                  </a:lnTo>
                  <a:lnTo>
                    <a:pt x="964" y="637"/>
                  </a:lnTo>
                  <a:lnTo>
                    <a:pt x="964" y="639"/>
                  </a:lnTo>
                  <a:lnTo>
                    <a:pt x="962" y="639"/>
                  </a:lnTo>
                  <a:lnTo>
                    <a:pt x="960" y="639"/>
                  </a:lnTo>
                  <a:lnTo>
                    <a:pt x="958" y="639"/>
                  </a:lnTo>
                  <a:lnTo>
                    <a:pt x="958" y="641"/>
                  </a:lnTo>
                  <a:lnTo>
                    <a:pt x="958" y="639"/>
                  </a:lnTo>
                  <a:lnTo>
                    <a:pt x="956" y="641"/>
                  </a:lnTo>
                  <a:lnTo>
                    <a:pt x="956" y="639"/>
                  </a:lnTo>
                  <a:lnTo>
                    <a:pt x="956" y="637"/>
                  </a:lnTo>
                  <a:lnTo>
                    <a:pt x="956" y="635"/>
                  </a:lnTo>
                  <a:lnTo>
                    <a:pt x="958" y="635"/>
                  </a:lnTo>
                  <a:lnTo>
                    <a:pt x="960" y="637"/>
                  </a:lnTo>
                  <a:lnTo>
                    <a:pt x="960" y="635"/>
                  </a:lnTo>
                  <a:lnTo>
                    <a:pt x="960" y="633"/>
                  </a:lnTo>
                  <a:lnTo>
                    <a:pt x="958" y="633"/>
                  </a:lnTo>
                  <a:lnTo>
                    <a:pt x="958" y="631"/>
                  </a:lnTo>
                  <a:lnTo>
                    <a:pt x="960" y="631"/>
                  </a:lnTo>
                  <a:lnTo>
                    <a:pt x="960" y="629"/>
                  </a:lnTo>
                  <a:lnTo>
                    <a:pt x="958" y="629"/>
                  </a:lnTo>
                  <a:lnTo>
                    <a:pt x="958" y="627"/>
                  </a:lnTo>
                  <a:lnTo>
                    <a:pt x="958" y="625"/>
                  </a:lnTo>
                  <a:lnTo>
                    <a:pt x="956" y="625"/>
                  </a:lnTo>
                  <a:lnTo>
                    <a:pt x="956" y="627"/>
                  </a:lnTo>
                  <a:lnTo>
                    <a:pt x="956" y="629"/>
                  </a:lnTo>
                  <a:lnTo>
                    <a:pt x="958" y="629"/>
                  </a:lnTo>
                  <a:lnTo>
                    <a:pt x="958" y="631"/>
                  </a:lnTo>
                  <a:lnTo>
                    <a:pt x="956" y="631"/>
                  </a:lnTo>
                  <a:lnTo>
                    <a:pt x="956" y="629"/>
                  </a:lnTo>
                  <a:lnTo>
                    <a:pt x="954" y="629"/>
                  </a:lnTo>
                  <a:lnTo>
                    <a:pt x="954" y="631"/>
                  </a:lnTo>
                  <a:lnTo>
                    <a:pt x="956" y="631"/>
                  </a:lnTo>
                  <a:lnTo>
                    <a:pt x="956" y="633"/>
                  </a:lnTo>
                  <a:lnTo>
                    <a:pt x="956" y="635"/>
                  </a:lnTo>
                  <a:lnTo>
                    <a:pt x="956" y="633"/>
                  </a:lnTo>
                  <a:lnTo>
                    <a:pt x="954" y="631"/>
                  </a:lnTo>
                  <a:lnTo>
                    <a:pt x="954" y="629"/>
                  </a:lnTo>
                  <a:lnTo>
                    <a:pt x="952" y="629"/>
                  </a:lnTo>
                  <a:lnTo>
                    <a:pt x="952" y="627"/>
                  </a:lnTo>
                  <a:lnTo>
                    <a:pt x="950" y="627"/>
                  </a:lnTo>
                  <a:lnTo>
                    <a:pt x="950" y="629"/>
                  </a:lnTo>
                  <a:lnTo>
                    <a:pt x="948" y="629"/>
                  </a:lnTo>
                  <a:lnTo>
                    <a:pt x="948" y="627"/>
                  </a:lnTo>
                  <a:lnTo>
                    <a:pt x="946" y="627"/>
                  </a:lnTo>
                  <a:lnTo>
                    <a:pt x="944" y="627"/>
                  </a:lnTo>
                  <a:lnTo>
                    <a:pt x="942" y="627"/>
                  </a:lnTo>
                  <a:lnTo>
                    <a:pt x="940" y="627"/>
                  </a:lnTo>
                  <a:lnTo>
                    <a:pt x="940" y="629"/>
                  </a:lnTo>
                  <a:lnTo>
                    <a:pt x="940" y="627"/>
                  </a:lnTo>
                  <a:lnTo>
                    <a:pt x="938" y="627"/>
                  </a:lnTo>
                  <a:lnTo>
                    <a:pt x="938" y="629"/>
                  </a:lnTo>
                  <a:lnTo>
                    <a:pt x="936" y="629"/>
                  </a:lnTo>
                  <a:lnTo>
                    <a:pt x="936" y="627"/>
                  </a:lnTo>
                  <a:lnTo>
                    <a:pt x="934" y="627"/>
                  </a:lnTo>
                  <a:lnTo>
                    <a:pt x="934" y="629"/>
                  </a:lnTo>
                  <a:lnTo>
                    <a:pt x="932" y="629"/>
                  </a:lnTo>
                  <a:lnTo>
                    <a:pt x="930" y="629"/>
                  </a:lnTo>
                  <a:lnTo>
                    <a:pt x="928" y="627"/>
                  </a:lnTo>
                  <a:lnTo>
                    <a:pt x="926" y="627"/>
                  </a:lnTo>
                  <a:lnTo>
                    <a:pt x="924" y="627"/>
                  </a:lnTo>
                  <a:lnTo>
                    <a:pt x="924" y="625"/>
                  </a:lnTo>
                  <a:lnTo>
                    <a:pt x="922" y="625"/>
                  </a:lnTo>
                  <a:lnTo>
                    <a:pt x="922" y="623"/>
                  </a:lnTo>
                  <a:lnTo>
                    <a:pt x="924" y="623"/>
                  </a:lnTo>
                  <a:lnTo>
                    <a:pt x="926" y="623"/>
                  </a:lnTo>
                  <a:lnTo>
                    <a:pt x="926" y="621"/>
                  </a:lnTo>
                  <a:lnTo>
                    <a:pt x="928" y="621"/>
                  </a:lnTo>
                  <a:lnTo>
                    <a:pt x="930" y="621"/>
                  </a:lnTo>
                  <a:lnTo>
                    <a:pt x="930" y="623"/>
                  </a:lnTo>
                  <a:lnTo>
                    <a:pt x="932" y="623"/>
                  </a:lnTo>
                  <a:lnTo>
                    <a:pt x="932" y="621"/>
                  </a:lnTo>
                  <a:lnTo>
                    <a:pt x="932" y="619"/>
                  </a:lnTo>
                  <a:lnTo>
                    <a:pt x="934" y="619"/>
                  </a:lnTo>
                  <a:lnTo>
                    <a:pt x="934" y="621"/>
                  </a:lnTo>
                  <a:lnTo>
                    <a:pt x="936" y="621"/>
                  </a:lnTo>
                  <a:lnTo>
                    <a:pt x="936" y="619"/>
                  </a:lnTo>
                  <a:lnTo>
                    <a:pt x="938" y="619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1"/>
                  </a:lnTo>
                  <a:lnTo>
                    <a:pt x="940" y="619"/>
                  </a:lnTo>
                  <a:lnTo>
                    <a:pt x="940" y="621"/>
                  </a:lnTo>
                  <a:lnTo>
                    <a:pt x="940" y="623"/>
                  </a:lnTo>
                  <a:lnTo>
                    <a:pt x="940" y="625"/>
                  </a:lnTo>
                  <a:lnTo>
                    <a:pt x="940" y="623"/>
                  </a:lnTo>
                  <a:lnTo>
                    <a:pt x="942" y="623"/>
                  </a:lnTo>
                  <a:lnTo>
                    <a:pt x="944" y="623"/>
                  </a:lnTo>
                  <a:lnTo>
                    <a:pt x="946" y="623"/>
                  </a:lnTo>
                  <a:lnTo>
                    <a:pt x="946" y="621"/>
                  </a:lnTo>
                  <a:lnTo>
                    <a:pt x="948" y="621"/>
                  </a:lnTo>
                  <a:lnTo>
                    <a:pt x="948" y="619"/>
                  </a:lnTo>
                  <a:lnTo>
                    <a:pt x="950" y="619"/>
                  </a:lnTo>
                  <a:lnTo>
                    <a:pt x="950" y="617"/>
                  </a:lnTo>
                  <a:lnTo>
                    <a:pt x="948" y="617"/>
                  </a:lnTo>
                  <a:lnTo>
                    <a:pt x="948" y="615"/>
                  </a:lnTo>
                  <a:lnTo>
                    <a:pt x="946" y="615"/>
                  </a:lnTo>
                  <a:lnTo>
                    <a:pt x="946" y="613"/>
                  </a:lnTo>
                  <a:lnTo>
                    <a:pt x="948" y="613"/>
                  </a:lnTo>
                  <a:lnTo>
                    <a:pt x="948" y="611"/>
                  </a:lnTo>
                  <a:lnTo>
                    <a:pt x="950" y="611"/>
                  </a:lnTo>
                  <a:lnTo>
                    <a:pt x="952" y="611"/>
                  </a:lnTo>
                  <a:lnTo>
                    <a:pt x="952" y="609"/>
                  </a:lnTo>
                  <a:lnTo>
                    <a:pt x="952" y="609"/>
                  </a:lnTo>
                  <a:lnTo>
                    <a:pt x="954" y="609"/>
                  </a:lnTo>
                  <a:lnTo>
                    <a:pt x="954" y="607"/>
                  </a:lnTo>
                  <a:lnTo>
                    <a:pt x="956" y="607"/>
                  </a:lnTo>
                  <a:lnTo>
                    <a:pt x="956" y="609"/>
                  </a:lnTo>
                  <a:lnTo>
                    <a:pt x="958" y="609"/>
                  </a:lnTo>
                  <a:lnTo>
                    <a:pt x="960" y="609"/>
                  </a:lnTo>
                  <a:lnTo>
                    <a:pt x="960" y="607"/>
                  </a:lnTo>
                  <a:lnTo>
                    <a:pt x="962" y="607"/>
                  </a:lnTo>
                  <a:lnTo>
                    <a:pt x="964" y="605"/>
                  </a:lnTo>
                  <a:lnTo>
                    <a:pt x="964" y="603"/>
                  </a:lnTo>
                  <a:lnTo>
                    <a:pt x="966" y="603"/>
                  </a:lnTo>
                  <a:lnTo>
                    <a:pt x="966" y="601"/>
                  </a:lnTo>
                  <a:lnTo>
                    <a:pt x="966" y="599"/>
                  </a:lnTo>
                  <a:lnTo>
                    <a:pt x="964" y="599"/>
                  </a:lnTo>
                  <a:lnTo>
                    <a:pt x="964" y="597"/>
                  </a:lnTo>
                  <a:lnTo>
                    <a:pt x="962" y="597"/>
                  </a:lnTo>
                  <a:lnTo>
                    <a:pt x="960" y="597"/>
                  </a:lnTo>
                  <a:lnTo>
                    <a:pt x="960" y="599"/>
                  </a:lnTo>
                  <a:lnTo>
                    <a:pt x="958" y="599"/>
                  </a:lnTo>
                  <a:lnTo>
                    <a:pt x="958" y="601"/>
                  </a:lnTo>
                  <a:lnTo>
                    <a:pt x="956" y="603"/>
                  </a:lnTo>
                  <a:lnTo>
                    <a:pt x="956" y="605"/>
                  </a:lnTo>
                  <a:lnTo>
                    <a:pt x="954" y="605"/>
                  </a:lnTo>
                  <a:lnTo>
                    <a:pt x="956" y="605"/>
                  </a:lnTo>
                  <a:lnTo>
                    <a:pt x="956" y="603"/>
                  </a:lnTo>
                  <a:lnTo>
                    <a:pt x="956" y="601"/>
                  </a:lnTo>
                  <a:lnTo>
                    <a:pt x="956" y="599"/>
                  </a:lnTo>
                  <a:lnTo>
                    <a:pt x="956" y="597"/>
                  </a:lnTo>
                  <a:lnTo>
                    <a:pt x="956" y="595"/>
                  </a:lnTo>
                  <a:lnTo>
                    <a:pt x="956" y="593"/>
                  </a:lnTo>
                  <a:lnTo>
                    <a:pt x="956" y="591"/>
                  </a:lnTo>
                  <a:lnTo>
                    <a:pt x="956" y="589"/>
                  </a:lnTo>
                  <a:lnTo>
                    <a:pt x="954" y="589"/>
                  </a:lnTo>
                  <a:lnTo>
                    <a:pt x="954" y="587"/>
                  </a:lnTo>
                  <a:lnTo>
                    <a:pt x="954" y="585"/>
                  </a:lnTo>
                  <a:lnTo>
                    <a:pt x="954" y="583"/>
                  </a:lnTo>
                  <a:lnTo>
                    <a:pt x="954" y="581"/>
                  </a:lnTo>
                  <a:lnTo>
                    <a:pt x="954" y="579"/>
                  </a:lnTo>
                  <a:lnTo>
                    <a:pt x="954" y="577"/>
                  </a:lnTo>
                  <a:lnTo>
                    <a:pt x="954" y="575"/>
                  </a:lnTo>
                  <a:lnTo>
                    <a:pt x="954" y="573"/>
                  </a:lnTo>
                  <a:lnTo>
                    <a:pt x="954" y="571"/>
                  </a:lnTo>
                  <a:lnTo>
                    <a:pt x="954" y="569"/>
                  </a:lnTo>
                  <a:lnTo>
                    <a:pt x="952" y="569"/>
                  </a:lnTo>
                  <a:lnTo>
                    <a:pt x="952" y="567"/>
                  </a:lnTo>
                  <a:lnTo>
                    <a:pt x="950" y="567"/>
                  </a:lnTo>
                  <a:lnTo>
                    <a:pt x="950" y="565"/>
                  </a:lnTo>
                  <a:lnTo>
                    <a:pt x="950" y="563"/>
                  </a:lnTo>
                  <a:lnTo>
                    <a:pt x="948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1"/>
                  </a:lnTo>
                  <a:lnTo>
                    <a:pt x="950" y="563"/>
                  </a:lnTo>
                  <a:lnTo>
                    <a:pt x="952" y="563"/>
                  </a:lnTo>
                  <a:lnTo>
                    <a:pt x="952" y="565"/>
                  </a:lnTo>
                  <a:lnTo>
                    <a:pt x="952" y="563"/>
                  </a:lnTo>
                  <a:lnTo>
                    <a:pt x="954" y="563"/>
                  </a:lnTo>
                  <a:lnTo>
                    <a:pt x="956" y="563"/>
                  </a:lnTo>
                  <a:lnTo>
                    <a:pt x="958" y="563"/>
                  </a:lnTo>
                  <a:lnTo>
                    <a:pt x="960" y="561"/>
                  </a:lnTo>
                  <a:lnTo>
                    <a:pt x="962" y="561"/>
                  </a:lnTo>
                  <a:lnTo>
                    <a:pt x="962" y="561"/>
                  </a:lnTo>
                  <a:lnTo>
                    <a:pt x="964" y="561"/>
                  </a:lnTo>
                  <a:lnTo>
                    <a:pt x="964" y="559"/>
                  </a:lnTo>
                  <a:lnTo>
                    <a:pt x="966" y="559"/>
                  </a:lnTo>
                  <a:lnTo>
                    <a:pt x="968" y="559"/>
                  </a:lnTo>
                  <a:lnTo>
                    <a:pt x="968" y="557"/>
                  </a:lnTo>
                  <a:lnTo>
                    <a:pt x="970" y="557"/>
                  </a:lnTo>
                  <a:lnTo>
                    <a:pt x="972" y="555"/>
                  </a:lnTo>
                  <a:lnTo>
                    <a:pt x="972" y="553"/>
                  </a:lnTo>
                  <a:lnTo>
                    <a:pt x="970" y="553"/>
                  </a:lnTo>
                  <a:lnTo>
                    <a:pt x="972" y="551"/>
                  </a:lnTo>
                  <a:lnTo>
                    <a:pt x="972" y="549"/>
                  </a:lnTo>
                  <a:lnTo>
                    <a:pt x="972" y="551"/>
                  </a:lnTo>
                  <a:lnTo>
                    <a:pt x="974" y="551"/>
                  </a:lnTo>
                  <a:lnTo>
                    <a:pt x="976" y="551"/>
                  </a:lnTo>
                  <a:lnTo>
                    <a:pt x="978" y="551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8" y="549"/>
                  </a:lnTo>
                  <a:lnTo>
                    <a:pt x="976" y="549"/>
                  </a:lnTo>
                  <a:lnTo>
                    <a:pt x="976" y="551"/>
                  </a:lnTo>
                  <a:lnTo>
                    <a:pt x="974" y="551"/>
                  </a:lnTo>
                  <a:lnTo>
                    <a:pt x="974" y="5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831ABB2-ED80-493E-BB43-D163838AD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2277" y="3413126"/>
              <a:ext cx="876301" cy="658814"/>
            </a:xfrm>
            <a:custGeom>
              <a:avLst/>
              <a:gdLst>
                <a:gd name="T0" fmla="*/ 548 w 552"/>
                <a:gd name="T1" fmla="*/ 28 h 415"/>
                <a:gd name="T2" fmla="*/ 548 w 552"/>
                <a:gd name="T3" fmla="*/ 92 h 415"/>
                <a:gd name="T4" fmla="*/ 552 w 552"/>
                <a:gd name="T5" fmla="*/ 132 h 415"/>
                <a:gd name="T6" fmla="*/ 552 w 552"/>
                <a:gd name="T7" fmla="*/ 168 h 415"/>
                <a:gd name="T8" fmla="*/ 552 w 552"/>
                <a:gd name="T9" fmla="*/ 213 h 415"/>
                <a:gd name="T10" fmla="*/ 506 w 552"/>
                <a:gd name="T11" fmla="*/ 227 h 415"/>
                <a:gd name="T12" fmla="*/ 508 w 552"/>
                <a:gd name="T13" fmla="*/ 273 h 415"/>
                <a:gd name="T14" fmla="*/ 510 w 552"/>
                <a:gd name="T15" fmla="*/ 313 h 415"/>
                <a:gd name="T16" fmla="*/ 504 w 552"/>
                <a:gd name="T17" fmla="*/ 365 h 415"/>
                <a:gd name="T18" fmla="*/ 452 w 552"/>
                <a:gd name="T19" fmla="*/ 375 h 415"/>
                <a:gd name="T20" fmla="*/ 432 w 552"/>
                <a:gd name="T21" fmla="*/ 373 h 415"/>
                <a:gd name="T22" fmla="*/ 408 w 552"/>
                <a:gd name="T23" fmla="*/ 375 h 415"/>
                <a:gd name="T24" fmla="*/ 366 w 552"/>
                <a:gd name="T25" fmla="*/ 373 h 415"/>
                <a:gd name="T26" fmla="*/ 326 w 552"/>
                <a:gd name="T27" fmla="*/ 375 h 415"/>
                <a:gd name="T28" fmla="*/ 316 w 552"/>
                <a:gd name="T29" fmla="*/ 365 h 415"/>
                <a:gd name="T30" fmla="*/ 306 w 552"/>
                <a:gd name="T31" fmla="*/ 363 h 415"/>
                <a:gd name="T32" fmla="*/ 302 w 552"/>
                <a:gd name="T33" fmla="*/ 361 h 415"/>
                <a:gd name="T34" fmla="*/ 298 w 552"/>
                <a:gd name="T35" fmla="*/ 361 h 415"/>
                <a:gd name="T36" fmla="*/ 282 w 552"/>
                <a:gd name="T37" fmla="*/ 363 h 415"/>
                <a:gd name="T38" fmla="*/ 272 w 552"/>
                <a:gd name="T39" fmla="*/ 371 h 415"/>
                <a:gd name="T40" fmla="*/ 266 w 552"/>
                <a:gd name="T41" fmla="*/ 381 h 415"/>
                <a:gd name="T42" fmla="*/ 258 w 552"/>
                <a:gd name="T43" fmla="*/ 391 h 415"/>
                <a:gd name="T44" fmla="*/ 254 w 552"/>
                <a:gd name="T45" fmla="*/ 407 h 415"/>
                <a:gd name="T46" fmla="*/ 236 w 552"/>
                <a:gd name="T47" fmla="*/ 403 h 415"/>
                <a:gd name="T48" fmla="*/ 226 w 552"/>
                <a:gd name="T49" fmla="*/ 399 h 415"/>
                <a:gd name="T50" fmla="*/ 216 w 552"/>
                <a:gd name="T51" fmla="*/ 405 h 415"/>
                <a:gd name="T52" fmla="*/ 206 w 552"/>
                <a:gd name="T53" fmla="*/ 397 h 415"/>
                <a:gd name="T54" fmla="*/ 206 w 552"/>
                <a:gd name="T55" fmla="*/ 387 h 415"/>
                <a:gd name="T56" fmla="*/ 204 w 552"/>
                <a:gd name="T57" fmla="*/ 399 h 415"/>
                <a:gd name="T58" fmla="*/ 198 w 552"/>
                <a:gd name="T59" fmla="*/ 393 h 415"/>
                <a:gd name="T60" fmla="*/ 192 w 552"/>
                <a:gd name="T61" fmla="*/ 405 h 415"/>
                <a:gd name="T62" fmla="*/ 176 w 552"/>
                <a:gd name="T63" fmla="*/ 411 h 415"/>
                <a:gd name="T64" fmla="*/ 170 w 552"/>
                <a:gd name="T65" fmla="*/ 411 h 415"/>
                <a:gd name="T66" fmla="*/ 148 w 552"/>
                <a:gd name="T67" fmla="*/ 403 h 415"/>
                <a:gd name="T68" fmla="*/ 140 w 552"/>
                <a:gd name="T69" fmla="*/ 377 h 415"/>
                <a:gd name="T70" fmla="*/ 104 w 552"/>
                <a:gd name="T71" fmla="*/ 375 h 415"/>
                <a:gd name="T72" fmla="*/ 72 w 552"/>
                <a:gd name="T73" fmla="*/ 375 h 415"/>
                <a:gd name="T74" fmla="*/ 40 w 552"/>
                <a:gd name="T75" fmla="*/ 375 h 415"/>
                <a:gd name="T76" fmla="*/ 6 w 552"/>
                <a:gd name="T77" fmla="*/ 375 h 415"/>
                <a:gd name="T78" fmla="*/ 0 w 552"/>
                <a:gd name="T79" fmla="*/ 349 h 415"/>
                <a:gd name="T80" fmla="*/ 0 w 552"/>
                <a:gd name="T81" fmla="*/ 311 h 415"/>
                <a:gd name="T82" fmla="*/ 0 w 552"/>
                <a:gd name="T83" fmla="*/ 259 h 415"/>
                <a:gd name="T84" fmla="*/ 0 w 552"/>
                <a:gd name="T85" fmla="*/ 219 h 415"/>
                <a:gd name="T86" fmla="*/ 0 w 552"/>
                <a:gd name="T87" fmla="*/ 152 h 415"/>
                <a:gd name="T88" fmla="*/ 38 w 552"/>
                <a:gd name="T89" fmla="*/ 140 h 415"/>
                <a:gd name="T90" fmla="*/ 70 w 552"/>
                <a:gd name="T91" fmla="*/ 140 h 415"/>
                <a:gd name="T92" fmla="*/ 94 w 552"/>
                <a:gd name="T93" fmla="*/ 126 h 415"/>
                <a:gd name="T94" fmla="*/ 122 w 552"/>
                <a:gd name="T95" fmla="*/ 112 h 415"/>
                <a:gd name="T96" fmla="*/ 164 w 552"/>
                <a:gd name="T97" fmla="*/ 90 h 415"/>
                <a:gd name="T98" fmla="*/ 192 w 552"/>
                <a:gd name="T99" fmla="*/ 78 h 415"/>
                <a:gd name="T100" fmla="*/ 216 w 552"/>
                <a:gd name="T101" fmla="*/ 64 h 415"/>
                <a:gd name="T102" fmla="*/ 252 w 552"/>
                <a:gd name="T103" fmla="*/ 48 h 415"/>
                <a:gd name="T104" fmla="*/ 286 w 552"/>
                <a:gd name="T105" fmla="*/ 30 h 415"/>
                <a:gd name="T106" fmla="*/ 316 w 552"/>
                <a:gd name="T107" fmla="*/ 26 h 415"/>
                <a:gd name="T108" fmla="*/ 336 w 552"/>
                <a:gd name="T109" fmla="*/ 26 h 415"/>
                <a:gd name="T110" fmla="*/ 402 w 552"/>
                <a:gd name="T111" fmla="*/ 26 h 415"/>
                <a:gd name="T112" fmla="*/ 418 w 552"/>
                <a:gd name="T113" fmla="*/ 6 h 415"/>
                <a:gd name="T114" fmla="*/ 448 w 552"/>
                <a:gd name="T115" fmla="*/ 2 h 415"/>
                <a:gd name="T116" fmla="*/ 496 w 552"/>
                <a:gd name="T117" fmla="*/ 0 h 415"/>
                <a:gd name="T118" fmla="*/ 536 w 552"/>
                <a:gd name="T119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2" h="415">
                  <a:moveTo>
                    <a:pt x="548" y="0"/>
                  </a:moveTo>
                  <a:lnTo>
                    <a:pt x="548" y="2"/>
                  </a:lnTo>
                  <a:lnTo>
                    <a:pt x="548" y="6"/>
                  </a:lnTo>
                  <a:lnTo>
                    <a:pt x="548" y="8"/>
                  </a:lnTo>
                  <a:lnTo>
                    <a:pt x="548" y="10"/>
                  </a:lnTo>
                  <a:lnTo>
                    <a:pt x="548" y="22"/>
                  </a:lnTo>
                  <a:lnTo>
                    <a:pt x="548" y="26"/>
                  </a:lnTo>
                  <a:lnTo>
                    <a:pt x="548" y="28"/>
                  </a:lnTo>
                  <a:lnTo>
                    <a:pt x="548" y="40"/>
                  </a:lnTo>
                  <a:lnTo>
                    <a:pt x="548" y="58"/>
                  </a:lnTo>
                  <a:lnTo>
                    <a:pt x="548" y="64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8" y="86"/>
                  </a:lnTo>
                  <a:lnTo>
                    <a:pt x="548" y="88"/>
                  </a:lnTo>
                  <a:lnTo>
                    <a:pt x="548" y="92"/>
                  </a:lnTo>
                  <a:lnTo>
                    <a:pt x="548" y="96"/>
                  </a:lnTo>
                  <a:lnTo>
                    <a:pt x="552" y="96"/>
                  </a:lnTo>
                  <a:lnTo>
                    <a:pt x="552" y="98"/>
                  </a:lnTo>
                  <a:lnTo>
                    <a:pt x="550" y="112"/>
                  </a:lnTo>
                  <a:lnTo>
                    <a:pt x="550" y="114"/>
                  </a:lnTo>
                  <a:lnTo>
                    <a:pt x="552" y="114"/>
                  </a:lnTo>
                  <a:lnTo>
                    <a:pt x="552" y="126"/>
                  </a:lnTo>
                  <a:lnTo>
                    <a:pt x="552" y="132"/>
                  </a:lnTo>
                  <a:lnTo>
                    <a:pt x="552" y="134"/>
                  </a:lnTo>
                  <a:lnTo>
                    <a:pt x="552" y="136"/>
                  </a:lnTo>
                  <a:lnTo>
                    <a:pt x="552" y="138"/>
                  </a:lnTo>
                  <a:lnTo>
                    <a:pt x="552" y="140"/>
                  </a:lnTo>
                  <a:lnTo>
                    <a:pt x="552" y="152"/>
                  </a:lnTo>
                  <a:lnTo>
                    <a:pt x="552" y="162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2" y="172"/>
                  </a:lnTo>
                  <a:lnTo>
                    <a:pt x="552" y="174"/>
                  </a:lnTo>
                  <a:lnTo>
                    <a:pt x="552" y="178"/>
                  </a:lnTo>
                  <a:lnTo>
                    <a:pt x="552" y="194"/>
                  </a:lnTo>
                  <a:lnTo>
                    <a:pt x="552" y="203"/>
                  </a:lnTo>
                  <a:lnTo>
                    <a:pt x="552" y="205"/>
                  </a:lnTo>
                  <a:lnTo>
                    <a:pt x="552" y="209"/>
                  </a:lnTo>
                  <a:lnTo>
                    <a:pt x="552" y="213"/>
                  </a:lnTo>
                  <a:lnTo>
                    <a:pt x="552" y="215"/>
                  </a:lnTo>
                  <a:lnTo>
                    <a:pt x="552" y="225"/>
                  </a:lnTo>
                  <a:lnTo>
                    <a:pt x="552" y="227"/>
                  </a:lnTo>
                  <a:lnTo>
                    <a:pt x="546" y="227"/>
                  </a:lnTo>
                  <a:lnTo>
                    <a:pt x="544" y="227"/>
                  </a:lnTo>
                  <a:lnTo>
                    <a:pt x="532" y="227"/>
                  </a:lnTo>
                  <a:lnTo>
                    <a:pt x="512" y="227"/>
                  </a:lnTo>
                  <a:lnTo>
                    <a:pt x="506" y="227"/>
                  </a:lnTo>
                  <a:lnTo>
                    <a:pt x="506" y="229"/>
                  </a:lnTo>
                  <a:lnTo>
                    <a:pt x="506" y="233"/>
                  </a:lnTo>
                  <a:lnTo>
                    <a:pt x="506" y="245"/>
                  </a:lnTo>
                  <a:lnTo>
                    <a:pt x="508" y="245"/>
                  </a:lnTo>
                  <a:lnTo>
                    <a:pt x="508" y="259"/>
                  </a:lnTo>
                  <a:lnTo>
                    <a:pt x="508" y="261"/>
                  </a:lnTo>
                  <a:lnTo>
                    <a:pt x="508" y="269"/>
                  </a:lnTo>
                  <a:lnTo>
                    <a:pt x="508" y="273"/>
                  </a:lnTo>
                  <a:lnTo>
                    <a:pt x="508" y="275"/>
                  </a:lnTo>
                  <a:lnTo>
                    <a:pt x="508" y="283"/>
                  </a:lnTo>
                  <a:lnTo>
                    <a:pt x="508" y="285"/>
                  </a:lnTo>
                  <a:lnTo>
                    <a:pt x="508" y="287"/>
                  </a:lnTo>
                  <a:lnTo>
                    <a:pt x="508" y="289"/>
                  </a:lnTo>
                  <a:lnTo>
                    <a:pt x="508" y="305"/>
                  </a:lnTo>
                  <a:lnTo>
                    <a:pt x="510" y="305"/>
                  </a:lnTo>
                  <a:lnTo>
                    <a:pt x="510" y="313"/>
                  </a:lnTo>
                  <a:lnTo>
                    <a:pt x="510" y="325"/>
                  </a:lnTo>
                  <a:lnTo>
                    <a:pt x="510" y="327"/>
                  </a:lnTo>
                  <a:lnTo>
                    <a:pt x="510" y="341"/>
                  </a:lnTo>
                  <a:lnTo>
                    <a:pt x="510" y="343"/>
                  </a:lnTo>
                  <a:lnTo>
                    <a:pt x="508" y="353"/>
                  </a:lnTo>
                  <a:lnTo>
                    <a:pt x="508" y="363"/>
                  </a:lnTo>
                  <a:lnTo>
                    <a:pt x="508" y="365"/>
                  </a:lnTo>
                  <a:lnTo>
                    <a:pt x="504" y="365"/>
                  </a:lnTo>
                  <a:lnTo>
                    <a:pt x="496" y="365"/>
                  </a:lnTo>
                  <a:lnTo>
                    <a:pt x="494" y="365"/>
                  </a:lnTo>
                  <a:lnTo>
                    <a:pt x="488" y="365"/>
                  </a:lnTo>
                  <a:lnTo>
                    <a:pt x="488" y="375"/>
                  </a:lnTo>
                  <a:lnTo>
                    <a:pt x="472" y="375"/>
                  </a:lnTo>
                  <a:lnTo>
                    <a:pt x="470" y="375"/>
                  </a:lnTo>
                  <a:lnTo>
                    <a:pt x="454" y="375"/>
                  </a:lnTo>
                  <a:lnTo>
                    <a:pt x="452" y="375"/>
                  </a:lnTo>
                  <a:lnTo>
                    <a:pt x="450" y="373"/>
                  </a:lnTo>
                  <a:lnTo>
                    <a:pt x="448" y="373"/>
                  </a:lnTo>
                  <a:lnTo>
                    <a:pt x="446" y="373"/>
                  </a:lnTo>
                  <a:lnTo>
                    <a:pt x="444" y="373"/>
                  </a:lnTo>
                  <a:lnTo>
                    <a:pt x="442" y="373"/>
                  </a:lnTo>
                  <a:lnTo>
                    <a:pt x="440" y="373"/>
                  </a:lnTo>
                  <a:lnTo>
                    <a:pt x="436" y="373"/>
                  </a:lnTo>
                  <a:lnTo>
                    <a:pt x="432" y="373"/>
                  </a:lnTo>
                  <a:lnTo>
                    <a:pt x="424" y="373"/>
                  </a:lnTo>
                  <a:lnTo>
                    <a:pt x="422" y="375"/>
                  </a:lnTo>
                  <a:lnTo>
                    <a:pt x="420" y="375"/>
                  </a:lnTo>
                  <a:lnTo>
                    <a:pt x="418" y="375"/>
                  </a:lnTo>
                  <a:lnTo>
                    <a:pt x="414" y="375"/>
                  </a:lnTo>
                  <a:lnTo>
                    <a:pt x="412" y="375"/>
                  </a:lnTo>
                  <a:lnTo>
                    <a:pt x="410" y="375"/>
                  </a:lnTo>
                  <a:lnTo>
                    <a:pt x="408" y="375"/>
                  </a:lnTo>
                  <a:lnTo>
                    <a:pt x="396" y="375"/>
                  </a:lnTo>
                  <a:lnTo>
                    <a:pt x="382" y="373"/>
                  </a:lnTo>
                  <a:lnTo>
                    <a:pt x="380" y="373"/>
                  </a:lnTo>
                  <a:lnTo>
                    <a:pt x="374" y="373"/>
                  </a:lnTo>
                  <a:lnTo>
                    <a:pt x="372" y="373"/>
                  </a:lnTo>
                  <a:lnTo>
                    <a:pt x="368" y="375"/>
                  </a:lnTo>
                  <a:lnTo>
                    <a:pt x="366" y="375"/>
                  </a:lnTo>
                  <a:lnTo>
                    <a:pt x="366" y="373"/>
                  </a:lnTo>
                  <a:lnTo>
                    <a:pt x="362" y="375"/>
                  </a:lnTo>
                  <a:lnTo>
                    <a:pt x="362" y="373"/>
                  </a:lnTo>
                  <a:lnTo>
                    <a:pt x="352" y="373"/>
                  </a:lnTo>
                  <a:lnTo>
                    <a:pt x="346" y="375"/>
                  </a:lnTo>
                  <a:lnTo>
                    <a:pt x="336" y="375"/>
                  </a:lnTo>
                  <a:lnTo>
                    <a:pt x="332" y="375"/>
                  </a:lnTo>
                  <a:lnTo>
                    <a:pt x="328" y="375"/>
                  </a:lnTo>
                  <a:lnTo>
                    <a:pt x="326" y="375"/>
                  </a:lnTo>
                  <a:lnTo>
                    <a:pt x="324" y="375"/>
                  </a:lnTo>
                  <a:lnTo>
                    <a:pt x="320" y="375"/>
                  </a:lnTo>
                  <a:lnTo>
                    <a:pt x="320" y="371"/>
                  </a:lnTo>
                  <a:lnTo>
                    <a:pt x="320" y="369"/>
                  </a:lnTo>
                  <a:lnTo>
                    <a:pt x="318" y="369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6" y="365"/>
                  </a:lnTo>
                  <a:lnTo>
                    <a:pt x="316" y="363"/>
                  </a:lnTo>
                  <a:lnTo>
                    <a:pt x="314" y="363"/>
                  </a:lnTo>
                  <a:lnTo>
                    <a:pt x="314" y="361"/>
                  </a:lnTo>
                  <a:lnTo>
                    <a:pt x="312" y="361"/>
                  </a:lnTo>
                  <a:lnTo>
                    <a:pt x="310" y="361"/>
                  </a:lnTo>
                  <a:lnTo>
                    <a:pt x="310" y="363"/>
                  </a:lnTo>
                  <a:lnTo>
                    <a:pt x="308" y="363"/>
                  </a:lnTo>
                  <a:lnTo>
                    <a:pt x="306" y="363"/>
                  </a:lnTo>
                  <a:lnTo>
                    <a:pt x="306" y="361"/>
                  </a:lnTo>
                  <a:lnTo>
                    <a:pt x="306" y="361"/>
                  </a:lnTo>
                  <a:lnTo>
                    <a:pt x="306" y="363"/>
                  </a:lnTo>
                  <a:lnTo>
                    <a:pt x="304" y="363"/>
                  </a:lnTo>
                  <a:lnTo>
                    <a:pt x="302" y="363"/>
                  </a:lnTo>
                  <a:lnTo>
                    <a:pt x="300" y="363"/>
                  </a:lnTo>
                  <a:lnTo>
                    <a:pt x="300" y="361"/>
                  </a:lnTo>
                  <a:lnTo>
                    <a:pt x="302" y="361"/>
                  </a:lnTo>
                  <a:lnTo>
                    <a:pt x="304" y="361"/>
                  </a:lnTo>
                  <a:lnTo>
                    <a:pt x="304" y="359"/>
                  </a:lnTo>
                  <a:lnTo>
                    <a:pt x="306" y="359"/>
                  </a:lnTo>
                  <a:lnTo>
                    <a:pt x="304" y="359"/>
                  </a:lnTo>
                  <a:lnTo>
                    <a:pt x="302" y="359"/>
                  </a:lnTo>
                  <a:lnTo>
                    <a:pt x="300" y="359"/>
                  </a:lnTo>
                  <a:lnTo>
                    <a:pt x="298" y="359"/>
                  </a:lnTo>
                  <a:lnTo>
                    <a:pt x="298" y="361"/>
                  </a:lnTo>
                  <a:lnTo>
                    <a:pt x="296" y="361"/>
                  </a:lnTo>
                  <a:lnTo>
                    <a:pt x="294" y="361"/>
                  </a:lnTo>
                  <a:lnTo>
                    <a:pt x="288" y="363"/>
                  </a:lnTo>
                  <a:lnTo>
                    <a:pt x="288" y="361"/>
                  </a:lnTo>
                  <a:lnTo>
                    <a:pt x="286" y="361"/>
                  </a:lnTo>
                  <a:lnTo>
                    <a:pt x="284" y="361"/>
                  </a:lnTo>
                  <a:lnTo>
                    <a:pt x="284" y="363"/>
                  </a:lnTo>
                  <a:lnTo>
                    <a:pt x="282" y="363"/>
                  </a:lnTo>
                  <a:lnTo>
                    <a:pt x="280" y="363"/>
                  </a:lnTo>
                  <a:lnTo>
                    <a:pt x="280" y="365"/>
                  </a:lnTo>
                  <a:lnTo>
                    <a:pt x="278" y="365"/>
                  </a:lnTo>
                  <a:lnTo>
                    <a:pt x="278" y="367"/>
                  </a:lnTo>
                  <a:lnTo>
                    <a:pt x="276" y="367"/>
                  </a:lnTo>
                  <a:lnTo>
                    <a:pt x="276" y="369"/>
                  </a:lnTo>
                  <a:lnTo>
                    <a:pt x="274" y="369"/>
                  </a:lnTo>
                  <a:lnTo>
                    <a:pt x="272" y="371"/>
                  </a:lnTo>
                  <a:lnTo>
                    <a:pt x="272" y="373"/>
                  </a:lnTo>
                  <a:lnTo>
                    <a:pt x="270" y="373"/>
                  </a:lnTo>
                  <a:lnTo>
                    <a:pt x="270" y="375"/>
                  </a:lnTo>
                  <a:lnTo>
                    <a:pt x="270" y="377"/>
                  </a:lnTo>
                  <a:lnTo>
                    <a:pt x="268" y="377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1"/>
                  </a:lnTo>
                  <a:lnTo>
                    <a:pt x="262" y="381"/>
                  </a:lnTo>
                  <a:lnTo>
                    <a:pt x="262" y="383"/>
                  </a:lnTo>
                  <a:lnTo>
                    <a:pt x="260" y="383"/>
                  </a:lnTo>
                  <a:lnTo>
                    <a:pt x="260" y="385"/>
                  </a:lnTo>
                  <a:lnTo>
                    <a:pt x="260" y="387"/>
                  </a:lnTo>
                  <a:lnTo>
                    <a:pt x="260" y="389"/>
                  </a:lnTo>
                  <a:lnTo>
                    <a:pt x="258" y="391"/>
                  </a:lnTo>
                  <a:lnTo>
                    <a:pt x="258" y="393"/>
                  </a:lnTo>
                  <a:lnTo>
                    <a:pt x="258" y="395"/>
                  </a:lnTo>
                  <a:lnTo>
                    <a:pt x="258" y="395"/>
                  </a:lnTo>
                  <a:lnTo>
                    <a:pt x="258" y="401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6" y="405"/>
                  </a:lnTo>
                  <a:lnTo>
                    <a:pt x="254" y="407"/>
                  </a:lnTo>
                  <a:lnTo>
                    <a:pt x="252" y="405"/>
                  </a:lnTo>
                  <a:lnTo>
                    <a:pt x="250" y="405"/>
                  </a:lnTo>
                  <a:lnTo>
                    <a:pt x="248" y="405"/>
                  </a:lnTo>
                  <a:lnTo>
                    <a:pt x="246" y="403"/>
                  </a:lnTo>
                  <a:lnTo>
                    <a:pt x="244" y="403"/>
                  </a:lnTo>
                  <a:lnTo>
                    <a:pt x="242" y="403"/>
                  </a:lnTo>
                  <a:lnTo>
                    <a:pt x="240" y="403"/>
                  </a:lnTo>
                  <a:lnTo>
                    <a:pt x="236" y="403"/>
                  </a:lnTo>
                  <a:lnTo>
                    <a:pt x="234" y="403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30" y="405"/>
                  </a:lnTo>
                  <a:lnTo>
                    <a:pt x="228" y="403"/>
                  </a:lnTo>
                  <a:lnTo>
                    <a:pt x="228" y="401"/>
                  </a:lnTo>
                  <a:lnTo>
                    <a:pt x="226" y="401"/>
                  </a:lnTo>
                  <a:lnTo>
                    <a:pt x="226" y="399"/>
                  </a:lnTo>
                  <a:lnTo>
                    <a:pt x="228" y="399"/>
                  </a:lnTo>
                  <a:lnTo>
                    <a:pt x="226" y="399"/>
                  </a:lnTo>
                  <a:lnTo>
                    <a:pt x="226" y="401"/>
                  </a:lnTo>
                  <a:lnTo>
                    <a:pt x="226" y="403"/>
                  </a:lnTo>
                  <a:lnTo>
                    <a:pt x="224" y="405"/>
                  </a:lnTo>
                  <a:lnTo>
                    <a:pt x="222" y="405"/>
                  </a:lnTo>
                  <a:lnTo>
                    <a:pt x="218" y="405"/>
                  </a:lnTo>
                  <a:lnTo>
                    <a:pt x="216" y="405"/>
                  </a:lnTo>
                  <a:lnTo>
                    <a:pt x="214" y="405"/>
                  </a:lnTo>
                  <a:lnTo>
                    <a:pt x="212" y="405"/>
                  </a:lnTo>
                  <a:lnTo>
                    <a:pt x="210" y="405"/>
                  </a:lnTo>
                  <a:lnTo>
                    <a:pt x="210" y="403"/>
                  </a:lnTo>
                  <a:lnTo>
                    <a:pt x="208" y="401"/>
                  </a:lnTo>
                  <a:lnTo>
                    <a:pt x="208" y="399"/>
                  </a:lnTo>
                  <a:lnTo>
                    <a:pt x="208" y="397"/>
                  </a:lnTo>
                  <a:lnTo>
                    <a:pt x="206" y="397"/>
                  </a:lnTo>
                  <a:lnTo>
                    <a:pt x="206" y="395"/>
                  </a:lnTo>
                  <a:lnTo>
                    <a:pt x="206" y="395"/>
                  </a:lnTo>
                  <a:lnTo>
                    <a:pt x="206" y="393"/>
                  </a:lnTo>
                  <a:lnTo>
                    <a:pt x="206" y="391"/>
                  </a:lnTo>
                  <a:lnTo>
                    <a:pt x="206" y="389"/>
                  </a:lnTo>
                  <a:lnTo>
                    <a:pt x="208" y="387"/>
                  </a:lnTo>
                  <a:lnTo>
                    <a:pt x="208" y="385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4" y="389"/>
                  </a:lnTo>
                  <a:lnTo>
                    <a:pt x="202" y="391"/>
                  </a:lnTo>
                  <a:lnTo>
                    <a:pt x="202" y="393"/>
                  </a:lnTo>
                  <a:lnTo>
                    <a:pt x="204" y="395"/>
                  </a:lnTo>
                  <a:lnTo>
                    <a:pt x="204" y="395"/>
                  </a:lnTo>
                  <a:lnTo>
                    <a:pt x="204" y="397"/>
                  </a:lnTo>
                  <a:lnTo>
                    <a:pt x="204" y="399"/>
                  </a:lnTo>
                  <a:lnTo>
                    <a:pt x="202" y="399"/>
                  </a:lnTo>
                  <a:lnTo>
                    <a:pt x="200" y="399"/>
                  </a:lnTo>
                  <a:lnTo>
                    <a:pt x="200" y="397"/>
                  </a:lnTo>
                  <a:lnTo>
                    <a:pt x="198" y="397"/>
                  </a:lnTo>
                  <a:lnTo>
                    <a:pt x="198" y="395"/>
                  </a:lnTo>
                  <a:lnTo>
                    <a:pt x="200" y="391"/>
                  </a:lnTo>
                  <a:lnTo>
                    <a:pt x="198" y="391"/>
                  </a:lnTo>
                  <a:lnTo>
                    <a:pt x="198" y="393"/>
                  </a:lnTo>
                  <a:lnTo>
                    <a:pt x="198" y="395"/>
                  </a:lnTo>
                  <a:lnTo>
                    <a:pt x="196" y="395"/>
                  </a:lnTo>
                  <a:lnTo>
                    <a:pt x="196" y="395"/>
                  </a:lnTo>
                  <a:lnTo>
                    <a:pt x="196" y="397"/>
                  </a:lnTo>
                  <a:lnTo>
                    <a:pt x="196" y="399"/>
                  </a:lnTo>
                  <a:lnTo>
                    <a:pt x="196" y="401"/>
                  </a:lnTo>
                  <a:lnTo>
                    <a:pt x="194" y="403"/>
                  </a:lnTo>
                  <a:lnTo>
                    <a:pt x="192" y="405"/>
                  </a:lnTo>
                  <a:lnTo>
                    <a:pt x="190" y="405"/>
                  </a:lnTo>
                  <a:lnTo>
                    <a:pt x="188" y="405"/>
                  </a:lnTo>
                  <a:lnTo>
                    <a:pt x="186" y="407"/>
                  </a:lnTo>
                  <a:lnTo>
                    <a:pt x="184" y="407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78" y="411"/>
                  </a:lnTo>
                  <a:lnTo>
                    <a:pt x="176" y="411"/>
                  </a:lnTo>
                  <a:lnTo>
                    <a:pt x="174" y="413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09"/>
                  </a:lnTo>
                  <a:lnTo>
                    <a:pt x="172" y="411"/>
                  </a:lnTo>
                  <a:lnTo>
                    <a:pt x="172" y="413"/>
                  </a:lnTo>
                  <a:lnTo>
                    <a:pt x="170" y="415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70" y="403"/>
                  </a:lnTo>
                  <a:lnTo>
                    <a:pt x="168" y="403"/>
                  </a:lnTo>
                  <a:lnTo>
                    <a:pt x="162" y="403"/>
                  </a:lnTo>
                  <a:lnTo>
                    <a:pt x="156" y="403"/>
                  </a:lnTo>
                  <a:lnTo>
                    <a:pt x="148" y="403"/>
                  </a:lnTo>
                  <a:lnTo>
                    <a:pt x="144" y="403"/>
                  </a:lnTo>
                  <a:lnTo>
                    <a:pt x="142" y="403"/>
                  </a:lnTo>
                  <a:lnTo>
                    <a:pt x="140" y="403"/>
                  </a:lnTo>
                  <a:lnTo>
                    <a:pt x="140" y="395"/>
                  </a:lnTo>
                  <a:lnTo>
                    <a:pt x="140" y="391"/>
                  </a:lnTo>
                  <a:lnTo>
                    <a:pt x="140" y="389"/>
                  </a:lnTo>
                  <a:lnTo>
                    <a:pt x="140" y="387"/>
                  </a:lnTo>
                  <a:lnTo>
                    <a:pt x="140" y="377"/>
                  </a:lnTo>
                  <a:lnTo>
                    <a:pt x="140" y="375"/>
                  </a:lnTo>
                  <a:lnTo>
                    <a:pt x="132" y="375"/>
                  </a:lnTo>
                  <a:lnTo>
                    <a:pt x="124" y="375"/>
                  </a:lnTo>
                  <a:lnTo>
                    <a:pt x="120" y="375"/>
                  </a:lnTo>
                  <a:lnTo>
                    <a:pt x="114" y="375"/>
                  </a:lnTo>
                  <a:lnTo>
                    <a:pt x="112" y="375"/>
                  </a:lnTo>
                  <a:lnTo>
                    <a:pt x="108" y="375"/>
                  </a:lnTo>
                  <a:lnTo>
                    <a:pt x="104" y="375"/>
                  </a:lnTo>
                  <a:lnTo>
                    <a:pt x="102" y="375"/>
                  </a:lnTo>
                  <a:lnTo>
                    <a:pt x="96" y="375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84" y="375"/>
                  </a:lnTo>
                  <a:lnTo>
                    <a:pt x="82" y="375"/>
                  </a:lnTo>
                  <a:lnTo>
                    <a:pt x="78" y="375"/>
                  </a:lnTo>
                  <a:lnTo>
                    <a:pt x="72" y="375"/>
                  </a:lnTo>
                  <a:lnTo>
                    <a:pt x="70" y="375"/>
                  </a:lnTo>
                  <a:lnTo>
                    <a:pt x="64" y="375"/>
                  </a:lnTo>
                  <a:lnTo>
                    <a:pt x="56" y="375"/>
                  </a:lnTo>
                  <a:lnTo>
                    <a:pt x="52" y="375"/>
                  </a:lnTo>
                  <a:lnTo>
                    <a:pt x="46" y="375"/>
                  </a:lnTo>
                  <a:lnTo>
                    <a:pt x="44" y="375"/>
                  </a:lnTo>
                  <a:lnTo>
                    <a:pt x="42" y="375"/>
                  </a:lnTo>
                  <a:lnTo>
                    <a:pt x="40" y="375"/>
                  </a:lnTo>
                  <a:lnTo>
                    <a:pt x="38" y="375"/>
                  </a:lnTo>
                  <a:lnTo>
                    <a:pt x="36" y="375"/>
                  </a:lnTo>
                  <a:lnTo>
                    <a:pt x="34" y="375"/>
                  </a:lnTo>
                  <a:lnTo>
                    <a:pt x="30" y="375"/>
                  </a:lnTo>
                  <a:lnTo>
                    <a:pt x="26" y="375"/>
                  </a:lnTo>
                  <a:lnTo>
                    <a:pt x="18" y="375"/>
                  </a:lnTo>
                  <a:lnTo>
                    <a:pt x="8" y="375"/>
                  </a:lnTo>
                  <a:lnTo>
                    <a:pt x="6" y="375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69"/>
                  </a:lnTo>
                  <a:lnTo>
                    <a:pt x="0" y="361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39"/>
                  </a:lnTo>
                  <a:lnTo>
                    <a:pt x="0" y="329"/>
                  </a:lnTo>
                  <a:lnTo>
                    <a:pt x="0" y="327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0" y="311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5"/>
                  </a:lnTo>
                  <a:lnTo>
                    <a:pt x="0" y="283"/>
                  </a:lnTo>
                  <a:lnTo>
                    <a:pt x="0" y="27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0" y="247"/>
                  </a:lnTo>
                  <a:lnTo>
                    <a:pt x="0" y="243"/>
                  </a:lnTo>
                  <a:lnTo>
                    <a:pt x="0" y="241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0" y="172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2"/>
                  </a:lnTo>
                  <a:lnTo>
                    <a:pt x="0" y="140"/>
                  </a:lnTo>
                  <a:lnTo>
                    <a:pt x="6" y="140"/>
                  </a:lnTo>
                  <a:lnTo>
                    <a:pt x="10" y="140"/>
                  </a:lnTo>
                  <a:lnTo>
                    <a:pt x="18" y="140"/>
                  </a:lnTo>
                  <a:lnTo>
                    <a:pt x="26" y="140"/>
                  </a:lnTo>
                  <a:lnTo>
                    <a:pt x="30" y="140"/>
                  </a:lnTo>
                  <a:lnTo>
                    <a:pt x="38" y="140"/>
                  </a:lnTo>
                  <a:lnTo>
                    <a:pt x="42" y="140"/>
                  </a:lnTo>
                  <a:lnTo>
                    <a:pt x="50" y="140"/>
                  </a:lnTo>
                  <a:lnTo>
                    <a:pt x="58" y="140"/>
                  </a:lnTo>
                  <a:lnTo>
                    <a:pt x="64" y="140"/>
                  </a:lnTo>
                  <a:lnTo>
                    <a:pt x="66" y="140"/>
                  </a:lnTo>
                  <a:lnTo>
                    <a:pt x="66" y="140"/>
                  </a:lnTo>
                  <a:lnTo>
                    <a:pt x="68" y="140"/>
                  </a:lnTo>
                  <a:lnTo>
                    <a:pt x="70" y="140"/>
                  </a:lnTo>
                  <a:lnTo>
                    <a:pt x="74" y="140"/>
                  </a:lnTo>
                  <a:lnTo>
                    <a:pt x="76" y="140"/>
                  </a:lnTo>
                  <a:lnTo>
                    <a:pt x="82" y="140"/>
                  </a:lnTo>
                  <a:lnTo>
                    <a:pt x="90" y="140"/>
                  </a:lnTo>
                  <a:lnTo>
                    <a:pt x="92" y="140"/>
                  </a:lnTo>
                  <a:lnTo>
                    <a:pt x="94" y="140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8" y="124"/>
                  </a:lnTo>
                  <a:lnTo>
                    <a:pt x="106" y="120"/>
                  </a:lnTo>
                  <a:lnTo>
                    <a:pt x="108" y="118"/>
                  </a:lnTo>
                  <a:lnTo>
                    <a:pt x="118" y="114"/>
                  </a:lnTo>
                  <a:lnTo>
                    <a:pt x="120" y="112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8" y="108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2" y="102"/>
                  </a:lnTo>
                  <a:lnTo>
                    <a:pt x="144" y="102"/>
                  </a:lnTo>
                  <a:lnTo>
                    <a:pt x="164" y="90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70" y="88"/>
                  </a:lnTo>
                  <a:lnTo>
                    <a:pt x="174" y="86"/>
                  </a:lnTo>
                  <a:lnTo>
                    <a:pt x="176" y="84"/>
                  </a:lnTo>
                  <a:lnTo>
                    <a:pt x="186" y="80"/>
                  </a:lnTo>
                  <a:lnTo>
                    <a:pt x="190" y="78"/>
                  </a:lnTo>
                  <a:lnTo>
                    <a:pt x="192" y="78"/>
                  </a:lnTo>
                  <a:lnTo>
                    <a:pt x="204" y="70"/>
                  </a:lnTo>
                  <a:lnTo>
                    <a:pt x="206" y="70"/>
                  </a:lnTo>
                  <a:lnTo>
                    <a:pt x="208" y="68"/>
                  </a:lnTo>
                  <a:lnTo>
                    <a:pt x="210" y="68"/>
                  </a:lnTo>
                  <a:lnTo>
                    <a:pt x="210" y="66"/>
                  </a:lnTo>
                  <a:lnTo>
                    <a:pt x="212" y="66"/>
                  </a:lnTo>
                  <a:lnTo>
                    <a:pt x="214" y="66"/>
                  </a:lnTo>
                  <a:lnTo>
                    <a:pt x="216" y="64"/>
                  </a:lnTo>
                  <a:lnTo>
                    <a:pt x="220" y="62"/>
                  </a:lnTo>
                  <a:lnTo>
                    <a:pt x="226" y="60"/>
                  </a:lnTo>
                  <a:lnTo>
                    <a:pt x="234" y="58"/>
                  </a:lnTo>
                  <a:lnTo>
                    <a:pt x="236" y="56"/>
                  </a:lnTo>
                  <a:lnTo>
                    <a:pt x="238" y="56"/>
                  </a:lnTo>
                  <a:lnTo>
                    <a:pt x="244" y="52"/>
                  </a:lnTo>
                  <a:lnTo>
                    <a:pt x="250" y="50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64" y="42"/>
                  </a:lnTo>
                  <a:lnTo>
                    <a:pt x="268" y="40"/>
                  </a:lnTo>
                  <a:lnTo>
                    <a:pt x="272" y="38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6" y="32"/>
                  </a:lnTo>
                  <a:lnTo>
                    <a:pt x="286" y="30"/>
                  </a:lnTo>
                  <a:lnTo>
                    <a:pt x="290" y="30"/>
                  </a:lnTo>
                  <a:lnTo>
                    <a:pt x="294" y="26"/>
                  </a:lnTo>
                  <a:lnTo>
                    <a:pt x="300" y="26"/>
                  </a:lnTo>
                  <a:lnTo>
                    <a:pt x="306" y="26"/>
                  </a:lnTo>
                  <a:lnTo>
                    <a:pt x="306" y="26"/>
                  </a:lnTo>
                  <a:lnTo>
                    <a:pt x="312" y="26"/>
                  </a:lnTo>
                  <a:lnTo>
                    <a:pt x="314" y="26"/>
                  </a:lnTo>
                  <a:lnTo>
                    <a:pt x="316" y="26"/>
                  </a:lnTo>
                  <a:lnTo>
                    <a:pt x="318" y="26"/>
                  </a:lnTo>
                  <a:lnTo>
                    <a:pt x="320" y="26"/>
                  </a:lnTo>
                  <a:lnTo>
                    <a:pt x="322" y="26"/>
                  </a:lnTo>
                  <a:lnTo>
                    <a:pt x="326" y="26"/>
                  </a:lnTo>
                  <a:lnTo>
                    <a:pt x="328" y="26"/>
                  </a:lnTo>
                  <a:lnTo>
                    <a:pt x="330" y="26"/>
                  </a:lnTo>
                  <a:lnTo>
                    <a:pt x="332" y="26"/>
                  </a:lnTo>
                  <a:lnTo>
                    <a:pt x="336" y="26"/>
                  </a:lnTo>
                  <a:lnTo>
                    <a:pt x="348" y="26"/>
                  </a:lnTo>
                  <a:lnTo>
                    <a:pt x="354" y="26"/>
                  </a:lnTo>
                  <a:lnTo>
                    <a:pt x="356" y="26"/>
                  </a:lnTo>
                  <a:lnTo>
                    <a:pt x="360" y="26"/>
                  </a:lnTo>
                  <a:lnTo>
                    <a:pt x="378" y="26"/>
                  </a:lnTo>
                  <a:lnTo>
                    <a:pt x="398" y="26"/>
                  </a:lnTo>
                  <a:lnTo>
                    <a:pt x="400" y="26"/>
                  </a:lnTo>
                  <a:lnTo>
                    <a:pt x="402" y="26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8" y="26"/>
                  </a:lnTo>
                  <a:lnTo>
                    <a:pt x="418" y="22"/>
                  </a:lnTo>
                  <a:lnTo>
                    <a:pt x="418" y="16"/>
                  </a:lnTo>
                  <a:lnTo>
                    <a:pt x="418" y="8"/>
                  </a:lnTo>
                  <a:lnTo>
                    <a:pt x="418" y="6"/>
                  </a:lnTo>
                  <a:lnTo>
                    <a:pt x="418" y="4"/>
                  </a:lnTo>
                  <a:lnTo>
                    <a:pt x="418" y="2"/>
                  </a:lnTo>
                  <a:lnTo>
                    <a:pt x="422" y="2"/>
                  </a:lnTo>
                  <a:lnTo>
                    <a:pt x="424" y="2"/>
                  </a:lnTo>
                  <a:lnTo>
                    <a:pt x="436" y="2"/>
                  </a:lnTo>
                  <a:lnTo>
                    <a:pt x="438" y="2"/>
                  </a:lnTo>
                  <a:lnTo>
                    <a:pt x="440" y="2"/>
                  </a:lnTo>
                  <a:lnTo>
                    <a:pt x="448" y="2"/>
                  </a:lnTo>
                  <a:lnTo>
                    <a:pt x="458" y="0"/>
                  </a:lnTo>
                  <a:lnTo>
                    <a:pt x="466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2" y="0"/>
                  </a:lnTo>
                  <a:lnTo>
                    <a:pt x="484" y="0"/>
                  </a:lnTo>
                  <a:lnTo>
                    <a:pt x="490" y="0"/>
                  </a:lnTo>
                  <a:lnTo>
                    <a:pt x="496" y="0"/>
                  </a:lnTo>
                  <a:lnTo>
                    <a:pt x="500" y="0"/>
                  </a:lnTo>
                  <a:lnTo>
                    <a:pt x="502" y="0"/>
                  </a:lnTo>
                  <a:lnTo>
                    <a:pt x="504" y="0"/>
                  </a:lnTo>
                  <a:lnTo>
                    <a:pt x="506" y="0"/>
                  </a:lnTo>
                  <a:lnTo>
                    <a:pt x="510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6" y="0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" name="Freeform 174">
              <a:extLst>
                <a:ext uri="{FF2B5EF4-FFF2-40B4-BE49-F238E27FC236}">
                  <a16:creationId xmlns:a16="http://schemas.microsoft.com/office/drawing/2014/main" id="{FFBB49E1-B564-8F58-0224-8FE17D6E2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49915" y="4122740"/>
              <a:ext cx="728663" cy="693739"/>
            </a:xfrm>
            <a:custGeom>
              <a:avLst/>
              <a:gdLst>
                <a:gd name="T0" fmla="*/ 98 w 459"/>
                <a:gd name="T1" fmla="*/ 393 h 437"/>
                <a:gd name="T2" fmla="*/ 94 w 459"/>
                <a:gd name="T3" fmla="*/ 385 h 437"/>
                <a:gd name="T4" fmla="*/ 84 w 459"/>
                <a:gd name="T5" fmla="*/ 387 h 437"/>
                <a:gd name="T6" fmla="*/ 48 w 459"/>
                <a:gd name="T7" fmla="*/ 393 h 437"/>
                <a:gd name="T8" fmla="*/ 28 w 459"/>
                <a:gd name="T9" fmla="*/ 413 h 437"/>
                <a:gd name="T10" fmla="*/ 28 w 459"/>
                <a:gd name="T11" fmla="*/ 391 h 437"/>
                <a:gd name="T12" fmla="*/ 48 w 459"/>
                <a:gd name="T13" fmla="*/ 379 h 437"/>
                <a:gd name="T14" fmla="*/ 24 w 459"/>
                <a:gd name="T15" fmla="*/ 371 h 437"/>
                <a:gd name="T16" fmla="*/ 16 w 459"/>
                <a:gd name="T17" fmla="*/ 375 h 437"/>
                <a:gd name="T18" fmla="*/ 98 w 459"/>
                <a:gd name="T19" fmla="*/ 365 h 437"/>
                <a:gd name="T20" fmla="*/ 194 w 459"/>
                <a:gd name="T21" fmla="*/ 363 h 437"/>
                <a:gd name="T22" fmla="*/ 196 w 459"/>
                <a:gd name="T23" fmla="*/ 369 h 437"/>
                <a:gd name="T24" fmla="*/ 210 w 459"/>
                <a:gd name="T25" fmla="*/ 377 h 437"/>
                <a:gd name="T26" fmla="*/ 216 w 459"/>
                <a:gd name="T27" fmla="*/ 403 h 437"/>
                <a:gd name="T28" fmla="*/ 227 w 459"/>
                <a:gd name="T29" fmla="*/ 423 h 437"/>
                <a:gd name="T30" fmla="*/ 202 w 459"/>
                <a:gd name="T31" fmla="*/ 435 h 437"/>
                <a:gd name="T32" fmla="*/ 196 w 459"/>
                <a:gd name="T33" fmla="*/ 429 h 437"/>
                <a:gd name="T34" fmla="*/ 190 w 459"/>
                <a:gd name="T35" fmla="*/ 419 h 437"/>
                <a:gd name="T36" fmla="*/ 174 w 459"/>
                <a:gd name="T37" fmla="*/ 389 h 437"/>
                <a:gd name="T38" fmla="*/ 156 w 459"/>
                <a:gd name="T39" fmla="*/ 365 h 437"/>
                <a:gd name="T40" fmla="*/ 148 w 459"/>
                <a:gd name="T41" fmla="*/ 363 h 437"/>
                <a:gd name="T42" fmla="*/ 144 w 459"/>
                <a:gd name="T43" fmla="*/ 349 h 437"/>
                <a:gd name="T44" fmla="*/ 138 w 459"/>
                <a:gd name="T45" fmla="*/ 365 h 437"/>
                <a:gd name="T46" fmla="*/ 128 w 459"/>
                <a:gd name="T47" fmla="*/ 377 h 437"/>
                <a:gd name="T48" fmla="*/ 116 w 459"/>
                <a:gd name="T49" fmla="*/ 359 h 437"/>
                <a:gd name="T50" fmla="*/ 104 w 459"/>
                <a:gd name="T51" fmla="*/ 351 h 437"/>
                <a:gd name="T52" fmla="*/ 94 w 459"/>
                <a:gd name="T53" fmla="*/ 349 h 437"/>
                <a:gd name="T54" fmla="*/ 92 w 459"/>
                <a:gd name="T55" fmla="*/ 331 h 437"/>
                <a:gd name="T56" fmla="*/ 68 w 459"/>
                <a:gd name="T57" fmla="*/ 341 h 437"/>
                <a:gd name="T58" fmla="*/ 48 w 459"/>
                <a:gd name="T59" fmla="*/ 361 h 437"/>
                <a:gd name="T60" fmla="*/ 40 w 459"/>
                <a:gd name="T61" fmla="*/ 359 h 437"/>
                <a:gd name="T62" fmla="*/ 48 w 459"/>
                <a:gd name="T63" fmla="*/ 301 h 437"/>
                <a:gd name="T64" fmla="*/ 94 w 459"/>
                <a:gd name="T65" fmla="*/ 237 h 437"/>
                <a:gd name="T66" fmla="*/ 130 w 459"/>
                <a:gd name="T67" fmla="*/ 176 h 437"/>
                <a:gd name="T68" fmla="*/ 164 w 459"/>
                <a:gd name="T69" fmla="*/ 106 h 437"/>
                <a:gd name="T70" fmla="*/ 186 w 459"/>
                <a:gd name="T71" fmla="*/ 48 h 437"/>
                <a:gd name="T72" fmla="*/ 253 w 459"/>
                <a:gd name="T73" fmla="*/ 18 h 437"/>
                <a:gd name="T74" fmla="*/ 327 w 459"/>
                <a:gd name="T75" fmla="*/ 14 h 437"/>
                <a:gd name="T76" fmla="*/ 433 w 459"/>
                <a:gd name="T77" fmla="*/ 18 h 437"/>
                <a:gd name="T78" fmla="*/ 459 w 459"/>
                <a:gd name="T79" fmla="*/ 140 h 437"/>
                <a:gd name="T80" fmla="*/ 435 w 459"/>
                <a:gd name="T81" fmla="*/ 241 h 437"/>
                <a:gd name="T82" fmla="*/ 393 w 459"/>
                <a:gd name="T83" fmla="*/ 285 h 437"/>
                <a:gd name="T84" fmla="*/ 349 w 459"/>
                <a:gd name="T85" fmla="*/ 315 h 437"/>
                <a:gd name="T86" fmla="*/ 349 w 459"/>
                <a:gd name="T87" fmla="*/ 367 h 437"/>
                <a:gd name="T88" fmla="*/ 323 w 459"/>
                <a:gd name="T89" fmla="*/ 381 h 437"/>
                <a:gd name="T90" fmla="*/ 283 w 459"/>
                <a:gd name="T91" fmla="*/ 399 h 437"/>
                <a:gd name="T92" fmla="*/ 255 w 459"/>
                <a:gd name="T93" fmla="*/ 383 h 437"/>
                <a:gd name="T94" fmla="*/ 241 w 459"/>
                <a:gd name="T95" fmla="*/ 365 h 437"/>
                <a:gd name="T96" fmla="*/ 249 w 459"/>
                <a:gd name="T97" fmla="*/ 343 h 437"/>
                <a:gd name="T98" fmla="*/ 247 w 459"/>
                <a:gd name="T99" fmla="*/ 337 h 437"/>
                <a:gd name="T100" fmla="*/ 279 w 459"/>
                <a:gd name="T101" fmla="*/ 345 h 437"/>
                <a:gd name="T102" fmla="*/ 287 w 459"/>
                <a:gd name="T103" fmla="*/ 353 h 437"/>
                <a:gd name="T104" fmla="*/ 279 w 459"/>
                <a:gd name="T105" fmla="*/ 341 h 437"/>
                <a:gd name="T106" fmla="*/ 253 w 459"/>
                <a:gd name="T107" fmla="*/ 331 h 437"/>
                <a:gd name="T108" fmla="*/ 243 w 459"/>
                <a:gd name="T109" fmla="*/ 309 h 437"/>
                <a:gd name="T110" fmla="*/ 249 w 459"/>
                <a:gd name="T111" fmla="*/ 329 h 437"/>
                <a:gd name="T112" fmla="*/ 235 w 459"/>
                <a:gd name="T113" fmla="*/ 349 h 437"/>
                <a:gd name="T114" fmla="*/ 224 w 459"/>
                <a:gd name="T115" fmla="*/ 353 h 437"/>
                <a:gd name="T116" fmla="*/ 220 w 459"/>
                <a:gd name="T117" fmla="*/ 343 h 437"/>
                <a:gd name="T118" fmla="*/ 220 w 459"/>
                <a:gd name="T119" fmla="*/ 361 h 437"/>
                <a:gd name="T120" fmla="*/ 210 w 459"/>
                <a:gd name="T121" fmla="*/ 381 h 437"/>
                <a:gd name="T122" fmla="*/ 202 w 459"/>
                <a:gd name="T123" fmla="*/ 375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9" h="437">
                  <a:moveTo>
                    <a:pt x="220" y="411"/>
                  </a:moveTo>
                  <a:lnTo>
                    <a:pt x="220" y="409"/>
                  </a:lnTo>
                  <a:lnTo>
                    <a:pt x="220" y="407"/>
                  </a:lnTo>
                  <a:lnTo>
                    <a:pt x="220" y="409"/>
                  </a:lnTo>
                  <a:lnTo>
                    <a:pt x="220" y="411"/>
                  </a:lnTo>
                  <a:close/>
                  <a:moveTo>
                    <a:pt x="118" y="403"/>
                  </a:moveTo>
                  <a:lnTo>
                    <a:pt x="120" y="403"/>
                  </a:lnTo>
                  <a:lnTo>
                    <a:pt x="120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6" y="401"/>
                  </a:lnTo>
                  <a:lnTo>
                    <a:pt x="118" y="403"/>
                  </a:lnTo>
                  <a:close/>
                  <a:moveTo>
                    <a:pt x="94" y="391"/>
                  </a:moveTo>
                  <a:lnTo>
                    <a:pt x="96" y="391"/>
                  </a:lnTo>
                  <a:lnTo>
                    <a:pt x="96" y="393"/>
                  </a:lnTo>
                  <a:lnTo>
                    <a:pt x="98" y="393"/>
                  </a:lnTo>
                  <a:lnTo>
                    <a:pt x="96" y="395"/>
                  </a:lnTo>
                  <a:lnTo>
                    <a:pt x="96" y="397"/>
                  </a:lnTo>
                  <a:lnTo>
                    <a:pt x="94" y="397"/>
                  </a:lnTo>
                  <a:lnTo>
                    <a:pt x="94" y="399"/>
                  </a:lnTo>
                  <a:lnTo>
                    <a:pt x="94" y="397"/>
                  </a:lnTo>
                  <a:lnTo>
                    <a:pt x="94" y="395"/>
                  </a:lnTo>
                  <a:lnTo>
                    <a:pt x="94" y="393"/>
                  </a:lnTo>
                  <a:lnTo>
                    <a:pt x="94" y="391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89"/>
                  </a:lnTo>
                  <a:lnTo>
                    <a:pt x="90" y="387"/>
                  </a:lnTo>
                  <a:lnTo>
                    <a:pt x="92" y="387"/>
                  </a:lnTo>
                  <a:lnTo>
                    <a:pt x="92" y="385"/>
                  </a:lnTo>
                  <a:lnTo>
                    <a:pt x="92" y="383"/>
                  </a:lnTo>
                  <a:lnTo>
                    <a:pt x="94" y="383"/>
                  </a:lnTo>
                  <a:lnTo>
                    <a:pt x="94" y="385"/>
                  </a:lnTo>
                  <a:lnTo>
                    <a:pt x="94" y="387"/>
                  </a:lnTo>
                  <a:lnTo>
                    <a:pt x="94" y="389"/>
                  </a:lnTo>
                  <a:lnTo>
                    <a:pt x="94" y="391"/>
                  </a:lnTo>
                  <a:close/>
                  <a:moveTo>
                    <a:pt x="82" y="391"/>
                  </a:moveTo>
                  <a:lnTo>
                    <a:pt x="80" y="391"/>
                  </a:lnTo>
                  <a:lnTo>
                    <a:pt x="80" y="389"/>
                  </a:lnTo>
                  <a:lnTo>
                    <a:pt x="80" y="387"/>
                  </a:lnTo>
                  <a:lnTo>
                    <a:pt x="82" y="387"/>
                  </a:lnTo>
                  <a:lnTo>
                    <a:pt x="82" y="385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1"/>
                  </a:lnTo>
                  <a:lnTo>
                    <a:pt x="84" y="381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6" y="385"/>
                  </a:lnTo>
                  <a:lnTo>
                    <a:pt x="84" y="387"/>
                  </a:lnTo>
                  <a:lnTo>
                    <a:pt x="84" y="389"/>
                  </a:lnTo>
                  <a:lnTo>
                    <a:pt x="82" y="389"/>
                  </a:lnTo>
                  <a:lnTo>
                    <a:pt x="82" y="391"/>
                  </a:lnTo>
                  <a:close/>
                  <a:moveTo>
                    <a:pt x="58" y="373"/>
                  </a:moveTo>
                  <a:lnTo>
                    <a:pt x="56" y="375"/>
                  </a:lnTo>
                  <a:lnTo>
                    <a:pt x="56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2" y="383"/>
                  </a:lnTo>
                  <a:lnTo>
                    <a:pt x="50" y="385"/>
                  </a:lnTo>
                  <a:lnTo>
                    <a:pt x="50" y="387"/>
                  </a:lnTo>
                  <a:lnTo>
                    <a:pt x="50" y="389"/>
                  </a:lnTo>
                  <a:lnTo>
                    <a:pt x="48" y="389"/>
                  </a:lnTo>
                  <a:lnTo>
                    <a:pt x="48" y="391"/>
                  </a:lnTo>
                  <a:lnTo>
                    <a:pt x="48" y="393"/>
                  </a:lnTo>
                  <a:lnTo>
                    <a:pt x="48" y="393"/>
                  </a:lnTo>
                  <a:lnTo>
                    <a:pt x="48" y="395"/>
                  </a:lnTo>
                  <a:lnTo>
                    <a:pt x="46" y="397"/>
                  </a:lnTo>
                  <a:lnTo>
                    <a:pt x="46" y="401"/>
                  </a:lnTo>
                  <a:lnTo>
                    <a:pt x="44" y="403"/>
                  </a:lnTo>
                  <a:lnTo>
                    <a:pt x="44" y="405"/>
                  </a:lnTo>
                  <a:lnTo>
                    <a:pt x="44" y="407"/>
                  </a:lnTo>
                  <a:lnTo>
                    <a:pt x="44" y="409"/>
                  </a:lnTo>
                  <a:lnTo>
                    <a:pt x="42" y="409"/>
                  </a:lnTo>
                  <a:lnTo>
                    <a:pt x="40" y="411"/>
                  </a:lnTo>
                  <a:lnTo>
                    <a:pt x="38" y="411"/>
                  </a:lnTo>
                  <a:lnTo>
                    <a:pt x="36" y="411"/>
                  </a:lnTo>
                  <a:lnTo>
                    <a:pt x="36" y="413"/>
                  </a:lnTo>
                  <a:lnTo>
                    <a:pt x="34" y="411"/>
                  </a:lnTo>
                  <a:lnTo>
                    <a:pt x="32" y="411"/>
                  </a:lnTo>
                  <a:lnTo>
                    <a:pt x="30" y="411"/>
                  </a:lnTo>
                  <a:lnTo>
                    <a:pt x="28" y="411"/>
                  </a:lnTo>
                  <a:lnTo>
                    <a:pt x="28" y="413"/>
                  </a:lnTo>
                  <a:lnTo>
                    <a:pt x="26" y="413"/>
                  </a:lnTo>
                  <a:lnTo>
                    <a:pt x="26" y="411"/>
                  </a:lnTo>
                  <a:lnTo>
                    <a:pt x="26" y="409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6" y="403"/>
                  </a:lnTo>
                  <a:lnTo>
                    <a:pt x="26" y="401"/>
                  </a:lnTo>
                  <a:lnTo>
                    <a:pt x="26" y="399"/>
                  </a:lnTo>
                  <a:lnTo>
                    <a:pt x="18" y="389"/>
                  </a:lnTo>
                  <a:lnTo>
                    <a:pt x="16" y="387"/>
                  </a:lnTo>
                  <a:lnTo>
                    <a:pt x="18" y="387"/>
                  </a:lnTo>
                  <a:lnTo>
                    <a:pt x="18" y="389"/>
                  </a:lnTo>
                  <a:lnTo>
                    <a:pt x="26" y="397"/>
                  </a:lnTo>
                  <a:lnTo>
                    <a:pt x="26" y="395"/>
                  </a:lnTo>
                  <a:lnTo>
                    <a:pt x="26" y="393"/>
                  </a:lnTo>
                  <a:lnTo>
                    <a:pt x="28" y="393"/>
                  </a:lnTo>
                  <a:lnTo>
                    <a:pt x="28" y="391"/>
                  </a:lnTo>
                  <a:lnTo>
                    <a:pt x="28" y="389"/>
                  </a:lnTo>
                  <a:lnTo>
                    <a:pt x="28" y="387"/>
                  </a:lnTo>
                  <a:lnTo>
                    <a:pt x="26" y="389"/>
                  </a:lnTo>
                  <a:lnTo>
                    <a:pt x="26" y="387"/>
                  </a:lnTo>
                  <a:lnTo>
                    <a:pt x="28" y="387"/>
                  </a:lnTo>
                  <a:lnTo>
                    <a:pt x="30" y="387"/>
                  </a:lnTo>
                  <a:lnTo>
                    <a:pt x="32" y="385"/>
                  </a:lnTo>
                  <a:lnTo>
                    <a:pt x="32" y="383"/>
                  </a:lnTo>
                  <a:lnTo>
                    <a:pt x="34" y="383"/>
                  </a:lnTo>
                  <a:lnTo>
                    <a:pt x="36" y="383"/>
                  </a:lnTo>
                  <a:lnTo>
                    <a:pt x="36" y="381"/>
                  </a:lnTo>
                  <a:lnTo>
                    <a:pt x="38" y="381"/>
                  </a:lnTo>
                  <a:lnTo>
                    <a:pt x="40" y="381"/>
                  </a:lnTo>
                  <a:lnTo>
                    <a:pt x="42" y="381"/>
                  </a:lnTo>
                  <a:lnTo>
                    <a:pt x="44" y="381"/>
                  </a:lnTo>
                  <a:lnTo>
                    <a:pt x="46" y="381"/>
                  </a:lnTo>
                  <a:lnTo>
                    <a:pt x="48" y="379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52" y="377"/>
                  </a:lnTo>
                  <a:lnTo>
                    <a:pt x="52" y="375"/>
                  </a:lnTo>
                  <a:lnTo>
                    <a:pt x="54" y="375"/>
                  </a:lnTo>
                  <a:lnTo>
                    <a:pt x="54" y="373"/>
                  </a:lnTo>
                  <a:lnTo>
                    <a:pt x="56" y="373"/>
                  </a:lnTo>
                  <a:lnTo>
                    <a:pt x="56" y="371"/>
                  </a:lnTo>
                  <a:lnTo>
                    <a:pt x="58" y="371"/>
                  </a:lnTo>
                  <a:lnTo>
                    <a:pt x="58" y="369"/>
                  </a:lnTo>
                  <a:lnTo>
                    <a:pt x="58" y="371"/>
                  </a:lnTo>
                  <a:lnTo>
                    <a:pt x="58" y="373"/>
                  </a:lnTo>
                  <a:close/>
                  <a:moveTo>
                    <a:pt x="12" y="369"/>
                  </a:moveTo>
                  <a:lnTo>
                    <a:pt x="26" y="369"/>
                  </a:lnTo>
                  <a:lnTo>
                    <a:pt x="24" y="369"/>
                  </a:lnTo>
                  <a:lnTo>
                    <a:pt x="24" y="371"/>
                  </a:lnTo>
                  <a:lnTo>
                    <a:pt x="22" y="371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8" y="375"/>
                  </a:lnTo>
                  <a:lnTo>
                    <a:pt x="16" y="375"/>
                  </a:lnTo>
                  <a:lnTo>
                    <a:pt x="10" y="375"/>
                  </a:lnTo>
                  <a:lnTo>
                    <a:pt x="8" y="373"/>
                  </a:lnTo>
                  <a:lnTo>
                    <a:pt x="8" y="371"/>
                  </a:lnTo>
                  <a:lnTo>
                    <a:pt x="6" y="371"/>
                  </a:lnTo>
                  <a:lnTo>
                    <a:pt x="6" y="373"/>
                  </a:lnTo>
                  <a:lnTo>
                    <a:pt x="6" y="375"/>
                  </a:lnTo>
                  <a:lnTo>
                    <a:pt x="8" y="377"/>
                  </a:lnTo>
                  <a:lnTo>
                    <a:pt x="12" y="375"/>
                  </a:lnTo>
                  <a:lnTo>
                    <a:pt x="14" y="375"/>
                  </a:lnTo>
                  <a:lnTo>
                    <a:pt x="16" y="375"/>
                  </a:lnTo>
                  <a:lnTo>
                    <a:pt x="8" y="377"/>
                  </a:lnTo>
                  <a:lnTo>
                    <a:pt x="6" y="379"/>
                  </a:lnTo>
                  <a:lnTo>
                    <a:pt x="6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0" y="369"/>
                  </a:lnTo>
                  <a:lnTo>
                    <a:pt x="12" y="369"/>
                  </a:lnTo>
                  <a:close/>
                  <a:moveTo>
                    <a:pt x="194" y="365"/>
                  </a:moveTo>
                  <a:lnTo>
                    <a:pt x="194" y="367"/>
                  </a:lnTo>
                  <a:lnTo>
                    <a:pt x="194" y="369"/>
                  </a:lnTo>
                  <a:lnTo>
                    <a:pt x="192" y="369"/>
                  </a:lnTo>
                  <a:lnTo>
                    <a:pt x="192" y="367"/>
                  </a:lnTo>
                  <a:lnTo>
                    <a:pt x="194" y="367"/>
                  </a:lnTo>
                  <a:lnTo>
                    <a:pt x="194" y="365"/>
                  </a:lnTo>
                  <a:close/>
                  <a:moveTo>
                    <a:pt x="98" y="365"/>
                  </a:moveTo>
                  <a:lnTo>
                    <a:pt x="100" y="365"/>
                  </a:lnTo>
                  <a:lnTo>
                    <a:pt x="100" y="367"/>
                  </a:lnTo>
                  <a:lnTo>
                    <a:pt x="100" y="369"/>
                  </a:lnTo>
                  <a:lnTo>
                    <a:pt x="100" y="367"/>
                  </a:lnTo>
                  <a:lnTo>
                    <a:pt x="98" y="367"/>
                  </a:lnTo>
                  <a:lnTo>
                    <a:pt x="98" y="365"/>
                  </a:lnTo>
                  <a:lnTo>
                    <a:pt x="98" y="365"/>
                  </a:lnTo>
                  <a:lnTo>
                    <a:pt x="98" y="363"/>
                  </a:lnTo>
                  <a:lnTo>
                    <a:pt x="98" y="363"/>
                  </a:lnTo>
                  <a:lnTo>
                    <a:pt x="98" y="365"/>
                  </a:lnTo>
                  <a:close/>
                  <a:moveTo>
                    <a:pt x="249" y="327"/>
                  </a:moveTo>
                  <a:lnTo>
                    <a:pt x="247" y="327"/>
                  </a:lnTo>
                  <a:lnTo>
                    <a:pt x="245" y="325"/>
                  </a:lnTo>
                  <a:lnTo>
                    <a:pt x="247" y="327"/>
                  </a:lnTo>
                  <a:lnTo>
                    <a:pt x="249" y="327"/>
                  </a:lnTo>
                  <a:close/>
                  <a:moveTo>
                    <a:pt x="194" y="365"/>
                  </a:moveTo>
                  <a:lnTo>
                    <a:pt x="194" y="363"/>
                  </a:lnTo>
                  <a:lnTo>
                    <a:pt x="194" y="361"/>
                  </a:lnTo>
                  <a:lnTo>
                    <a:pt x="192" y="363"/>
                  </a:lnTo>
                  <a:lnTo>
                    <a:pt x="194" y="363"/>
                  </a:lnTo>
                  <a:lnTo>
                    <a:pt x="194" y="365"/>
                  </a:lnTo>
                  <a:lnTo>
                    <a:pt x="192" y="365"/>
                  </a:lnTo>
                  <a:lnTo>
                    <a:pt x="192" y="367"/>
                  </a:lnTo>
                  <a:lnTo>
                    <a:pt x="192" y="369"/>
                  </a:lnTo>
                  <a:lnTo>
                    <a:pt x="194" y="371"/>
                  </a:lnTo>
                  <a:lnTo>
                    <a:pt x="194" y="369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7"/>
                  </a:lnTo>
                  <a:lnTo>
                    <a:pt x="194" y="365"/>
                  </a:lnTo>
                  <a:lnTo>
                    <a:pt x="196" y="365"/>
                  </a:lnTo>
                  <a:lnTo>
                    <a:pt x="196" y="367"/>
                  </a:lnTo>
                  <a:lnTo>
                    <a:pt x="196" y="369"/>
                  </a:lnTo>
                  <a:lnTo>
                    <a:pt x="196" y="371"/>
                  </a:lnTo>
                  <a:lnTo>
                    <a:pt x="196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8" y="375"/>
                  </a:lnTo>
                  <a:lnTo>
                    <a:pt x="210" y="375"/>
                  </a:lnTo>
                  <a:lnTo>
                    <a:pt x="210" y="373"/>
                  </a:lnTo>
                  <a:lnTo>
                    <a:pt x="212" y="373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0" y="375"/>
                  </a:lnTo>
                  <a:lnTo>
                    <a:pt x="210" y="377"/>
                  </a:lnTo>
                  <a:lnTo>
                    <a:pt x="208" y="377"/>
                  </a:lnTo>
                  <a:lnTo>
                    <a:pt x="208" y="379"/>
                  </a:lnTo>
                  <a:lnTo>
                    <a:pt x="208" y="381"/>
                  </a:lnTo>
                  <a:lnTo>
                    <a:pt x="208" y="381"/>
                  </a:lnTo>
                  <a:lnTo>
                    <a:pt x="210" y="381"/>
                  </a:lnTo>
                  <a:lnTo>
                    <a:pt x="210" y="383"/>
                  </a:lnTo>
                  <a:lnTo>
                    <a:pt x="210" y="385"/>
                  </a:lnTo>
                  <a:lnTo>
                    <a:pt x="212" y="387"/>
                  </a:lnTo>
                  <a:lnTo>
                    <a:pt x="212" y="389"/>
                  </a:lnTo>
                  <a:lnTo>
                    <a:pt x="212" y="391"/>
                  </a:lnTo>
                  <a:lnTo>
                    <a:pt x="214" y="391"/>
                  </a:lnTo>
                  <a:lnTo>
                    <a:pt x="214" y="393"/>
                  </a:lnTo>
                  <a:lnTo>
                    <a:pt x="214" y="395"/>
                  </a:lnTo>
                  <a:lnTo>
                    <a:pt x="216" y="397"/>
                  </a:lnTo>
                  <a:lnTo>
                    <a:pt x="216" y="399"/>
                  </a:lnTo>
                  <a:lnTo>
                    <a:pt x="216" y="401"/>
                  </a:lnTo>
                  <a:lnTo>
                    <a:pt x="216" y="403"/>
                  </a:lnTo>
                  <a:lnTo>
                    <a:pt x="218" y="405"/>
                  </a:lnTo>
                  <a:lnTo>
                    <a:pt x="218" y="407"/>
                  </a:lnTo>
                  <a:lnTo>
                    <a:pt x="218" y="409"/>
                  </a:lnTo>
                  <a:lnTo>
                    <a:pt x="220" y="409"/>
                  </a:lnTo>
                  <a:lnTo>
                    <a:pt x="220" y="411"/>
                  </a:lnTo>
                  <a:lnTo>
                    <a:pt x="220" y="413"/>
                  </a:lnTo>
                  <a:lnTo>
                    <a:pt x="220" y="415"/>
                  </a:lnTo>
                  <a:lnTo>
                    <a:pt x="220" y="417"/>
                  </a:lnTo>
                  <a:lnTo>
                    <a:pt x="222" y="419"/>
                  </a:lnTo>
                  <a:lnTo>
                    <a:pt x="222" y="421"/>
                  </a:lnTo>
                  <a:lnTo>
                    <a:pt x="222" y="423"/>
                  </a:lnTo>
                  <a:lnTo>
                    <a:pt x="224" y="423"/>
                  </a:lnTo>
                  <a:lnTo>
                    <a:pt x="227" y="423"/>
                  </a:lnTo>
                  <a:lnTo>
                    <a:pt x="224" y="423"/>
                  </a:lnTo>
                  <a:lnTo>
                    <a:pt x="224" y="421"/>
                  </a:lnTo>
                  <a:lnTo>
                    <a:pt x="227" y="421"/>
                  </a:lnTo>
                  <a:lnTo>
                    <a:pt x="227" y="423"/>
                  </a:lnTo>
                  <a:lnTo>
                    <a:pt x="227" y="425"/>
                  </a:lnTo>
                  <a:lnTo>
                    <a:pt x="224" y="427"/>
                  </a:lnTo>
                  <a:lnTo>
                    <a:pt x="222" y="429"/>
                  </a:lnTo>
                  <a:lnTo>
                    <a:pt x="220" y="431"/>
                  </a:lnTo>
                  <a:lnTo>
                    <a:pt x="218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5"/>
                  </a:lnTo>
                  <a:lnTo>
                    <a:pt x="216" y="435"/>
                  </a:lnTo>
                  <a:lnTo>
                    <a:pt x="216" y="437"/>
                  </a:lnTo>
                  <a:lnTo>
                    <a:pt x="214" y="437"/>
                  </a:lnTo>
                  <a:lnTo>
                    <a:pt x="212" y="437"/>
                  </a:lnTo>
                  <a:lnTo>
                    <a:pt x="210" y="437"/>
                  </a:lnTo>
                  <a:lnTo>
                    <a:pt x="208" y="437"/>
                  </a:lnTo>
                  <a:lnTo>
                    <a:pt x="206" y="437"/>
                  </a:lnTo>
                  <a:lnTo>
                    <a:pt x="204" y="437"/>
                  </a:lnTo>
                  <a:lnTo>
                    <a:pt x="202" y="435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31"/>
                  </a:lnTo>
                  <a:lnTo>
                    <a:pt x="196" y="431"/>
                  </a:lnTo>
                  <a:lnTo>
                    <a:pt x="198" y="431"/>
                  </a:lnTo>
                  <a:lnTo>
                    <a:pt x="198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8" y="429"/>
                  </a:lnTo>
                  <a:lnTo>
                    <a:pt x="196" y="429"/>
                  </a:lnTo>
                  <a:lnTo>
                    <a:pt x="196" y="429"/>
                  </a:lnTo>
                  <a:lnTo>
                    <a:pt x="194" y="429"/>
                  </a:lnTo>
                  <a:lnTo>
                    <a:pt x="194" y="429"/>
                  </a:lnTo>
                  <a:lnTo>
                    <a:pt x="194" y="427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7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3"/>
                  </a:lnTo>
                  <a:lnTo>
                    <a:pt x="194" y="421"/>
                  </a:lnTo>
                  <a:lnTo>
                    <a:pt x="194" y="423"/>
                  </a:lnTo>
                  <a:lnTo>
                    <a:pt x="194" y="425"/>
                  </a:lnTo>
                  <a:lnTo>
                    <a:pt x="194" y="425"/>
                  </a:lnTo>
                  <a:lnTo>
                    <a:pt x="192" y="423"/>
                  </a:lnTo>
                  <a:lnTo>
                    <a:pt x="192" y="421"/>
                  </a:lnTo>
                  <a:lnTo>
                    <a:pt x="190" y="419"/>
                  </a:lnTo>
                  <a:lnTo>
                    <a:pt x="190" y="421"/>
                  </a:lnTo>
                  <a:lnTo>
                    <a:pt x="192" y="423"/>
                  </a:lnTo>
                  <a:lnTo>
                    <a:pt x="192" y="425"/>
                  </a:lnTo>
                  <a:lnTo>
                    <a:pt x="192" y="423"/>
                  </a:lnTo>
                  <a:lnTo>
                    <a:pt x="190" y="421"/>
                  </a:lnTo>
                  <a:lnTo>
                    <a:pt x="190" y="419"/>
                  </a:lnTo>
                  <a:lnTo>
                    <a:pt x="188" y="417"/>
                  </a:lnTo>
                  <a:lnTo>
                    <a:pt x="186" y="413"/>
                  </a:lnTo>
                  <a:lnTo>
                    <a:pt x="186" y="411"/>
                  </a:lnTo>
                  <a:lnTo>
                    <a:pt x="184" y="409"/>
                  </a:lnTo>
                  <a:lnTo>
                    <a:pt x="184" y="407"/>
                  </a:lnTo>
                  <a:lnTo>
                    <a:pt x="182" y="405"/>
                  </a:lnTo>
                  <a:lnTo>
                    <a:pt x="180" y="401"/>
                  </a:lnTo>
                  <a:lnTo>
                    <a:pt x="178" y="397"/>
                  </a:lnTo>
                  <a:lnTo>
                    <a:pt x="176" y="393"/>
                  </a:lnTo>
                  <a:lnTo>
                    <a:pt x="176" y="391"/>
                  </a:lnTo>
                  <a:lnTo>
                    <a:pt x="174" y="389"/>
                  </a:lnTo>
                  <a:lnTo>
                    <a:pt x="172" y="385"/>
                  </a:lnTo>
                  <a:lnTo>
                    <a:pt x="170" y="381"/>
                  </a:lnTo>
                  <a:lnTo>
                    <a:pt x="170" y="381"/>
                  </a:lnTo>
                  <a:lnTo>
                    <a:pt x="168" y="379"/>
                  </a:lnTo>
                  <a:lnTo>
                    <a:pt x="166" y="377"/>
                  </a:lnTo>
                  <a:lnTo>
                    <a:pt x="162" y="373"/>
                  </a:lnTo>
                  <a:lnTo>
                    <a:pt x="160" y="371"/>
                  </a:lnTo>
                  <a:lnTo>
                    <a:pt x="158" y="369"/>
                  </a:lnTo>
                  <a:lnTo>
                    <a:pt x="160" y="369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0" y="369"/>
                  </a:lnTo>
                  <a:lnTo>
                    <a:pt x="158" y="369"/>
                  </a:lnTo>
                  <a:lnTo>
                    <a:pt x="156" y="367"/>
                  </a:lnTo>
                  <a:lnTo>
                    <a:pt x="154" y="367"/>
                  </a:lnTo>
                  <a:lnTo>
                    <a:pt x="156" y="367"/>
                  </a:lnTo>
                  <a:lnTo>
                    <a:pt x="156" y="365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54" y="365"/>
                  </a:lnTo>
                  <a:lnTo>
                    <a:pt x="152" y="365"/>
                  </a:lnTo>
                  <a:lnTo>
                    <a:pt x="154" y="365"/>
                  </a:lnTo>
                  <a:lnTo>
                    <a:pt x="154" y="367"/>
                  </a:lnTo>
                  <a:lnTo>
                    <a:pt x="152" y="365"/>
                  </a:lnTo>
                  <a:lnTo>
                    <a:pt x="150" y="365"/>
                  </a:lnTo>
                  <a:lnTo>
                    <a:pt x="150" y="367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8" y="367"/>
                  </a:lnTo>
                  <a:lnTo>
                    <a:pt x="148" y="365"/>
                  </a:lnTo>
                  <a:lnTo>
                    <a:pt x="146" y="367"/>
                  </a:lnTo>
                  <a:lnTo>
                    <a:pt x="146" y="365"/>
                  </a:lnTo>
                  <a:lnTo>
                    <a:pt x="146" y="363"/>
                  </a:lnTo>
                  <a:lnTo>
                    <a:pt x="148" y="363"/>
                  </a:lnTo>
                  <a:lnTo>
                    <a:pt x="148" y="361"/>
                  </a:lnTo>
                  <a:lnTo>
                    <a:pt x="148" y="359"/>
                  </a:lnTo>
                  <a:lnTo>
                    <a:pt x="150" y="359"/>
                  </a:lnTo>
                  <a:lnTo>
                    <a:pt x="150" y="357"/>
                  </a:lnTo>
                  <a:lnTo>
                    <a:pt x="150" y="355"/>
                  </a:lnTo>
                  <a:lnTo>
                    <a:pt x="150" y="353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48" y="351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48" y="349"/>
                  </a:lnTo>
                  <a:lnTo>
                    <a:pt x="148" y="347"/>
                  </a:lnTo>
                  <a:lnTo>
                    <a:pt x="148" y="349"/>
                  </a:lnTo>
                  <a:lnTo>
                    <a:pt x="146" y="349"/>
                  </a:lnTo>
                  <a:lnTo>
                    <a:pt x="146" y="349"/>
                  </a:lnTo>
                  <a:lnTo>
                    <a:pt x="144" y="349"/>
                  </a:lnTo>
                  <a:lnTo>
                    <a:pt x="142" y="351"/>
                  </a:lnTo>
                  <a:lnTo>
                    <a:pt x="140" y="349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38" y="351"/>
                  </a:lnTo>
                  <a:lnTo>
                    <a:pt x="140" y="351"/>
                  </a:lnTo>
                  <a:lnTo>
                    <a:pt x="140" y="353"/>
                  </a:lnTo>
                  <a:lnTo>
                    <a:pt x="140" y="355"/>
                  </a:lnTo>
                  <a:lnTo>
                    <a:pt x="140" y="357"/>
                  </a:lnTo>
                  <a:lnTo>
                    <a:pt x="138" y="357"/>
                  </a:lnTo>
                  <a:lnTo>
                    <a:pt x="138" y="359"/>
                  </a:lnTo>
                  <a:lnTo>
                    <a:pt x="136" y="359"/>
                  </a:lnTo>
                  <a:lnTo>
                    <a:pt x="136" y="361"/>
                  </a:lnTo>
                  <a:lnTo>
                    <a:pt x="138" y="361"/>
                  </a:lnTo>
                  <a:lnTo>
                    <a:pt x="138" y="363"/>
                  </a:lnTo>
                  <a:lnTo>
                    <a:pt x="138" y="365"/>
                  </a:lnTo>
                  <a:lnTo>
                    <a:pt x="138" y="367"/>
                  </a:lnTo>
                  <a:lnTo>
                    <a:pt x="136" y="367"/>
                  </a:lnTo>
                  <a:lnTo>
                    <a:pt x="136" y="365"/>
                  </a:lnTo>
                  <a:lnTo>
                    <a:pt x="136" y="363"/>
                  </a:lnTo>
                  <a:lnTo>
                    <a:pt x="134" y="363"/>
                  </a:lnTo>
                  <a:lnTo>
                    <a:pt x="134" y="365"/>
                  </a:lnTo>
                  <a:lnTo>
                    <a:pt x="134" y="367"/>
                  </a:lnTo>
                  <a:lnTo>
                    <a:pt x="134" y="369"/>
                  </a:lnTo>
                  <a:lnTo>
                    <a:pt x="134" y="371"/>
                  </a:lnTo>
                  <a:lnTo>
                    <a:pt x="134" y="373"/>
                  </a:lnTo>
                  <a:lnTo>
                    <a:pt x="132" y="373"/>
                  </a:lnTo>
                  <a:lnTo>
                    <a:pt x="130" y="373"/>
                  </a:lnTo>
                  <a:lnTo>
                    <a:pt x="128" y="373"/>
                  </a:lnTo>
                  <a:lnTo>
                    <a:pt x="128" y="375"/>
                  </a:lnTo>
                  <a:lnTo>
                    <a:pt x="130" y="375"/>
                  </a:lnTo>
                  <a:lnTo>
                    <a:pt x="128" y="375"/>
                  </a:lnTo>
                  <a:lnTo>
                    <a:pt x="128" y="377"/>
                  </a:lnTo>
                  <a:lnTo>
                    <a:pt x="126" y="377"/>
                  </a:lnTo>
                  <a:lnTo>
                    <a:pt x="124" y="377"/>
                  </a:lnTo>
                  <a:lnTo>
                    <a:pt x="124" y="375"/>
                  </a:lnTo>
                  <a:lnTo>
                    <a:pt x="124" y="373"/>
                  </a:lnTo>
                  <a:lnTo>
                    <a:pt x="122" y="373"/>
                  </a:lnTo>
                  <a:lnTo>
                    <a:pt x="122" y="371"/>
                  </a:lnTo>
                  <a:lnTo>
                    <a:pt x="120" y="371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7"/>
                  </a:lnTo>
                  <a:lnTo>
                    <a:pt x="118" y="365"/>
                  </a:lnTo>
                  <a:lnTo>
                    <a:pt x="118" y="363"/>
                  </a:lnTo>
                  <a:lnTo>
                    <a:pt x="118" y="361"/>
                  </a:lnTo>
                  <a:lnTo>
                    <a:pt x="116" y="361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2" y="357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8" y="361"/>
                  </a:lnTo>
                  <a:lnTo>
                    <a:pt x="108" y="363"/>
                  </a:lnTo>
                  <a:lnTo>
                    <a:pt x="106" y="363"/>
                  </a:lnTo>
                  <a:lnTo>
                    <a:pt x="106" y="361"/>
                  </a:lnTo>
                  <a:lnTo>
                    <a:pt x="104" y="361"/>
                  </a:lnTo>
                  <a:lnTo>
                    <a:pt x="102" y="361"/>
                  </a:lnTo>
                  <a:lnTo>
                    <a:pt x="104" y="359"/>
                  </a:lnTo>
                  <a:lnTo>
                    <a:pt x="104" y="357"/>
                  </a:lnTo>
                  <a:lnTo>
                    <a:pt x="104" y="355"/>
                  </a:lnTo>
                  <a:lnTo>
                    <a:pt x="104" y="353"/>
                  </a:lnTo>
                  <a:lnTo>
                    <a:pt x="104" y="351"/>
                  </a:lnTo>
                  <a:lnTo>
                    <a:pt x="104" y="349"/>
                  </a:lnTo>
                  <a:lnTo>
                    <a:pt x="104" y="351"/>
                  </a:lnTo>
                  <a:lnTo>
                    <a:pt x="102" y="351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98" y="353"/>
                  </a:lnTo>
                  <a:lnTo>
                    <a:pt x="98" y="355"/>
                  </a:lnTo>
                  <a:lnTo>
                    <a:pt x="98" y="355"/>
                  </a:lnTo>
                  <a:lnTo>
                    <a:pt x="98" y="357"/>
                  </a:lnTo>
                  <a:lnTo>
                    <a:pt x="96" y="357"/>
                  </a:lnTo>
                  <a:lnTo>
                    <a:pt x="96" y="355"/>
                  </a:lnTo>
                  <a:lnTo>
                    <a:pt x="96" y="353"/>
                  </a:lnTo>
                  <a:lnTo>
                    <a:pt x="96" y="351"/>
                  </a:lnTo>
                  <a:lnTo>
                    <a:pt x="96" y="349"/>
                  </a:lnTo>
                  <a:lnTo>
                    <a:pt x="96" y="347"/>
                  </a:lnTo>
                  <a:lnTo>
                    <a:pt x="94" y="347"/>
                  </a:lnTo>
                  <a:lnTo>
                    <a:pt x="94" y="349"/>
                  </a:lnTo>
                  <a:lnTo>
                    <a:pt x="94" y="347"/>
                  </a:lnTo>
                  <a:lnTo>
                    <a:pt x="92" y="347"/>
                  </a:lnTo>
                  <a:lnTo>
                    <a:pt x="90" y="347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2" y="343"/>
                  </a:lnTo>
                  <a:lnTo>
                    <a:pt x="92" y="341"/>
                  </a:lnTo>
                  <a:lnTo>
                    <a:pt x="94" y="341"/>
                  </a:lnTo>
                  <a:lnTo>
                    <a:pt x="94" y="343"/>
                  </a:lnTo>
                  <a:lnTo>
                    <a:pt x="96" y="341"/>
                  </a:lnTo>
                  <a:lnTo>
                    <a:pt x="96" y="339"/>
                  </a:lnTo>
                  <a:lnTo>
                    <a:pt x="96" y="337"/>
                  </a:lnTo>
                  <a:lnTo>
                    <a:pt x="94" y="335"/>
                  </a:lnTo>
                  <a:lnTo>
                    <a:pt x="92" y="333"/>
                  </a:lnTo>
                  <a:lnTo>
                    <a:pt x="90" y="333"/>
                  </a:lnTo>
                  <a:lnTo>
                    <a:pt x="90" y="331"/>
                  </a:lnTo>
                  <a:lnTo>
                    <a:pt x="92" y="331"/>
                  </a:lnTo>
                  <a:lnTo>
                    <a:pt x="92" y="329"/>
                  </a:lnTo>
                  <a:lnTo>
                    <a:pt x="90" y="329"/>
                  </a:lnTo>
                  <a:lnTo>
                    <a:pt x="90" y="327"/>
                  </a:lnTo>
                  <a:lnTo>
                    <a:pt x="88" y="327"/>
                  </a:lnTo>
                  <a:lnTo>
                    <a:pt x="88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4" y="333"/>
                  </a:lnTo>
                  <a:lnTo>
                    <a:pt x="80" y="333"/>
                  </a:lnTo>
                  <a:lnTo>
                    <a:pt x="78" y="333"/>
                  </a:lnTo>
                  <a:lnTo>
                    <a:pt x="76" y="335"/>
                  </a:lnTo>
                  <a:lnTo>
                    <a:pt x="74" y="335"/>
                  </a:lnTo>
                  <a:lnTo>
                    <a:pt x="74" y="337"/>
                  </a:lnTo>
                  <a:lnTo>
                    <a:pt x="72" y="337"/>
                  </a:lnTo>
                  <a:lnTo>
                    <a:pt x="72" y="339"/>
                  </a:lnTo>
                  <a:lnTo>
                    <a:pt x="70" y="339"/>
                  </a:lnTo>
                  <a:lnTo>
                    <a:pt x="68" y="341"/>
                  </a:lnTo>
                  <a:lnTo>
                    <a:pt x="66" y="343"/>
                  </a:lnTo>
                  <a:lnTo>
                    <a:pt x="64" y="343"/>
                  </a:lnTo>
                  <a:lnTo>
                    <a:pt x="62" y="345"/>
                  </a:lnTo>
                  <a:lnTo>
                    <a:pt x="62" y="347"/>
                  </a:lnTo>
                  <a:lnTo>
                    <a:pt x="60" y="347"/>
                  </a:lnTo>
                  <a:lnTo>
                    <a:pt x="62" y="345"/>
                  </a:lnTo>
                  <a:lnTo>
                    <a:pt x="60" y="345"/>
                  </a:lnTo>
                  <a:lnTo>
                    <a:pt x="60" y="347"/>
                  </a:lnTo>
                  <a:lnTo>
                    <a:pt x="58" y="349"/>
                  </a:lnTo>
                  <a:lnTo>
                    <a:pt x="56" y="351"/>
                  </a:lnTo>
                  <a:lnTo>
                    <a:pt x="54" y="353"/>
                  </a:lnTo>
                  <a:lnTo>
                    <a:pt x="54" y="355"/>
                  </a:lnTo>
                  <a:lnTo>
                    <a:pt x="52" y="355"/>
                  </a:lnTo>
                  <a:lnTo>
                    <a:pt x="50" y="357"/>
                  </a:lnTo>
                  <a:lnTo>
                    <a:pt x="50" y="359"/>
                  </a:lnTo>
                  <a:lnTo>
                    <a:pt x="50" y="361"/>
                  </a:lnTo>
                  <a:lnTo>
                    <a:pt x="48" y="361"/>
                  </a:lnTo>
                  <a:lnTo>
                    <a:pt x="48" y="363"/>
                  </a:lnTo>
                  <a:lnTo>
                    <a:pt x="48" y="365"/>
                  </a:lnTo>
                  <a:lnTo>
                    <a:pt x="48" y="367"/>
                  </a:lnTo>
                  <a:lnTo>
                    <a:pt x="48" y="369"/>
                  </a:lnTo>
                  <a:lnTo>
                    <a:pt x="48" y="371"/>
                  </a:lnTo>
                  <a:lnTo>
                    <a:pt x="48" y="369"/>
                  </a:lnTo>
                  <a:lnTo>
                    <a:pt x="48" y="367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7"/>
                  </a:lnTo>
                  <a:lnTo>
                    <a:pt x="42" y="359"/>
                  </a:lnTo>
                  <a:lnTo>
                    <a:pt x="40" y="359"/>
                  </a:lnTo>
                  <a:lnTo>
                    <a:pt x="38" y="359"/>
                  </a:lnTo>
                  <a:lnTo>
                    <a:pt x="36" y="359"/>
                  </a:lnTo>
                  <a:lnTo>
                    <a:pt x="36" y="361"/>
                  </a:lnTo>
                  <a:lnTo>
                    <a:pt x="34" y="361"/>
                  </a:lnTo>
                  <a:lnTo>
                    <a:pt x="34" y="363"/>
                  </a:lnTo>
                  <a:lnTo>
                    <a:pt x="32" y="363"/>
                  </a:lnTo>
                  <a:lnTo>
                    <a:pt x="32" y="365"/>
                  </a:lnTo>
                  <a:lnTo>
                    <a:pt x="30" y="365"/>
                  </a:lnTo>
                  <a:lnTo>
                    <a:pt x="30" y="347"/>
                  </a:lnTo>
                  <a:lnTo>
                    <a:pt x="30" y="337"/>
                  </a:lnTo>
                  <a:lnTo>
                    <a:pt x="32" y="337"/>
                  </a:lnTo>
                  <a:lnTo>
                    <a:pt x="44" y="337"/>
                  </a:lnTo>
                  <a:lnTo>
                    <a:pt x="44" y="335"/>
                  </a:lnTo>
                  <a:lnTo>
                    <a:pt x="44" y="327"/>
                  </a:lnTo>
                  <a:lnTo>
                    <a:pt x="48" y="327"/>
                  </a:lnTo>
                  <a:lnTo>
                    <a:pt x="48" y="315"/>
                  </a:lnTo>
                  <a:lnTo>
                    <a:pt x="48" y="301"/>
                  </a:lnTo>
                  <a:lnTo>
                    <a:pt x="48" y="295"/>
                  </a:lnTo>
                  <a:lnTo>
                    <a:pt x="56" y="295"/>
                  </a:lnTo>
                  <a:lnTo>
                    <a:pt x="62" y="295"/>
                  </a:lnTo>
                  <a:lnTo>
                    <a:pt x="62" y="289"/>
                  </a:lnTo>
                  <a:lnTo>
                    <a:pt x="62" y="283"/>
                  </a:lnTo>
                  <a:lnTo>
                    <a:pt x="72" y="283"/>
                  </a:lnTo>
                  <a:lnTo>
                    <a:pt x="76" y="283"/>
                  </a:lnTo>
                  <a:lnTo>
                    <a:pt x="76" y="271"/>
                  </a:lnTo>
                  <a:lnTo>
                    <a:pt x="76" y="267"/>
                  </a:lnTo>
                  <a:lnTo>
                    <a:pt x="78" y="267"/>
                  </a:lnTo>
                  <a:lnTo>
                    <a:pt x="82" y="267"/>
                  </a:lnTo>
                  <a:lnTo>
                    <a:pt x="82" y="263"/>
                  </a:lnTo>
                  <a:lnTo>
                    <a:pt x="82" y="261"/>
                  </a:lnTo>
                  <a:lnTo>
                    <a:pt x="82" y="247"/>
                  </a:lnTo>
                  <a:lnTo>
                    <a:pt x="82" y="237"/>
                  </a:lnTo>
                  <a:lnTo>
                    <a:pt x="92" y="237"/>
                  </a:lnTo>
                  <a:lnTo>
                    <a:pt x="94" y="237"/>
                  </a:lnTo>
                  <a:lnTo>
                    <a:pt x="96" y="237"/>
                  </a:lnTo>
                  <a:lnTo>
                    <a:pt x="96" y="229"/>
                  </a:lnTo>
                  <a:lnTo>
                    <a:pt x="96" y="211"/>
                  </a:lnTo>
                  <a:lnTo>
                    <a:pt x="96" y="209"/>
                  </a:lnTo>
                  <a:lnTo>
                    <a:pt x="114" y="209"/>
                  </a:lnTo>
                  <a:lnTo>
                    <a:pt x="114" y="207"/>
                  </a:lnTo>
                  <a:lnTo>
                    <a:pt x="114" y="199"/>
                  </a:lnTo>
                  <a:lnTo>
                    <a:pt x="114" y="197"/>
                  </a:lnTo>
                  <a:lnTo>
                    <a:pt x="114" y="195"/>
                  </a:lnTo>
                  <a:lnTo>
                    <a:pt x="116" y="187"/>
                  </a:lnTo>
                  <a:lnTo>
                    <a:pt x="116" y="183"/>
                  </a:lnTo>
                  <a:lnTo>
                    <a:pt x="116" y="181"/>
                  </a:lnTo>
                  <a:lnTo>
                    <a:pt x="120" y="181"/>
                  </a:lnTo>
                  <a:lnTo>
                    <a:pt x="128" y="181"/>
                  </a:lnTo>
                  <a:lnTo>
                    <a:pt x="130" y="181"/>
                  </a:lnTo>
                  <a:lnTo>
                    <a:pt x="130" y="179"/>
                  </a:lnTo>
                  <a:lnTo>
                    <a:pt x="130" y="176"/>
                  </a:lnTo>
                  <a:lnTo>
                    <a:pt x="130" y="172"/>
                  </a:lnTo>
                  <a:lnTo>
                    <a:pt x="130" y="162"/>
                  </a:lnTo>
                  <a:lnTo>
                    <a:pt x="130" y="154"/>
                  </a:lnTo>
                  <a:lnTo>
                    <a:pt x="130" y="150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2"/>
                  </a:lnTo>
                  <a:lnTo>
                    <a:pt x="136" y="138"/>
                  </a:lnTo>
                  <a:lnTo>
                    <a:pt x="138" y="138"/>
                  </a:lnTo>
                  <a:lnTo>
                    <a:pt x="148" y="138"/>
                  </a:lnTo>
                  <a:lnTo>
                    <a:pt x="148" y="132"/>
                  </a:lnTo>
                  <a:lnTo>
                    <a:pt x="148" y="128"/>
                  </a:lnTo>
                  <a:lnTo>
                    <a:pt x="148" y="114"/>
                  </a:lnTo>
                  <a:lnTo>
                    <a:pt x="148" y="110"/>
                  </a:lnTo>
                  <a:lnTo>
                    <a:pt x="148" y="106"/>
                  </a:lnTo>
                  <a:lnTo>
                    <a:pt x="156" y="106"/>
                  </a:lnTo>
                  <a:lnTo>
                    <a:pt x="164" y="106"/>
                  </a:lnTo>
                  <a:lnTo>
                    <a:pt x="164" y="102"/>
                  </a:lnTo>
                  <a:lnTo>
                    <a:pt x="164" y="98"/>
                  </a:lnTo>
                  <a:lnTo>
                    <a:pt x="164" y="96"/>
                  </a:lnTo>
                  <a:lnTo>
                    <a:pt x="164" y="92"/>
                  </a:lnTo>
                  <a:lnTo>
                    <a:pt x="170" y="92"/>
                  </a:lnTo>
                  <a:lnTo>
                    <a:pt x="170" y="90"/>
                  </a:lnTo>
                  <a:lnTo>
                    <a:pt x="170" y="82"/>
                  </a:lnTo>
                  <a:lnTo>
                    <a:pt x="170" y="70"/>
                  </a:lnTo>
                  <a:lnTo>
                    <a:pt x="170" y="68"/>
                  </a:lnTo>
                  <a:lnTo>
                    <a:pt x="170" y="62"/>
                  </a:lnTo>
                  <a:lnTo>
                    <a:pt x="174" y="62"/>
                  </a:lnTo>
                  <a:lnTo>
                    <a:pt x="180" y="62"/>
                  </a:lnTo>
                  <a:lnTo>
                    <a:pt x="182" y="62"/>
                  </a:lnTo>
                  <a:lnTo>
                    <a:pt x="186" y="62"/>
                  </a:lnTo>
                  <a:lnTo>
                    <a:pt x="186" y="60"/>
                  </a:lnTo>
                  <a:lnTo>
                    <a:pt x="186" y="56"/>
                  </a:lnTo>
                  <a:lnTo>
                    <a:pt x="186" y="48"/>
                  </a:lnTo>
                  <a:lnTo>
                    <a:pt x="188" y="48"/>
                  </a:lnTo>
                  <a:lnTo>
                    <a:pt x="198" y="48"/>
                  </a:lnTo>
                  <a:lnTo>
                    <a:pt x="198" y="46"/>
                  </a:lnTo>
                  <a:lnTo>
                    <a:pt x="198" y="32"/>
                  </a:lnTo>
                  <a:lnTo>
                    <a:pt x="200" y="32"/>
                  </a:lnTo>
                  <a:lnTo>
                    <a:pt x="204" y="32"/>
                  </a:lnTo>
                  <a:lnTo>
                    <a:pt x="204" y="24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8" y="18"/>
                  </a:lnTo>
                  <a:lnTo>
                    <a:pt x="222" y="18"/>
                  </a:lnTo>
                  <a:lnTo>
                    <a:pt x="224" y="18"/>
                  </a:lnTo>
                  <a:lnTo>
                    <a:pt x="237" y="18"/>
                  </a:lnTo>
                  <a:lnTo>
                    <a:pt x="243" y="18"/>
                  </a:lnTo>
                  <a:lnTo>
                    <a:pt x="245" y="18"/>
                  </a:lnTo>
                  <a:lnTo>
                    <a:pt x="247" y="18"/>
                  </a:lnTo>
                  <a:lnTo>
                    <a:pt x="253" y="18"/>
                  </a:lnTo>
                  <a:lnTo>
                    <a:pt x="255" y="18"/>
                  </a:lnTo>
                  <a:lnTo>
                    <a:pt x="261" y="18"/>
                  </a:lnTo>
                  <a:lnTo>
                    <a:pt x="273" y="18"/>
                  </a:lnTo>
                  <a:lnTo>
                    <a:pt x="287" y="18"/>
                  </a:lnTo>
                  <a:lnTo>
                    <a:pt x="295" y="18"/>
                  </a:lnTo>
                  <a:lnTo>
                    <a:pt x="295" y="20"/>
                  </a:lnTo>
                  <a:lnTo>
                    <a:pt x="295" y="28"/>
                  </a:lnTo>
                  <a:lnTo>
                    <a:pt x="295" y="32"/>
                  </a:lnTo>
                  <a:lnTo>
                    <a:pt x="297" y="32"/>
                  </a:lnTo>
                  <a:lnTo>
                    <a:pt x="299" y="32"/>
                  </a:lnTo>
                  <a:lnTo>
                    <a:pt x="311" y="32"/>
                  </a:lnTo>
                  <a:lnTo>
                    <a:pt x="311" y="20"/>
                  </a:lnTo>
                  <a:lnTo>
                    <a:pt x="311" y="16"/>
                  </a:lnTo>
                  <a:lnTo>
                    <a:pt x="313" y="16"/>
                  </a:lnTo>
                  <a:lnTo>
                    <a:pt x="315" y="16"/>
                  </a:lnTo>
                  <a:lnTo>
                    <a:pt x="327" y="16"/>
                  </a:lnTo>
                  <a:lnTo>
                    <a:pt x="327" y="14"/>
                  </a:lnTo>
                  <a:lnTo>
                    <a:pt x="327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47" y="0"/>
                  </a:lnTo>
                  <a:lnTo>
                    <a:pt x="353" y="0"/>
                  </a:lnTo>
                  <a:lnTo>
                    <a:pt x="355" y="0"/>
                  </a:lnTo>
                  <a:lnTo>
                    <a:pt x="355" y="14"/>
                  </a:lnTo>
                  <a:lnTo>
                    <a:pt x="355" y="16"/>
                  </a:lnTo>
                  <a:lnTo>
                    <a:pt x="361" y="16"/>
                  </a:lnTo>
                  <a:lnTo>
                    <a:pt x="375" y="18"/>
                  </a:lnTo>
                  <a:lnTo>
                    <a:pt x="379" y="18"/>
                  </a:lnTo>
                  <a:lnTo>
                    <a:pt x="381" y="18"/>
                  </a:lnTo>
                  <a:lnTo>
                    <a:pt x="403" y="18"/>
                  </a:lnTo>
                  <a:lnTo>
                    <a:pt x="417" y="18"/>
                  </a:lnTo>
                  <a:lnTo>
                    <a:pt x="425" y="18"/>
                  </a:lnTo>
                  <a:lnTo>
                    <a:pt x="433" y="18"/>
                  </a:lnTo>
                  <a:lnTo>
                    <a:pt x="435" y="18"/>
                  </a:lnTo>
                  <a:lnTo>
                    <a:pt x="435" y="18"/>
                  </a:lnTo>
                  <a:lnTo>
                    <a:pt x="439" y="18"/>
                  </a:lnTo>
                  <a:lnTo>
                    <a:pt x="453" y="18"/>
                  </a:lnTo>
                  <a:lnTo>
                    <a:pt x="455" y="18"/>
                  </a:lnTo>
                  <a:lnTo>
                    <a:pt x="457" y="18"/>
                  </a:lnTo>
                  <a:lnTo>
                    <a:pt x="457" y="22"/>
                  </a:lnTo>
                  <a:lnTo>
                    <a:pt x="457" y="28"/>
                  </a:lnTo>
                  <a:lnTo>
                    <a:pt x="457" y="30"/>
                  </a:lnTo>
                  <a:lnTo>
                    <a:pt x="457" y="34"/>
                  </a:lnTo>
                  <a:lnTo>
                    <a:pt x="457" y="56"/>
                  </a:lnTo>
                  <a:lnTo>
                    <a:pt x="457" y="84"/>
                  </a:lnTo>
                  <a:lnTo>
                    <a:pt x="457" y="92"/>
                  </a:lnTo>
                  <a:lnTo>
                    <a:pt x="457" y="106"/>
                  </a:lnTo>
                  <a:lnTo>
                    <a:pt x="459" y="126"/>
                  </a:lnTo>
                  <a:lnTo>
                    <a:pt x="459" y="128"/>
                  </a:lnTo>
                  <a:lnTo>
                    <a:pt x="459" y="140"/>
                  </a:lnTo>
                  <a:lnTo>
                    <a:pt x="459" y="154"/>
                  </a:lnTo>
                  <a:lnTo>
                    <a:pt x="459" y="172"/>
                  </a:lnTo>
                  <a:lnTo>
                    <a:pt x="459" y="189"/>
                  </a:lnTo>
                  <a:lnTo>
                    <a:pt x="459" y="189"/>
                  </a:lnTo>
                  <a:lnTo>
                    <a:pt x="459" y="197"/>
                  </a:lnTo>
                  <a:lnTo>
                    <a:pt x="457" y="221"/>
                  </a:lnTo>
                  <a:lnTo>
                    <a:pt x="457" y="223"/>
                  </a:lnTo>
                  <a:lnTo>
                    <a:pt x="457" y="225"/>
                  </a:lnTo>
                  <a:lnTo>
                    <a:pt x="457" y="227"/>
                  </a:lnTo>
                  <a:lnTo>
                    <a:pt x="457" y="229"/>
                  </a:lnTo>
                  <a:lnTo>
                    <a:pt x="455" y="229"/>
                  </a:lnTo>
                  <a:lnTo>
                    <a:pt x="451" y="229"/>
                  </a:lnTo>
                  <a:lnTo>
                    <a:pt x="443" y="229"/>
                  </a:lnTo>
                  <a:lnTo>
                    <a:pt x="443" y="239"/>
                  </a:lnTo>
                  <a:lnTo>
                    <a:pt x="443" y="241"/>
                  </a:lnTo>
                  <a:lnTo>
                    <a:pt x="441" y="241"/>
                  </a:lnTo>
                  <a:lnTo>
                    <a:pt x="435" y="241"/>
                  </a:lnTo>
                  <a:lnTo>
                    <a:pt x="429" y="241"/>
                  </a:lnTo>
                  <a:lnTo>
                    <a:pt x="421" y="241"/>
                  </a:lnTo>
                  <a:lnTo>
                    <a:pt x="415" y="241"/>
                  </a:lnTo>
                  <a:lnTo>
                    <a:pt x="415" y="243"/>
                  </a:lnTo>
                  <a:lnTo>
                    <a:pt x="415" y="245"/>
                  </a:lnTo>
                  <a:lnTo>
                    <a:pt x="415" y="253"/>
                  </a:lnTo>
                  <a:lnTo>
                    <a:pt x="415" y="255"/>
                  </a:lnTo>
                  <a:lnTo>
                    <a:pt x="415" y="257"/>
                  </a:lnTo>
                  <a:lnTo>
                    <a:pt x="411" y="257"/>
                  </a:lnTo>
                  <a:lnTo>
                    <a:pt x="401" y="257"/>
                  </a:lnTo>
                  <a:lnTo>
                    <a:pt x="401" y="261"/>
                  </a:lnTo>
                  <a:lnTo>
                    <a:pt x="401" y="269"/>
                  </a:lnTo>
                  <a:lnTo>
                    <a:pt x="401" y="271"/>
                  </a:lnTo>
                  <a:lnTo>
                    <a:pt x="393" y="271"/>
                  </a:lnTo>
                  <a:lnTo>
                    <a:pt x="393" y="277"/>
                  </a:lnTo>
                  <a:lnTo>
                    <a:pt x="393" y="285"/>
                  </a:lnTo>
                  <a:lnTo>
                    <a:pt x="393" y="285"/>
                  </a:lnTo>
                  <a:lnTo>
                    <a:pt x="385" y="285"/>
                  </a:lnTo>
                  <a:lnTo>
                    <a:pt x="379" y="285"/>
                  </a:lnTo>
                  <a:lnTo>
                    <a:pt x="377" y="285"/>
                  </a:lnTo>
                  <a:lnTo>
                    <a:pt x="371" y="285"/>
                  </a:lnTo>
                  <a:lnTo>
                    <a:pt x="365" y="285"/>
                  </a:lnTo>
                  <a:lnTo>
                    <a:pt x="365" y="285"/>
                  </a:lnTo>
                  <a:lnTo>
                    <a:pt x="365" y="287"/>
                  </a:lnTo>
                  <a:lnTo>
                    <a:pt x="363" y="299"/>
                  </a:lnTo>
                  <a:lnTo>
                    <a:pt x="361" y="299"/>
                  </a:lnTo>
                  <a:lnTo>
                    <a:pt x="351" y="299"/>
                  </a:lnTo>
                  <a:lnTo>
                    <a:pt x="349" y="299"/>
                  </a:lnTo>
                  <a:lnTo>
                    <a:pt x="349" y="301"/>
                  </a:lnTo>
                  <a:lnTo>
                    <a:pt x="349" y="303"/>
                  </a:lnTo>
                  <a:lnTo>
                    <a:pt x="349" y="305"/>
                  </a:lnTo>
                  <a:lnTo>
                    <a:pt x="349" y="307"/>
                  </a:lnTo>
                  <a:lnTo>
                    <a:pt x="349" y="309"/>
                  </a:lnTo>
                  <a:lnTo>
                    <a:pt x="349" y="315"/>
                  </a:lnTo>
                  <a:lnTo>
                    <a:pt x="349" y="323"/>
                  </a:lnTo>
                  <a:lnTo>
                    <a:pt x="349" y="327"/>
                  </a:lnTo>
                  <a:lnTo>
                    <a:pt x="349" y="329"/>
                  </a:lnTo>
                  <a:lnTo>
                    <a:pt x="351" y="329"/>
                  </a:lnTo>
                  <a:lnTo>
                    <a:pt x="357" y="329"/>
                  </a:lnTo>
                  <a:lnTo>
                    <a:pt x="357" y="337"/>
                  </a:lnTo>
                  <a:lnTo>
                    <a:pt x="357" y="345"/>
                  </a:lnTo>
                  <a:lnTo>
                    <a:pt x="357" y="349"/>
                  </a:lnTo>
                  <a:lnTo>
                    <a:pt x="357" y="351"/>
                  </a:lnTo>
                  <a:lnTo>
                    <a:pt x="357" y="357"/>
                  </a:lnTo>
                  <a:lnTo>
                    <a:pt x="357" y="359"/>
                  </a:lnTo>
                  <a:lnTo>
                    <a:pt x="357" y="363"/>
                  </a:lnTo>
                  <a:lnTo>
                    <a:pt x="355" y="363"/>
                  </a:lnTo>
                  <a:lnTo>
                    <a:pt x="353" y="365"/>
                  </a:lnTo>
                  <a:lnTo>
                    <a:pt x="351" y="365"/>
                  </a:lnTo>
                  <a:lnTo>
                    <a:pt x="349" y="365"/>
                  </a:lnTo>
                  <a:lnTo>
                    <a:pt x="349" y="367"/>
                  </a:lnTo>
                  <a:lnTo>
                    <a:pt x="347" y="367"/>
                  </a:lnTo>
                  <a:lnTo>
                    <a:pt x="345" y="367"/>
                  </a:lnTo>
                  <a:lnTo>
                    <a:pt x="343" y="367"/>
                  </a:lnTo>
                  <a:lnTo>
                    <a:pt x="341" y="367"/>
                  </a:lnTo>
                  <a:lnTo>
                    <a:pt x="341" y="369"/>
                  </a:lnTo>
                  <a:lnTo>
                    <a:pt x="339" y="369"/>
                  </a:lnTo>
                  <a:lnTo>
                    <a:pt x="339" y="371"/>
                  </a:lnTo>
                  <a:lnTo>
                    <a:pt x="337" y="371"/>
                  </a:lnTo>
                  <a:lnTo>
                    <a:pt x="337" y="373"/>
                  </a:lnTo>
                  <a:lnTo>
                    <a:pt x="335" y="373"/>
                  </a:lnTo>
                  <a:lnTo>
                    <a:pt x="333" y="375"/>
                  </a:lnTo>
                  <a:lnTo>
                    <a:pt x="331" y="375"/>
                  </a:lnTo>
                  <a:lnTo>
                    <a:pt x="327" y="377"/>
                  </a:lnTo>
                  <a:lnTo>
                    <a:pt x="325" y="377"/>
                  </a:lnTo>
                  <a:lnTo>
                    <a:pt x="325" y="379"/>
                  </a:lnTo>
                  <a:lnTo>
                    <a:pt x="325" y="381"/>
                  </a:lnTo>
                  <a:lnTo>
                    <a:pt x="323" y="381"/>
                  </a:lnTo>
                  <a:lnTo>
                    <a:pt x="321" y="381"/>
                  </a:lnTo>
                  <a:lnTo>
                    <a:pt x="315" y="381"/>
                  </a:lnTo>
                  <a:lnTo>
                    <a:pt x="311" y="383"/>
                  </a:lnTo>
                  <a:lnTo>
                    <a:pt x="309" y="383"/>
                  </a:lnTo>
                  <a:lnTo>
                    <a:pt x="307" y="385"/>
                  </a:lnTo>
                  <a:lnTo>
                    <a:pt x="305" y="385"/>
                  </a:lnTo>
                  <a:lnTo>
                    <a:pt x="305" y="387"/>
                  </a:lnTo>
                  <a:lnTo>
                    <a:pt x="303" y="387"/>
                  </a:lnTo>
                  <a:lnTo>
                    <a:pt x="303" y="389"/>
                  </a:lnTo>
                  <a:lnTo>
                    <a:pt x="301" y="389"/>
                  </a:lnTo>
                  <a:lnTo>
                    <a:pt x="297" y="391"/>
                  </a:lnTo>
                  <a:lnTo>
                    <a:pt x="293" y="393"/>
                  </a:lnTo>
                  <a:lnTo>
                    <a:pt x="291" y="395"/>
                  </a:lnTo>
                  <a:lnTo>
                    <a:pt x="289" y="395"/>
                  </a:lnTo>
                  <a:lnTo>
                    <a:pt x="287" y="397"/>
                  </a:lnTo>
                  <a:lnTo>
                    <a:pt x="285" y="397"/>
                  </a:lnTo>
                  <a:lnTo>
                    <a:pt x="283" y="399"/>
                  </a:lnTo>
                  <a:lnTo>
                    <a:pt x="281" y="399"/>
                  </a:lnTo>
                  <a:lnTo>
                    <a:pt x="277" y="401"/>
                  </a:lnTo>
                  <a:lnTo>
                    <a:pt x="275" y="401"/>
                  </a:lnTo>
                  <a:lnTo>
                    <a:pt x="271" y="401"/>
                  </a:lnTo>
                  <a:lnTo>
                    <a:pt x="269" y="401"/>
                  </a:lnTo>
                  <a:lnTo>
                    <a:pt x="267" y="401"/>
                  </a:lnTo>
                  <a:lnTo>
                    <a:pt x="265" y="401"/>
                  </a:lnTo>
                  <a:lnTo>
                    <a:pt x="265" y="399"/>
                  </a:lnTo>
                  <a:lnTo>
                    <a:pt x="263" y="399"/>
                  </a:lnTo>
                  <a:lnTo>
                    <a:pt x="261" y="397"/>
                  </a:lnTo>
                  <a:lnTo>
                    <a:pt x="259" y="395"/>
                  </a:lnTo>
                  <a:lnTo>
                    <a:pt x="257" y="393"/>
                  </a:lnTo>
                  <a:lnTo>
                    <a:pt x="257" y="391"/>
                  </a:lnTo>
                  <a:lnTo>
                    <a:pt x="257" y="389"/>
                  </a:lnTo>
                  <a:lnTo>
                    <a:pt x="257" y="387"/>
                  </a:lnTo>
                  <a:lnTo>
                    <a:pt x="257" y="385"/>
                  </a:lnTo>
                  <a:lnTo>
                    <a:pt x="255" y="383"/>
                  </a:lnTo>
                  <a:lnTo>
                    <a:pt x="253" y="381"/>
                  </a:lnTo>
                  <a:lnTo>
                    <a:pt x="251" y="379"/>
                  </a:lnTo>
                  <a:lnTo>
                    <a:pt x="249" y="377"/>
                  </a:lnTo>
                  <a:lnTo>
                    <a:pt x="247" y="377"/>
                  </a:lnTo>
                  <a:lnTo>
                    <a:pt x="245" y="375"/>
                  </a:lnTo>
                  <a:lnTo>
                    <a:pt x="243" y="375"/>
                  </a:lnTo>
                  <a:lnTo>
                    <a:pt x="243" y="375"/>
                  </a:lnTo>
                  <a:lnTo>
                    <a:pt x="241" y="375"/>
                  </a:lnTo>
                  <a:lnTo>
                    <a:pt x="241" y="373"/>
                  </a:lnTo>
                  <a:lnTo>
                    <a:pt x="239" y="373"/>
                  </a:lnTo>
                  <a:lnTo>
                    <a:pt x="239" y="371"/>
                  </a:lnTo>
                  <a:lnTo>
                    <a:pt x="239" y="369"/>
                  </a:lnTo>
                  <a:lnTo>
                    <a:pt x="241" y="369"/>
                  </a:lnTo>
                  <a:lnTo>
                    <a:pt x="239" y="369"/>
                  </a:lnTo>
                  <a:lnTo>
                    <a:pt x="239" y="367"/>
                  </a:lnTo>
                  <a:lnTo>
                    <a:pt x="239" y="365"/>
                  </a:lnTo>
                  <a:lnTo>
                    <a:pt x="241" y="365"/>
                  </a:lnTo>
                  <a:lnTo>
                    <a:pt x="243" y="365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3"/>
                  </a:lnTo>
                  <a:lnTo>
                    <a:pt x="243" y="361"/>
                  </a:lnTo>
                  <a:lnTo>
                    <a:pt x="243" y="359"/>
                  </a:lnTo>
                  <a:lnTo>
                    <a:pt x="243" y="357"/>
                  </a:lnTo>
                  <a:lnTo>
                    <a:pt x="243" y="355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49"/>
                  </a:lnTo>
                  <a:lnTo>
                    <a:pt x="243" y="347"/>
                  </a:lnTo>
                  <a:lnTo>
                    <a:pt x="245" y="347"/>
                  </a:lnTo>
                  <a:lnTo>
                    <a:pt x="245" y="345"/>
                  </a:lnTo>
                  <a:lnTo>
                    <a:pt x="247" y="345"/>
                  </a:lnTo>
                  <a:lnTo>
                    <a:pt x="247" y="343"/>
                  </a:lnTo>
                  <a:lnTo>
                    <a:pt x="249" y="343"/>
                  </a:lnTo>
                  <a:lnTo>
                    <a:pt x="247" y="343"/>
                  </a:lnTo>
                  <a:lnTo>
                    <a:pt x="249" y="341"/>
                  </a:lnTo>
                  <a:lnTo>
                    <a:pt x="247" y="341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7" y="341"/>
                  </a:lnTo>
                  <a:lnTo>
                    <a:pt x="247" y="343"/>
                  </a:lnTo>
                  <a:lnTo>
                    <a:pt x="245" y="343"/>
                  </a:lnTo>
                  <a:lnTo>
                    <a:pt x="245" y="341"/>
                  </a:lnTo>
                  <a:lnTo>
                    <a:pt x="245" y="339"/>
                  </a:lnTo>
                  <a:lnTo>
                    <a:pt x="245" y="341"/>
                  </a:lnTo>
                  <a:lnTo>
                    <a:pt x="243" y="341"/>
                  </a:lnTo>
                  <a:lnTo>
                    <a:pt x="243" y="339"/>
                  </a:lnTo>
                  <a:lnTo>
                    <a:pt x="245" y="337"/>
                  </a:lnTo>
                  <a:lnTo>
                    <a:pt x="247" y="337"/>
                  </a:lnTo>
                  <a:lnTo>
                    <a:pt x="249" y="335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53" y="333"/>
                  </a:lnTo>
                  <a:lnTo>
                    <a:pt x="255" y="333"/>
                  </a:lnTo>
                  <a:lnTo>
                    <a:pt x="259" y="335"/>
                  </a:lnTo>
                  <a:lnTo>
                    <a:pt x="261" y="335"/>
                  </a:lnTo>
                  <a:lnTo>
                    <a:pt x="263" y="335"/>
                  </a:lnTo>
                  <a:lnTo>
                    <a:pt x="265" y="337"/>
                  </a:lnTo>
                  <a:lnTo>
                    <a:pt x="267" y="337"/>
                  </a:lnTo>
                  <a:lnTo>
                    <a:pt x="269" y="337"/>
                  </a:lnTo>
                  <a:lnTo>
                    <a:pt x="271" y="337"/>
                  </a:lnTo>
                  <a:lnTo>
                    <a:pt x="273" y="337"/>
                  </a:lnTo>
                  <a:lnTo>
                    <a:pt x="275" y="339"/>
                  </a:lnTo>
                  <a:lnTo>
                    <a:pt x="275" y="341"/>
                  </a:lnTo>
                  <a:lnTo>
                    <a:pt x="277" y="343"/>
                  </a:lnTo>
                  <a:lnTo>
                    <a:pt x="279" y="345"/>
                  </a:lnTo>
                  <a:lnTo>
                    <a:pt x="279" y="347"/>
                  </a:lnTo>
                  <a:lnTo>
                    <a:pt x="281" y="347"/>
                  </a:lnTo>
                  <a:lnTo>
                    <a:pt x="281" y="349"/>
                  </a:lnTo>
                  <a:lnTo>
                    <a:pt x="281" y="351"/>
                  </a:lnTo>
                  <a:lnTo>
                    <a:pt x="279" y="353"/>
                  </a:lnTo>
                  <a:lnTo>
                    <a:pt x="281" y="355"/>
                  </a:lnTo>
                  <a:lnTo>
                    <a:pt x="281" y="357"/>
                  </a:lnTo>
                  <a:lnTo>
                    <a:pt x="283" y="357"/>
                  </a:lnTo>
                  <a:lnTo>
                    <a:pt x="285" y="357"/>
                  </a:lnTo>
                  <a:lnTo>
                    <a:pt x="283" y="359"/>
                  </a:lnTo>
                  <a:lnTo>
                    <a:pt x="285" y="361"/>
                  </a:lnTo>
                  <a:lnTo>
                    <a:pt x="287" y="361"/>
                  </a:lnTo>
                  <a:lnTo>
                    <a:pt x="285" y="359"/>
                  </a:lnTo>
                  <a:lnTo>
                    <a:pt x="285" y="357"/>
                  </a:lnTo>
                  <a:lnTo>
                    <a:pt x="287" y="357"/>
                  </a:lnTo>
                  <a:lnTo>
                    <a:pt x="287" y="355"/>
                  </a:lnTo>
                  <a:lnTo>
                    <a:pt x="287" y="353"/>
                  </a:lnTo>
                  <a:lnTo>
                    <a:pt x="289" y="353"/>
                  </a:lnTo>
                  <a:lnTo>
                    <a:pt x="291" y="351"/>
                  </a:lnTo>
                  <a:lnTo>
                    <a:pt x="289" y="351"/>
                  </a:lnTo>
                  <a:lnTo>
                    <a:pt x="287" y="353"/>
                  </a:lnTo>
                  <a:lnTo>
                    <a:pt x="285" y="353"/>
                  </a:lnTo>
                  <a:lnTo>
                    <a:pt x="285" y="355"/>
                  </a:lnTo>
                  <a:lnTo>
                    <a:pt x="285" y="357"/>
                  </a:lnTo>
                  <a:lnTo>
                    <a:pt x="285" y="355"/>
                  </a:lnTo>
                  <a:lnTo>
                    <a:pt x="283" y="355"/>
                  </a:lnTo>
                  <a:lnTo>
                    <a:pt x="283" y="353"/>
                  </a:lnTo>
                  <a:lnTo>
                    <a:pt x="283" y="351"/>
                  </a:lnTo>
                  <a:lnTo>
                    <a:pt x="283" y="349"/>
                  </a:lnTo>
                  <a:lnTo>
                    <a:pt x="283" y="347"/>
                  </a:lnTo>
                  <a:lnTo>
                    <a:pt x="283" y="345"/>
                  </a:lnTo>
                  <a:lnTo>
                    <a:pt x="281" y="345"/>
                  </a:lnTo>
                  <a:lnTo>
                    <a:pt x="281" y="343"/>
                  </a:lnTo>
                  <a:lnTo>
                    <a:pt x="279" y="341"/>
                  </a:lnTo>
                  <a:lnTo>
                    <a:pt x="279" y="339"/>
                  </a:lnTo>
                  <a:lnTo>
                    <a:pt x="277" y="339"/>
                  </a:lnTo>
                  <a:lnTo>
                    <a:pt x="277" y="337"/>
                  </a:lnTo>
                  <a:lnTo>
                    <a:pt x="275" y="335"/>
                  </a:lnTo>
                  <a:lnTo>
                    <a:pt x="273" y="333"/>
                  </a:lnTo>
                  <a:lnTo>
                    <a:pt x="271" y="333"/>
                  </a:lnTo>
                  <a:lnTo>
                    <a:pt x="269" y="333"/>
                  </a:lnTo>
                  <a:lnTo>
                    <a:pt x="265" y="333"/>
                  </a:lnTo>
                  <a:lnTo>
                    <a:pt x="263" y="333"/>
                  </a:lnTo>
                  <a:lnTo>
                    <a:pt x="261" y="333"/>
                  </a:lnTo>
                  <a:lnTo>
                    <a:pt x="261" y="333"/>
                  </a:lnTo>
                  <a:lnTo>
                    <a:pt x="259" y="333"/>
                  </a:lnTo>
                  <a:lnTo>
                    <a:pt x="257" y="331"/>
                  </a:lnTo>
                  <a:lnTo>
                    <a:pt x="255" y="331"/>
                  </a:lnTo>
                  <a:lnTo>
                    <a:pt x="253" y="331"/>
                  </a:lnTo>
                  <a:lnTo>
                    <a:pt x="253" y="329"/>
                  </a:lnTo>
                  <a:lnTo>
                    <a:pt x="253" y="331"/>
                  </a:lnTo>
                  <a:lnTo>
                    <a:pt x="251" y="331"/>
                  </a:lnTo>
                  <a:lnTo>
                    <a:pt x="251" y="329"/>
                  </a:lnTo>
                  <a:lnTo>
                    <a:pt x="249" y="327"/>
                  </a:lnTo>
                  <a:lnTo>
                    <a:pt x="247" y="327"/>
                  </a:lnTo>
                  <a:lnTo>
                    <a:pt x="247" y="325"/>
                  </a:lnTo>
                  <a:lnTo>
                    <a:pt x="245" y="325"/>
                  </a:lnTo>
                  <a:lnTo>
                    <a:pt x="245" y="323"/>
                  </a:lnTo>
                  <a:lnTo>
                    <a:pt x="243" y="321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7"/>
                  </a:lnTo>
                  <a:lnTo>
                    <a:pt x="241" y="315"/>
                  </a:lnTo>
                  <a:lnTo>
                    <a:pt x="243" y="315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3" y="311"/>
                  </a:lnTo>
                  <a:lnTo>
                    <a:pt x="243" y="309"/>
                  </a:lnTo>
                  <a:lnTo>
                    <a:pt x="243" y="311"/>
                  </a:lnTo>
                  <a:lnTo>
                    <a:pt x="241" y="311"/>
                  </a:lnTo>
                  <a:lnTo>
                    <a:pt x="241" y="313"/>
                  </a:lnTo>
                  <a:lnTo>
                    <a:pt x="241" y="315"/>
                  </a:lnTo>
                  <a:lnTo>
                    <a:pt x="241" y="317"/>
                  </a:lnTo>
                  <a:lnTo>
                    <a:pt x="243" y="319"/>
                  </a:lnTo>
                  <a:lnTo>
                    <a:pt x="243" y="317"/>
                  </a:lnTo>
                  <a:lnTo>
                    <a:pt x="243" y="319"/>
                  </a:lnTo>
                  <a:lnTo>
                    <a:pt x="243" y="319"/>
                  </a:lnTo>
                  <a:lnTo>
                    <a:pt x="243" y="321"/>
                  </a:lnTo>
                  <a:lnTo>
                    <a:pt x="243" y="323"/>
                  </a:lnTo>
                  <a:lnTo>
                    <a:pt x="245" y="323"/>
                  </a:lnTo>
                  <a:lnTo>
                    <a:pt x="245" y="325"/>
                  </a:lnTo>
                  <a:lnTo>
                    <a:pt x="245" y="327"/>
                  </a:lnTo>
                  <a:lnTo>
                    <a:pt x="247" y="327"/>
                  </a:lnTo>
                  <a:lnTo>
                    <a:pt x="247" y="329"/>
                  </a:lnTo>
                  <a:lnTo>
                    <a:pt x="249" y="329"/>
                  </a:lnTo>
                  <a:lnTo>
                    <a:pt x="249" y="331"/>
                  </a:lnTo>
                  <a:lnTo>
                    <a:pt x="249" y="333"/>
                  </a:lnTo>
                  <a:lnTo>
                    <a:pt x="247" y="333"/>
                  </a:lnTo>
                  <a:lnTo>
                    <a:pt x="247" y="333"/>
                  </a:lnTo>
                  <a:lnTo>
                    <a:pt x="245" y="333"/>
                  </a:lnTo>
                  <a:lnTo>
                    <a:pt x="243" y="333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1" y="335"/>
                  </a:lnTo>
                  <a:lnTo>
                    <a:pt x="241" y="337"/>
                  </a:lnTo>
                  <a:lnTo>
                    <a:pt x="243" y="337"/>
                  </a:lnTo>
                  <a:lnTo>
                    <a:pt x="243" y="339"/>
                  </a:lnTo>
                  <a:lnTo>
                    <a:pt x="241" y="339"/>
                  </a:lnTo>
                  <a:lnTo>
                    <a:pt x="241" y="341"/>
                  </a:lnTo>
                  <a:lnTo>
                    <a:pt x="239" y="343"/>
                  </a:lnTo>
                  <a:lnTo>
                    <a:pt x="237" y="345"/>
                  </a:lnTo>
                  <a:lnTo>
                    <a:pt x="235" y="349"/>
                  </a:lnTo>
                  <a:lnTo>
                    <a:pt x="235" y="351"/>
                  </a:lnTo>
                  <a:lnTo>
                    <a:pt x="235" y="353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1" y="355"/>
                  </a:lnTo>
                  <a:lnTo>
                    <a:pt x="231" y="357"/>
                  </a:lnTo>
                  <a:lnTo>
                    <a:pt x="229" y="357"/>
                  </a:lnTo>
                  <a:lnTo>
                    <a:pt x="229" y="359"/>
                  </a:lnTo>
                  <a:lnTo>
                    <a:pt x="227" y="359"/>
                  </a:lnTo>
                  <a:lnTo>
                    <a:pt x="224" y="361"/>
                  </a:lnTo>
                  <a:lnTo>
                    <a:pt x="222" y="359"/>
                  </a:lnTo>
                  <a:lnTo>
                    <a:pt x="220" y="359"/>
                  </a:lnTo>
                  <a:lnTo>
                    <a:pt x="220" y="357"/>
                  </a:lnTo>
                  <a:lnTo>
                    <a:pt x="222" y="357"/>
                  </a:lnTo>
                  <a:lnTo>
                    <a:pt x="222" y="355"/>
                  </a:lnTo>
                  <a:lnTo>
                    <a:pt x="222" y="353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2" y="351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0" y="345"/>
                  </a:lnTo>
                  <a:lnTo>
                    <a:pt x="218" y="345"/>
                  </a:lnTo>
                  <a:lnTo>
                    <a:pt x="218" y="343"/>
                  </a:lnTo>
                  <a:lnTo>
                    <a:pt x="220" y="343"/>
                  </a:lnTo>
                  <a:lnTo>
                    <a:pt x="222" y="345"/>
                  </a:lnTo>
                  <a:lnTo>
                    <a:pt x="224" y="343"/>
                  </a:lnTo>
                  <a:lnTo>
                    <a:pt x="222" y="341"/>
                  </a:lnTo>
                  <a:lnTo>
                    <a:pt x="222" y="339"/>
                  </a:lnTo>
                  <a:lnTo>
                    <a:pt x="222" y="341"/>
                  </a:lnTo>
                  <a:lnTo>
                    <a:pt x="220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0" y="343"/>
                  </a:lnTo>
                  <a:lnTo>
                    <a:pt x="218" y="343"/>
                  </a:lnTo>
                  <a:lnTo>
                    <a:pt x="216" y="343"/>
                  </a:lnTo>
                  <a:lnTo>
                    <a:pt x="214" y="343"/>
                  </a:lnTo>
                  <a:lnTo>
                    <a:pt x="214" y="345"/>
                  </a:lnTo>
                  <a:lnTo>
                    <a:pt x="216" y="345"/>
                  </a:lnTo>
                  <a:lnTo>
                    <a:pt x="218" y="345"/>
                  </a:lnTo>
                  <a:lnTo>
                    <a:pt x="218" y="347"/>
                  </a:lnTo>
                  <a:lnTo>
                    <a:pt x="220" y="347"/>
                  </a:lnTo>
                  <a:lnTo>
                    <a:pt x="220" y="349"/>
                  </a:lnTo>
                  <a:lnTo>
                    <a:pt x="220" y="351"/>
                  </a:lnTo>
                  <a:lnTo>
                    <a:pt x="222" y="351"/>
                  </a:lnTo>
                  <a:lnTo>
                    <a:pt x="222" y="353"/>
                  </a:lnTo>
                  <a:lnTo>
                    <a:pt x="222" y="355"/>
                  </a:lnTo>
                  <a:lnTo>
                    <a:pt x="220" y="355"/>
                  </a:lnTo>
                  <a:lnTo>
                    <a:pt x="220" y="357"/>
                  </a:lnTo>
                  <a:lnTo>
                    <a:pt x="220" y="359"/>
                  </a:lnTo>
                  <a:lnTo>
                    <a:pt x="220" y="361"/>
                  </a:lnTo>
                  <a:lnTo>
                    <a:pt x="220" y="363"/>
                  </a:lnTo>
                  <a:lnTo>
                    <a:pt x="220" y="365"/>
                  </a:lnTo>
                  <a:lnTo>
                    <a:pt x="220" y="367"/>
                  </a:lnTo>
                  <a:lnTo>
                    <a:pt x="218" y="369"/>
                  </a:lnTo>
                  <a:lnTo>
                    <a:pt x="218" y="371"/>
                  </a:lnTo>
                  <a:lnTo>
                    <a:pt x="218" y="373"/>
                  </a:lnTo>
                  <a:lnTo>
                    <a:pt x="220" y="373"/>
                  </a:lnTo>
                  <a:lnTo>
                    <a:pt x="220" y="375"/>
                  </a:lnTo>
                  <a:lnTo>
                    <a:pt x="220" y="377"/>
                  </a:lnTo>
                  <a:lnTo>
                    <a:pt x="220" y="379"/>
                  </a:lnTo>
                  <a:lnTo>
                    <a:pt x="218" y="381"/>
                  </a:lnTo>
                  <a:lnTo>
                    <a:pt x="218" y="381"/>
                  </a:lnTo>
                  <a:lnTo>
                    <a:pt x="216" y="383"/>
                  </a:lnTo>
                  <a:lnTo>
                    <a:pt x="214" y="383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10" y="381"/>
                  </a:lnTo>
                  <a:lnTo>
                    <a:pt x="210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4" y="377"/>
                  </a:lnTo>
                  <a:lnTo>
                    <a:pt x="216" y="377"/>
                  </a:lnTo>
                  <a:lnTo>
                    <a:pt x="218" y="375"/>
                  </a:lnTo>
                  <a:lnTo>
                    <a:pt x="218" y="373"/>
                  </a:lnTo>
                  <a:lnTo>
                    <a:pt x="218" y="371"/>
                  </a:lnTo>
                  <a:lnTo>
                    <a:pt x="216" y="371"/>
                  </a:lnTo>
                  <a:lnTo>
                    <a:pt x="214" y="371"/>
                  </a:lnTo>
                  <a:lnTo>
                    <a:pt x="212" y="371"/>
                  </a:lnTo>
                  <a:lnTo>
                    <a:pt x="210" y="371"/>
                  </a:lnTo>
                  <a:lnTo>
                    <a:pt x="210" y="373"/>
                  </a:lnTo>
                  <a:lnTo>
                    <a:pt x="208" y="373"/>
                  </a:lnTo>
                  <a:lnTo>
                    <a:pt x="206" y="375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7"/>
                  </a:lnTo>
                  <a:lnTo>
                    <a:pt x="200" y="377"/>
                  </a:lnTo>
                  <a:lnTo>
                    <a:pt x="200" y="375"/>
                  </a:lnTo>
                  <a:lnTo>
                    <a:pt x="198" y="375"/>
                  </a:lnTo>
                  <a:lnTo>
                    <a:pt x="198" y="373"/>
                  </a:lnTo>
                  <a:lnTo>
                    <a:pt x="198" y="371"/>
                  </a:lnTo>
                  <a:lnTo>
                    <a:pt x="198" y="369"/>
                  </a:lnTo>
                  <a:lnTo>
                    <a:pt x="196" y="369"/>
                  </a:lnTo>
                  <a:lnTo>
                    <a:pt x="196" y="367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4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4" name="Freeform 702">
              <a:extLst>
                <a:ext uri="{FF2B5EF4-FFF2-40B4-BE49-F238E27FC236}">
                  <a16:creationId xmlns:a16="http://schemas.microsoft.com/office/drawing/2014/main" id="{D5937474-B742-1FB8-82F9-9EBEC69C29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2915" y="2427288"/>
              <a:ext cx="1663701" cy="1147764"/>
            </a:xfrm>
            <a:custGeom>
              <a:avLst/>
              <a:gdLst>
                <a:gd name="T0" fmla="*/ 796 w 1048"/>
                <a:gd name="T1" fmla="*/ 591 h 723"/>
                <a:gd name="T2" fmla="*/ 780 w 1048"/>
                <a:gd name="T3" fmla="*/ 595 h 723"/>
                <a:gd name="T4" fmla="*/ 28 w 1048"/>
                <a:gd name="T5" fmla="*/ 595 h 723"/>
                <a:gd name="T6" fmla="*/ 88 w 1048"/>
                <a:gd name="T7" fmla="*/ 595 h 723"/>
                <a:gd name="T8" fmla="*/ 148 w 1048"/>
                <a:gd name="T9" fmla="*/ 601 h 723"/>
                <a:gd name="T10" fmla="*/ 188 w 1048"/>
                <a:gd name="T11" fmla="*/ 633 h 723"/>
                <a:gd name="T12" fmla="*/ 218 w 1048"/>
                <a:gd name="T13" fmla="*/ 647 h 723"/>
                <a:gd name="T14" fmla="*/ 254 w 1048"/>
                <a:gd name="T15" fmla="*/ 681 h 723"/>
                <a:gd name="T16" fmla="*/ 194 w 1048"/>
                <a:gd name="T17" fmla="*/ 711 h 723"/>
                <a:gd name="T18" fmla="*/ 164 w 1048"/>
                <a:gd name="T19" fmla="*/ 685 h 723"/>
                <a:gd name="T20" fmla="*/ 138 w 1048"/>
                <a:gd name="T21" fmla="*/ 677 h 723"/>
                <a:gd name="T22" fmla="*/ 78 w 1048"/>
                <a:gd name="T23" fmla="*/ 629 h 723"/>
                <a:gd name="T24" fmla="*/ 116 w 1048"/>
                <a:gd name="T25" fmla="*/ 649 h 723"/>
                <a:gd name="T26" fmla="*/ 14 w 1048"/>
                <a:gd name="T27" fmla="*/ 643 h 723"/>
                <a:gd name="T28" fmla="*/ 10 w 1048"/>
                <a:gd name="T29" fmla="*/ 573 h 723"/>
                <a:gd name="T30" fmla="*/ 314 w 1048"/>
                <a:gd name="T31" fmla="*/ 330 h 723"/>
                <a:gd name="T32" fmla="*/ 348 w 1048"/>
                <a:gd name="T33" fmla="*/ 168 h 723"/>
                <a:gd name="T34" fmla="*/ 414 w 1048"/>
                <a:gd name="T35" fmla="*/ 116 h 723"/>
                <a:gd name="T36" fmla="*/ 448 w 1048"/>
                <a:gd name="T37" fmla="*/ 94 h 723"/>
                <a:gd name="T38" fmla="*/ 488 w 1048"/>
                <a:gd name="T39" fmla="*/ 68 h 723"/>
                <a:gd name="T40" fmla="*/ 536 w 1048"/>
                <a:gd name="T41" fmla="*/ 40 h 723"/>
                <a:gd name="T42" fmla="*/ 552 w 1048"/>
                <a:gd name="T43" fmla="*/ 32 h 723"/>
                <a:gd name="T44" fmla="*/ 906 w 1048"/>
                <a:gd name="T45" fmla="*/ 342 h 723"/>
                <a:gd name="T46" fmla="*/ 848 w 1048"/>
                <a:gd name="T47" fmla="*/ 358 h 723"/>
                <a:gd name="T48" fmla="*/ 832 w 1048"/>
                <a:gd name="T49" fmla="*/ 386 h 723"/>
                <a:gd name="T50" fmla="*/ 778 w 1048"/>
                <a:gd name="T51" fmla="*/ 431 h 723"/>
                <a:gd name="T52" fmla="*/ 748 w 1048"/>
                <a:gd name="T53" fmla="*/ 415 h 723"/>
                <a:gd name="T54" fmla="*/ 722 w 1048"/>
                <a:gd name="T55" fmla="*/ 415 h 723"/>
                <a:gd name="T56" fmla="*/ 718 w 1048"/>
                <a:gd name="T57" fmla="*/ 427 h 723"/>
                <a:gd name="T58" fmla="*/ 620 w 1048"/>
                <a:gd name="T59" fmla="*/ 419 h 723"/>
                <a:gd name="T60" fmla="*/ 586 w 1048"/>
                <a:gd name="T61" fmla="*/ 427 h 723"/>
                <a:gd name="T62" fmla="*/ 558 w 1048"/>
                <a:gd name="T63" fmla="*/ 431 h 723"/>
                <a:gd name="T64" fmla="*/ 456 w 1048"/>
                <a:gd name="T65" fmla="*/ 392 h 723"/>
                <a:gd name="T66" fmla="*/ 454 w 1048"/>
                <a:gd name="T67" fmla="*/ 344 h 723"/>
                <a:gd name="T68" fmla="*/ 410 w 1048"/>
                <a:gd name="T69" fmla="*/ 294 h 723"/>
                <a:gd name="T70" fmla="*/ 446 w 1048"/>
                <a:gd name="T71" fmla="*/ 296 h 723"/>
                <a:gd name="T72" fmla="*/ 490 w 1048"/>
                <a:gd name="T73" fmla="*/ 280 h 723"/>
                <a:gd name="T74" fmla="*/ 530 w 1048"/>
                <a:gd name="T75" fmla="*/ 304 h 723"/>
                <a:gd name="T76" fmla="*/ 540 w 1048"/>
                <a:gd name="T77" fmla="*/ 294 h 723"/>
                <a:gd name="T78" fmla="*/ 490 w 1048"/>
                <a:gd name="T79" fmla="*/ 288 h 723"/>
                <a:gd name="T80" fmla="*/ 434 w 1048"/>
                <a:gd name="T81" fmla="*/ 252 h 723"/>
                <a:gd name="T82" fmla="*/ 404 w 1048"/>
                <a:gd name="T83" fmla="*/ 248 h 723"/>
                <a:gd name="T84" fmla="*/ 318 w 1048"/>
                <a:gd name="T85" fmla="*/ 208 h 723"/>
                <a:gd name="T86" fmla="*/ 318 w 1048"/>
                <a:gd name="T87" fmla="*/ 198 h 723"/>
                <a:gd name="T88" fmla="*/ 370 w 1048"/>
                <a:gd name="T89" fmla="*/ 162 h 723"/>
                <a:gd name="T90" fmla="*/ 410 w 1048"/>
                <a:gd name="T91" fmla="*/ 128 h 723"/>
                <a:gd name="T92" fmla="*/ 474 w 1048"/>
                <a:gd name="T93" fmla="*/ 86 h 723"/>
                <a:gd name="T94" fmla="*/ 534 w 1048"/>
                <a:gd name="T95" fmla="*/ 90 h 723"/>
                <a:gd name="T96" fmla="*/ 544 w 1048"/>
                <a:gd name="T97" fmla="*/ 36 h 723"/>
                <a:gd name="T98" fmla="*/ 598 w 1048"/>
                <a:gd name="T99" fmla="*/ 14 h 723"/>
                <a:gd name="T100" fmla="*/ 662 w 1048"/>
                <a:gd name="T101" fmla="*/ 176 h 723"/>
                <a:gd name="T102" fmla="*/ 962 w 1048"/>
                <a:gd name="T103" fmla="*/ 238 h 723"/>
                <a:gd name="T104" fmla="*/ 1000 w 1048"/>
                <a:gd name="T105" fmla="*/ 459 h 723"/>
                <a:gd name="T106" fmla="*/ 886 w 1048"/>
                <a:gd name="T107" fmla="*/ 707 h 723"/>
                <a:gd name="T108" fmla="*/ 794 w 1048"/>
                <a:gd name="T109" fmla="*/ 635 h 723"/>
                <a:gd name="T110" fmla="*/ 822 w 1048"/>
                <a:gd name="T111" fmla="*/ 623 h 723"/>
                <a:gd name="T112" fmla="*/ 868 w 1048"/>
                <a:gd name="T113" fmla="*/ 627 h 723"/>
                <a:gd name="T114" fmla="*/ 922 w 1048"/>
                <a:gd name="T115" fmla="*/ 585 h 723"/>
                <a:gd name="T116" fmla="*/ 916 w 1048"/>
                <a:gd name="T117" fmla="*/ 487 h 723"/>
                <a:gd name="T118" fmla="*/ 892 w 1048"/>
                <a:gd name="T119" fmla="*/ 443 h 723"/>
                <a:gd name="T120" fmla="*/ 886 w 1048"/>
                <a:gd name="T121" fmla="*/ 423 h 723"/>
                <a:gd name="T122" fmla="*/ 930 w 1048"/>
                <a:gd name="T123" fmla="*/ 390 h 723"/>
                <a:gd name="T124" fmla="*/ 916 w 1048"/>
                <a:gd name="T125" fmla="*/ 332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8" h="723">
                  <a:moveTo>
                    <a:pt x="254" y="697"/>
                  </a:moveTo>
                  <a:lnTo>
                    <a:pt x="252" y="697"/>
                  </a:lnTo>
                  <a:lnTo>
                    <a:pt x="254" y="695"/>
                  </a:lnTo>
                  <a:lnTo>
                    <a:pt x="254" y="697"/>
                  </a:lnTo>
                  <a:close/>
                  <a:moveTo>
                    <a:pt x="256" y="695"/>
                  </a:moveTo>
                  <a:lnTo>
                    <a:pt x="254" y="695"/>
                  </a:lnTo>
                  <a:lnTo>
                    <a:pt x="254" y="693"/>
                  </a:lnTo>
                  <a:lnTo>
                    <a:pt x="256" y="693"/>
                  </a:lnTo>
                  <a:lnTo>
                    <a:pt x="256" y="695"/>
                  </a:lnTo>
                  <a:close/>
                  <a:moveTo>
                    <a:pt x="80" y="629"/>
                  </a:moveTo>
                  <a:lnTo>
                    <a:pt x="80" y="631"/>
                  </a:lnTo>
                  <a:lnTo>
                    <a:pt x="78" y="629"/>
                  </a:lnTo>
                  <a:lnTo>
                    <a:pt x="80" y="629"/>
                  </a:lnTo>
                  <a:close/>
                  <a:moveTo>
                    <a:pt x="830" y="629"/>
                  </a:moveTo>
                  <a:lnTo>
                    <a:pt x="830" y="627"/>
                  </a:lnTo>
                  <a:lnTo>
                    <a:pt x="830" y="629"/>
                  </a:lnTo>
                  <a:close/>
                  <a:moveTo>
                    <a:pt x="82" y="627"/>
                  </a:moveTo>
                  <a:lnTo>
                    <a:pt x="82" y="629"/>
                  </a:lnTo>
                  <a:lnTo>
                    <a:pt x="82" y="627"/>
                  </a:lnTo>
                  <a:close/>
                  <a:moveTo>
                    <a:pt x="826" y="625"/>
                  </a:moveTo>
                  <a:lnTo>
                    <a:pt x="826" y="627"/>
                  </a:lnTo>
                  <a:lnTo>
                    <a:pt x="826" y="625"/>
                  </a:lnTo>
                  <a:lnTo>
                    <a:pt x="824" y="625"/>
                  </a:lnTo>
                  <a:lnTo>
                    <a:pt x="826" y="625"/>
                  </a:lnTo>
                  <a:close/>
                  <a:moveTo>
                    <a:pt x="830" y="619"/>
                  </a:moveTo>
                  <a:lnTo>
                    <a:pt x="828" y="619"/>
                  </a:lnTo>
                  <a:lnTo>
                    <a:pt x="828" y="617"/>
                  </a:lnTo>
                  <a:lnTo>
                    <a:pt x="830" y="619"/>
                  </a:lnTo>
                  <a:close/>
                  <a:moveTo>
                    <a:pt x="72" y="603"/>
                  </a:moveTo>
                  <a:lnTo>
                    <a:pt x="70" y="603"/>
                  </a:lnTo>
                  <a:lnTo>
                    <a:pt x="72" y="603"/>
                  </a:lnTo>
                  <a:lnTo>
                    <a:pt x="74" y="603"/>
                  </a:lnTo>
                  <a:lnTo>
                    <a:pt x="72" y="603"/>
                  </a:lnTo>
                  <a:close/>
                  <a:moveTo>
                    <a:pt x="850" y="597"/>
                  </a:moveTo>
                  <a:lnTo>
                    <a:pt x="848" y="597"/>
                  </a:lnTo>
                  <a:lnTo>
                    <a:pt x="848" y="595"/>
                  </a:lnTo>
                  <a:lnTo>
                    <a:pt x="850" y="595"/>
                  </a:lnTo>
                  <a:lnTo>
                    <a:pt x="850" y="597"/>
                  </a:lnTo>
                  <a:close/>
                  <a:moveTo>
                    <a:pt x="44" y="593"/>
                  </a:moveTo>
                  <a:lnTo>
                    <a:pt x="46" y="593"/>
                  </a:lnTo>
                  <a:lnTo>
                    <a:pt x="44" y="593"/>
                  </a:lnTo>
                  <a:lnTo>
                    <a:pt x="42" y="593"/>
                  </a:lnTo>
                  <a:lnTo>
                    <a:pt x="40" y="593"/>
                  </a:lnTo>
                  <a:lnTo>
                    <a:pt x="40" y="591"/>
                  </a:lnTo>
                  <a:lnTo>
                    <a:pt x="42" y="591"/>
                  </a:lnTo>
                  <a:lnTo>
                    <a:pt x="44" y="593"/>
                  </a:lnTo>
                  <a:close/>
                  <a:moveTo>
                    <a:pt x="792" y="589"/>
                  </a:moveTo>
                  <a:lnTo>
                    <a:pt x="792" y="591"/>
                  </a:lnTo>
                  <a:lnTo>
                    <a:pt x="792" y="589"/>
                  </a:lnTo>
                  <a:lnTo>
                    <a:pt x="794" y="591"/>
                  </a:lnTo>
                  <a:lnTo>
                    <a:pt x="796" y="591"/>
                  </a:lnTo>
                  <a:lnTo>
                    <a:pt x="798" y="593"/>
                  </a:lnTo>
                  <a:lnTo>
                    <a:pt x="796" y="593"/>
                  </a:lnTo>
                  <a:lnTo>
                    <a:pt x="796" y="595"/>
                  </a:lnTo>
                  <a:lnTo>
                    <a:pt x="798" y="595"/>
                  </a:lnTo>
                  <a:lnTo>
                    <a:pt x="798" y="597"/>
                  </a:lnTo>
                  <a:lnTo>
                    <a:pt x="800" y="599"/>
                  </a:lnTo>
                  <a:lnTo>
                    <a:pt x="798" y="599"/>
                  </a:lnTo>
                  <a:lnTo>
                    <a:pt x="798" y="601"/>
                  </a:lnTo>
                  <a:lnTo>
                    <a:pt x="798" y="603"/>
                  </a:lnTo>
                  <a:lnTo>
                    <a:pt x="798" y="605"/>
                  </a:lnTo>
                  <a:lnTo>
                    <a:pt x="798" y="607"/>
                  </a:lnTo>
                  <a:lnTo>
                    <a:pt x="800" y="607"/>
                  </a:lnTo>
                  <a:lnTo>
                    <a:pt x="798" y="609"/>
                  </a:lnTo>
                  <a:lnTo>
                    <a:pt x="796" y="609"/>
                  </a:lnTo>
                  <a:lnTo>
                    <a:pt x="796" y="607"/>
                  </a:lnTo>
                  <a:lnTo>
                    <a:pt x="796" y="605"/>
                  </a:lnTo>
                  <a:lnTo>
                    <a:pt x="794" y="605"/>
                  </a:lnTo>
                  <a:lnTo>
                    <a:pt x="794" y="607"/>
                  </a:lnTo>
                  <a:lnTo>
                    <a:pt x="792" y="607"/>
                  </a:lnTo>
                  <a:lnTo>
                    <a:pt x="792" y="609"/>
                  </a:lnTo>
                  <a:lnTo>
                    <a:pt x="790" y="609"/>
                  </a:lnTo>
                  <a:lnTo>
                    <a:pt x="788" y="607"/>
                  </a:lnTo>
                  <a:lnTo>
                    <a:pt x="786" y="609"/>
                  </a:lnTo>
                  <a:lnTo>
                    <a:pt x="784" y="609"/>
                  </a:lnTo>
                  <a:lnTo>
                    <a:pt x="784" y="607"/>
                  </a:lnTo>
                  <a:lnTo>
                    <a:pt x="782" y="609"/>
                  </a:lnTo>
                  <a:lnTo>
                    <a:pt x="780" y="609"/>
                  </a:lnTo>
                  <a:lnTo>
                    <a:pt x="778" y="609"/>
                  </a:lnTo>
                  <a:lnTo>
                    <a:pt x="776" y="607"/>
                  </a:lnTo>
                  <a:lnTo>
                    <a:pt x="776" y="605"/>
                  </a:lnTo>
                  <a:lnTo>
                    <a:pt x="774" y="605"/>
                  </a:lnTo>
                  <a:lnTo>
                    <a:pt x="772" y="605"/>
                  </a:lnTo>
                  <a:lnTo>
                    <a:pt x="772" y="603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70" y="603"/>
                  </a:lnTo>
                  <a:lnTo>
                    <a:pt x="770" y="601"/>
                  </a:lnTo>
                  <a:lnTo>
                    <a:pt x="768" y="601"/>
                  </a:lnTo>
                  <a:lnTo>
                    <a:pt x="770" y="601"/>
                  </a:lnTo>
                  <a:lnTo>
                    <a:pt x="772" y="601"/>
                  </a:lnTo>
                  <a:lnTo>
                    <a:pt x="772" y="599"/>
                  </a:lnTo>
                  <a:lnTo>
                    <a:pt x="772" y="597"/>
                  </a:lnTo>
                  <a:lnTo>
                    <a:pt x="774" y="597"/>
                  </a:lnTo>
                  <a:lnTo>
                    <a:pt x="776" y="597"/>
                  </a:lnTo>
                  <a:lnTo>
                    <a:pt x="776" y="595"/>
                  </a:lnTo>
                  <a:lnTo>
                    <a:pt x="774" y="595"/>
                  </a:lnTo>
                  <a:lnTo>
                    <a:pt x="776" y="595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5"/>
                  </a:lnTo>
                  <a:lnTo>
                    <a:pt x="780" y="595"/>
                  </a:lnTo>
                  <a:lnTo>
                    <a:pt x="780" y="593"/>
                  </a:lnTo>
                  <a:lnTo>
                    <a:pt x="780" y="591"/>
                  </a:lnTo>
                  <a:lnTo>
                    <a:pt x="782" y="591"/>
                  </a:lnTo>
                  <a:lnTo>
                    <a:pt x="784" y="591"/>
                  </a:lnTo>
                  <a:lnTo>
                    <a:pt x="784" y="591"/>
                  </a:lnTo>
                  <a:lnTo>
                    <a:pt x="784" y="593"/>
                  </a:lnTo>
                  <a:lnTo>
                    <a:pt x="786" y="593"/>
                  </a:lnTo>
                  <a:lnTo>
                    <a:pt x="788" y="593"/>
                  </a:lnTo>
                  <a:lnTo>
                    <a:pt x="790" y="593"/>
                  </a:lnTo>
                  <a:lnTo>
                    <a:pt x="792" y="591"/>
                  </a:lnTo>
                  <a:lnTo>
                    <a:pt x="792" y="589"/>
                  </a:lnTo>
                  <a:close/>
                  <a:moveTo>
                    <a:pt x="38" y="591"/>
                  </a:moveTo>
                  <a:lnTo>
                    <a:pt x="40" y="591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6" y="591"/>
                  </a:lnTo>
                  <a:lnTo>
                    <a:pt x="36" y="589"/>
                  </a:lnTo>
                  <a:lnTo>
                    <a:pt x="34" y="589"/>
                  </a:lnTo>
                  <a:lnTo>
                    <a:pt x="36" y="589"/>
                  </a:lnTo>
                  <a:lnTo>
                    <a:pt x="38" y="591"/>
                  </a:lnTo>
                  <a:close/>
                  <a:moveTo>
                    <a:pt x="14" y="563"/>
                  </a:moveTo>
                  <a:lnTo>
                    <a:pt x="14" y="565"/>
                  </a:lnTo>
                  <a:lnTo>
                    <a:pt x="16" y="565"/>
                  </a:lnTo>
                  <a:lnTo>
                    <a:pt x="16" y="567"/>
                  </a:lnTo>
                  <a:lnTo>
                    <a:pt x="16" y="569"/>
                  </a:lnTo>
                  <a:lnTo>
                    <a:pt x="16" y="571"/>
                  </a:lnTo>
                  <a:lnTo>
                    <a:pt x="14" y="573"/>
                  </a:lnTo>
                  <a:lnTo>
                    <a:pt x="16" y="573"/>
                  </a:lnTo>
                  <a:lnTo>
                    <a:pt x="16" y="575"/>
                  </a:lnTo>
                  <a:lnTo>
                    <a:pt x="16" y="577"/>
                  </a:lnTo>
                  <a:lnTo>
                    <a:pt x="14" y="577"/>
                  </a:lnTo>
                  <a:lnTo>
                    <a:pt x="16" y="579"/>
                  </a:lnTo>
                  <a:lnTo>
                    <a:pt x="16" y="581"/>
                  </a:lnTo>
                  <a:lnTo>
                    <a:pt x="16" y="583"/>
                  </a:lnTo>
                  <a:lnTo>
                    <a:pt x="16" y="581"/>
                  </a:lnTo>
                  <a:lnTo>
                    <a:pt x="18" y="583"/>
                  </a:lnTo>
                  <a:lnTo>
                    <a:pt x="22" y="585"/>
                  </a:lnTo>
                  <a:lnTo>
                    <a:pt x="24" y="585"/>
                  </a:lnTo>
                  <a:lnTo>
                    <a:pt x="26" y="585"/>
                  </a:lnTo>
                  <a:lnTo>
                    <a:pt x="30" y="587"/>
                  </a:lnTo>
                  <a:lnTo>
                    <a:pt x="32" y="589"/>
                  </a:lnTo>
                  <a:lnTo>
                    <a:pt x="34" y="589"/>
                  </a:lnTo>
                  <a:lnTo>
                    <a:pt x="32" y="589"/>
                  </a:lnTo>
                  <a:lnTo>
                    <a:pt x="30" y="587"/>
                  </a:lnTo>
                  <a:lnTo>
                    <a:pt x="30" y="589"/>
                  </a:lnTo>
                  <a:lnTo>
                    <a:pt x="28" y="589"/>
                  </a:lnTo>
                  <a:lnTo>
                    <a:pt x="28" y="591"/>
                  </a:lnTo>
                  <a:lnTo>
                    <a:pt x="26" y="591"/>
                  </a:lnTo>
                  <a:lnTo>
                    <a:pt x="26" y="593"/>
                  </a:lnTo>
                  <a:lnTo>
                    <a:pt x="26" y="595"/>
                  </a:lnTo>
                  <a:lnTo>
                    <a:pt x="28" y="595"/>
                  </a:lnTo>
                  <a:lnTo>
                    <a:pt x="28" y="597"/>
                  </a:lnTo>
                  <a:lnTo>
                    <a:pt x="30" y="597"/>
                  </a:lnTo>
                  <a:lnTo>
                    <a:pt x="30" y="599"/>
                  </a:lnTo>
                  <a:lnTo>
                    <a:pt x="30" y="597"/>
                  </a:lnTo>
                  <a:lnTo>
                    <a:pt x="32" y="597"/>
                  </a:lnTo>
                  <a:lnTo>
                    <a:pt x="34" y="597"/>
                  </a:lnTo>
                  <a:lnTo>
                    <a:pt x="36" y="597"/>
                  </a:lnTo>
                  <a:lnTo>
                    <a:pt x="38" y="597"/>
                  </a:lnTo>
                  <a:lnTo>
                    <a:pt x="40" y="597"/>
                  </a:lnTo>
                  <a:lnTo>
                    <a:pt x="42" y="597"/>
                  </a:lnTo>
                  <a:lnTo>
                    <a:pt x="44" y="597"/>
                  </a:lnTo>
                  <a:lnTo>
                    <a:pt x="44" y="595"/>
                  </a:lnTo>
                  <a:lnTo>
                    <a:pt x="46" y="595"/>
                  </a:lnTo>
                  <a:lnTo>
                    <a:pt x="48" y="595"/>
                  </a:lnTo>
                  <a:lnTo>
                    <a:pt x="48" y="593"/>
                  </a:lnTo>
                  <a:lnTo>
                    <a:pt x="48" y="595"/>
                  </a:lnTo>
                  <a:lnTo>
                    <a:pt x="50" y="595"/>
                  </a:lnTo>
                  <a:lnTo>
                    <a:pt x="52" y="595"/>
                  </a:lnTo>
                  <a:lnTo>
                    <a:pt x="54" y="595"/>
                  </a:lnTo>
                  <a:lnTo>
                    <a:pt x="56" y="595"/>
                  </a:lnTo>
                  <a:lnTo>
                    <a:pt x="62" y="599"/>
                  </a:lnTo>
                  <a:lnTo>
                    <a:pt x="66" y="599"/>
                  </a:lnTo>
                  <a:lnTo>
                    <a:pt x="66" y="601"/>
                  </a:lnTo>
                  <a:lnTo>
                    <a:pt x="62" y="599"/>
                  </a:lnTo>
                  <a:lnTo>
                    <a:pt x="60" y="599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6" y="599"/>
                  </a:lnTo>
                  <a:lnTo>
                    <a:pt x="56" y="601"/>
                  </a:lnTo>
                  <a:lnTo>
                    <a:pt x="58" y="599"/>
                  </a:lnTo>
                  <a:lnTo>
                    <a:pt x="62" y="601"/>
                  </a:lnTo>
                  <a:lnTo>
                    <a:pt x="62" y="601"/>
                  </a:lnTo>
                  <a:lnTo>
                    <a:pt x="62" y="603"/>
                  </a:lnTo>
                  <a:lnTo>
                    <a:pt x="64" y="601"/>
                  </a:lnTo>
                  <a:lnTo>
                    <a:pt x="66" y="601"/>
                  </a:lnTo>
                  <a:lnTo>
                    <a:pt x="68" y="601"/>
                  </a:lnTo>
                  <a:lnTo>
                    <a:pt x="70" y="601"/>
                  </a:lnTo>
                  <a:lnTo>
                    <a:pt x="70" y="603"/>
                  </a:lnTo>
                  <a:lnTo>
                    <a:pt x="72" y="603"/>
                  </a:lnTo>
                  <a:lnTo>
                    <a:pt x="72" y="605"/>
                  </a:lnTo>
                  <a:lnTo>
                    <a:pt x="74" y="605"/>
                  </a:lnTo>
                  <a:lnTo>
                    <a:pt x="76" y="603"/>
                  </a:lnTo>
                  <a:lnTo>
                    <a:pt x="78" y="603"/>
                  </a:lnTo>
                  <a:lnTo>
                    <a:pt x="80" y="601"/>
                  </a:lnTo>
                  <a:lnTo>
                    <a:pt x="80" y="599"/>
                  </a:lnTo>
                  <a:lnTo>
                    <a:pt x="82" y="599"/>
                  </a:lnTo>
                  <a:lnTo>
                    <a:pt x="84" y="599"/>
                  </a:lnTo>
                  <a:lnTo>
                    <a:pt x="84" y="597"/>
                  </a:lnTo>
                  <a:lnTo>
                    <a:pt x="86" y="597"/>
                  </a:lnTo>
                  <a:lnTo>
                    <a:pt x="86" y="595"/>
                  </a:lnTo>
                  <a:lnTo>
                    <a:pt x="88" y="595"/>
                  </a:lnTo>
                  <a:lnTo>
                    <a:pt x="88" y="593"/>
                  </a:lnTo>
                  <a:lnTo>
                    <a:pt x="90" y="593"/>
                  </a:lnTo>
                  <a:lnTo>
                    <a:pt x="92" y="593"/>
                  </a:lnTo>
                  <a:lnTo>
                    <a:pt x="92" y="591"/>
                  </a:lnTo>
                  <a:lnTo>
                    <a:pt x="94" y="591"/>
                  </a:lnTo>
                  <a:lnTo>
                    <a:pt x="94" y="589"/>
                  </a:lnTo>
                  <a:lnTo>
                    <a:pt x="96" y="587"/>
                  </a:lnTo>
                  <a:lnTo>
                    <a:pt x="98" y="587"/>
                  </a:lnTo>
                  <a:lnTo>
                    <a:pt x="100" y="585"/>
                  </a:lnTo>
                  <a:lnTo>
                    <a:pt x="102" y="585"/>
                  </a:lnTo>
                  <a:lnTo>
                    <a:pt x="102" y="585"/>
                  </a:lnTo>
                  <a:lnTo>
                    <a:pt x="104" y="585"/>
                  </a:lnTo>
                  <a:lnTo>
                    <a:pt x="106" y="585"/>
                  </a:lnTo>
                  <a:lnTo>
                    <a:pt x="108" y="585"/>
                  </a:lnTo>
                  <a:lnTo>
                    <a:pt x="110" y="585"/>
                  </a:lnTo>
                  <a:lnTo>
                    <a:pt x="110" y="585"/>
                  </a:lnTo>
                  <a:lnTo>
                    <a:pt x="110" y="583"/>
                  </a:lnTo>
                  <a:lnTo>
                    <a:pt x="110" y="581"/>
                  </a:lnTo>
                  <a:lnTo>
                    <a:pt x="112" y="581"/>
                  </a:lnTo>
                  <a:lnTo>
                    <a:pt x="114" y="579"/>
                  </a:lnTo>
                  <a:lnTo>
                    <a:pt x="116" y="581"/>
                  </a:lnTo>
                  <a:lnTo>
                    <a:pt x="118" y="581"/>
                  </a:lnTo>
                  <a:lnTo>
                    <a:pt x="120" y="583"/>
                  </a:lnTo>
                  <a:lnTo>
                    <a:pt x="120" y="581"/>
                  </a:lnTo>
                  <a:lnTo>
                    <a:pt x="122" y="581"/>
                  </a:lnTo>
                  <a:lnTo>
                    <a:pt x="124" y="583"/>
                  </a:lnTo>
                  <a:lnTo>
                    <a:pt x="126" y="583"/>
                  </a:lnTo>
                  <a:lnTo>
                    <a:pt x="126" y="581"/>
                  </a:lnTo>
                  <a:lnTo>
                    <a:pt x="128" y="581"/>
                  </a:lnTo>
                  <a:lnTo>
                    <a:pt x="130" y="583"/>
                  </a:lnTo>
                  <a:lnTo>
                    <a:pt x="132" y="585"/>
                  </a:lnTo>
                  <a:lnTo>
                    <a:pt x="134" y="585"/>
                  </a:lnTo>
                  <a:lnTo>
                    <a:pt x="134" y="585"/>
                  </a:lnTo>
                  <a:lnTo>
                    <a:pt x="138" y="585"/>
                  </a:lnTo>
                  <a:lnTo>
                    <a:pt x="138" y="587"/>
                  </a:lnTo>
                  <a:lnTo>
                    <a:pt x="138" y="589"/>
                  </a:lnTo>
                  <a:lnTo>
                    <a:pt x="138" y="591"/>
                  </a:lnTo>
                  <a:lnTo>
                    <a:pt x="140" y="591"/>
                  </a:lnTo>
                  <a:lnTo>
                    <a:pt x="140" y="593"/>
                  </a:lnTo>
                  <a:lnTo>
                    <a:pt x="142" y="593"/>
                  </a:lnTo>
                  <a:lnTo>
                    <a:pt x="144" y="593"/>
                  </a:lnTo>
                  <a:lnTo>
                    <a:pt x="146" y="593"/>
                  </a:lnTo>
                  <a:lnTo>
                    <a:pt x="146" y="595"/>
                  </a:lnTo>
                  <a:lnTo>
                    <a:pt x="148" y="595"/>
                  </a:lnTo>
                  <a:lnTo>
                    <a:pt x="146" y="595"/>
                  </a:lnTo>
                  <a:lnTo>
                    <a:pt x="146" y="597"/>
                  </a:lnTo>
                  <a:lnTo>
                    <a:pt x="148" y="597"/>
                  </a:lnTo>
                  <a:lnTo>
                    <a:pt x="148" y="599"/>
                  </a:lnTo>
                  <a:lnTo>
                    <a:pt x="150" y="599"/>
                  </a:lnTo>
                  <a:lnTo>
                    <a:pt x="150" y="601"/>
                  </a:lnTo>
                  <a:lnTo>
                    <a:pt x="148" y="601"/>
                  </a:lnTo>
                  <a:lnTo>
                    <a:pt x="150" y="601"/>
                  </a:lnTo>
                  <a:lnTo>
                    <a:pt x="150" y="603"/>
                  </a:lnTo>
                  <a:lnTo>
                    <a:pt x="150" y="605"/>
                  </a:lnTo>
                  <a:lnTo>
                    <a:pt x="150" y="607"/>
                  </a:lnTo>
                  <a:lnTo>
                    <a:pt x="150" y="609"/>
                  </a:lnTo>
                  <a:lnTo>
                    <a:pt x="152" y="611"/>
                  </a:lnTo>
                  <a:lnTo>
                    <a:pt x="152" y="613"/>
                  </a:lnTo>
                  <a:lnTo>
                    <a:pt x="152" y="615"/>
                  </a:lnTo>
                  <a:lnTo>
                    <a:pt x="150" y="615"/>
                  </a:lnTo>
                  <a:lnTo>
                    <a:pt x="150" y="617"/>
                  </a:lnTo>
                  <a:lnTo>
                    <a:pt x="152" y="619"/>
                  </a:lnTo>
                  <a:lnTo>
                    <a:pt x="150" y="619"/>
                  </a:lnTo>
                  <a:lnTo>
                    <a:pt x="148" y="619"/>
                  </a:lnTo>
                  <a:lnTo>
                    <a:pt x="148" y="621"/>
                  </a:lnTo>
                  <a:lnTo>
                    <a:pt x="148" y="623"/>
                  </a:lnTo>
                  <a:lnTo>
                    <a:pt x="150" y="621"/>
                  </a:lnTo>
                  <a:lnTo>
                    <a:pt x="150" y="619"/>
                  </a:lnTo>
                  <a:lnTo>
                    <a:pt x="152" y="619"/>
                  </a:lnTo>
                  <a:lnTo>
                    <a:pt x="152" y="621"/>
                  </a:lnTo>
                  <a:lnTo>
                    <a:pt x="152" y="623"/>
                  </a:lnTo>
                  <a:lnTo>
                    <a:pt x="152" y="625"/>
                  </a:lnTo>
                  <a:lnTo>
                    <a:pt x="152" y="623"/>
                  </a:lnTo>
                  <a:lnTo>
                    <a:pt x="152" y="621"/>
                  </a:lnTo>
                  <a:lnTo>
                    <a:pt x="154" y="621"/>
                  </a:lnTo>
                  <a:lnTo>
                    <a:pt x="152" y="621"/>
                  </a:lnTo>
                  <a:lnTo>
                    <a:pt x="152" y="619"/>
                  </a:lnTo>
                  <a:lnTo>
                    <a:pt x="154" y="621"/>
                  </a:lnTo>
                  <a:lnTo>
                    <a:pt x="156" y="621"/>
                  </a:lnTo>
                  <a:lnTo>
                    <a:pt x="158" y="623"/>
                  </a:lnTo>
                  <a:lnTo>
                    <a:pt x="158" y="623"/>
                  </a:lnTo>
                  <a:lnTo>
                    <a:pt x="160" y="623"/>
                  </a:lnTo>
                  <a:lnTo>
                    <a:pt x="162" y="625"/>
                  </a:lnTo>
                  <a:lnTo>
                    <a:pt x="164" y="625"/>
                  </a:lnTo>
                  <a:lnTo>
                    <a:pt x="164" y="627"/>
                  </a:lnTo>
                  <a:lnTo>
                    <a:pt x="166" y="627"/>
                  </a:lnTo>
                  <a:lnTo>
                    <a:pt x="170" y="629"/>
                  </a:lnTo>
                  <a:lnTo>
                    <a:pt x="176" y="629"/>
                  </a:lnTo>
                  <a:lnTo>
                    <a:pt x="176" y="631"/>
                  </a:lnTo>
                  <a:lnTo>
                    <a:pt x="174" y="629"/>
                  </a:lnTo>
                  <a:lnTo>
                    <a:pt x="170" y="629"/>
                  </a:lnTo>
                  <a:lnTo>
                    <a:pt x="168" y="629"/>
                  </a:lnTo>
                  <a:lnTo>
                    <a:pt x="170" y="631"/>
                  </a:lnTo>
                  <a:lnTo>
                    <a:pt x="172" y="631"/>
                  </a:lnTo>
                  <a:lnTo>
                    <a:pt x="174" y="631"/>
                  </a:lnTo>
                  <a:lnTo>
                    <a:pt x="176" y="631"/>
                  </a:lnTo>
                  <a:lnTo>
                    <a:pt x="178" y="631"/>
                  </a:lnTo>
                  <a:lnTo>
                    <a:pt x="182" y="631"/>
                  </a:lnTo>
                  <a:lnTo>
                    <a:pt x="184" y="631"/>
                  </a:lnTo>
                  <a:lnTo>
                    <a:pt x="186" y="631"/>
                  </a:lnTo>
                  <a:lnTo>
                    <a:pt x="186" y="633"/>
                  </a:lnTo>
                  <a:lnTo>
                    <a:pt x="188" y="633"/>
                  </a:lnTo>
                  <a:lnTo>
                    <a:pt x="188" y="633"/>
                  </a:lnTo>
                  <a:lnTo>
                    <a:pt x="190" y="633"/>
                  </a:lnTo>
                  <a:lnTo>
                    <a:pt x="192" y="635"/>
                  </a:lnTo>
                  <a:lnTo>
                    <a:pt x="192" y="637"/>
                  </a:lnTo>
                  <a:lnTo>
                    <a:pt x="192" y="639"/>
                  </a:lnTo>
                  <a:lnTo>
                    <a:pt x="192" y="641"/>
                  </a:lnTo>
                  <a:lnTo>
                    <a:pt x="194" y="643"/>
                  </a:lnTo>
                  <a:lnTo>
                    <a:pt x="196" y="643"/>
                  </a:lnTo>
                  <a:lnTo>
                    <a:pt x="198" y="643"/>
                  </a:lnTo>
                  <a:lnTo>
                    <a:pt x="198" y="645"/>
                  </a:lnTo>
                  <a:lnTo>
                    <a:pt x="200" y="645"/>
                  </a:lnTo>
                  <a:lnTo>
                    <a:pt x="202" y="645"/>
                  </a:lnTo>
                  <a:lnTo>
                    <a:pt x="204" y="645"/>
                  </a:lnTo>
                  <a:lnTo>
                    <a:pt x="206" y="645"/>
                  </a:lnTo>
                  <a:lnTo>
                    <a:pt x="206" y="643"/>
                  </a:lnTo>
                  <a:lnTo>
                    <a:pt x="202" y="643"/>
                  </a:lnTo>
                  <a:lnTo>
                    <a:pt x="196" y="641"/>
                  </a:lnTo>
                  <a:lnTo>
                    <a:pt x="194" y="641"/>
                  </a:lnTo>
                  <a:lnTo>
                    <a:pt x="194" y="639"/>
                  </a:lnTo>
                  <a:lnTo>
                    <a:pt x="192" y="639"/>
                  </a:lnTo>
                  <a:lnTo>
                    <a:pt x="194" y="639"/>
                  </a:lnTo>
                  <a:lnTo>
                    <a:pt x="200" y="643"/>
                  </a:lnTo>
                  <a:lnTo>
                    <a:pt x="202" y="643"/>
                  </a:lnTo>
                  <a:lnTo>
                    <a:pt x="206" y="643"/>
                  </a:lnTo>
                  <a:lnTo>
                    <a:pt x="206" y="643"/>
                  </a:lnTo>
                  <a:lnTo>
                    <a:pt x="208" y="643"/>
                  </a:lnTo>
                  <a:lnTo>
                    <a:pt x="210" y="643"/>
                  </a:lnTo>
                  <a:lnTo>
                    <a:pt x="212" y="643"/>
                  </a:lnTo>
                  <a:lnTo>
                    <a:pt x="214" y="645"/>
                  </a:lnTo>
                  <a:lnTo>
                    <a:pt x="216" y="645"/>
                  </a:lnTo>
                  <a:lnTo>
                    <a:pt x="218" y="647"/>
                  </a:lnTo>
                  <a:lnTo>
                    <a:pt x="218" y="649"/>
                  </a:lnTo>
                  <a:lnTo>
                    <a:pt x="220" y="649"/>
                  </a:lnTo>
                  <a:lnTo>
                    <a:pt x="220" y="651"/>
                  </a:lnTo>
                  <a:lnTo>
                    <a:pt x="220" y="653"/>
                  </a:lnTo>
                  <a:lnTo>
                    <a:pt x="222" y="653"/>
                  </a:lnTo>
                  <a:lnTo>
                    <a:pt x="224" y="655"/>
                  </a:lnTo>
                  <a:lnTo>
                    <a:pt x="226" y="655"/>
                  </a:lnTo>
                  <a:lnTo>
                    <a:pt x="228" y="655"/>
                  </a:lnTo>
                  <a:lnTo>
                    <a:pt x="230" y="655"/>
                  </a:lnTo>
                  <a:lnTo>
                    <a:pt x="232" y="653"/>
                  </a:lnTo>
                  <a:lnTo>
                    <a:pt x="232" y="651"/>
                  </a:lnTo>
                  <a:lnTo>
                    <a:pt x="230" y="649"/>
                  </a:lnTo>
                  <a:lnTo>
                    <a:pt x="228" y="649"/>
                  </a:lnTo>
                  <a:lnTo>
                    <a:pt x="226" y="649"/>
                  </a:lnTo>
                  <a:lnTo>
                    <a:pt x="224" y="649"/>
                  </a:lnTo>
                  <a:lnTo>
                    <a:pt x="224" y="647"/>
                  </a:lnTo>
                  <a:lnTo>
                    <a:pt x="222" y="647"/>
                  </a:lnTo>
                  <a:lnTo>
                    <a:pt x="222" y="649"/>
                  </a:lnTo>
                  <a:lnTo>
                    <a:pt x="220" y="649"/>
                  </a:lnTo>
                  <a:lnTo>
                    <a:pt x="218" y="647"/>
                  </a:lnTo>
                  <a:lnTo>
                    <a:pt x="218" y="645"/>
                  </a:lnTo>
                  <a:lnTo>
                    <a:pt x="222" y="645"/>
                  </a:lnTo>
                  <a:lnTo>
                    <a:pt x="230" y="647"/>
                  </a:lnTo>
                  <a:lnTo>
                    <a:pt x="232" y="647"/>
                  </a:lnTo>
                  <a:lnTo>
                    <a:pt x="232" y="645"/>
                  </a:lnTo>
                  <a:lnTo>
                    <a:pt x="234" y="645"/>
                  </a:lnTo>
                  <a:lnTo>
                    <a:pt x="236" y="645"/>
                  </a:lnTo>
                  <a:lnTo>
                    <a:pt x="238" y="645"/>
                  </a:lnTo>
                  <a:lnTo>
                    <a:pt x="240" y="645"/>
                  </a:lnTo>
                  <a:lnTo>
                    <a:pt x="240" y="647"/>
                  </a:lnTo>
                  <a:lnTo>
                    <a:pt x="242" y="647"/>
                  </a:lnTo>
                  <a:lnTo>
                    <a:pt x="242" y="649"/>
                  </a:lnTo>
                  <a:lnTo>
                    <a:pt x="244" y="649"/>
                  </a:lnTo>
                  <a:lnTo>
                    <a:pt x="244" y="647"/>
                  </a:lnTo>
                  <a:lnTo>
                    <a:pt x="244" y="649"/>
                  </a:lnTo>
                  <a:lnTo>
                    <a:pt x="246" y="649"/>
                  </a:lnTo>
                  <a:lnTo>
                    <a:pt x="248" y="649"/>
                  </a:lnTo>
                  <a:lnTo>
                    <a:pt x="250" y="647"/>
                  </a:lnTo>
                  <a:lnTo>
                    <a:pt x="250" y="649"/>
                  </a:lnTo>
                  <a:lnTo>
                    <a:pt x="252" y="649"/>
                  </a:lnTo>
                  <a:lnTo>
                    <a:pt x="254" y="651"/>
                  </a:lnTo>
                  <a:lnTo>
                    <a:pt x="254" y="651"/>
                  </a:lnTo>
                  <a:lnTo>
                    <a:pt x="256" y="653"/>
                  </a:lnTo>
                  <a:lnTo>
                    <a:pt x="258" y="653"/>
                  </a:lnTo>
                  <a:lnTo>
                    <a:pt x="260" y="653"/>
                  </a:lnTo>
                  <a:lnTo>
                    <a:pt x="262" y="653"/>
                  </a:lnTo>
                  <a:lnTo>
                    <a:pt x="264" y="653"/>
                  </a:lnTo>
                  <a:lnTo>
                    <a:pt x="264" y="655"/>
                  </a:lnTo>
                  <a:lnTo>
                    <a:pt x="266" y="655"/>
                  </a:lnTo>
                  <a:lnTo>
                    <a:pt x="264" y="655"/>
                  </a:lnTo>
                  <a:lnTo>
                    <a:pt x="264" y="657"/>
                  </a:lnTo>
                  <a:lnTo>
                    <a:pt x="264" y="659"/>
                  </a:lnTo>
                  <a:lnTo>
                    <a:pt x="262" y="659"/>
                  </a:lnTo>
                  <a:lnTo>
                    <a:pt x="260" y="659"/>
                  </a:lnTo>
                  <a:lnTo>
                    <a:pt x="260" y="661"/>
                  </a:lnTo>
                  <a:lnTo>
                    <a:pt x="262" y="661"/>
                  </a:lnTo>
                  <a:lnTo>
                    <a:pt x="262" y="659"/>
                  </a:lnTo>
                  <a:lnTo>
                    <a:pt x="262" y="661"/>
                  </a:lnTo>
                  <a:lnTo>
                    <a:pt x="262" y="663"/>
                  </a:lnTo>
                  <a:lnTo>
                    <a:pt x="262" y="665"/>
                  </a:lnTo>
                  <a:lnTo>
                    <a:pt x="262" y="667"/>
                  </a:lnTo>
                  <a:lnTo>
                    <a:pt x="260" y="669"/>
                  </a:lnTo>
                  <a:lnTo>
                    <a:pt x="260" y="671"/>
                  </a:lnTo>
                  <a:lnTo>
                    <a:pt x="258" y="671"/>
                  </a:lnTo>
                  <a:lnTo>
                    <a:pt x="258" y="673"/>
                  </a:lnTo>
                  <a:lnTo>
                    <a:pt x="258" y="675"/>
                  </a:lnTo>
                  <a:lnTo>
                    <a:pt x="256" y="675"/>
                  </a:lnTo>
                  <a:lnTo>
                    <a:pt x="256" y="677"/>
                  </a:lnTo>
                  <a:lnTo>
                    <a:pt x="256" y="679"/>
                  </a:lnTo>
                  <a:lnTo>
                    <a:pt x="254" y="679"/>
                  </a:lnTo>
                  <a:lnTo>
                    <a:pt x="254" y="681"/>
                  </a:lnTo>
                  <a:lnTo>
                    <a:pt x="254" y="681"/>
                  </a:lnTo>
                  <a:lnTo>
                    <a:pt x="252" y="681"/>
                  </a:lnTo>
                  <a:lnTo>
                    <a:pt x="250" y="681"/>
                  </a:lnTo>
                  <a:lnTo>
                    <a:pt x="248" y="681"/>
                  </a:lnTo>
                  <a:lnTo>
                    <a:pt x="246" y="681"/>
                  </a:lnTo>
                  <a:lnTo>
                    <a:pt x="244" y="681"/>
                  </a:lnTo>
                  <a:lnTo>
                    <a:pt x="242" y="679"/>
                  </a:lnTo>
                  <a:lnTo>
                    <a:pt x="236" y="677"/>
                  </a:lnTo>
                  <a:lnTo>
                    <a:pt x="230" y="677"/>
                  </a:lnTo>
                  <a:lnTo>
                    <a:pt x="228" y="677"/>
                  </a:lnTo>
                  <a:lnTo>
                    <a:pt x="226" y="679"/>
                  </a:lnTo>
                  <a:lnTo>
                    <a:pt x="212" y="681"/>
                  </a:lnTo>
                  <a:lnTo>
                    <a:pt x="206" y="681"/>
                  </a:lnTo>
                  <a:lnTo>
                    <a:pt x="208" y="681"/>
                  </a:lnTo>
                  <a:lnTo>
                    <a:pt x="214" y="679"/>
                  </a:lnTo>
                  <a:lnTo>
                    <a:pt x="216" y="679"/>
                  </a:lnTo>
                  <a:lnTo>
                    <a:pt x="218" y="679"/>
                  </a:lnTo>
                  <a:lnTo>
                    <a:pt x="222" y="677"/>
                  </a:lnTo>
                  <a:lnTo>
                    <a:pt x="226" y="677"/>
                  </a:lnTo>
                  <a:lnTo>
                    <a:pt x="226" y="675"/>
                  </a:lnTo>
                  <a:lnTo>
                    <a:pt x="224" y="675"/>
                  </a:lnTo>
                  <a:lnTo>
                    <a:pt x="220" y="673"/>
                  </a:lnTo>
                  <a:lnTo>
                    <a:pt x="212" y="677"/>
                  </a:lnTo>
                  <a:lnTo>
                    <a:pt x="210" y="677"/>
                  </a:lnTo>
                  <a:lnTo>
                    <a:pt x="210" y="679"/>
                  </a:lnTo>
                  <a:lnTo>
                    <a:pt x="206" y="681"/>
                  </a:lnTo>
                  <a:lnTo>
                    <a:pt x="206" y="683"/>
                  </a:lnTo>
                  <a:lnTo>
                    <a:pt x="206" y="683"/>
                  </a:lnTo>
                  <a:lnTo>
                    <a:pt x="206" y="681"/>
                  </a:lnTo>
                  <a:lnTo>
                    <a:pt x="204" y="681"/>
                  </a:lnTo>
                  <a:lnTo>
                    <a:pt x="204" y="683"/>
                  </a:lnTo>
                  <a:lnTo>
                    <a:pt x="206" y="685"/>
                  </a:lnTo>
                  <a:lnTo>
                    <a:pt x="204" y="687"/>
                  </a:lnTo>
                  <a:lnTo>
                    <a:pt x="204" y="689"/>
                  </a:lnTo>
                  <a:lnTo>
                    <a:pt x="202" y="689"/>
                  </a:lnTo>
                  <a:lnTo>
                    <a:pt x="202" y="691"/>
                  </a:lnTo>
                  <a:lnTo>
                    <a:pt x="200" y="691"/>
                  </a:lnTo>
                  <a:lnTo>
                    <a:pt x="198" y="693"/>
                  </a:lnTo>
                  <a:lnTo>
                    <a:pt x="196" y="693"/>
                  </a:lnTo>
                  <a:lnTo>
                    <a:pt x="194" y="695"/>
                  </a:lnTo>
                  <a:lnTo>
                    <a:pt x="194" y="697"/>
                  </a:lnTo>
                  <a:lnTo>
                    <a:pt x="194" y="699"/>
                  </a:lnTo>
                  <a:lnTo>
                    <a:pt x="192" y="699"/>
                  </a:lnTo>
                  <a:lnTo>
                    <a:pt x="192" y="701"/>
                  </a:lnTo>
                  <a:lnTo>
                    <a:pt x="192" y="703"/>
                  </a:lnTo>
                  <a:lnTo>
                    <a:pt x="190" y="705"/>
                  </a:lnTo>
                  <a:lnTo>
                    <a:pt x="192" y="705"/>
                  </a:lnTo>
                  <a:lnTo>
                    <a:pt x="192" y="707"/>
                  </a:lnTo>
                  <a:lnTo>
                    <a:pt x="192" y="709"/>
                  </a:lnTo>
                  <a:lnTo>
                    <a:pt x="194" y="709"/>
                  </a:lnTo>
                  <a:lnTo>
                    <a:pt x="194" y="711"/>
                  </a:lnTo>
                  <a:lnTo>
                    <a:pt x="194" y="713"/>
                  </a:lnTo>
                  <a:lnTo>
                    <a:pt x="196" y="713"/>
                  </a:lnTo>
                  <a:lnTo>
                    <a:pt x="196" y="715"/>
                  </a:lnTo>
                  <a:lnTo>
                    <a:pt x="194" y="715"/>
                  </a:lnTo>
                  <a:lnTo>
                    <a:pt x="192" y="715"/>
                  </a:lnTo>
                  <a:lnTo>
                    <a:pt x="190" y="715"/>
                  </a:lnTo>
                  <a:lnTo>
                    <a:pt x="188" y="715"/>
                  </a:lnTo>
                  <a:lnTo>
                    <a:pt x="188" y="717"/>
                  </a:lnTo>
                  <a:lnTo>
                    <a:pt x="186" y="717"/>
                  </a:lnTo>
                  <a:lnTo>
                    <a:pt x="186" y="719"/>
                  </a:lnTo>
                  <a:lnTo>
                    <a:pt x="186" y="721"/>
                  </a:lnTo>
                  <a:lnTo>
                    <a:pt x="186" y="723"/>
                  </a:lnTo>
                  <a:lnTo>
                    <a:pt x="184" y="721"/>
                  </a:lnTo>
                  <a:lnTo>
                    <a:pt x="182" y="721"/>
                  </a:lnTo>
                  <a:lnTo>
                    <a:pt x="182" y="719"/>
                  </a:lnTo>
                  <a:lnTo>
                    <a:pt x="180" y="719"/>
                  </a:lnTo>
                  <a:lnTo>
                    <a:pt x="178" y="719"/>
                  </a:lnTo>
                  <a:lnTo>
                    <a:pt x="176" y="719"/>
                  </a:lnTo>
                  <a:lnTo>
                    <a:pt x="176" y="717"/>
                  </a:lnTo>
                  <a:lnTo>
                    <a:pt x="176" y="715"/>
                  </a:lnTo>
                  <a:lnTo>
                    <a:pt x="178" y="715"/>
                  </a:lnTo>
                  <a:lnTo>
                    <a:pt x="176" y="713"/>
                  </a:lnTo>
                  <a:lnTo>
                    <a:pt x="174" y="711"/>
                  </a:lnTo>
                  <a:lnTo>
                    <a:pt x="174" y="709"/>
                  </a:lnTo>
                  <a:lnTo>
                    <a:pt x="176" y="709"/>
                  </a:lnTo>
                  <a:lnTo>
                    <a:pt x="178" y="709"/>
                  </a:lnTo>
                  <a:lnTo>
                    <a:pt x="180" y="707"/>
                  </a:lnTo>
                  <a:lnTo>
                    <a:pt x="180" y="705"/>
                  </a:lnTo>
                  <a:lnTo>
                    <a:pt x="180" y="703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80" y="701"/>
                  </a:lnTo>
                  <a:lnTo>
                    <a:pt x="178" y="701"/>
                  </a:lnTo>
                  <a:lnTo>
                    <a:pt x="178" y="699"/>
                  </a:lnTo>
                  <a:lnTo>
                    <a:pt x="178" y="701"/>
                  </a:lnTo>
                  <a:lnTo>
                    <a:pt x="176" y="701"/>
                  </a:lnTo>
                  <a:lnTo>
                    <a:pt x="176" y="699"/>
                  </a:lnTo>
                  <a:lnTo>
                    <a:pt x="174" y="699"/>
                  </a:lnTo>
                  <a:lnTo>
                    <a:pt x="174" y="697"/>
                  </a:lnTo>
                  <a:lnTo>
                    <a:pt x="174" y="695"/>
                  </a:lnTo>
                  <a:lnTo>
                    <a:pt x="174" y="693"/>
                  </a:lnTo>
                  <a:lnTo>
                    <a:pt x="172" y="693"/>
                  </a:lnTo>
                  <a:lnTo>
                    <a:pt x="172" y="691"/>
                  </a:lnTo>
                  <a:lnTo>
                    <a:pt x="170" y="691"/>
                  </a:lnTo>
                  <a:lnTo>
                    <a:pt x="170" y="689"/>
                  </a:lnTo>
                  <a:lnTo>
                    <a:pt x="170" y="687"/>
                  </a:lnTo>
                  <a:lnTo>
                    <a:pt x="170" y="689"/>
                  </a:lnTo>
                  <a:lnTo>
                    <a:pt x="168" y="687"/>
                  </a:lnTo>
                  <a:lnTo>
                    <a:pt x="166" y="687"/>
                  </a:lnTo>
                  <a:lnTo>
                    <a:pt x="166" y="685"/>
                  </a:lnTo>
                  <a:lnTo>
                    <a:pt x="164" y="685"/>
                  </a:lnTo>
                  <a:lnTo>
                    <a:pt x="164" y="683"/>
                  </a:lnTo>
                  <a:lnTo>
                    <a:pt x="162" y="683"/>
                  </a:lnTo>
                  <a:lnTo>
                    <a:pt x="162" y="681"/>
                  </a:lnTo>
                  <a:lnTo>
                    <a:pt x="162" y="683"/>
                  </a:lnTo>
                  <a:lnTo>
                    <a:pt x="160" y="683"/>
                  </a:lnTo>
                  <a:lnTo>
                    <a:pt x="158" y="683"/>
                  </a:lnTo>
                  <a:lnTo>
                    <a:pt x="162" y="689"/>
                  </a:lnTo>
                  <a:lnTo>
                    <a:pt x="164" y="689"/>
                  </a:lnTo>
                  <a:lnTo>
                    <a:pt x="166" y="691"/>
                  </a:lnTo>
                  <a:lnTo>
                    <a:pt x="168" y="693"/>
                  </a:lnTo>
                  <a:lnTo>
                    <a:pt x="168" y="695"/>
                  </a:lnTo>
                  <a:lnTo>
                    <a:pt x="170" y="695"/>
                  </a:lnTo>
                  <a:lnTo>
                    <a:pt x="170" y="697"/>
                  </a:lnTo>
                  <a:lnTo>
                    <a:pt x="170" y="699"/>
                  </a:lnTo>
                  <a:lnTo>
                    <a:pt x="172" y="699"/>
                  </a:lnTo>
                  <a:lnTo>
                    <a:pt x="172" y="701"/>
                  </a:lnTo>
                  <a:lnTo>
                    <a:pt x="172" y="703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4" y="707"/>
                  </a:lnTo>
                  <a:lnTo>
                    <a:pt x="174" y="705"/>
                  </a:lnTo>
                  <a:lnTo>
                    <a:pt x="172" y="701"/>
                  </a:lnTo>
                  <a:lnTo>
                    <a:pt x="172" y="699"/>
                  </a:lnTo>
                  <a:lnTo>
                    <a:pt x="170" y="699"/>
                  </a:lnTo>
                  <a:lnTo>
                    <a:pt x="170" y="697"/>
                  </a:lnTo>
                  <a:lnTo>
                    <a:pt x="168" y="695"/>
                  </a:lnTo>
                  <a:lnTo>
                    <a:pt x="168" y="693"/>
                  </a:lnTo>
                  <a:lnTo>
                    <a:pt x="166" y="693"/>
                  </a:lnTo>
                  <a:lnTo>
                    <a:pt x="166" y="691"/>
                  </a:lnTo>
                  <a:lnTo>
                    <a:pt x="164" y="689"/>
                  </a:lnTo>
                  <a:lnTo>
                    <a:pt x="162" y="689"/>
                  </a:lnTo>
                  <a:lnTo>
                    <a:pt x="160" y="687"/>
                  </a:lnTo>
                  <a:lnTo>
                    <a:pt x="158" y="685"/>
                  </a:lnTo>
                  <a:lnTo>
                    <a:pt x="158" y="683"/>
                  </a:lnTo>
                  <a:lnTo>
                    <a:pt x="156" y="683"/>
                  </a:lnTo>
                  <a:lnTo>
                    <a:pt x="154" y="681"/>
                  </a:lnTo>
                  <a:lnTo>
                    <a:pt x="152" y="681"/>
                  </a:lnTo>
                  <a:lnTo>
                    <a:pt x="152" y="679"/>
                  </a:lnTo>
                  <a:lnTo>
                    <a:pt x="150" y="679"/>
                  </a:lnTo>
                  <a:lnTo>
                    <a:pt x="148" y="679"/>
                  </a:lnTo>
                  <a:lnTo>
                    <a:pt x="148" y="677"/>
                  </a:lnTo>
                  <a:lnTo>
                    <a:pt x="146" y="677"/>
                  </a:lnTo>
                  <a:lnTo>
                    <a:pt x="148" y="677"/>
                  </a:lnTo>
                  <a:lnTo>
                    <a:pt x="148" y="675"/>
                  </a:lnTo>
                  <a:lnTo>
                    <a:pt x="146" y="675"/>
                  </a:lnTo>
                  <a:lnTo>
                    <a:pt x="144" y="677"/>
                  </a:lnTo>
                  <a:lnTo>
                    <a:pt x="142" y="677"/>
                  </a:lnTo>
                  <a:lnTo>
                    <a:pt x="142" y="679"/>
                  </a:lnTo>
                  <a:lnTo>
                    <a:pt x="140" y="677"/>
                  </a:lnTo>
                  <a:lnTo>
                    <a:pt x="138" y="677"/>
                  </a:lnTo>
                  <a:lnTo>
                    <a:pt x="134" y="677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2" y="675"/>
                  </a:lnTo>
                  <a:lnTo>
                    <a:pt x="134" y="675"/>
                  </a:lnTo>
                  <a:lnTo>
                    <a:pt x="134" y="673"/>
                  </a:lnTo>
                  <a:lnTo>
                    <a:pt x="134" y="675"/>
                  </a:lnTo>
                  <a:lnTo>
                    <a:pt x="136" y="675"/>
                  </a:lnTo>
                  <a:lnTo>
                    <a:pt x="136" y="673"/>
                  </a:lnTo>
                  <a:lnTo>
                    <a:pt x="136" y="671"/>
                  </a:lnTo>
                  <a:lnTo>
                    <a:pt x="136" y="669"/>
                  </a:lnTo>
                  <a:lnTo>
                    <a:pt x="138" y="669"/>
                  </a:lnTo>
                  <a:lnTo>
                    <a:pt x="136" y="667"/>
                  </a:lnTo>
                  <a:lnTo>
                    <a:pt x="136" y="665"/>
                  </a:lnTo>
                  <a:lnTo>
                    <a:pt x="136" y="663"/>
                  </a:lnTo>
                  <a:lnTo>
                    <a:pt x="136" y="659"/>
                  </a:lnTo>
                  <a:lnTo>
                    <a:pt x="134" y="657"/>
                  </a:lnTo>
                  <a:lnTo>
                    <a:pt x="130" y="657"/>
                  </a:lnTo>
                  <a:lnTo>
                    <a:pt x="128" y="657"/>
                  </a:lnTo>
                  <a:lnTo>
                    <a:pt x="128" y="655"/>
                  </a:lnTo>
                  <a:lnTo>
                    <a:pt x="126" y="653"/>
                  </a:lnTo>
                  <a:lnTo>
                    <a:pt x="124" y="651"/>
                  </a:lnTo>
                  <a:lnTo>
                    <a:pt x="122" y="649"/>
                  </a:lnTo>
                  <a:lnTo>
                    <a:pt x="120" y="649"/>
                  </a:lnTo>
                  <a:lnTo>
                    <a:pt x="120" y="647"/>
                  </a:lnTo>
                  <a:lnTo>
                    <a:pt x="118" y="647"/>
                  </a:lnTo>
                  <a:lnTo>
                    <a:pt x="114" y="643"/>
                  </a:lnTo>
                  <a:lnTo>
                    <a:pt x="112" y="641"/>
                  </a:lnTo>
                  <a:lnTo>
                    <a:pt x="110" y="641"/>
                  </a:lnTo>
                  <a:lnTo>
                    <a:pt x="108" y="637"/>
                  </a:lnTo>
                  <a:lnTo>
                    <a:pt x="106" y="635"/>
                  </a:lnTo>
                  <a:lnTo>
                    <a:pt x="104" y="637"/>
                  </a:lnTo>
                  <a:lnTo>
                    <a:pt x="102" y="637"/>
                  </a:lnTo>
                  <a:lnTo>
                    <a:pt x="100" y="637"/>
                  </a:lnTo>
                  <a:lnTo>
                    <a:pt x="100" y="635"/>
                  </a:lnTo>
                  <a:lnTo>
                    <a:pt x="100" y="633"/>
                  </a:lnTo>
                  <a:lnTo>
                    <a:pt x="100" y="633"/>
                  </a:lnTo>
                  <a:lnTo>
                    <a:pt x="98" y="633"/>
                  </a:lnTo>
                  <a:lnTo>
                    <a:pt x="98" y="635"/>
                  </a:lnTo>
                  <a:lnTo>
                    <a:pt x="94" y="633"/>
                  </a:lnTo>
                  <a:lnTo>
                    <a:pt x="90" y="633"/>
                  </a:lnTo>
                  <a:lnTo>
                    <a:pt x="86" y="633"/>
                  </a:lnTo>
                  <a:lnTo>
                    <a:pt x="86" y="631"/>
                  </a:lnTo>
                  <a:lnTo>
                    <a:pt x="84" y="631"/>
                  </a:lnTo>
                  <a:lnTo>
                    <a:pt x="84" y="629"/>
                  </a:lnTo>
                  <a:lnTo>
                    <a:pt x="84" y="627"/>
                  </a:lnTo>
                  <a:lnTo>
                    <a:pt x="84" y="625"/>
                  </a:lnTo>
                  <a:lnTo>
                    <a:pt x="82" y="625"/>
                  </a:lnTo>
                  <a:lnTo>
                    <a:pt x="80" y="627"/>
                  </a:lnTo>
                  <a:lnTo>
                    <a:pt x="78" y="627"/>
                  </a:lnTo>
                  <a:lnTo>
                    <a:pt x="78" y="629"/>
                  </a:lnTo>
                  <a:lnTo>
                    <a:pt x="76" y="629"/>
                  </a:lnTo>
                  <a:lnTo>
                    <a:pt x="78" y="629"/>
                  </a:lnTo>
                  <a:lnTo>
                    <a:pt x="78" y="627"/>
                  </a:lnTo>
                  <a:lnTo>
                    <a:pt x="76" y="627"/>
                  </a:lnTo>
                  <a:lnTo>
                    <a:pt x="76" y="629"/>
                  </a:lnTo>
                  <a:lnTo>
                    <a:pt x="74" y="629"/>
                  </a:lnTo>
                  <a:lnTo>
                    <a:pt x="70" y="631"/>
                  </a:lnTo>
                  <a:lnTo>
                    <a:pt x="70" y="629"/>
                  </a:lnTo>
                  <a:lnTo>
                    <a:pt x="68" y="631"/>
                  </a:lnTo>
                  <a:lnTo>
                    <a:pt x="66" y="629"/>
                  </a:lnTo>
                  <a:lnTo>
                    <a:pt x="64" y="631"/>
                  </a:lnTo>
                  <a:lnTo>
                    <a:pt x="62" y="631"/>
                  </a:lnTo>
                  <a:lnTo>
                    <a:pt x="74" y="631"/>
                  </a:lnTo>
                  <a:lnTo>
                    <a:pt x="76" y="631"/>
                  </a:lnTo>
                  <a:lnTo>
                    <a:pt x="82" y="633"/>
                  </a:lnTo>
                  <a:lnTo>
                    <a:pt x="88" y="633"/>
                  </a:lnTo>
                  <a:lnTo>
                    <a:pt x="98" y="637"/>
                  </a:lnTo>
                  <a:lnTo>
                    <a:pt x="100" y="639"/>
                  </a:lnTo>
                  <a:lnTo>
                    <a:pt x="104" y="639"/>
                  </a:lnTo>
                  <a:lnTo>
                    <a:pt x="104" y="641"/>
                  </a:lnTo>
                  <a:lnTo>
                    <a:pt x="108" y="643"/>
                  </a:lnTo>
                  <a:lnTo>
                    <a:pt x="110" y="641"/>
                  </a:lnTo>
                  <a:lnTo>
                    <a:pt x="110" y="643"/>
                  </a:lnTo>
                  <a:lnTo>
                    <a:pt x="116" y="649"/>
                  </a:lnTo>
                  <a:lnTo>
                    <a:pt x="118" y="649"/>
                  </a:lnTo>
                  <a:lnTo>
                    <a:pt x="124" y="655"/>
                  </a:lnTo>
                  <a:lnTo>
                    <a:pt x="124" y="657"/>
                  </a:lnTo>
                  <a:lnTo>
                    <a:pt x="126" y="657"/>
                  </a:lnTo>
                  <a:lnTo>
                    <a:pt x="126" y="659"/>
                  </a:lnTo>
                  <a:lnTo>
                    <a:pt x="128" y="661"/>
                  </a:lnTo>
                  <a:lnTo>
                    <a:pt x="128" y="663"/>
                  </a:lnTo>
                  <a:lnTo>
                    <a:pt x="130" y="665"/>
                  </a:lnTo>
                  <a:lnTo>
                    <a:pt x="132" y="667"/>
                  </a:lnTo>
                  <a:lnTo>
                    <a:pt x="130" y="669"/>
                  </a:lnTo>
                  <a:lnTo>
                    <a:pt x="132" y="671"/>
                  </a:lnTo>
                  <a:lnTo>
                    <a:pt x="132" y="673"/>
                  </a:lnTo>
                  <a:lnTo>
                    <a:pt x="132" y="675"/>
                  </a:lnTo>
                  <a:lnTo>
                    <a:pt x="130" y="675"/>
                  </a:lnTo>
                  <a:lnTo>
                    <a:pt x="132" y="673"/>
                  </a:lnTo>
                  <a:lnTo>
                    <a:pt x="132" y="671"/>
                  </a:lnTo>
                  <a:lnTo>
                    <a:pt x="130" y="671"/>
                  </a:lnTo>
                  <a:lnTo>
                    <a:pt x="130" y="669"/>
                  </a:lnTo>
                  <a:lnTo>
                    <a:pt x="130" y="667"/>
                  </a:lnTo>
                  <a:lnTo>
                    <a:pt x="130" y="665"/>
                  </a:lnTo>
                  <a:lnTo>
                    <a:pt x="128" y="663"/>
                  </a:lnTo>
                  <a:lnTo>
                    <a:pt x="126" y="661"/>
                  </a:lnTo>
                  <a:lnTo>
                    <a:pt x="124" y="659"/>
                  </a:lnTo>
                  <a:lnTo>
                    <a:pt x="124" y="657"/>
                  </a:lnTo>
                  <a:lnTo>
                    <a:pt x="122" y="655"/>
                  </a:lnTo>
                  <a:lnTo>
                    <a:pt x="118" y="651"/>
                  </a:lnTo>
                  <a:lnTo>
                    <a:pt x="116" y="649"/>
                  </a:lnTo>
                  <a:lnTo>
                    <a:pt x="110" y="645"/>
                  </a:lnTo>
                  <a:lnTo>
                    <a:pt x="108" y="643"/>
                  </a:lnTo>
                  <a:lnTo>
                    <a:pt x="100" y="639"/>
                  </a:lnTo>
                  <a:lnTo>
                    <a:pt x="98" y="639"/>
                  </a:lnTo>
                  <a:lnTo>
                    <a:pt x="96" y="637"/>
                  </a:lnTo>
                  <a:lnTo>
                    <a:pt x="94" y="637"/>
                  </a:lnTo>
                  <a:lnTo>
                    <a:pt x="92" y="635"/>
                  </a:lnTo>
                  <a:lnTo>
                    <a:pt x="90" y="635"/>
                  </a:lnTo>
                  <a:lnTo>
                    <a:pt x="76" y="633"/>
                  </a:lnTo>
                  <a:lnTo>
                    <a:pt x="64" y="631"/>
                  </a:lnTo>
                  <a:lnTo>
                    <a:pt x="62" y="633"/>
                  </a:lnTo>
                  <a:lnTo>
                    <a:pt x="60" y="633"/>
                  </a:lnTo>
                  <a:lnTo>
                    <a:pt x="58" y="633"/>
                  </a:lnTo>
                  <a:lnTo>
                    <a:pt x="56" y="635"/>
                  </a:lnTo>
                  <a:lnTo>
                    <a:pt x="54" y="635"/>
                  </a:lnTo>
                  <a:lnTo>
                    <a:pt x="52" y="635"/>
                  </a:lnTo>
                  <a:lnTo>
                    <a:pt x="50" y="635"/>
                  </a:lnTo>
                  <a:lnTo>
                    <a:pt x="50" y="637"/>
                  </a:lnTo>
                  <a:lnTo>
                    <a:pt x="48" y="637"/>
                  </a:lnTo>
                  <a:lnTo>
                    <a:pt x="46" y="639"/>
                  </a:lnTo>
                  <a:lnTo>
                    <a:pt x="48" y="641"/>
                  </a:lnTo>
                  <a:lnTo>
                    <a:pt x="48" y="643"/>
                  </a:lnTo>
                  <a:lnTo>
                    <a:pt x="46" y="643"/>
                  </a:lnTo>
                  <a:lnTo>
                    <a:pt x="46" y="645"/>
                  </a:lnTo>
                  <a:lnTo>
                    <a:pt x="44" y="645"/>
                  </a:lnTo>
                  <a:lnTo>
                    <a:pt x="44" y="647"/>
                  </a:lnTo>
                  <a:lnTo>
                    <a:pt x="42" y="647"/>
                  </a:lnTo>
                  <a:lnTo>
                    <a:pt x="40" y="647"/>
                  </a:lnTo>
                  <a:lnTo>
                    <a:pt x="40" y="649"/>
                  </a:lnTo>
                  <a:lnTo>
                    <a:pt x="38" y="649"/>
                  </a:lnTo>
                  <a:lnTo>
                    <a:pt x="36" y="651"/>
                  </a:lnTo>
                  <a:lnTo>
                    <a:pt x="34" y="651"/>
                  </a:lnTo>
                  <a:lnTo>
                    <a:pt x="34" y="653"/>
                  </a:lnTo>
                  <a:lnTo>
                    <a:pt x="32" y="653"/>
                  </a:lnTo>
                  <a:lnTo>
                    <a:pt x="32" y="651"/>
                  </a:lnTo>
                  <a:lnTo>
                    <a:pt x="30" y="651"/>
                  </a:lnTo>
                  <a:lnTo>
                    <a:pt x="30" y="649"/>
                  </a:lnTo>
                  <a:lnTo>
                    <a:pt x="28" y="649"/>
                  </a:lnTo>
                  <a:lnTo>
                    <a:pt x="26" y="649"/>
                  </a:lnTo>
                  <a:lnTo>
                    <a:pt x="24" y="649"/>
                  </a:lnTo>
                  <a:lnTo>
                    <a:pt x="24" y="651"/>
                  </a:lnTo>
                  <a:lnTo>
                    <a:pt x="24" y="649"/>
                  </a:lnTo>
                  <a:lnTo>
                    <a:pt x="22" y="649"/>
                  </a:lnTo>
                  <a:lnTo>
                    <a:pt x="22" y="647"/>
                  </a:lnTo>
                  <a:lnTo>
                    <a:pt x="22" y="645"/>
                  </a:lnTo>
                  <a:lnTo>
                    <a:pt x="22" y="647"/>
                  </a:lnTo>
                  <a:lnTo>
                    <a:pt x="20" y="647"/>
                  </a:lnTo>
                  <a:lnTo>
                    <a:pt x="18" y="647"/>
                  </a:lnTo>
                  <a:lnTo>
                    <a:pt x="18" y="645"/>
                  </a:lnTo>
                  <a:lnTo>
                    <a:pt x="16" y="645"/>
                  </a:lnTo>
                  <a:lnTo>
                    <a:pt x="14" y="643"/>
                  </a:lnTo>
                  <a:lnTo>
                    <a:pt x="14" y="643"/>
                  </a:lnTo>
                  <a:lnTo>
                    <a:pt x="12" y="641"/>
                  </a:lnTo>
                  <a:lnTo>
                    <a:pt x="10" y="641"/>
                  </a:lnTo>
                  <a:lnTo>
                    <a:pt x="10" y="639"/>
                  </a:lnTo>
                  <a:lnTo>
                    <a:pt x="8" y="639"/>
                  </a:lnTo>
                  <a:lnTo>
                    <a:pt x="8" y="637"/>
                  </a:lnTo>
                  <a:lnTo>
                    <a:pt x="8" y="635"/>
                  </a:lnTo>
                  <a:lnTo>
                    <a:pt x="6" y="635"/>
                  </a:lnTo>
                  <a:lnTo>
                    <a:pt x="6" y="633"/>
                  </a:lnTo>
                  <a:lnTo>
                    <a:pt x="4" y="633"/>
                  </a:lnTo>
                  <a:lnTo>
                    <a:pt x="4" y="633"/>
                  </a:lnTo>
                  <a:lnTo>
                    <a:pt x="4" y="631"/>
                  </a:lnTo>
                  <a:lnTo>
                    <a:pt x="2" y="631"/>
                  </a:lnTo>
                  <a:lnTo>
                    <a:pt x="2" y="629"/>
                  </a:lnTo>
                  <a:lnTo>
                    <a:pt x="2" y="627"/>
                  </a:lnTo>
                  <a:lnTo>
                    <a:pt x="2" y="625"/>
                  </a:lnTo>
                  <a:lnTo>
                    <a:pt x="2" y="623"/>
                  </a:lnTo>
                  <a:lnTo>
                    <a:pt x="0" y="623"/>
                  </a:lnTo>
                  <a:lnTo>
                    <a:pt x="0" y="621"/>
                  </a:lnTo>
                  <a:lnTo>
                    <a:pt x="0" y="619"/>
                  </a:lnTo>
                  <a:lnTo>
                    <a:pt x="0" y="617"/>
                  </a:lnTo>
                  <a:lnTo>
                    <a:pt x="0" y="615"/>
                  </a:lnTo>
                  <a:lnTo>
                    <a:pt x="0" y="613"/>
                  </a:lnTo>
                  <a:lnTo>
                    <a:pt x="2" y="613"/>
                  </a:lnTo>
                  <a:lnTo>
                    <a:pt x="2" y="611"/>
                  </a:lnTo>
                  <a:lnTo>
                    <a:pt x="0" y="611"/>
                  </a:lnTo>
                  <a:lnTo>
                    <a:pt x="2" y="609"/>
                  </a:lnTo>
                  <a:lnTo>
                    <a:pt x="0" y="609"/>
                  </a:lnTo>
                  <a:lnTo>
                    <a:pt x="0" y="607"/>
                  </a:lnTo>
                  <a:lnTo>
                    <a:pt x="0" y="605"/>
                  </a:lnTo>
                  <a:lnTo>
                    <a:pt x="2" y="603"/>
                  </a:lnTo>
                  <a:lnTo>
                    <a:pt x="2" y="601"/>
                  </a:lnTo>
                  <a:lnTo>
                    <a:pt x="2" y="599"/>
                  </a:lnTo>
                  <a:lnTo>
                    <a:pt x="4" y="599"/>
                  </a:lnTo>
                  <a:lnTo>
                    <a:pt x="4" y="597"/>
                  </a:lnTo>
                  <a:lnTo>
                    <a:pt x="4" y="595"/>
                  </a:lnTo>
                  <a:lnTo>
                    <a:pt x="4" y="593"/>
                  </a:lnTo>
                  <a:lnTo>
                    <a:pt x="4" y="591"/>
                  </a:lnTo>
                  <a:lnTo>
                    <a:pt x="6" y="591"/>
                  </a:lnTo>
                  <a:lnTo>
                    <a:pt x="6" y="589"/>
                  </a:lnTo>
                  <a:lnTo>
                    <a:pt x="8" y="589"/>
                  </a:lnTo>
                  <a:lnTo>
                    <a:pt x="8" y="587"/>
                  </a:lnTo>
                  <a:lnTo>
                    <a:pt x="10" y="585"/>
                  </a:lnTo>
                  <a:lnTo>
                    <a:pt x="8" y="585"/>
                  </a:lnTo>
                  <a:lnTo>
                    <a:pt x="8" y="583"/>
                  </a:lnTo>
                  <a:lnTo>
                    <a:pt x="8" y="581"/>
                  </a:lnTo>
                  <a:lnTo>
                    <a:pt x="8" y="579"/>
                  </a:lnTo>
                  <a:lnTo>
                    <a:pt x="8" y="577"/>
                  </a:lnTo>
                  <a:lnTo>
                    <a:pt x="10" y="577"/>
                  </a:lnTo>
                  <a:lnTo>
                    <a:pt x="10" y="575"/>
                  </a:lnTo>
                  <a:lnTo>
                    <a:pt x="10" y="573"/>
                  </a:lnTo>
                  <a:lnTo>
                    <a:pt x="10" y="571"/>
                  </a:lnTo>
                  <a:lnTo>
                    <a:pt x="10" y="569"/>
                  </a:lnTo>
                  <a:lnTo>
                    <a:pt x="10" y="567"/>
                  </a:lnTo>
                  <a:lnTo>
                    <a:pt x="10" y="565"/>
                  </a:lnTo>
                  <a:lnTo>
                    <a:pt x="10" y="563"/>
                  </a:lnTo>
                  <a:lnTo>
                    <a:pt x="12" y="563"/>
                  </a:lnTo>
                  <a:lnTo>
                    <a:pt x="14" y="563"/>
                  </a:lnTo>
                  <a:lnTo>
                    <a:pt x="14" y="561"/>
                  </a:lnTo>
                  <a:lnTo>
                    <a:pt x="14" y="563"/>
                  </a:lnTo>
                  <a:close/>
                  <a:moveTo>
                    <a:pt x="886" y="499"/>
                  </a:moveTo>
                  <a:lnTo>
                    <a:pt x="884" y="497"/>
                  </a:lnTo>
                  <a:lnTo>
                    <a:pt x="886" y="495"/>
                  </a:lnTo>
                  <a:lnTo>
                    <a:pt x="886" y="493"/>
                  </a:lnTo>
                  <a:lnTo>
                    <a:pt x="888" y="493"/>
                  </a:lnTo>
                  <a:lnTo>
                    <a:pt x="888" y="495"/>
                  </a:lnTo>
                  <a:lnTo>
                    <a:pt x="886" y="495"/>
                  </a:lnTo>
                  <a:lnTo>
                    <a:pt x="886" y="497"/>
                  </a:lnTo>
                  <a:lnTo>
                    <a:pt x="888" y="499"/>
                  </a:lnTo>
                  <a:lnTo>
                    <a:pt x="886" y="499"/>
                  </a:lnTo>
                  <a:close/>
                  <a:moveTo>
                    <a:pt x="888" y="443"/>
                  </a:moveTo>
                  <a:lnTo>
                    <a:pt x="888" y="445"/>
                  </a:lnTo>
                  <a:lnTo>
                    <a:pt x="886" y="443"/>
                  </a:lnTo>
                  <a:lnTo>
                    <a:pt x="888" y="443"/>
                  </a:lnTo>
                  <a:close/>
                  <a:moveTo>
                    <a:pt x="474" y="425"/>
                  </a:moveTo>
                  <a:lnTo>
                    <a:pt x="476" y="425"/>
                  </a:lnTo>
                  <a:lnTo>
                    <a:pt x="474" y="427"/>
                  </a:lnTo>
                  <a:lnTo>
                    <a:pt x="474" y="429"/>
                  </a:lnTo>
                  <a:lnTo>
                    <a:pt x="474" y="431"/>
                  </a:lnTo>
                  <a:lnTo>
                    <a:pt x="474" y="429"/>
                  </a:lnTo>
                  <a:lnTo>
                    <a:pt x="472" y="429"/>
                  </a:lnTo>
                  <a:lnTo>
                    <a:pt x="472" y="427"/>
                  </a:lnTo>
                  <a:lnTo>
                    <a:pt x="472" y="425"/>
                  </a:lnTo>
                  <a:lnTo>
                    <a:pt x="474" y="425"/>
                  </a:lnTo>
                  <a:close/>
                  <a:moveTo>
                    <a:pt x="912" y="340"/>
                  </a:moveTo>
                  <a:lnTo>
                    <a:pt x="912" y="342"/>
                  </a:lnTo>
                  <a:lnTo>
                    <a:pt x="910" y="342"/>
                  </a:lnTo>
                  <a:lnTo>
                    <a:pt x="910" y="340"/>
                  </a:lnTo>
                  <a:lnTo>
                    <a:pt x="912" y="338"/>
                  </a:lnTo>
                  <a:lnTo>
                    <a:pt x="912" y="340"/>
                  </a:lnTo>
                  <a:close/>
                  <a:moveTo>
                    <a:pt x="318" y="328"/>
                  </a:moveTo>
                  <a:lnTo>
                    <a:pt x="320" y="328"/>
                  </a:lnTo>
                  <a:lnTo>
                    <a:pt x="322" y="328"/>
                  </a:lnTo>
                  <a:lnTo>
                    <a:pt x="320" y="330"/>
                  </a:lnTo>
                  <a:lnTo>
                    <a:pt x="322" y="330"/>
                  </a:lnTo>
                  <a:lnTo>
                    <a:pt x="322" y="332"/>
                  </a:lnTo>
                  <a:lnTo>
                    <a:pt x="320" y="332"/>
                  </a:lnTo>
                  <a:lnTo>
                    <a:pt x="318" y="334"/>
                  </a:lnTo>
                  <a:lnTo>
                    <a:pt x="316" y="334"/>
                  </a:lnTo>
                  <a:lnTo>
                    <a:pt x="314" y="334"/>
                  </a:lnTo>
                  <a:lnTo>
                    <a:pt x="314" y="332"/>
                  </a:lnTo>
                  <a:lnTo>
                    <a:pt x="314" y="330"/>
                  </a:lnTo>
                  <a:lnTo>
                    <a:pt x="318" y="328"/>
                  </a:lnTo>
                  <a:close/>
                  <a:moveTo>
                    <a:pt x="260" y="200"/>
                  </a:moveTo>
                  <a:lnTo>
                    <a:pt x="258" y="200"/>
                  </a:lnTo>
                  <a:lnTo>
                    <a:pt x="260" y="200"/>
                  </a:lnTo>
                  <a:close/>
                  <a:moveTo>
                    <a:pt x="248" y="176"/>
                  </a:moveTo>
                  <a:lnTo>
                    <a:pt x="246" y="176"/>
                  </a:lnTo>
                  <a:lnTo>
                    <a:pt x="244" y="174"/>
                  </a:lnTo>
                  <a:lnTo>
                    <a:pt x="244" y="172"/>
                  </a:lnTo>
                  <a:lnTo>
                    <a:pt x="244" y="170"/>
                  </a:lnTo>
                  <a:lnTo>
                    <a:pt x="246" y="170"/>
                  </a:lnTo>
                  <a:lnTo>
                    <a:pt x="246" y="168"/>
                  </a:lnTo>
                  <a:lnTo>
                    <a:pt x="248" y="168"/>
                  </a:lnTo>
                  <a:lnTo>
                    <a:pt x="248" y="170"/>
                  </a:lnTo>
                  <a:lnTo>
                    <a:pt x="248" y="172"/>
                  </a:lnTo>
                  <a:lnTo>
                    <a:pt x="248" y="174"/>
                  </a:lnTo>
                  <a:lnTo>
                    <a:pt x="248" y="176"/>
                  </a:lnTo>
                  <a:close/>
                  <a:moveTo>
                    <a:pt x="346" y="170"/>
                  </a:moveTo>
                  <a:lnTo>
                    <a:pt x="344" y="170"/>
                  </a:lnTo>
                  <a:lnTo>
                    <a:pt x="342" y="172"/>
                  </a:lnTo>
                  <a:lnTo>
                    <a:pt x="340" y="174"/>
                  </a:lnTo>
                  <a:lnTo>
                    <a:pt x="340" y="176"/>
                  </a:lnTo>
                  <a:lnTo>
                    <a:pt x="338" y="176"/>
                  </a:lnTo>
                  <a:lnTo>
                    <a:pt x="336" y="176"/>
                  </a:lnTo>
                  <a:lnTo>
                    <a:pt x="336" y="174"/>
                  </a:lnTo>
                  <a:lnTo>
                    <a:pt x="338" y="174"/>
                  </a:lnTo>
                  <a:lnTo>
                    <a:pt x="338" y="172"/>
                  </a:lnTo>
                  <a:lnTo>
                    <a:pt x="340" y="170"/>
                  </a:lnTo>
                  <a:lnTo>
                    <a:pt x="346" y="168"/>
                  </a:lnTo>
                  <a:lnTo>
                    <a:pt x="348" y="168"/>
                  </a:lnTo>
                  <a:lnTo>
                    <a:pt x="346" y="170"/>
                  </a:lnTo>
                  <a:close/>
                  <a:moveTo>
                    <a:pt x="360" y="160"/>
                  </a:moveTo>
                  <a:lnTo>
                    <a:pt x="360" y="162"/>
                  </a:lnTo>
                  <a:lnTo>
                    <a:pt x="358" y="162"/>
                  </a:lnTo>
                  <a:lnTo>
                    <a:pt x="356" y="162"/>
                  </a:lnTo>
                  <a:lnTo>
                    <a:pt x="356" y="164"/>
                  </a:lnTo>
                  <a:lnTo>
                    <a:pt x="354" y="164"/>
                  </a:lnTo>
                  <a:lnTo>
                    <a:pt x="352" y="164"/>
                  </a:lnTo>
                  <a:lnTo>
                    <a:pt x="350" y="166"/>
                  </a:lnTo>
                  <a:lnTo>
                    <a:pt x="350" y="168"/>
                  </a:lnTo>
                  <a:lnTo>
                    <a:pt x="350" y="170"/>
                  </a:lnTo>
                  <a:lnTo>
                    <a:pt x="350" y="172"/>
                  </a:lnTo>
                  <a:lnTo>
                    <a:pt x="350" y="174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6" y="176"/>
                  </a:lnTo>
                  <a:lnTo>
                    <a:pt x="346" y="174"/>
                  </a:lnTo>
                  <a:lnTo>
                    <a:pt x="348" y="174"/>
                  </a:lnTo>
                  <a:lnTo>
                    <a:pt x="348" y="172"/>
                  </a:lnTo>
                  <a:lnTo>
                    <a:pt x="350" y="170"/>
                  </a:lnTo>
                  <a:lnTo>
                    <a:pt x="348" y="170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0" y="166"/>
                  </a:lnTo>
                  <a:lnTo>
                    <a:pt x="356" y="160"/>
                  </a:lnTo>
                  <a:lnTo>
                    <a:pt x="358" y="160"/>
                  </a:lnTo>
                  <a:lnTo>
                    <a:pt x="360" y="158"/>
                  </a:lnTo>
                  <a:lnTo>
                    <a:pt x="360" y="160"/>
                  </a:lnTo>
                  <a:close/>
                  <a:moveTo>
                    <a:pt x="424" y="114"/>
                  </a:moveTo>
                  <a:lnTo>
                    <a:pt x="424" y="116"/>
                  </a:lnTo>
                  <a:lnTo>
                    <a:pt x="422" y="114"/>
                  </a:lnTo>
                  <a:lnTo>
                    <a:pt x="424" y="112"/>
                  </a:lnTo>
                  <a:lnTo>
                    <a:pt x="424" y="114"/>
                  </a:lnTo>
                  <a:close/>
                  <a:moveTo>
                    <a:pt x="420" y="116"/>
                  </a:moveTo>
                  <a:lnTo>
                    <a:pt x="418" y="116"/>
                  </a:lnTo>
                  <a:lnTo>
                    <a:pt x="418" y="118"/>
                  </a:lnTo>
                  <a:lnTo>
                    <a:pt x="416" y="118"/>
                  </a:lnTo>
                  <a:lnTo>
                    <a:pt x="414" y="120"/>
                  </a:lnTo>
                  <a:lnTo>
                    <a:pt x="412" y="122"/>
                  </a:lnTo>
                  <a:lnTo>
                    <a:pt x="410" y="122"/>
                  </a:lnTo>
                  <a:lnTo>
                    <a:pt x="410" y="124"/>
                  </a:lnTo>
                  <a:lnTo>
                    <a:pt x="408" y="124"/>
                  </a:lnTo>
                  <a:lnTo>
                    <a:pt x="408" y="126"/>
                  </a:lnTo>
                  <a:lnTo>
                    <a:pt x="406" y="126"/>
                  </a:lnTo>
                  <a:lnTo>
                    <a:pt x="404" y="126"/>
                  </a:lnTo>
                  <a:lnTo>
                    <a:pt x="404" y="128"/>
                  </a:lnTo>
                  <a:lnTo>
                    <a:pt x="402" y="128"/>
                  </a:lnTo>
                  <a:lnTo>
                    <a:pt x="402" y="130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8" y="134"/>
                  </a:lnTo>
                  <a:lnTo>
                    <a:pt x="398" y="136"/>
                  </a:lnTo>
                  <a:lnTo>
                    <a:pt x="396" y="136"/>
                  </a:lnTo>
                  <a:lnTo>
                    <a:pt x="394" y="136"/>
                  </a:lnTo>
                  <a:lnTo>
                    <a:pt x="392" y="138"/>
                  </a:lnTo>
                  <a:lnTo>
                    <a:pt x="392" y="140"/>
                  </a:lnTo>
                  <a:lnTo>
                    <a:pt x="390" y="138"/>
                  </a:lnTo>
                  <a:lnTo>
                    <a:pt x="390" y="140"/>
                  </a:lnTo>
                  <a:lnTo>
                    <a:pt x="390" y="142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88" y="142"/>
                  </a:lnTo>
                  <a:lnTo>
                    <a:pt x="388" y="140"/>
                  </a:lnTo>
                  <a:lnTo>
                    <a:pt x="390" y="138"/>
                  </a:lnTo>
                  <a:lnTo>
                    <a:pt x="394" y="134"/>
                  </a:lnTo>
                  <a:lnTo>
                    <a:pt x="396" y="132"/>
                  </a:lnTo>
                  <a:lnTo>
                    <a:pt x="400" y="128"/>
                  </a:lnTo>
                  <a:lnTo>
                    <a:pt x="410" y="122"/>
                  </a:lnTo>
                  <a:lnTo>
                    <a:pt x="410" y="120"/>
                  </a:lnTo>
                  <a:lnTo>
                    <a:pt x="412" y="120"/>
                  </a:lnTo>
                  <a:lnTo>
                    <a:pt x="412" y="118"/>
                  </a:lnTo>
                  <a:lnTo>
                    <a:pt x="414" y="118"/>
                  </a:lnTo>
                  <a:lnTo>
                    <a:pt x="414" y="116"/>
                  </a:lnTo>
                  <a:lnTo>
                    <a:pt x="416" y="116"/>
                  </a:lnTo>
                  <a:lnTo>
                    <a:pt x="418" y="114"/>
                  </a:lnTo>
                  <a:lnTo>
                    <a:pt x="422" y="112"/>
                  </a:lnTo>
                  <a:lnTo>
                    <a:pt x="420" y="114"/>
                  </a:lnTo>
                  <a:lnTo>
                    <a:pt x="420" y="116"/>
                  </a:lnTo>
                  <a:close/>
                  <a:moveTo>
                    <a:pt x="424" y="112"/>
                  </a:moveTo>
                  <a:lnTo>
                    <a:pt x="424" y="110"/>
                  </a:lnTo>
                  <a:lnTo>
                    <a:pt x="426" y="108"/>
                  </a:lnTo>
                  <a:lnTo>
                    <a:pt x="428" y="106"/>
                  </a:lnTo>
                  <a:lnTo>
                    <a:pt x="432" y="104"/>
                  </a:lnTo>
                  <a:lnTo>
                    <a:pt x="434" y="104"/>
                  </a:lnTo>
                  <a:lnTo>
                    <a:pt x="436" y="104"/>
                  </a:lnTo>
                  <a:lnTo>
                    <a:pt x="434" y="104"/>
                  </a:lnTo>
                  <a:lnTo>
                    <a:pt x="434" y="104"/>
                  </a:lnTo>
                  <a:lnTo>
                    <a:pt x="432" y="104"/>
                  </a:lnTo>
                  <a:lnTo>
                    <a:pt x="432" y="106"/>
                  </a:lnTo>
                  <a:lnTo>
                    <a:pt x="430" y="106"/>
                  </a:lnTo>
                  <a:lnTo>
                    <a:pt x="430" y="108"/>
                  </a:lnTo>
                  <a:lnTo>
                    <a:pt x="428" y="108"/>
                  </a:lnTo>
                  <a:lnTo>
                    <a:pt x="426" y="108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4" y="112"/>
                  </a:lnTo>
                  <a:close/>
                  <a:moveTo>
                    <a:pt x="532" y="90"/>
                  </a:moveTo>
                  <a:lnTo>
                    <a:pt x="530" y="90"/>
                  </a:lnTo>
                  <a:lnTo>
                    <a:pt x="532" y="90"/>
                  </a:lnTo>
                  <a:close/>
                  <a:moveTo>
                    <a:pt x="474" y="78"/>
                  </a:moveTo>
                  <a:lnTo>
                    <a:pt x="474" y="80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0" y="82"/>
                  </a:lnTo>
                  <a:lnTo>
                    <a:pt x="470" y="84"/>
                  </a:lnTo>
                  <a:lnTo>
                    <a:pt x="468" y="84"/>
                  </a:lnTo>
                  <a:lnTo>
                    <a:pt x="468" y="82"/>
                  </a:lnTo>
                  <a:lnTo>
                    <a:pt x="466" y="82"/>
                  </a:lnTo>
                  <a:lnTo>
                    <a:pt x="466" y="84"/>
                  </a:lnTo>
                  <a:lnTo>
                    <a:pt x="464" y="84"/>
                  </a:lnTo>
                  <a:lnTo>
                    <a:pt x="464" y="86"/>
                  </a:lnTo>
                  <a:lnTo>
                    <a:pt x="462" y="86"/>
                  </a:lnTo>
                  <a:lnTo>
                    <a:pt x="462" y="88"/>
                  </a:lnTo>
                  <a:lnTo>
                    <a:pt x="460" y="88"/>
                  </a:lnTo>
                  <a:lnTo>
                    <a:pt x="458" y="90"/>
                  </a:lnTo>
                  <a:lnTo>
                    <a:pt x="456" y="90"/>
                  </a:lnTo>
                  <a:lnTo>
                    <a:pt x="454" y="90"/>
                  </a:lnTo>
                  <a:lnTo>
                    <a:pt x="454" y="92"/>
                  </a:lnTo>
                  <a:lnTo>
                    <a:pt x="452" y="92"/>
                  </a:lnTo>
                  <a:lnTo>
                    <a:pt x="450" y="92"/>
                  </a:lnTo>
                  <a:lnTo>
                    <a:pt x="448" y="92"/>
                  </a:lnTo>
                  <a:lnTo>
                    <a:pt x="448" y="94"/>
                  </a:lnTo>
                  <a:lnTo>
                    <a:pt x="450" y="94"/>
                  </a:lnTo>
                  <a:lnTo>
                    <a:pt x="448" y="94"/>
                  </a:lnTo>
                  <a:lnTo>
                    <a:pt x="448" y="94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8" y="96"/>
                  </a:lnTo>
                  <a:lnTo>
                    <a:pt x="446" y="96"/>
                  </a:lnTo>
                  <a:lnTo>
                    <a:pt x="446" y="98"/>
                  </a:lnTo>
                  <a:lnTo>
                    <a:pt x="444" y="98"/>
                  </a:lnTo>
                  <a:lnTo>
                    <a:pt x="444" y="100"/>
                  </a:lnTo>
                  <a:lnTo>
                    <a:pt x="442" y="100"/>
                  </a:lnTo>
                  <a:lnTo>
                    <a:pt x="442" y="98"/>
                  </a:lnTo>
                  <a:lnTo>
                    <a:pt x="442" y="100"/>
                  </a:lnTo>
                  <a:lnTo>
                    <a:pt x="440" y="100"/>
                  </a:lnTo>
                  <a:lnTo>
                    <a:pt x="440" y="102"/>
                  </a:lnTo>
                  <a:lnTo>
                    <a:pt x="438" y="102"/>
                  </a:lnTo>
                  <a:lnTo>
                    <a:pt x="438" y="104"/>
                  </a:lnTo>
                  <a:lnTo>
                    <a:pt x="436" y="104"/>
                  </a:lnTo>
                  <a:lnTo>
                    <a:pt x="446" y="96"/>
                  </a:lnTo>
                  <a:lnTo>
                    <a:pt x="446" y="94"/>
                  </a:lnTo>
                  <a:lnTo>
                    <a:pt x="448" y="92"/>
                  </a:lnTo>
                  <a:lnTo>
                    <a:pt x="452" y="90"/>
                  </a:lnTo>
                  <a:lnTo>
                    <a:pt x="454" y="88"/>
                  </a:lnTo>
                  <a:lnTo>
                    <a:pt x="456" y="86"/>
                  </a:lnTo>
                  <a:lnTo>
                    <a:pt x="460" y="84"/>
                  </a:lnTo>
                  <a:lnTo>
                    <a:pt x="464" y="82"/>
                  </a:lnTo>
                  <a:lnTo>
                    <a:pt x="466" y="80"/>
                  </a:lnTo>
                  <a:lnTo>
                    <a:pt x="468" y="80"/>
                  </a:lnTo>
                  <a:lnTo>
                    <a:pt x="472" y="78"/>
                  </a:lnTo>
                  <a:lnTo>
                    <a:pt x="474" y="76"/>
                  </a:lnTo>
                  <a:lnTo>
                    <a:pt x="476" y="76"/>
                  </a:lnTo>
                  <a:lnTo>
                    <a:pt x="478" y="76"/>
                  </a:lnTo>
                  <a:lnTo>
                    <a:pt x="478" y="78"/>
                  </a:lnTo>
                  <a:lnTo>
                    <a:pt x="476" y="78"/>
                  </a:lnTo>
                  <a:lnTo>
                    <a:pt x="474" y="78"/>
                  </a:lnTo>
                  <a:close/>
                  <a:moveTo>
                    <a:pt x="492" y="74"/>
                  </a:moveTo>
                  <a:lnTo>
                    <a:pt x="490" y="74"/>
                  </a:lnTo>
                  <a:lnTo>
                    <a:pt x="490" y="72"/>
                  </a:lnTo>
                  <a:lnTo>
                    <a:pt x="492" y="72"/>
                  </a:lnTo>
                  <a:lnTo>
                    <a:pt x="492" y="74"/>
                  </a:lnTo>
                  <a:close/>
                  <a:moveTo>
                    <a:pt x="490" y="68"/>
                  </a:moveTo>
                  <a:lnTo>
                    <a:pt x="488" y="68"/>
                  </a:lnTo>
                  <a:lnTo>
                    <a:pt x="486" y="70"/>
                  </a:lnTo>
                  <a:lnTo>
                    <a:pt x="484" y="72"/>
                  </a:lnTo>
                  <a:lnTo>
                    <a:pt x="482" y="74"/>
                  </a:lnTo>
                  <a:lnTo>
                    <a:pt x="480" y="76"/>
                  </a:lnTo>
                  <a:lnTo>
                    <a:pt x="478" y="76"/>
                  </a:lnTo>
                  <a:lnTo>
                    <a:pt x="478" y="74"/>
                  </a:lnTo>
                  <a:lnTo>
                    <a:pt x="480" y="72"/>
                  </a:lnTo>
                  <a:lnTo>
                    <a:pt x="482" y="70"/>
                  </a:lnTo>
                  <a:lnTo>
                    <a:pt x="484" y="68"/>
                  </a:lnTo>
                  <a:lnTo>
                    <a:pt x="486" y="68"/>
                  </a:lnTo>
                  <a:lnTo>
                    <a:pt x="488" y="68"/>
                  </a:lnTo>
                  <a:lnTo>
                    <a:pt x="488" y="66"/>
                  </a:lnTo>
                  <a:lnTo>
                    <a:pt x="490" y="68"/>
                  </a:lnTo>
                  <a:close/>
                  <a:moveTo>
                    <a:pt x="502" y="58"/>
                  </a:moveTo>
                  <a:lnTo>
                    <a:pt x="500" y="58"/>
                  </a:lnTo>
                  <a:lnTo>
                    <a:pt x="500" y="60"/>
                  </a:lnTo>
                  <a:lnTo>
                    <a:pt x="498" y="60"/>
                  </a:lnTo>
                  <a:lnTo>
                    <a:pt x="498" y="62"/>
                  </a:lnTo>
                  <a:lnTo>
                    <a:pt x="496" y="64"/>
                  </a:lnTo>
                  <a:lnTo>
                    <a:pt x="496" y="66"/>
                  </a:lnTo>
                  <a:lnTo>
                    <a:pt x="496" y="66"/>
                  </a:lnTo>
                  <a:lnTo>
                    <a:pt x="494" y="68"/>
                  </a:lnTo>
                  <a:lnTo>
                    <a:pt x="492" y="68"/>
                  </a:lnTo>
                  <a:lnTo>
                    <a:pt x="490" y="66"/>
                  </a:lnTo>
                  <a:lnTo>
                    <a:pt x="494" y="62"/>
                  </a:lnTo>
                  <a:lnTo>
                    <a:pt x="496" y="60"/>
                  </a:lnTo>
                  <a:lnTo>
                    <a:pt x="496" y="60"/>
                  </a:lnTo>
                  <a:lnTo>
                    <a:pt x="500" y="56"/>
                  </a:lnTo>
                  <a:lnTo>
                    <a:pt x="504" y="56"/>
                  </a:lnTo>
                  <a:lnTo>
                    <a:pt x="506" y="56"/>
                  </a:lnTo>
                  <a:lnTo>
                    <a:pt x="506" y="54"/>
                  </a:lnTo>
                  <a:lnTo>
                    <a:pt x="508" y="54"/>
                  </a:lnTo>
                  <a:lnTo>
                    <a:pt x="508" y="56"/>
                  </a:lnTo>
                  <a:lnTo>
                    <a:pt x="506" y="56"/>
                  </a:lnTo>
                  <a:lnTo>
                    <a:pt x="504" y="56"/>
                  </a:lnTo>
                  <a:lnTo>
                    <a:pt x="504" y="58"/>
                  </a:lnTo>
                  <a:lnTo>
                    <a:pt x="502" y="58"/>
                  </a:lnTo>
                  <a:close/>
                  <a:moveTo>
                    <a:pt x="516" y="50"/>
                  </a:moveTo>
                  <a:lnTo>
                    <a:pt x="516" y="52"/>
                  </a:lnTo>
                  <a:lnTo>
                    <a:pt x="514" y="52"/>
                  </a:lnTo>
                  <a:lnTo>
                    <a:pt x="514" y="50"/>
                  </a:lnTo>
                  <a:lnTo>
                    <a:pt x="514" y="52"/>
                  </a:lnTo>
                  <a:lnTo>
                    <a:pt x="512" y="54"/>
                  </a:lnTo>
                  <a:lnTo>
                    <a:pt x="512" y="52"/>
                  </a:lnTo>
                  <a:lnTo>
                    <a:pt x="510" y="54"/>
                  </a:lnTo>
                  <a:lnTo>
                    <a:pt x="510" y="52"/>
                  </a:lnTo>
                  <a:lnTo>
                    <a:pt x="512" y="52"/>
                  </a:lnTo>
                  <a:lnTo>
                    <a:pt x="514" y="50"/>
                  </a:lnTo>
                  <a:lnTo>
                    <a:pt x="516" y="50"/>
                  </a:lnTo>
                  <a:close/>
                  <a:moveTo>
                    <a:pt x="518" y="52"/>
                  </a:moveTo>
                  <a:lnTo>
                    <a:pt x="516" y="50"/>
                  </a:lnTo>
                  <a:lnTo>
                    <a:pt x="516" y="48"/>
                  </a:lnTo>
                  <a:lnTo>
                    <a:pt x="518" y="48"/>
                  </a:lnTo>
                  <a:lnTo>
                    <a:pt x="520" y="46"/>
                  </a:lnTo>
                  <a:lnTo>
                    <a:pt x="522" y="46"/>
                  </a:lnTo>
                  <a:lnTo>
                    <a:pt x="524" y="46"/>
                  </a:lnTo>
                  <a:lnTo>
                    <a:pt x="522" y="48"/>
                  </a:lnTo>
                  <a:lnTo>
                    <a:pt x="520" y="50"/>
                  </a:lnTo>
                  <a:lnTo>
                    <a:pt x="518" y="50"/>
                  </a:lnTo>
                  <a:lnTo>
                    <a:pt x="518" y="52"/>
                  </a:lnTo>
                  <a:close/>
                  <a:moveTo>
                    <a:pt x="536" y="38"/>
                  </a:moveTo>
                  <a:lnTo>
                    <a:pt x="536" y="40"/>
                  </a:lnTo>
                  <a:lnTo>
                    <a:pt x="534" y="42"/>
                  </a:lnTo>
                  <a:lnTo>
                    <a:pt x="534" y="40"/>
                  </a:lnTo>
                  <a:lnTo>
                    <a:pt x="532" y="42"/>
                  </a:lnTo>
                  <a:lnTo>
                    <a:pt x="530" y="44"/>
                  </a:lnTo>
                  <a:lnTo>
                    <a:pt x="528" y="44"/>
                  </a:lnTo>
                  <a:lnTo>
                    <a:pt x="526" y="46"/>
                  </a:lnTo>
                  <a:lnTo>
                    <a:pt x="526" y="44"/>
                  </a:lnTo>
                  <a:lnTo>
                    <a:pt x="524" y="46"/>
                  </a:lnTo>
                  <a:lnTo>
                    <a:pt x="524" y="44"/>
                  </a:lnTo>
                  <a:lnTo>
                    <a:pt x="526" y="42"/>
                  </a:lnTo>
                  <a:lnTo>
                    <a:pt x="530" y="42"/>
                  </a:lnTo>
                  <a:lnTo>
                    <a:pt x="532" y="40"/>
                  </a:lnTo>
                  <a:lnTo>
                    <a:pt x="534" y="40"/>
                  </a:lnTo>
                  <a:lnTo>
                    <a:pt x="534" y="38"/>
                  </a:lnTo>
                  <a:lnTo>
                    <a:pt x="536" y="38"/>
                  </a:lnTo>
                  <a:close/>
                  <a:moveTo>
                    <a:pt x="598" y="8"/>
                  </a:moveTo>
                  <a:lnTo>
                    <a:pt x="598" y="10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94" y="12"/>
                  </a:lnTo>
                  <a:lnTo>
                    <a:pt x="592" y="12"/>
                  </a:lnTo>
                  <a:lnTo>
                    <a:pt x="592" y="12"/>
                  </a:lnTo>
                  <a:lnTo>
                    <a:pt x="590" y="12"/>
                  </a:lnTo>
                  <a:lnTo>
                    <a:pt x="590" y="14"/>
                  </a:lnTo>
                  <a:lnTo>
                    <a:pt x="590" y="16"/>
                  </a:lnTo>
                  <a:lnTo>
                    <a:pt x="588" y="18"/>
                  </a:lnTo>
                  <a:lnTo>
                    <a:pt x="586" y="18"/>
                  </a:lnTo>
                  <a:lnTo>
                    <a:pt x="584" y="18"/>
                  </a:lnTo>
                  <a:lnTo>
                    <a:pt x="582" y="18"/>
                  </a:lnTo>
                  <a:lnTo>
                    <a:pt x="580" y="20"/>
                  </a:lnTo>
                  <a:lnTo>
                    <a:pt x="578" y="20"/>
                  </a:lnTo>
                  <a:lnTo>
                    <a:pt x="576" y="20"/>
                  </a:lnTo>
                  <a:lnTo>
                    <a:pt x="576" y="22"/>
                  </a:lnTo>
                  <a:lnTo>
                    <a:pt x="574" y="22"/>
                  </a:lnTo>
                  <a:lnTo>
                    <a:pt x="572" y="24"/>
                  </a:lnTo>
                  <a:lnTo>
                    <a:pt x="570" y="24"/>
                  </a:lnTo>
                  <a:lnTo>
                    <a:pt x="568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6" y="24"/>
                  </a:lnTo>
                  <a:lnTo>
                    <a:pt x="564" y="24"/>
                  </a:lnTo>
                  <a:lnTo>
                    <a:pt x="564" y="26"/>
                  </a:lnTo>
                  <a:lnTo>
                    <a:pt x="562" y="26"/>
                  </a:lnTo>
                  <a:lnTo>
                    <a:pt x="562" y="28"/>
                  </a:lnTo>
                  <a:lnTo>
                    <a:pt x="560" y="28"/>
                  </a:lnTo>
                  <a:lnTo>
                    <a:pt x="560" y="30"/>
                  </a:lnTo>
                  <a:lnTo>
                    <a:pt x="558" y="30"/>
                  </a:lnTo>
                  <a:lnTo>
                    <a:pt x="556" y="30"/>
                  </a:lnTo>
                  <a:lnTo>
                    <a:pt x="554" y="30"/>
                  </a:lnTo>
                  <a:lnTo>
                    <a:pt x="554" y="32"/>
                  </a:lnTo>
                  <a:lnTo>
                    <a:pt x="552" y="32"/>
                  </a:lnTo>
                  <a:lnTo>
                    <a:pt x="552" y="34"/>
                  </a:lnTo>
                  <a:lnTo>
                    <a:pt x="550" y="34"/>
                  </a:lnTo>
                  <a:lnTo>
                    <a:pt x="550" y="32"/>
                  </a:lnTo>
                  <a:lnTo>
                    <a:pt x="548" y="32"/>
                  </a:lnTo>
                  <a:lnTo>
                    <a:pt x="546" y="34"/>
                  </a:lnTo>
                  <a:lnTo>
                    <a:pt x="544" y="34"/>
                  </a:lnTo>
                  <a:lnTo>
                    <a:pt x="544" y="36"/>
                  </a:lnTo>
                  <a:lnTo>
                    <a:pt x="540" y="36"/>
                  </a:lnTo>
                  <a:lnTo>
                    <a:pt x="536" y="40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38" y="36"/>
                  </a:lnTo>
                  <a:lnTo>
                    <a:pt x="540" y="36"/>
                  </a:lnTo>
                  <a:lnTo>
                    <a:pt x="542" y="36"/>
                  </a:lnTo>
                  <a:lnTo>
                    <a:pt x="542" y="34"/>
                  </a:lnTo>
                  <a:lnTo>
                    <a:pt x="544" y="34"/>
                  </a:lnTo>
                  <a:lnTo>
                    <a:pt x="544" y="32"/>
                  </a:lnTo>
                  <a:lnTo>
                    <a:pt x="548" y="30"/>
                  </a:lnTo>
                  <a:lnTo>
                    <a:pt x="550" y="30"/>
                  </a:lnTo>
                  <a:lnTo>
                    <a:pt x="552" y="28"/>
                  </a:lnTo>
                  <a:lnTo>
                    <a:pt x="554" y="28"/>
                  </a:lnTo>
                  <a:lnTo>
                    <a:pt x="556" y="26"/>
                  </a:lnTo>
                  <a:lnTo>
                    <a:pt x="558" y="26"/>
                  </a:lnTo>
                  <a:lnTo>
                    <a:pt x="560" y="24"/>
                  </a:lnTo>
                  <a:lnTo>
                    <a:pt x="562" y="24"/>
                  </a:lnTo>
                  <a:lnTo>
                    <a:pt x="564" y="22"/>
                  </a:lnTo>
                  <a:lnTo>
                    <a:pt x="566" y="22"/>
                  </a:lnTo>
                  <a:lnTo>
                    <a:pt x="568" y="22"/>
                  </a:lnTo>
                  <a:lnTo>
                    <a:pt x="570" y="20"/>
                  </a:lnTo>
                  <a:lnTo>
                    <a:pt x="572" y="20"/>
                  </a:lnTo>
                  <a:lnTo>
                    <a:pt x="574" y="18"/>
                  </a:lnTo>
                  <a:lnTo>
                    <a:pt x="576" y="18"/>
                  </a:lnTo>
                  <a:lnTo>
                    <a:pt x="578" y="18"/>
                  </a:lnTo>
                  <a:lnTo>
                    <a:pt x="580" y="16"/>
                  </a:lnTo>
                  <a:lnTo>
                    <a:pt x="582" y="16"/>
                  </a:lnTo>
                  <a:lnTo>
                    <a:pt x="586" y="14"/>
                  </a:lnTo>
                  <a:lnTo>
                    <a:pt x="588" y="12"/>
                  </a:lnTo>
                  <a:lnTo>
                    <a:pt x="590" y="12"/>
                  </a:lnTo>
                  <a:lnTo>
                    <a:pt x="592" y="12"/>
                  </a:lnTo>
                  <a:lnTo>
                    <a:pt x="592" y="10"/>
                  </a:lnTo>
                  <a:lnTo>
                    <a:pt x="594" y="10"/>
                  </a:lnTo>
                  <a:lnTo>
                    <a:pt x="596" y="10"/>
                  </a:lnTo>
                  <a:lnTo>
                    <a:pt x="596" y="8"/>
                  </a:lnTo>
                  <a:lnTo>
                    <a:pt x="598" y="8"/>
                  </a:lnTo>
                  <a:close/>
                  <a:moveTo>
                    <a:pt x="912" y="340"/>
                  </a:moveTo>
                  <a:lnTo>
                    <a:pt x="912" y="338"/>
                  </a:lnTo>
                  <a:lnTo>
                    <a:pt x="910" y="338"/>
                  </a:lnTo>
                  <a:lnTo>
                    <a:pt x="910" y="340"/>
                  </a:lnTo>
                  <a:lnTo>
                    <a:pt x="910" y="342"/>
                  </a:lnTo>
                  <a:lnTo>
                    <a:pt x="908" y="342"/>
                  </a:lnTo>
                  <a:lnTo>
                    <a:pt x="906" y="342"/>
                  </a:lnTo>
                  <a:lnTo>
                    <a:pt x="904" y="340"/>
                  </a:lnTo>
                  <a:lnTo>
                    <a:pt x="902" y="340"/>
                  </a:lnTo>
                  <a:lnTo>
                    <a:pt x="900" y="340"/>
                  </a:lnTo>
                  <a:lnTo>
                    <a:pt x="898" y="340"/>
                  </a:lnTo>
                  <a:lnTo>
                    <a:pt x="896" y="340"/>
                  </a:lnTo>
                  <a:lnTo>
                    <a:pt x="896" y="342"/>
                  </a:lnTo>
                  <a:lnTo>
                    <a:pt x="896" y="344"/>
                  </a:lnTo>
                  <a:lnTo>
                    <a:pt x="896" y="344"/>
                  </a:lnTo>
                  <a:lnTo>
                    <a:pt x="894" y="346"/>
                  </a:lnTo>
                  <a:lnTo>
                    <a:pt x="894" y="348"/>
                  </a:lnTo>
                  <a:lnTo>
                    <a:pt x="892" y="348"/>
                  </a:lnTo>
                  <a:lnTo>
                    <a:pt x="892" y="350"/>
                  </a:lnTo>
                  <a:lnTo>
                    <a:pt x="890" y="352"/>
                  </a:lnTo>
                  <a:lnTo>
                    <a:pt x="888" y="352"/>
                  </a:lnTo>
                  <a:lnTo>
                    <a:pt x="888" y="354"/>
                  </a:lnTo>
                  <a:lnTo>
                    <a:pt x="886" y="354"/>
                  </a:lnTo>
                  <a:lnTo>
                    <a:pt x="886" y="356"/>
                  </a:lnTo>
                  <a:lnTo>
                    <a:pt x="884" y="358"/>
                  </a:lnTo>
                  <a:lnTo>
                    <a:pt x="884" y="360"/>
                  </a:lnTo>
                  <a:lnTo>
                    <a:pt x="882" y="362"/>
                  </a:lnTo>
                  <a:lnTo>
                    <a:pt x="882" y="364"/>
                  </a:lnTo>
                  <a:lnTo>
                    <a:pt x="880" y="366"/>
                  </a:lnTo>
                  <a:lnTo>
                    <a:pt x="880" y="368"/>
                  </a:lnTo>
                  <a:lnTo>
                    <a:pt x="880" y="370"/>
                  </a:lnTo>
                  <a:lnTo>
                    <a:pt x="880" y="370"/>
                  </a:lnTo>
                  <a:lnTo>
                    <a:pt x="878" y="370"/>
                  </a:lnTo>
                  <a:lnTo>
                    <a:pt x="878" y="372"/>
                  </a:lnTo>
                  <a:lnTo>
                    <a:pt x="876" y="372"/>
                  </a:lnTo>
                  <a:lnTo>
                    <a:pt x="874" y="372"/>
                  </a:lnTo>
                  <a:lnTo>
                    <a:pt x="872" y="372"/>
                  </a:lnTo>
                  <a:lnTo>
                    <a:pt x="872" y="374"/>
                  </a:lnTo>
                  <a:lnTo>
                    <a:pt x="870" y="374"/>
                  </a:lnTo>
                  <a:lnTo>
                    <a:pt x="868" y="374"/>
                  </a:lnTo>
                  <a:lnTo>
                    <a:pt x="868" y="376"/>
                  </a:lnTo>
                  <a:lnTo>
                    <a:pt x="866" y="376"/>
                  </a:lnTo>
                  <a:lnTo>
                    <a:pt x="866" y="374"/>
                  </a:lnTo>
                  <a:lnTo>
                    <a:pt x="868" y="374"/>
                  </a:lnTo>
                  <a:lnTo>
                    <a:pt x="866" y="372"/>
                  </a:lnTo>
                  <a:lnTo>
                    <a:pt x="864" y="372"/>
                  </a:lnTo>
                  <a:lnTo>
                    <a:pt x="862" y="372"/>
                  </a:lnTo>
                  <a:lnTo>
                    <a:pt x="860" y="370"/>
                  </a:lnTo>
                  <a:lnTo>
                    <a:pt x="858" y="370"/>
                  </a:lnTo>
                  <a:lnTo>
                    <a:pt x="858" y="368"/>
                  </a:lnTo>
                  <a:lnTo>
                    <a:pt x="856" y="366"/>
                  </a:lnTo>
                  <a:lnTo>
                    <a:pt x="854" y="364"/>
                  </a:lnTo>
                  <a:lnTo>
                    <a:pt x="854" y="362"/>
                  </a:lnTo>
                  <a:lnTo>
                    <a:pt x="852" y="362"/>
                  </a:lnTo>
                  <a:lnTo>
                    <a:pt x="850" y="362"/>
                  </a:lnTo>
                  <a:lnTo>
                    <a:pt x="848" y="362"/>
                  </a:lnTo>
                  <a:lnTo>
                    <a:pt x="848" y="360"/>
                  </a:lnTo>
                  <a:lnTo>
                    <a:pt x="848" y="358"/>
                  </a:lnTo>
                  <a:lnTo>
                    <a:pt x="848" y="356"/>
                  </a:lnTo>
                  <a:lnTo>
                    <a:pt x="846" y="358"/>
                  </a:lnTo>
                  <a:lnTo>
                    <a:pt x="846" y="360"/>
                  </a:lnTo>
                  <a:lnTo>
                    <a:pt x="846" y="362"/>
                  </a:lnTo>
                  <a:lnTo>
                    <a:pt x="846" y="364"/>
                  </a:lnTo>
                  <a:lnTo>
                    <a:pt x="848" y="364"/>
                  </a:lnTo>
                  <a:lnTo>
                    <a:pt x="850" y="364"/>
                  </a:lnTo>
                  <a:lnTo>
                    <a:pt x="852" y="366"/>
                  </a:lnTo>
                  <a:lnTo>
                    <a:pt x="852" y="368"/>
                  </a:lnTo>
                  <a:lnTo>
                    <a:pt x="854" y="368"/>
                  </a:lnTo>
                  <a:lnTo>
                    <a:pt x="856" y="368"/>
                  </a:lnTo>
                  <a:lnTo>
                    <a:pt x="856" y="366"/>
                  </a:lnTo>
                  <a:lnTo>
                    <a:pt x="856" y="368"/>
                  </a:lnTo>
                  <a:lnTo>
                    <a:pt x="854" y="368"/>
                  </a:lnTo>
                  <a:lnTo>
                    <a:pt x="852" y="370"/>
                  </a:lnTo>
                  <a:lnTo>
                    <a:pt x="850" y="370"/>
                  </a:lnTo>
                  <a:lnTo>
                    <a:pt x="848" y="370"/>
                  </a:lnTo>
                  <a:lnTo>
                    <a:pt x="846" y="372"/>
                  </a:lnTo>
                  <a:lnTo>
                    <a:pt x="844" y="372"/>
                  </a:lnTo>
                  <a:lnTo>
                    <a:pt x="842" y="374"/>
                  </a:lnTo>
                  <a:lnTo>
                    <a:pt x="840" y="374"/>
                  </a:lnTo>
                  <a:lnTo>
                    <a:pt x="838" y="374"/>
                  </a:lnTo>
                  <a:lnTo>
                    <a:pt x="838" y="376"/>
                  </a:lnTo>
                  <a:lnTo>
                    <a:pt x="836" y="376"/>
                  </a:lnTo>
                  <a:lnTo>
                    <a:pt x="834" y="376"/>
                  </a:lnTo>
                  <a:lnTo>
                    <a:pt x="836" y="376"/>
                  </a:lnTo>
                  <a:lnTo>
                    <a:pt x="836" y="378"/>
                  </a:lnTo>
                  <a:lnTo>
                    <a:pt x="834" y="378"/>
                  </a:lnTo>
                  <a:lnTo>
                    <a:pt x="836" y="378"/>
                  </a:lnTo>
                  <a:lnTo>
                    <a:pt x="834" y="380"/>
                  </a:lnTo>
                  <a:lnTo>
                    <a:pt x="834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2" y="382"/>
                  </a:lnTo>
                  <a:lnTo>
                    <a:pt x="834" y="382"/>
                  </a:lnTo>
                  <a:lnTo>
                    <a:pt x="836" y="382"/>
                  </a:lnTo>
                  <a:lnTo>
                    <a:pt x="834" y="382"/>
                  </a:lnTo>
                  <a:lnTo>
                    <a:pt x="834" y="384"/>
                  </a:lnTo>
                  <a:lnTo>
                    <a:pt x="836" y="382"/>
                  </a:lnTo>
                  <a:lnTo>
                    <a:pt x="838" y="382"/>
                  </a:lnTo>
                  <a:lnTo>
                    <a:pt x="838" y="380"/>
                  </a:lnTo>
                  <a:lnTo>
                    <a:pt x="840" y="380"/>
                  </a:lnTo>
                  <a:lnTo>
                    <a:pt x="844" y="376"/>
                  </a:lnTo>
                  <a:lnTo>
                    <a:pt x="848" y="374"/>
                  </a:lnTo>
                  <a:lnTo>
                    <a:pt x="848" y="376"/>
                  </a:lnTo>
                  <a:lnTo>
                    <a:pt x="840" y="380"/>
                  </a:lnTo>
                  <a:lnTo>
                    <a:pt x="838" y="382"/>
                  </a:lnTo>
                  <a:lnTo>
                    <a:pt x="838" y="384"/>
                  </a:lnTo>
                  <a:lnTo>
                    <a:pt x="836" y="384"/>
                  </a:lnTo>
                  <a:lnTo>
                    <a:pt x="834" y="384"/>
                  </a:lnTo>
                  <a:lnTo>
                    <a:pt x="832" y="386"/>
                  </a:lnTo>
                  <a:lnTo>
                    <a:pt x="832" y="386"/>
                  </a:lnTo>
                  <a:lnTo>
                    <a:pt x="826" y="386"/>
                  </a:lnTo>
                  <a:lnTo>
                    <a:pt x="826" y="384"/>
                  </a:lnTo>
                  <a:lnTo>
                    <a:pt x="824" y="384"/>
                  </a:lnTo>
                  <a:lnTo>
                    <a:pt x="824" y="382"/>
                  </a:lnTo>
                  <a:lnTo>
                    <a:pt x="822" y="382"/>
                  </a:lnTo>
                  <a:lnTo>
                    <a:pt x="820" y="382"/>
                  </a:lnTo>
                  <a:lnTo>
                    <a:pt x="820" y="384"/>
                  </a:lnTo>
                  <a:lnTo>
                    <a:pt x="822" y="384"/>
                  </a:lnTo>
                  <a:lnTo>
                    <a:pt x="824" y="384"/>
                  </a:lnTo>
                  <a:lnTo>
                    <a:pt x="826" y="386"/>
                  </a:lnTo>
                  <a:lnTo>
                    <a:pt x="824" y="386"/>
                  </a:lnTo>
                  <a:lnTo>
                    <a:pt x="820" y="388"/>
                  </a:lnTo>
                  <a:lnTo>
                    <a:pt x="818" y="388"/>
                  </a:lnTo>
                  <a:lnTo>
                    <a:pt x="816" y="388"/>
                  </a:lnTo>
                  <a:lnTo>
                    <a:pt x="814" y="388"/>
                  </a:lnTo>
                  <a:lnTo>
                    <a:pt x="814" y="390"/>
                  </a:lnTo>
                  <a:lnTo>
                    <a:pt x="812" y="390"/>
                  </a:lnTo>
                  <a:lnTo>
                    <a:pt x="812" y="392"/>
                  </a:lnTo>
                  <a:lnTo>
                    <a:pt x="810" y="392"/>
                  </a:lnTo>
                  <a:lnTo>
                    <a:pt x="810" y="392"/>
                  </a:lnTo>
                  <a:lnTo>
                    <a:pt x="810" y="394"/>
                  </a:lnTo>
                  <a:lnTo>
                    <a:pt x="810" y="396"/>
                  </a:lnTo>
                  <a:lnTo>
                    <a:pt x="808" y="398"/>
                  </a:lnTo>
                  <a:lnTo>
                    <a:pt x="808" y="401"/>
                  </a:lnTo>
                  <a:lnTo>
                    <a:pt x="806" y="401"/>
                  </a:lnTo>
                  <a:lnTo>
                    <a:pt x="806" y="403"/>
                  </a:lnTo>
                  <a:lnTo>
                    <a:pt x="804" y="403"/>
                  </a:lnTo>
                  <a:lnTo>
                    <a:pt x="802" y="403"/>
                  </a:lnTo>
                  <a:lnTo>
                    <a:pt x="802" y="405"/>
                  </a:lnTo>
                  <a:lnTo>
                    <a:pt x="800" y="405"/>
                  </a:lnTo>
                  <a:lnTo>
                    <a:pt x="798" y="407"/>
                  </a:lnTo>
                  <a:lnTo>
                    <a:pt x="796" y="409"/>
                  </a:lnTo>
                  <a:lnTo>
                    <a:pt x="794" y="409"/>
                  </a:lnTo>
                  <a:lnTo>
                    <a:pt x="794" y="411"/>
                  </a:lnTo>
                  <a:lnTo>
                    <a:pt x="792" y="411"/>
                  </a:lnTo>
                  <a:lnTo>
                    <a:pt x="790" y="411"/>
                  </a:lnTo>
                  <a:lnTo>
                    <a:pt x="790" y="413"/>
                  </a:lnTo>
                  <a:lnTo>
                    <a:pt x="788" y="415"/>
                  </a:lnTo>
                  <a:lnTo>
                    <a:pt x="786" y="417"/>
                  </a:lnTo>
                  <a:lnTo>
                    <a:pt x="784" y="417"/>
                  </a:lnTo>
                  <a:lnTo>
                    <a:pt x="784" y="417"/>
                  </a:lnTo>
                  <a:lnTo>
                    <a:pt x="784" y="419"/>
                  </a:lnTo>
                  <a:lnTo>
                    <a:pt x="782" y="421"/>
                  </a:lnTo>
                  <a:lnTo>
                    <a:pt x="782" y="423"/>
                  </a:lnTo>
                  <a:lnTo>
                    <a:pt x="780" y="423"/>
                  </a:lnTo>
                  <a:lnTo>
                    <a:pt x="780" y="425"/>
                  </a:lnTo>
                  <a:lnTo>
                    <a:pt x="780" y="427"/>
                  </a:lnTo>
                  <a:lnTo>
                    <a:pt x="780" y="429"/>
                  </a:lnTo>
                  <a:lnTo>
                    <a:pt x="778" y="429"/>
                  </a:lnTo>
                  <a:lnTo>
                    <a:pt x="778" y="431"/>
                  </a:lnTo>
                  <a:lnTo>
                    <a:pt x="778" y="433"/>
                  </a:lnTo>
                  <a:lnTo>
                    <a:pt x="778" y="435"/>
                  </a:lnTo>
                  <a:lnTo>
                    <a:pt x="778" y="437"/>
                  </a:lnTo>
                  <a:lnTo>
                    <a:pt x="778" y="439"/>
                  </a:lnTo>
                  <a:lnTo>
                    <a:pt x="778" y="441"/>
                  </a:lnTo>
                  <a:lnTo>
                    <a:pt x="776" y="441"/>
                  </a:lnTo>
                  <a:lnTo>
                    <a:pt x="776" y="441"/>
                  </a:lnTo>
                  <a:lnTo>
                    <a:pt x="774" y="443"/>
                  </a:lnTo>
                  <a:lnTo>
                    <a:pt x="776" y="443"/>
                  </a:lnTo>
                  <a:lnTo>
                    <a:pt x="776" y="445"/>
                  </a:lnTo>
                  <a:lnTo>
                    <a:pt x="774" y="447"/>
                  </a:lnTo>
                  <a:lnTo>
                    <a:pt x="772" y="449"/>
                  </a:lnTo>
                  <a:lnTo>
                    <a:pt x="772" y="447"/>
                  </a:lnTo>
                  <a:lnTo>
                    <a:pt x="770" y="449"/>
                  </a:lnTo>
                  <a:lnTo>
                    <a:pt x="768" y="451"/>
                  </a:lnTo>
                  <a:lnTo>
                    <a:pt x="766" y="451"/>
                  </a:lnTo>
                  <a:lnTo>
                    <a:pt x="766" y="453"/>
                  </a:lnTo>
                  <a:lnTo>
                    <a:pt x="764" y="455"/>
                  </a:lnTo>
                  <a:lnTo>
                    <a:pt x="764" y="457"/>
                  </a:lnTo>
                  <a:lnTo>
                    <a:pt x="762" y="457"/>
                  </a:lnTo>
                  <a:lnTo>
                    <a:pt x="762" y="459"/>
                  </a:lnTo>
                  <a:lnTo>
                    <a:pt x="762" y="457"/>
                  </a:lnTo>
                  <a:lnTo>
                    <a:pt x="760" y="457"/>
                  </a:lnTo>
                  <a:lnTo>
                    <a:pt x="760" y="453"/>
                  </a:lnTo>
                  <a:lnTo>
                    <a:pt x="760" y="451"/>
                  </a:lnTo>
                  <a:lnTo>
                    <a:pt x="760" y="449"/>
                  </a:lnTo>
                  <a:lnTo>
                    <a:pt x="760" y="447"/>
                  </a:lnTo>
                  <a:lnTo>
                    <a:pt x="760" y="445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60" y="441"/>
                  </a:lnTo>
                  <a:lnTo>
                    <a:pt x="758" y="441"/>
                  </a:lnTo>
                  <a:lnTo>
                    <a:pt x="758" y="439"/>
                  </a:lnTo>
                  <a:lnTo>
                    <a:pt x="758" y="437"/>
                  </a:lnTo>
                  <a:lnTo>
                    <a:pt x="756" y="435"/>
                  </a:lnTo>
                  <a:lnTo>
                    <a:pt x="754" y="435"/>
                  </a:lnTo>
                  <a:lnTo>
                    <a:pt x="756" y="435"/>
                  </a:lnTo>
                  <a:lnTo>
                    <a:pt x="756" y="433"/>
                  </a:lnTo>
                  <a:lnTo>
                    <a:pt x="756" y="431"/>
                  </a:lnTo>
                  <a:lnTo>
                    <a:pt x="756" y="429"/>
                  </a:lnTo>
                  <a:lnTo>
                    <a:pt x="758" y="429"/>
                  </a:lnTo>
                  <a:lnTo>
                    <a:pt x="758" y="427"/>
                  </a:lnTo>
                  <a:lnTo>
                    <a:pt x="756" y="425"/>
                  </a:lnTo>
                  <a:lnTo>
                    <a:pt x="754" y="423"/>
                  </a:lnTo>
                  <a:lnTo>
                    <a:pt x="752" y="423"/>
                  </a:lnTo>
                  <a:lnTo>
                    <a:pt x="752" y="421"/>
                  </a:lnTo>
                  <a:lnTo>
                    <a:pt x="750" y="421"/>
                  </a:lnTo>
                  <a:lnTo>
                    <a:pt x="750" y="419"/>
                  </a:lnTo>
                  <a:lnTo>
                    <a:pt x="750" y="417"/>
                  </a:lnTo>
                  <a:lnTo>
                    <a:pt x="748" y="417"/>
                  </a:lnTo>
                  <a:lnTo>
                    <a:pt x="748" y="415"/>
                  </a:lnTo>
                  <a:lnTo>
                    <a:pt x="746" y="415"/>
                  </a:lnTo>
                  <a:lnTo>
                    <a:pt x="744" y="415"/>
                  </a:lnTo>
                  <a:lnTo>
                    <a:pt x="742" y="415"/>
                  </a:lnTo>
                  <a:lnTo>
                    <a:pt x="742" y="417"/>
                  </a:lnTo>
                  <a:lnTo>
                    <a:pt x="740" y="417"/>
                  </a:lnTo>
                  <a:lnTo>
                    <a:pt x="740" y="415"/>
                  </a:lnTo>
                  <a:lnTo>
                    <a:pt x="742" y="415"/>
                  </a:lnTo>
                  <a:lnTo>
                    <a:pt x="742" y="413"/>
                  </a:lnTo>
                  <a:lnTo>
                    <a:pt x="742" y="411"/>
                  </a:lnTo>
                  <a:lnTo>
                    <a:pt x="742" y="409"/>
                  </a:lnTo>
                  <a:lnTo>
                    <a:pt x="740" y="409"/>
                  </a:lnTo>
                  <a:lnTo>
                    <a:pt x="740" y="407"/>
                  </a:lnTo>
                  <a:lnTo>
                    <a:pt x="738" y="407"/>
                  </a:lnTo>
                  <a:lnTo>
                    <a:pt x="738" y="405"/>
                  </a:lnTo>
                  <a:lnTo>
                    <a:pt x="736" y="405"/>
                  </a:lnTo>
                  <a:lnTo>
                    <a:pt x="736" y="405"/>
                  </a:lnTo>
                  <a:lnTo>
                    <a:pt x="736" y="403"/>
                  </a:lnTo>
                  <a:lnTo>
                    <a:pt x="734" y="403"/>
                  </a:lnTo>
                  <a:lnTo>
                    <a:pt x="734" y="401"/>
                  </a:lnTo>
                  <a:lnTo>
                    <a:pt x="732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8"/>
                  </a:lnTo>
                  <a:lnTo>
                    <a:pt x="734" y="401"/>
                  </a:lnTo>
                  <a:lnTo>
                    <a:pt x="734" y="398"/>
                  </a:lnTo>
                  <a:lnTo>
                    <a:pt x="734" y="396"/>
                  </a:lnTo>
                  <a:lnTo>
                    <a:pt x="734" y="394"/>
                  </a:lnTo>
                  <a:lnTo>
                    <a:pt x="732" y="394"/>
                  </a:lnTo>
                  <a:lnTo>
                    <a:pt x="730" y="394"/>
                  </a:lnTo>
                  <a:lnTo>
                    <a:pt x="728" y="394"/>
                  </a:lnTo>
                  <a:lnTo>
                    <a:pt x="726" y="394"/>
                  </a:lnTo>
                  <a:lnTo>
                    <a:pt x="726" y="396"/>
                  </a:lnTo>
                  <a:lnTo>
                    <a:pt x="724" y="396"/>
                  </a:lnTo>
                  <a:lnTo>
                    <a:pt x="724" y="398"/>
                  </a:lnTo>
                  <a:lnTo>
                    <a:pt x="724" y="401"/>
                  </a:lnTo>
                  <a:lnTo>
                    <a:pt x="722" y="401"/>
                  </a:lnTo>
                  <a:lnTo>
                    <a:pt x="720" y="401"/>
                  </a:lnTo>
                  <a:lnTo>
                    <a:pt x="720" y="403"/>
                  </a:lnTo>
                  <a:lnTo>
                    <a:pt x="720" y="405"/>
                  </a:lnTo>
                  <a:lnTo>
                    <a:pt x="718" y="405"/>
                  </a:lnTo>
                  <a:lnTo>
                    <a:pt x="716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4" y="405"/>
                  </a:lnTo>
                  <a:lnTo>
                    <a:pt x="714" y="407"/>
                  </a:lnTo>
                  <a:lnTo>
                    <a:pt x="716" y="409"/>
                  </a:lnTo>
                  <a:lnTo>
                    <a:pt x="716" y="411"/>
                  </a:lnTo>
                  <a:lnTo>
                    <a:pt x="718" y="411"/>
                  </a:lnTo>
                  <a:lnTo>
                    <a:pt x="720" y="413"/>
                  </a:lnTo>
                  <a:lnTo>
                    <a:pt x="722" y="413"/>
                  </a:lnTo>
                  <a:lnTo>
                    <a:pt x="722" y="415"/>
                  </a:lnTo>
                  <a:lnTo>
                    <a:pt x="724" y="417"/>
                  </a:lnTo>
                  <a:lnTo>
                    <a:pt x="724" y="415"/>
                  </a:lnTo>
                  <a:lnTo>
                    <a:pt x="724" y="417"/>
                  </a:lnTo>
                  <a:lnTo>
                    <a:pt x="726" y="417"/>
                  </a:lnTo>
                  <a:lnTo>
                    <a:pt x="728" y="417"/>
                  </a:lnTo>
                  <a:lnTo>
                    <a:pt x="730" y="417"/>
                  </a:lnTo>
                  <a:lnTo>
                    <a:pt x="730" y="419"/>
                  </a:lnTo>
                  <a:lnTo>
                    <a:pt x="732" y="421"/>
                  </a:lnTo>
                  <a:lnTo>
                    <a:pt x="734" y="423"/>
                  </a:lnTo>
                  <a:lnTo>
                    <a:pt x="736" y="423"/>
                  </a:lnTo>
                  <a:lnTo>
                    <a:pt x="736" y="423"/>
                  </a:lnTo>
                  <a:lnTo>
                    <a:pt x="736" y="421"/>
                  </a:lnTo>
                  <a:lnTo>
                    <a:pt x="738" y="421"/>
                  </a:lnTo>
                  <a:lnTo>
                    <a:pt x="738" y="423"/>
                  </a:lnTo>
                  <a:lnTo>
                    <a:pt x="740" y="423"/>
                  </a:lnTo>
                  <a:lnTo>
                    <a:pt x="740" y="421"/>
                  </a:lnTo>
                  <a:lnTo>
                    <a:pt x="740" y="423"/>
                  </a:lnTo>
                  <a:lnTo>
                    <a:pt x="740" y="425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0" y="427"/>
                  </a:lnTo>
                  <a:lnTo>
                    <a:pt x="740" y="429"/>
                  </a:lnTo>
                  <a:lnTo>
                    <a:pt x="742" y="429"/>
                  </a:lnTo>
                  <a:lnTo>
                    <a:pt x="740" y="429"/>
                  </a:lnTo>
                  <a:lnTo>
                    <a:pt x="738" y="431"/>
                  </a:lnTo>
                  <a:lnTo>
                    <a:pt x="736" y="431"/>
                  </a:lnTo>
                  <a:lnTo>
                    <a:pt x="736" y="433"/>
                  </a:lnTo>
                  <a:lnTo>
                    <a:pt x="736" y="433"/>
                  </a:lnTo>
                  <a:lnTo>
                    <a:pt x="736" y="435"/>
                  </a:lnTo>
                  <a:lnTo>
                    <a:pt x="736" y="435"/>
                  </a:lnTo>
                  <a:lnTo>
                    <a:pt x="736" y="437"/>
                  </a:lnTo>
                  <a:lnTo>
                    <a:pt x="736" y="439"/>
                  </a:lnTo>
                  <a:lnTo>
                    <a:pt x="736" y="441"/>
                  </a:lnTo>
                  <a:lnTo>
                    <a:pt x="736" y="441"/>
                  </a:lnTo>
                  <a:lnTo>
                    <a:pt x="736" y="443"/>
                  </a:lnTo>
                  <a:lnTo>
                    <a:pt x="734" y="443"/>
                  </a:lnTo>
                  <a:lnTo>
                    <a:pt x="732" y="443"/>
                  </a:lnTo>
                  <a:lnTo>
                    <a:pt x="730" y="443"/>
                  </a:lnTo>
                  <a:lnTo>
                    <a:pt x="730" y="441"/>
                  </a:lnTo>
                  <a:lnTo>
                    <a:pt x="728" y="441"/>
                  </a:lnTo>
                  <a:lnTo>
                    <a:pt x="726" y="441"/>
                  </a:lnTo>
                  <a:lnTo>
                    <a:pt x="726" y="439"/>
                  </a:lnTo>
                  <a:lnTo>
                    <a:pt x="726" y="437"/>
                  </a:lnTo>
                  <a:lnTo>
                    <a:pt x="724" y="435"/>
                  </a:lnTo>
                  <a:lnTo>
                    <a:pt x="724" y="433"/>
                  </a:lnTo>
                  <a:lnTo>
                    <a:pt x="724" y="431"/>
                  </a:lnTo>
                  <a:lnTo>
                    <a:pt x="722" y="431"/>
                  </a:lnTo>
                  <a:lnTo>
                    <a:pt x="722" y="429"/>
                  </a:lnTo>
                  <a:lnTo>
                    <a:pt x="720" y="429"/>
                  </a:lnTo>
                  <a:lnTo>
                    <a:pt x="720" y="427"/>
                  </a:lnTo>
                  <a:lnTo>
                    <a:pt x="718" y="427"/>
                  </a:lnTo>
                  <a:lnTo>
                    <a:pt x="716" y="427"/>
                  </a:lnTo>
                  <a:lnTo>
                    <a:pt x="716" y="425"/>
                  </a:lnTo>
                  <a:lnTo>
                    <a:pt x="714" y="423"/>
                  </a:lnTo>
                  <a:lnTo>
                    <a:pt x="712" y="423"/>
                  </a:lnTo>
                  <a:lnTo>
                    <a:pt x="710" y="419"/>
                  </a:lnTo>
                  <a:lnTo>
                    <a:pt x="706" y="417"/>
                  </a:lnTo>
                  <a:lnTo>
                    <a:pt x="702" y="415"/>
                  </a:lnTo>
                  <a:lnTo>
                    <a:pt x="698" y="413"/>
                  </a:lnTo>
                  <a:lnTo>
                    <a:pt x="696" y="413"/>
                  </a:lnTo>
                  <a:lnTo>
                    <a:pt x="694" y="411"/>
                  </a:lnTo>
                  <a:lnTo>
                    <a:pt x="692" y="411"/>
                  </a:lnTo>
                  <a:lnTo>
                    <a:pt x="690" y="411"/>
                  </a:lnTo>
                  <a:lnTo>
                    <a:pt x="688" y="411"/>
                  </a:lnTo>
                  <a:lnTo>
                    <a:pt x="688" y="411"/>
                  </a:lnTo>
                  <a:lnTo>
                    <a:pt x="686" y="411"/>
                  </a:lnTo>
                  <a:lnTo>
                    <a:pt x="684" y="411"/>
                  </a:lnTo>
                  <a:lnTo>
                    <a:pt x="682" y="411"/>
                  </a:lnTo>
                  <a:lnTo>
                    <a:pt x="680" y="411"/>
                  </a:lnTo>
                  <a:lnTo>
                    <a:pt x="680" y="409"/>
                  </a:lnTo>
                  <a:lnTo>
                    <a:pt x="680" y="411"/>
                  </a:lnTo>
                  <a:lnTo>
                    <a:pt x="678" y="409"/>
                  </a:lnTo>
                  <a:lnTo>
                    <a:pt x="674" y="409"/>
                  </a:lnTo>
                  <a:lnTo>
                    <a:pt x="672" y="409"/>
                  </a:lnTo>
                  <a:lnTo>
                    <a:pt x="670" y="409"/>
                  </a:lnTo>
                  <a:lnTo>
                    <a:pt x="670" y="411"/>
                  </a:lnTo>
                  <a:lnTo>
                    <a:pt x="668" y="411"/>
                  </a:lnTo>
                  <a:lnTo>
                    <a:pt x="668" y="413"/>
                  </a:lnTo>
                  <a:lnTo>
                    <a:pt x="668" y="411"/>
                  </a:lnTo>
                  <a:lnTo>
                    <a:pt x="666" y="411"/>
                  </a:lnTo>
                  <a:lnTo>
                    <a:pt x="664" y="413"/>
                  </a:lnTo>
                  <a:lnTo>
                    <a:pt x="662" y="415"/>
                  </a:lnTo>
                  <a:lnTo>
                    <a:pt x="660" y="415"/>
                  </a:lnTo>
                  <a:lnTo>
                    <a:pt x="660" y="413"/>
                  </a:lnTo>
                  <a:lnTo>
                    <a:pt x="658" y="413"/>
                  </a:lnTo>
                  <a:lnTo>
                    <a:pt x="656" y="413"/>
                  </a:lnTo>
                  <a:lnTo>
                    <a:pt x="654" y="413"/>
                  </a:lnTo>
                  <a:lnTo>
                    <a:pt x="648" y="411"/>
                  </a:lnTo>
                  <a:lnTo>
                    <a:pt x="646" y="411"/>
                  </a:lnTo>
                  <a:lnTo>
                    <a:pt x="644" y="411"/>
                  </a:lnTo>
                  <a:lnTo>
                    <a:pt x="642" y="411"/>
                  </a:lnTo>
                  <a:lnTo>
                    <a:pt x="640" y="411"/>
                  </a:lnTo>
                  <a:lnTo>
                    <a:pt x="640" y="411"/>
                  </a:lnTo>
                  <a:lnTo>
                    <a:pt x="638" y="411"/>
                  </a:lnTo>
                  <a:lnTo>
                    <a:pt x="634" y="413"/>
                  </a:lnTo>
                  <a:lnTo>
                    <a:pt x="630" y="413"/>
                  </a:lnTo>
                  <a:lnTo>
                    <a:pt x="628" y="415"/>
                  </a:lnTo>
                  <a:lnTo>
                    <a:pt x="626" y="415"/>
                  </a:lnTo>
                  <a:lnTo>
                    <a:pt x="624" y="415"/>
                  </a:lnTo>
                  <a:lnTo>
                    <a:pt x="622" y="417"/>
                  </a:lnTo>
                  <a:lnTo>
                    <a:pt x="620" y="417"/>
                  </a:lnTo>
                  <a:lnTo>
                    <a:pt x="620" y="419"/>
                  </a:lnTo>
                  <a:lnTo>
                    <a:pt x="618" y="419"/>
                  </a:lnTo>
                  <a:lnTo>
                    <a:pt x="616" y="421"/>
                  </a:lnTo>
                  <a:lnTo>
                    <a:pt x="614" y="421"/>
                  </a:lnTo>
                  <a:lnTo>
                    <a:pt x="612" y="421"/>
                  </a:lnTo>
                  <a:lnTo>
                    <a:pt x="610" y="423"/>
                  </a:lnTo>
                  <a:lnTo>
                    <a:pt x="606" y="425"/>
                  </a:lnTo>
                  <a:lnTo>
                    <a:pt x="604" y="427"/>
                  </a:lnTo>
                  <a:lnTo>
                    <a:pt x="602" y="427"/>
                  </a:lnTo>
                  <a:lnTo>
                    <a:pt x="602" y="429"/>
                  </a:lnTo>
                  <a:lnTo>
                    <a:pt x="600" y="429"/>
                  </a:lnTo>
                  <a:lnTo>
                    <a:pt x="598" y="431"/>
                  </a:lnTo>
                  <a:lnTo>
                    <a:pt x="596" y="431"/>
                  </a:lnTo>
                  <a:lnTo>
                    <a:pt x="596" y="429"/>
                  </a:lnTo>
                  <a:lnTo>
                    <a:pt x="598" y="429"/>
                  </a:lnTo>
                  <a:lnTo>
                    <a:pt x="600" y="429"/>
                  </a:lnTo>
                  <a:lnTo>
                    <a:pt x="602" y="427"/>
                  </a:lnTo>
                  <a:lnTo>
                    <a:pt x="604" y="427"/>
                  </a:lnTo>
                  <a:lnTo>
                    <a:pt x="604" y="425"/>
                  </a:lnTo>
                  <a:lnTo>
                    <a:pt x="606" y="425"/>
                  </a:lnTo>
                  <a:lnTo>
                    <a:pt x="608" y="425"/>
                  </a:lnTo>
                  <a:lnTo>
                    <a:pt x="608" y="423"/>
                  </a:lnTo>
                  <a:lnTo>
                    <a:pt x="610" y="423"/>
                  </a:lnTo>
                  <a:lnTo>
                    <a:pt x="612" y="421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4" y="421"/>
                  </a:lnTo>
                  <a:lnTo>
                    <a:pt x="614" y="419"/>
                  </a:lnTo>
                  <a:lnTo>
                    <a:pt x="616" y="419"/>
                  </a:lnTo>
                  <a:lnTo>
                    <a:pt x="616" y="417"/>
                  </a:lnTo>
                  <a:lnTo>
                    <a:pt x="614" y="419"/>
                  </a:lnTo>
                  <a:lnTo>
                    <a:pt x="612" y="419"/>
                  </a:lnTo>
                  <a:lnTo>
                    <a:pt x="610" y="421"/>
                  </a:lnTo>
                  <a:lnTo>
                    <a:pt x="610" y="423"/>
                  </a:lnTo>
                  <a:lnTo>
                    <a:pt x="608" y="423"/>
                  </a:lnTo>
                  <a:lnTo>
                    <a:pt x="606" y="423"/>
                  </a:lnTo>
                  <a:lnTo>
                    <a:pt x="604" y="423"/>
                  </a:lnTo>
                  <a:lnTo>
                    <a:pt x="604" y="421"/>
                  </a:lnTo>
                  <a:lnTo>
                    <a:pt x="604" y="423"/>
                  </a:lnTo>
                  <a:lnTo>
                    <a:pt x="602" y="421"/>
                  </a:lnTo>
                  <a:lnTo>
                    <a:pt x="600" y="421"/>
                  </a:lnTo>
                  <a:lnTo>
                    <a:pt x="596" y="421"/>
                  </a:lnTo>
                  <a:lnTo>
                    <a:pt x="596" y="423"/>
                  </a:lnTo>
                  <a:lnTo>
                    <a:pt x="594" y="423"/>
                  </a:lnTo>
                  <a:lnTo>
                    <a:pt x="592" y="425"/>
                  </a:lnTo>
                  <a:lnTo>
                    <a:pt x="590" y="427"/>
                  </a:lnTo>
                  <a:lnTo>
                    <a:pt x="588" y="429"/>
                  </a:lnTo>
                  <a:lnTo>
                    <a:pt x="586" y="429"/>
                  </a:lnTo>
                  <a:lnTo>
                    <a:pt x="586" y="431"/>
                  </a:lnTo>
                  <a:lnTo>
                    <a:pt x="586" y="429"/>
                  </a:lnTo>
                  <a:lnTo>
                    <a:pt x="584" y="429"/>
                  </a:lnTo>
                  <a:lnTo>
                    <a:pt x="586" y="427"/>
                  </a:lnTo>
                  <a:lnTo>
                    <a:pt x="586" y="423"/>
                  </a:lnTo>
                  <a:lnTo>
                    <a:pt x="584" y="423"/>
                  </a:lnTo>
                  <a:lnTo>
                    <a:pt x="584" y="421"/>
                  </a:lnTo>
                  <a:lnTo>
                    <a:pt x="584" y="419"/>
                  </a:lnTo>
                  <a:lnTo>
                    <a:pt x="584" y="421"/>
                  </a:lnTo>
                  <a:lnTo>
                    <a:pt x="584" y="425"/>
                  </a:lnTo>
                  <a:lnTo>
                    <a:pt x="584" y="427"/>
                  </a:lnTo>
                  <a:lnTo>
                    <a:pt x="582" y="427"/>
                  </a:lnTo>
                  <a:lnTo>
                    <a:pt x="580" y="427"/>
                  </a:lnTo>
                  <a:lnTo>
                    <a:pt x="580" y="429"/>
                  </a:lnTo>
                  <a:lnTo>
                    <a:pt x="582" y="427"/>
                  </a:lnTo>
                  <a:lnTo>
                    <a:pt x="582" y="429"/>
                  </a:lnTo>
                  <a:lnTo>
                    <a:pt x="582" y="427"/>
                  </a:lnTo>
                  <a:lnTo>
                    <a:pt x="584" y="429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88" y="433"/>
                  </a:lnTo>
                  <a:lnTo>
                    <a:pt x="588" y="435"/>
                  </a:lnTo>
                  <a:lnTo>
                    <a:pt x="586" y="435"/>
                  </a:lnTo>
                  <a:lnTo>
                    <a:pt x="584" y="433"/>
                  </a:lnTo>
                  <a:lnTo>
                    <a:pt x="584" y="435"/>
                  </a:lnTo>
                  <a:lnTo>
                    <a:pt x="584" y="437"/>
                  </a:lnTo>
                  <a:lnTo>
                    <a:pt x="588" y="435"/>
                  </a:lnTo>
                  <a:lnTo>
                    <a:pt x="590" y="435"/>
                  </a:lnTo>
                  <a:lnTo>
                    <a:pt x="592" y="435"/>
                  </a:lnTo>
                  <a:lnTo>
                    <a:pt x="592" y="433"/>
                  </a:lnTo>
                  <a:lnTo>
                    <a:pt x="594" y="433"/>
                  </a:lnTo>
                  <a:lnTo>
                    <a:pt x="594" y="431"/>
                  </a:lnTo>
                  <a:lnTo>
                    <a:pt x="596" y="431"/>
                  </a:lnTo>
                  <a:lnTo>
                    <a:pt x="596" y="433"/>
                  </a:lnTo>
                  <a:lnTo>
                    <a:pt x="594" y="433"/>
                  </a:lnTo>
                  <a:lnTo>
                    <a:pt x="592" y="435"/>
                  </a:lnTo>
                  <a:lnTo>
                    <a:pt x="590" y="435"/>
                  </a:lnTo>
                  <a:lnTo>
                    <a:pt x="590" y="437"/>
                  </a:lnTo>
                  <a:lnTo>
                    <a:pt x="588" y="437"/>
                  </a:lnTo>
                  <a:lnTo>
                    <a:pt x="584" y="437"/>
                  </a:lnTo>
                  <a:lnTo>
                    <a:pt x="582" y="437"/>
                  </a:lnTo>
                  <a:lnTo>
                    <a:pt x="580" y="437"/>
                  </a:lnTo>
                  <a:lnTo>
                    <a:pt x="578" y="437"/>
                  </a:lnTo>
                  <a:lnTo>
                    <a:pt x="576" y="437"/>
                  </a:lnTo>
                  <a:lnTo>
                    <a:pt x="576" y="439"/>
                  </a:lnTo>
                  <a:lnTo>
                    <a:pt x="574" y="439"/>
                  </a:lnTo>
                  <a:lnTo>
                    <a:pt x="574" y="437"/>
                  </a:lnTo>
                  <a:lnTo>
                    <a:pt x="572" y="437"/>
                  </a:lnTo>
                  <a:lnTo>
                    <a:pt x="570" y="437"/>
                  </a:lnTo>
                  <a:lnTo>
                    <a:pt x="568" y="435"/>
                  </a:lnTo>
                  <a:lnTo>
                    <a:pt x="566" y="435"/>
                  </a:lnTo>
                  <a:lnTo>
                    <a:pt x="564" y="433"/>
                  </a:lnTo>
                  <a:lnTo>
                    <a:pt x="560" y="433"/>
                  </a:lnTo>
                  <a:lnTo>
                    <a:pt x="558" y="431"/>
                  </a:lnTo>
                  <a:lnTo>
                    <a:pt x="554" y="431"/>
                  </a:lnTo>
                  <a:lnTo>
                    <a:pt x="550" y="429"/>
                  </a:lnTo>
                  <a:lnTo>
                    <a:pt x="548" y="429"/>
                  </a:lnTo>
                  <a:lnTo>
                    <a:pt x="546" y="427"/>
                  </a:lnTo>
                  <a:lnTo>
                    <a:pt x="544" y="427"/>
                  </a:lnTo>
                  <a:lnTo>
                    <a:pt x="544" y="427"/>
                  </a:lnTo>
                  <a:lnTo>
                    <a:pt x="544" y="425"/>
                  </a:lnTo>
                  <a:lnTo>
                    <a:pt x="542" y="425"/>
                  </a:lnTo>
                  <a:lnTo>
                    <a:pt x="540" y="425"/>
                  </a:lnTo>
                  <a:lnTo>
                    <a:pt x="538" y="425"/>
                  </a:lnTo>
                  <a:lnTo>
                    <a:pt x="536" y="423"/>
                  </a:lnTo>
                  <a:lnTo>
                    <a:pt x="534" y="423"/>
                  </a:lnTo>
                  <a:lnTo>
                    <a:pt x="530" y="423"/>
                  </a:lnTo>
                  <a:lnTo>
                    <a:pt x="528" y="421"/>
                  </a:lnTo>
                  <a:lnTo>
                    <a:pt x="524" y="421"/>
                  </a:lnTo>
                  <a:lnTo>
                    <a:pt x="520" y="419"/>
                  </a:lnTo>
                  <a:lnTo>
                    <a:pt x="518" y="419"/>
                  </a:lnTo>
                  <a:lnTo>
                    <a:pt x="516" y="419"/>
                  </a:lnTo>
                  <a:lnTo>
                    <a:pt x="514" y="417"/>
                  </a:lnTo>
                  <a:lnTo>
                    <a:pt x="512" y="417"/>
                  </a:lnTo>
                  <a:lnTo>
                    <a:pt x="510" y="417"/>
                  </a:lnTo>
                  <a:lnTo>
                    <a:pt x="508" y="417"/>
                  </a:lnTo>
                  <a:lnTo>
                    <a:pt x="506" y="417"/>
                  </a:lnTo>
                  <a:lnTo>
                    <a:pt x="504" y="417"/>
                  </a:lnTo>
                  <a:lnTo>
                    <a:pt x="502" y="417"/>
                  </a:lnTo>
                  <a:lnTo>
                    <a:pt x="498" y="415"/>
                  </a:lnTo>
                  <a:lnTo>
                    <a:pt x="496" y="415"/>
                  </a:lnTo>
                  <a:lnTo>
                    <a:pt x="496" y="413"/>
                  </a:lnTo>
                  <a:lnTo>
                    <a:pt x="494" y="413"/>
                  </a:lnTo>
                  <a:lnTo>
                    <a:pt x="492" y="413"/>
                  </a:lnTo>
                  <a:lnTo>
                    <a:pt x="490" y="413"/>
                  </a:lnTo>
                  <a:lnTo>
                    <a:pt x="488" y="411"/>
                  </a:lnTo>
                  <a:lnTo>
                    <a:pt x="486" y="411"/>
                  </a:lnTo>
                  <a:lnTo>
                    <a:pt x="484" y="411"/>
                  </a:lnTo>
                  <a:lnTo>
                    <a:pt x="482" y="411"/>
                  </a:lnTo>
                  <a:lnTo>
                    <a:pt x="480" y="409"/>
                  </a:lnTo>
                  <a:lnTo>
                    <a:pt x="478" y="409"/>
                  </a:lnTo>
                  <a:lnTo>
                    <a:pt x="476" y="409"/>
                  </a:lnTo>
                  <a:lnTo>
                    <a:pt x="474" y="409"/>
                  </a:lnTo>
                  <a:lnTo>
                    <a:pt x="472" y="407"/>
                  </a:lnTo>
                  <a:lnTo>
                    <a:pt x="470" y="407"/>
                  </a:lnTo>
                  <a:lnTo>
                    <a:pt x="470" y="405"/>
                  </a:lnTo>
                  <a:lnTo>
                    <a:pt x="468" y="405"/>
                  </a:lnTo>
                  <a:lnTo>
                    <a:pt x="466" y="403"/>
                  </a:lnTo>
                  <a:lnTo>
                    <a:pt x="464" y="401"/>
                  </a:lnTo>
                  <a:lnTo>
                    <a:pt x="462" y="398"/>
                  </a:lnTo>
                  <a:lnTo>
                    <a:pt x="460" y="398"/>
                  </a:lnTo>
                  <a:lnTo>
                    <a:pt x="460" y="396"/>
                  </a:lnTo>
                  <a:lnTo>
                    <a:pt x="458" y="396"/>
                  </a:lnTo>
                  <a:lnTo>
                    <a:pt x="458" y="394"/>
                  </a:lnTo>
                  <a:lnTo>
                    <a:pt x="456" y="392"/>
                  </a:lnTo>
                  <a:lnTo>
                    <a:pt x="456" y="394"/>
                  </a:lnTo>
                  <a:lnTo>
                    <a:pt x="456" y="392"/>
                  </a:lnTo>
                  <a:lnTo>
                    <a:pt x="456" y="392"/>
                  </a:lnTo>
                  <a:lnTo>
                    <a:pt x="454" y="390"/>
                  </a:lnTo>
                  <a:lnTo>
                    <a:pt x="454" y="388"/>
                  </a:lnTo>
                  <a:lnTo>
                    <a:pt x="452" y="386"/>
                  </a:lnTo>
                  <a:lnTo>
                    <a:pt x="452" y="384"/>
                  </a:lnTo>
                  <a:lnTo>
                    <a:pt x="452" y="382"/>
                  </a:lnTo>
                  <a:lnTo>
                    <a:pt x="450" y="380"/>
                  </a:lnTo>
                  <a:lnTo>
                    <a:pt x="450" y="378"/>
                  </a:lnTo>
                  <a:lnTo>
                    <a:pt x="450" y="376"/>
                  </a:lnTo>
                  <a:lnTo>
                    <a:pt x="450" y="374"/>
                  </a:lnTo>
                  <a:lnTo>
                    <a:pt x="452" y="374"/>
                  </a:lnTo>
                  <a:lnTo>
                    <a:pt x="450" y="372"/>
                  </a:lnTo>
                  <a:lnTo>
                    <a:pt x="450" y="370"/>
                  </a:lnTo>
                  <a:lnTo>
                    <a:pt x="450" y="368"/>
                  </a:lnTo>
                  <a:lnTo>
                    <a:pt x="450" y="366"/>
                  </a:lnTo>
                  <a:lnTo>
                    <a:pt x="450" y="364"/>
                  </a:lnTo>
                  <a:lnTo>
                    <a:pt x="452" y="364"/>
                  </a:lnTo>
                  <a:lnTo>
                    <a:pt x="454" y="364"/>
                  </a:lnTo>
                  <a:lnTo>
                    <a:pt x="454" y="362"/>
                  </a:lnTo>
                  <a:lnTo>
                    <a:pt x="456" y="362"/>
                  </a:lnTo>
                  <a:lnTo>
                    <a:pt x="456" y="360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6" y="360"/>
                  </a:lnTo>
                  <a:lnTo>
                    <a:pt x="456" y="362"/>
                  </a:lnTo>
                  <a:lnTo>
                    <a:pt x="458" y="362"/>
                  </a:lnTo>
                  <a:lnTo>
                    <a:pt x="460" y="360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8"/>
                  </a:lnTo>
                  <a:lnTo>
                    <a:pt x="458" y="360"/>
                  </a:lnTo>
                  <a:lnTo>
                    <a:pt x="458" y="358"/>
                  </a:lnTo>
                  <a:lnTo>
                    <a:pt x="458" y="356"/>
                  </a:lnTo>
                  <a:lnTo>
                    <a:pt x="458" y="354"/>
                  </a:lnTo>
                  <a:lnTo>
                    <a:pt x="458" y="352"/>
                  </a:lnTo>
                  <a:lnTo>
                    <a:pt x="456" y="350"/>
                  </a:lnTo>
                  <a:lnTo>
                    <a:pt x="456" y="348"/>
                  </a:lnTo>
                  <a:lnTo>
                    <a:pt x="456" y="350"/>
                  </a:lnTo>
                  <a:lnTo>
                    <a:pt x="458" y="350"/>
                  </a:lnTo>
                  <a:lnTo>
                    <a:pt x="458" y="348"/>
                  </a:lnTo>
                  <a:lnTo>
                    <a:pt x="458" y="346"/>
                  </a:lnTo>
                  <a:lnTo>
                    <a:pt x="456" y="346"/>
                  </a:lnTo>
                  <a:lnTo>
                    <a:pt x="454" y="344"/>
                  </a:lnTo>
                  <a:lnTo>
                    <a:pt x="456" y="344"/>
                  </a:lnTo>
                  <a:lnTo>
                    <a:pt x="456" y="344"/>
                  </a:lnTo>
                  <a:lnTo>
                    <a:pt x="456" y="342"/>
                  </a:lnTo>
                  <a:lnTo>
                    <a:pt x="454" y="342"/>
                  </a:lnTo>
                  <a:lnTo>
                    <a:pt x="454" y="344"/>
                  </a:lnTo>
                  <a:lnTo>
                    <a:pt x="454" y="342"/>
                  </a:lnTo>
                  <a:lnTo>
                    <a:pt x="452" y="344"/>
                  </a:lnTo>
                  <a:lnTo>
                    <a:pt x="452" y="342"/>
                  </a:lnTo>
                  <a:lnTo>
                    <a:pt x="450" y="340"/>
                  </a:lnTo>
                  <a:lnTo>
                    <a:pt x="450" y="338"/>
                  </a:lnTo>
                  <a:lnTo>
                    <a:pt x="448" y="338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4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8" y="336"/>
                  </a:lnTo>
                  <a:lnTo>
                    <a:pt x="446" y="336"/>
                  </a:lnTo>
                  <a:lnTo>
                    <a:pt x="448" y="336"/>
                  </a:lnTo>
                  <a:lnTo>
                    <a:pt x="448" y="338"/>
                  </a:lnTo>
                  <a:lnTo>
                    <a:pt x="448" y="338"/>
                  </a:lnTo>
                  <a:lnTo>
                    <a:pt x="450" y="340"/>
                  </a:lnTo>
                  <a:lnTo>
                    <a:pt x="450" y="342"/>
                  </a:lnTo>
                  <a:lnTo>
                    <a:pt x="452" y="342"/>
                  </a:lnTo>
                  <a:lnTo>
                    <a:pt x="454" y="344"/>
                  </a:lnTo>
                  <a:lnTo>
                    <a:pt x="454" y="346"/>
                  </a:lnTo>
                  <a:lnTo>
                    <a:pt x="456" y="346"/>
                  </a:lnTo>
                  <a:lnTo>
                    <a:pt x="454" y="346"/>
                  </a:lnTo>
                  <a:lnTo>
                    <a:pt x="454" y="344"/>
                  </a:lnTo>
                  <a:lnTo>
                    <a:pt x="452" y="344"/>
                  </a:lnTo>
                  <a:lnTo>
                    <a:pt x="448" y="340"/>
                  </a:lnTo>
                  <a:lnTo>
                    <a:pt x="448" y="338"/>
                  </a:lnTo>
                  <a:lnTo>
                    <a:pt x="446" y="336"/>
                  </a:lnTo>
                  <a:lnTo>
                    <a:pt x="444" y="334"/>
                  </a:lnTo>
                  <a:lnTo>
                    <a:pt x="440" y="332"/>
                  </a:lnTo>
                  <a:lnTo>
                    <a:pt x="438" y="332"/>
                  </a:lnTo>
                  <a:lnTo>
                    <a:pt x="436" y="330"/>
                  </a:lnTo>
                  <a:lnTo>
                    <a:pt x="434" y="328"/>
                  </a:lnTo>
                  <a:lnTo>
                    <a:pt x="434" y="326"/>
                  </a:lnTo>
                  <a:lnTo>
                    <a:pt x="432" y="326"/>
                  </a:lnTo>
                  <a:lnTo>
                    <a:pt x="434" y="324"/>
                  </a:lnTo>
                  <a:lnTo>
                    <a:pt x="434" y="322"/>
                  </a:lnTo>
                  <a:lnTo>
                    <a:pt x="434" y="318"/>
                  </a:lnTo>
                  <a:lnTo>
                    <a:pt x="432" y="316"/>
                  </a:lnTo>
                  <a:lnTo>
                    <a:pt x="430" y="314"/>
                  </a:lnTo>
                  <a:lnTo>
                    <a:pt x="428" y="312"/>
                  </a:lnTo>
                  <a:lnTo>
                    <a:pt x="426" y="310"/>
                  </a:lnTo>
                  <a:lnTo>
                    <a:pt x="422" y="308"/>
                  </a:lnTo>
                  <a:lnTo>
                    <a:pt x="420" y="308"/>
                  </a:lnTo>
                  <a:lnTo>
                    <a:pt x="420" y="306"/>
                  </a:lnTo>
                  <a:lnTo>
                    <a:pt x="416" y="302"/>
                  </a:lnTo>
                  <a:lnTo>
                    <a:pt x="416" y="300"/>
                  </a:lnTo>
                  <a:lnTo>
                    <a:pt x="414" y="298"/>
                  </a:lnTo>
                  <a:lnTo>
                    <a:pt x="412" y="296"/>
                  </a:lnTo>
                  <a:lnTo>
                    <a:pt x="410" y="294"/>
                  </a:lnTo>
                  <a:lnTo>
                    <a:pt x="410" y="292"/>
                  </a:lnTo>
                  <a:lnTo>
                    <a:pt x="412" y="290"/>
                  </a:lnTo>
                  <a:lnTo>
                    <a:pt x="412" y="286"/>
                  </a:lnTo>
                  <a:lnTo>
                    <a:pt x="414" y="280"/>
                  </a:lnTo>
                  <a:lnTo>
                    <a:pt x="414" y="276"/>
                  </a:lnTo>
                  <a:lnTo>
                    <a:pt x="416" y="276"/>
                  </a:lnTo>
                  <a:lnTo>
                    <a:pt x="416" y="274"/>
                  </a:lnTo>
                  <a:lnTo>
                    <a:pt x="416" y="272"/>
                  </a:lnTo>
                  <a:lnTo>
                    <a:pt x="418" y="272"/>
                  </a:lnTo>
                  <a:lnTo>
                    <a:pt x="418" y="270"/>
                  </a:lnTo>
                  <a:lnTo>
                    <a:pt x="420" y="268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4"/>
                  </a:lnTo>
                  <a:lnTo>
                    <a:pt x="420" y="276"/>
                  </a:lnTo>
                  <a:lnTo>
                    <a:pt x="418" y="276"/>
                  </a:lnTo>
                  <a:lnTo>
                    <a:pt x="416" y="278"/>
                  </a:lnTo>
                  <a:lnTo>
                    <a:pt x="414" y="282"/>
                  </a:lnTo>
                  <a:lnTo>
                    <a:pt x="414" y="284"/>
                  </a:lnTo>
                  <a:lnTo>
                    <a:pt x="412" y="290"/>
                  </a:lnTo>
                  <a:lnTo>
                    <a:pt x="412" y="292"/>
                  </a:lnTo>
                  <a:lnTo>
                    <a:pt x="414" y="294"/>
                  </a:lnTo>
                  <a:lnTo>
                    <a:pt x="414" y="296"/>
                  </a:lnTo>
                  <a:lnTo>
                    <a:pt x="416" y="296"/>
                  </a:lnTo>
                  <a:lnTo>
                    <a:pt x="414" y="296"/>
                  </a:lnTo>
                  <a:lnTo>
                    <a:pt x="414" y="296"/>
                  </a:lnTo>
                  <a:lnTo>
                    <a:pt x="412" y="296"/>
                  </a:lnTo>
                  <a:lnTo>
                    <a:pt x="414" y="296"/>
                  </a:lnTo>
                  <a:lnTo>
                    <a:pt x="414" y="298"/>
                  </a:lnTo>
                  <a:lnTo>
                    <a:pt x="416" y="300"/>
                  </a:lnTo>
                  <a:lnTo>
                    <a:pt x="416" y="298"/>
                  </a:lnTo>
                  <a:lnTo>
                    <a:pt x="416" y="296"/>
                  </a:lnTo>
                  <a:lnTo>
                    <a:pt x="418" y="296"/>
                  </a:lnTo>
                  <a:lnTo>
                    <a:pt x="420" y="298"/>
                  </a:lnTo>
                  <a:lnTo>
                    <a:pt x="422" y="298"/>
                  </a:lnTo>
                  <a:lnTo>
                    <a:pt x="422" y="300"/>
                  </a:lnTo>
                  <a:lnTo>
                    <a:pt x="424" y="300"/>
                  </a:lnTo>
                  <a:lnTo>
                    <a:pt x="426" y="300"/>
                  </a:lnTo>
                  <a:lnTo>
                    <a:pt x="426" y="302"/>
                  </a:lnTo>
                  <a:lnTo>
                    <a:pt x="426" y="300"/>
                  </a:lnTo>
                  <a:lnTo>
                    <a:pt x="428" y="302"/>
                  </a:lnTo>
                  <a:lnTo>
                    <a:pt x="430" y="302"/>
                  </a:lnTo>
                  <a:lnTo>
                    <a:pt x="436" y="302"/>
                  </a:lnTo>
                  <a:lnTo>
                    <a:pt x="438" y="302"/>
                  </a:lnTo>
                  <a:lnTo>
                    <a:pt x="440" y="300"/>
                  </a:lnTo>
                  <a:lnTo>
                    <a:pt x="442" y="300"/>
                  </a:lnTo>
                  <a:lnTo>
                    <a:pt x="444" y="300"/>
                  </a:lnTo>
                  <a:lnTo>
                    <a:pt x="446" y="300"/>
                  </a:lnTo>
                  <a:lnTo>
                    <a:pt x="448" y="300"/>
                  </a:lnTo>
                  <a:lnTo>
                    <a:pt x="446" y="298"/>
                  </a:lnTo>
                  <a:lnTo>
                    <a:pt x="446" y="296"/>
                  </a:lnTo>
                  <a:lnTo>
                    <a:pt x="446" y="298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42" y="296"/>
                  </a:lnTo>
                  <a:lnTo>
                    <a:pt x="444" y="296"/>
                  </a:lnTo>
                  <a:lnTo>
                    <a:pt x="446" y="296"/>
                  </a:lnTo>
                  <a:lnTo>
                    <a:pt x="448" y="296"/>
                  </a:lnTo>
                  <a:lnTo>
                    <a:pt x="448" y="296"/>
                  </a:lnTo>
                  <a:lnTo>
                    <a:pt x="450" y="294"/>
                  </a:lnTo>
                  <a:lnTo>
                    <a:pt x="450" y="292"/>
                  </a:lnTo>
                  <a:lnTo>
                    <a:pt x="452" y="290"/>
                  </a:lnTo>
                  <a:lnTo>
                    <a:pt x="452" y="288"/>
                  </a:lnTo>
                  <a:lnTo>
                    <a:pt x="452" y="286"/>
                  </a:lnTo>
                  <a:lnTo>
                    <a:pt x="452" y="284"/>
                  </a:lnTo>
                  <a:lnTo>
                    <a:pt x="452" y="282"/>
                  </a:lnTo>
                  <a:lnTo>
                    <a:pt x="450" y="282"/>
                  </a:lnTo>
                  <a:lnTo>
                    <a:pt x="450" y="280"/>
                  </a:lnTo>
                  <a:lnTo>
                    <a:pt x="452" y="278"/>
                  </a:lnTo>
                  <a:lnTo>
                    <a:pt x="454" y="278"/>
                  </a:lnTo>
                  <a:lnTo>
                    <a:pt x="454" y="276"/>
                  </a:lnTo>
                  <a:lnTo>
                    <a:pt x="456" y="276"/>
                  </a:lnTo>
                  <a:lnTo>
                    <a:pt x="458" y="274"/>
                  </a:lnTo>
                  <a:lnTo>
                    <a:pt x="460" y="272"/>
                  </a:lnTo>
                  <a:lnTo>
                    <a:pt x="462" y="270"/>
                  </a:lnTo>
                  <a:lnTo>
                    <a:pt x="462" y="272"/>
                  </a:lnTo>
                  <a:lnTo>
                    <a:pt x="460" y="272"/>
                  </a:lnTo>
                  <a:lnTo>
                    <a:pt x="462" y="272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6" y="274"/>
                  </a:lnTo>
                  <a:lnTo>
                    <a:pt x="468" y="274"/>
                  </a:lnTo>
                  <a:lnTo>
                    <a:pt x="470" y="274"/>
                  </a:lnTo>
                  <a:lnTo>
                    <a:pt x="470" y="272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lnTo>
                    <a:pt x="478" y="276"/>
                  </a:lnTo>
                  <a:lnTo>
                    <a:pt x="478" y="278"/>
                  </a:lnTo>
                  <a:lnTo>
                    <a:pt x="480" y="278"/>
                  </a:lnTo>
                  <a:lnTo>
                    <a:pt x="482" y="278"/>
                  </a:lnTo>
                  <a:lnTo>
                    <a:pt x="484" y="278"/>
                  </a:lnTo>
                  <a:lnTo>
                    <a:pt x="486" y="280"/>
                  </a:lnTo>
                  <a:lnTo>
                    <a:pt x="488" y="278"/>
                  </a:lnTo>
                  <a:lnTo>
                    <a:pt x="488" y="280"/>
                  </a:lnTo>
                  <a:lnTo>
                    <a:pt x="490" y="280"/>
                  </a:lnTo>
                  <a:lnTo>
                    <a:pt x="490" y="282"/>
                  </a:lnTo>
                  <a:lnTo>
                    <a:pt x="490" y="284"/>
                  </a:lnTo>
                  <a:lnTo>
                    <a:pt x="490" y="286"/>
                  </a:lnTo>
                  <a:lnTo>
                    <a:pt x="490" y="288"/>
                  </a:lnTo>
                  <a:lnTo>
                    <a:pt x="490" y="290"/>
                  </a:lnTo>
                  <a:lnTo>
                    <a:pt x="488" y="290"/>
                  </a:lnTo>
                  <a:lnTo>
                    <a:pt x="488" y="292"/>
                  </a:lnTo>
                  <a:lnTo>
                    <a:pt x="490" y="292"/>
                  </a:lnTo>
                  <a:lnTo>
                    <a:pt x="490" y="290"/>
                  </a:lnTo>
                  <a:lnTo>
                    <a:pt x="490" y="288"/>
                  </a:lnTo>
                  <a:lnTo>
                    <a:pt x="492" y="288"/>
                  </a:lnTo>
                  <a:lnTo>
                    <a:pt x="492" y="290"/>
                  </a:lnTo>
                  <a:lnTo>
                    <a:pt x="494" y="290"/>
                  </a:lnTo>
                  <a:lnTo>
                    <a:pt x="494" y="292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4"/>
                  </a:lnTo>
                  <a:lnTo>
                    <a:pt x="496" y="292"/>
                  </a:lnTo>
                  <a:lnTo>
                    <a:pt x="496" y="294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6" y="296"/>
                  </a:lnTo>
                  <a:lnTo>
                    <a:pt x="498" y="296"/>
                  </a:lnTo>
                  <a:lnTo>
                    <a:pt x="498" y="298"/>
                  </a:lnTo>
                  <a:lnTo>
                    <a:pt x="500" y="298"/>
                  </a:lnTo>
                  <a:lnTo>
                    <a:pt x="500" y="300"/>
                  </a:lnTo>
                  <a:lnTo>
                    <a:pt x="502" y="302"/>
                  </a:lnTo>
                  <a:lnTo>
                    <a:pt x="502" y="304"/>
                  </a:lnTo>
                  <a:lnTo>
                    <a:pt x="504" y="306"/>
                  </a:lnTo>
                  <a:lnTo>
                    <a:pt x="504" y="308"/>
                  </a:lnTo>
                  <a:lnTo>
                    <a:pt x="506" y="308"/>
                  </a:lnTo>
                  <a:lnTo>
                    <a:pt x="508" y="310"/>
                  </a:lnTo>
                  <a:lnTo>
                    <a:pt x="512" y="310"/>
                  </a:lnTo>
                  <a:lnTo>
                    <a:pt x="514" y="310"/>
                  </a:lnTo>
                  <a:lnTo>
                    <a:pt x="514" y="312"/>
                  </a:lnTo>
                  <a:lnTo>
                    <a:pt x="514" y="314"/>
                  </a:lnTo>
                  <a:lnTo>
                    <a:pt x="516" y="314"/>
                  </a:lnTo>
                  <a:lnTo>
                    <a:pt x="518" y="314"/>
                  </a:lnTo>
                  <a:lnTo>
                    <a:pt x="520" y="316"/>
                  </a:lnTo>
                  <a:lnTo>
                    <a:pt x="520" y="314"/>
                  </a:lnTo>
                  <a:lnTo>
                    <a:pt x="520" y="316"/>
                  </a:lnTo>
                  <a:lnTo>
                    <a:pt x="522" y="316"/>
                  </a:lnTo>
                  <a:lnTo>
                    <a:pt x="522" y="314"/>
                  </a:lnTo>
                  <a:lnTo>
                    <a:pt x="520" y="314"/>
                  </a:lnTo>
                  <a:lnTo>
                    <a:pt x="522" y="314"/>
                  </a:lnTo>
                  <a:lnTo>
                    <a:pt x="522" y="312"/>
                  </a:lnTo>
                  <a:lnTo>
                    <a:pt x="524" y="310"/>
                  </a:lnTo>
                  <a:lnTo>
                    <a:pt x="526" y="308"/>
                  </a:lnTo>
                  <a:lnTo>
                    <a:pt x="528" y="304"/>
                  </a:lnTo>
                  <a:lnTo>
                    <a:pt x="530" y="304"/>
                  </a:lnTo>
                  <a:lnTo>
                    <a:pt x="532" y="302"/>
                  </a:lnTo>
                  <a:lnTo>
                    <a:pt x="534" y="302"/>
                  </a:lnTo>
                  <a:lnTo>
                    <a:pt x="536" y="300"/>
                  </a:lnTo>
                  <a:lnTo>
                    <a:pt x="538" y="300"/>
                  </a:lnTo>
                  <a:lnTo>
                    <a:pt x="538" y="298"/>
                  </a:lnTo>
                  <a:lnTo>
                    <a:pt x="540" y="298"/>
                  </a:lnTo>
                  <a:lnTo>
                    <a:pt x="538" y="298"/>
                  </a:lnTo>
                  <a:lnTo>
                    <a:pt x="538" y="296"/>
                  </a:lnTo>
                  <a:lnTo>
                    <a:pt x="540" y="296"/>
                  </a:lnTo>
                  <a:lnTo>
                    <a:pt x="540" y="298"/>
                  </a:lnTo>
                  <a:lnTo>
                    <a:pt x="542" y="298"/>
                  </a:lnTo>
                  <a:lnTo>
                    <a:pt x="542" y="296"/>
                  </a:lnTo>
                  <a:lnTo>
                    <a:pt x="544" y="296"/>
                  </a:lnTo>
                  <a:lnTo>
                    <a:pt x="544" y="296"/>
                  </a:lnTo>
                  <a:lnTo>
                    <a:pt x="544" y="294"/>
                  </a:lnTo>
                  <a:lnTo>
                    <a:pt x="542" y="292"/>
                  </a:lnTo>
                  <a:lnTo>
                    <a:pt x="544" y="292"/>
                  </a:lnTo>
                  <a:lnTo>
                    <a:pt x="544" y="290"/>
                  </a:lnTo>
                  <a:lnTo>
                    <a:pt x="544" y="288"/>
                  </a:lnTo>
                  <a:lnTo>
                    <a:pt x="544" y="286"/>
                  </a:lnTo>
                  <a:lnTo>
                    <a:pt x="544" y="286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4" y="288"/>
                  </a:lnTo>
                  <a:lnTo>
                    <a:pt x="546" y="288"/>
                  </a:lnTo>
                  <a:lnTo>
                    <a:pt x="546" y="290"/>
                  </a:lnTo>
                  <a:lnTo>
                    <a:pt x="546" y="292"/>
                  </a:lnTo>
                  <a:lnTo>
                    <a:pt x="546" y="290"/>
                  </a:lnTo>
                  <a:lnTo>
                    <a:pt x="548" y="292"/>
                  </a:lnTo>
                  <a:lnTo>
                    <a:pt x="548" y="290"/>
                  </a:lnTo>
                  <a:lnTo>
                    <a:pt x="546" y="290"/>
                  </a:lnTo>
                  <a:lnTo>
                    <a:pt x="548" y="290"/>
                  </a:lnTo>
                  <a:lnTo>
                    <a:pt x="550" y="290"/>
                  </a:lnTo>
                  <a:lnTo>
                    <a:pt x="550" y="288"/>
                  </a:lnTo>
                  <a:lnTo>
                    <a:pt x="548" y="290"/>
                  </a:lnTo>
                  <a:lnTo>
                    <a:pt x="548" y="288"/>
                  </a:lnTo>
                  <a:lnTo>
                    <a:pt x="546" y="286"/>
                  </a:lnTo>
                  <a:lnTo>
                    <a:pt x="548" y="286"/>
                  </a:lnTo>
                  <a:lnTo>
                    <a:pt x="546" y="286"/>
                  </a:lnTo>
                  <a:lnTo>
                    <a:pt x="546" y="284"/>
                  </a:lnTo>
                  <a:lnTo>
                    <a:pt x="544" y="284"/>
                  </a:lnTo>
                  <a:lnTo>
                    <a:pt x="544" y="286"/>
                  </a:lnTo>
                  <a:lnTo>
                    <a:pt x="544" y="284"/>
                  </a:lnTo>
                  <a:lnTo>
                    <a:pt x="544" y="282"/>
                  </a:lnTo>
                  <a:lnTo>
                    <a:pt x="542" y="284"/>
                  </a:lnTo>
                  <a:lnTo>
                    <a:pt x="540" y="284"/>
                  </a:lnTo>
                  <a:lnTo>
                    <a:pt x="540" y="286"/>
                  </a:lnTo>
                  <a:lnTo>
                    <a:pt x="540" y="288"/>
                  </a:lnTo>
                  <a:lnTo>
                    <a:pt x="540" y="290"/>
                  </a:lnTo>
                  <a:lnTo>
                    <a:pt x="540" y="292"/>
                  </a:lnTo>
                  <a:lnTo>
                    <a:pt x="540" y="294"/>
                  </a:lnTo>
                  <a:lnTo>
                    <a:pt x="538" y="294"/>
                  </a:lnTo>
                  <a:lnTo>
                    <a:pt x="536" y="294"/>
                  </a:lnTo>
                  <a:lnTo>
                    <a:pt x="534" y="294"/>
                  </a:lnTo>
                  <a:lnTo>
                    <a:pt x="534" y="292"/>
                  </a:lnTo>
                  <a:lnTo>
                    <a:pt x="536" y="292"/>
                  </a:lnTo>
                  <a:lnTo>
                    <a:pt x="534" y="290"/>
                  </a:lnTo>
                  <a:lnTo>
                    <a:pt x="534" y="292"/>
                  </a:lnTo>
                  <a:lnTo>
                    <a:pt x="532" y="290"/>
                  </a:lnTo>
                  <a:lnTo>
                    <a:pt x="532" y="292"/>
                  </a:lnTo>
                  <a:lnTo>
                    <a:pt x="530" y="290"/>
                  </a:lnTo>
                  <a:lnTo>
                    <a:pt x="528" y="290"/>
                  </a:lnTo>
                  <a:lnTo>
                    <a:pt x="526" y="290"/>
                  </a:lnTo>
                  <a:lnTo>
                    <a:pt x="526" y="292"/>
                  </a:lnTo>
                  <a:lnTo>
                    <a:pt x="528" y="292"/>
                  </a:lnTo>
                  <a:lnTo>
                    <a:pt x="530" y="292"/>
                  </a:lnTo>
                  <a:lnTo>
                    <a:pt x="528" y="292"/>
                  </a:lnTo>
                  <a:lnTo>
                    <a:pt x="526" y="294"/>
                  </a:lnTo>
                  <a:lnTo>
                    <a:pt x="524" y="294"/>
                  </a:lnTo>
                  <a:lnTo>
                    <a:pt x="522" y="294"/>
                  </a:lnTo>
                  <a:lnTo>
                    <a:pt x="520" y="294"/>
                  </a:lnTo>
                  <a:lnTo>
                    <a:pt x="518" y="294"/>
                  </a:lnTo>
                  <a:lnTo>
                    <a:pt x="518" y="292"/>
                  </a:lnTo>
                  <a:lnTo>
                    <a:pt x="516" y="290"/>
                  </a:lnTo>
                  <a:lnTo>
                    <a:pt x="514" y="290"/>
                  </a:lnTo>
                  <a:lnTo>
                    <a:pt x="514" y="288"/>
                  </a:lnTo>
                  <a:lnTo>
                    <a:pt x="512" y="288"/>
                  </a:lnTo>
                  <a:lnTo>
                    <a:pt x="510" y="288"/>
                  </a:lnTo>
                  <a:lnTo>
                    <a:pt x="510" y="290"/>
                  </a:lnTo>
                  <a:lnTo>
                    <a:pt x="508" y="290"/>
                  </a:lnTo>
                  <a:lnTo>
                    <a:pt x="506" y="288"/>
                  </a:lnTo>
                  <a:lnTo>
                    <a:pt x="504" y="288"/>
                  </a:lnTo>
                  <a:lnTo>
                    <a:pt x="502" y="290"/>
                  </a:lnTo>
                  <a:lnTo>
                    <a:pt x="502" y="292"/>
                  </a:lnTo>
                  <a:lnTo>
                    <a:pt x="502" y="294"/>
                  </a:lnTo>
                  <a:lnTo>
                    <a:pt x="504" y="296"/>
                  </a:lnTo>
                  <a:lnTo>
                    <a:pt x="504" y="296"/>
                  </a:lnTo>
                  <a:lnTo>
                    <a:pt x="506" y="296"/>
                  </a:lnTo>
                  <a:lnTo>
                    <a:pt x="504" y="298"/>
                  </a:lnTo>
                  <a:lnTo>
                    <a:pt x="504" y="296"/>
                  </a:lnTo>
                  <a:lnTo>
                    <a:pt x="502" y="296"/>
                  </a:lnTo>
                  <a:lnTo>
                    <a:pt x="500" y="296"/>
                  </a:lnTo>
                  <a:lnTo>
                    <a:pt x="498" y="296"/>
                  </a:lnTo>
                  <a:lnTo>
                    <a:pt x="498" y="294"/>
                  </a:lnTo>
                  <a:lnTo>
                    <a:pt x="498" y="292"/>
                  </a:lnTo>
                  <a:lnTo>
                    <a:pt x="496" y="292"/>
                  </a:lnTo>
                  <a:lnTo>
                    <a:pt x="496" y="292"/>
                  </a:lnTo>
                  <a:lnTo>
                    <a:pt x="496" y="290"/>
                  </a:lnTo>
                  <a:lnTo>
                    <a:pt x="494" y="290"/>
                  </a:lnTo>
                  <a:lnTo>
                    <a:pt x="494" y="288"/>
                  </a:lnTo>
                  <a:lnTo>
                    <a:pt x="492" y="288"/>
                  </a:lnTo>
                  <a:lnTo>
                    <a:pt x="490" y="288"/>
                  </a:lnTo>
                  <a:lnTo>
                    <a:pt x="490" y="286"/>
                  </a:lnTo>
                  <a:lnTo>
                    <a:pt x="490" y="284"/>
                  </a:lnTo>
                  <a:lnTo>
                    <a:pt x="492" y="282"/>
                  </a:lnTo>
                  <a:lnTo>
                    <a:pt x="490" y="280"/>
                  </a:lnTo>
                  <a:lnTo>
                    <a:pt x="490" y="278"/>
                  </a:lnTo>
                  <a:lnTo>
                    <a:pt x="490" y="276"/>
                  </a:lnTo>
                  <a:lnTo>
                    <a:pt x="488" y="276"/>
                  </a:lnTo>
                  <a:lnTo>
                    <a:pt x="488" y="274"/>
                  </a:lnTo>
                  <a:lnTo>
                    <a:pt x="486" y="274"/>
                  </a:lnTo>
                  <a:lnTo>
                    <a:pt x="486" y="272"/>
                  </a:lnTo>
                  <a:lnTo>
                    <a:pt x="484" y="272"/>
                  </a:lnTo>
                  <a:lnTo>
                    <a:pt x="484" y="270"/>
                  </a:lnTo>
                  <a:lnTo>
                    <a:pt x="482" y="268"/>
                  </a:lnTo>
                  <a:lnTo>
                    <a:pt x="480" y="268"/>
                  </a:lnTo>
                  <a:lnTo>
                    <a:pt x="480" y="266"/>
                  </a:lnTo>
                  <a:lnTo>
                    <a:pt x="478" y="266"/>
                  </a:lnTo>
                  <a:lnTo>
                    <a:pt x="476" y="266"/>
                  </a:lnTo>
                  <a:lnTo>
                    <a:pt x="474" y="266"/>
                  </a:lnTo>
                  <a:lnTo>
                    <a:pt x="472" y="264"/>
                  </a:lnTo>
                  <a:lnTo>
                    <a:pt x="470" y="264"/>
                  </a:lnTo>
                  <a:lnTo>
                    <a:pt x="468" y="264"/>
                  </a:lnTo>
                  <a:lnTo>
                    <a:pt x="468" y="262"/>
                  </a:lnTo>
                  <a:lnTo>
                    <a:pt x="466" y="262"/>
                  </a:lnTo>
                  <a:lnTo>
                    <a:pt x="464" y="262"/>
                  </a:lnTo>
                  <a:lnTo>
                    <a:pt x="462" y="262"/>
                  </a:lnTo>
                  <a:lnTo>
                    <a:pt x="460" y="262"/>
                  </a:lnTo>
                  <a:lnTo>
                    <a:pt x="460" y="264"/>
                  </a:lnTo>
                  <a:lnTo>
                    <a:pt x="460" y="266"/>
                  </a:lnTo>
                  <a:lnTo>
                    <a:pt x="462" y="268"/>
                  </a:lnTo>
                  <a:lnTo>
                    <a:pt x="462" y="270"/>
                  </a:lnTo>
                  <a:lnTo>
                    <a:pt x="460" y="268"/>
                  </a:lnTo>
                  <a:lnTo>
                    <a:pt x="460" y="266"/>
                  </a:lnTo>
                  <a:lnTo>
                    <a:pt x="460" y="264"/>
                  </a:lnTo>
                  <a:lnTo>
                    <a:pt x="458" y="264"/>
                  </a:lnTo>
                  <a:lnTo>
                    <a:pt x="456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58"/>
                  </a:lnTo>
                  <a:lnTo>
                    <a:pt x="448" y="258"/>
                  </a:lnTo>
                  <a:lnTo>
                    <a:pt x="448" y="256"/>
                  </a:lnTo>
                  <a:lnTo>
                    <a:pt x="448" y="256"/>
                  </a:lnTo>
                  <a:lnTo>
                    <a:pt x="444" y="258"/>
                  </a:lnTo>
                  <a:lnTo>
                    <a:pt x="442" y="256"/>
                  </a:lnTo>
                  <a:lnTo>
                    <a:pt x="444" y="256"/>
                  </a:lnTo>
                  <a:lnTo>
                    <a:pt x="444" y="254"/>
                  </a:lnTo>
                  <a:lnTo>
                    <a:pt x="442" y="254"/>
                  </a:lnTo>
                  <a:lnTo>
                    <a:pt x="440" y="254"/>
                  </a:lnTo>
                  <a:lnTo>
                    <a:pt x="438" y="254"/>
                  </a:lnTo>
                  <a:lnTo>
                    <a:pt x="436" y="254"/>
                  </a:lnTo>
                  <a:lnTo>
                    <a:pt x="436" y="252"/>
                  </a:lnTo>
                  <a:lnTo>
                    <a:pt x="434" y="252"/>
                  </a:lnTo>
                  <a:lnTo>
                    <a:pt x="428" y="252"/>
                  </a:lnTo>
                  <a:lnTo>
                    <a:pt x="428" y="250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2" y="250"/>
                  </a:lnTo>
                  <a:lnTo>
                    <a:pt x="420" y="248"/>
                  </a:lnTo>
                  <a:lnTo>
                    <a:pt x="418" y="250"/>
                  </a:lnTo>
                  <a:lnTo>
                    <a:pt x="416" y="250"/>
                  </a:lnTo>
                  <a:lnTo>
                    <a:pt x="416" y="248"/>
                  </a:lnTo>
                  <a:lnTo>
                    <a:pt x="414" y="248"/>
                  </a:lnTo>
                  <a:lnTo>
                    <a:pt x="412" y="248"/>
                  </a:lnTo>
                  <a:lnTo>
                    <a:pt x="412" y="250"/>
                  </a:lnTo>
                  <a:lnTo>
                    <a:pt x="414" y="250"/>
                  </a:lnTo>
                  <a:lnTo>
                    <a:pt x="416" y="250"/>
                  </a:lnTo>
                  <a:lnTo>
                    <a:pt x="416" y="252"/>
                  </a:lnTo>
                  <a:lnTo>
                    <a:pt x="418" y="252"/>
                  </a:lnTo>
                  <a:lnTo>
                    <a:pt x="420" y="252"/>
                  </a:lnTo>
                  <a:lnTo>
                    <a:pt x="418" y="252"/>
                  </a:lnTo>
                  <a:lnTo>
                    <a:pt x="418" y="254"/>
                  </a:lnTo>
                  <a:lnTo>
                    <a:pt x="420" y="254"/>
                  </a:lnTo>
                  <a:lnTo>
                    <a:pt x="422" y="254"/>
                  </a:lnTo>
                  <a:lnTo>
                    <a:pt x="424" y="254"/>
                  </a:lnTo>
                  <a:lnTo>
                    <a:pt x="426" y="254"/>
                  </a:lnTo>
                  <a:lnTo>
                    <a:pt x="428" y="254"/>
                  </a:lnTo>
                  <a:lnTo>
                    <a:pt x="430" y="254"/>
                  </a:lnTo>
                  <a:lnTo>
                    <a:pt x="428" y="254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0" y="258"/>
                  </a:lnTo>
                  <a:lnTo>
                    <a:pt x="434" y="258"/>
                  </a:lnTo>
                  <a:lnTo>
                    <a:pt x="436" y="258"/>
                  </a:lnTo>
                  <a:lnTo>
                    <a:pt x="440" y="258"/>
                  </a:lnTo>
                  <a:lnTo>
                    <a:pt x="440" y="256"/>
                  </a:lnTo>
                  <a:lnTo>
                    <a:pt x="442" y="256"/>
                  </a:lnTo>
                  <a:lnTo>
                    <a:pt x="442" y="258"/>
                  </a:lnTo>
                  <a:lnTo>
                    <a:pt x="440" y="258"/>
                  </a:lnTo>
                  <a:lnTo>
                    <a:pt x="440" y="260"/>
                  </a:lnTo>
                  <a:lnTo>
                    <a:pt x="434" y="258"/>
                  </a:lnTo>
                  <a:lnTo>
                    <a:pt x="430" y="258"/>
                  </a:lnTo>
                  <a:lnTo>
                    <a:pt x="428" y="256"/>
                  </a:lnTo>
                  <a:lnTo>
                    <a:pt x="426" y="256"/>
                  </a:lnTo>
                  <a:lnTo>
                    <a:pt x="424" y="256"/>
                  </a:lnTo>
                  <a:lnTo>
                    <a:pt x="422" y="256"/>
                  </a:lnTo>
                  <a:lnTo>
                    <a:pt x="420" y="254"/>
                  </a:lnTo>
                  <a:lnTo>
                    <a:pt x="416" y="252"/>
                  </a:lnTo>
                  <a:lnTo>
                    <a:pt x="412" y="250"/>
                  </a:lnTo>
                  <a:lnTo>
                    <a:pt x="410" y="250"/>
                  </a:lnTo>
                  <a:lnTo>
                    <a:pt x="406" y="248"/>
                  </a:lnTo>
                  <a:lnTo>
                    <a:pt x="404" y="248"/>
                  </a:lnTo>
                  <a:lnTo>
                    <a:pt x="400" y="248"/>
                  </a:lnTo>
                  <a:lnTo>
                    <a:pt x="398" y="248"/>
                  </a:lnTo>
                  <a:lnTo>
                    <a:pt x="396" y="248"/>
                  </a:lnTo>
                  <a:lnTo>
                    <a:pt x="394" y="248"/>
                  </a:lnTo>
                  <a:lnTo>
                    <a:pt x="392" y="248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6" y="246"/>
                  </a:lnTo>
                  <a:lnTo>
                    <a:pt x="384" y="246"/>
                  </a:lnTo>
                  <a:lnTo>
                    <a:pt x="382" y="246"/>
                  </a:lnTo>
                  <a:lnTo>
                    <a:pt x="380" y="246"/>
                  </a:lnTo>
                  <a:lnTo>
                    <a:pt x="378" y="246"/>
                  </a:lnTo>
                  <a:lnTo>
                    <a:pt x="376" y="246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4"/>
                  </a:lnTo>
                  <a:lnTo>
                    <a:pt x="368" y="242"/>
                  </a:lnTo>
                  <a:lnTo>
                    <a:pt x="366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38"/>
                  </a:lnTo>
                  <a:lnTo>
                    <a:pt x="360" y="238"/>
                  </a:lnTo>
                  <a:lnTo>
                    <a:pt x="358" y="236"/>
                  </a:lnTo>
                  <a:lnTo>
                    <a:pt x="356" y="234"/>
                  </a:lnTo>
                  <a:lnTo>
                    <a:pt x="354" y="234"/>
                  </a:lnTo>
                  <a:lnTo>
                    <a:pt x="354" y="232"/>
                  </a:lnTo>
                  <a:lnTo>
                    <a:pt x="354" y="230"/>
                  </a:lnTo>
                  <a:lnTo>
                    <a:pt x="352" y="230"/>
                  </a:lnTo>
                  <a:lnTo>
                    <a:pt x="352" y="228"/>
                  </a:lnTo>
                  <a:lnTo>
                    <a:pt x="350" y="228"/>
                  </a:lnTo>
                  <a:lnTo>
                    <a:pt x="350" y="226"/>
                  </a:lnTo>
                  <a:lnTo>
                    <a:pt x="348" y="224"/>
                  </a:lnTo>
                  <a:lnTo>
                    <a:pt x="346" y="222"/>
                  </a:lnTo>
                  <a:lnTo>
                    <a:pt x="344" y="222"/>
                  </a:lnTo>
                  <a:lnTo>
                    <a:pt x="342" y="222"/>
                  </a:lnTo>
                  <a:lnTo>
                    <a:pt x="342" y="220"/>
                  </a:lnTo>
                  <a:lnTo>
                    <a:pt x="340" y="220"/>
                  </a:lnTo>
                  <a:lnTo>
                    <a:pt x="338" y="220"/>
                  </a:lnTo>
                  <a:lnTo>
                    <a:pt x="338" y="218"/>
                  </a:lnTo>
                  <a:lnTo>
                    <a:pt x="336" y="218"/>
                  </a:lnTo>
                  <a:lnTo>
                    <a:pt x="336" y="216"/>
                  </a:lnTo>
                  <a:lnTo>
                    <a:pt x="334" y="214"/>
                  </a:lnTo>
                  <a:lnTo>
                    <a:pt x="332" y="214"/>
                  </a:lnTo>
                  <a:lnTo>
                    <a:pt x="330" y="214"/>
                  </a:lnTo>
                  <a:lnTo>
                    <a:pt x="328" y="212"/>
                  </a:lnTo>
                  <a:lnTo>
                    <a:pt x="326" y="212"/>
                  </a:lnTo>
                  <a:lnTo>
                    <a:pt x="324" y="212"/>
                  </a:lnTo>
                  <a:lnTo>
                    <a:pt x="322" y="212"/>
                  </a:lnTo>
                  <a:lnTo>
                    <a:pt x="322" y="210"/>
                  </a:lnTo>
                  <a:lnTo>
                    <a:pt x="320" y="210"/>
                  </a:lnTo>
                  <a:lnTo>
                    <a:pt x="318" y="208"/>
                  </a:lnTo>
                  <a:lnTo>
                    <a:pt x="316" y="208"/>
                  </a:lnTo>
                  <a:lnTo>
                    <a:pt x="316" y="206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200"/>
                  </a:lnTo>
                  <a:lnTo>
                    <a:pt x="312" y="198"/>
                  </a:lnTo>
                  <a:lnTo>
                    <a:pt x="312" y="196"/>
                  </a:lnTo>
                  <a:lnTo>
                    <a:pt x="312" y="194"/>
                  </a:lnTo>
                  <a:lnTo>
                    <a:pt x="312" y="192"/>
                  </a:lnTo>
                  <a:lnTo>
                    <a:pt x="312" y="190"/>
                  </a:lnTo>
                  <a:lnTo>
                    <a:pt x="314" y="188"/>
                  </a:lnTo>
                  <a:lnTo>
                    <a:pt x="314" y="186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8" y="184"/>
                  </a:lnTo>
                  <a:lnTo>
                    <a:pt x="320" y="182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24" y="178"/>
                  </a:lnTo>
                  <a:lnTo>
                    <a:pt x="326" y="176"/>
                  </a:lnTo>
                  <a:lnTo>
                    <a:pt x="330" y="176"/>
                  </a:lnTo>
                  <a:lnTo>
                    <a:pt x="330" y="174"/>
                  </a:lnTo>
                  <a:lnTo>
                    <a:pt x="332" y="174"/>
                  </a:lnTo>
                  <a:lnTo>
                    <a:pt x="334" y="172"/>
                  </a:lnTo>
                  <a:lnTo>
                    <a:pt x="338" y="170"/>
                  </a:lnTo>
                  <a:lnTo>
                    <a:pt x="338" y="172"/>
                  </a:lnTo>
                  <a:lnTo>
                    <a:pt x="334" y="174"/>
                  </a:lnTo>
                  <a:lnTo>
                    <a:pt x="334" y="176"/>
                  </a:lnTo>
                  <a:lnTo>
                    <a:pt x="336" y="178"/>
                  </a:lnTo>
                  <a:lnTo>
                    <a:pt x="334" y="178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28" y="180"/>
                  </a:lnTo>
                  <a:lnTo>
                    <a:pt x="330" y="180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6" y="182"/>
                  </a:lnTo>
                  <a:lnTo>
                    <a:pt x="326" y="184"/>
                  </a:lnTo>
                  <a:lnTo>
                    <a:pt x="324" y="184"/>
                  </a:lnTo>
                  <a:lnTo>
                    <a:pt x="322" y="184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20" y="190"/>
                  </a:lnTo>
                  <a:lnTo>
                    <a:pt x="318" y="192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16" y="196"/>
                  </a:lnTo>
                  <a:lnTo>
                    <a:pt x="316" y="198"/>
                  </a:lnTo>
                  <a:lnTo>
                    <a:pt x="318" y="198"/>
                  </a:lnTo>
                  <a:lnTo>
                    <a:pt x="318" y="200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4" y="200"/>
                  </a:lnTo>
                  <a:lnTo>
                    <a:pt x="324" y="198"/>
                  </a:lnTo>
                  <a:lnTo>
                    <a:pt x="326" y="196"/>
                  </a:lnTo>
                  <a:lnTo>
                    <a:pt x="328" y="196"/>
                  </a:lnTo>
                  <a:lnTo>
                    <a:pt x="330" y="196"/>
                  </a:lnTo>
                  <a:lnTo>
                    <a:pt x="330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6" y="190"/>
                  </a:lnTo>
                  <a:lnTo>
                    <a:pt x="338" y="188"/>
                  </a:lnTo>
                  <a:lnTo>
                    <a:pt x="340" y="188"/>
                  </a:lnTo>
                  <a:lnTo>
                    <a:pt x="340" y="186"/>
                  </a:lnTo>
                  <a:lnTo>
                    <a:pt x="342" y="184"/>
                  </a:lnTo>
                  <a:lnTo>
                    <a:pt x="340" y="182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6" y="182"/>
                  </a:lnTo>
                  <a:lnTo>
                    <a:pt x="346" y="184"/>
                  </a:lnTo>
                  <a:lnTo>
                    <a:pt x="348" y="184"/>
                  </a:lnTo>
                  <a:lnTo>
                    <a:pt x="348" y="182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4" y="182"/>
                  </a:lnTo>
                  <a:lnTo>
                    <a:pt x="356" y="182"/>
                  </a:lnTo>
                  <a:lnTo>
                    <a:pt x="358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4" y="176"/>
                  </a:lnTo>
                  <a:lnTo>
                    <a:pt x="364" y="174"/>
                  </a:lnTo>
                  <a:lnTo>
                    <a:pt x="366" y="172"/>
                  </a:lnTo>
                  <a:lnTo>
                    <a:pt x="366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4" y="170"/>
                  </a:lnTo>
                  <a:lnTo>
                    <a:pt x="362" y="170"/>
                  </a:lnTo>
                  <a:lnTo>
                    <a:pt x="360" y="170"/>
                  </a:lnTo>
                  <a:lnTo>
                    <a:pt x="360" y="168"/>
                  </a:lnTo>
                  <a:lnTo>
                    <a:pt x="360" y="166"/>
                  </a:lnTo>
                  <a:lnTo>
                    <a:pt x="358" y="164"/>
                  </a:lnTo>
                  <a:lnTo>
                    <a:pt x="360" y="164"/>
                  </a:lnTo>
                  <a:lnTo>
                    <a:pt x="362" y="162"/>
                  </a:lnTo>
                  <a:lnTo>
                    <a:pt x="364" y="162"/>
                  </a:lnTo>
                  <a:lnTo>
                    <a:pt x="366" y="164"/>
                  </a:lnTo>
                  <a:lnTo>
                    <a:pt x="368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68" y="162"/>
                  </a:lnTo>
                  <a:lnTo>
                    <a:pt x="370" y="160"/>
                  </a:lnTo>
                  <a:lnTo>
                    <a:pt x="368" y="160"/>
                  </a:lnTo>
                  <a:lnTo>
                    <a:pt x="366" y="160"/>
                  </a:lnTo>
                  <a:lnTo>
                    <a:pt x="364" y="158"/>
                  </a:lnTo>
                  <a:lnTo>
                    <a:pt x="364" y="160"/>
                  </a:lnTo>
                  <a:lnTo>
                    <a:pt x="362" y="160"/>
                  </a:lnTo>
                  <a:lnTo>
                    <a:pt x="362" y="158"/>
                  </a:lnTo>
                  <a:lnTo>
                    <a:pt x="364" y="156"/>
                  </a:lnTo>
                  <a:lnTo>
                    <a:pt x="368" y="154"/>
                  </a:lnTo>
                  <a:lnTo>
                    <a:pt x="374" y="152"/>
                  </a:lnTo>
                  <a:lnTo>
                    <a:pt x="380" y="148"/>
                  </a:lnTo>
                  <a:lnTo>
                    <a:pt x="386" y="142"/>
                  </a:lnTo>
                  <a:lnTo>
                    <a:pt x="386" y="144"/>
                  </a:lnTo>
                  <a:lnTo>
                    <a:pt x="384" y="144"/>
                  </a:lnTo>
                  <a:lnTo>
                    <a:pt x="384" y="146"/>
                  </a:lnTo>
                  <a:lnTo>
                    <a:pt x="386" y="148"/>
                  </a:lnTo>
                  <a:lnTo>
                    <a:pt x="388" y="148"/>
                  </a:lnTo>
                  <a:lnTo>
                    <a:pt x="390" y="150"/>
                  </a:lnTo>
                  <a:lnTo>
                    <a:pt x="390" y="152"/>
                  </a:lnTo>
                  <a:lnTo>
                    <a:pt x="392" y="152"/>
                  </a:lnTo>
                  <a:lnTo>
                    <a:pt x="392" y="152"/>
                  </a:lnTo>
                  <a:lnTo>
                    <a:pt x="394" y="152"/>
                  </a:lnTo>
                  <a:lnTo>
                    <a:pt x="392" y="154"/>
                  </a:lnTo>
                  <a:lnTo>
                    <a:pt x="394" y="154"/>
                  </a:lnTo>
                  <a:lnTo>
                    <a:pt x="396" y="152"/>
                  </a:lnTo>
                  <a:lnTo>
                    <a:pt x="398" y="152"/>
                  </a:lnTo>
                  <a:lnTo>
                    <a:pt x="398" y="152"/>
                  </a:lnTo>
                  <a:lnTo>
                    <a:pt x="400" y="152"/>
                  </a:lnTo>
                  <a:lnTo>
                    <a:pt x="400" y="150"/>
                  </a:lnTo>
                  <a:lnTo>
                    <a:pt x="404" y="150"/>
                  </a:lnTo>
                  <a:lnTo>
                    <a:pt x="404" y="148"/>
                  </a:lnTo>
                  <a:lnTo>
                    <a:pt x="406" y="148"/>
                  </a:lnTo>
                  <a:lnTo>
                    <a:pt x="406" y="144"/>
                  </a:lnTo>
                  <a:lnTo>
                    <a:pt x="408" y="144"/>
                  </a:lnTo>
                  <a:lnTo>
                    <a:pt x="410" y="142"/>
                  </a:lnTo>
                  <a:lnTo>
                    <a:pt x="412" y="142"/>
                  </a:lnTo>
                  <a:lnTo>
                    <a:pt x="412" y="140"/>
                  </a:lnTo>
                  <a:lnTo>
                    <a:pt x="414" y="138"/>
                  </a:lnTo>
                  <a:lnTo>
                    <a:pt x="414" y="140"/>
                  </a:lnTo>
                  <a:lnTo>
                    <a:pt x="416" y="140"/>
                  </a:lnTo>
                  <a:lnTo>
                    <a:pt x="416" y="138"/>
                  </a:lnTo>
                  <a:lnTo>
                    <a:pt x="418" y="138"/>
                  </a:lnTo>
                  <a:lnTo>
                    <a:pt x="418" y="136"/>
                  </a:lnTo>
                  <a:lnTo>
                    <a:pt x="418" y="134"/>
                  </a:lnTo>
                  <a:lnTo>
                    <a:pt x="414" y="132"/>
                  </a:lnTo>
                  <a:lnTo>
                    <a:pt x="412" y="130"/>
                  </a:lnTo>
                  <a:lnTo>
                    <a:pt x="410" y="130"/>
                  </a:lnTo>
                  <a:lnTo>
                    <a:pt x="408" y="130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4" y="124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6" y="122"/>
                  </a:lnTo>
                  <a:lnTo>
                    <a:pt x="418" y="122"/>
                  </a:lnTo>
                  <a:lnTo>
                    <a:pt x="420" y="120"/>
                  </a:lnTo>
                  <a:lnTo>
                    <a:pt x="422" y="120"/>
                  </a:lnTo>
                  <a:lnTo>
                    <a:pt x="420" y="122"/>
                  </a:lnTo>
                  <a:lnTo>
                    <a:pt x="418" y="124"/>
                  </a:lnTo>
                  <a:lnTo>
                    <a:pt x="416" y="124"/>
                  </a:lnTo>
                  <a:lnTo>
                    <a:pt x="416" y="126"/>
                  </a:lnTo>
                  <a:lnTo>
                    <a:pt x="418" y="128"/>
                  </a:lnTo>
                  <a:lnTo>
                    <a:pt x="420" y="128"/>
                  </a:lnTo>
                  <a:lnTo>
                    <a:pt x="422" y="128"/>
                  </a:lnTo>
                  <a:lnTo>
                    <a:pt x="424" y="128"/>
                  </a:lnTo>
                  <a:lnTo>
                    <a:pt x="426" y="126"/>
                  </a:lnTo>
                  <a:lnTo>
                    <a:pt x="424" y="126"/>
                  </a:lnTo>
                  <a:lnTo>
                    <a:pt x="426" y="124"/>
                  </a:lnTo>
                  <a:lnTo>
                    <a:pt x="424" y="124"/>
                  </a:lnTo>
                  <a:lnTo>
                    <a:pt x="422" y="124"/>
                  </a:lnTo>
                  <a:lnTo>
                    <a:pt x="422" y="122"/>
                  </a:lnTo>
                  <a:lnTo>
                    <a:pt x="424" y="122"/>
                  </a:lnTo>
                  <a:lnTo>
                    <a:pt x="424" y="120"/>
                  </a:lnTo>
                  <a:lnTo>
                    <a:pt x="426" y="120"/>
                  </a:lnTo>
                  <a:lnTo>
                    <a:pt x="426" y="118"/>
                  </a:lnTo>
                  <a:lnTo>
                    <a:pt x="426" y="116"/>
                  </a:lnTo>
                  <a:lnTo>
                    <a:pt x="428" y="114"/>
                  </a:lnTo>
                  <a:lnTo>
                    <a:pt x="430" y="112"/>
                  </a:lnTo>
                  <a:lnTo>
                    <a:pt x="432" y="110"/>
                  </a:lnTo>
                  <a:lnTo>
                    <a:pt x="434" y="108"/>
                  </a:lnTo>
                  <a:lnTo>
                    <a:pt x="436" y="108"/>
                  </a:lnTo>
                  <a:lnTo>
                    <a:pt x="436" y="106"/>
                  </a:lnTo>
                  <a:lnTo>
                    <a:pt x="442" y="104"/>
                  </a:lnTo>
                  <a:lnTo>
                    <a:pt x="444" y="104"/>
                  </a:lnTo>
                  <a:lnTo>
                    <a:pt x="446" y="102"/>
                  </a:lnTo>
                  <a:lnTo>
                    <a:pt x="448" y="100"/>
                  </a:lnTo>
                  <a:lnTo>
                    <a:pt x="450" y="100"/>
                  </a:lnTo>
                  <a:lnTo>
                    <a:pt x="452" y="98"/>
                  </a:lnTo>
                  <a:lnTo>
                    <a:pt x="454" y="96"/>
                  </a:lnTo>
                  <a:lnTo>
                    <a:pt x="456" y="96"/>
                  </a:lnTo>
                  <a:lnTo>
                    <a:pt x="456" y="94"/>
                  </a:lnTo>
                  <a:lnTo>
                    <a:pt x="458" y="94"/>
                  </a:lnTo>
                  <a:lnTo>
                    <a:pt x="460" y="92"/>
                  </a:lnTo>
                  <a:lnTo>
                    <a:pt x="462" y="92"/>
                  </a:lnTo>
                  <a:lnTo>
                    <a:pt x="464" y="90"/>
                  </a:lnTo>
                  <a:lnTo>
                    <a:pt x="466" y="90"/>
                  </a:lnTo>
                  <a:lnTo>
                    <a:pt x="468" y="88"/>
                  </a:lnTo>
                  <a:lnTo>
                    <a:pt x="470" y="88"/>
                  </a:lnTo>
                  <a:lnTo>
                    <a:pt x="470" y="86"/>
                  </a:lnTo>
                  <a:lnTo>
                    <a:pt x="472" y="86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8" y="88"/>
                  </a:lnTo>
                  <a:lnTo>
                    <a:pt x="480" y="90"/>
                  </a:lnTo>
                  <a:lnTo>
                    <a:pt x="482" y="90"/>
                  </a:lnTo>
                  <a:lnTo>
                    <a:pt x="482" y="92"/>
                  </a:lnTo>
                  <a:lnTo>
                    <a:pt x="484" y="92"/>
                  </a:lnTo>
                  <a:lnTo>
                    <a:pt x="486" y="96"/>
                  </a:lnTo>
                  <a:lnTo>
                    <a:pt x="484" y="94"/>
                  </a:lnTo>
                  <a:lnTo>
                    <a:pt x="482" y="92"/>
                  </a:lnTo>
                  <a:lnTo>
                    <a:pt x="480" y="94"/>
                  </a:lnTo>
                  <a:lnTo>
                    <a:pt x="480" y="96"/>
                  </a:lnTo>
                  <a:lnTo>
                    <a:pt x="482" y="96"/>
                  </a:lnTo>
                  <a:lnTo>
                    <a:pt x="484" y="96"/>
                  </a:lnTo>
                  <a:lnTo>
                    <a:pt x="484" y="98"/>
                  </a:lnTo>
                  <a:lnTo>
                    <a:pt x="486" y="98"/>
                  </a:lnTo>
                  <a:lnTo>
                    <a:pt x="486" y="100"/>
                  </a:lnTo>
                  <a:lnTo>
                    <a:pt x="488" y="100"/>
                  </a:lnTo>
                  <a:lnTo>
                    <a:pt x="490" y="100"/>
                  </a:lnTo>
                  <a:lnTo>
                    <a:pt x="492" y="100"/>
                  </a:lnTo>
                  <a:lnTo>
                    <a:pt x="494" y="100"/>
                  </a:lnTo>
                  <a:lnTo>
                    <a:pt x="496" y="100"/>
                  </a:lnTo>
                  <a:lnTo>
                    <a:pt x="496" y="100"/>
                  </a:lnTo>
                  <a:lnTo>
                    <a:pt x="498" y="100"/>
                  </a:lnTo>
                  <a:lnTo>
                    <a:pt x="500" y="98"/>
                  </a:lnTo>
                  <a:lnTo>
                    <a:pt x="502" y="98"/>
                  </a:lnTo>
                  <a:lnTo>
                    <a:pt x="502" y="100"/>
                  </a:lnTo>
                  <a:lnTo>
                    <a:pt x="504" y="100"/>
                  </a:lnTo>
                  <a:lnTo>
                    <a:pt x="506" y="100"/>
                  </a:lnTo>
                  <a:lnTo>
                    <a:pt x="506" y="102"/>
                  </a:lnTo>
                  <a:lnTo>
                    <a:pt x="508" y="102"/>
                  </a:lnTo>
                  <a:lnTo>
                    <a:pt x="510" y="102"/>
                  </a:lnTo>
                  <a:lnTo>
                    <a:pt x="512" y="102"/>
                  </a:lnTo>
                  <a:lnTo>
                    <a:pt x="516" y="102"/>
                  </a:lnTo>
                  <a:lnTo>
                    <a:pt x="518" y="102"/>
                  </a:lnTo>
                  <a:lnTo>
                    <a:pt x="518" y="100"/>
                  </a:lnTo>
                  <a:lnTo>
                    <a:pt x="520" y="100"/>
                  </a:lnTo>
                  <a:lnTo>
                    <a:pt x="520" y="98"/>
                  </a:lnTo>
                  <a:lnTo>
                    <a:pt x="522" y="98"/>
                  </a:lnTo>
                  <a:lnTo>
                    <a:pt x="522" y="100"/>
                  </a:lnTo>
                  <a:lnTo>
                    <a:pt x="522" y="98"/>
                  </a:lnTo>
                  <a:lnTo>
                    <a:pt x="524" y="98"/>
                  </a:lnTo>
                  <a:lnTo>
                    <a:pt x="524" y="100"/>
                  </a:lnTo>
                  <a:lnTo>
                    <a:pt x="524" y="98"/>
                  </a:lnTo>
                  <a:lnTo>
                    <a:pt x="526" y="98"/>
                  </a:lnTo>
                  <a:lnTo>
                    <a:pt x="526" y="96"/>
                  </a:lnTo>
                  <a:lnTo>
                    <a:pt x="528" y="96"/>
                  </a:lnTo>
                  <a:lnTo>
                    <a:pt x="528" y="94"/>
                  </a:lnTo>
                  <a:lnTo>
                    <a:pt x="530" y="94"/>
                  </a:lnTo>
                  <a:lnTo>
                    <a:pt x="530" y="92"/>
                  </a:lnTo>
                  <a:lnTo>
                    <a:pt x="532" y="92"/>
                  </a:lnTo>
                  <a:lnTo>
                    <a:pt x="534" y="90"/>
                  </a:lnTo>
                  <a:lnTo>
                    <a:pt x="532" y="90"/>
                  </a:lnTo>
                  <a:lnTo>
                    <a:pt x="530" y="88"/>
                  </a:lnTo>
                  <a:lnTo>
                    <a:pt x="528" y="88"/>
                  </a:lnTo>
                  <a:lnTo>
                    <a:pt x="526" y="88"/>
                  </a:lnTo>
                  <a:lnTo>
                    <a:pt x="526" y="86"/>
                  </a:lnTo>
                  <a:lnTo>
                    <a:pt x="524" y="86"/>
                  </a:lnTo>
                  <a:lnTo>
                    <a:pt x="524" y="84"/>
                  </a:lnTo>
                  <a:lnTo>
                    <a:pt x="522" y="84"/>
                  </a:lnTo>
                  <a:lnTo>
                    <a:pt x="522" y="82"/>
                  </a:lnTo>
                  <a:lnTo>
                    <a:pt x="520" y="82"/>
                  </a:lnTo>
                  <a:lnTo>
                    <a:pt x="520" y="80"/>
                  </a:lnTo>
                  <a:lnTo>
                    <a:pt x="518" y="80"/>
                  </a:lnTo>
                  <a:lnTo>
                    <a:pt x="516" y="80"/>
                  </a:lnTo>
                  <a:lnTo>
                    <a:pt x="514" y="78"/>
                  </a:lnTo>
                  <a:lnTo>
                    <a:pt x="512" y="78"/>
                  </a:lnTo>
                  <a:lnTo>
                    <a:pt x="510" y="78"/>
                  </a:lnTo>
                  <a:lnTo>
                    <a:pt x="508" y="78"/>
                  </a:lnTo>
                  <a:lnTo>
                    <a:pt x="506" y="78"/>
                  </a:lnTo>
                  <a:lnTo>
                    <a:pt x="504" y="78"/>
                  </a:lnTo>
                  <a:lnTo>
                    <a:pt x="506" y="78"/>
                  </a:lnTo>
                  <a:lnTo>
                    <a:pt x="506" y="76"/>
                  </a:lnTo>
                  <a:lnTo>
                    <a:pt x="504" y="76"/>
                  </a:lnTo>
                  <a:lnTo>
                    <a:pt x="504" y="78"/>
                  </a:lnTo>
                  <a:lnTo>
                    <a:pt x="502" y="76"/>
                  </a:lnTo>
                  <a:lnTo>
                    <a:pt x="502" y="74"/>
                  </a:lnTo>
                  <a:lnTo>
                    <a:pt x="502" y="72"/>
                  </a:lnTo>
                  <a:lnTo>
                    <a:pt x="502" y="70"/>
                  </a:lnTo>
                  <a:lnTo>
                    <a:pt x="504" y="68"/>
                  </a:lnTo>
                  <a:lnTo>
                    <a:pt x="504" y="66"/>
                  </a:lnTo>
                  <a:lnTo>
                    <a:pt x="504" y="64"/>
                  </a:lnTo>
                  <a:lnTo>
                    <a:pt x="506" y="64"/>
                  </a:lnTo>
                  <a:lnTo>
                    <a:pt x="508" y="64"/>
                  </a:lnTo>
                  <a:lnTo>
                    <a:pt x="508" y="62"/>
                  </a:lnTo>
                  <a:lnTo>
                    <a:pt x="508" y="60"/>
                  </a:lnTo>
                  <a:lnTo>
                    <a:pt x="510" y="60"/>
                  </a:lnTo>
                  <a:lnTo>
                    <a:pt x="510" y="58"/>
                  </a:lnTo>
                  <a:lnTo>
                    <a:pt x="512" y="56"/>
                  </a:lnTo>
                  <a:lnTo>
                    <a:pt x="512" y="56"/>
                  </a:lnTo>
                  <a:lnTo>
                    <a:pt x="514" y="56"/>
                  </a:lnTo>
                  <a:lnTo>
                    <a:pt x="514" y="54"/>
                  </a:lnTo>
                  <a:lnTo>
                    <a:pt x="516" y="54"/>
                  </a:lnTo>
                  <a:lnTo>
                    <a:pt x="516" y="52"/>
                  </a:lnTo>
                  <a:lnTo>
                    <a:pt x="518" y="52"/>
                  </a:lnTo>
                  <a:lnTo>
                    <a:pt x="520" y="50"/>
                  </a:lnTo>
                  <a:lnTo>
                    <a:pt x="526" y="48"/>
                  </a:lnTo>
                  <a:lnTo>
                    <a:pt x="532" y="44"/>
                  </a:lnTo>
                  <a:lnTo>
                    <a:pt x="536" y="42"/>
                  </a:lnTo>
                  <a:lnTo>
                    <a:pt x="538" y="40"/>
                  </a:lnTo>
                  <a:lnTo>
                    <a:pt x="540" y="38"/>
                  </a:lnTo>
                  <a:lnTo>
                    <a:pt x="542" y="38"/>
                  </a:lnTo>
                  <a:lnTo>
                    <a:pt x="544" y="36"/>
                  </a:lnTo>
                  <a:lnTo>
                    <a:pt x="544" y="36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48" y="34"/>
                  </a:lnTo>
                  <a:lnTo>
                    <a:pt x="550" y="34"/>
                  </a:lnTo>
                  <a:lnTo>
                    <a:pt x="552" y="34"/>
                  </a:lnTo>
                  <a:lnTo>
                    <a:pt x="552" y="36"/>
                  </a:lnTo>
                  <a:lnTo>
                    <a:pt x="554" y="36"/>
                  </a:lnTo>
                  <a:lnTo>
                    <a:pt x="554" y="34"/>
                  </a:lnTo>
                  <a:lnTo>
                    <a:pt x="556" y="34"/>
                  </a:lnTo>
                  <a:lnTo>
                    <a:pt x="558" y="34"/>
                  </a:lnTo>
                  <a:lnTo>
                    <a:pt x="560" y="34"/>
                  </a:lnTo>
                  <a:lnTo>
                    <a:pt x="562" y="32"/>
                  </a:lnTo>
                  <a:lnTo>
                    <a:pt x="564" y="32"/>
                  </a:lnTo>
                  <a:lnTo>
                    <a:pt x="566" y="30"/>
                  </a:lnTo>
                  <a:lnTo>
                    <a:pt x="568" y="32"/>
                  </a:lnTo>
                  <a:lnTo>
                    <a:pt x="570" y="32"/>
                  </a:lnTo>
                  <a:lnTo>
                    <a:pt x="572" y="32"/>
                  </a:lnTo>
                  <a:lnTo>
                    <a:pt x="574" y="34"/>
                  </a:lnTo>
                  <a:lnTo>
                    <a:pt x="572" y="34"/>
                  </a:lnTo>
                  <a:lnTo>
                    <a:pt x="572" y="32"/>
                  </a:lnTo>
                  <a:lnTo>
                    <a:pt x="572" y="34"/>
                  </a:lnTo>
                  <a:lnTo>
                    <a:pt x="572" y="36"/>
                  </a:lnTo>
                  <a:lnTo>
                    <a:pt x="572" y="38"/>
                  </a:lnTo>
                  <a:lnTo>
                    <a:pt x="572" y="40"/>
                  </a:lnTo>
                  <a:lnTo>
                    <a:pt x="574" y="40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6" y="40"/>
                  </a:lnTo>
                  <a:lnTo>
                    <a:pt x="576" y="38"/>
                  </a:lnTo>
                  <a:lnTo>
                    <a:pt x="576" y="36"/>
                  </a:lnTo>
                  <a:lnTo>
                    <a:pt x="578" y="34"/>
                  </a:lnTo>
                  <a:lnTo>
                    <a:pt x="580" y="34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2" y="30"/>
                  </a:lnTo>
                  <a:lnTo>
                    <a:pt x="580" y="30"/>
                  </a:lnTo>
                  <a:lnTo>
                    <a:pt x="582" y="28"/>
                  </a:lnTo>
                  <a:lnTo>
                    <a:pt x="584" y="26"/>
                  </a:lnTo>
                  <a:lnTo>
                    <a:pt x="584" y="24"/>
                  </a:lnTo>
                  <a:lnTo>
                    <a:pt x="586" y="24"/>
                  </a:lnTo>
                  <a:lnTo>
                    <a:pt x="588" y="22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2" y="20"/>
                  </a:lnTo>
                  <a:lnTo>
                    <a:pt x="592" y="18"/>
                  </a:lnTo>
                  <a:lnTo>
                    <a:pt x="592" y="18"/>
                  </a:lnTo>
                  <a:lnTo>
                    <a:pt x="594" y="18"/>
                  </a:lnTo>
                  <a:lnTo>
                    <a:pt x="596" y="16"/>
                  </a:lnTo>
                  <a:lnTo>
                    <a:pt x="596" y="14"/>
                  </a:lnTo>
                  <a:lnTo>
                    <a:pt x="598" y="14"/>
                  </a:lnTo>
                  <a:lnTo>
                    <a:pt x="598" y="12"/>
                  </a:lnTo>
                  <a:lnTo>
                    <a:pt x="600" y="12"/>
                  </a:lnTo>
                  <a:lnTo>
                    <a:pt x="600" y="10"/>
                  </a:lnTo>
                  <a:lnTo>
                    <a:pt x="602" y="10"/>
                  </a:lnTo>
                  <a:lnTo>
                    <a:pt x="602" y="8"/>
                  </a:lnTo>
                  <a:lnTo>
                    <a:pt x="600" y="10"/>
                  </a:lnTo>
                  <a:lnTo>
                    <a:pt x="598" y="10"/>
                  </a:lnTo>
                  <a:lnTo>
                    <a:pt x="598" y="8"/>
                  </a:lnTo>
                  <a:lnTo>
                    <a:pt x="600" y="8"/>
                  </a:lnTo>
                  <a:lnTo>
                    <a:pt x="602" y="8"/>
                  </a:lnTo>
                  <a:lnTo>
                    <a:pt x="604" y="8"/>
                  </a:lnTo>
                  <a:lnTo>
                    <a:pt x="606" y="8"/>
                  </a:lnTo>
                  <a:lnTo>
                    <a:pt x="608" y="6"/>
                  </a:lnTo>
                  <a:lnTo>
                    <a:pt x="610" y="6"/>
                  </a:lnTo>
                  <a:lnTo>
                    <a:pt x="612" y="6"/>
                  </a:lnTo>
                  <a:lnTo>
                    <a:pt x="614" y="4"/>
                  </a:lnTo>
                  <a:lnTo>
                    <a:pt x="616" y="4"/>
                  </a:lnTo>
                  <a:lnTo>
                    <a:pt x="618" y="4"/>
                  </a:lnTo>
                  <a:lnTo>
                    <a:pt x="620" y="2"/>
                  </a:lnTo>
                  <a:lnTo>
                    <a:pt x="622" y="2"/>
                  </a:lnTo>
                  <a:lnTo>
                    <a:pt x="624" y="2"/>
                  </a:lnTo>
                  <a:lnTo>
                    <a:pt x="626" y="2"/>
                  </a:lnTo>
                  <a:lnTo>
                    <a:pt x="626" y="0"/>
                  </a:lnTo>
                  <a:lnTo>
                    <a:pt x="628" y="2"/>
                  </a:lnTo>
                  <a:lnTo>
                    <a:pt x="628" y="4"/>
                  </a:lnTo>
                  <a:lnTo>
                    <a:pt x="626" y="4"/>
                  </a:lnTo>
                  <a:lnTo>
                    <a:pt x="628" y="16"/>
                  </a:lnTo>
                  <a:lnTo>
                    <a:pt x="628" y="20"/>
                  </a:lnTo>
                  <a:lnTo>
                    <a:pt x="628" y="22"/>
                  </a:lnTo>
                  <a:lnTo>
                    <a:pt x="630" y="22"/>
                  </a:lnTo>
                  <a:lnTo>
                    <a:pt x="634" y="22"/>
                  </a:lnTo>
                  <a:lnTo>
                    <a:pt x="634" y="44"/>
                  </a:lnTo>
                  <a:lnTo>
                    <a:pt x="634" y="48"/>
                  </a:lnTo>
                  <a:lnTo>
                    <a:pt x="634" y="52"/>
                  </a:lnTo>
                  <a:lnTo>
                    <a:pt x="634" y="60"/>
                  </a:lnTo>
                  <a:lnTo>
                    <a:pt x="634" y="68"/>
                  </a:lnTo>
                  <a:lnTo>
                    <a:pt x="634" y="80"/>
                  </a:lnTo>
                  <a:lnTo>
                    <a:pt x="634" y="82"/>
                  </a:lnTo>
                  <a:lnTo>
                    <a:pt x="634" y="88"/>
                  </a:lnTo>
                  <a:lnTo>
                    <a:pt x="634" y="96"/>
                  </a:lnTo>
                  <a:lnTo>
                    <a:pt x="640" y="96"/>
                  </a:lnTo>
                  <a:lnTo>
                    <a:pt x="640" y="112"/>
                  </a:lnTo>
                  <a:lnTo>
                    <a:pt x="640" y="114"/>
                  </a:lnTo>
                  <a:lnTo>
                    <a:pt x="640" y="118"/>
                  </a:lnTo>
                  <a:lnTo>
                    <a:pt x="640" y="132"/>
                  </a:lnTo>
                  <a:lnTo>
                    <a:pt x="640" y="154"/>
                  </a:lnTo>
                  <a:lnTo>
                    <a:pt x="640" y="166"/>
                  </a:lnTo>
                  <a:lnTo>
                    <a:pt x="644" y="166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76"/>
                  </a:lnTo>
                  <a:lnTo>
                    <a:pt x="662" y="180"/>
                  </a:lnTo>
                  <a:lnTo>
                    <a:pt x="662" y="182"/>
                  </a:lnTo>
                  <a:lnTo>
                    <a:pt x="662" y="190"/>
                  </a:lnTo>
                  <a:lnTo>
                    <a:pt x="662" y="194"/>
                  </a:lnTo>
                  <a:lnTo>
                    <a:pt x="662" y="196"/>
                  </a:lnTo>
                  <a:lnTo>
                    <a:pt x="662" y="198"/>
                  </a:lnTo>
                  <a:lnTo>
                    <a:pt x="662" y="202"/>
                  </a:lnTo>
                  <a:lnTo>
                    <a:pt x="674" y="202"/>
                  </a:lnTo>
                  <a:lnTo>
                    <a:pt x="676" y="202"/>
                  </a:lnTo>
                  <a:lnTo>
                    <a:pt x="680" y="202"/>
                  </a:lnTo>
                  <a:lnTo>
                    <a:pt x="682" y="202"/>
                  </a:lnTo>
                  <a:lnTo>
                    <a:pt x="682" y="204"/>
                  </a:lnTo>
                  <a:lnTo>
                    <a:pt x="682" y="230"/>
                  </a:lnTo>
                  <a:lnTo>
                    <a:pt x="682" y="236"/>
                  </a:lnTo>
                  <a:lnTo>
                    <a:pt x="682" y="238"/>
                  </a:lnTo>
                  <a:lnTo>
                    <a:pt x="684" y="238"/>
                  </a:lnTo>
                  <a:lnTo>
                    <a:pt x="694" y="238"/>
                  </a:lnTo>
                  <a:lnTo>
                    <a:pt x="702" y="238"/>
                  </a:lnTo>
                  <a:lnTo>
                    <a:pt x="712" y="238"/>
                  </a:lnTo>
                  <a:lnTo>
                    <a:pt x="730" y="238"/>
                  </a:lnTo>
                  <a:lnTo>
                    <a:pt x="732" y="238"/>
                  </a:lnTo>
                  <a:lnTo>
                    <a:pt x="734" y="238"/>
                  </a:lnTo>
                  <a:lnTo>
                    <a:pt x="736" y="238"/>
                  </a:lnTo>
                  <a:lnTo>
                    <a:pt x="736" y="238"/>
                  </a:lnTo>
                  <a:lnTo>
                    <a:pt x="738" y="238"/>
                  </a:lnTo>
                  <a:lnTo>
                    <a:pt x="740" y="238"/>
                  </a:lnTo>
                  <a:lnTo>
                    <a:pt x="746" y="238"/>
                  </a:lnTo>
                  <a:lnTo>
                    <a:pt x="748" y="238"/>
                  </a:lnTo>
                  <a:lnTo>
                    <a:pt x="754" y="238"/>
                  </a:lnTo>
                  <a:lnTo>
                    <a:pt x="758" y="238"/>
                  </a:lnTo>
                  <a:lnTo>
                    <a:pt x="762" y="238"/>
                  </a:lnTo>
                  <a:lnTo>
                    <a:pt x="780" y="238"/>
                  </a:lnTo>
                  <a:lnTo>
                    <a:pt x="782" y="238"/>
                  </a:lnTo>
                  <a:lnTo>
                    <a:pt x="800" y="238"/>
                  </a:lnTo>
                  <a:lnTo>
                    <a:pt x="826" y="238"/>
                  </a:lnTo>
                  <a:lnTo>
                    <a:pt x="832" y="238"/>
                  </a:lnTo>
                  <a:lnTo>
                    <a:pt x="840" y="238"/>
                  </a:lnTo>
                  <a:lnTo>
                    <a:pt x="842" y="238"/>
                  </a:lnTo>
                  <a:lnTo>
                    <a:pt x="846" y="238"/>
                  </a:lnTo>
                  <a:lnTo>
                    <a:pt x="856" y="238"/>
                  </a:lnTo>
                  <a:lnTo>
                    <a:pt x="868" y="238"/>
                  </a:lnTo>
                  <a:lnTo>
                    <a:pt x="880" y="238"/>
                  </a:lnTo>
                  <a:lnTo>
                    <a:pt x="894" y="238"/>
                  </a:lnTo>
                  <a:lnTo>
                    <a:pt x="908" y="238"/>
                  </a:lnTo>
                  <a:lnTo>
                    <a:pt x="910" y="238"/>
                  </a:lnTo>
                  <a:lnTo>
                    <a:pt x="914" y="238"/>
                  </a:lnTo>
                  <a:lnTo>
                    <a:pt x="922" y="238"/>
                  </a:lnTo>
                  <a:lnTo>
                    <a:pt x="946" y="238"/>
                  </a:lnTo>
                  <a:lnTo>
                    <a:pt x="952" y="238"/>
                  </a:lnTo>
                  <a:lnTo>
                    <a:pt x="960" y="238"/>
                  </a:lnTo>
                  <a:lnTo>
                    <a:pt x="962" y="238"/>
                  </a:lnTo>
                  <a:lnTo>
                    <a:pt x="980" y="238"/>
                  </a:lnTo>
                  <a:lnTo>
                    <a:pt x="996" y="238"/>
                  </a:lnTo>
                  <a:lnTo>
                    <a:pt x="1004" y="238"/>
                  </a:lnTo>
                  <a:lnTo>
                    <a:pt x="1012" y="238"/>
                  </a:lnTo>
                  <a:lnTo>
                    <a:pt x="1014" y="238"/>
                  </a:lnTo>
                  <a:lnTo>
                    <a:pt x="1014" y="236"/>
                  </a:lnTo>
                  <a:lnTo>
                    <a:pt x="1014" y="234"/>
                  </a:lnTo>
                  <a:lnTo>
                    <a:pt x="1014" y="228"/>
                  </a:lnTo>
                  <a:lnTo>
                    <a:pt x="1014" y="220"/>
                  </a:lnTo>
                  <a:lnTo>
                    <a:pt x="1026" y="220"/>
                  </a:lnTo>
                  <a:lnTo>
                    <a:pt x="1030" y="220"/>
                  </a:lnTo>
                  <a:lnTo>
                    <a:pt x="1036" y="220"/>
                  </a:lnTo>
                  <a:lnTo>
                    <a:pt x="1048" y="220"/>
                  </a:lnTo>
                  <a:lnTo>
                    <a:pt x="1048" y="224"/>
                  </a:lnTo>
                  <a:lnTo>
                    <a:pt x="1048" y="238"/>
                  </a:lnTo>
                  <a:lnTo>
                    <a:pt x="1048" y="240"/>
                  </a:lnTo>
                  <a:lnTo>
                    <a:pt x="1048" y="246"/>
                  </a:lnTo>
                  <a:lnTo>
                    <a:pt x="1048" y="250"/>
                  </a:lnTo>
                  <a:lnTo>
                    <a:pt x="1048" y="260"/>
                  </a:lnTo>
                  <a:lnTo>
                    <a:pt x="1048" y="272"/>
                  </a:lnTo>
                  <a:lnTo>
                    <a:pt x="1046" y="272"/>
                  </a:lnTo>
                  <a:lnTo>
                    <a:pt x="1036" y="272"/>
                  </a:lnTo>
                  <a:lnTo>
                    <a:pt x="1032" y="272"/>
                  </a:lnTo>
                  <a:lnTo>
                    <a:pt x="1032" y="284"/>
                  </a:lnTo>
                  <a:lnTo>
                    <a:pt x="1030" y="306"/>
                  </a:lnTo>
                  <a:lnTo>
                    <a:pt x="1032" y="306"/>
                  </a:lnTo>
                  <a:lnTo>
                    <a:pt x="1032" y="320"/>
                  </a:lnTo>
                  <a:lnTo>
                    <a:pt x="1032" y="326"/>
                  </a:lnTo>
                  <a:lnTo>
                    <a:pt x="1032" y="340"/>
                  </a:lnTo>
                  <a:lnTo>
                    <a:pt x="1030" y="340"/>
                  </a:lnTo>
                  <a:lnTo>
                    <a:pt x="1016" y="340"/>
                  </a:lnTo>
                  <a:lnTo>
                    <a:pt x="1016" y="344"/>
                  </a:lnTo>
                  <a:lnTo>
                    <a:pt x="1016" y="350"/>
                  </a:lnTo>
                  <a:lnTo>
                    <a:pt x="1016" y="360"/>
                  </a:lnTo>
                  <a:lnTo>
                    <a:pt x="1016" y="368"/>
                  </a:lnTo>
                  <a:lnTo>
                    <a:pt x="1016" y="374"/>
                  </a:lnTo>
                  <a:lnTo>
                    <a:pt x="1010" y="374"/>
                  </a:lnTo>
                  <a:lnTo>
                    <a:pt x="998" y="374"/>
                  </a:lnTo>
                  <a:lnTo>
                    <a:pt x="998" y="378"/>
                  </a:lnTo>
                  <a:lnTo>
                    <a:pt x="998" y="382"/>
                  </a:lnTo>
                  <a:lnTo>
                    <a:pt x="998" y="401"/>
                  </a:lnTo>
                  <a:lnTo>
                    <a:pt x="998" y="405"/>
                  </a:lnTo>
                  <a:lnTo>
                    <a:pt x="998" y="415"/>
                  </a:lnTo>
                  <a:lnTo>
                    <a:pt x="998" y="421"/>
                  </a:lnTo>
                  <a:lnTo>
                    <a:pt x="998" y="433"/>
                  </a:lnTo>
                  <a:lnTo>
                    <a:pt x="998" y="437"/>
                  </a:lnTo>
                  <a:lnTo>
                    <a:pt x="1000" y="443"/>
                  </a:lnTo>
                  <a:lnTo>
                    <a:pt x="1000" y="445"/>
                  </a:lnTo>
                  <a:lnTo>
                    <a:pt x="1000" y="449"/>
                  </a:lnTo>
                  <a:lnTo>
                    <a:pt x="1000" y="451"/>
                  </a:lnTo>
                  <a:lnTo>
                    <a:pt x="1000" y="459"/>
                  </a:lnTo>
                  <a:lnTo>
                    <a:pt x="1000" y="469"/>
                  </a:lnTo>
                  <a:lnTo>
                    <a:pt x="1000" y="493"/>
                  </a:lnTo>
                  <a:lnTo>
                    <a:pt x="1000" y="509"/>
                  </a:lnTo>
                  <a:lnTo>
                    <a:pt x="1000" y="511"/>
                  </a:lnTo>
                  <a:lnTo>
                    <a:pt x="1012" y="511"/>
                  </a:lnTo>
                  <a:lnTo>
                    <a:pt x="1018" y="511"/>
                  </a:lnTo>
                  <a:lnTo>
                    <a:pt x="1020" y="511"/>
                  </a:lnTo>
                  <a:lnTo>
                    <a:pt x="1020" y="521"/>
                  </a:lnTo>
                  <a:lnTo>
                    <a:pt x="1022" y="531"/>
                  </a:lnTo>
                  <a:lnTo>
                    <a:pt x="1022" y="551"/>
                  </a:lnTo>
                  <a:lnTo>
                    <a:pt x="1022" y="561"/>
                  </a:lnTo>
                  <a:lnTo>
                    <a:pt x="1018" y="561"/>
                  </a:lnTo>
                  <a:lnTo>
                    <a:pt x="1012" y="561"/>
                  </a:lnTo>
                  <a:lnTo>
                    <a:pt x="1006" y="561"/>
                  </a:lnTo>
                  <a:lnTo>
                    <a:pt x="1002" y="561"/>
                  </a:lnTo>
                  <a:lnTo>
                    <a:pt x="1002" y="579"/>
                  </a:lnTo>
                  <a:lnTo>
                    <a:pt x="988" y="579"/>
                  </a:lnTo>
                  <a:lnTo>
                    <a:pt x="988" y="595"/>
                  </a:lnTo>
                  <a:lnTo>
                    <a:pt x="984" y="595"/>
                  </a:lnTo>
                  <a:lnTo>
                    <a:pt x="976" y="595"/>
                  </a:lnTo>
                  <a:lnTo>
                    <a:pt x="974" y="595"/>
                  </a:lnTo>
                  <a:lnTo>
                    <a:pt x="972" y="595"/>
                  </a:lnTo>
                  <a:lnTo>
                    <a:pt x="970" y="595"/>
                  </a:lnTo>
                  <a:lnTo>
                    <a:pt x="958" y="595"/>
                  </a:lnTo>
                  <a:lnTo>
                    <a:pt x="956" y="595"/>
                  </a:lnTo>
                  <a:lnTo>
                    <a:pt x="956" y="599"/>
                  </a:lnTo>
                  <a:lnTo>
                    <a:pt x="956" y="609"/>
                  </a:lnTo>
                  <a:lnTo>
                    <a:pt x="952" y="609"/>
                  </a:lnTo>
                  <a:lnTo>
                    <a:pt x="950" y="609"/>
                  </a:lnTo>
                  <a:lnTo>
                    <a:pt x="938" y="609"/>
                  </a:lnTo>
                  <a:lnTo>
                    <a:pt x="938" y="623"/>
                  </a:lnTo>
                  <a:lnTo>
                    <a:pt x="938" y="625"/>
                  </a:lnTo>
                  <a:lnTo>
                    <a:pt x="938" y="627"/>
                  </a:lnTo>
                  <a:lnTo>
                    <a:pt x="938" y="633"/>
                  </a:lnTo>
                  <a:lnTo>
                    <a:pt x="938" y="643"/>
                  </a:lnTo>
                  <a:lnTo>
                    <a:pt x="940" y="643"/>
                  </a:lnTo>
                  <a:lnTo>
                    <a:pt x="940" y="653"/>
                  </a:lnTo>
                  <a:lnTo>
                    <a:pt x="940" y="655"/>
                  </a:lnTo>
                  <a:lnTo>
                    <a:pt x="940" y="659"/>
                  </a:lnTo>
                  <a:lnTo>
                    <a:pt x="928" y="659"/>
                  </a:lnTo>
                  <a:lnTo>
                    <a:pt x="926" y="659"/>
                  </a:lnTo>
                  <a:lnTo>
                    <a:pt x="926" y="671"/>
                  </a:lnTo>
                  <a:lnTo>
                    <a:pt x="926" y="687"/>
                  </a:lnTo>
                  <a:lnTo>
                    <a:pt x="926" y="695"/>
                  </a:lnTo>
                  <a:lnTo>
                    <a:pt x="926" y="703"/>
                  </a:lnTo>
                  <a:lnTo>
                    <a:pt x="926" y="707"/>
                  </a:lnTo>
                  <a:lnTo>
                    <a:pt x="922" y="707"/>
                  </a:lnTo>
                  <a:lnTo>
                    <a:pt x="910" y="707"/>
                  </a:lnTo>
                  <a:lnTo>
                    <a:pt x="904" y="707"/>
                  </a:lnTo>
                  <a:lnTo>
                    <a:pt x="892" y="707"/>
                  </a:lnTo>
                  <a:lnTo>
                    <a:pt x="886" y="707"/>
                  </a:lnTo>
                  <a:lnTo>
                    <a:pt x="880" y="707"/>
                  </a:lnTo>
                  <a:lnTo>
                    <a:pt x="876" y="707"/>
                  </a:lnTo>
                  <a:lnTo>
                    <a:pt x="874" y="707"/>
                  </a:lnTo>
                  <a:lnTo>
                    <a:pt x="854" y="707"/>
                  </a:lnTo>
                  <a:lnTo>
                    <a:pt x="836" y="707"/>
                  </a:lnTo>
                  <a:lnTo>
                    <a:pt x="834" y="707"/>
                  </a:lnTo>
                  <a:lnTo>
                    <a:pt x="832" y="707"/>
                  </a:lnTo>
                  <a:lnTo>
                    <a:pt x="830" y="707"/>
                  </a:lnTo>
                  <a:lnTo>
                    <a:pt x="830" y="705"/>
                  </a:lnTo>
                  <a:lnTo>
                    <a:pt x="830" y="699"/>
                  </a:lnTo>
                  <a:lnTo>
                    <a:pt x="830" y="697"/>
                  </a:lnTo>
                  <a:lnTo>
                    <a:pt x="830" y="695"/>
                  </a:lnTo>
                  <a:lnTo>
                    <a:pt x="830" y="691"/>
                  </a:lnTo>
                  <a:lnTo>
                    <a:pt x="828" y="691"/>
                  </a:lnTo>
                  <a:lnTo>
                    <a:pt x="820" y="691"/>
                  </a:lnTo>
                  <a:lnTo>
                    <a:pt x="814" y="691"/>
                  </a:lnTo>
                  <a:lnTo>
                    <a:pt x="814" y="689"/>
                  </a:lnTo>
                  <a:lnTo>
                    <a:pt x="814" y="679"/>
                  </a:lnTo>
                  <a:lnTo>
                    <a:pt x="812" y="677"/>
                  </a:lnTo>
                  <a:lnTo>
                    <a:pt x="808" y="675"/>
                  </a:lnTo>
                  <a:lnTo>
                    <a:pt x="806" y="677"/>
                  </a:lnTo>
                  <a:lnTo>
                    <a:pt x="804" y="677"/>
                  </a:lnTo>
                  <a:lnTo>
                    <a:pt x="802" y="677"/>
                  </a:lnTo>
                  <a:lnTo>
                    <a:pt x="796" y="677"/>
                  </a:lnTo>
                  <a:lnTo>
                    <a:pt x="796" y="669"/>
                  </a:lnTo>
                  <a:lnTo>
                    <a:pt x="796" y="663"/>
                  </a:lnTo>
                  <a:lnTo>
                    <a:pt x="796" y="659"/>
                  </a:lnTo>
                  <a:lnTo>
                    <a:pt x="786" y="659"/>
                  </a:lnTo>
                  <a:lnTo>
                    <a:pt x="784" y="659"/>
                  </a:lnTo>
                  <a:lnTo>
                    <a:pt x="784" y="659"/>
                  </a:lnTo>
                  <a:lnTo>
                    <a:pt x="782" y="659"/>
                  </a:lnTo>
                  <a:lnTo>
                    <a:pt x="780" y="659"/>
                  </a:lnTo>
                  <a:lnTo>
                    <a:pt x="780" y="657"/>
                  </a:lnTo>
                  <a:lnTo>
                    <a:pt x="782" y="655"/>
                  </a:lnTo>
                  <a:lnTo>
                    <a:pt x="782" y="653"/>
                  </a:lnTo>
                  <a:lnTo>
                    <a:pt x="784" y="651"/>
                  </a:lnTo>
                  <a:lnTo>
                    <a:pt x="784" y="649"/>
                  </a:lnTo>
                  <a:lnTo>
                    <a:pt x="784" y="649"/>
                  </a:lnTo>
                  <a:lnTo>
                    <a:pt x="784" y="647"/>
                  </a:lnTo>
                  <a:lnTo>
                    <a:pt x="786" y="647"/>
                  </a:lnTo>
                  <a:lnTo>
                    <a:pt x="786" y="645"/>
                  </a:lnTo>
                  <a:lnTo>
                    <a:pt x="788" y="645"/>
                  </a:lnTo>
                  <a:lnTo>
                    <a:pt x="788" y="643"/>
                  </a:lnTo>
                  <a:lnTo>
                    <a:pt x="788" y="641"/>
                  </a:lnTo>
                  <a:lnTo>
                    <a:pt x="790" y="639"/>
                  </a:lnTo>
                  <a:lnTo>
                    <a:pt x="790" y="641"/>
                  </a:lnTo>
                  <a:lnTo>
                    <a:pt x="790" y="639"/>
                  </a:lnTo>
                  <a:lnTo>
                    <a:pt x="792" y="639"/>
                  </a:lnTo>
                  <a:lnTo>
                    <a:pt x="792" y="637"/>
                  </a:lnTo>
                  <a:lnTo>
                    <a:pt x="792" y="635"/>
                  </a:lnTo>
                  <a:lnTo>
                    <a:pt x="794" y="635"/>
                  </a:lnTo>
                  <a:lnTo>
                    <a:pt x="792" y="635"/>
                  </a:lnTo>
                  <a:lnTo>
                    <a:pt x="792" y="633"/>
                  </a:lnTo>
                  <a:lnTo>
                    <a:pt x="794" y="633"/>
                  </a:lnTo>
                  <a:lnTo>
                    <a:pt x="794" y="631"/>
                  </a:lnTo>
                  <a:lnTo>
                    <a:pt x="796" y="629"/>
                  </a:lnTo>
                  <a:lnTo>
                    <a:pt x="796" y="627"/>
                  </a:lnTo>
                  <a:lnTo>
                    <a:pt x="798" y="627"/>
                  </a:lnTo>
                  <a:lnTo>
                    <a:pt x="798" y="625"/>
                  </a:lnTo>
                  <a:lnTo>
                    <a:pt x="800" y="625"/>
                  </a:lnTo>
                  <a:lnTo>
                    <a:pt x="800" y="623"/>
                  </a:lnTo>
                  <a:lnTo>
                    <a:pt x="802" y="623"/>
                  </a:lnTo>
                  <a:lnTo>
                    <a:pt x="802" y="621"/>
                  </a:lnTo>
                  <a:lnTo>
                    <a:pt x="804" y="621"/>
                  </a:lnTo>
                  <a:lnTo>
                    <a:pt x="804" y="619"/>
                  </a:lnTo>
                  <a:lnTo>
                    <a:pt x="806" y="619"/>
                  </a:lnTo>
                  <a:lnTo>
                    <a:pt x="806" y="617"/>
                  </a:lnTo>
                  <a:lnTo>
                    <a:pt x="806" y="615"/>
                  </a:lnTo>
                  <a:lnTo>
                    <a:pt x="804" y="615"/>
                  </a:lnTo>
                  <a:lnTo>
                    <a:pt x="804" y="613"/>
                  </a:lnTo>
                  <a:lnTo>
                    <a:pt x="804" y="611"/>
                  </a:lnTo>
                  <a:lnTo>
                    <a:pt x="802" y="609"/>
                  </a:lnTo>
                  <a:lnTo>
                    <a:pt x="804" y="609"/>
                  </a:lnTo>
                  <a:lnTo>
                    <a:pt x="806" y="609"/>
                  </a:lnTo>
                  <a:lnTo>
                    <a:pt x="808" y="609"/>
                  </a:lnTo>
                  <a:lnTo>
                    <a:pt x="810" y="609"/>
                  </a:lnTo>
                  <a:lnTo>
                    <a:pt x="810" y="611"/>
                  </a:lnTo>
                  <a:lnTo>
                    <a:pt x="810" y="613"/>
                  </a:lnTo>
                  <a:lnTo>
                    <a:pt x="812" y="613"/>
                  </a:lnTo>
                  <a:lnTo>
                    <a:pt x="812" y="611"/>
                  </a:lnTo>
                  <a:lnTo>
                    <a:pt x="814" y="611"/>
                  </a:lnTo>
                  <a:lnTo>
                    <a:pt x="816" y="611"/>
                  </a:lnTo>
                  <a:lnTo>
                    <a:pt x="816" y="613"/>
                  </a:lnTo>
                  <a:lnTo>
                    <a:pt x="818" y="615"/>
                  </a:lnTo>
                  <a:lnTo>
                    <a:pt x="820" y="615"/>
                  </a:lnTo>
                  <a:lnTo>
                    <a:pt x="822" y="615"/>
                  </a:lnTo>
                  <a:lnTo>
                    <a:pt x="824" y="615"/>
                  </a:lnTo>
                  <a:lnTo>
                    <a:pt x="822" y="615"/>
                  </a:lnTo>
                  <a:lnTo>
                    <a:pt x="822" y="617"/>
                  </a:lnTo>
                  <a:lnTo>
                    <a:pt x="824" y="617"/>
                  </a:lnTo>
                  <a:lnTo>
                    <a:pt x="824" y="619"/>
                  </a:lnTo>
                  <a:lnTo>
                    <a:pt x="826" y="619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8" y="619"/>
                  </a:lnTo>
                  <a:lnTo>
                    <a:pt x="828" y="621"/>
                  </a:lnTo>
                  <a:lnTo>
                    <a:pt x="826" y="621"/>
                  </a:lnTo>
                  <a:lnTo>
                    <a:pt x="824" y="623"/>
                  </a:lnTo>
                  <a:lnTo>
                    <a:pt x="826" y="623"/>
                  </a:lnTo>
                  <a:lnTo>
                    <a:pt x="824" y="625"/>
                  </a:lnTo>
                  <a:lnTo>
                    <a:pt x="824" y="623"/>
                  </a:lnTo>
                  <a:lnTo>
                    <a:pt x="822" y="623"/>
                  </a:lnTo>
                  <a:lnTo>
                    <a:pt x="822" y="625"/>
                  </a:lnTo>
                  <a:lnTo>
                    <a:pt x="822" y="627"/>
                  </a:lnTo>
                  <a:lnTo>
                    <a:pt x="820" y="627"/>
                  </a:lnTo>
                  <a:lnTo>
                    <a:pt x="820" y="629"/>
                  </a:lnTo>
                  <a:lnTo>
                    <a:pt x="818" y="629"/>
                  </a:lnTo>
                  <a:lnTo>
                    <a:pt x="816" y="629"/>
                  </a:lnTo>
                  <a:lnTo>
                    <a:pt x="816" y="631"/>
                  </a:lnTo>
                  <a:lnTo>
                    <a:pt x="814" y="631"/>
                  </a:lnTo>
                  <a:lnTo>
                    <a:pt x="814" y="633"/>
                  </a:lnTo>
                  <a:lnTo>
                    <a:pt x="816" y="633"/>
                  </a:lnTo>
                  <a:lnTo>
                    <a:pt x="814" y="633"/>
                  </a:lnTo>
                  <a:lnTo>
                    <a:pt x="816" y="631"/>
                  </a:lnTo>
                  <a:lnTo>
                    <a:pt x="818" y="631"/>
                  </a:lnTo>
                  <a:lnTo>
                    <a:pt x="820" y="631"/>
                  </a:lnTo>
                  <a:lnTo>
                    <a:pt x="822" y="631"/>
                  </a:lnTo>
                  <a:lnTo>
                    <a:pt x="822" y="629"/>
                  </a:lnTo>
                  <a:lnTo>
                    <a:pt x="824" y="629"/>
                  </a:lnTo>
                  <a:lnTo>
                    <a:pt x="826" y="629"/>
                  </a:lnTo>
                  <a:lnTo>
                    <a:pt x="828" y="629"/>
                  </a:lnTo>
                  <a:lnTo>
                    <a:pt x="828" y="627"/>
                  </a:lnTo>
                  <a:lnTo>
                    <a:pt x="826" y="627"/>
                  </a:lnTo>
                  <a:lnTo>
                    <a:pt x="828" y="627"/>
                  </a:lnTo>
                  <a:lnTo>
                    <a:pt x="830" y="627"/>
                  </a:lnTo>
                  <a:lnTo>
                    <a:pt x="830" y="629"/>
                  </a:lnTo>
                  <a:lnTo>
                    <a:pt x="832" y="629"/>
                  </a:lnTo>
                  <a:lnTo>
                    <a:pt x="832" y="627"/>
                  </a:lnTo>
                  <a:lnTo>
                    <a:pt x="832" y="627"/>
                  </a:lnTo>
                  <a:lnTo>
                    <a:pt x="834" y="627"/>
                  </a:lnTo>
                  <a:lnTo>
                    <a:pt x="836" y="627"/>
                  </a:lnTo>
                  <a:lnTo>
                    <a:pt x="838" y="627"/>
                  </a:lnTo>
                  <a:lnTo>
                    <a:pt x="840" y="627"/>
                  </a:lnTo>
                  <a:lnTo>
                    <a:pt x="842" y="627"/>
                  </a:lnTo>
                  <a:lnTo>
                    <a:pt x="842" y="629"/>
                  </a:lnTo>
                  <a:lnTo>
                    <a:pt x="844" y="627"/>
                  </a:lnTo>
                  <a:lnTo>
                    <a:pt x="844" y="629"/>
                  </a:lnTo>
                  <a:lnTo>
                    <a:pt x="844" y="627"/>
                  </a:lnTo>
                  <a:lnTo>
                    <a:pt x="846" y="627"/>
                  </a:lnTo>
                  <a:lnTo>
                    <a:pt x="848" y="627"/>
                  </a:lnTo>
                  <a:lnTo>
                    <a:pt x="848" y="625"/>
                  </a:lnTo>
                  <a:lnTo>
                    <a:pt x="850" y="625"/>
                  </a:lnTo>
                  <a:lnTo>
                    <a:pt x="852" y="625"/>
                  </a:lnTo>
                  <a:lnTo>
                    <a:pt x="852" y="623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56" y="625"/>
                  </a:lnTo>
                  <a:lnTo>
                    <a:pt x="858" y="625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4" y="627"/>
                  </a:lnTo>
                  <a:lnTo>
                    <a:pt x="866" y="627"/>
                  </a:lnTo>
                  <a:lnTo>
                    <a:pt x="868" y="627"/>
                  </a:lnTo>
                  <a:lnTo>
                    <a:pt x="868" y="625"/>
                  </a:lnTo>
                  <a:lnTo>
                    <a:pt x="870" y="625"/>
                  </a:lnTo>
                  <a:lnTo>
                    <a:pt x="870" y="623"/>
                  </a:lnTo>
                  <a:lnTo>
                    <a:pt x="872" y="623"/>
                  </a:lnTo>
                  <a:lnTo>
                    <a:pt x="874" y="623"/>
                  </a:lnTo>
                  <a:lnTo>
                    <a:pt x="874" y="625"/>
                  </a:lnTo>
                  <a:lnTo>
                    <a:pt x="876" y="625"/>
                  </a:lnTo>
                  <a:lnTo>
                    <a:pt x="878" y="625"/>
                  </a:lnTo>
                  <a:lnTo>
                    <a:pt x="880" y="623"/>
                  </a:lnTo>
                  <a:lnTo>
                    <a:pt x="880" y="623"/>
                  </a:lnTo>
                  <a:lnTo>
                    <a:pt x="882" y="623"/>
                  </a:lnTo>
                  <a:lnTo>
                    <a:pt x="882" y="621"/>
                  </a:lnTo>
                  <a:lnTo>
                    <a:pt x="884" y="623"/>
                  </a:lnTo>
                  <a:lnTo>
                    <a:pt x="886" y="623"/>
                  </a:lnTo>
                  <a:lnTo>
                    <a:pt x="888" y="621"/>
                  </a:lnTo>
                  <a:lnTo>
                    <a:pt x="890" y="621"/>
                  </a:lnTo>
                  <a:lnTo>
                    <a:pt x="892" y="619"/>
                  </a:lnTo>
                  <a:lnTo>
                    <a:pt x="894" y="619"/>
                  </a:lnTo>
                  <a:lnTo>
                    <a:pt x="896" y="619"/>
                  </a:lnTo>
                  <a:lnTo>
                    <a:pt x="898" y="617"/>
                  </a:lnTo>
                  <a:lnTo>
                    <a:pt x="900" y="617"/>
                  </a:lnTo>
                  <a:lnTo>
                    <a:pt x="900" y="615"/>
                  </a:lnTo>
                  <a:lnTo>
                    <a:pt x="902" y="615"/>
                  </a:lnTo>
                  <a:lnTo>
                    <a:pt x="900" y="615"/>
                  </a:lnTo>
                  <a:lnTo>
                    <a:pt x="902" y="613"/>
                  </a:lnTo>
                  <a:lnTo>
                    <a:pt x="902" y="611"/>
                  </a:lnTo>
                  <a:lnTo>
                    <a:pt x="904" y="611"/>
                  </a:lnTo>
                  <a:lnTo>
                    <a:pt x="904" y="609"/>
                  </a:lnTo>
                  <a:lnTo>
                    <a:pt x="904" y="607"/>
                  </a:lnTo>
                  <a:lnTo>
                    <a:pt x="902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4" y="607"/>
                  </a:lnTo>
                  <a:lnTo>
                    <a:pt x="906" y="607"/>
                  </a:lnTo>
                  <a:lnTo>
                    <a:pt x="904" y="607"/>
                  </a:lnTo>
                  <a:lnTo>
                    <a:pt x="904" y="605"/>
                  </a:lnTo>
                  <a:lnTo>
                    <a:pt x="906" y="605"/>
                  </a:lnTo>
                  <a:lnTo>
                    <a:pt x="908" y="603"/>
                  </a:lnTo>
                  <a:lnTo>
                    <a:pt x="910" y="601"/>
                  </a:lnTo>
                  <a:lnTo>
                    <a:pt x="910" y="599"/>
                  </a:lnTo>
                  <a:lnTo>
                    <a:pt x="910" y="597"/>
                  </a:lnTo>
                  <a:lnTo>
                    <a:pt x="910" y="595"/>
                  </a:lnTo>
                  <a:lnTo>
                    <a:pt x="912" y="595"/>
                  </a:lnTo>
                  <a:lnTo>
                    <a:pt x="912" y="593"/>
                  </a:lnTo>
                  <a:lnTo>
                    <a:pt x="914" y="593"/>
                  </a:lnTo>
                  <a:lnTo>
                    <a:pt x="914" y="595"/>
                  </a:lnTo>
                  <a:lnTo>
                    <a:pt x="916" y="593"/>
                  </a:lnTo>
                  <a:lnTo>
                    <a:pt x="918" y="591"/>
                  </a:lnTo>
                  <a:lnTo>
                    <a:pt x="918" y="589"/>
                  </a:lnTo>
                  <a:lnTo>
                    <a:pt x="920" y="589"/>
                  </a:lnTo>
                  <a:lnTo>
                    <a:pt x="922" y="585"/>
                  </a:lnTo>
                  <a:lnTo>
                    <a:pt x="922" y="585"/>
                  </a:lnTo>
                  <a:lnTo>
                    <a:pt x="924" y="581"/>
                  </a:lnTo>
                  <a:lnTo>
                    <a:pt x="926" y="579"/>
                  </a:lnTo>
                  <a:lnTo>
                    <a:pt x="928" y="577"/>
                  </a:lnTo>
                  <a:lnTo>
                    <a:pt x="928" y="575"/>
                  </a:lnTo>
                  <a:lnTo>
                    <a:pt x="928" y="573"/>
                  </a:lnTo>
                  <a:lnTo>
                    <a:pt x="928" y="571"/>
                  </a:lnTo>
                  <a:lnTo>
                    <a:pt x="930" y="571"/>
                  </a:lnTo>
                  <a:lnTo>
                    <a:pt x="930" y="569"/>
                  </a:lnTo>
                  <a:lnTo>
                    <a:pt x="930" y="567"/>
                  </a:lnTo>
                  <a:lnTo>
                    <a:pt x="932" y="565"/>
                  </a:lnTo>
                  <a:lnTo>
                    <a:pt x="932" y="563"/>
                  </a:lnTo>
                  <a:lnTo>
                    <a:pt x="932" y="561"/>
                  </a:lnTo>
                  <a:lnTo>
                    <a:pt x="932" y="559"/>
                  </a:lnTo>
                  <a:lnTo>
                    <a:pt x="932" y="557"/>
                  </a:lnTo>
                  <a:lnTo>
                    <a:pt x="932" y="555"/>
                  </a:lnTo>
                  <a:lnTo>
                    <a:pt x="932" y="553"/>
                  </a:lnTo>
                  <a:lnTo>
                    <a:pt x="930" y="549"/>
                  </a:lnTo>
                  <a:lnTo>
                    <a:pt x="930" y="545"/>
                  </a:lnTo>
                  <a:lnTo>
                    <a:pt x="928" y="543"/>
                  </a:lnTo>
                  <a:lnTo>
                    <a:pt x="928" y="541"/>
                  </a:lnTo>
                  <a:lnTo>
                    <a:pt x="928" y="539"/>
                  </a:lnTo>
                  <a:lnTo>
                    <a:pt x="928" y="537"/>
                  </a:lnTo>
                  <a:lnTo>
                    <a:pt x="928" y="537"/>
                  </a:lnTo>
                  <a:lnTo>
                    <a:pt x="928" y="535"/>
                  </a:lnTo>
                  <a:lnTo>
                    <a:pt x="926" y="531"/>
                  </a:lnTo>
                  <a:lnTo>
                    <a:pt x="924" y="529"/>
                  </a:lnTo>
                  <a:lnTo>
                    <a:pt x="924" y="527"/>
                  </a:lnTo>
                  <a:lnTo>
                    <a:pt x="922" y="525"/>
                  </a:lnTo>
                  <a:lnTo>
                    <a:pt x="922" y="523"/>
                  </a:lnTo>
                  <a:lnTo>
                    <a:pt x="922" y="521"/>
                  </a:lnTo>
                  <a:lnTo>
                    <a:pt x="922" y="519"/>
                  </a:lnTo>
                  <a:lnTo>
                    <a:pt x="920" y="517"/>
                  </a:lnTo>
                  <a:lnTo>
                    <a:pt x="920" y="515"/>
                  </a:lnTo>
                  <a:lnTo>
                    <a:pt x="920" y="513"/>
                  </a:lnTo>
                  <a:lnTo>
                    <a:pt x="918" y="513"/>
                  </a:lnTo>
                  <a:lnTo>
                    <a:pt x="918" y="511"/>
                  </a:lnTo>
                  <a:lnTo>
                    <a:pt x="918" y="509"/>
                  </a:lnTo>
                  <a:lnTo>
                    <a:pt x="918" y="507"/>
                  </a:lnTo>
                  <a:lnTo>
                    <a:pt x="918" y="505"/>
                  </a:lnTo>
                  <a:lnTo>
                    <a:pt x="918" y="503"/>
                  </a:lnTo>
                  <a:lnTo>
                    <a:pt x="918" y="501"/>
                  </a:lnTo>
                  <a:lnTo>
                    <a:pt x="918" y="499"/>
                  </a:lnTo>
                  <a:lnTo>
                    <a:pt x="918" y="497"/>
                  </a:lnTo>
                  <a:lnTo>
                    <a:pt x="918" y="495"/>
                  </a:lnTo>
                  <a:lnTo>
                    <a:pt x="916" y="495"/>
                  </a:lnTo>
                  <a:lnTo>
                    <a:pt x="916" y="493"/>
                  </a:lnTo>
                  <a:lnTo>
                    <a:pt x="916" y="491"/>
                  </a:lnTo>
                  <a:lnTo>
                    <a:pt x="916" y="489"/>
                  </a:lnTo>
                  <a:lnTo>
                    <a:pt x="916" y="489"/>
                  </a:lnTo>
                  <a:lnTo>
                    <a:pt x="916" y="487"/>
                  </a:lnTo>
                  <a:lnTo>
                    <a:pt x="916" y="485"/>
                  </a:lnTo>
                  <a:lnTo>
                    <a:pt x="916" y="483"/>
                  </a:lnTo>
                  <a:lnTo>
                    <a:pt x="918" y="483"/>
                  </a:lnTo>
                  <a:lnTo>
                    <a:pt x="914" y="477"/>
                  </a:lnTo>
                  <a:lnTo>
                    <a:pt x="914" y="475"/>
                  </a:lnTo>
                  <a:lnTo>
                    <a:pt x="912" y="473"/>
                  </a:lnTo>
                  <a:lnTo>
                    <a:pt x="912" y="471"/>
                  </a:lnTo>
                  <a:lnTo>
                    <a:pt x="910" y="471"/>
                  </a:lnTo>
                  <a:lnTo>
                    <a:pt x="910" y="469"/>
                  </a:lnTo>
                  <a:lnTo>
                    <a:pt x="908" y="469"/>
                  </a:lnTo>
                  <a:lnTo>
                    <a:pt x="908" y="467"/>
                  </a:lnTo>
                  <a:lnTo>
                    <a:pt x="906" y="465"/>
                  </a:lnTo>
                  <a:lnTo>
                    <a:pt x="902" y="461"/>
                  </a:lnTo>
                  <a:lnTo>
                    <a:pt x="900" y="459"/>
                  </a:lnTo>
                  <a:lnTo>
                    <a:pt x="894" y="449"/>
                  </a:lnTo>
                  <a:lnTo>
                    <a:pt x="892" y="449"/>
                  </a:lnTo>
                  <a:lnTo>
                    <a:pt x="892" y="447"/>
                  </a:lnTo>
                  <a:lnTo>
                    <a:pt x="894" y="447"/>
                  </a:lnTo>
                  <a:lnTo>
                    <a:pt x="894" y="449"/>
                  </a:lnTo>
                  <a:lnTo>
                    <a:pt x="896" y="449"/>
                  </a:lnTo>
                  <a:lnTo>
                    <a:pt x="896" y="451"/>
                  </a:lnTo>
                  <a:lnTo>
                    <a:pt x="898" y="451"/>
                  </a:lnTo>
                  <a:lnTo>
                    <a:pt x="898" y="453"/>
                  </a:lnTo>
                  <a:lnTo>
                    <a:pt x="900" y="453"/>
                  </a:lnTo>
                  <a:lnTo>
                    <a:pt x="900" y="451"/>
                  </a:lnTo>
                  <a:lnTo>
                    <a:pt x="900" y="449"/>
                  </a:lnTo>
                  <a:lnTo>
                    <a:pt x="898" y="449"/>
                  </a:lnTo>
                  <a:lnTo>
                    <a:pt x="898" y="447"/>
                  </a:lnTo>
                  <a:lnTo>
                    <a:pt x="896" y="449"/>
                  </a:lnTo>
                  <a:lnTo>
                    <a:pt x="896" y="447"/>
                  </a:lnTo>
                  <a:lnTo>
                    <a:pt x="894" y="447"/>
                  </a:lnTo>
                  <a:lnTo>
                    <a:pt x="892" y="447"/>
                  </a:lnTo>
                  <a:lnTo>
                    <a:pt x="890" y="447"/>
                  </a:lnTo>
                  <a:lnTo>
                    <a:pt x="890" y="445"/>
                  </a:lnTo>
                  <a:lnTo>
                    <a:pt x="890" y="443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3"/>
                  </a:lnTo>
                  <a:lnTo>
                    <a:pt x="898" y="443"/>
                  </a:lnTo>
                  <a:lnTo>
                    <a:pt x="896" y="441"/>
                  </a:lnTo>
                  <a:lnTo>
                    <a:pt x="898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6" y="441"/>
                  </a:lnTo>
                  <a:lnTo>
                    <a:pt x="896" y="441"/>
                  </a:lnTo>
                  <a:lnTo>
                    <a:pt x="894" y="441"/>
                  </a:lnTo>
                  <a:lnTo>
                    <a:pt x="894" y="441"/>
                  </a:lnTo>
                  <a:lnTo>
                    <a:pt x="892" y="441"/>
                  </a:lnTo>
                  <a:lnTo>
                    <a:pt x="892" y="443"/>
                  </a:lnTo>
                  <a:lnTo>
                    <a:pt x="892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90" y="441"/>
                  </a:lnTo>
                  <a:lnTo>
                    <a:pt x="888" y="441"/>
                  </a:lnTo>
                  <a:lnTo>
                    <a:pt x="886" y="441"/>
                  </a:lnTo>
                  <a:lnTo>
                    <a:pt x="884" y="441"/>
                  </a:lnTo>
                  <a:lnTo>
                    <a:pt x="884" y="443"/>
                  </a:lnTo>
                  <a:lnTo>
                    <a:pt x="882" y="441"/>
                  </a:lnTo>
                  <a:lnTo>
                    <a:pt x="880" y="441"/>
                  </a:lnTo>
                  <a:lnTo>
                    <a:pt x="880" y="441"/>
                  </a:lnTo>
                  <a:lnTo>
                    <a:pt x="880" y="439"/>
                  </a:lnTo>
                  <a:lnTo>
                    <a:pt x="878" y="439"/>
                  </a:lnTo>
                  <a:lnTo>
                    <a:pt x="880" y="441"/>
                  </a:lnTo>
                  <a:lnTo>
                    <a:pt x="878" y="441"/>
                  </a:lnTo>
                  <a:lnTo>
                    <a:pt x="876" y="441"/>
                  </a:lnTo>
                  <a:lnTo>
                    <a:pt x="874" y="441"/>
                  </a:lnTo>
                  <a:lnTo>
                    <a:pt x="874" y="441"/>
                  </a:lnTo>
                  <a:lnTo>
                    <a:pt x="872" y="441"/>
                  </a:lnTo>
                  <a:lnTo>
                    <a:pt x="870" y="443"/>
                  </a:lnTo>
                  <a:lnTo>
                    <a:pt x="870" y="445"/>
                  </a:lnTo>
                  <a:lnTo>
                    <a:pt x="868" y="447"/>
                  </a:lnTo>
                  <a:lnTo>
                    <a:pt x="868" y="445"/>
                  </a:lnTo>
                  <a:lnTo>
                    <a:pt x="870" y="445"/>
                  </a:lnTo>
                  <a:lnTo>
                    <a:pt x="870" y="443"/>
                  </a:lnTo>
                  <a:lnTo>
                    <a:pt x="868" y="441"/>
                  </a:lnTo>
                  <a:lnTo>
                    <a:pt x="868" y="441"/>
                  </a:lnTo>
                  <a:lnTo>
                    <a:pt x="870" y="441"/>
                  </a:lnTo>
                  <a:lnTo>
                    <a:pt x="872" y="439"/>
                  </a:lnTo>
                  <a:lnTo>
                    <a:pt x="872" y="437"/>
                  </a:lnTo>
                  <a:lnTo>
                    <a:pt x="872" y="435"/>
                  </a:lnTo>
                  <a:lnTo>
                    <a:pt x="874" y="435"/>
                  </a:lnTo>
                  <a:lnTo>
                    <a:pt x="874" y="433"/>
                  </a:lnTo>
                  <a:lnTo>
                    <a:pt x="872" y="431"/>
                  </a:lnTo>
                  <a:lnTo>
                    <a:pt x="874" y="431"/>
                  </a:lnTo>
                  <a:lnTo>
                    <a:pt x="874" y="429"/>
                  </a:lnTo>
                  <a:lnTo>
                    <a:pt x="872" y="429"/>
                  </a:lnTo>
                  <a:lnTo>
                    <a:pt x="872" y="427"/>
                  </a:lnTo>
                  <a:lnTo>
                    <a:pt x="874" y="427"/>
                  </a:lnTo>
                  <a:lnTo>
                    <a:pt x="874" y="425"/>
                  </a:lnTo>
                  <a:lnTo>
                    <a:pt x="874" y="423"/>
                  </a:lnTo>
                  <a:lnTo>
                    <a:pt x="876" y="423"/>
                  </a:lnTo>
                  <a:lnTo>
                    <a:pt x="878" y="421"/>
                  </a:lnTo>
                  <a:lnTo>
                    <a:pt x="878" y="419"/>
                  </a:lnTo>
                  <a:lnTo>
                    <a:pt x="880" y="419"/>
                  </a:lnTo>
                  <a:lnTo>
                    <a:pt x="880" y="417"/>
                  </a:lnTo>
                  <a:lnTo>
                    <a:pt x="880" y="419"/>
                  </a:lnTo>
                  <a:lnTo>
                    <a:pt x="882" y="419"/>
                  </a:lnTo>
                  <a:lnTo>
                    <a:pt x="882" y="421"/>
                  </a:lnTo>
                  <a:lnTo>
                    <a:pt x="884" y="421"/>
                  </a:lnTo>
                  <a:lnTo>
                    <a:pt x="886" y="423"/>
                  </a:lnTo>
                  <a:lnTo>
                    <a:pt x="888" y="423"/>
                  </a:lnTo>
                  <a:lnTo>
                    <a:pt x="890" y="423"/>
                  </a:lnTo>
                  <a:lnTo>
                    <a:pt x="890" y="425"/>
                  </a:lnTo>
                  <a:lnTo>
                    <a:pt x="892" y="425"/>
                  </a:lnTo>
                  <a:lnTo>
                    <a:pt x="896" y="425"/>
                  </a:lnTo>
                  <a:lnTo>
                    <a:pt x="900" y="425"/>
                  </a:lnTo>
                  <a:lnTo>
                    <a:pt x="902" y="425"/>
                  </a:lnTo>
                  <a:lnTo>
                    <a:pt x="904" y="425"/>
                  </a:lnTo>
                  <a:lnTo>
                    <a:pt x="906" y="427"/>
                  </a:lnTo>
                  <a:lnTo>
                    <a:pt x="906" y="425"/>
                  </a:lnTo>
                  <a:lnTo>
                    <a:pt x="908" y="425"/>
                  </a:lnTo>
                  <a:lnTo>
                    <a:pt x="910" y="425"/>
                  </a:lnTo>
                  <a:lnTo>
                    <a:pt x="912" y="425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4" y="421"/>
                  </a:lnTo>
                  <a:lnTo>
                    <a:pt x="912" y="421"/>
                  </a:lnTo>
                  <a:lnTo>
                    <a:pt x="912" y="423"/>
                  </a:lnTo>
                  <a:lnTo>
                    <a:pt x="912" y="421"/>
                  </a:lnTo>
                  <a:lnTo>
                    <a:pt x="910" y="421"/>
                  </a:lnTo>
                  <a:lnTo>
                    <a:pt x="910" y="419"/>
                  </a:lnTo>
                  <a:lnTo>
                    <a:pt x="908" y="419"/>
                  </a:lnTo>
                  <a:lnTo>
                    <a:pt x="908" y="421"/>
                  </a:lnTo>
                  <a:lnTo>
                    <a:pt x="906" y="419"/>
                  </a:lnTo>
                  <a:lnTo>
                    <a:pt x="904" y="417"/>
                  </a:lnTo>
                  <a:lnTo>
                    <a:pt x="906" y="417"/>
                  </a:lnTo>
                  <a:lnTo>
                    <a:pt x="908" y="417"/>
                  </a:lnTo>
                  <a:lnTo>
                    <a:pt x="910" y="417"/>
                  </a:lnTo>
                  <a:lnTo>
                    <a:pt x="914" y="417"/>
                  </a:lnTo>
                  <a:lnTo>
                    <a:pt x="916" y="415"/>
                  </a:lnTo>
                  <a:lnTo>
                    <a:pt x="918" y="415"/>
                  </a:lnTo>
                  <a:lnTo>
                    <a:pt x="920" y="415"/>
                  </a:lnTo>
                  <a:lnTo>
                    <a:pt x="920" y="413"/>
                  </a:lnTo>
                  <a:lnTo>
                    <a:pt x="920" y="411"/>
                  </a:lnTo>
                  <a:lnTo>
                    <a:pt x="920" y="409"/>
                  </a:lnTo>
                  <a:lnTo>
                    <a:pt x="922" y="409"/>
                  </a:lnTo>
                  <a:lnTo>
                    <a:pt x="922" y="407"/>
                  </a:lnTo>
                  <a:lnTo>
                    <a:pt x="924" y="407"/>
                  </a:lnTo>
                  <a:lnTo>
                    <a:pt x="926" y="407"/>
                  </a:lnTo>
                  <a:lnTo>
                    <a:pt x="926" y="405"/>
                  </a:lnTo>
                  <a:lnTo>
                    <a:pt x="928" y="405"/>
                  </a:lnTo>
                  <a:lnTo>
                    <a:pt x="928" y="403"/>
                  </a:lnTo>
                  <a:lnTo>
                    <a:pt x="928" y="403"/>
                  </a:lnTo>
                  <a:lnTo>
                    <a:pt x="928" y="401"/>
                  </a:lnTo>
                  <a:lnTo>
                    <a:pt x="930" y="398"/>
                  </a:lnTo>
                  <a:lnTo>
                    <a:pt x="930" y="396"/>
                  </a:lnTo>
                  <a:lnTo>
                    <a:pt x="928" y="394"/>
                  </a:lnTo>
                  <a:lnTo>
                    <a:pt x="930" y="392"/>
                  </a:lnTo>
                  <a:lnTo>
                    <a:pt x="928" y="392"/>
                  </a:lnTo>
                  <a:lnTo>
                    <a:pt x="930" y="392"/>
                  </a:lnTo>
                  <a:lnTo>
                    <a:pt x="930" y="390"/>
                  </a:lnTo>
                  <a:lnTo>
                    <a:pt x="930" y="388"/>
                  </a:lnTo>
                  <a:lnTo>
                    <a:pt x="930" y="386"/>
                  </a:lnTo>
                  <a:lnTo>
                    <a:pt x="930" y="384"/>
                  </a:lnTo>
                  <a:lnTo>
                    <a:pt x="930" y="382"/>
                  </a:lnTo>
                  <a:lnTo>
                    <a:pt x="930" y="380"/>
                  </a:lnTo>
                  <a:lnTo>
                    <a:pt x="928" y="378"/>
                  </a:lnTo>
                  <a:lnTo>
                    <a:pt x="928" y="376"/>
                  </a:lnTo>
                  <a:lnTo>
                    <a:pt x="928" y="374"/>
                  </a:lnTo>
                  <a:lnTo>
                    <a:pt x="926" y="372"/>
                  </a:lnTo>
                  <a:lnTo>
                    <a:pt x="926" y="370"/>
                  </a:lnTo>
                  <a:lnTo>
                    <a:pt x="924" y="370"/>
                  </a:lnTo>
                  <a:lnTo>
                    <a:pt x="924" y="368"/>
                  </a:lnTo>
                  <a:lnTo>
                    <a:pt x="924" y="366"/>
                  </a:lnTo>
                  <a:lnTo>
                    <a:pt x="924" y="364"/>
                  </a:lnTo>
                  <a:lnTo>
                    <a:pt x="922" y="360"/>
                  </a:lnTo>
                  <a:lnTo>
                    <a:pt x="924" y="358"/>
                  </a:lnTo>
                  <a:lnTo>
                    <a:pt x="924" y="360"/>
                  </a:lnTo>
                  <a:lnTo>
                    <a:pt x="926" y="360"/>
                  </a:lnTo>
                  <a:lnTo>
                    <a:pt x="926" y="358"/>
                  </a:lnTo>
                  <a:lnTo>
                    <a:pt x="926" y="356"/>
                  </a:lnTo>
                  <a:lnTo>
                    <a:pt x="924" y="356"/>
                  </a:lnTo>
                  <a:lnTo>
                    <a:pt x="922" y="358"/>
                  </a:lnTo>
                  <a:lnTo>
                    <a:pt x="920" y="360"/>
                  </a:lnTo>
                  <a:lnTo>
                    <a:pt x="918" y="360"/>
                  </a:lnTo>
                  <a:lnTo>
                    <a:pt x="916" y="358"/>
                  </a:lnTo>
                  <a:lnTo>
                    <a:pt x="914" y="358"/>
                  </a:lnTo>
                  <a:lnTo>
                    <a:pt x="914" y="356"/>
                  </a:lnTo>
                  <a:lnTo>
                    <a:pt x="914" y="354"/>
                  </a:lnTo>
                  <a:lnTo>
                    <a:pt x="912" y="354"/>
                  </a:lnTo>
                  <a:lnTo>
                    <a:pt x="910" y="354"/>
                  </a:lnTo>
                  <a:lnTo>
                    <a:pt x="910" y="352"/>
                  </a:lnTo>
                  <a:lnTo>
                    <a:pt x="908" y="352"/>
                  </a:lnTo>
                  <a:lnTo>
                    <a:pt x="906" y="350"/>
                  </a:lnTo>
                  <a:lnTo>
                    <a:pt x="904" y="348"/>
                  </a:lnTo>
                  <a:lnTo>
                    <a:pt x="902" y="346"/>
                  </a:lnTo>
                  <a:lnTo>
                    <a:pt x="902" y="344"/>
                  </a:lnTo>
                  <a:lnTo>
                    <a:pt x="900" y="344"/>
                  </a:lnTo>
                  <a:lnTo>
                    <a:pt x="900" y="342"/>
                  </a:lnTo>
                  <a:lnTo>
                    <a:pt x="900" y="340"/>
                  </a:lnTo>
                  <a:lnTo>
                    <a:pt x="902" y="340"/>
                  </a:lnTo>
                  <a:lnTo>
                    <a:pt x="904" y="342"/>
                  </a:lnTo>
                  <a:lnTo>
                    <a:pt x="906" y="344"/>
                  </a:lnTo>
                  <a:lnTo>
                    <a:pt x="908" y="344"/>
                  </a:lnTo>
                  <a:lnTo>
                    <a:pt x="910" y="344"/>
                  </a:lnTo>
                  <a:lnTo>
                    <a:pt x="912" y="342"/>
                  </a:lnTo>
                  <a:lnTo>
                    <a:pt x="914" y="340"/>
                  </a:lnTo>
                  <a:lnTo>
                    <a:pt x="916" y="340"/>
                  </a:lnTo>
                  <a:lnTo>
                    <a:pt x="916" y="338"/>
                  </a:lnTo>
                  <a:lnTo>
                    <a:pt x="916" y="336"/>
                  </a:lnTo>
                  <a:lnTo>
                    <a:pt x="916" y="334"/>
                  </a:lnTo>
                  <a:lnTo>
                    <a:pt x="916" y="332"/>
                  </a:lnTo>
                  <a:lnTo>
                    <a:pt x="918" y="332"/>
                  </a:lnTo>
                  <a:lnTo>
                    <a:pt x="920" y="332"/>
                  </a:lnTo>
                  <a:lnTo>
                    <a:pt x="920" y="330"/>
                  </a:lnTo>
                  <a:lnTo>
                    <a:pt x="920" y="328"/>
                  </a:lnTo>
                  <a:lnTo>
                    <a:pt x="920" y="326"/>
                  </a:lnTo>
                  <a:lnTo>
                    <a:pt x="918" y="324"/>
                  </a:lnTo>
                  <a:lnTo>
                    <a:pt x="920" y="322"/>
                  </a:lnTo>
                  <a:lnTo>
                    <a:pt x="920" y="320"/>
                  </a:lnTo>
                  <a:lnTo>
                    <a:pt x="920" y="318"/>
                  </a:lnTo>
                  <a:lnTo>
                    <a:pt x="918" y="318"/>
                  </a:lnTo>
                  <a:lnTo>
                    <a:pt x="918" y="316"/>
                  </a:lnTo>
                  <a:lnTo>
                    <a:pt x="918" y="314"/>
                  </a:lnTo>
                  <a:lnTo>
                    <a:pt x="916" y="314"/>
                  </a:lnTo>
                  <a:lnTo>
                    <a:pt x="916" y="312"/>
                  </a:lnTo>
                  <a:lnTo>
                    <a:pt x="916" y="310"/>
                  </a:lnTo>
                  <a:lnTo>
                    <a:pt x="916" y="308"/>
                  </a:lnTo>
                  <a:lnTo>
                    <a:pt x="916" y="306"/>
                  </a:lnTo>
                  <a:lnTo>
                    <a:pt x="916" y="304"/>
                  </a:lnTo>
                  <a:lnTo>
                    <a:pt x="914" y="304"/>
                  </a:lnTo>
                  <a:lnTo>
                    <a:pt x="916" y="306"/>
                  </a:lnTo>
                  <a:lnTo>
                    <a:pt x="914" y="306"/>
                  </a:lnTo>
                  <a:lnTo>
                    <a:pt x="916" y="306"/>
                  </a:lnTo>
                  <a:lnTo>
                    <a:pt x="916" y="308"/>
                  </a:lnTo>
                  <a:lnTo>
                    <a:pt x="916" y="310"/>
                  </a:lnTo>
                  <a:lnTo>
                    <a:pt x="916" y="312"/>
                  </a:lnTo>
                  <a:lnTo>
                    <a:pt x="916" y="314"/>
                  </a:lnTo>
                  <a:lnTo>
                    <a:pt x="916" y="316"/>
                  </a:lnTo>
                  <a:lnTo>
                    <a:pt x="916" y="318"/>
                  </a:lnTo>
                  <a:lnTo>
                    <a:pt x="918" y="318"/>
                  </a:lnTo>
                  <a:lnTo>
                    <a:pt x="920" y="320"/>
                  </a:lnTo>
                  <a:lnTo>
                    <a:pt x="920" y="322"/>
                  </a:lnTo>
                  <a:lnTo>
                    <a:pt x="918" y="322"/>
                  </a:lnTo>
                  <a:lnTo>
                    <a:pt x="918" y="324"/>
                  </a:lnTo>
                  <a:lnTo>
                    <a:pt x="918" y="326"/>
                  </a:lnTo>
                  <a:lnTo>
                    <a:pt x="918" y="328"/>
                  </a:lnTo>
                  <a:lnTo>
                    <a:pt x="920" y="330"/>
                  </a:lnTo>
                  <a:lnTo>
                    <a:pt x="918" y="330"/>
                  </a:lnTo>
                  <a:lnTo>
                    <a:pt x="918" y="332"/>
                  </a:lnTo>
                  <a:lnTo>
                    <a:pt x="916" y="332"/>
                  </a:lnTo>
                  <a:lnTo>
                    <a:pt x="914" y="332"/>
                  </a:lnTo>
                  <a:lnTo>
                    <a:pt x="914" y="334"/>
                  </a:lnTo>
                  <a:lnTo>
                    <a:pt x="914" y="336"/>
                  </a:lnTo>
                  <a:lnTo>
                    <a:pt x="914" y="338"/>
                  </a:lnTo>
                  <a:lnTo>
                    <a:pt x="916" y="338"/>
                  </a:lnTo>
                  <a:lnTo>
                    <a:pt x="914" y="338"/>
                  </a:lnTo>
                  <a:lnTo>
                    <a:pt x="914" y="340"/>
                  </a:lnTo>
                  <a:lnTo>
                    <a:pt x="914" y="338"/>
                  </a:lnTo>
                  <a:lnTo>
                    <a:pt x="912" y="338"/>
                  </a:lnTo>
                  <a:lnTo>
                    <a:pt x="912" y="3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5" name="Freeform 306">
              <a:extLst>
                <a:ext uri="{FF2B5EF4-FFF2-40B4-BE49-F238E27FC236}">
                  <a16:creationId xmlns:a16="http://schemas.microsoft.com/office/drawing/2014/main" id="{018DD962-DA80-2EB8-30F4-E5B9628142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08564" y="3473450"/>
              <a:ext cx="800100" cy="674688"/>
            </a:xfrm>
            <a:custGeom>
              <a:avLst/>
              <a:gdLst>
                <a:gd name="T0" fmla="*/ 20 w 504"/>
                <a:gd name="T1" fmla="*/ 243 h 425"/>
                <a:gd name="T2" fmla="*/ 20 w 504"/>
                <a:gd name="T3" fmla="*/ 229 h 425"/>
                <a:gd name="T4" fmla="*/ 104 w 504"/>
                <a:gd name="T5" fmla="*/ 130 h 425"/>
                <a:gd name="T6" fmla="*/ 114 w 504"/>
                <a:gd name="T7" fmla="*/ 118 h 425"/>
                <a:gd name="T8" fmla="*/ 114 w 504"/>
                <a:gd name="T9" fmla="*/ 104 h 425"/>
                <a:gd name="T10" fmla="*/ 126 w 504"/>
                <a:gd name="T11" fmla="*/ 114 h 425"/>
                <a:gd name="T12" fmla="*/ 118 w 504"/>
                <a:gd name="T13" fmla="*/ 90 h 425"/>
                <a:gd name="T14" fmla="*/ 166 w 504"/>
                <a:gd name="T15" fmla="*/ 62 h 425"/>
                <a:gd name="T16" fmla="*/ 186 w 504"/>
                <a:gd name="T17" fmla="*/ 118 h 425"/>
                <a:gd name="T18" fmla="*/ 174 w 504"/>
                <a:gd name="T19" fmla="*/ 106 h 425"/>
                <a:gd name="T20" fmla="*/ 124 w 504"/>
                <a:gd name="T21" fmla="*/ 90 h 425"/>
                <a:gd name="T22" fmla="*/ 122 w 504"/>
                <a:gd name="T23" fmla="*/ 50 h 425"/>
                <a:gd name="T24" fmla="*/ 130 w 504"/>
                <a:gd name="T25" fmla="*/ 36 h 425"/>
                <a:gd name="T26" fmla="*/ 212 w 504"/>
                <a:gd name="T27" fmla="*/ 22 h 425"/>
                <a:gd name="T28" fmla="*/ 216 w 504"/>
                <a:gd name="T29" fmla="*/ 38 h 425"/>
                <a:gd name="T30" fmla="*/ 200 w 504"/>
                <a:gd name="T31" fmla="*/ 64 h 425"/>
                <a:gd name="T32" fmla="*/ 164 w 504"/>
                <a:gd name="T33" fmla="*/ 54 h 425"/>
                <a:gd name="T34" fmla="*/ 136 w 504"/>
                <a:gd name="T35" fmla="*/ 24 h 425"/>
                <a:gd name="T36" fmla="*/ 310 w 504"/>
                <a:gd name="T37" fmla="*/ 0 h 425"/>
                <a:gd name="T38" fmla="*/ 446 w 504"/>
                <a:gd name="T39" fmla="*/ 48 h 425"/>
                <a:gd name="T40" fmla="*/ 454 w 504"/>
                <a:gd name="T41" fmla="*/ 243 h 425"/>
                <a:gd name="T42" fmla="*/ 500 w 504"/>
                <a:gd name="T43" fmla="*/ 267 h 425"/>
                <a:gd name="T44" fmla="*/ 394 w 504"/>
                <a:gd name="T45" fmla="*/ 313 h 425"/>
                <a:gd name="T46" fmla="*/ 312 w 504"/>
                <a:gd name="T47" fmla="*/ 319 h 425"/>
                <a:gd name="T48" fmla="*/ 240 w 504"/>
                <a:gd name="T49" fmla="*/ 327 h 425"/>
                <a:gd name="T50" fmla="*/ 212 w 504"/>
                <a:gd name="T51" fmla="*/ 351 h 425"/>
                <a:gd name="T52" fmla="*/ 190 w 504"/>
                <a:gd name="T53" fmla="*/ 373 h 425"/>
                <a:gd name="T54" fmla="*/ 170 w 504"/>
                <a:gd name="T55" fmla="*/ 405 h 425"/>
                <a:gd name="T56" fmla="*/ 126 w 504"/>
                <a:gd name="T57" fmla="*/ 415 h 425"/>
                <a:gd name="T58" fmla="*/ 84 w 504"/>
                <a:gd name="T59" fmla="*/ 413 h 425"/>
                <a:gd name="T60" fmla="*/ 106 w 504"/>
                <a:gd name="T61" fmla="*/ 395 h 425"/>
                <a:gd name="T62" fmla="*/ 128 w 504"/>
                <a:gd name="T63" fmla="*/ 381 h 425"/>
                <a:gd name="T64" fmla="*/ 118 w 504"/>
                <a:gd name="T65" fmla="*/ 385 h 425"/>
                <a:gd name="T66" fmla="*/ 92 w 504"/>
                <a:gd name="T67" fmla="*/ 393 h 425"/>
                <a:gd name="T68" fmla="*/ 90 w 504"/>
                <a:gd name="T69" fmla="*/ 367 h 425"/>
                <a:gd name="T70" fmla="*/ 82 w 504"/>
                <a:gd name="T71" fmla="*/ 383 h 425"/>
                <a:gd name="T72" fmla="*/ 82 w 504"/>
                <a:gd name="T73" fmla="*/ 355 h 425"/>
                <a:gd name="T74" fmla="*/ 102 w 504"/>
                <a:gd name="T75" fmla="*/ 327 h 425"/>
                <a:gd name="T76" fmla="*/ 110 w 504"/>
                <a:gd name="T77" fmla="*/ 297 h 425"/>
                <a:gd name="T78" fmla="*/ 98 w 504"/>
                <a:gd name="T79" fmla="*/ 327 h 425"/>
                <a:gd name="T80" fmla="*/ 80 w 504"/>
                <a:gd name="T81" fmla="*/ 351 h 425"/>
                <a:gd name="T82" fmla="*/ 68 w 504"/>
                <a:gd name="T83" fmla="*/ 377 h 425"/>
                <a:gd name="T84" fmla="*/ 50 w 504"/>
                <a:gd name="T85" fmla="*/ 365 h 425"/>
                <a:gd name="T86" fmla="*/ 26 w 504"/>
                <a:gd name="T87" fmla="*/ 351 h 425"/>
                <a:gd name="T88" fmla="*/ 36 w 504"/>
                <a:gd name="T89" fmla="*/ 337 h 425"/>
                <a:gd name="T90" fmla="*/ 10 w 504"/>
                <a:gd name="T91" fmla="*/ 319 h 425"/>
                <a:gd name="T92" fmla="*/ 4 w 504"/>
                <a:gd name="T93" fmla="*/ 285 h 425"/>
                <a:gd name="T94" fmla="*/ 42 w 504"/>
                <a:gd name="T95" fmla="*/ 293 h 425"/>
                <a:gd name="T96" fmla="*/ 16 w 504"/>
                <a:gd name="T97" fmla="*/ 281 h 425"/>
                <a:gd name="T98" fmla="*/ 34 w 504"/>
                <a:gd name="T99" fmla="*/ 267 h 425"/>
                <a:gd name="T100" fmla="*/ 38 w 504"/>
                <a:gd name="T101" fmla="*/ 241 h 425"/>
                <a:gd name="T102" fmla="*/ 54 w 504"/>
                <a:gd name="T103" fmla="*/ 195 h 425"/>
                <a:gd name="T104" fmla="*/ 84 w 504"/>
                <a:gd name="T105" fmla="*/ 146 h 425"/>
                <a:gd name="T106" fmla="*/ 120 w 504"/>
                <a:gd name="T107" fmla="*/ 150 h 425"/>
                <a:gd name="T108" fmla="*/ 128 w 504"/>
                <a:gd name="T109" fmla="*/ 162 h 425"/>
                <a:gd name="T110" fmla="*/ 126 w 504"/>
                <a:gd name="T111" fmla="*/ 146 h 425"/>
                <a:gd name="T112" fmla="*/ 122 w 504"/>
                <a:gd name="T113" fmla="*/ 124 h 425"/>
                <a:gd name="T114" fmla="*/ 184 w 504"/>
                <a:gd name="T115" fmla="*/ 130 h 425"/>
                <a:gd name="T116" fmla="*/ 190 w 504"/>
                <a:gd name="T117" fmla="*/ 128 h 425"/>
                <a:gd name="T118" fmla="*/ 180 w 504"/>
                <a:gd name="T119" fmla="*/ 70 h 425"/>
                <a:gd name="T120" fmla="*/ 212 w 504"/>
                <a:gd name="T121" fmla="*/ 44 h 425"/>
                <a:gd name="T122" fmla="*/ 242 w 504"/>
                <a:gd name="T123" fmla="*/ 52 h 425"/>
                <a:gd name="T124" fmla="*/ 274 w 504"/>
                <a:gd name="T125" fmla="*/ 2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4" h="425">
                  <a:moveTo>
                    <a:pt x="24" y="347"/>
                  </a:moveTo>
                  <a:lnTo>
                    <a:pt x="22" y="345"/>
                  </a:lnTo>
                  <a:lnTo>
                    <a:pt x="22" y="343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4" y="339"/>
                  </a:lnTo>
                  <a:lnTo>
                    <a:pt x="24" y="341"/>
                  </a:lnTo>
                  <a:lnTo>
                    <a:pt x="24" y="343"/>
                  </a:lnTo>
                  <a:lnTo>
                    <a:pt x="24" y="345"/>
                  </a:lnTo>
                  <a:lnTo>
                    <a:pt x="24" y="347"/>
                  </a:lnTo>
                  <a:close/>
                  <a:moveTo>
                    <a:pt x="102" y="325"/>
                  </a:moveTo>
                  <a:lnTo>
                    <a:pt x="102" y="327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0" y="327"/>
                  </a:lnTo>
                  <a:lnTo>
                    <a:pt x="100" y="325"/>
                  </a:lnTo>
                  <a:lnTo>
                    <a:pt x="102" y="325"/>
                  </a:lnTo>
                  <a:close/>
                  <a:moveTo>
                    <a:pt x="6" y="281"/>
                  </a:moveTo>
                  <a:lnTo>
                    <a:pt x="6" y="279"/>
                  </a:lnTo>
                  <a:lnTo>
                    <a:pt x="4" y="277"/>
                  </a:lnTo>
                  <a:lnTo>
                    <a:pt x="4" y="275"/>
                  </a:lnTo>
                  <a:lnTo>
                    <a:pt x="6" y="273"/>
                  </a:lnTo>
                  <a:lnTo>
                    <a:pt x="6" y="271"/>
                  </a:lnTo>
                  <a:lnTo>
                    <a:pt x="6" y="273"/>
                  </a:lnTo>
                  <a:lnTo>
                    <a:pt x="6" y="275"/>
                  </a:lnTo>
                  <a:lnTo>
                    <a:pt x="6" y="277"/>
                  </a:lnTo>
                  <a:lnTo>
                    <a:pt x="6" y="279"/>
                  </a:lnTo>
                  <a:lnTo>
                    <a:pt x="6" y="281"/>
                  </a:lnTo>
                  <a:close/>
                  <a:moveTo>
                    <a:pt x="20" y="239"/>
                  </a:moveTo>
                  <a:lnTo>
                    <a:pt x="20" y="241"/>
                  </a:lnTo>
                  <a:lnTo>
                    <a:pt x="20" y="243"/>
                  </a:lnTo>
                  <a:lnTo>
                    <a:pt x="18" y="245"/>
                  </a:lnTo>
                  <a:lnTo>
                    <a:pt x="18" y="247"/>
                  </a:lnTo>
                  <a:lnTo>
                    <a:pt x="18" y="249"/>
                  </a:lnTo>
                  <a:lnTo>
                    <a:pt x="18" y="251"/>
                  </a:lnTo>
                  <a:lnTo>
                    <a:pt x="18" y="253"/>
                  </a:lnTo>
                  <a:lnTo>
                    <a:pt x="18" y="255"/>
                  </a:lnTo>
                  <a:lnTo>
                    <a:pt x="18" y="257"/>
                  </a:lnTo>
                  <a:lnTo>
                    <a:pt x="16" y="257"/>
                  </a:lnTo>
                  <a:lnTo>
                    <a:pt x="16" y="255"/>
                  </a:lnTo>
                  <a:lnTo>
                    <a:pt x="16" y="253"/>
                  </a:lnTo>
                  <a:lnTo>
                    <a:pt x="16" y="251"/>
                  </a:lnTo>
                  <a:lnTo>
                    <a:pt x="18" y="249"/>
                  </a:lnTo>
                  <a:lnTo>
                    <a:pt x="18" y="247"/>
                  </a:lnTo>
                  <a:lnTo>
                    <a:pt x="18" y="243"/>
                  </a:lnTo>
                  <a:lnTo>
                    <a:pt x="18" y="241"/>
                  </a:lnTo>
                  <a:lnTo>
                    <a:pt x="20" y="239"/>
                  </a:lnTo>
                  <a:lnTo>
                    <a:pt x="20" y="237"/>
                  </a:lnTo>
                  <a:lnTo>
                    <a:pt x="20" y="239"/>
                  </a:lnTo>
                  <a:close/>
                  <a:moveTo>
                    <a:pt x="20" y="233"/>
                  </a:moveTo>
                  <a:lnTo>
                    <a:pt x="20" y="235"/>
                  </a:lnTo>
                  <a:lnTo>
                    <a:pt x="20" y="235"/>
                  </a:lnTo>
                  <a:lnTo>
                    <a:pt x="20" y="233"/>
                  </a:lnTo>
                  <a:close/>
                  <a:moveTo>
                    <a:pt x="20" y="221"/>
                  </a:moveTo>
                  <a:lnTo>
                    <a:pt x="20" y="223"/>
                  </a:lnTo>
                  <a:lnTo>
                    <a:pt x="18" y="223"/>
                  </a:lnTo>
                  <a:lnTo>
                    <a:pt x="18" y="225"/>
                  </a:lnTo>
                  <a:lnTo>
                    <a:pt x="18" y="227"/>
                  </a:lnTo>
                  <a:lnTo>
                    <a:pt x="20" y="227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20" y="229"/>
                  </a:lnTo>
                  <a:lnTo>
                    <a:pt x="20" y="231"/>
                  </a:lnTo>
                  <a:lnTo>
                    <a:pt x="20" y="229"/>
                  </a:lnTo>
                  <a:lnTo>
                    <a:pt x="18" y="231"/>
                  </a:lnTo>
                  <a:lnTo>
                    <a:pt x="18" y="229"/>
                  </a:lnTo>
                  <a:lnTo>
                    <a:pt x="18" y="231"/>
                  </a:lnTo>
                  <a:lnTo>
                    <a:pt x="16" y="231"/>
                  </a:lnTo>
                  <a:lnTo>
                    <a:pt x="16" y="229"/>
                  </a:lnTo>
                  <a:lnTo>
                    <a:pt x="16" y="227"/>
                  </a:lnTo>
                  <a:lnTo>
                    <a:pt x="16" y="225"/>
                  </a:lnTo>
                  <a:lnTo>
                    <a:pt x="18" y="225"/>
                  </a:lnTo>
                  <a:lnTo>
                    <a:pt x="18" y="223"/>
                  </a:lnTo>
                  <a:lnTo>
                    <a:pt x="18" y="221"/>
                  </a:lnTo>
                  <a:lnTo>
                    <a:pt x="20" y="221"/>
                  </a:lnTo>
                  <a:lnTo>
                    <a:pt x="20" y="219"/>
                  </a:lnTo>
                  <a:lnTo>
                    <a:pt x="20" y="221"/>
                  </a:lnTo>
                  <a:close/>
                  <a:moveTo>
                    <a:pt x="108" y="130"/>
                  </a:moveTo>
                  <a:lnTo>
                    <a:pt x="110" y="130"/>
                  </a:lnTo>
                  <a:lnTo>
                    <a:pt x="112" y="130"/>
                  </a:lnTo>
                  <a:lnTo>
                    <a:pt x="112" y="132"/>
                  </a:lnTo>
                  <a:lnTo>
                    <a:pt x="112" y="134"/>
                  </a:lnTo>
                  <a:lnTo>
                    <a:pt x="110" y="134"/>
                  </a:lnTo>
                  <a:lnTo>
                    <a:pt x="108" y="134"/>
                  </a:lnTo>
                  <a:lnTo>
                    <a:pt x="104" y="134"/>
                  </a:lnTo>
                  <a:lnTo>
                    <a:pt x="102" y="134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2" y="130"/>
                  </a:lnTo>
                  <a:lnTo>
                    <a:pt x="104" y="130"/>
                  </a:lnTo>
                  <a:lnTo>
                    <a:pt x="106" y="130"/>
                  </a:lnTo>
                  <a:lnTo>
                    <a:pt x="108" y="130"/>
                  </a:lnTo>
                  <a:close/>
                  <a:moveTo>
                    <a:pt x="96" y="124"/>
                  </a:moveTo>
                  <a:lnTo>
                    <a:pt x="96" y="126"/>
                  </a:lnTo>
                  <a:lnTo>
                    <a:pt x="98" y="126"/>
                  </a:lnTo>
                  <a:lnTo>
                    <a:pt x="98" y="128"/>
                  </a:lnTo>
                  <a:lnTo>
                    <a:pt x="94" y="128"/>
                  </a:lnTo>
                  <a:lnTo>
                    <a:pt x="94" y="126"/>
                  </a:lnTo>
                  <a:lnTo>
                    <a:pt x="96" y="126"/>
                  </a:lnTo>
                  <a:lnTo>
                    <a:pt x="96" y="124"/>
                  </a:lnTo>
                  <a:close/>
                  <a:moveTo>
                    <a:pt x="104" y="122"/>
                  </a:moveTo>
                  <a:lnTo>
                    <a:pt x="104" y="124"/>
                  </a:lnTo>
                  <a:lnTo>
                    <a:pt x="104" y="126"/>
                  </a:lnTo>
                  <a:lnTo>
                    <a:pt x="100" y="126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8"/>
                  </a:lnTo>
                  <a:lnTo>
                    <a:pt x="100" y="118"/>
                  </a:lnTo>
                  <a:lnTo>
                    <a:pt x="100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4" y="122"/>
                  </a:lnTo>
                  <a:close/>
                  <a:moveTo>
                    <a:pt x="108" y="114"/>
                  </a:moveTo>
                  <a:lnTo>
                    <a:pt x="110" y="114"/>
                  </a:lnTo>
                  <a:lnTo>
                    <a:pt x="112" y="114"/>
                  </a:lnTo>
                  <a:lnTo>
                    <a:pt x="114" y="114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20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8" y="122"/>
                  </a:lnTo>
                  <a:lnTo>
                    <a:pt x="106" y="122"/>
                  </a:lnTo>
                  <a:lnTo>
                    <a:pt x="106" y="120"/>
                  </a:lnTo>
                  <a:lnTo>
                    <a:pt x="106" y="118"/>
                  </a:lnTo>
                  <a:lnTo>
                    <a:pt x="108" y="118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06" y="116"/>
                  </a:lnTo>
                  <a:lnTo>
                    <a:pt x="106" y="114"/>
                  </a:lnTo>
                  <a:lnTo>
                    <a:pt x="106" y="112"/>
                  </a:lnTo>
                  <a:lnTo>
                    <a:pt x="108" y="112"/>
                  </a:lnTo>
                  <a:lnTo>
                    <a:pt x="108" y="114"/>
                  </a:lnTo>
                  <a:close/>
                  <a:moveTo>
                    <a:pt x="112" y="110"/>
                  </a:moveTo>
                  <a:lnTo>
                    <a:pt x="112" y="112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2" y="108"/>
                  </a:lnTo>
                  <a:lnTo>
                    <a:pt x="112" y="110"/>
                  </a:lnTo>
                  <a:close/>
                  <a:moveTo>
                    <a:pt x="114" y="106"/>
                  </a:moveTo>
                  <a:lnTo>
                    <a:pt x="112" y="106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6"/>
                  </a:lnTo>
                  <a:close/>
                  <a:moveTo>
                    <a:pt x="112" y="102"/>
                  </a:moveTo>
                  <a:lnTo>
                    <a:pt x="114" y="104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2" y="102"/>
                  </a:lnTo>
                  <a:close/>
                  <a:moveTo>
                    <a:pt x="118" y="90"/>
                  </a:moveTo>
                  <a:lnTo>
                    <a:pt x="120" y="90"/>
                  </a:lnTo>
                  <a:lnTo>
                    <a:pt x="122" y="90"/>
                  </a:lnTo>
                  <a:lnTo>
                    <a:pt x="124" y="92"/>
                  </a:lnTo>
                  <a:lnTo>
                    <a:pt x="126" y="94"/>
                  </a:lnTo>
                  <a:lnTo>
                    <a:pt x="126" y="96"/>
                  </a:lnTo>
                  <a:lnTo>
                    <a:pt x="128" y="96"/>
                  </a:lnTo>
                  <a:lnTo>
                    <a:pt x="130" y="96"/>
                  </a:lnTo>
                  <a:lnTo>
                    <a:pt x="132" y="94"/>
                  </a:lnTo>
                  <a:lnTo>
                    <a:pt x="134" y="94"/>
                  </a:lnTo>
                  <a:lnTo>
                    <a:pt x="136" y="94"/>
                  </a:lnTo>
                  <a:lnTo>
                    <a:pt x="138" y="94"/>
                  </a:lnTo>
                  <a:lnTo>
                    <a:pt x="140" y="92"/>
                  </a:lnTo>
                  <a:lnTo>
                    <a:pt x="142" y="94"/>
                  </a:lnTo>
                  <a:lnTo>
                    <a:pt x="142" y="96"/>
                  </a:lnTo>
                  <a:lnTo>
                    <a:pt x="140" y="96"/>
                  </a:lnTo>
                  <a:lnTo>
                    <a:pt x="140" y="98"/>
                  </a:lnTo>
                  <a:lnTo>
                    <a:pt x="140" y="100"/>
                  </a:lnTo>
                  <a:lnTo>
                    <a:pt x="140" y="102"/>
                  </a:lnTo>
                  <a:lnTo>
                    <a:pt x="138" y="104"/>
                  </a:lnTo>
                  <a:lnTo>
                    <a:pt x="13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0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0"/>
                  </a:lnTo>
                  <a:lnTo>
                    <a:pt x="116" y="118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16" y="112"/>
                  </a:lnTo>
                  <a:lnTo>
                    <a:pt x="114" y="112"/>
                  </a:lnTo>
                  <a:lnTo>
                    <a:pt x="114" y="110"/>
                  </a:lnTo>
                  <a:lnTo>
                    <a:pt x="114" y="108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6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2" y="98"/>
                  </a:lnTo>
                  <a:lnTo>
                    <a:pt x="114" y="98"/>
                  </a:lnTo>
                  <a:lnTo>
                    <a:pt x="114" y="96"/>
                  </a:lnTo>
                  <a:lnTo>
                    <a:pt x="112" y="94"/>
                  </a:lnTo>
                  <a:lnTo>
                    <a:pt x="114" y="94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18" y="92"/>
                  </a:lnTo>
                  <a:lnTo>
                    <a:pt x="116" y="94"/>
                  </a:lnTo>
                  <a:lnTo>
                    <a:pt x="116" y="94"/>
                  </a:lnTo>
                  <a:lnTo>
                    <a:pt x="114" y="94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4" y="88"/>
                  </a:lnTo>
                  <a:lnTo>
                    <a:pt x="116" y="88"/>
                  </a:lnTo>
                  <a:lnTo>
                    <a:pt x="116" y="90"/>
                  </a:lnTo>
                  <a:lnTo>
                    <a:pt x="118" y="90"/>
                  </a:lnTo>
                  <a:close/>
                  <a:moveTo>
                    <a:pt x="112" y="88"/>
                  </a:moveTo>
                  <a:lnTo>
                    <a:pt x="110" y="88"/>
                  </a:lnTo>
                  <a:lnTo>
                    <a:pt x="112" y="86"/>
                  </a:lnTo>
                  <a:lnTo>
                    <a:pt x="112" y="88"/>
                  </a:lnTo>
                  <a:lnTo>
                    <a:pt x="114" y="88"/>
                  </a:lnTo>
                  <a:lnTo>
                    <a:pt x="112" y="88"/>
                  </a:lnTo>
                  <a:close/>
                  <a:moveTo>
                    <a:pt x="144" y="46"/>
                  </a:moveTo>
                  <a:lnTo>
                    <a:pt x="146" y="46"/>
                  </a:lnTo>
                  <a:lnTo>
                    <a:pt x="150" y="46"/>
                  </a:lnTo>
                  <a:lnTo>
                    <a:pt x="152" y="46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8" y="50"/>
                  </a:lnTo>
                  <a:lnTo>
                    <a:pt x="158" y="52"/>
                  </a:lnTo>
                  <a:lnTo>
                    <a:pt x="160" y="54"/>
                  </a:lnTo>
                  <a:lnTo>
                    <a:pt x="162" y="56"/>
                  </a:lnTo>
                  <a:lnTo>
                    <a:pt x="164" y="56"/>
                  </a:lnTo>
                  <a:lnTo>
                    <a:pt x="164" y="58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6" y="64"/>
                  </a:lnTo>
                  <a:lnTo>
                    <a:pt x="166" y="66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0" y="66"/>
                  </a:lnTo>
                  <a:lnTo>
                    <a:pt x="170" y="64"/>
                  </a:lnTo>
                  <a:lnTo>
                    <a:pt x="172" y="66"/>
                  </a:lnTo>
                  <a:lnTo>
                    <a:pt x="172" y="68"/>
                  </a:lnTo>
                  <a:lnTo>
                    <a:pt x="172" y="70"/>
                  </a:lnTo>
                  <a:lnTo>
                    <a:pt x="174" y="70"/>
                  </a:lnTo>
                  <a:lnTo>
                    <a:pt x="172" y="76"/>
                  </a:lnTo>
                  <a:lnTo>
                    <a:pt x="172" y="80"/>
                  </a:lnTo>
                  <a:lnTo>
                    <a:pt x="174" y="82"/>
                  </a:lnTo>
                  <a:lnTo>
                    <a:pt x="174" y="84"/>
                  </a:lnTo>
                  <a:lnTo>
                    <a:pt x="176" y="86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90"/>
                  </a:lnTo>
                  <a:lnTo>
                    <a:pt x="180" y="92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6"/>
                  </a:lnTo>
                  <a:lnTo>
                    <a:pt x="186" y="98"/>
                  </a:lnTo>
                  <a:lnTo>
                    <a:pt x="186" y="100"/>
                  </a:lnTo>
                  <a:lnTo>
                    <a:pt x="188" y="100"/>
                  </a:lnTo>
                  <a:lnTo>
                    <a:pt x="188" y="102"/>
                  </a:lnTo>
                  <a:lnTo>
                    <a:pt x="188" y="104"/>
                  </a:lnTo>
                  <a:lnTo>
                    <a:pt x="190" y="108"/>
                  </a:lnTo>
                  <a:lnTo>
                    <a:pt x="188" y="114"/>
                  </a:lnTo>
                  <a:lnTo>
                    <a:pt x="186" y="116"/>
                  </a:lnTo>
                  <a:lnTo>
                    <a:pt x="186" y="118"/>
                  </a:lnTo>
                  <a:lnTo>
                    <a:pt x="186" y="118"/>
                  </a:lnTo>
                  <a:lnTo>
                    <a:pt x="188" y="118"/>
                  </a:lnTo>
                  <a:lnTo>
                    <a:pt x="188" y="120"/>
                  </a:lnTo>
                  <a:lnTo>
                    <a:pt x="188" y="122"/>
                  </a:lnTo>
                  <a:lnTo>
                    <a:pt x="188" y="124"/>
                  </a:lnTo>
                  <a:lnTo>
                    <a:pt x="188" y="126"/>
                  </a:lnTo>
                  <a:lnTo>
                    <a:pt x="188" y="128"/>
                  </a:lnTo>
                  <a:lnTo>
                    <a:pt x="190" y="130"/>
                  </a:lnTo>
                  <a:lnTo>
                    <a:pt x="192" y="132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6" y="142"/>
                  </a:lnTo>
                  <a:lnTo>
                    <a:pt x="194" y="140"/>
                  </a:lnTo>
                  <a:lnTo>
                    <a:pt x="194" y="138"/>
                  </a:lnTo>
                  <a:lnTo>
                    <a:pt x="190" y="136"/>
                  </a:lnTo>
                  <a:lnTo>
                    <a:pt x="190" y="134"/>
                  </a:lnTo>
                  <a:lnTo>
                    <a:pt x="188" y="132"/>
                  </a:lnTo>
                  <a:lnTo>
                    <a:pt x="188" y="130"/>
                  </a:lnTo>
                  <a:lnTo>
                    <a:pt x="188" y="128"/>
                  </a:lnTo>
                  <a:lnTo>
                    <a:pt x="186" y="126"/>
                  </a:lnTo>
                  <a:lnTo>
                    <a:pt x="186" y="124"/>
                  </a:lnTo>
                  <a:lnTo>
                    <a:pt x="184" y="122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2" y="122"/>
                  </a:lnTo>
                  <a:lnTo>
                    <a:pt x="182" y="120"/>
                  </a:lnTo>
                  <a:lnTo>
                    <a:pt x="182" y="118"/>
                  </a:lnTo>
                  <a:lnTo>
                    <a:pt x="180" y="118"/>
                  </a:lnTo>
                  <a:lnTo>
                    <a:pt x="178" y="116"/>
                  </a:lnTo>
                  <a:lnTo>
                    <a:pt x="176" y="110"/>
                  </a:lnTo>
                  <a:lnTo>
                    <a:pt x="174" y="106"/>
                  </a:lnTo>
                  <a:lnTo>
                    <a:pt x="170" y="104"/>
                  </a:lnTo>
                  <a:lnTo>
                    <a:pt x="168" y="102"/>
                  </a:lnTo>
                  <a:lnTo>
                    <a:pt x="166" y="102"/>
                  </a:lnTo>
                  <a:lnTo>
                    <a:pt x="164" y="102"/>
                  </a:lnTo>
                  <a:lnTo>
                    <a:pt x="162" y="102"/>
                  </a:lnTo>
                  <a:lnTo>
                    <a:pt x="160" y="104"/>
                  </a:lnTo>
                  <a:lnTo>
                    <a:pt x="156" y="104"/>
                  </a:lnTo>
                  <a:lnTo>
                    <a:pt x="156" y="102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8"/>
                  </a:lnTo>
                  <a:lnTo>
                    <a:pt x="150" y="98"/>
                  </a:lnTo>
                  <a:lnTo>
                    <a:pt x="150" y="96"/>
                  </a:lnTo>
                  <a:lnTo>
                    <a:pt x="148" y="96"/>
                  </a:lnTo>
                  <a:lnTo>
                    <a:pt x="146" y="96"/>
                  </a:lnTo>
                  <a:lnTo>
                    <a:pt x="144" y="96"/>
                  </a:lnTo>
                  <a:lnTo>
                    <a:pt x="142" y="94"/>
                  </a:lnTo>
                  <a:lnTo>
                    <a:pt x="142" y="92"/>
                  </a:lnTo>
                  <a:lnTo>
                    <a:pt x="140" y="92"/>
                  </a:lnTo>
                  <a:lnTo>
                    <a:pt x="138" y="92"/>
                  </a:lnTo>
                  <a:lnTo>
                    <a:pt x="136" y="92"/>
                  </a:lnTo>
                  <a:lnTo>
                    <a:pt x="134" y="92"/>
                  </a:lnTo>
                  <a:lnTo>
                    <a:pt x="134" y="94"/>
                  </a:lnTo>
                  <a:lnTo>
                    <a:pt x="132" y="94"/>
                  </a:lnTo>
                  <a:lnTo>
                    <a:pt x="130" y="94"/>
                  </a:lnTo>
                  <a:lnTo>
                    <a:pt x="130" y="96"/>
                  </a:lnTo>
                  <a:lnTo>
                    <a:pt x="128" y="96"/>
                  </a:lnTo>
                  <a:lnTo>
                    <a:pt x="126" y="94"/>
                  </a:lnTo>
                  <a:lnTo>
                    <a:pt x="126" y="92"/>
                  </a:lnTo>
                  <a:lnTo>
                    <a:pt x="126" y="90"/>
                  </a:lnTo>
                  <a:lnTo>
                    <a:pt x="124" y="90"/>
                  </a:lnTo>
                  <a:lnTo>
                    <a:pt x="122" y="88"/>
                  </a:lnTo>
                  <a:lnTo>
                    <a:pt x="120" y="88"/>
                  </a:lnTo>
                  <a:lnTo>
                    <a:pt x="118" y="88"/>
                  </a:lnTo>
                  <a:lnTo>
                    <a:pt x="116" y="88"/>
                  </a:lnTo>
                  <a:lnTo>
                    <a:pt x="116" y="88"/>
                  </a:lnTo>
                  <a:lnTo>
                    <a:pt x="114" y="86"/>
                  </a:lnTo>
                  <a:lnTo>
                    <a:pt x="114" y="84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4" y="80"/>
                  </a:lnTo>
                  <a:lnTo>
                    <a:pt x="116" y="80"/>
                  </a:lnTo>
                  <a:lnTo>
                    <a:pt x="114" y="80"/>
                  </a:lnTo>
                  <a:lnTo>
                    <a:pt x="114" y="78"/>
                  </a:lnTo>
                  <a:lnTo>
                    <a:pt x="116" y="76"/>
                  </a:lnTo>
                  <a:lnTo>
                    <a:pt x="116" y="74"/>
                  </a:lnTo>
                  <a:lnTo>
                    <a:pt x="116" y="72"/>
                  </a:lnTo>
                  <a:lnTo>
                    <a:pt x="116" y="70"/>
                  </a:lnTo>
                  <a:lnTo>
                    <a:pt x="116" y="70"/>
                  </a:lnTo>
                  <a:lnTo>
                    <a:pt x="116" y="68"/>
                  </a:lnTo>
                  <a:lnTo>
                    <a:pt x="116" y="66"/>
                  </a:lnTo>
                  <a:lnTo>
                    <a:pt x="116" y="64"/>
                  </a:lnTo>
                  <a:lnTo>
                    <a:pt x="116" y="62"/>
                  </a:lnTo>
                  <a:lnTo>
                    <a:pt x="118" y="62"/>
                  </a:lnTo>
                  <a:lnTo>
                    <a:pt x="118" y="60"/>
                  </a:lnTo>
                  <a:lnTo>
                    <a:pt x="118" y="62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20" y="58"/>
                  </a:lnTo>
                  <a:lnTo>
                    <a:pt x="122" y="50"/>
                  </a:lnTo>
                  <a:lnTo>
                    <a:pt x="124" y="50"/>
                  </a:lnTo>
                  <a:lnTo>
                    <a:pt x="124" y="48"/>
                  </a:lnTo>
                  <a:lnTo>
                    <a:pt x="126" y="48"/>
                  </a:lnTo>
                  <a:lnTo>
                    <a:pt x="128" y="46"/>
                  </a:lnTo>
                  <a:lnTo>
                    <a:pt x="130" y="46"/>
                  </a:lnTo>
                  <a:lnTo>
                    <a:pt x="132" y="46"/>
                  </a:lnTo>
                  <a:lnTo>
                    <a:pt x="134" y="46"/>
                  </a:lnTo>
                  <a:lnTo>
                    <a:pt x="138" y="46"/>
                  </a:lnTo>
                  <a:lnTo>
                    <a:pt x="140" y="46"/>
                  </a:lnTo>
                  <a:lnTo>
                    <a:pt x="142" y="46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4" y="46"/>
                  </a:lnTo>
                  <a:close/>
                  <a:moveTo>
                    <a:pt x="136" y="44"/>
                  </a:moveTo>
                  <a:lnTo>
                    <a:pt x="134" y="44"/>
                  </a:lnTo>
                  <a:lnTo>
                    <a:pt x="132" y="44"/>
                  </a:lnTo>
                  <a:lnTo>
                    <a:pt x="132" y="42"/>
                  </a:lnTo>
                  <a:lnTo>
                    <a:pt x="134" y="40"/>
                  </a:lnTo>
                  <a:lnTo>
                    <a:pt x="136" y="40"/>
                  </a:lnTo>
                  <a:lnTo>
                    <a:pt x="138" y="42"/>
                  </a:lnTo>
                  <a:lnTo>
                    <a:pt x="136" y="44"/>
                  </a:lnTo>
                  <a:close/>
                  <a:moveTo>
                    <a:pt x="130" y="38"/>
                  </a:moveTo>
                  <a:lnTo>
                    <a:pt x="130" y="36"/>
                  </a:lnTo>
                  <a:lnTo>
                    <a:pt x="130" y="34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4" y="34"/>
                  </a:lnTo>
                  <a:lnTo>
                    <a:pt x="134" y="36"/>
                  </a:lnTo>
                  <a:lnTo>
                    <a:pt x="132" y="36"/>
                  </a:lnTo>
                  <a:lnTo>
                    <a:pt x="130" y="36"/>
                  </a:lnTo>
                  <a:lnTo>
                    <a:pt x="130" y="38"/>
                  </a:lnTo>
                  <a:close/>
                  <a:moveTo>
                    <a:pt x="180" y="2"/>
                  </a:moveTo>
                  <a:lnTo>
                    <a:pt x="182" y="4"/>
                  </a:lnTo>
                  <a:lnTo>
                    <a:pt x="184" y="4"/>
                  </a:lnTo>
                  <a:lnTo>
                    <a:pt x="186" y="6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0" y="8"/>
                  </a:lnTo>
                  <a:lnTo>
                    <a:pt x="192" y="8"/>
                  </a:lnTo>
                  <a:lnTo>
                    <a:pt x="194" y="10"/>
                  </a:lnTo>
                  <a:lnTo>
                    <a:pt x="196" y="10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200" y="12"/>
                  </a:lnTo>
                  <a:lnTo>
                    <a:pt x="202" y="12"/>
                  </a:lnTo>
                  <a:lnTo>
                    <a:pt x="202" y="10"/>
                  </a:lnTo>
                  <a:lnTo>
                    <a:pt x="204" y="10"/>
                  </a:lnTo>
                  <a:lnTo>
                    <a:pt x="204" y="12"/>
                  </a:lnTo>
                  <a:lnTo>
                    <a:pt x="206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6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12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4" y="22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6"/>
                  </a:lnTo>
                  <a:lnTo>
                    <a:pt x="212" y="26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6" y="28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18" y="24"/>
                  </a:lnTo>
                  <a:lnTo>
                    <a:pt x="218" y="22"/>
                  </a:lnTo>
                  <a:lnTo>
                    <a:pt x="218" y="24"/>
                  </a:lnTo>
                  <a:lnTo>
                    <a:pt x="220" y="26"/>
                  </a:lnTo>
                  <a:lnTo>
                    <a:pt x="220" y="24"/>
                  </a:lnTo>
                  <a:lnTo>
                    <a:pt x="222" y="24"/>
                  </a:lnTo>
                  <a:lnTo>
                    <a:pt x="222" y="26"/>
                  </a:lnTo>
                  <a:lnTo>
                    <a:pt x="224" y="26"/>
                  </a:lnTo>
                  <a:lnTo>
                    <a:pt x="224" y="28"/>
                  </a:lnTo>
                  <a:lnTo>
                    <a:pt x="222" y="30"/>
                  </a:lnTo>
                  <a:lnTo>
                    <a:pt x="220" y="30"/>
                  </a:lnTo>
                  <a:lnTo>
                    <a:pt x="218" y="30"/>
                  </a:lnTo>
                  <a:lnTo>
                    <a:pt x="218" y="32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16" y="38"/>
                  </a:lnTo>
                  <a:lnTo>
                    <a:pt x="214" y="40"/>
                  </a:lnTo>
                  <a:lnTo>
                    <a:pt x="214" y="38"/>
                  </a:lnTo>
                  <a:lnTo>
                    <a:pt x="214" y="36"/>
                  </a:lnTo>
                  <a:lnTo>
                    <a:pt x="214" y="38"/>
                  </a:lnTo>
                  <a:lnTo>
                    <a:pt x="214" y="40"/>
                  </a:lnTo>
                  <a:lnTo>
                    <a:pt x="212" y="40"/>
                  </a:lnTo>
                  <a:lnTo>
                    <a:pt x="212" y="42"/>
                  </a:lnTo>
                  <a:lnTo>
                    <a:pt x="210" y="44"/>
                  </a:lnTo>
                  <a:lnTo>
                    <a:pt x="210" y="42"/>
                  </a:lnTo>
                  <a:lnTo>
                    <a:pt x="208" y="42"/>
                  </a:lnTo>
                  <a:lnTo>
                    <a:pt x="208" y="44"/>
                  </a:lnTo>
                  <a:lnTo>
                    <a:pt x="206" y="46"/>
                  </a:lnTo>
                  <a:lnTo>
                    <a:pt x="204" y="48"/>
                  </a:lnTo>
                  <a:lnTo>
                    <a:pt x="202" y="48"/>
                  </a:lnTo>
                  <a:lnTo>
                    <a:pt x="204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0" y="52"/>
                  </a:lnTo>
                  <a:lnTo>
                    <a:pt x="202" y="52"/>
                  </a:lnTo>
                  <a:lnTo>
                    <a:pt x="200" y="54"/>
                  </a:lnTo>
                  <a:lnTo>
                    <a:pt x="200" y="56"/>
                  </a:lnTo>
                  <a:lnTo>
                    <a:pt x="202" y="58"/>
                  </a:lnTo>
                  <a:lnTo>
                    <a:pt x="204" y="58"/>
                  </a:lnTo>
                  <a:lnTo>
                    <a:pt x="204" y="60"/>
                  </a:lnTo>
                  <a:lnTo>
                    <a:pt x="202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0" y="64"/>
                  </a:lnTo>
                  <a:lnTo>
                    <a:pt x="202" y="64"/>
                  </a:lnTo>
                  <a:lnTo>
                    <a:pt x="202" y="66"/>
                  </a:lnTo>
                  <a:lnTo>
                    <a:pt x="200" y="66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2" y="70"/>
                  </a:lnTo>
                  <a:lnTo>
                    <a:pt x="190" y="70"/>
                  </a:lnTo>
                  <a:lnTo>
                    <a:pt x="190" y="68"/>
                  </a:lnTo>
                  <a:lnTo>
                    <a:pt x="188" y="68"/>
                  </a:lnTo>
                  <a:lnTo>
                    <a:pt x="188" y="66"/>
                  </a:lnTo>
                  <a:lnTo>
                    <a:pt x="186" y="66"/>
                  </a:lnTo>
                  <a:lnTo>
                    <a:pt x="186" y="68"/>
                  </a:lnTo>
                  <a:lnTo>
                    <a:pt x="184" y="68"/>
                  </a:lnTo>
                  <a:lnTo>
                    <a:pt x="178" y="68"/>
                  </a:lnTo>
                  <a:lnTo>
                    <a:pt x="176" y="70"/>
                  </a:lnTo>
                  <a:lnTo>
                    <a:pt x="174" y="70"/>
                  </a:lnTo>
                  <a:lnTo>
                    <a:pt x="174" y="68"/>
                  </a:lnTo>
                  <a:lnTo>
                    <a:pt x="172" y="66"/>
                  </a:lnTo>
                  <a:lnTo>
                    <a:pt x="172" y="64"/>
                  </a:lnTo>
                  <a:lnTo>
                    <a:pt x="172" y="62"/>
                  </a:lnTo>
                  <a:lnTo>
                    <a:pt x="170" y="62"/>
                  </a:lnTo>
                  <a:lnTo>
                    <a:pt x="168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4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6" y="56"/>
                  </a:lnTo>
                  <a:lnTo>
                    <a:pt x="164" y="56"/>
                  </a:lnTo>
                  <a:lnTo>
                    <a:pt x="164" y="56"/>
                  </a:lnTo>
                  <a:lnTo>
                    <a:pt x="164" y="54"/>
                  </a:lnTo>
                  <a:lnTo>
                    <a:pt x="162" y="54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58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2"/>
                  </a:lnTo>
                  <a:lnTo>
                    <a:pt x="156" y="44"/>
                  </a:lnTo>
                  <a:lnTo>
                    <a:pt x="154" y="42"/>
                  </a:lnTo>
                  <a:lnTo>
                    <a:pt x="154" y="40"/>
                  </a:lnTo>
                  <a:lnTo>
                    <a:pt x="154" y="42"/>
                  </a:lnTo>
                  <a:lnTo>
                    <a:pt x="154" y="44"/>
                  </a:lnTo>
                  <a:lnTo>
                    <a:pt x="154" y="46"/>
                  </a:lnTo>
                  <a:lnTo>
                    <a:pt x="152" y="46"/>
                  </a:lnTo>
                  <a:lnTo>
                    <a:pt x="150" y="44"/>
                  </a:lnTo>
                  <a:lnTo>
                    <a:pt x="146" y="42"/>
                  </a:lnTo>
                  <a:lnTo>
                    <a:pt x="140" y="44"/>
                  </a:lnTo>
                  <a:lnTo>
                    <a:pt x="140" y="42"/>
                  </a:lnTo>
                  <a:lnTo>
                    <a:pt x="140" y="40"/>
                  </a:lnTo>
                  <a:lnTo>
                    <a:pt x="138" y="40"/>
                  </a:lnTo>
                  <a:lnTo>
                    <a:pt x="136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6" y="30"/>
                  </a:lnTo>
                  <a:lnTo>
                    <a:pt x="134" y="30"/>
                  </a:lnTo>
                  <a:lnTo>
                    <a:pt x="134" y="28"/>
                  </a:lnTo>
                  <a:lnTo>
                    <a:pt x="136" y="26"/>
                  </a:lnTo>
                  <a:lnTo>
                    <a:pt x="136" y="24"/>
                  </a:lnTo>
                  <a:lnTo>
                    <a:pt x="138" y="22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38" y="22"/>
                  </a:lnTo>
                  <a:lnTo>
                    <a:pt x="142" y="20"/>
                  </a:lnTo>
                  <a:lnTo>
                    <a:pt x="142" y="18"/>
                  </a:lnTo>
                  <a:lnTo>
                    <a:pt x="144" y="18"/>
                  </a:lnTo>
                  <a:lnTo>
                    <a:pt x="144" y="16"/>
                  </a:lnTo>
                  <a:lnTo>
                    <a:pt x="146" y="16"/>
                  </a:lnTo>
                  <a:lnTo>
                    <a:pt x="146" y="14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50" y="12"/>
                  </a:lnTo>
                  <a:lnTo>
                    <a:pt x="152" y="10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60" y="8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close/>
                  <a:moveTo>
                    <a:pt x="304" y="0"/>
                  </a:moveTo>
                  <a:lnTo>
                    <a:pt x="306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20" y="0"/>
                  </a:lnTo>
                  <a:lnTo>
                    <a:pt x="320" y="4"/>
                  </a:lnTo>
                  <a:lnTo>
                    <a:pt x="320" y="10"/>
                  </a:lnTo>
                  <a:lnTo>
                    <a:pt x="320" y="18"/>
                  </a:lnTo>
                  <a:lnTo>
                    <a:pt x="326" y="18"/>
                  </a:lnTo>
                  <a:lnTo>
                    <a:pt x="328" y="18"/>
                  </a:lnTo>
                  <a:lnTo>
                    <a:pt x="330" y="18"/>
                  </a:lnTo>
                  <a:lnTo>
                    <a:pt x="332" y="16"/>
                  </a:lnTo>
                  <a:lnTo>
                    <a:pt x="336" y="18"/>
                  </a:lnTo>
                  <a:lnTo>
                    <a:pt x="338" y="20"/>
                  </a:lnTo>
                  <a:lnTo>
                    <a:pt x="338" y="30"/>
                  </a:lnTo>
                  <a:lnTo>
                    <a:pt x="338" y="32"/>
                  </a:lnTo>
                  <a:lnTo>
                    <a:pt x="344" y="32"/>
                  </a:lnTo>
                  <a:lnTo>
                    <a:pt x="352" y="32"/>
                  </a:lnTo>
                  <a:lnTo>
                    <a:pt x="354" y="32"/>
                  </a:lnTo>
                  <a:lnTo>
                    <a:pt x="354" y="36"/>
                  </a:lnTo>
                  <a:lnTo>
                    <a:pt x="354" y="38"/>
                  </a:lnTo>
                  <a:lnTo>
                    <a:pt x="354" y="40"/>
                  </a:lnTo>
                  <a:lnTo>
                    <a:pt x="354" y="46"/>
                  </a:lnTo>
                  <a:lnTo>
                    <a:pt x="354" y="48"/>
                  </a:lnTo>
                  <a:lnTo>
                    <a:pt x="356" y="48"/>
                  </a:lnTo>
                  <a:lnTo>
                    <a:pt x="358" y="48"/>
                  </a:lnTo>
                  <a:lnTo>
                    <a:pt x="360" y="48"/>
                  </a:lnTo>
                  <a:lnTo>
                    <a:pt x="378" y="48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4" y="48"/>
                  </a:lnTo>
                  <a:lnTo>
                    <a:pt x="410" y="48"/>
                  </a:lnTo>
                  <a:lnTo>
                    <a:pt x="416" y="48"/>
                  </a:lnTo>
                  <a:lnTo>
                    <a:pt x="428" y="48"/>
                  </a:lnTo>
                  <a:lnTo>
                    <a:pt x="434" y="48"/>
                  </a:lnTo>
                  <a:lnTo>
                    <a:pt x="446" y="48"/>
                  </a:lnTo>
                  <a:lnTo>
                    <a:pt x="450" y="48"/>
                  </a:lnTo>
                  <a:lnTo>
                    <a:pt x="450" y="52"/>
                  </a:lnTo>
                  <a:lnTo>
                    <a:pt x="446" y="52"/>
                  </a:lnTo>
                  <a:lnTo>
                    <a:pt x="442" y="52"/>
                  </a:lnTo>
                  <a:lnTo>
                    <a:pt x="442" y="58"/>
                  </a:lnTo>
                  <a:lnTo>
                    <a:pt x="442" y="70"/>
                  </a:lnTo>
                  <a:lnTo>
                    <a:pt x="440" y="70"/>
                  </a:lnTo>
                  <a:lnTo>
                    <a:pt x="438" y="70"/>
                  </a:lnTo>
                  <a:lnTo>
                    <a:pt x="438" y="70"/>
                  </a:lnTo>
                  <a:lnTo>
                    <a:pt x="438" y="74"/>
                  </a:lnTo>
                  <a:lnTo>
                    <a:pt x="436" y="106"/>
                  </a:lnTo>
                  <a:lnTo>
                    <a:pt x="436" y="118"/>
                  </a:lnTo>
                  <a:lnTo>
                    <a:pt x="436" y="134"/>
                  </a:lnTo>
                  <a:lnTo>
                    <a:pt x="432" y="134"/>
                  </a:lnTo>
                  <a:lnTo>
                    <a:pt x="432" y="142"/>
                  </a:lnTo>
                  <a:lnTo>
                    <a:pt x="432" y="165"/>
                  </a:lnTo>
                  <a:lnTo>
                    <a:pt x="432" y="193"/>
                  </a:lnTo>
                  <a:lnTo>
                    <a:pt x="432" y="197"/>
                  </a:lnTo>
                  <a:lnTo>
                    <a:pt x="444" y="197"/>
                  </a:lnTo>
                  <a:lnTo>
                    <a:pt x="444" y="199"/>
                  </a:lnTo>
                  <a:lnTo>
                    <a:pt x="444" y="205"/>
                  </a:lnTo>
                  <a:lnTo>
                    <a:pt x="444" y="221"/>
                  </a:lnTo>
                  <a:lnTo>
                    <a:pt x="444" y="223"/>
                  </a:lnTo>
                  <a:lnTo>
                    <a:pt x="444" y="231"/>
                  </a:lnTo>
                  <a:lnTo>
                    <a:pt x="444" y="233"/>
                  </a:lnTo>
                  <a:lnTo>
                    <a:pt x="444" y="237"/>
                  </a:lnTo>
                  <a:lnTo>
                    <a:pt x="444" y="241"/>
                  </a:lnTo>
                  <a:lnTo>
                    <a:pt x="444" y="243"/>
                  </a:lnTo>
                  <a:lnTo>
                    <a:pt x="446" y="243"/>
                  </a:lnTo>
                  <a:lnTo>
                    <a:pt x="448" y="243"/>
                  </a:lnTo>
                  <a:lnTo>
                    <a:pt x="450" y="243"/>
                  </a:lnTo>
                  <a:lnTo>
                    <a:pt x="454" y="243"/>
                  </a:lnTo>
                  <a:lnTo>
                    <a:pt x="458" y="243"/>
                  </a:lnTo>
                  <a:lnTo>
                    <a:pt x="460" y="243"/>
                  </a:lnTo>
                  <a:lnTo>
                    <a:pt x="466" y="243"/>
                  </a:lnTo>
                  <a:lnTo>
                    <a:pt x="468" y="243"/>
                  </a:lnTo>
                  <a:lnTo>
                    <a:pt x="470" y="243"/>
                  </a:lnTo>
                  <a:lnTo>
                    <a:pt x="476" y="243"/>
                  </a:lnTo>
                  <a:lnTo>
                    <a:pt x="476" y="245"/>
                  </a:lnTo>
                  <a:lnTo>
                    <a:pt x="476" y="247"/>
                  </a:lnTo>
                  <a:lnTo>
                    <a:pt x="478" y="251"/>
                  </a:lnTo>
                  <a:lnTo>
                    <a:pt x="478" y="253"/>
                  </a:lnTo>
                  <a:lnTo>
                    <a:pt x="478" y="255"/>
                  </a:lnTo>
                  <a:lnTo>
                    <a:pt x="480" y="257"/>
                  </a:lnTo>
                  <a:lnTo>
                    <a:pt x="482" y="259"/>
                  </a:lnTo>
                  <a:lnTo>
                    <a:pt x="484" y="261"/>
                  </a:lnTo>
                  <a:lnTo>
                    <a:pt x="486" y="261"/>
                  </a:lnTo>
                  <a:lnTo>
                    <a:pt x="488" y="261"/>
                  </a:lnTo>
                  <a:lnTo>
                    <a:pt x="490" y="261"/>
                  </a:lnTo>
                  <a:lnTo>
                    <a:pt x="494" y="261"/>
                  </a:lnTo>
                  <a:lnTo>
                    <a:pt x="498" y="261"/>
                  </a:lnTo>
                  <a:lnTo>
                    <a:pt x="498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2" y="261"/>
                  </a:lnTo>
                  <a:lnTo>
                    <a:pt x="502" y="263"/>
                  </a:lnTo>
                  <a:lnTo>
                    <a:pt x="504" y="263"/>
                  </a:lnTo>
                  <a:lnTo>
                    <a:pt x="504" y="265"/>
                  </a:lnTo>
                  <a:lnTo>
                    <a:pt x="502" y="267"/>
                  </a:lnTo>
                  <a:lnTo>
                    <a:pt x="502" y="267"/>
                  </a:lnTo>
                  <a:lnTo>
                    <a:pt x="500" y="267"/>
                  </a:lnTo>
                  <a:lnTo>
                    <a:pt x="500" y="265"/>
                  </a:lnTo>
                  <a:lnTo>
                    <a:pt x="496" y="265"/>
                  </a:lnTo>
                  <a:lnTo>
                    <a:pt x="492" y="265"/>
                  </a:lnTo>
                  <a:lnTo>
                    <a:pt x="488" y="267"/>
                  </a:lnTo>
                  <a:lnTo>
                    <a:pt x="482" y="269"/>
                  </a:lnTo>
                  <a:lnTo>
                    <a:pt x="476" y="273"/>
                  </a:lnTo>
                  <a:lnTo>
                    <a:pt x="470" y="277"/>
                  </a:lnTo>
                  <a:lnTo>
                    <a:pt x="466" y="277"/>
                  </a:lnTo>
                  <a:lnTo>
                    <a:pt x="462" y="279"/>
                  </a:lnTo>
                  <a:lnTo>
                    <a:pt x="460" y="279"/>
                  </a:lnTo>
                  <a:lnTo>
                    <a:pt x="454" y="281"/>
                  </a:lnTo>
                  <a:lnTo>
                    <a:pt x="452" y="281"/>
                  </a:lnTo>
                  <a:lnTo>
                    <a:pt x="452" y="283"/>
                  </a:lnTo>
                  <a:lnTo>
                    <a:pt x="450" y="283"/>
                  </a:lnTo>
                  <a:lnTo>
                    <a:pt x="450" y="285"/>
                  </a:lnTo>
                  <a:lnTo>
                    <a:pt x="448" y="285"/>
                  </a:lnTo>
                  <a:lnTo>
                    <a:pt x="446" y="287"/>
                  </a:lnTo>
                  <a:lnTo>
                    <a:pt x="440" y="291"/>
                  </a:lnTo>
                  <a:lnTo>
                    <a:pt x="434" y="297"/>
                  </a:lnTo>
                  <a:lnTo>
                    <a:pt x="432" y="301"/>
                  </a:lnTo>
                  <a:lnTo>
                    <a:pt x="430" y="303"/>
                  </a:lnTo>
                  <a:lnTo>
                    <a:pt x="428" y="305"/>
                  </a:lnTo>
                  <a:lnTo>
                    <a:pt x="426" y="305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12" y="309"/>
                  </a:lnTo>
                  <a:lnTo>
                    <a:pt x="408" y="309"/>
                  </a:lnTo>
                  <a:lnTo>
                    <a:pt x="404" y="309"/>
                  </a:lnTo>
                  <a:lnTo>
                    <a:pt x="402" y="309"/>
                  </a:lnTo>
                  <a:lnTo>
                    <a:pt x="400" y="309"/>
                  </a:lnTo>
                  <a:lnTo>
                    <a:pt x="396" y="311"/>
                  </a:lnTo>
                  <a:lnTo>
                    <a:pt x="394" y="313"/>
                  </a:lnTo>
                  <a:lnTo>
                    <a:pt x="392" y="315"/>
                  </a:lnTo>
                  <a:lnTo>
                    <a:pt x="388" y="315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0" y="317"/>
                  </a:lnTo>
                  <a:lnTo>
                    <a:pt x="378" y="317"/>
                  </a:lnTo>
                  <a:lnTo>
                    <a:pt x="376" y="317"/>
                  </a:lnTo>
                  <a:lnTo>
                    <a:pt x="374" y="319"/>
                  </a:lnTo>
                  <a:lnTo>
                    <a:pt x="372" y="321"/>
                  </a:lnTo>
                  <a:lnTo>
                    <a:pt x="370" y="321"/>
                  </a:lnTo>
                  <a:lnTo>
                    <a:pt x="366" y="323"/>
                  </a:lnTo>
                  <a:lnTo>
                    <a:pt x="362" y="325"/>
                  </a:lnTo>
                  <a:lnTo>
                    <a:pt x="360" y="327"/>
                  </a:lnTo>
                  <a:lnTo>
                    <a:pt x="356" y="327"/>
                  </a:lnTo>
                  <a:lnTo>
                    <a:pt x="352" y="327"/>
                  </a:lnTo>
                  <a:lnTo>
                    <a:pt x="350" y="327"/>
                  </a:lnTo>
                  <a:lnTo>
                    <a:pt x="348" y="325"/>
                  </a:lnTo>
                  <a:lnTo>
                    <a:pt x="346" y="325"/>
                  </a:lnTo>
                  <a:lnTo>
                    <a:pt x="342" y="323"/>
                  </a:lnTo>
                  <a:lnTo>
                    <a:pt x="338" y="321"/>
                  </a:lnTo>
                  <a:lnTo>
                    <a:pt x="334" y="321"/>
                  </a:lnTo>
                  <a:lnTo>
                    <a:pt x="330" y="321"/>
                  </a:lnTo>
                  <a:lnTo>
                    <a:pt x="328" y="319"/>
                  </a:lnTo>
                  <a:lnTo>
                    <a:pt x="326" y="319"/>
                  </a:lnTo>
                  <a:lnTo>
                    <a:pt x="324" y="319"/>
                  </a:lnTo>
                  <a:lnTo>
                    <a:pt x="322" y="321"/>
                  </a:lnTo>
                  <a:lnTo>
                    <a:pt x="320" y="321"/>
                  </a:lnTo>
                  <a:lnTo>
                    <a:pt x="318" y="323"/>
                  </a:lnTo>
                  <a:lnTo>
                    <a:pt x="314" y="323"/>
                  </a:lnTo>
                  <a:lnTo>
                    <a:pt x="312" y="321"/>
                  </a:lnTo>
                  <a:lnTo>
                    <a:pt x="312" y="319"/>
                  </a:lnTo>
                  <a:lnTo>
                    <a:pt x="312" y="317"/>
                  </a:lnTo>
                  <a:lnTo>
                    <a:pt x="312" y="315"/>
                  </a:lnTo>
                  <a:lnTo>
                    <a:pt x="312" y="313"/>
                  </a:lnTo>
                  <a:lnTo>
                    <a:pt x="308" y="313"/>
                  </a:lnTo>
                  <a:lnTo>
                    <a:pt x="308" y="313"/>
                  </a:lnTo>
                  <a:lnTo>
                    <a:pt x="306" y="313"/>
                  </a:lnTo>
                  <a:lnTo>
                    <a:pt x="302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88" y="317"/>
                  </a:lnTo>
                  <a:lnTo>
                    <a:pt x="286" y="319"/>
                  </a:lnTo>
                  <a:lnTo>
                    <a:pt x="284" y="321"/>
                  </a:lnTo>
                  <a:lnTo>
                    <a:pt x="282" y="321"/>
                  </a:lnTo>
                  <a:lnTo>
                    <a:pt x="282" y="323"/>
                  </a:lnTo>
                  <a:lnTo>
                    <a:pt x="280" y="323"/>
                  </a:lnTo>
                  <a:lnTo>
                    <a:pt x="274" y="325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2" y="327"/>
                  </a:lnTo>
                  <a:lnTo>
                    <a:pt x="260" y="327"/>
                  </a:lnTo>
                  <a:lnTo>
                    <a:pt x="258" y="331"/>
                  </a:lnTo>
                  <a:lnTo>
                    <a:pt x="254" y="331"/>
                  </a:lnTo>
                  <a:lnTo>
                    <a:pt x="252" y="331"/>
                  </a:lnTo>
                  <a:lnTo>
                    <a:pt x="250" y="331"/>
                  </a:lnTo>
                  <a:lnTo>
                    <a:pt x="248" y="331"/>
                  </a:lnTo>
                  <a:lnTo>
                    <a:pt x="246" y="331"/>
                  </a:lnTo>
                  <a:lnTo>
                    <a:pt x="244" y="331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38" y="327"/>
                  </a:lnTo>
                  <a:lnTo>
                    <a:pt x="236" y="329"/>
                  </a:lnTo>
                  <a:lnTo>
                    <a:pt x="234" y="329"/>
                  </a:lnTo>
                  <a:lnTo>
                    <a:pt x="234" y="327"/>
                  </a:lnTo>
                  <a:lnTo>
                    <a:pt x="234" y="325"/>
                  </a:lnTo>
                  <a:lnTo>
                    <a:pt x="232" y="325"/>
                  </a:lnTo>
                  <a:lnTo>
                    <a:pt x="230" y="327"/>
                  </a:lnTo>
                  <a:lnTo>
                    <a:pt x="232" y="327"/>
                  </a:lnTo>
                  <a:lnTo>
                    <a:pt x="232" y="329"/>
                  </a:lnTo>
                  <a:lnTo>
                    <a:pt x="232" y="331"/>
                  </a:lnTo>
                  <a:lnTo>
                    <a:pt x="230" y="333"/>
                  </a:lnTo>
                  <a:lnTo>
                    <a:pt x="228" y="333"/>
                  </a:lnTo>
                  <a:lnTo>
                    <a:pt x="226" y="335"/>
                  </a:lnTo>
                  <a:lnTo>
                    <a:pt x="228" y="335"/>
                  </a:lnTo>
                  <a:lnTo>
                    <a:pt x="228" y="337"/>
                  </a:lnTo>
                  <a:lnTo>
                    <a:pt x="230" y="337"/>
                  </a:lnTo>
                  <a:lnTo>
                    <a:pt x="228" y="339"/>
                  </a:lnTo>
                  <a:lnTo>
                    <a:pt x="226" y="341"/>
                  </a:lnTo>
                  <a:lnTo>
                    <a:pt x="224" y="341"/>
                  </a:lnTo>
                  <a:lnTo>
                    <a:pt x="222" y="341"/>
                  </a:lnTo>
                  <a:lnTo>
                    <a:pt x="222" y="343"/>
                  </a:lnTo>
                  <a:lnTo>
                    <a:pt x="222" y="345"/>
                  </a:lnTo>
                  <a:lnTo>
                    <a:pt x="224" y="347"/>
                  </a:lnTo>
                  <a:lnTo>
                    <a:pt x="224" y="349"/>
                  </a:lnTo>
                  <a:lnTo>
                    <a:pt x="222" y="351"/>
                  </a:lnTo>
                  <a:lnTo>
                    <a:pt x="220" y="351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4" y="353"/>
                  </a:lnTo>
                  <a:lnTo>
                    <a:pt x="212" y="353"/>
                  </a:lnTo>
                  <a:lnTo>
                    <a:pt x="212" y="353"/>
                  </a:lnTo>
                  <a:lnTo>
                    <a:pt x="212" y="351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10" y="351"/>
                  </a:lnTo>
                  <a:lnTo>
                    <a:pt x="210" y="349"/>
                  </a:lnTo>
                  <a:lnTo>
                    <a:pt x="208" y="349"/>
                  </a:lnTo>
                  <a:lnTo>
                    <a:pt x="206" y="347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0" y="349"/>
                  </a:lnTo>
                  <a:lnTo>
                    <a:pt x="196" y="349"/>
                  </a:lnTo>
                  <a:lnTo>
                    <a:pt x="194" y="347"/>
                  </a:lnTo>
                  <a:lnTo>
                    <a:pt x="192" y="347"/>
                  </a:lnTo>
                  <a:lnTo>
                    <a:pt x="190" y="347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4" y="357"/>
                  </a:lnTo>
                  <a:lnTo>
                    <a:pt x="186" y="357"/>
                  </a:lnTo>
                  <a:lnTo>
                    <a:pt x="186" y="359"/>
                  </a:lnTo>
                  <a:lnTo>
                    <a:pt x="184" y="361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8" y="367"/>
                  </a:lnTo>
                  <a:lnTo>
                    <a:pt x="188" y="365"/>
                  </a:lnTo>
                  <a:lnTo>
                    <a:pt x="190" y="365"/>
                  </a:lnTo>
                  <a:lnTo>
                    <a:pt x="190" y="367"/>
                  </a:lnTo>
                  <a:lnTo>
                    <a:pt x="192" y="369"/>
                  </a:lnTo>
                  <a:lnTo>
                    <a:pt x="192" y="371"/>
                  </a:lnTo>
                  <a:lnTo>
                    <a:pt x="190" y="373"/>
                  </a:lnTo>
                  <a:lnTo>
                    <a:pt x="188" y="375"/>
                  </a:lnTo>
                  <a:lnTo>
                    <a:pt x="186" y="375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0" y="379"/>
                  </a:lnTo>
                  <a:lnTo>
                    <a:pt x="178" y="381"/>
                  </a:lnTo>
                  <a:lnTo>
                    <a:pt x="176" y="383"/>
                  </a:lnTo>
                  <a:lnTo>
                    <a:pt x="176" y="385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4" y="389"/>
                  </a:lnTo>
                  <a:lnTo>
                    <a:pt x="172" y="389"/>
                  </a:lnTo>
                  <a:lnTo>
                    <a:pt x="172" y="387"/>
                  </a:lnTo>
                  <a:lnTo>
                    <a:pt x="172" y="385"/>
                  </a:lnTo>
                  <a:lnTo>
                    <a:pt x="170" y="383"/>
                  </a:lnTo>
                  <a:lnTo>
                    <a:pt x="168" y="385"/>
                  </a:lnTo>
                  <a:lnTo>
                    <a:pt x="166" y="383"/>
                  </a:lnTo>
                  <a:lnTo>
                    <a:pt x="166" y="385"/>
                  </a:lnTo>
                  <a:lnTo>
                    <a:pt x="164" y="387"/>
                  </a:lnTo>
                  <a:lnTo>
                    <a:pt x="164" y="389"/>
                  </a:lnTo>
                  <a:lnTo>
                    <a:pt x="164" y="391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7"/>
                  </a:lnTo>
                  <a:lnTo>
                    <a:pt x="168" y="399"/>
                  </a:lnTo>
                  <a:lnTo>
                    <a:pt x="170" y="397"/>
                  </a:lnTo>
                  <a:lnTo>
                    <a:pt x="172" y="399"/>
                  </a:lnTo>
                  <a:lnTo>
                    <a:pt x="170" y="401"/>
                  </a:lnTo>
                  <a:lnTo>
                    <a:pt x="170" y="403"/>
                  </a:lnTo>
                  <a:lnTo>
                    <a:pt x="170" y="405"/>
                  </a:lnTo>
                  <a:lnTo>
                    <a:pt x="170" y="405"/>
                  </a:lnTo>
                  <a:lnTo>
                    <a:pt x="170" y="407"/>
                  </a:lnTo>
                  <a:lnTo>
                    <a:pt x="168" y="407"/>
                  </a:lnTo>
                  <a:lnTo>
                    <a:pt x="166" y="409"/>
                  </a:lnTo>
                  <a:lnTo>
                    <a:pt x="164" y="409"/>
                  </a:lnTo>
                  <a:lnTo>
                    <a:pt x="164" y="411"/>
                  </a:lnTo>
                  <a:lnTo>
                    <a:pt x="164" y="413"/>
                  </a:lnTo>
                  <a:lnTo>
                    <a:pt x="164" y="411"/>
                  </a:lnTo>
                  <a:lnTo>
                    <a:pt x="162" y="411"/>
                  </a:lnTo>
                  <a:lnTo>
                    <a:pt x="160" y="413"/>
                  </a:lnTo>
                  <a:lnTo>
                    <a:pt x="160" y="415"/>
                  </a:lnTo>
                  <a:lnTo>
                    <a:pt x="158" y="415"/>
                  </a:lnTo>
                  <a:lnTo>
                    <a:pt x="156" y="413"/>
                  </a:lnTo>
                  <a:lnTo>
                    <a:pt x="154" y="413"/>
                  </a:lnTo>
                  <a:lnTo>
                    <a:pt x="152" y="415"/>
                  </a:lnTo>
                  <a:lnTo>
                    <a:pt x="150" y="417"/>
                  </a:lnTo>
                  <a:lnTo>
                    <a:pt x="150" y="419"/>
                  </a:lnTo>
                  <a:lnTo>
                    <a:pt x="148" y="417"/>
                  </a:lnTo>
                  <a:lnTo>
                    <a:pt x="146" y="417"/>
                  </a:lnTo>
                  <a:lnTo>
                    <a:pt x="144" y="419"/>
                  </a:lnTo>
                  <a:lnTo>
                    <a:pt x="142" y="419"/>
                  </a:lnTo>
                  <a:lnTo>
                    <a:pt x="140" y="421"/>
                  </a:lnTo>
                  <a:lnTo>
                    <a:pt x="138" y="421"/>
                  </a:lnTo>
                  <a:lnTo>
                    <a:pt x="138" y="419"/>
                  </a:lnTo>
                  <a:lnTo>
                    <a:pt x="136" y="419"/>
                  </a:lnTo>
                  <a:lnTo>
                    <a:pt x="134" y="419"/>
                  </a:lnTo>
                  <a:lnTo>
                    <a:pt x="134" y="421"/>
                  </a:lnTo>
                  <a:lnTo>
                    <a:pt x="132" y="419"/>
                  </a:lnTo>
                  <a:lnTo>
                    <a:pt x="132" y="415"/>
                  </a:lnTo>
                  <a:lnTo>
                    <a:pt x="132" y="413"/>
                  </a:lnTo>
                  <a:lnTo>
                    <a:pt x="130" y="413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6" y="413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5"/>
                  </a:lnTo>
                  <a:lnTo>
                    <a:pt x="120" y="413"/>
                  </a:lnTo>
                  <a:lnTo>
                    <a:pt x="118" y="415"/>
                  </a:lnTo>
                  <a:lnTo>
                    <a:pt x="116" y="413"/>
                  </a:lnTo>
                  <a:lnTo>
                    <a:pt x="116" y="413"/>
                  </a:lnTo>
                  <a:lnTo>
                    <a:pt x="114" y="415"/>
                  </a:lnTo>
                  <a:lnTo>
                    <a:pt x="112" y="415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08" y="417"/>
                  </a:lnTo>
                  <a:lnTo>
                    <a:pt x="106" y="419"/>
                  </a:lnTo>
                  <a:lnTo>
                    <a:pt x="104" y="419"/>
                  </a:lnTo>
                  <a:lnTo>
                    <a:pt x="102" y="419"/>
                  </a:lnTo>
                  <a:lnTo>
                    <a:pt x="100" y="419"/>
                  </a:lnTo>
                  <a:lnTo>
                    <a:pt x="100" y="417"/>
                  </a:lnTo>
                  <a:lnTo>
                    <a:pt x="98" y="417"/>
                  </a:lnTo>
                  <a:lnTo>
                    <a:pt x="94" y="421"/>
                  </a:lnTo>
                  <a:lnTo>
                    <a:pt x="92" y="423"/>
                  </a:lnTo>
                  <a:lnTo>
                    <a:pt x="90" y="423"/>
                  </a:lnTo>
                  <a:lnTo>
                    <a:pt x="88" y="425"/>
                  </a:lnTo>
                  <a:lnTo>
                    <a:pt x="88" y="423"/>
                  </a:lnTo>
                  <a:lnTo>
                    <a:pt x="86" y="423"/>
                  </a:lnTo>
                  <a:lnTo>
                    <a:pt x="86" y="421"/>
                  </a:lnTo>
                  <a:lnTo>
                    <a:pt x="84" y="421"/>
                  </a:lnTo>
                  <a:lnTo>
                    <a:pt x="86" y="419"/>
                  </a:lnTo>
                  <a:lnTo>
                    <a:pt x="84" y="419"/>
                  </a:lnTo>
                  <a:lnTo>
                    <a:pt x="84" y="417"/>
                  </a:lnTo>
                  <a:lnTo>
                    <a:pt x="84" y="415"/>
                  </a:lnTo>
                  <a:lnTo>
                    <a:pt x="84" y="413"/>
                  </a:lnTo>
                  <a:lnTo>
                    <a:pt x="84" y="411"/>
                  </a:lnTo>
                  <a:lnTo>
                    <a:pt x="86" y="411"/>
                  </a:lnTo>
                  <a:lnTo>
                    <a:pt x="86" y="409"/>
                  </a:lnTo>
                  <a:lnTo>
                    <a:pt x="88" y="409"/>
                  </a:lnTo>
                  <a:lnTo>
                    <a:pt x="88" y="407"/>
                  </a:lnTo>
                  <a:lnTo>
                    <a:pt x="90" y="407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6" y="407"/>
                  </a:lnTo>
                  <a:lnTo>
                    <a:pt x="98" y="407"/>
                  </a:lnTo>
                  <a:lnTo>
                    <a:pt x="100" y="407"/>
                  </a:lnTo>
                  <a:lnTo>
                    <a:pt x="102" y="407"/>
                  </a:lnTo>
                  <a:lnTo>
                    <a:pt x="104" y="405"/>
                  </a:lnTo>
                  <a:lnTo>
                    <a:pt x="104" y="407"/>
                  </a:lnTo>
                  <a:lnTo>
                    <a:pt x="104" y="409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09"/>
                  </a:lnTo>
                  <a:lnTo>
                    <a:pt x="106" y="407"/>
                  </a:lnTo>
                  <a:lnTo>
                    <a:pt x="106" y="405"/>
                  </a:lnTo>
                  <a:lnTo>
                    <a:pt x="104" y="405"/>
                  </a:lnTo>
                  <a:lnTo>
                    <a:pt x="104" y="405"/>
                  </a:lnTo>
                  <a:lnTo>
                    <a:pt x="104" y="403"/>
                  </a:lnTo>
                  <a:lnTo>
                    <a:pt x="104" y="401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6" y="399"/>
                  </a:lnTo>
                  <a:lnTo>
                    <a:pt x="106" y="397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4" y="395"/>
                  </a:lnTo>
                  <a:lnTo>
                    <a:pt x="106" y="395"/>
                  </a:lnTo>
                  <a:lnTo>
                    <a:pt x="106" y="397"/>
                  </a:lnTo>
                  <a:lnTo>
                    <a:pt x="108" y="397"/>
                  </a:lnTo>
                  <a:lnTo>
                    <a:pt x="110" y="397"/>
                  </a:lnTo>
                  <a:lnTo>
                    <a:pt x="112" y="397"/>
                  </a:lnTo>
                  <a:lnTo>
                    <a:pt x="112" y="399"/>
                  </a:lnTo>
                  <a:lnTo>
                    <a:pt x="112" y="401"/>
                  </a:lnTo>
                  <a:lnTo>
                    <a:pt x="114" y="399"/>
                  </a:lnTo>
                  <a:lnTo>
                    <a:pt x="114" y="397"/>
                  </a:lnTo>
                  <a:lnTo>
                    <a:pt x="114" y="395"/>
                  </a:lnTo>
                  <a:lnTo>
                    <a:pt x="116" y="395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6" y="395"/>
                  </a:lnTo>
                  <a:lnTo>
                    <a:pt x="118" y="395"/>
                  </a:lnTo>
                  <a:lnTo>
                    <a:pt x="118" y="393"/>
                  </a:lnTo>
                  <a:lnTo>
                    <a:pt x="118" y="391"/>
                  </a:lnTo>
                  <a:lnTo>
                    <a:pt x="118" y="389"/>
                  </a:lnTo>
                  <a:lnTo>
                    <a:pt x="118" y="387"/>
                  </a:lnTo>
                  <a:lnTo>
                    <a:pt x="120" y="389"/>
                  </a:lnTo>
                  <a:lnTo>
                    <a:pt x="122" y="389"/>
                  </a:lnTo>
                  <a:lnTo>
                    <a:pt x="124" y="389"/>
                  </a:lnTo>
                  <a:lnTo>
                    <a:pt x="126" y="389"/>
                  </a:lnTo>
                  <a:lnTo>
                    <a:pt x="128" y="389"/>
                  </a:lnTo>
                  <a:lnTo>
                    <a:pt x="128" y="387"/>
                  </a:lnTo>
                  <a:lnTo>
                    <a:pt x="126" y="385"/>
                  </a:lnTo>
                  <a:lnTo>
                    <a:pt x="124" y="383"/>
                  </a:lnTo>
                  <a:lnTo>
                    <a:pt x="122" y="383"/>
                  </a:lnTo>
                  <a:lnTo>
                    <a:pt x="124" y="381"/>
                  </a:lnTo>
                  <a:lnTo>
                    <a:pt x="124" y="383"/>
                  </a:lnTo>
                  <a:lnTo>
                    <a:pt x="126" y="383"/>
                  </a:lnTo>
                  <a:lnTo>
                    <a:pt x="126" y="381"/>
                  </a:lnTo>
                  <a:lnTo>
                    <a:pt x="128" y="381"/>
                  </a:lnTo>
                  <a:lnTo>
                    <a:pt x="130" y="381"/>
                  </a:lnTo>
                  <a:lnTo>
                    <a:pt x="130" y="379"/>
                  </a:lnTo>
                  <a:lnTo>
                    <a:pt x="132" y="379"/>
                  </a:lnTo>
                  <a:lnTo>
                    <a:pt x="132" y="381"/>
                  </a:lnTo>
                  <a:lnTo>
                    <a:pt x="132" y="379"/>
                  </a:lnTo>
                  <a:lnTo>
                    <a:pt x="132" y="377"/>
                  </a:lnTo>
                  <a:lnTo>
                    <a:pt x="132" y="375"/>
                  </a:lnTo>
                  <a:lnTo>
                    <a:pt x="134" y="373"/>
                  </a:lnTo>
                  <a:lnTo>
                    <a:pt x="134" y="371"/>
                  </a:lnTo>
                  <a:lnTo>
                    <a:pt x="132" y="371"/>
                  </a:lnTo>
                  <a:lnTo>
                    <a:pt x="132" y="373"/>
                  </a:lnTo>
                  <a:lnTo>
                    <a:pt x="132" y="375"/>
                  </a:lnTo>
                  <a:lnTo>
                    <a:pt x="132" y="377"/>
                  </a:lnTo>
                  <a:lnTo>
                    <a:pt x="132" y="379"/>
                  </a:lnTo>
                  <a:lnTo>
                    <a:pt x="130" y="379"/>
                  </a:lnTo>
                  <a:lnTo>
                    <a:pt x="128" y="379"/>
                  </a:lnTo>
                  <a:lnTo>
                    <a:pt x="126" y="381"/>
                  </a:lnTo>
                  <a:lnTo>
                    <a:pt x="124" y="381"/>
                  </a:lnTo>
                  <a:lnTo>
                    <a:pt x="122" y="381"/>
                  </a:lnTo>
                  <a:lnTo>
                    <a:pt x="122" y="383"/>
                  </a:lnTo>
                  <a:lnTo>
                    <a:pt x="124" y="383"/>
                  </a:lnTo>
                  <a:lnTo>
                    <a:pt x="124" y="385"/>
                  </a:lnTo>
                  <a:lnTo>
                    <a:pt x="126" y="387"/>
                  </a:lnTo>
                  <a:lnTo>
                    <a:pt x="128" y="387"/>
                  </a:lnTo>
                  <a:lnTo>
                    <a:pt x="128" y="389"/>
                  </a:lnTo>
                  <a:lnTo>
                    <a:pt x="126" y="389"/>
                  </a:lnTo>
                  <a:lnTo>
                    <a:pt x="124" y="389"/>
                  </a:lnTo>
                  <a:lnTo>
                    <a:pt x="122" y="387"/>
                  </a:lnTo>
                  <a:lnTo>
                    <a:pt x="122" y="389"/>
                  </a:lnTo>
                  <a:lnTo>
                    <a:pt x="120" y="389"/>
                  </a:lnTo>
                  <a:lnTo>
                    <a:pt x="120" y="387"/>
                  </a:lnTo>
                  <a:lnTo>
                    <a:pt x="118" y="385"/>
                  </a:lnTo>
                  <a:lnTo>
                    <a:pt x="116" y="387"/>
                  </a:lnTo>
                  <a:lnTo>
                    <a:pt x="116" y="389"/>
                  </a:lnTo>
                  <a:lnTo>
                    <a:pt x="116" y="391"/>
                  </a:lnTo>
                  <a:lnTo>
                    <a:pt x="118" y="391"/>
                  </a:lnTo>
                  <a:lnTo>
                    <a:pt x="118" y="393"/>
                  </a:lnTo>
                  <a:lnTo>
                    <a:pt x="116" y="393"/>
                  </a:lnTo>
                  <a:lnTo>
                    <a:pt x="116" y="393"/>
                  </a:lnTo>
                  <a:lnTo>
                    <a:pt x="114" y="393"/>
                  </a:lnTo>
                  <a:lnTo>
                    <a:pt x="112" y="395"/>
                  </a:lnTo>
                  <a:lnTo>
                    <a:pt x="110" y="393"/>
                  </a:lnTo>
                  <a:lnTo>
                    <a:pt x="110" y="391"/>
                  </a:lnTo>
                  <a:lnTo>
                    <a:pt x="108" y="391"/>
                  </a:lnTo>
                  <a:lnTo>
                    <a:pt x="108" y="393"/>
                  </a:lnTo>
                  <a:lnTo>
                    <a:pt x="106" y="391"/>
                  </a:lnTo>
                  <a:lnTo>
                    <a:pt x="104" y="391"/>
                  </a:lnTo>
                  <a:lnTo>
                    <a:pt x="102" y="391"/>
                  </a:lnTo>
                  <a:lnTo>
                    <a:pt x="100" y="393"/>
                  </a:lnTo>
                  <a:lnTo>
                    <a:pt x="100" y="397"/>
                  </a:lnTo>
                  <a:lnTo>
                    <a:pt x="100" y="399"/>
                  </a:lnTo>
                  <a:lnTo>
                    <a:pt x="100" y="401"/>
                  </a:lnTo>
                  <a:lnTo>
                    <a:pt x="100" y="403"/>
                  </a:lnTo>
                  <a:lnTo>
                    <a:pt x="98" y="403"/>
                  </a:lnTo>
                  <a:lnTo>
                    <a:pt x="98" y="401"/>
                  </a:lnTo>
                  <a:lnTo>
                    <a:pt x="96" y="401"/>
                  </a:lnTo>
                  <a:lnTo>
                    <a:pt x="94" y="401"/>
                  </a:lnTo>
                  <a:lnTo>
                    <a:pt x="94" y="399"/>
                  </a:lnTo>
                  <a:lnTo>
                    <a:pt x="92" y="399"/>
                  </a:lnTo>
                  <a:lnTo>
                    <a:pt x="90" y="399"/>
                  </a:lnTo>
                  <a:lnTo>
                    <a:pt x="90" y="397"/>
                  </a:lnTo>
                  <a:lnTo>
                    <a:pt x="90" y="395"/>
                  </a:lnTo>
                  <a:lnTo>
                    <a:pt x="90" y="393"/>
                  </a:lnTo>
                  <a:lnTo>
                    <a:pt x="92" y="393"/>
                  </a:lnTo>
                  <a:lnTo>
                    <a:pt x="92" y="395"/>
                  </a:lnTo>
                  <a:lnTo>
                    <a:pt x="94" y="395"/>
                  </a:lnTo>
                  <a:lnTo>
                    <a:pt x="92" y="395"/>
                  </a:lnTo>
                  <a:lnTo>
                    <a:pt x="92" y="393"/>
                  </a:lnTo>
                  <a:lnTo>
                    <a:pt x="92" y="391"/>
                  </a:lnTo>
                  <a:lnTo>
                    <a:pt x="90" y="391"/>
                  </a:lnTo>
                  <a:lnTo>
                    <a:pt x="90" y="393"/>
                  </a:lnTo>
                  <a:lnTo>
                    <a:pt x="88" y="393"/>
                  </a:lnTo>
                  <a:lnTo>
                    <a:pt x="86" y="393"/>
                  </a:lnTo>
                  <a:lnTo>
                    <a:pt x="86" y="391"/>
                  </a:lnTo>
                  <a:lnTo>
                    <a:pt x="84" y="391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4" y="389"/>
                  </a:lnTo>
                  <a:lnTo>
                    <a:pt x="86" y="389"/>
                  </a:lnTo>
                  <a:lnTo>
                    <a:pt x="86" y="387"/>
                  </a:lnTo>
                  <a:lnTo>
                    <a:pt x="88" y="385"/>
                  </a:lnTo>
                  <a:lnTo>
                    <a:pt x="88" y="387"/>
                  </a:lnTo>
                  <a:lnTo>
                    <a:pt x="88" y="385"/>
                  </a:lnTo>
                  <a:lnTo>
                    <a:pt x="90" y="385"/>
                  </a:lnTo>
                  <a:lnTo>
                    <a:pt x="90" y="383"/>
                  </a:lnTo>
                  <a:lnTo>
                    <a:pt x="90" y="381"/>
                  </a:lnTo>
                  <a:lnTo>
                    <a:pt x="90" y="379"/>
                  </a:lnTo>
                  <a:lnTo>
                    <a:pt x="90" y="377"/>
                  </a:lnTo>
                  <a:lnTo>
                    <a:pt x="92" y="377"/>
                  </a:lnTo>
                  <a:lnTo>
                    <a:pt x="92" y="375"/>
                  </a:lnTo>
                  <a:lnTo>
                    <a:pt x="94" y="375"/>
                  </a:lnTo>
                  <a:lnTo>
                    <a:pt x="94" y="373"/>
                  </a:lnTo>
                  <a:lnTo>
                    <a:pt x="94" y="371"/>
                  </a:lnTo>
                  <a:lnTo>
                    <a:pt x="92" y="371"/>
                  </a:lnTo>
                  <a:lnTo>
                    <a:pt x="90" y="369"/>
                  </a:lnTo>
                  <a:lnTo>
                    <a:pt x="90" y="367"/>
                  </a:lnTo>
                  <a:lnTo>
                    <a:pt x="90" y="365"/>
                  </a:lnTo>
                  <a:lnTo>
                    <a:pt x="88" y="367"/>
                  </a:lnTo>
                  <a:lnTo>
                    <a:pt x="90" y="367"/>
                  </a:lnTo>
                  <a:lnTo>
                    <a:pt x="90" y="369"/>
                  </a:lnTo>
                  <a:lnTo>
                    <a:pt x="90" y="371"/>
                  </a:lnTo>
                  <a:lnTo>
                    <a:pt x="92" y="373"/>
                  </a:lnTo>
                  <a:lnTo>
                    <a:pt x="94" y="373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90" y="375"/>
                  </a:lnTo>
                  <a:lnTo>
                    <a:pt x="88" y="375"/>
                  </a:lnTo>
                  <a:lnTo>
                    <a:pt x="88" y="377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79"/>
                  </a:lnTo>
                  <a:lnTo>
                    <a:pt x="88" y="381"/>
                  </a:lnTo>
                  <a:lnTo>
                    <a:pt x="88" y="383"/>
                  </a:lnTo>
                  <a:lnTo>
                    <a:pt x="88" y="385"/>
                  </a:lnTo>
                  <a:lnTo>
                    <a:pt x="86" y="385"/>
                  </a:lnTo>
                  <a:lnTo>
                    <a:pt x="86" y="383"/>
                  </a:lnTo>
                  <a:lnTo>
                    <a:pt x="84" y="383"/>
                  </a:lnTo>
                  <a:lnTo>
                    <a:pt x="84" y="381"/>
                  </a:lnTo>
                  <a:lnTo>
                    <a:pt x="84" y="383"/>
                  </a:lnTo>
                  <a:lnTo>
                    <a:pt x="84" y="385"/>
                  </a:lnTo>
                  <a:lnTo>
                    <a:pt x="86" y="385"/>
                  </a:lnTo>
                  <a:lnTo>
                    <a:pt x="84" y="385"/>
                  </a:lnTo>
                  <a:lnTo>
                    <a:pt x="82" y="383"/>
                  </a:lnTo>
                  <a:lnTo>
                    <a:pt x="82" y="385"/>
                  </a:lnTo>
                  <a:lnTo>
                    <a:pt x="80" y="383"/>
                  </a:lnTo>
                  <a:lnTo>
                    <a:pt x="82" y="383"/>
                  </a:lnTo>
                  <a:lnTo>
                    <a:pt x="82" y="381"/>
                  </a:lnTo>
                  <a:lnTo>
                    <a:pt x="82" y="383"/>
                  </a:lnTo>
                  <a:lnTo>
                    <a:pt x="80" y="383"/>
                  </a:lnTo>
                  <a:lnTo>
                    <a:pt x="80" y="385"/>
                  </a:lnTo>
                  <a:lnTo>
                    <a:pt x="80" y="383"/>
                  </a:lnTo>
                  <a:lnTo>
                    <a:pt x="78" y="383"/>
                  </a:lnTo>
                  <a:lnTo>
                    <a:pt x="78" y="381"/>
                  </a:lnTo>
                  <a:lnTo>
                    <a:pt x="76" y="381"/>
                  </a:lnTo>
                  <a:lnTo>
                    <a:pt x="76" y="379"/>
                  </a:lnTo>
                  <a:lnTo>
                    <a:pt x="74" y="379"/>
                  </a:lnTo>
                  <a:lnTo>
                    <a:pt x="74" y="377"/>
                  </a:lnTo>
                  <a:lnTo>
                    <a:pt x="74" y="379"/>
                  </a:lnTo>
                  <a:lnTo>
                    <a:pt x="72" y="379"/>
                  </a:lnTo>
                  <a:lnTo>
                    <a:pt x="70" y="379"/>
                  </a:lnTo>
                  <a:lnTo>
                    <a:pt x="70" y="377"/>
                  </a:lnTo>
                  <a:lnTo>
                    <a:pt x="68" y="377"/>
                  </a:lnTo>
                  <a:lnTo>
                    <a:pt x="70" y="375"/>
                  </a:lnTo>
                  <a:lnTo>
                    <a:pt x="72" y="373"/>
                  </a:lnTo>
                  <a:lnTo>
                    <a:pt x="72" y="371"/>
                  </a:lnTo>
                  <a:lnTo>
                    <a:pt x="74" y="369"/>
                  </a:lnTo>
                  <a:lnTo>
                    <a:pt x="74" y="367"/>
                  </a:lnTo>
                  <a:lnTo>
                    <a:pt x="76" y="365"/>
                  </a:lnTo>
                  <a:lnTo>
                    <a:pt x="78" y="365"/>
                  </a:lnTo>
                  <a:lnTo>
                    <a:pt x="80" y="365"/>
                  </a:lnTo>
                  <a:lnTo>
                    <a:pt x="80" y="367"/>
                  </a:lnTo>
                  <a:lnTo>
                    <a:pt x="82" y="367"/>
                  </a:lnTo>
                  <a:lnTo>
                    <a:pt x="82" y="365"/>
                  </a:lnTo>
                  <a:lnTo>
                    <a:pt x="84" y="363"/>
                  </a:lnTo>
                  <a:lnTo>
                    <a:pt x="82" y="361"/>
                  </a:lnTo>
                  <a:lnTo>
                    <a:pt x="82" y="359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4" y="355"/>
                  </a:lnTo>
                  <a:lnTo>
                    <a:pt x="82" y="355"/>
                  </a:lnTo>
                  <a:lnTo>
                    <a:pt x="82" y="353"/>
                  </a:lnTo>
                  <a:lnTo>
                    <a:pt x="80" y="353"/>
                  </a:lnTo>
                  <a:lnTo>
                    <a:pt x="80" y="355"/>
                  </a:lnTo>
                  <a:lnTo>
                    <a:pt x="78" y="355"/>
                  </a:lnTo>
                  <a:lnTo>
                    <a:pt x="78" y="357"/>
                  </a:lnTo>
                  <a:lnTo>
                    <a:pt x="78" y="355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0" y="351"/>
                  </a:lnTo>
                  <a:lnTo>
                    <a:pt x="82" y="351"/>
                  </a:lnTo>
                  <a:lnTo>
                    <a:pt x="82" y="349"/>
                  </a:lnTo>
                  <a:lnTo>
                    <a:pt x="84" y="349"/>
                  </a:lnTo>
                  <a:lnTo>
                    <a:pt x="86" y="349"/>
                  </a:lnTo>
                  <a:lnTo>
                    <a:pt x="86" y="347"/>
                  </a:lnTo>
                  <a:lnTo>
                    <a:pt x="86" y="345"/>
                  </a:lnTo>
                  <a:lnTo>
                    <a:pt x="84" y="343"/>
                  </a:lnTo>
                  <a:lnTo>
                    <a:pt x="86" y="341"/>
                  </a:lnTo>
                  <a:lnTo>
                    <a:pt x="86" y="339"/>
                  </a:lnTo>
                  <a:lnTo>
                    <a:pt x="86" y="337"/>
                  </a:lnTo>
                  <a:lnTo>
                    <a:pt x="88" y="337"/>
                  </a:lnTo>
                  <a:lnTo>
                    <a:pt x="90" y="337"/>
                  </a:lnTo>
                  <a:lnTo>
                    <a:pt x="92" y="337"/>
                  </a:lnTo>
                  <a:lnTo>
                    <a:pt x="92" y="339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6" y="335"/>
                  </a:lnTo>
                  <a:lnTo>
                    <a:pt x="96" y="333"/>
                  </a:lnTo>
                  <a:lnTo>
                    <a:pt x="96" y="331"/>
                  </a:lnTo>
                  <a:lnTo>
                    <a:pt x="98" y="331"/>
                  </a:lnTo>
                  <a:lnTo>
                    <a:pt x="100" y="331"/>
                  </a:lnTo>
                  <a:lnTo>
                    <a:pt x="100" y="329"/>
                  </a:lnTo>
                  <a:lnTo>
                    <a:pt x="102" y="327"/>
                  </a:lnTo>
                  <a:lnTo>
                    <a:pt x="106" y="325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12" y="323"/>
                  </a:lnTo>
                  <a:lnTo>
                    <a:pt x="112" y="325"/>
                  </a:lnTo>
                  <a:lnTo>
                    <a:pt x="114" y="325"/>
                  </a:lnTo>
                  <a:lnTo>
                    <a:pt x="116" y="325"/>
                  </a:lnTo>
                  <a:lnTo>
                    <a:pt x="116" y="323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16" y="317"/>
                  </a:lnTo>
                  <a:lnTo>
                    <a:pt x="116" y="317"/>
                  </a:lnTo>
                  <a:lnTo>
                    <a:pt x="120" y="317"/>
                  </a:lnTo>
                  <a:lnTo>
                    <a:pt x="120" y="315"/>
                  </a:lnTo>
                  <a:lnTo>
                    <a:pt x="122" y="313"/>
                  </a:lnTo>
                  <a:lnTo>
                    <a:pt x="122" y="311"/>
                  </a:lnTo>
                  <a:lnTo>
                    <a:pt x="120" y="309"/>
                  </a:lnTo>
                  <a:lnTo>
                    <a:pt x="120" y="309"/>
                  </a:lnTo>
                  <a:lnTo>
                    <a:pt x="122" y="307"/>
                  </a:lnTo>
                  <a:lnTo>
                    <a:pt x="124" y="307"/>
                  </a:lnTo>
                  <a:lnTo>
                    <a:pt x="126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1"/>
                  </a:lnTo>
                  <a:lnTo>
                    <a:pt x="120" y="301"/>
                  </a:lnTo>
                  <a:lnTo>
                    <a:pt x="118" y="301"/>
                  </a:lnTo>
                  <a:lnTo>
                    <a:pt x="118" y="299"/>
                  </a:lnTo>
                  <a:lnTo>
                    <a:pt x="116" y="299"/>
                  </a:lnTo>
                  <a:lnTo>
                    <a:pt x="116" y="297"/>
                  </a:lnTo>
                  <a:lnTo>
                    <a:pt x="112" y="295"/>
                  </a:lnTo>
                  <a:lnTo>
                    <a:pt x="110" y="293"/>
                  </a:lnTo>
                  <a:lnTo>
                    <a:pt x="110" y="297"/>
                  </a:lnTo>
                  <a:lnTo>
                    <a:pt x="114" y="297"/>
                  </a:lnTo>
                  <a:lnTo>
                    <a:pt x="116" y="299"/>
                  </a:lnTo>
                  <a:lnTo>
                    <a:pt x="116" y="301"/>
                  </a:lnTo>
                  <a:lnTo>
                    <a:pt x="120" y="303"/>
                  </a:lnTo>
                  <a:lnTo>
                    <a:pt x="122" y="303"/>
                  </a:lnTo>
                  <a:lnTo>
                    <a:pt x="122" y="305"/>
                  </a:lnTo>
                  <a:lnTo>
                    <a:pt x="120" y="305"/>
                  </a:lnTo>
                  <a:lnTo>
                    <a:pt x="122" y="307"/>
                  </a:lnTo>
                  <a:lnTo>
                    <a:pt x="120" y="307"/>
                  </a:lnTo>
                  <a:lnTo>
                    <a:pt x="118" y="307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6" y="309"/>
                  </a:lnTo>
                  <a:lnTo>
                    <a:pt x="116" y="311"/>
                  </a:lnTo>
                  <a:lnTo>
                    <a:pt x="116" y="313"/>
                  </a:lnTo>
                  <a:lnTo>
                    <a:pt x="116" y="315"/>
                  </a:lnTo>
                  <a:lnTo>
                    <a:pt x="114" y="315"/>
                  </a:lnTo>
                  <a:lnTo>
                    <a:pt x="114" y="317"/>
                  </a:lnTo>
                  <a:lnTo>
                    <a:pt x="114" y="319"/>
                  </a:lnTo>
                  <a:lnTo>
                    <a:pt x="112" y="321"/>
                  </a:lnTo>
                  <a:lnTo>
                    <a:pt x="110" y="321"/>
                  </a:lnTo>
                  <a:lnTo>
                    <a:pt x="108" y="321"/>
                  </a:lnTo>
                  <a:lnTo>
                    <a:pt x="106" y="321"/>
                  </a:lnTo>
                  <a:lnTo>
                    <a:pt x="106" y="323"/>
                  </a:lnTo>
                  <a:lnTo>
                    <a:pt x="104" y="323"/>
                  </a:lnTo>
                  <a:lnTo>
                    <a:pt x="102" y="323"/>
                  </a:lnTo>
                  <a:lnTo>
                    <a:pt x="100" y="323"/>
                  </a:lnTo>
                  <a:lnTo>
                    <a:pt x="100" y="325"/>
                  </a:lnTo>
                  <a:lnTo>
                    <a:pt x="98" y="325"/>
                  </a:lnTo>
                  <a:lnTo>
                    <a:pt x="98" y="327"/>
                  </a:lnTo>
                  <a:lnTo>
                    <a:pt x="98" y="329"/>
                  </a:lnTo>
                  <a:lnTo>
                    <a:pt x="96" y="329"/>
                  </a:lnTo>
                  <a:lnTo>
                    <a:pt x="94" y="329"/>
                  </a:lnTo>
                  <a:lnTo>
                    <a:pt x="92" y="331"/>
                  </a:lnTo>
                  <a:lnTo>
                    <a:pt x="94" y="331"/>
                  </a:lnTo>
                  <a:lnTo>
                    <a:pt x="94" y="333"/>
                  </a:lnTo>
                  <a:lnTo>
                    <a:pt x="94" y="335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4" y="337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88" y="335"/>
                  </a:lnTo>
                  <a:lnTo>
                    <a:pt x="86" y="335"/>
                  </a:lnTo>
                  <a:lnTo>
                    <a:pt x="86" y="337"/>
                  </a:lnTo>
                  <a:lnTo>
                    <a:pt x="86" y="339"/>
                  </a:lnTo>
                  <a:lnTo>
                    <a:pt x="84" y="339"/>
                  </a:lnTo>
                  <a:lnTo>
                    <a:pt x="84" y="341"/>
                  </a:lnTo>
                  <a:lnTo>
                    <a:pt x="82" y="339"/>
                  </a:lnTo>
                  <a:lnTo>
                    <a:pt x="82" y="341"/>
                  </a:lnTo>
                  <a:lnTo>
                    <a:pt x="84" y="341"/>
                  </a:lnTo>
                  <a:lnTo>
                    <a:pt x="84" y="343"/>
                  </a:lnTo>
                  <a:lnTo>
                    <a:pt x="84" y="345"/>
                  </a:lnTo>
                  <a:lnTo>
                    <a:pt x="86" y="347"/>
                  </a:lnTo>
                  <a:lnTo>
                    <a:pt x="84" y="347"/>
                  </a:lnTo>
                  <a:lnTo>
                    <a:pt x="84" y="349"/>
                  </a:lnTo>
                  <a:lnTo>
                    <a:pt x="82" y="349"/>
                  </a:lnTo>
                  <a:lnTo>
                    <a:pt x="80" y="349"/>
                  </a:lnTo>
                  <a:lnTo>
                    <a:pt x="80" y="351"/>
                  </a:lnTo>
                  <a:lnTo>
                    <a:pt x="78" y="351"/>
                  </a:lnTo>
                  <a:lnTo>
                    <a:pt x="78" y="353"/>
                  </a:lnTo>
                  <a:lnTo>
                    <a:pt x="76" y="355"/>
                  </a:lnTo>
                  <a:lnTo>
                    <a:pt x="76" y="357"/>
                  </a:lnTo>
                  <a:lnTo>
                    <a:pt x="78" y="357"/>
                  </a:lnTo>
                  <a:lnTo>
                    <a:pt x="80" y="357"/>
                  </a:lnTo>
                  <a:lnTo>
                    <a:pt x="82" y="355"/>
                  </a:lnTo>
                  <a:lnTo>
                    <a:pt x="82" y="357"/>
                  </a:lnTo>
                  <a:lnTo>
                    <a:pt x="82" y="357"/>
                  </a:lnTo>
                  <a:lnTo>
                    <a:pt x="82" y="359"/>
                  </a:lnTo>
                  <a:lnTo>
                    <a:pt x="80" y="359"/>
                  </a:lnTo>
                  <a:lnTo>
                    <a:pt x="80" y="361"/>
                  </a:lnTo>
                  <a:lnTo>
                    <a:pt x="80" y="363"/>
                  </a:lnTo>
                  <a:lnTo>
                    <a:pt x="82" y="363"/>
                  </a:lnTo>
                  <a:lnTo>
                    <a:pt x="82" y="365"/>
                  </a:lnTo>
                  <a:lnTo>
                    <a:pt x="80" y="365"/>
                  </a:lnTo>
                  <a:lnTo>
                    <a:pt x="78" y="363"/>
                  </a:lnTo>
                  <a:lnTo>
                    <a:pt x="76" y="363"/>
                  </a:lnTo>
                  <a:lnTo>
                    <a:pt x="76" y="365"/>
                  </a:lnTo>
                  <a:lnTo>
                    <a:pt x="74" y="365"/>
                  </a:lnTo>
                  <a:lnTo>
                    <a:pt x="74" y="367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67"/>
                  </a:lnTo>
                  <a:lnTo>
                    <a:pt x="72" y="369"/>
                  </a:lnTo>
                  <a:lnTo>
                    <a:pt x="72" y="371"/>
                  </a:lnTo>
                  <a:lnTo>
                    <a:pt x="70" y="371"/>
                  </a:lnTo>
                  <a:lnTo>
                    <a:pt x="70" y="373"/>
                  </a:lnTo>
                  <a:lnTo>
                    <a:pt x="68" y="373"/>
                  </a:lnTo>
                  <a:lnTo>
                    <a:pt x="68" y="373"/>
                  </a:lnTo>
                  <a:lnTo>
                    <a:pt x="68" y="375"/>
                  </a:lnTo>
                  <a:lnTo>
                    <a:pt x="68" y="377"/>
                  </a:lnTo>
                  <a:lnTo>
                    <a:pt x="68" y="379"/>
                  </a:lnTo>
                  <a:lnTo>
                    <a:pt x="68" y="379"/>
                  </a:lnTo>
                  <a:lnTo>
                    <a:pt x="68" y="381"/>
                  </a:lnTo>
                  <a:lnTo>
                    <a:pt x="70" y="381"/>
                  </a:lnTo>
                  <a:lnTo>
                    <a:pt x="72" y="381"/>
                  </a:lnTo>
                  <a:lnTo>
                    <a:pt x="70" y="387"/>
                  </a:lnTo>
                  <a:lnTo>
                    <a:pt x="68" y="389"/>
                  </a:lnTo>
                  <a:lnTo>
                    <a:pt x="70" y="389"/>
                  </a:lnTo>
                  <a:lnTo>
                    <a:pt x="68" y="391"/>
                  </a:lnTo>
                  <a:lnTo>
                    <a:pt x="68" y="395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4" y="395"/>
                  </a:lnTo>
                  <a:lnTo>
                    <a:pt x="62" y="397"/>
                  </a:lnTo>
                  <a:lnTo>
                    <a:pt x="58" y="397"/>
                  </a:lnTo>
                  <a:lnTo>
                    <a:pt x="54" y="395"/>
                  </a:lnTo>
                  <a:lnTo>
                    <a:pt x="52" y="395"/>
                  </a:lnTo>
                  <a:lnTo>
                    <a:pt x="52" y="393"/>
                  </a:lnTo>
                  <a:lnTo>
                    <a:pt x="50" y="391"/>
                  </a:lnTo>
                  <a:lnTo>
                    <a:pt x="50" y="387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8" y="383"/>
                  </a:lnTo>
                  <a:lnTo>
                    <a:pt x="48" y="379"/>
                  </a:lnTo>
                  <a:lnTo>
                    <a:pt x="48" y="377"/>
                  </a:lnTo>
                  <a:lnTo>
                    <a:pt x="50" y="377"/>
                  </a:lnTo>
                  <a:lnTo>
                    <a:pt x="48" y="375"/>
                  </a:lnTo>
                  <a:lnTo>
                    <a:pt x="46" y="371"/>
                  </a:lnTo>
                  <a:lnTo>
                    <a:pt x="46" y="367"/>
                  </a:lnTo>
                  <a:lnTo>
                    <a:pt x="48" y="367"/>
                  </a:lnTo>
                  <a:lnTo>
                    <a:pt x="50" y="367"/>
                  </a:lnTo>
                  <a:lnTo>
                    <a:pt x="50" y="365"/>
                  </a:lnTo>
                  <a:lnTo>
                    <a:pt x="48" y="365"/>
                  </a:lnTo>
                  <a:lnTo>
                    <a:pt x="48" y="363"/>
                  </a:lnTo>
                  <a:lnTo>
                    <a:pt x="50" y="363"/>
                  </a:lnTo>
                  <a:lnTo>
                    <a:pt x="50" y="361"/>
                  </a:lnTo>
                  <a:lnTo>
                    <a:pt x="50" y="359"/>
                  </a:lnTo>
                  <a:lnTo>
                    <a:pt x="48" y="357"/>
                  </a:lnTo>
                  <a:lnTo>
                    <a:pt x="48" y="359"/>
                  </a:lnTo>
                  <a:lnTo>
                    <a:pt x="48" y="361"/>
                  </a:lnTo>
                  <a:lnTo>
                    <a:pt x="46" y="361"/>
                  </a:lnTo>
                  <a:lnTo>
                    <a:pt x="46" y="359"/>
                  </a:lnTo>
                  <a:lnTo>
                    <a:pt x="46" y="361"/>
                  </a:lnTo>
                  <a:lnTo>
                    <a:pt x="48" y="361"/>
                  </a:lnTo>
                  <a:lnTo>
                    <a:pt x="48" y="359"/>
                  </a:lnTo>
                  <a:lnTo>
                    <a:pt x="46" y="359"/>
                  </a:lnTo>
                  <a:lnTo>
                    <a:pt x="44" y="359"/>
                  </a:lnTo>
                  <a:lnTo>
                    <a:pt x="42" y="359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6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0" y="357"/>
                  </a:lnTo>
                  <a:lnTo>
                    <a:pt x="30" y="357"/>
                  </a:lnTo>
                  <a:lnTo>
                    <a:pt x="28" y="357"/>
                  </a:lnTo>
                  <a:lnTo>
                    <a:pt x="26" y="355"/>
                  </a:lnTo>
                  <a:lnTo>
                    <a:pt x="26" y="353"/>
                  </a:lnTo>
                  <a:lnTo>
                    <a:pt x="26" y="351"/>
                  </a:lnTo>
                  <a:lnTo>
                    <a:pt x="24" y="351"/>
                  </a:lnTo>
                  <a:lnTo>
                    <a:pt x="24" y="349"/>
                  </a:lnTo>
                  <a:lnTo>
                    <a:pt x="24" y="347"/>
                  </a:lnTo>
                  <a:lnTo>
                    <a:pt x="26" y="347"/>
                  </a:lnTo>
                  <a:lnTo>
                    <a:pt x="24" y="345"/>
                  </a:lnTo>
                  <a:lnTo>
                    <a:pt x="24" y="347"/>
                  </a:lnTo>
                  <a:lnTo>
                    <a:pt x="24" y="345"/>
                  </a:lnTo>
                  <a:lnTo>
                    <a:pt x="24" y="343"/>
                  </a:lnTo>
                  <a:lnTo>
                    <a:pt x="26" y="343"/>
                  </a:lnTo>
                  <a:lnTo>
                    <a:pt x="26" y="341"/>
                  </a:lnTo>
                  <a:lnTo>
                    <a:pt x="24" y="341"/>
                  </a:lnTo>
                  <a:lnTo>
                    <a:pt x="24" y="339"/>
                  </a:lnTo>
                  <a:lnTo>
                    <a:pt x="24" y="337"/>
                  </a:lnTo>
                  <a:lnTo>
                    <a:pt x="26" y="337"/>
                  </a:lnTo>
                  <a:lnTo>
                    <a:pt x="26" y="335"/>
                  </a:lnTo>
                  <a:lnTo>
                    <a:pt x="28" y="335"/>
                  </a:lnTo>
                  <a:lnTo>
                    <a:pt x="28" y="333"/>
                  </a:lnTo>
                  <a:lnTo>
                    <a:pt x="28" y="335"/>
                  </a:lnTo>
                  <a:lnTo>
                    <a:pt x="30" y="335"/>
                  </a:lnTo>
                  <a:lnTo>
                    <a:pt x="28" y="333"/>
                  </a:lnTo>
                  <a:lnTo>
                    <a:pt x="30" y="333"/>
                  </a:lnTo>
                  <a:lnTo>
                    <a:pt x="32" y="333"/>
                  </a:lnTo>
                  <a:lnTo>
                    <a:pt x="32" y="331"/>
                  </a:lnTo>
                  <a:lnTo>
                    <a:pt x="34" y="333"/>
                  </a:lnTo>
                  <a:lnTo>
                    <a:pt x="34" y="335"/>
                  </a:lnTo>
                  <a:lnTo>
                    <a:pt x="36" y="337"/>
                  </a:lnTo>
                  <a:lnTo>
                    <a:pt x="38" y="337"/>
                  </a:lnTo>
                  <a:lnTo>
                    <a:pt x="38" y="335"/>
                  </a:lnTo>
                  <a:lnTo>
                    <a:pt x="38" y="333"/>
                  </a:lnTo>
                  <a:lnTo>
                    <a:pt x="36" y="335"/>
                  </a:lnTo>
                  <a:lnTo>
                    <a:pt x="38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4" y="335"/>
                  </a:lnTo>
                  <a:lnTo>
                    <a:pt x="34" y="333"/>
                  </a:lnTo>
                  <a:lnTo>
                    <a:pt x="34" y="331"/>
                  </a:lnTo>
                  <a:lnTo>
                    <a:pt x="36" y="329"/>
                  </a:lnTo>
                  <a:lnTo>
                    <a:pt x="36" y="327"/>
                  </a:lnTo>
                  <a:lnTo>
                    <a:pt x="38" y="327"/>
                  </a:lnTo>
                  <a:lnTo>
                    <a:pt x="38" y="325"/>
                  </a:lnTo>
                  <a:lnTo>
                    <a:pt x="36" y="325"/>
                  </a:lnTo>
                  <a:lnTo>
                    <a:pt x="36" y="323"/>
                  </a:lnTo>
                  <a:lnTo>
                    <a:pt x="36" y="321"/>
                  </a:lnTo>
                  <a:lnTo>
                    <a:pt x="34" y="321"/>
                  </a:lnTo>
                  <a:lnTo>
                    <a:pt x="34" y="319"/>
                  </a:lnTo>
                  <a:lnTo>
                    <a:pt x="32" y="319"/>
                  </a:lnTo>
                  <a:lnTo>
                    <a:pt x="32" y="317"/>
                  </a:lnTo>
                  <a:lnTo>
                    <a:pt x="30" y="317"/>
                  </a:lnTo>
                  <a:lnTo>
                    <a:pt x="28" y="317"/>
                  </a:lnTo>
                  <a:lnTo>
                    <a:pt x="28" y="315"/>
                  </a:lnTo>
                  <a:lnTo>
                    <a:pt x="26" y="315"/>
                  </a:lnTo>
                  <a:lnTo>
                    <a:pt x="26" y="313"/>
                  </a:lnTo>
                  <a:lnTo>
                    <a:pt x="24" y="313"/>
                  </a:lnTo>
                  <a:lnTo>
                    <a:pt x="22" y="313"/>
                  </a:lnTo>
                  <a:lnTo>
                    <a:pt x="20" y="313"/>
                  </a:lnTo>
                  <a:lnTo>
                    <a:pt x="20" y="313"/>
                  </a:lnTo>
                  <a:lnTo>
                    <a:pt x="18" y="313"/>
                  </a:lnTo>
                  <a:lnTo>
                    <a:pt x="18" y="315"/>
                  </a:lnTo>
                  <a:lnTo>
                    <a:pt x="16" y="315"/>
                  </a:lnTo>
                  <a:lnTo>
                    <a:pt x="14" y="315"/>
                  </a:lnTo>
                  <a:lnTo>
                    <a:pt x="14" y="317"/>
                  </a:lnTo>
                  <a:lnTo>
                    <a:pt x="12" y="317"/>
                  </a:lnTo>
                  <a:lnTo>
                    <a:pt x="10" y="317"/>
                  </a:lnTo>
                  <a:lnTo>
                    <a:pt x="10" y="319"/>
                  </a:lnTo>
                  <a:lnTo>
                    <a:pt x="8" y="319"/>
                  </a:lnTo>
                  <a:lnTo>
                    <a:pt x="8" y="321"/>
                  </a:lnTo>
                  <a:lnTo>
                    <a:pt x="10" y="321"/>
                  </a:lnTo>
                  <a:lnTo>
                    <a:pt x="12" y="321"/>
                  </a:lnTo>
                  <a:lnTo>
                    <a:pt x="12" y="323"/>
                  </a:lnTo>
                  <a:lnTo>
                    <a:pt x="10" y="323"/>
                  </a:lnTo>
                  <a:lnTo>
                    <a:pt x="8" y="323"/>
                  </a:lnTo>
                  <a:lnTo>
                    <a:pt x="8" y="325"/>
                  </a:lnTo>
                  <a:lnTo>
                    <a:pt x="8" y="323"/>
                  </a:lnTo>
                  <a:lnTo>
                    <a:pt x="6" y="323"/>
                  </a:lnTo>
                  <a:lnTo>
                    <a:pt x="6" y="321"/>
                  </a:lnTo>
                  <a:lnTo>
                    <a:pt x="4" y="319"/>
                  </a:lnTo>
                  <a:lnTo>
                    <a:pt x="4" y="317"/>
                  </a:lnTo>
                  <a:lnTo>
                    <a:pt x="2" y="315"/>
                  </a:lnTo>
                  <a:lnTo>
                    <a:pt x="2" y="313"/>
                  </a:lnTo>
                  <a:lnTo>
                    <a:pt x="2" y="311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2" y="307"/>
                  </a:lnTo>
                  <a:lnTo>
                    <a:pt x="2" y="305"/>
                  </a:lnTo>
                  <a:lnTo>
                    <a:pt x="2" y="303"/>
                  </a:lnTo>
                  <a:lnTo>
                    <a:pt x="2" y="299"/>
                  </a:lnTo>
                  <a:lnTo>
                    <a:pt x="2" y="297"/>
                  </a:lnTo>
                  <a:lnTo>
                    <a:pt x="2" y="295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4" y="289"/>
                  </a:lnTo>
                  <a:lnTo>
                    <a:pt x="4" y="287"/>
                  </a:lnTo>
                  <a:lnTo>
                    <a:pt x="4" y="285"/>
                  </a:lnTo>
                  <a:lnTo>
                    <a:pt x="4" y="283"/>
                  </a:lnTo>
                  <a:lnTo>
                    <a:pt x="4" y="285"/>
                  </a:lnTo>
                  <a:lnTo>
                    <a:pt x="4" y="287"/>
                  </a:lnTo>
                  <a:lnTo>
                    <a:pt x="4" y="289"/>
                  </a:lnTo>
                  <a:lnTo>
                    <a:pt x="4" y="291"/>
                  </a:lnTo>
                  <a:lnTo>
                    <a:pt x="4" y="293"/>
                  </a:lnTo>
                  <a:lnTo>
                    <a:pt x="4" y="295"/>
                  </a:lnTo>
                  <a:lnTo>
                    <a:pt x="4" y="297"/>
                  </a:lnTo>
                  <a:lnTo>
                    <a:pt x="4" y="299"/>
                  </a:lnTo>
                  <a:lnTo>
                    <a:pt x="4" y="301"/>
                  </a:lnTo>
                  <a:lnTo>
                    <a:pt x="4" y="299"/>
                  </a:lnTo>
                  <a:lnTo>
                    <a:pt x="6" y="299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299"/>
                  </a:lnTo>
                  <a:lnTo>
                    <a:pt x="14" y="299"/>
                  </a:lnTo>
                  <a:lnTo>
                    <a:pt x="14" y="297"/>
                  </a:lnTo>
                  <a:lnTo>
                    <a:pt x="16" y="297"/>
                  </a:lnTo>
                  <a:lnTo>
                    <a:pt x="18" y="297"/>
                  </a:lnTo>
                  <a:lnTo>
                    <a:pt x="20" y="297"/>
                  </a:lnTo>
                  <a:lnTo>
                    <a:pt x="20" y="297"/>
                  </a:lnTo>
                  <a:lnTo>
                    <a:pt x="20" y="295"/>
                  </a:lnTo>
                  <a:lnTo>
                    <a:pt x="22" y="295"/>
                  </a:lnTo>
                  <a:lnTo>
                    <a:pt x="24" y="295"/>
                  </a:lnTo>
                  <a:lnTo>
                    <a:pt x="26" y="293"/>
                  </a:lnTo>
                  <a:lnTo>
                    <a:pt x="28" y="293"/>
                  </a:lnTo>
                  <a:lnTo>
                    <a:pt x="30" y="293"/>
                  </a:lnTo>
                  <a:lnTo>
                    <a:pt x="32" y="293"/>
                  </a:lnTo>
                  <a:lnTo>
                    <a:pt x="34" y="291"/>
                  </a:lnTo>
                  <a:lnTo>
                    <a:pt x="36" y="291"/>
                  </a:lnTo>
                  <a:lnTo>
                    <a:pt x="36" y="293"/>
                  </a:lnTo>
                  <a:lnTo>
                    <a:pt x="38" y="295"/>
                  </a:lnTo>
                  <a:lnTo>
                    <a:pt x="40" y="295"/>
                  </a:lnTo>
                  <a:lnTo>
                    <a:pt x="42" y="293"/>
                  </a:lnTo>
                  <a:lnTo>
                    <a:pt x="44" y="293"/>
                  </a:lnTo>
                  <a:lnTo>
                    <a:pt x="46" y="293"/>
                  </a:lnTo>
                  <a:lnTo>
                    <a:pt x="48" y="293"/>
                  </a:lnTo>
                  <a:lnTo>
                    <a:pt x="48" y="291"/>
                  </a:lnTo>
                  <a:lnTo>
                    <a:pt x="46" y="293"/>
                  </a:lnTo>
                  <a:lnTo>
                    <a:pt x="44" y="293"/>
                  </a:lnTo>
                  <a:lnTo>
                    <a:pt x="44" y="291"/>
                  </a:lnTo>
                  <a:lnTo>
                    <a:pt x="42" y="293"/>
                  </a:lnTo>
                  <a:lnTo>
                    <a:pt x="40" y="293"/>
                  </a:lnTo>
                  <a:lnTo>
                    <a:pt x="40" y="295"/>
                  </a:lnTo>
                  <a:lnTo>
                    <a:pt x="38" y="295"/>
                  </a:lnTo>
                  <a:lnTo>
                    <a:pt x="38" y="293"/>
                  </a:lnTo>
                  <a:lnTo>
                    <a:pt x="36" y="293"/>
                  </a:lnTo>
                  <a:lnTo>
                    <a:pt x="36" y="291"/>
                  </a:lnTo>
                  <a:lnTo>
                    <a:pt x="34" y="289"/>
                  </a:lnTo>
                  <a:lnTo>
                    <a:pt x="32" y="289"/>
                  </a:lnTo>
                  <a:lnTo>
                    <a:pt x="30" y="289"/>
                  </a:lnTo>
                  <a:lnTo>
                    <a:pt x="28" y="289"/>
                  </a:lnTo>
                  <a:lnTo>
                    <a:pt x="28" y="291"/>
                  </a:lnTo>
                  <a:lnTo>
                    <a:pt x="28" y="289"/>
                  </a:lnTo>
                  <a:lnTo>
                    <a:pt x="28" y="287"/>
                  </a:lnTo>
                  <a:lnTo>
                    <a:pt x="26" y="287"/>
                  </a:lnTo>
                  <a:lnTo>
                    <a:pt x="24" y="287"/>
                  </a:lnTo>
                  <a:lnTo>
                    <a:pt x="22" y="287"/>
                  </a:lnTo>
                  <a:lnTo>
                    <a:pt x="20" y="287"/>
                  </a:lnTo>
                  <a:lnTo>
                    <a:pt x="20" y="285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20" y="283"/>
                  </a:lnTo>
                  <a:lnTo>
                    <a:pt x="18" y="283"/>
                  </a:lnTo>
                  <a:lnTo>
                    <a:pt x="16" y="283"/>
                  </a:lnTo>
                  <a:lnTo>
                    <a:pt x="16" y="281"/>
                  </a:lnTo>
                  <a:lnTo>
                    <a:pt x="14" y="279"/>
                  </a:lnTo>
                  <a:lnTo>
                    <a:pt x="14" y="277"/>
                  </a:lnTo>
                  <a:lnTo>
                    <a:pt x="14" y="275"/>
                  </a:lnTo>
                  <a:lnTo>
                    <a:pt x="12" y="275"/>
                  </a:lnTo>
                  <a:lnTo>
                    <a:pt x="12" y="273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8" y="267"/>
                  </a:lnTo>
                  <a:lnTo>
                    <a:pt x="10" y="267"/>
                  </a:lnTo>
                  <a:lnTo>
                    <a:pt x="12" y="267"/>
                  </a:lnTo>
                  <a:lnTo>
                    <a:pt x="14" y="265"/>
                  </a:lnTo>
                  <a:lnTo>
                    <a:pt x="16" y="265"/>
                  </a:lnTo>
                  <a:lnTo>
                    <a:pt x="18" y="263"/>
                  </a:lnTo>
                  <a:lnTo>
                    <a:pt x="20" y="263"/>
                  </a:lnTo>
                  <a:lnTo>
                    <a:pt x="18" y="263"/>
                  </a:lnTo>
                  <a:lnTo>
                    <a:pt x="20" y="265"/>
                  </a:lnTo>
                  <a:lnTo>
                    <a:pt x="20" y="263"/>
                  </a:lnTo>
                  <a:lnTo>
                    <a:pt x="20" y="263"/>
                  </a:lnTo>
                  <a:lnTo>
                    <a:pt x="22" y="263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4" y="263"/>
                  </a:lnTo>
                  <a:lnTo>
                    <a:pt x="26" y="263"/>
                  </a:lnTo>
                  <a:lnTo>
                    <a:pt x="26" y="265"/>
                  </a:lnTo>
                  <a:lnTo>
                    <a:pt x="28" y="265"/>
                  </a:lnTo>
                  <a:lnTo>
                    <a:pt x="30" y="263"/>
                  </a:lnTo>
                  <a:lnTo>
                    <a:pt x="32" y="263"/>
                  </a:lnTo>
                  <a:lnTo>
                    <a:pt x="32" y="265"/>
                  </a:lnTo>
                  <a:lnTo>
                    <a:pt x="34" y="265"/>
                  </a:lnTo>
                  <a:lnTo>
                    <a:pt x="34" y="267"/>
                  </a:lnTo>
                  <a:lnTo>
                    <a:pt x="34" y="265"/>
                  </a:lnTo>
                  <a:lnTo>
                    <a:pt x="36" y="265"/>
                  </a:lnTo>
                  <a:lnTo>
                    <a:pt x="38" y="263"/>
                  </a:lnTo>
                  <a:lnTo>
                    <a:pt x="38" y="261"/>
                  </a:lnTo>
                  <a:lnTo>
                    <a:pt x="40" y="261"/>
                  </a:lnTo>
                  <a:lnTo>
                    <a:pt x="42" y="261"/>
                  </a:lnTo>
                  <a:lnTo>
                    <a:pt x="44" y="261"/>
                  </a:lnTo>
                  <a:lnTo>
                    <a:pt x="46" y="261"/>
                  </a:lnTo>
                  <a:lnTo>
                    <a:pt x="48" y="261"/>
                  </a:lnTo>
                  <a:lnTo>
                    <a:pt x="50" y="261"/>
                  </a:lnTo>
                  <a:lnTo>
                    <a:pt x="52" y="261"/>
                  </a:lnTo>
                  <a:lnTo>
                    <a:pt x="54" y="261"/>
                  </a:lnTo>
                  <a:lnTo>
                    <a:pt x="50" y="261"/>
                  </a:lnTo>
                  <a:lnTo>
                    <a:pt x="50" y="261"/>
                  </a:lnTo>
                  <a:lnTo>
                    <a:pt x="48" y="261"/>
                  </a:lnTo>
                  <a:lnTo>
                    <a:pt x="48" y="261"/>
                  </a:lnTo>
                  <a:lnTo>
                    <a:pt x="50" y="259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6" y="257"/>
                  </a:lnTo>
                  <a:lnTo>
                    <a:pt x="46" y="255"/>
                  </a:lnTo>
                  <a:lnTo>
                    <a:pt x="44" y="255"/>
                  </a:lnTo>
                  <a:lnTo>
                    <a:pt x="44" y="253"/>
                  </a:lnTo>
                  <a:lnTo>
                    <a:pt x="44" y="251"/>
                  </a:lnTo>
                  <a:lnTo>
                    <a:pt x="42" y="251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40" y="247"/>
                  </a:lnTo>
                  <a:lnTo>
                    <a:pt x="40" y="245"/>
                  </a:lnTo>
                  <a:lnTo>
                    <a:pt x="38" y="245"/>
                  </a:lnTo>
                  <a:lnTo>
                    <a:pt x="38" y="243"/>
                  </a:lnTo>
                  <a:lnTo>
                    <a:pt x="38" y="241"/>
                  </a:lnTo>
                  <a:lnTo>
                    <a:pt x="38" y="239"/>
                  </a:lnTo>
                  <a:lnTo>
                    <a:pt x="36" y="239"/>
                  </a:lnTo>
                  <a:lnTo>
                    <a:pt x="36" y="237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6" y="231"/>
                  </a:lnTo>
                  <a:lnTo>
                    <a:pt x="36" y="229"/>
                  </a:lnTo>
                  <a:lnTo>
                    <a:pt x="36" y="227"/>
                  </a:lnTo>
                  <a:lnTo>
                    <a:pt x="36" y="225"/>
                  </a:lnTo>
                  <a:lnTo>
                    <a:pt x="36" y="223"/>
                  </a:lnTo>
                  <a:lnTo>
                    <a:pt x="38" y="223"/>
                  </a:lnTo>
                  <a:lnTo>
                    <a:pt x="38" y="221"/>
                  </a:lnTo>
                  <a:lnTo>
                    <a:pt x="38" y="219"/>
                  </a:lnTo>
                  <a:lnTo>
                    <a:pt x="40" y="219"/>
                  </a:lnTo>
                  <a:lnTo>
                    <a:pt x="40" y="217"/>
                  </a:lnTo>
                  <a:lnTo>
                    <a:pt x="40" y="215"/>
                  </a:lnTo>
                  <a:lnTo>
                    <a:pt x="40" y="215"/>
                  </a:lnTo>
                  <a:lnTo>
                    <a:pt x="42" y="213"/>
                  </a:lnTo>
                  <a:lnTo>
                    <a:pt x="44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4" y="209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8" y="205"/>
                  </a:lnTo>
                  <a:lnTo>
                    <a:pt x="48" y="203"/>
                  </a:lnTo>
                  <a:lnTo>
                    <a:pt x="50" y="203"/>
                  </a:lnTo>
                  <a:lnTo>
                    <a:pt x="50" y="201"/>
                  </a:lnTo>
                  <a:lnTo>
                    <a:pt x="52" y="201"/>
                  </a:lnTo>
                  <a:lnTo>
                    <a:pt x="52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6" y="191"/>
                  </a:lnTo>
                  <a:lnTo>
                    <a:pt x="58" y="189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2" y="185"/>
                  </a:lnTo>
                  <a:lnTo>
                    <a:pt x="62" y="183"/>
                  </a:lnTo>
                  <a:lnTo>
                    <a:pt x="64" y="181"/>
                  </a:lnTo>
                  <a:lnTo>
                    <a:pt x="66" y="179"/>
                  </a:lnTo>
                  <a:lnTo>
                    <a:pt x="66" y="177"/>
                  </a:lnTo>
                  <a:lnTo>
                    <a:pt x="68" y="173"/>
                  </a:lnTo>
                  <a:lnTo>
                    <a:pt x="68" y="171"/>
                  </a:lnTo>
                  <a:lnTo>
                    <a:pt x="68" y="169"/>
                  </a:lnTo>
                  <a:lnTo>
                    <a:pt x="70" y="169"/>
                  </a:lnTo>
                  <a:lnTo>
                    <a:pt x="70" y="171"/>
                  </a:lnTo>
                  <a:lnTo>
                    <a:pt x="72" y="173"/>
                  </a:lnTo>
                  <a:lnTo>
                    <a:pt x="70" y="171"/>
                  </a:lnTo>
                  <a:lnTo>
                    <a:pt x="70" y="169"/>
                  </a:lnTo>
                  <a:lnTo>
                    <a:pt x="72" y="169"/>
                  </a:lnTo>
                  <a:lnTo>
                    <a:pt x="72" y="167"/>
                  </a:lnTo>
                  <a:lnTo>
                    <a:pt x="72" y="167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58"/>
                  </a:lnTo>
                  <a:lnTo>
                    <a:pt x="76" y="156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2"/>
                  </a:lnTo>
                  <a:lnTo>
                    <a:pt x="90" y="140"/>
                  </a:lnTo>
                  <a:lnTo>
                    <a:pt x="92" y="138"/>
                  </a:lnTo>
                  <a:lnTo>
                    <a:pt x="94" y="138"/>
                  </a:lnTo>
                  <a:lnTo>
                    <a:pt x="94" y="136"/>
                  </a:lnTo>
                  <a:lnTo>
                    <a:pt x="96" y="136"/>
                  </a:lnTo>
                  <a:lnTo>
                    <a:pt x="98" y="134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2" y="136"/>
                  </a:lnTo>
                  <a:lnTo>
                    <a:pt x="104" y="136"/>
                  </a:lnTo>
                  <a:lnTo>
                    <a:pt x="104" y="138"/>
                  </a:lnTo>
                  <a:lnTo>
                    <a:pt x="106" y="138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2" y="136"/>
                  </a:lnTo>
                  <a:lnTo>
                    <a:pt x="114" y="136"/>
                  </a:lnTo>
                  <a:lnTo>
                    <a:pt x="114" y="138"/>
                  </a:lnTo>
                  <a:lnTo>
                    <a:pt x="114" y="140"/>
                  </a:lnTo>
                  <a:lnTo>
                    <a:pt x="112" y="142"/>
                  </a:lnTo>
                  <a:lnTo>
                    <a:pt x="112" y="144"/>
                  </a:lnTo>
                  <a:lnTo>
                    <a:pt x="112" y="146"/>
                  </a:lnTo>
                  <a:lnTo>
                    <a:pt x="112" y="148"/>
                  </a:lnTo>
                  <a:lnTo>
                    <a:pt x="114" y="148"/>
                  </a:lnTo>
                  <a:lnTo>
                    <a:pt x="116" y="150"/>
                  </a:lnTo>
                  <a:lnTo>
                    <a:pt x="116" y="150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20" y="148"/>
                  </a:lnTo>
                  <a:lnTo>
                    <a:pt x="120" y="150"/>
                  </a:lnTo>
                  <a:lnTo>
                    <a:pt x="122" y="150"/>
                  </a:lnTo>
                  <a:lnTo>
                    <a:pt x="122" y="152"/>
                  </a:lnTo>
                  <a:lnTo>
                    <a:pt x="124" y="152"/>
                  </a:lnTo>
                  <a:lnTo>
                    <a:pt x="124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8" y="154"/>
                  </a:lnTo>
                  <a:lnTo>
                    <a:pt x="130" y="154"/>
                  </a:lnTo>
                  <a:lnTo>
                    <a:pt x="132" y="156"/>
                  </a:lnTo>
                  <a:lnTo>
                    <a:pt x="134" y="156"/>
                  </a:lnTo>
                  <a:lnTo>
                    <a:pt x="132" y="156"/>
                  </a:lnTo>
                  <a:lnTo>
                    <a:pt x="130" y="156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60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5"/>
                  </a:lnTo>
                  <a:lnTo>
                    <a:pt x="124" y="165"/>
                  </a:lnTo>
                  <a:lnTo>
                    <a:pt x="124" y="167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0" y="167"/>
                  </a:lnTo>
                  <a:lnTo>
                    <a:pt x="118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22" y="167"/>
                  </a:lnTo>
                  <a:lnTo>
                    <a:pt x="124" y="167"/>
                  </a:lnTo>
                  <a:lnTo>
                    <a:pt x="124" y="167"/>
                  </a:lnTo>
                  <a:lnTo>
                    <a:pt x="126" y="167"/>
                  </a:lnTo>
                  <a:lnTo>
                    <a:pt x="128" y="165"/>
                  </a:lnTo>
                  <a:lnTo>
                    <a:pt x="128" y="162"/>
                  </a:lnTo>
                  <a:lnTo>
                    <a:pt x="130" y="160"/>
                  </a:lnTo>
                  <a:lnTo>
                    <a:pt x="130" y="158"/>
                  </a:lnTo>
                  <a:lnTo>
                    <a:pt x="132" y="158"/>
                  </a:lnTo>
                  <a:lnTo>
                    <a:pt x="134" y="158"/>
                  </a:lnTo>
                  <a:lnTo>
                    <a:pt x="136" y="158"/>
                  </a:lnTo>
                  <a:lnTo>
                    <a:pt x="138" y="158"/>
                  </a:lnTo>
                  <a:lnTo>
                    <a:pt x="136" y="156"/>
                  </a:lnTo>
                  <a:lnTo>
                    <a:pt x="136" y="154"/>
                  </a:lnTo>
                  <a:lnTo>
                    <a:pt x="136" y="152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36" y="148"/>
                  </a:lnTo>
                  <a:lnTo>
                    <a:pt x="136" y="150"/>
                  </a:lnTo>
                  <a:lnTo>
                    <a:pt x="136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0" y="152"/>
                  </a:lnTo>
                  <a:lnTo>
                    <a:pt x="128" y="152"/>
                  </a:lnTo>
                  <a:lnTo>
                    <a:pt x="126" y="152"/>
                  </a:lnTo>
                  <a:lnTo>
                    <a:pt x="128" y="150"/>
                  </a:lnTo>
                  <a:lnTo>
                    <a:pt x="128" y="148"/>
                  </a:lnTo>
                  <a:lnTo>
                    <a:pt x="128" y="146"/>
                  </a:lnTo>
                  <a:lnTo>
                    <a:pt x="128" y="144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2" y="142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8" y="144"/>
                  </a:lnTo>
                  <a:lnTo>
                    <a:pt x="126" y="146"/>
                  </a:lnTo>
                  <a:lnTo>
                    <a:pt x="126" y="148"/>
                  </a:lnTo>
                  <a:lnTo>
                    <a:pt x="126" y="150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4"/>
                  </a:lnTo>
                  <a:lnTo>
                    <a:pt x="120" y="146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4" y="148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8" y="138"/>
                  </a:lnTo>
                  <a:lnTo>
                    <a:pt x="118" y="136"/>
                  </a:lnTo>
                  <a:lnTo>
                    <a:pt x="118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12" y="134"/>
                  </a:lnTo>
                  <a:lnTo>
                    <a:pt x="112" y="132"/>
                  </a:lnTo>
                  <a:lnTo>
                    <a:pt x="112" y="130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20" y="124"/>
                  </a:lnTo>
                  <a:lnTo>
                    <a:pt x="122" y="124"/>
                  </a:lnTo>
                  <a:lnTo>
                    <a:pt x="124" y="122"/>
                  </a:lnTo>
                  <a:lnTo>
                    <a:pt x="122" y="122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18"/>
                  </a:lnTo>
                  <a:lnTo>
                    <a:pt x="130" y="118"/>
                  </a:lnTo>
                  <a:lnTo>
                    <a:pt x="132" y="116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06"/>
                  </a:lnTo>
                  <a:lnTo>
                    <a:pt x="140" y="104"/>
                  </a:lnTo>
                  <a:lnTo>
                    <a:pt x="140" y="102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8" y="98"/>
                  </a:lnTo>
                  <a:lnTo>
                    <a:pt x="148" y="100"/>
                  </a:lnTo>
                  <a:lnTo>
                    <a:pt x="150" y="102"/>
                  </a:lnTo>
                  <a:lnTo>
                    <a:pt x="152" y="104"/>
                  </a:lnTo>
                  <a:lnTo>
                    <a:pt x="154" y="106"/>
                  </a:lnTo>
                  <a:lnTo>
                    <a:pt x="158" y="106"/>
                  </a:lnTo>
                  <a:lnTo>
                    <a:pt x="162" y="106"/>
                  </a:lnTo>
                  <a:lnTo>
                    <a:pt x="166" y="106"/>
                  </a:lnTo>
                  <a:lnTo>
                    <a:pt x="168" y="108"/>
                  </a:lnTo>
                  <a:lnTo>
                    <a:pt x="170" y="110"/>
                  </a:lnTo>
                  <a:lnTo>
                    <a:pt x="172" y="114"/>
                  </a:lnTo>
                  <a:lnTo>
                    <a:pt x="176" y="118"/>
                  </a:lnTo>
                  <a:lnTo>
                    <a:pt x="178" y="120"/>
                  </a:lnTo>
                  <a:lnTo>
                    <a:pt x="180" y="126"/>
                  </a:lnTo>
                  <a:lnTo>
                    <a:pt x="182" y="128"/>
                  </a:lnTo>
                  <a:lnTo>
                    <a:pt x="182" y="130"/>
                  </a:lnTo>
                  <a:lnTo>
                    <a:pt x="184" y="130"/>
                  </a:lnTo>
                  <a:lnTo>
                    <a:pt x="186" y="134"/>
                  </a:lnTo>
                  <a:lnTo>
                    <a:pt x="188" y="138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38"/>
                  </a:lnTo>
                  <a:lnTo>
                    <a:pt x="190" y="140"/>
                  </a:lnTo>
                  <a:lnTo>
                    <a:pt x="192" y="142"/>
                  </a:lnTo>
                  <a:lnTo>
                    <a:pt x="192" y="144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2" y="146"/>
                  </a:lnTo>
                  <a:lnTo>
                    <a:pt x="192" y="144"/>
                  </a:lnTo>
                  <a:lnTo>
                    <a:pt x="192" y="142"/>
                  </a:lnTo>
                  <a:lnTo>
                    <a:pt x="192" y="140"/>
                  </a:lnTo>
                  <a:lnTo>
                    <a:pt x="194" y="144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8" y="148"/>
                  </a:lnTo>
                  <a:lnTo>
                    <a:pt x="198" y="150"/>
                  </a:lnTo>
                  <a:lnTo>
                    <a:pt x="200" y="150"/>
                  </a:lnTo>
                  <a:lnTo>
                    <a:pt x="200" y="148"/>
                  </a:lnTo>
                  <a:lnTo>
                    <a:pt x="198" y="146"/>
                  </a:lnTo>
                  <a:lnTo>
                    <a:pt x="198" y="144"/>
                  </a:lnTo>
                  <a:lnTo>
                    <a:pt x="198" y="142"/>
                  </a:lnTo>
                  <a:lnTo>
                    <a:pt x="196" y="140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6" y="134"/>
                  </a:lnTo>
                  <a:lnTo>
                    <a:pt x="194" y="130"/>
                  </a:lnTo>
                  <a:lnTo>
                    <a:pt x="192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6"/>
                  </a:lnTo>
                  <a:lnTo>
                    <a:pt x="190" y="124"/>
                  </a:lnTo>
                  <a:lnTo>
                    <a:pt x="190" y="122"/>
                  </a:lnTo>
                  <a:lnTo>
                    <a:pt x="190" y="120"/>
                  </a:lnTo>
                  <a:lnTo>
                    <a:pt x="188" y="120"/>
                  </a:lnTo>
                  <a:lnTo>
                    <a:pt x="188" y="118"/>
                  </a:lnTo>
                  <a:lnTo>
                    <a:pt x="188" y="118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88" y="102"/>
                  </a:lnTo>
                  <a:lnTo>
                    <a:pt x="190" y="102"/>
                  </a:lnTo>
                  <a:lnTo>
                    <a:pt x="188" y="100"/>
                  </a:lnTo>
                  <a:lnTo>
                    <a:pt x="186" y="96"/>
                  </a:lnTo>
                  <a:lnTo>
                    <a:pt x="186" y="94"/>
                  </a:lnTo>
                  <a:lnTo>
                    <a:pt x="184" y="92"/>
                  </a:lnTo>
                  <a:lnTo>
                    <a:pt x="178" y="88"/>
                  </a:lnTo>
                  <a:lnTo>
                    <a:pt x="176" y="86"/>
                  </a:lnTo>
                  <a:lnTo>
                    <a:pt x="176" y="84"/>
                  </a:lnTo>
                  <a:lnTo>
                    <a:pt x="174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4" y="76"/>
                  </a:lnTo>
                  <a:lnTo>
                    <a:pt x="174" y="74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8" y="70"/>
                  </a:lnTo>
                  <a:lnTo>
                    <a:pt x="180" y="70"/>
                  </a:lnTo>
                  <a:lnTo>
                    <a:pt x="182" y="70"/>
                  </a:lnTo>
                  <a:lnTo>
                    <a:pt x="184" y="68"/>
                  </a:lnTo>
                  <a:lnTo>
                    <a:pt x="186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90" y="70"/>
                  </a:lnTo>
                  <a:lnTo>
                    <a:pt x="190" y="70"/>
                  </a:lnTo>
                  <a:lnTo>
                    <a:pt x="192" y="70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0"/>
                  </a:lnTo>
                  <a:lnTo>
                    <a:pt x="196" y="68"/>
                  </a:lnTo>
                  <a:lnTo>
                    <a:pt x="196" y="66"/>
                  </a:lnTo>
                  <a:lnTo>
                    <a:pt x="198" y="66"/>
                  </a:lnTo>
                  <a:lnTo>
                    <a:pt x="200" y="66"/>
                  </a:lnTo>
                  <a:lnTo>
                    <a:pt x="202" y="66"/>
                  </a:lnTo>
                  <a:lnTo>
                    <a:pt x="200" y="64"/>
                  </a:lnTo>
                  <a:lnTo>
                    <a:pt x="200" y="62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4" y="50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06" y="46"/>
                  </a:lnTo>
                  <a:lnTo>
                    <a:pt x="208" y="46"/>
                  </a:lnTo>
                  <a:lnTo>
                    <a:pt x="212" y="44"/>
                  </a:lnTo>
                  <a:lnTo>
                    <a:pt x="212" y="44"/>
                  </a:lnTo>
                  <a:lnTo>
                    <a:pt x="212" y="42"/>
                  </a:lnTo>
                  <a:lnTo>
                    <a:pt x="214" y="42"/>
                  </a:lnTo>
                  <a:lnTo>
                    <a:pt x="214" y="40"/>
                  </a:lnTo>
                  <a:lnTo>
                    <a:pt x="216" y="40"/>
                  </a:lnTo>
                  <a:lnTo>
                    <a:pt x="216" y="38"/>
                  </a:lnTo>
                  <a:lnTo>
                    <a:pt x="218" y="38"/>
                  </a:lnTo>
                  <a:lnTo>
                    <a:pt x="218" y="36"/>
                  </a:lnTo>
                  <a:lnTo>
                    <a:pt x="220" y="32"/>
                  </a:lnTo>
                  <a:lnTo>
                    <a:pt x="226" y="30"/>
                  </a:lnTo>
                  <a:lnTo>
                    <a:pt x="228" y="30"/>
                  </a:lnTo>
                  <a:lnTo>
                    <a:pt x="228" y="32"/>
                  </a:lnTo>
                  <a:lnTo>
                    <a:pt x="230" y="34"/>
                  </a:lnTo>
                  <a:lnTo>
                    <a:pt x="232" y="34"/>
                  </a:lnTo>
                  <a:lnTo>
                    <a:pt x="232" y="36"/>
                  </a:lnTo>
                  <a:lnTo>
                    <a:pt x="234" y="36"/>
                  </a:lnTo>
                  <a:lnTo>
                    <a:pt x="234" y="38"/>
                  </a:lnTo>
                  <a:lnTo>
                    <a:pt x="236" y="38"/>
                  </a:lnTo>
                  <a:lnTo>
                    <a:pt x="236" y="40"/>
                  </a:lnTo>
                  <a:lnTo>
                    <a:pt x="238" y="40"/>
                  </a:lnTo>
                  <a:lnTo>
                    <a:pt x="238" y="42"/>
                  </a:lnTo>
                  <a:lnTo>
                    <a:pt x="236" y="42"/>
                  </a:lnTo>
                  <a:lnTo>
                    <a:pt x="234" y="42"/>
                  </a:lnTo>
                  <a:lnTo>
                    <a:pt x="234" y="44"/>
                  </a:lnTo>
                  <a:lnTo>
                    <a:pt x="236" y="44"/>
                  </a:lnTo>
                  <a:lnTo>
                    <a:pt x="236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40" y="46"/>
                  </a:lnTo>
                  <a:lnTo>
                    <a:pt x="240" y="48"/>
                  </a:lnTo>
                  <a:lnTo>
                    <a:pt x="242" y="48"/>
                  </a:lnTo>
                  <a:lnTo>
                    <a:pt x="242" y="50"/>
                  </a:lnTo>
                  <a:lnTo>
                    <a:pt x="242" y="52"/>
                  </a:lnTo>
                  <a:lnTo>
                    <a:pt x="244" y="52"/>
                  </a:lnTo>
                  <a:lnTo>
                    <a:pt x="244" y="50"/>
                  </a:lnTo>
                  <a:lnTo>
                    <a:pt x="242" y="50"/>
                  </a:lnTo>
                  <a:lnTo>
                    <a:pt x="242" y="48"/>
                  </a:lnTo>
                  <a:lnTo>
                    <a:pt x="240" y="48"/>
                  </a:lnTo>
                  <a:lnTo>
                    <a:pt x="240" y="46"/>
                  </a:lnTo>
                  <a:lnTo>
                    <a:pt x="240" y="44"/>
                  </a:lnTo>
                  <a:lnTo>
                    <a:pt x="242" y="44"/>
                  </a:lnTo>
                  <a:lnTo>
                    <a:pt x="244" y="44"/>
                  </a:lnTo>
                  <a:lnTo>
                    <a:pt x="246" y="44"/>
                  </a:lnTo>
                  <a:lnTo>
                    <a:pt x="248" y="44"/>
                  </a:lnTo>
                  <a:lnTo>
                    <a:pt x="248" y="42"/>
                  </a:lnTo>
                  <a:lnTo>
                    <a:pt x="248" y="44"/>
                  </a:lnTo>
                  <a:lnTo>
                    <a:pt x="250" y="44"/>
                  </a:lnTo>
                  <a:lnTo>
                    <a:pt x="250" y="42"/>
                  </a:lnTo>
                  <a:lnTo>
                    <a:pt x="252" y="42"/>
                  </a:lnTo>
                  <a:lnTo>
                    <a:pt x="254" y="42"/>
                  </a:lnTo>
                  <a:lnTo>
                    <a:pt x="256" y="42"/>
                  </a:lnTo>
                  <a:lnTo>
                    <a:pt x="258" y="42"/>
                  </a:lnTo>
                  <a:lnTo>
                    <a:pt x="260" y="42"/>
                  </a:lnTo>
                  <a:lnTo>
                    <a:pt x="260" y="40"/>
                  </a:lnTo>
                  <a:lnTo>
                    <a:pt x="262" y="40"/>
                  </a:lnTo>
                  <a:lnTo>
                    <a:pt x="264" y="40"/>
                  </a:lnTo>
                  <a:lnTo>
                    <a:pt x="264" y="38"/>
                  </a:lnTo>
                  <a:lnTo>
                    <a:pt x="266" y="38"/>
                  </a:lnTo>
                  <a:lnTo>
                    <a:pt x="266" y="36"/>
                  </a:lnTo>
                  <a:lnTo>
                    <a:pt x="268" y="34"/>
                  </a:lnTo>
                  <a:lnTo>
                    <a:pt x="268" y="32"/>
                  </a:lnTo>
                  <a:lnTo>
                    <a:pt x="270" y="30"/>
                  </a:lnTo>
                  <a:lnTo>
                    <a:pt x="272" y="30"/>
                  </a:lnTo>
                  <a:lnTo>
                    <a:pt x="272" y="28"/>
                  </a:lnTo>
                  <a:lnTo>
                    <a:pt x="274" y="28"/>
                  </a:lnTo>
                  <a:lnTo>
                    <a:pt x="276" y="28"/>
                  </a:lnTo>
                  <a:lnTo>
                    <a:pt x="276" y="26"/>
                  </a:lnTo>
                  <a:lnTo>
                    <a:pt x="278" y="26"/>
                  </a:lnTo>
                  <a:lnTo>
                    <a:pt x="278" y="24"/>
                  </a:lnTo>
                  <a:lnTo>
                    <a:pt x="280" y="24"/>
                  </a:lnTo>
                  <a:lnTo>
                    <a:pt x="280" y="22"/>
                  </a:lnTo>
                  <a:lnTo>
                    <a:pt x="282" y="22"/>
                  </a:lnTo>
                  <a:lnTo>
                    <a:pt x="282" y="22"/>
                  </a:lnTo>
                  <a:lnTo>
                    <a:pt x="282" y="20"/>
                  </a:lnTo>
                  <a:lnTo>
                    <a:pt x="282" y="18"/>
                  </a:lnTo>
                  <a:lnTo>
                    <a:pt x="282" y="16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84" y="12"/>
                  </a:lnTo>
                  <a:lnTo>
                    <a:pt x="286" y="12"/>
                  </a:lnTo>
                  <a:lnTo>
                    <a:pt x="288" y="12"/>
                  </a:lnTo>
                  <a:lnTo>
                    <a:pt x="288" y="10"/>
                  </a:lnTo>
                  <a:lnTo>
                    <a:pt x="288" y="12"/>
                  </a:lnTo>
                  <a:lnTo>
                    <a:pt x="290" y="12"/>
                  </a:lnTo>
                  <a:lnTo>
                    <a:pt x="292" y="12"/>
                  </a:lnTo>
                  <a:lnTo>
                    <a:pt x="294" y="12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298" y="8"/>
                  </a:lnTo>
                  <a:lnTo>
                    <a:pt x="298" y="6"/>
                  </a:lnTo>
                  <a:lnTo>
                    <a:pt x="300" y="6"/>
                  </a:lnTo>
                  <a:lnTo>
                    <a:pt x="300" y="4"/>
                  </a:lnTo>
                  <a:lnTo>
                    <a:pt x="302" y="2"/>
                  </a:lnTo>
                  <a:lnTo>
                    <a:pt x="304" y="2"/>
                  </a:lnTo>
                  <a:lnTo>
                    <a:pt x="302" y="0"/>
                  </a:lnTo>
                  <a:lnTo>
                    <a:pt x="30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6" name="Freeform 328">
              <a:extLst>
                <a:ext uri="{FF2B5EF4-FFF2-40B4-BE49-F238E27FC236}">
                  <a16:creationId xmlns:a16="http://schemas.microsoft.com/office/drawing/2014/main" id="{A73F7363-9930-A2B5-C4EE-7C7A964B3A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6765" y="4151314"/>
              <a:ext cx="874713" cy="1343026"/>
            </a:xfrm>
            <a:custGeom>
              <a:avLst/>
              <a:gdLst>
                <a:gd name="T0" fmla="*/ 48 w 551"/>
                <a:gd name="T1" fmla="*/ 824 h 846"/>
                <a:gd name="T2" fmla="*/ 70 w 551"/>
                <a:gd name="T3" fmla="*/ 816 h 846"/>
                <a:gd name="T4" fmla="*/ 100 w 551"/>
                <a:gd name="T5" fmla="*/ 816 h 846"/>
                <a:gd name="T6" fmla="*/ 90 w 551"/>
                <a:gd name="T7" fmla="*/ 802 h 846"/>
                <a:gd name="T8" fmla="*/ 173 w 551"/>
                <a:gd name="T9" fmla="*/ 744 h 846"/>
                <a:gd name="T10" fmla="*/ 239 w 551"/>
                <a:gd name="T11" fmla="*/ 704 h 846"/>
                <a:gd name="T12" fmla="*/ 219 w 551"/>
                <a:gd name="T13" fmla="*/ 710 h 846"/>
                <a:gd name="T14" fmla="*/ 90 w 551"/>
                <a:gd name="T15" fmla="*/ 656 h 846"/>
                <a:gd name="T16" fmla="*/ 297 w 551"/>
                <a:gd name="T17" fmla="*/ 628 h 846"/>
                <a:gd name="T18" fmla="*/ 527 w 551"/>
                <a:gd name="T19" fmla="*/ 154 h 846"/>
                <a:gd name="T20" fmla="*/ 435 w 551"/>
                <a:gd name="T21" fmla="*/ 283 h 846"/>
                <a:gd name="T22" fmla="*/ 413 w 551"/>
                <a:gd name="T23" fmla="*/ 441 h 846"/>
                <a:gd name="T24" fmla="*/ 341 w 551"/>
                <a:gd name="T25" fmla="*/ 541 h 846"/>
                <a:gd name="T26" fmla="*/ 299 w 551"/>
                <a:gd name="T27" fmla="*/ 561 h 846"/>
                <a:gd name="T28" fmla="*/ 297 w 551"/>
                <a:gd name="T29" fmla="*/ 618 h 846"/>
                <a:gd name="T30" fmla="*/ 277 w 551"/>
                <a:gd name="T31" fmla="*/ 628 h 846"/>
                <a:gd name="T32" fmla="*/ 271 w 551"/>
                <a:gd name="T33" fmla="*/ 636 h 846"/>
                <a:gd name="T34" fmla="*/ 257 w 551"/>
                <a:gd name="T35" fmla="*/ 646 h 846"/>
                <a:gd name="T36" fmla="*/ 237 w 551"/>
                <a:gd name="T37" fmla="*/ 666 h 846"/>
                <a:gd name="T38" fmla="*/ 221 w 551"/>
                <a:gd name="T39" fmla="*/ 668 h 846"/>
                <a:gd name="T40" fmla="*/ 201 w 551"/>
                <a:gd name="T41" fmla="*/ 680 h 846"/>
                <a:gd name="T42" fmla="*/ 193 w 551"/>
                <a:gd name="T43" fmla="*/ 700 h 846"/>
                <a:gd name="T44" fmla="*/ 159 w 551"/>
                <a:gd name="T45" fmla="*/ 700 h 846"/>
                <a:gd name="T46" fmla="*/ 175 w 551"/>
                <a:gd name="T47" fmla="*/ 710 h 846"/>
                <a:gd name="T48" fmla="*/ 153 w 551"/>
                <a:gd name="T49" fmla="*/ 720 h 846"/>
                <a:gd name="T50" fmla="*/ 119 w 551"/>
                <a:gd name="T51" fmla="*/ 740 h 846"/>
                <a:gd name="T52" fmla="*/ 115 w 551"/>
                <a:gd name="T53" fmla="*/ 750 h 846"/>
                <a:gd name="T54" fmla="*/ 137 w 551"/>
                <a:gd name="T55" fmla="*/ 748 h 846"/>
                <a:gd name="T56" fmla="*/ 129 w 551"/>
                <a:gd name="T57" fmla="*/ 760 h 846"/>
                <a:gd name="T58" fmla="*/ 151 w 551"/>
                <a:gd name="T59" fmla="*/ 758 h 846"/>
                <a:gd name="T60" fmla="*/ 129 w 551"/>
                <a:gd name="T61" fmla="*/ 768 h 846"/>
                <a:gd name="T62" fmla="*/ 123 w 551"/>
                <a:gd name="T63" fmla="*/ 780 h 846"/>
                <a:gd name="T64" fmla="*/ 117 w 551"/>
                <a:gd name="T65" fmla="*/ 792 h 846"/>
                <a:gd name="T66" fmla="*/ 117 w 551"/>
                <a:gd name="T67" fmla="*/ 774 h 846"/>
                <a:gd name="T68" fmla="*/ 115 w 551"/>
                <a:gd name="T69" fmla="*/ 766 h 846"/>
                <a:gd name="T70" fmla="*/ 103 w 551"/>
                <a:gd name="T71" fmla="*/ 776 h 846"/>
                <a:gd name="T72" fmla="*/ 105 w 551"/>
                <a:gd name="T73" fmla="*/ 796 h 846"/>
                <a:gd name="T74" fmla="*/ 92 w 551"/>
                <a:gd name="T75" fmla="*/ 790 h 846"/>
                <a:gd name="T76" fmla="*/ 68 w 551"/>
                <a:gd name="T77" fmla="*/ 804 h 846"/>
                <a:gd name="T78" fmla="*/ 44 w 551"/>
                <a:gd name="T79" fmla="*/ 822 h 846"/>
                <a:gd name="T80" fmla="*/ 34 w 551"/>
                <a:gd name="T81" fmla="*/ 826 h 846"/>
                <a:gd name="T82" fmla="*/ 4 w 551"/>
                <a:gd name="T83" fmla="*/ 804 h 846"/>
                <a:gd name="T84" fmla="*/ 2 w 551"/>
                <a:gd name="T85" fmla="*/ 730 h 846"/>
                <a:gd name="T86" fmla="*/ 86 w 551"/>
                <a:gd name="T87" fmla="*/ 678 h 846"/>
                <a:gd name="T88" fmla="*/ 109 w 551"/>
                <a:gd name="T89" fmla="*/ 666 h 846"/>
                <a:gd name="T90" fmla="*/ 139 w 551"/>
                <a:gd name="T91" fmla="*/ 594 h 846"/>
                <a:gd name="T92" fmla="*/ 155 w 551"/>
                <a:gd name="T93" fmla="*/ 581 h 846"/>
                <a:gd name="T94" fmla="*/ 191 w 551"/>
                <a:gd name="T95" fmla="*/ 559 h 846"/>
                <a:gd name="T96" fmla="*/ 195 w 551"/>
                <a:gd name="T97" fmla="*/ 577 h 846"/>
                <a:gd name="T98" fmla="*/ 209 w 551"/>
                <a:gd name="T99" fmla="*/ 565 h 846"/>
                <a:gd name="T100" fmla="*/ 207 w 551"/>
                <a:gd name="T101" fmla="*/ 563 h 846"/>
                <a:gd name="T102" fmla="*/ 193 w 551"/>
                <a:gd name="T103" fmla="*/ 545 h 846"/>
                <a:gd name="T104" fmla="*/ 205 w 551"/>
                <a:gd name="T105" fmla="*/ 457 h 846"/>
                <a:gd name="T106" fmla="*/ 227 w 551"/>
                <a:gd name="T107" fmla="*/ 449 h 846"/>
                <a:gd name="T108" fmla="*/ 201 w 551"/>
                <a:gd name="T109" fmla="*/ 423 h 846"/>
                <a:gd name="T110" fmla="*/ 265 w 551"/>
                <a:gd name="T111" fmla="*/ 385 h 846"/>
                <a:gd name="T112" fmla="*/ 249 w 551"/>
                <a:gd name="T113" fmla="*/ 333 h 846"/>
                <a:gd name="T114" fmla="*/ 269 w 551"/>
                <a:gd name="T115" fmla="*/ 295 h 846"/>
                <a:gd name="T116" fmla="*/ 263 w 551"/>
                <a:gd name="T117" fmla="*/ 297 h 846"/>
                <a:gd name="T118" fmla="*/ 235 w 551"/>
                <a:gd name="T119" fmla="*/ 345 h 846"/>
                <a:gd name="T120" fmla="*/ 269 w 551"/>
                <a:gd name="T121" fmla="*/ 267 h 846"/>
                <a:gd name="T122" fmla="*/ 335 w 551"/>
                <a:gd name="T123" fmla="*/ 154 h 846"/>
                <a:gd name="T124" fmla="*/ 537 w 551"/>
                <a:gd name="T12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1" h="846">
                  <a:moveTo>
                    <a:pt x="44" y="836"/>
                  </a:moveTo>
                  <a:lnTo>
                    <a:pt x="44" y="834"/>
                  </a:lnTo>
                  <a:lnTo>
                    <a:pt x="44" y="832"/>
                  </a:lnTo>
                  <a:lnTo>
                    <a:pt x="44" y="830"/>
                  </a:lnTo>
                  <a:lnTo>
                    <a:pt x="46" y="830"/>
                  </a:lnTo>
                  <a:lnTo>
                    <a:pt x="46" y="828"/>
                  </a:lnTo>
                  <a:lnTo>
                    <a:pt x="46" y="826"/>
                  </a:lnTo>
                  <a:lnTo>
                    <a:pt x="48" y="826"/>
                  </a:lnTo>
                  <a:lnTo>
                    <a:pt x="48" y="828"/>
                  </a:lnTo>
                  <a:lnTo>
                    <a:pt x="50" y="828"/>
                  </a:lnTo>
                  <a:lnTo>
                    <a:pt x="48" y="828"/>
                  </a:lnTo>
                  <a:lnTo>
                    <a:pt x="48" y="830"/>
                  </a:lnTo>
                  <a:lnTo>
                    <a:pt x="48" y="832"/>
                  </a:lnTo>
                  <a:lnTo>
                    <a:pt x="46" y="832"/>
                  </a:lnTo>
                  <a:lnTo>
                    <a:pt x="46" y="834"/>
                  </a:lnTo>
                  <a:lnTo>
                    <a:pt x="44" y="834"/>
                  </a:lnTo>
                  <a:lnTo>
                    <a:pt x="44" y="836"/>
                  </a:lnTo>
                  <a:close/>
                  <a:moveTo>
                    <a:pt x="52" y="822"/>
                  </a:moveTo>
                  <a:lnTo>
                    <a:pt x="52" y="824"/>
                  </a:lnTo>
                  <a:lnTo>
                    <a:pt x="52" y="826"/>
                  </a:lnTo>
                  <a:lnTo>
                    <a:pt x="54" y="826"/>
                  </a:lnTo>
                  <a:lnTo>
                    <a:pt x="54" y="828"/>
                  </a:lnTo>
                  <a:lnTo>
                    <a:pt x="52" y="828"/>
                  </a:lnTo>
                  <a:lnTo>
                    <a:pt x="52" y="830"/>
                  </a:lnTo>
                  <a:lnTo>
                    <a:pt x="50" y="830"/>
                  </a:lnTo>
                  <a:lnTo>
                    <a:pt x="52" y="830"/>
                  </a:lnTo>
                  <a:lnTo>
                    <a:pt x="50" y="828"/>
                  </a:lnTo>
                  <a:lnTo>
                    <a:pt x="52" y="828"/>
                  </a:lnTo>
                  <a:lnTo>
                    <a:pt x="50" y="826"/>
                  </a:lnTo>
                  <a:lnTo>
                    <a:pt x="50" y="824"/>
                  </a:lnTo>
                  <a:lnTo>
                    <a:pt x="48" y="824"/>
                  </a:lnTo>
                  <a:lnTo>
                    <a:pt x="46" y="824"/>
                  </a:lnTo>
                  <a:lnTo>
                    <a:pt x="46" y="822"/>
                  </a:lnTo>
                  <a:lnTo>
                    <a:pt x="48" y="822"/>
                  </a:lnTo>
                  <a:lnTo>
                    <a:pt x="48" y="820"/>
                  </a:lnTo>
                  <a:lnTo>
                    <a:pt x="50" y="820"/>
                  </a:lnTo>
                  <a:lnTo>
                    <a:pt x="52" y="820"/>
                  </a:lnTo>
                  <a:lnTo>
                    <a:pt x="50" y="820"/>
                  </a:lnTo>
                  <a:lnTo>
                    <a:pt x="50" y="822"/>
                  </a:lnTo>
                  <a:lnTo>
                    <a:pt x="52" y="822"/>
                  </a:lnTo>
                  <a:close/>
                  <a:moveTo>
                    <a:pt x="48" y="820"/>
                  </a:moveTo>
                  <a:lnTo>
                    <a:pt x="46" y="820"/>
                  </a:lnTo>
                  <a:lnTo>
                    <a:pt x="46" y="818"/>
                  </a:lnTo>
                  <a:lnTo>
                    <a:pt x="46" y="816"/>
                  </a:lnTo>
                  <a:lnTo>
                    <a:pt x="46" y="818"/>
                  </a:lnTo>
                  <a:lnTo>
                    <a:pt x="48" y="818"/>
                  </a:lnTo>
                  <a:lnTo>
                    <a:pt x="48" y="820"/>
                  </a:lnTo>
                  <a:close/>
                  <a:moveTo>
                    <a:pt x="70" y="816"/>
                  </a:moveTo>
                  <a:lnTo>
                    <a:pt x="70" y="816"/>
                  </a:lnTo>
                  <a:lnTo>
                    <a:pt x="70" y="816"/>
                  </a:lnTo>
                  <a:close/>
                  <a:moveTo>
                    <a:pt x="34" y="816"/>
                  </a:moveTo>
                  <a:lnTo>
                    <a:pt x="34" y="814"/>
                  </a:lnTo>
                  <a:lnTo>
                    <a:pt x="34" y="816"/>
                  </a:lnTo>
                  <a:close/>
                  <a:moveTo>
                    <a:pt x="70" y="812"/>
                  </a:moveTo>
                  <a:lnTo>
                    <a:pt x="70" y="814"/>
                  </a:lnTo>
                  <a:lnTo>
                    <a:pt x="70" y="814"/>
                  </a:lnTo>
                  <a:lnTo>
                    <a:pt x="70" y="812"/>
                  </a:lnTo>
                  <a:lnTo>
                    <a:pt x="70" y="812"/>
                  </a:lnTo>
                  <a:close/>
                  <a:moveTo>
                    <a:pt x="32" y="814"/>
                  </a:moveTo>
                  <a:lnTo>
                    <a:pt x="32" y="812"/>
                  </a:lnTo>
                  <a:lnTo>
                    <a:pt x="32" y="814"/>
                  </a:lnTo>
                  <a:close/>
                  <a:moveTo>
                    <a:pt x="70" y="816"/>
                  </a:moveTo>
                  <a:lnTo>
                    <a:pt x="70" y="818"/>
                  </a:lnTo>
                  <a:lnTo>
                    <a:pt x="68" y="818"/>
                  </a:lnTo>
                  <a:lnTo>
                    <a:pt x="66" y="818"/>
                  </a:lnTo>
                  <a:lnTo>
                    <a:pt x="64" y="818"/>
                  </a:lnTo>
                  <a:lnTo>
                    <a:pt x="64" y="816"/>
                  </a:lnTo>
                  <a:lnTo>
                    <a:pt x="62" y="816"/>
                  </a:lnTo>
                  <a:lnTo>
                    <a:pt x="64" y="814"/>
                  </a:lnTo>
                  <a:lnTo>
                    <a:pt x="64" y="812"/>
                  </a:lnTo>
                  <a:lnTo>
                    <a:pt x="66" y="810"/>
                  </a:lnTo>
                  <a:lnTo>
                    <a:pt x="66" y="812"/>
                  </a:lnTo>
                  <a:lnTo>
                    <a:pt x="68" y="812"/>
                  </a:lnTo>
                  <a:lnTo>
                    <a:pt x="70" y="812"/>
                  </a:lnTo>
                  <a:lnTo>
                    <a:pt x="70" y="814"/>
                  </a:lnTo>
                  <a:lnTo>
                    <a:pt x="68" y="814"/>
                  </a:lnTo>
                  <a:lnTo>
                    <a:pt x="68" y="816"/>
                  </a:lnTo>
                  <a:lnTo>
                    <a:pt x="70" y="816"/>
                  </a:lnTo>
                  <a:close/>
                  <a:moveTo>
                    <a:pt x="68" y="810"/>
                  </a:moveTo>
                  <a:lnTo>
                    <a:pt x="66" y="810"/>
                  </a:lnTo>
                  <a:lnTo>
                    <a:pt x="66" y="808"/>
                  </a:lnTo>
                  <a:lnTo>
                    <a:pt x="68" y="808"/>
                  </a:lnTo>
                  <a:lnTo>
                    <a:pt x="68" y="810"/>
                  </a:lnTo>
                  <a:close/>
                  <a:moveTo>
                    <a:pt x="94" y="810"/>
                  </a:moveTo>
                  <a:lnTo>
                    <a:pt x="96" y="810"/>
                  </a:lnTo>
                  <a:lnTo>
                    <a:pt x="98" y="810"/>
                  </a:lnTo>
                  <a:lnTo>
                    <a:pt x="98" y="812"/>
                  </a:lnTo>
                  <a:lnTo>
                    <a:pt x="98" y="814"/>
                  </a:lnTo>
                  <a:lnTo>
                    <a:pt x="100" y="814"/>
                  </a:lnTo>
                  <a:lnTo>
                    <a:pt x="103" y="816"/>
                  </a:lnTo>
                  <a:lnTo>
                    <a:pt x="103" y="818"/>
                  </a:lnTo>
                  <a:lnTo>
                    <a:pt x="100" y="818"/>
                  </a:lnTo>
                  <a:lnTo>
                    <a:pt x="100" y="816"/>
                  </a:lnTo>
                  <a:lnTo>
                    <a:pt x="98" y="816"/>
                  </a:lnTo>
                  <a:lnTo>
                    <a:pt x="96" y="816"/>
                  </a:lnTo>
                  <a:lnTo>
                    <a:pt x="94" y="816"/>
                  </a:lnTo>
                  <a:lnTo>
                    <a:pt x="94" y="814"/>
                  </a:lnTo>
                  <a:lnTo>
                    <a:pt x="94" y="812"/>
                  </a:lnTo>
                  <a:lnTo>
                    <a:pt x="92" y="812"/>
                  </a:lnTo>
                  <a:lnTo>
                    <a:pt x="92" y="814"/>
                  </a:lnTo>
                  <a:lnTo>
                    <a:pt x="90" y="814"/>
                  </a:lnTo>
                  <a:lnTo>
                    <a:pt x="88" y="816"/>
                  </a:lnTo>
                  <a:lnTo>
                    <a:pt x="88" y="818"/>
                  </a:lnTo>
                  <a:lnTo>
                    <a:pt x="88" y="820"/>
                  </a:lnTo>
                  <a:lnTo>
                    <a:pt x="90" y="820"/>
                  </a:lnTo>
                  <a:lnTo>
                    <a:pt x="90" y="822"/>
                  </a:lnTo>
                  <a:lnTo>
                    <a:pt x="88" y="822"/>
                  </a:lnTo>
                  <a:lnTo>
                    <a:pt x="86" y="822"/>
                  </a:lnTo>
                  <a:lnTo>
                    <a:pt x="86" y="820"/>
                  </a:lnTo>
                  <a:lnTo>
                    <a:pt x="86" y="818"/>
                  </a:lnTo>
                  <a:lnTo>
                    <a:pt x="86" y="816"/>
                  </a:lnTo>
                  <a:lnTo>
                    <a:pt x="86" y="814"/>
                  </a:lnTo>
                  <a:lnTo>
                    <a:pt x="86" y="812"/>
                  </a:lnTo>
                  <a:lnTo>
                    <a:pt x="88" y="812"/>
                  </a:lnTo>
                  <a:lnTo>
                    <a:pt x="88" y="810"/>
                  </a:lnTo>
                  <a:lnTo>
                    <a:pt x="90" y="810"/>
                  </a:lnTo>
                  <a:lnTo>
                    <a:pt x="92" y="810"/>
                  </a:lnTo>
                  <a:lnTo>
                    <a:pt x="92" y="808"/>
                  </a:lnTo>
                  <a:lnTo>
                    <a:pt x="94" y="808"/>
                  </a:lnTo>
                  <a:lnTo>
                    <a:pt x="94" y="810"/>
                  </a:lnTo>
                  <a:close/>
                  <a:moveTo>
                    <a:pt x="92" y="804"/>
                  </a:moveTo>
                  <a:lnTo>
                    <a:pt x="92" y="802"/>
                  </a:lnTo>
                  <a:lnTo>
                    <a:pt x="92" y="804"/>
                  </a:lnTo>
                  <a:close/>
                  <a:moveTo>
                    <a:pt x="90" y="802"/>
                  </a:moveTo>
                  <a:lnTo>
                    <a:pt x="90" y="804"/>
                  </a:lnTo>
                  <a:lnTo>
                    <a:pt x="88" y="802"/>
                  </a:lnTo>
                  <a:lnTo>
                    <a:pt x="90" y="802"/>
                  </a:lnTo>
                  <a:close/>
                  <a:moveTo>
                    <a:pt x="155" y="770"/>
                  </a:moveTo>
                  <a:lnTo>
                    <a:pt x="153" y="772"/>
                  </a:lnTo>
                  <a:lnTo>
                    <a:pt x="151" y="772"/>
                  </a:lnTo>
                  <a:lnTo>
                    <a:pt x="149" y="772"/>
                  </a:lnTo>
                  <a:lnTo>
                    <a:pt x="149" y="770"/>
                  </a:lnTo>
                  <a:lnTo>
                    <a:pt x="151" y="770"/>
                  </a:lnTo>
                  <a:lnTo>
                    <a:pt x="153" y="770"/>
                  </a:lnTo>
                  <a:lnTo>
                    <a:pt x="155" y="770"/>
                  </a:lnTo>
                  <a:lnTo>
                    <a:pt x="155" y="768"/>
                  </a:lnTo>
                  <a:lnTo>
                    <a:pt x="155" y="770"/>
                  </a:lnTo>
                  <a:close/>
                  <a:moveTo>
                    <a:pt x="185" y="748"/>
                  </a:moveTo>
                  <a:lnTo>
                    <a:pt x="185" y="750"/>
                  </a:lnTo>
                  <a:lnTo>
                    <a:pt x="183" y="750"/>
                  </a:lnTo>
                  <a:lnTo>
                    <a:pt x="185" y="748"/>
                  </a:lnTo>
                  <a:close/>
                  <a:moveTo>
                    <a:pt x="113" y="750"/>
                  </a:moveTo>
                  <a:lnTo>
                    <a:pt x="111" y="750"/>
                  </a:lnTo>
                  <a:lnTo>
                    <a:pt x="113" y="750"/>
                  </a:lnTo>
                  <a:lnTo>
                    <a:pt x="111" y="748"/>
                  </a:lnTo>
                  <a:lnTo>
                    <a:pt x="113" y="748"/>
                  </a:lnTo>
                  <a:lnTo>
                    <a:pt x="115" y="748"/>
                  </a:lnTo>
                  <a:lnTo>
                    <a:pt x="115" y="750"/>
                  </a:lnTo>
                  <a:lnTo>
                    <a:pt x="113" y="750"/>
                  </a:lnTo>
                  <a:close/>
                  <a:moveTo>
                    <a:pt x="177" y="742"/>
                  </a:moveTo>
                  <a:lnTo>
                    <a:pt x="179" y="744"/>
                  </a:lnTo>
                  <a:lnTo>
                    <a:pt x="177" y="744"/>
                  </a:lnTo>
                  <a:lnTo>
                    <a:pt x="177" y="746"/>
                  </a:lnTo>
                  <a:lnTo>
                    <a:pt x="175" y="746"/>
                  </a:lnTo>
                  <a:lnTo>
                    <a:pt x="173" y="744"/>
                  </a:lnTo>
                  <a:lnTo>
                    <a:pt x="173" y="742"/>
                  </a:lnTo>
                  <a:lnTo>
                    <a:pt x="171" y="742"/>
                  </a:lnTo>
                  <a:lnTo>
                    <a:pt x="171" y="744"/>
                  </a:lnTo>
                  <a:lnTo>
                    <a:pt x="171" y="742"/>
                  </a:lnTo>
                  <a:lnTo>
                    <a:pt x="169" y="742"/>
                  </a:lnTo>
                  <a:lnTo>
                    <a:pt x="169" y="740"/>
                  </a:lnTo>
                  <a:lnTo>
                    <a:pt x="171" y="740"/>
                  </a:lnTo>
                  <a:lnTo>
                    <a:pt x="173" y="738"/>
                  </a:lnTo>
                  <a:lnTo>
                    <a:pt x="175" y="738"/>
                  </a:lnTo>
                  <a:lnTo>
                    <a:pt x="177" y="738"/>
                  </a:lnTo>
                  <a:lnTo>
                    <a:pt x="177" y="740"/>
                  </a:lnTo>
                  <a:lnTo>
                    <a:pt x="177" y="742"/>
                  </a:lnTo>
                  <a:close/>
                  <a:moveTo>
                    <a:pt x="187" y="716"/>
                  </a:moveTo>
                  <a:lnTo>
                    <a:pt x="187" y="718"/>
                  </a:lnTo>
                  <a:lnTo>
                    <a:pt x="185" y="718"/>
                  </a:lnTo>
                  <a:lnTo>
                    <a:pt x="183" y="718"/>
                  </a:lnTo>
                  <a:lnTo>
                    <a:pt x="183" y="720"/>
                  </a:lnTo>
                  <a:lnTo>
                    <a:pt x="183" y="718"/>
                  </a:lnTo>
                  <a:lnTo>
                    <a:pt x="185" y="718"/>
                  </a:lnTo>
                  <a:lnTo>
                    <a:pt x="185" y="716"/>
                  </a:lnTo>
                  <a:lnTo>
                    <a:pt x="185" y="714"/>
                  </a:lnTo>
                  <a:lnTo>
                    <a:pt x="185" y="716"/>
                  </a:lnTo>
                  <a:lnTo>
                    <a:pt x="187" y="716"/>
                  </a:lnTo>
                  <a:close/>
                  <a:moveTo>
                    <a:pt x="225" y="704"/>
                  </a:moveTo>
                  <a:lnTo>
                    <a:pt x="227" y="704"/>
                  </a:lnTo>
                  <a:lnTo>
                    <a:pt x="229" y="704"/>
                  </a:lnTo>
                  <a:lnTo>
                    <a:pt x="231" y="704"/>
                  </a:lnTo>
                  <a:lnTo>
                    <a:pt x="233" y="704"/>
                  </a:lnTo>
                  <a:lnTo>
                    <a:pt x="235" y="704"/>
                  </a:lnTo>
                  <a:lnTo>
                    <a:pt x="237" y="704"/>
                  </a:lnTo>
                  <a:lnTo>
                    <a:pt x="239" y="704"/>
                  </a:lnTo>
                  <a:lnTo>
                    <a:pt x="241" y="704"/>
                  </a:lnTo>
                  <a:lnTo>
                    <a:pt x="241" y="706"/>
                  </a:lnTo>
                  <a:lnTo>
                    <a:pt x="243" y="706"/>
                  </a:lnTo>
                  <a:lnTo>
                    <a:pt x="245" y="706"/>
                  </a:lnTo>
                  <a:lnTo>
                    <a:pt x="243" y="708"/>
                  </a:lnTo>
                  <a:lnTo>
                    <a:pt x="245" y="708"/>
                  </a:lnTo>
                  <a:lnTo>
                    <a:pt x="247" y="708"/>
                  </a:lnTo>
                  <a:lnTo>
                    <a:pt x="247" y="710"/>
                  </a:lnTo>
                  <a:lnTo>
                    <a:pt x="249" y="710"/>
                  </a:lnTo>
                  <a:lnTo>
                    <a:pt x="247" y="712"/>
                  </a:lnTo>
                  <a:lnTo>
                    <a:pt x="247" y="710"/>
                  </a:lnTo>
                  <a:lnTo>
                    <a:pt x="245" y="710"/>
                  </a:lnTo>
                  <a:lnTo>
                    <a:pt x="245" y="708"/>
                  </a:lnTo>
                  <a:lnTo>
                    <a:pt x="243" y="708"/>
                  </a:lnTo>
                  <a:lnTo>
                    <a:pt x="241" y="708"/>
                  </a:lnTo>
                  <a:lnTo>
                    <a:pt x="239" y="708"/>
                  </a:lnTo>
                  <a:lnTo>
                    <a:pt x="237" y="708"/>
                  </a:lnTo>
                  <a:lnTo>
                    <a:pt x="235" y="708"/>
                  </a:lnTo>
                  <a:lnTo>
                    <a:pt x="235" y="710"/>
                  </a:lnTo>
                  <a:lnTo>
                    <a:pt x="233" y="710"/>
                  </a:lnTo>
                  <a:lnTo>
                    <a:pt x="233" y="712"/>
                  </a:lnTo>
                  <a:lnTo>
                    <a:pt x="231" y="712"/>
                  </a:lnTo>
                  <a:lnTo>
                    <a:pt x="229" y="712"/>
                  </a:lnTo>
                  <a:lnTo>
                    <a:pt x="227" y="712"/>
                  </a:lnTo>
                  <a:lnTo>
                    <a:pt x="225" y="712"/>
                  </a:lnTo>
                  <a:lnTo>
                    <a:pt x="223" y="712"/>
                  </a:lnTo>
                  <a:lnTo>
                    <a:pt x="221" y="712"/>
                  </a:lnTo>
                  <a:lnTo>
                    <a:pt x="219" y="712"/>
                  </a:lnTo>
                  <a:lnTo>
                    <a:pt x="217" y="712"/>
                  </a:lnTo>
                  <a:lnTo>
                    <a:pt x="217" y="710"/>
                  </a:lnTo>
                  <a:lnTo>
                    <a:pt x="219" y="710"/>
                  </a:lnTo>
                  <a:lnTo>
                    <a:pt x="219" y="708"/>
                  </a:lnTo>
                  <a:lnTo>
                    <a:pt x="221" y="706"/>
                  </a:lnTo>
                  <a:lnTo>
                    <a:pt x="223" y="706"/>
                  </a:lnTo>
                  <a:lnTo>
                    <a:pt x="223" y="704"/>
                  </a:lnTo>
                  <a:lnTo>
                    <a:pt x="225" y="704"/>
                  </a:lnTo>
                  <a:lnTo>
                    <a:pt x="225" y="702"/>
                  </a:lnTo>
                  <a:lnTo>
                    <a:pt x="225" y="704"/>
                  </a:lnTo>
                  <a:close/>
                  <a:moveTo>
                    <a:pt x="211" y="694"/>
                  </a:moveTo>
                  <a:lnTo>
                    <a:pt x="213" y="694"/>
                  </a:lnTo>
                  <a:lnTo>
                    <a:pt x="213" y="696"/>
                  </a:lnTo>
                  <a:lnTo>
                    <a:pt x="213" y="698"/>
                  </a:lnTo>
                  <a:lnTo>
                    <a:pt x="211" y="696"/>
                  </a:lnTo>
                  <a:lnTo>
                    <a:pt x="211" y="694"/>
                  </a:lnTo>
                  <a:close/>
                  <a:moveTo>
                    <a:pt x="259" y="672"/>
                  </a:moveTo>
                  <a:lnTo>
                    <a:pt x="261" y="672"/>
                  </a:lnTo>
                  <a:lnTo>
                    <a:pt x="261" y="674"/>
                  </a:lnTo>
                  <a:lnTo>
                    <a:pt x="259" y="672"/>
                  </a:lnTo>
                  <a:lnTo>
                    <a:pt x="259" y="674"/>
                  </a:lnTo>
                  <a:lnTo>
                    <a:pt x="259" y="672"/>
                  </a:lnTo>
                  <a:lnTo>
                    <a:pt x="257" y="672"/>
                  </a:lnTo>
                  <a:lnTo>
                    <a:pt x="257" y="670"/>
                  </a:lnTo>
                  <a:lnTo>
                    <a:pt x="259" y="672"/>
                  </a:lnTo>
                  <a:close/>
                  <a:moveTo>
                    <a:pt x="257" y="662"/>
                  </a:moveTo>
                  <a:lnTo>
                    <a:pt x="255" y="664"/>
                  </a:lnTo>
                  <a:lnTo>
                    <a:pt x="255" y="662"/>
                  </a:lnTo>
                  <a:lnTo>
                    <a:pt x="257" y="662"/>
                  </a:lnTo>
                  <a:close/>
                  <a:moveTo>
                    <a:pt x="86" y="658"/>
                  </a:moveTo>
                  <a:lnTo>
                    <a:pt x="86" y="660"/>
                  </a:lnTo>
                  <a:lnTo>
                    <a:pt x="86" y="658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88" y="656"/>
                  </a:lnTo>
                  <a:lnTo>
                    <a:pt x="88" y="658"/>
                  </a:lnTo>
                  <a:lnTo>
                    <a:pt x="86" y="658"/>
                  </a:lnTo>
                  <a:close/>
                  <a:moveTo>
                    <a:pt x="105" y="650"/>
                  </a:moveTo>
                  <a:lnTo>
                    <a:pt x="105" y="652"/>
                  </a:lnTo>
                  <a:lnTo>
                    <a:pt x="103" y="652"/>
                  </a:lnTo>
                  <a:lnTo>
                    <a:pt x="103" y="652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103" y="652"/>
                  </a:lnTo>
                  <a:lnTo>
                    <a:pt x="103" y="650"/>
                  </a:lnTo>
                  <a:lnTo>
                    <a:pt x="105" y="650"/>
                  </a:lnTo>
                  <a:close/>
                  <a:moveTo>
                    <a:pt x="269" y="644"/>
                  </a:moveTo>
                  <a:lnTo>
                    <a:pt x="269" y="642"/>
                  </a:lnTo>
                  <a:lnTo>
                    <a:pt x="271" y="642"/>
                  </a:lnTo>
                  <a:lnTo>
                    <a:pt x="269" y="642"/>
                  </a:lnTo>
                  <a:lnTo>
                    <a:pt x="269" y="644"/>
                  </a:lnTo>
                  <a:close/>
                  <a:moveTo>
                    <a:pt x="289" y="638"/>
                  </a:moveTo>
                  <a:lnTo>
                    <a:pt x="291" y="638"/>
                  </a:lnTo>
                  <a:lnTo>
                    <a:pt x="291" y="640"/>
                  </a:lnTo>
                  <a:lnTo>
                    <a:pt x="291" y="638"/>
                  </a:lnTo>
                  <a:lnTo>
                    <a:pt x="289" y="638"/>
                  </a:lnTo>
                  <a:close/>
                  <a:moveTo>
                    <a:pt x="289" y="634"/>
                  </a:moveTo>
                  <a:lnTo>
                    <a:pt x="289" y="636"/>
                  </a:lnTo>
                  <a:lnTo>
                    <a:pt x="287" y="636"/>
                  </a:lnTo>
                  <a:lnTo>
                    <a:pt x="287" y="634"/>
                  </a:lnTo>
                  <a:lnTo>
                    <a:pt x="289" y="634"/>
                  </a:lnTo>
                  <a:close/>
                  <a:moveTo>
                    <a:pt x="297" y="628"/>
                  </a:moveTo>
                  <a:lnTo>
                    <a:pt x="297" y="630"/>
                  </a:lnTo>
                  <a:lnTo>
                    <a:pt x="295" y="628"/>
                  </a:lnTo>
                  <a:lnTo>
                    <a:pt x="297" y="628"/>
                  </a:lnTo>
                  <a:close/>
                  <a:moveTo>
                    <a:pt x="295" y="624"/>
                  </a:moveTo>
                  <a:lnTo>
                    <a:pt x="293" y="624"/>
                  </a:lnTo>
                  <a:lnTo>
                    <a:pt x="293" y="622"/>
                  </a:lnTo>
                  <a:lnTo>
                    <a:pt x="295" y="624"/>
                  </a:lnTo>
                  <a:close/>
                  <a:moveTo>
                    <a:pt x="293" y="622"/>
                  </a:moveTo>
                  <a:lnTo>
                    <a:pt x="291" y="624"/>
                  </a:lnTo>
                  <a:lnTo>
                    <a:pt x="291" y="622"/>
                  </a:lnTo>
                  <a:lnTo>
                    <a:pt x="293" y="622"/>
                  </a:lnTo>
                  <a:close/>
                  <a:moveTo>
                    <a:pt x="221" y="451"/>
                  </a:moveTo>
                  <a:lnTo>
                    <a:pt x="223" y="451"/>
                  </a:lnTo>
                  <a:lnTo>
                    <a:pt x="223" y="453"/>
                  </a:lnTo>
                  <a:lnTo>
                    <a:pt x="223" y="451"/>
                  </a:lnTo>
                  <a:lnTo>
                    <a:pt x="221" y="451"/>
                  </a:lnTo>
                  <a:close/>
                  <a:moveTo>
                    <a:pt x="247" y="331"/>
                  </a:moveTo>
                  <a:lnTo>
                    <a:pt x="245" y="329"/>
                  </a:lnTo>
                  <a:lnTo>
                    <a:pt x="247" y="329"/>
                  </a:lnTo>
                  <a:lnTo>
                    <a:pt x="247" y="331"/>
                  </a:lnTo>
                  <a:close/>
                  <a:moveTo>
                    <a:pt x="547" y="0"/>
                  </a:moveTo>
                  <a:lnTo>
                    <a:pt x="547" y="14"/>
                  </a:lnTo>
                  <a:lnTo>
                    <a:pt x="551" y="14"/>
                  </a:lnTo>
                  <a:lnTo>
                    <a:pt x="551" y="46"/>
                  </a:lnTo>
                  <a:lnTo>
                    <a:pt x="551" y="48"/>
                  </a:lnTo>
                  <a:lnTo>
                    <a:pt x="551" y="68"/>
                  </a:lnTo>
                  <a:lnTo>
                    <a:pt x="551" y="74"/>
                  </a:lnTo>
                  <a:lnTo>
                    <a:pt x="539" y="74"/>
                  </a:lnTo>
                  <a:lnTo>
                    <a:pt x="539" y="134"/>
                  </a:lnTo>
                  <a:lnTo>
                    <a:pt x="527" y="134"/>
                  </a:lnTo>
                  <a:lnTo>
                    <a:pt x="527" y="140"/>
                  </a:lnTo>
                  <a:lnTo>
                    <a:pt x="527" y="146"/>
                  </a:lnTo>
                  <a:lnTo>
                    <a:pt x="527" y="148"/>
                  </a:lnTo>
                  <a:lnTo>
                    <a:pt x="527" y="154"/>
                  </a:lnTo>
                  <a:lnTo>
                    <a:pt x="527" y="156"/>
                  </a:lnTo>
                  <a:lnTo>
                    <a:pt x="527" y="163"/>
                  </a:lnTo>
                  <a:lnTo>
                    <a:pt x="527" y="165"/>
                  </a:lnTo>
                  <a:lnTo>
                    <a:pt x="527" y="167"/>
                  </a:lnTo>
                  <a:lnTo>
                    <a:pt x="527" y="185"/>
                  </a:lnTo>
                  <a:lnTo>
                    <a:pt x="527" y="191"/>
                  </a:lnTo>
                  <a:lnTo>
                    <a:pt x="517" y="191"/>
                  </a:lnTo>
                  <a:lnTo>
                    <a:pt x="517" y="201"/>
                  </a:lnTo>
                  <a:lnTo>
                    <a:pt x="517" y="203"/>
                  </a:lnTo>
                  <a:lnTo>
                    <a:pt x="517" y="205"/>
                  </a:lnTo>
                  <a:lnTo>
                    <a:pt x="517" y="207"/>
                  </a:lnTo>
                  <a:lnTo>
                    <a:pt x="505" y="207"/>
                  </a:lnTo>
                  <a:lnTo>
                    <a:pt x="503" y="207"/>
                  </a:lnTo>
                  <a:lnTo>
                    <a:pt x="503" y="213"/>
                  </a:lnTo>
                  <a:lnTo>
                    <a:pt x="503" y="215"/>
                  </a:lnTo>
                  <a:lnTo>
                    <a:pt x="503" y="219"/>
                  </a:lnTo>
                  <a:lnTo>
                    <a:pt x="503" y="223"/>
                  </a:lnTo>
                  <a:lnTo>
                    <a:pt x="503" y="235"/>
                  </a:lnTo>
                  <a:lnTo>
                    <a:pt x="493" y="235"/>
                  </a:lnTo>
                  <a:lnTo>
                    <a:pt x="491" y="235"/>
                  </a:lnTo>
                  <a:lnTo>
                    <a:pt x="489" y="235"/>
                  </a:lnTo>
                  <a:lnTo>
                    <a:pt x="489" y="237"/>
                  </a:lnTo>
                  <a:lnTo>
                    <a:pt x="489" y="239"/>
                  </a:lnTo>
                  <a:lnTo>
                    <a:pt x="489" y="251"/>
                  </a:lnTo>
                  <a:lnTo>
                    <a:pt x="473" y="251"/>
                  </a:lnTo>
                  <a:lnTo>
                    <a:pt x="463" y="251"/>
                  </a:lnTo>
                  <a:lnTo>
                    <a:pt x="463" y="279"/>
                  </a:lnTo>
                  <a:lnTo>
                    <a:pt x="439" y="279"/>
                  </a:lnTo>
                  <a:lnTo>
                    <a:pt x="435" y="279"/>
                  </a:lnTo>
                  <a:lnTo>
                    <a:pt x="435" y="281"/>
                  </a:lnTo>
                  <a:lnTo>
                    <a:pt x="435" y="283"/>
                  </a:lnTo>
                  <a:lnTo>
                    <a:pt x="437" y="309"/>
                  </a:lnTo>
                  <a:lnTo>
                    <a:pt x="439" y="309"/>
                  </a:lnTo>
                  <a:lnTo>
                    <a:pt x="441" y="309"/>
                  </a:lnTo>
                  <a:lnTo>
                    <a:pt x="441" y="311"/>
                  </a:lnTo>
                  <a:lnTo>
                    <a:pt x="441" y="315"/>
                  </a:lnTo>
                  <a:lnTo>
                    <a:pt x="441" y="321"/>
                  </a:lnTo>
                  <a:lnTo>
                    <a:pt x="441" y="323"/>
                  </a:lnTo>
                  <a:lnTo>
                    <a:pt x="441" y="331"/>
                  </a:lnTo>
                  <a:lnTo>
                    <a:pt x="441" y="335"/>
                  </a:lnTo>
                  <a:lnTo>
                    <a:pt x="441" y="363"/>
                  </a:lnTo>
                  <a:lnTo>
                    <a:pt x="445" y="363"/>
                  </a:lnTo>
                  <a:lnTo>
                    <a:pt x="445" y="377"/>
                  </a:lnTo>
                  <a:lnTo>
                    <a:pt x="445" y="379"/>
                  </a:lnTo>
                  <a:lnTo>
                    <a:pt x="473" y="379"/>
                  </a:lnTo>
                  <a:lnTo>
                    <a:pt x="473" y="387"/>
                  </a:lnTo>
                  <a:lnTo>
                    <a:pt x="473" y="401"/>
                  </a:lnTo>
                  <a:lnTo>
                    <a:pt x="473" y="409"/>
                  </a:lnTo>
                  <a:lnTo>
                    <a:pt x="469" y="409"/>
                  </a:lnTo>
                  <a:lnTo>
                    <a:pt x="469" y="415"/>
                  </a:lnTo>
                  <a:lnTo>
                    <a:pt x="461" y="415"/>
                  </a:lnTo>
                  <a:lnTo>
                    <a:pt x="461" y="419"/>
                  </a:lnTo>
                  <a:lnTo>
                    <a:pt x="459" y="419"/>
                  </a:lnTo>
                  <a:lnTo>
                    <a:pt x="459" y="425"/>
                  </a:lnTo>
                  <a:lnTo>
                    <a:pt x="451" y="425"/>
                  </a:lnTo>
                  <a:lnTo>
                    <a:pt x="451" y="429"/>
                  </a:lnTo>
                  <a:lnTo>
                    <a:pt x="437" y="429"/>
                  </a:lnTo>
                  <a:lnTo>
                    <a:pt x="437" y="433"/>
                  </a:lnTo>
                  <a:lnTo>
                    <a:pt x="425" y="433"/>
                  </a:lnTo>
                  <a:lnTo>
                    <a:pt x="425" y="437"/>
                  </a:lnTo>
                  <a:lnTo>
                    <a:pt x="413" y="435"/>
                  </a:lnTo>
                  <a:lnTo>
                    <a:pt x="413" y="441"/>
                  </a:lnTo>
                  <a:lnTo>
                    <a:pt x="409" y="441"/>
                  </a:lnTo>
                  <a:lnTo>
                    <a:pt x="409" y="445"/>
                  </a:lnTo>
                  <a:lnTo>
                    <a:pt x="397" y="445"/>
                  </a:lnTo>
                  <a:lnTo>
                    <a:pt x="397" y="453"/>
                  </a:lnTo>
                  <a:lnTo>
                    <a:pt x="387" y="453"/>
                  </a:lnTo>
                  <a:lnTo>
                    <a:pt x="387" y="465"/>
                  </a:lnTo>
                  <a:lnTo>
                    <a:pt x="391" y="465"/>
                  </a:lnTo>
                  <a:lnTo>
                    <a:pt x="391" y="475"/>
                  </a:lnTo>
                  <a:lnTo>
                    <a:pt x="387" y="475"/>
                  </a:lnTo>
                  <a:lnTo>
                    <a:pt x="387" y="483"/>
                  </a:lnTo>
                  <a:lnTo>
                    <a:pt x="387" y="487"/>
                  </a:lnTo>
                  <a:lnTo>
                    <a:pt x="387" y="491"/>
                  </a:lnTo>
                  <a:lnTo>
                    <a:pt x="387" y="497"/>
                  </a:lnTo>
                  <a:lnTo>
                    <a:pt x="387" y="503"/>
                  </a:lnTo>
                  <a:lnTo>
                    <a:pt x="377" y="503"/>
                  </a:lnTo>
                  <a:lnTo>
                    <a:pt x="377" y="509"/>
                  </a:lnTo>
                  <a:lnTo>
                    <a:pt x="369" y="509"/>
                  </a:lnTo>
                  <a:lnTo>
                    <a:pt x="369" y="513"/>
                  </a:lnTo>
                  <a:lnTo>
                    <a:pt x="357" y="513"/>
                  </a:lnTo>
                  <a:lnTo>
                    <a:pt x="357" y="519"/>
                  </a:lnTo>
                  <a:lnTo>
                    <a:pt x="357" y="523"/>
                  </a:lnTo>
                  <a:lnTo>
                    <a:pt x="353" y="523"/>
                  </a:lnTo>
                  <a:lnTo>
                    <a:pt x="353" y="531"/>
                  </a:lnTo>
                  <a:lnTo>
                    <a:pt x="351" y="531"/>
                  </a:lnTo>
                  <a:lnTo>
                    <a:pt x="351" y="535"/>
                  </a:lnTo>
                  <a:lnTo>
                    <a:pt x="345" y="535"/>
                  </a:lnTo>
                  <a:lnTo>
                    <a:pt x="343" y="535"/>
                  </a:lnTo>
                  <a:lnTo>
                    <a:pt x="341" y="535"/>
                  </a:lnTo>
                  <a:lnTo>
                    <a:pt x="339" y="535"/>
                  </a:lnTo>
                  <a:lnTo>
                    <a:pt x="339" y="541"/>
                  </a:lnTo>
                  <a:lnTo>
                    <a:pt x="341" y="541"/>
                  </a:lnTo>
                  <a:lnTo>
                    <a:pt x="343" y="541"/>
                  </a:lnTo>
                  <a:lnTo>
                    <a:pt x="343" y="543"/>
                  </a:lnTo>
                  <a:lnTo>
                    <a:pt x="345" y="543"/>
                  </a:lnTo>
                  <a:lnTo>
                    <a:pt x="345" y="547"/>
                  </a:lnTo>
                  <a:lnTo>
                    <a:pt x="343" y="547"/>
                  </a:lnTo>
                  <a:lnTo>
                    <a:pt x="341" y="547"/>
                  </a:lnTo>
                  <a:lnTo>
                    <a:pt x="341" y="549"/>
                  </a:lnTo>
                  <a:lnTo>
                    <a:pt x="339" y="549"/>
                  </a:lnTo>
                  <a:lnTo>
                    <a:pt x="339" y="551"/>
                  </a:lnTo>
                  <a:lnTo>
                    <a:pt x="337" y="551"/>
                  </a:lnTo>
                  <a:lnTo>
                    <a:pt x="337" y="553"/>
                  </a:lnTo>
                  <a:lnTo>
                    <a:pt x="335" y="553"/>
                  </a:lnTo>
                  <a:lnTo>
                    <a:pt x="335" y="547"/>
                  </a:lnTo>
                  <a:lnTo>
                    <a:pt x="331" y="547"/>
                  </a:lnTo>
                  <a:lnTo>
                    <a:pt x="329" y="547"/>
                  </a:lnTo>
                  <a:lnTo>
                    <a:pt x="329" y="549"/>
                  </a:lnTo>
                  <a:lnTo>
                    <a:pt x="327" y="549"/>
                  </a:lnTo>
                  <a:lnTo>
                    <a:pt x="325" y="549"/>
                  </a:lnTo>
                  <a:lnTo>
                    <a:pt x="323" y="549"/>
                  </a:lnTo>
                  <a:lnTo>
                    <a:pt x="323" y="551"/>
                  </a:lnTo>
                  <a:lnTo>
                    <a:pt x="323" y="553"/>
                  </a:lnTo>
                  <a:lnTo>
                    <a:pt x="321" y="553"/>
                  </a:lnTo>
                  <a:lnTo>
                    <a:pt x="321" y="555"/>
                  </a:lnTo>
                  <a:lnTo>
                    <a:pt x="319" y="555"/>
                  </a:lnTo>
                  <a:lnTo>
                    <a:pt x="319" y="559"/>
                  </a:lnTo>
                  <a:lnTo>
                    <a:pt x="311" y="559"/>
                  </a:lnTo>
                  <a:lnTo>
                    <a:pt x="311" y="557"/>
                  </a:lnTo>
                  <a:lnTo>
                    <a:pt x="307" y="557"/>
                  </a:lnTo>
                  <a:lnTo>
                    <a:pt x="303" y="557"/>
                  </a:lnTo>
                  <a:lnTo>
                    <a:pt x="299" y="557"/>
                  </a:lnTo>
                  <a:lnTo>
                    <a:pt x="299" y="561"/>
                  </a:lnTo>
                  <a:lnTo>
                    <a:pt x="297" y="561"/>
                  </a:lnTo>
                  <a:lnTo>
                    <a:pt x="297" y="563"/>
                  </a:lnTo>
                  <a:lnTo>
                    <a:pt x="295" y="563"/>
                  </a:lnTo>
                  <a:lnTo>
                    <a:pt x="291" y="563"/>
                  </a:lnTo>
                  <a:lnTo>
                    <a:pt x="291" y="571"/>
                  </a:lnTo>
                  <a:lnTo>
                    <a:pt x="287" y="571"/>
                  </a:lnTo>
                  <a:lnTo>
                    <a:pt x="287" y="577"/>
                  </a:lnTo>
                  <a:lnTo>
                    <a:pt x="289" y="584"/>
                  </a:lnTo>
                  <a:lnTo>
                    <a:pt x="283" y="584"/>
                  </a:lnTo>
                  <a:lnTo>
                    <a:pt x="283" y="586"/>
                  </a:lnTo>
                  <a:lnTo>
                    <a:pt x="285" y="586"/>
                  </a:lnTo>
                  <a:lnTo>
                    <a:pt x="285" y="588"/>
                  </a:lnTo>
                  <a:lnTo>
                    <a:pt x="281" y="588"/>
                  </a:lnTo>
                  <a:lnTo>
                    <a:pt x="277" y="588"/>
                  </a:lnTo>
                  <a:lnTo>
                    <a:pt x="277" y="594"/>
                  </a:lnTo>
                  <a:lnTo>
                    <a:pt x="277" y="596"/>
                  </a:lnTo>
                  <a:lnTo>
                    <a:pt x="273" y="596"/>
                  </a:lnTo>
                  <a:lnTo>
                    <a:pt x="273" y="600"/>
                  </a:lnTo>
                  <a:lnTo>
                    <a:pt x="273" y="602"/>
                  </a:lnTo>
                  <a:lnTo>
                    <a:pt x="273" y="604"/>
                  </a:lnTo>
                  <a:lnTo>
                    <a:pt x="271" y="604"/>
                  </a:lnTo>
                  <a:lnTo>
                    <a:pt x="267" y="604"/>
                  </a:lnTo>
                  <a:lnTo>
                    <a:pt x="267" y="614"/>
                  </a:lnTo>
                  <a:lnTo>
                    <a:pt x="285" y="616"/>
                  </a:lnTo>
                  <a:lnTo>
                    <a:pt x="291" y="616"/>
                  </a:lnTo>
                  <a:lnTo>
                    <a:pt x="293" y="616"/>
                  </a:lnTo>
                  <a:lnTo>
                    <a:pt x="301" y="614"/>
                  </a:lnTo>
                  <a:lnTo>
                    <a:pt x="301" y="616"/>
                  </a:lnTo>
                  <a:lnTo>
                    <a:pt x="299" y="616"/>
                  </a:lnTo>
                  <a:lnTo>
                    <a:pt x="299" y="618"/>
                  </a:lnTo>
                  <a:lnTo>
                    <a:pt x="297" y="618"/>
                  </a:lnTo>
                  <a:lnTo>
                    <a:pt x="297" y="620"/>
                  </a:lnTo>
                  <a:lnTo>
                    <a:pt x="295" y="620"/>
                  </a:lnTo>
                  <a:lnTo>
                    <a:pt x="295" y="618"/>
                  </a:lnTo>
                  <a:lnTo>
                    <a:pt x="295" y="620"/>
                  </a:lnTo>
                  <a:lnTo>
                    <a:pt x="293" y="620"/>
                  </a:lnTo>
                  <a:lnTo>
                    <a:pt x="291" y="620"/>
                  </a:lnTo>
                  <a:lnTo>
                    <a:pt x="291" y="622"/>
                  </a:lnTo>
                  <a:lnTo>
                    <a:pt x="289" y="622"/>
                  </a:lnTo>
                  <a:lnTo>
                    <a:pt x="291" y="622"/>
                  </a:lnTo>
                  <a:lnTo>
                    <a:pt x="291" y="624"/>
                  </a:lnTo>
                  <a:lnTo>
                    <a:pt x="293" y="624"/>
                  </a:lnTo>
                  <a:lnTo>
                    <a:pt x="293" y="626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8"/>
                  </a:lnTo>
                  <a:lnTo>
                    <a:pt x="291" y="626"/>
                  </a:lnTo>
                  <a:lnTo>
                    <a:pt x="291" y="624"/>
                  </a:lnTo>
                  <a:lnTo>
                    <a:pt x="289" y="624"/>
                  </a:lnTo>
                  <a:lnTo>
                    <a:pt x="289" y="626"/>
                  </a:lnTo>
                  <a:lnTo>
                    <a:pt x="289" y="628"/>
                  </a:lnTo>
                  <a:lnTo>
                    <a:pt x="289" y="630"/>
                  </a:lnTo>
                  <a:lnTo>
                    <a:pt x="287" y="632"/>
                  </a:lnTo>
                  <a:lnTo>
                    <a:pt x="285" y="632"/>
                  </a:lnTo>
                  <a:lnTo>
                    <a:pt x="283" y="632"/>
                  </a:lnTo>
                  <a:lnTo>
                    <a:pt x="283" y="634"/>
                  </a:lnTo>
                  <a:lnTo>
                    <a:pt x="283" y="632"/>
                  </a:lnTo>
                  <a:lnTo>
                    <a:pt x="281" y="632"/>
                  </a:lnTo>
                  <a:lnTo>
                    <a:pt x="281" y="630"/>
                  </a:lnTo>
                  <a:lnTo>
                    <a:pt x="279" y="630"/>
                  </a:lnTo>
                  <a:lnTo>
                    <a:pt x="277" y="628"/>
                  </a:lnTo>
                  <a:lnTo>
                    <a:pt x="279" y="630"/>
                  </a:lnTo>
                  <a:lnTo>
                    <a:pt x="281" y="632"/>
                  </a:lnTo>
                  <a:lnTo>
                    <a:pt x="281" y="634"/>
                  </a:lnTo>
                  <a:lnTo>
                    <a:pt x="281" y="632"/>
                  </a:lnTo>
                  <a:lnTo>
                    <a:pt x="279" y="632"/>
                  </a:lnTo>
                  <a:lnTo>
                    <a:pt x="277" y="630"/>
                  </a:lnTo>
                  <a:lnTo>
                    <a:pt x="277" y="632"/>
                  </a:lnTo>
                  <a:lnTo>
                    <a:pt x="279" y="632"/>
                  </a:lnTo>
                  <a:lnTo>
                    <a:pt x="279" y="634"/>
                  </a:lnTo>
                  <a:lnTo>
                    <a:pt x="281" y="634"/>
                  </a:lnTo>
                  <a:lnTo>
                    <a:pt x="281" y="636"/>
                  </a:lnTo>
                  <a:lnTo>
                    <a:pt x="283" y="636"/>
                  </a:lnTo>
                  <a:lnTo>
                    <a:pt x="283" y="638"/>
                  </a:lnTo>
                  <a:lnTo>
                    <a:pt x="285" y="640"/>
                  </a:lnTo>
                  <a:lnTo>
                    <a:pt x="283" y="640"/>
                  </a:lnTo>
                  <a:lnTo>
                    <a:pt x="283" y="642"/>
                  </a:lnTo>
                  <a:lnTo>
                    <a:pt x="285" y="642"/>
                  </a:lnTo>
                  <a:lnTo>
                    <a:pt x="283" y="642"/>
                  </a:lnTo>
                  <a:lnTo>
                    <a:pt x="283" y="644"/>
                  </a:lnTo>
                  <a:lnTo>
                    <a:pt x="283" y="642"/>
                  </a:lnTo>
                  <a:lnTo>
                    <a:pt x="281" y="642"/>
                  </a:lnTo>
                  <a:lnTo>
                    <a:pt x="279" y="642"/>
                  </a:lnTo>
                  <a:lnTo>
                    <a:pt x="277" y="642"/>
                  </a:lnTo>
                  <a:lnTo>
                    <a:pt x="275" y="642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5" y="640"/>
                  </a:lnTo>
                  <a:lnTo>
                    <a:pt x="273" y="640"/>
                  </a:lnTo>
                  <a:lnTo>
                    <a:pt x="273" y="638"/>
                  </a:lnTo>
                  <a:lnTo>
                    <a:pt x="271" y="638"/>
                  </a:lnTo>
                  <a:lnTo>
                    <a:pt x="271" y="636"/>
                  </a:lnTo>
                  <a:lnTo>
                    <a:pt x="269" y="634"/>
                  </a:lnTo>
                  <a:lnTo>
                    <a:pt x="267" y="634"/>
                  </a:lnTo>
                  <a:lnTo>
                    <a:pt x="267" y="636"/>
                  </a:lnTo>
                  <a:lnTo>
                    <a:pt x="265" y="636"/>
                  </a:lnTo>
                  <a:lnTo>
                    <a:pt x="267" y="634"/>
                  </a:lnTo>
                  <a:lnTo>
                    <a:pt x="265" y="634"/>
                  </a:lnTo>
                  <a:lnTo>
                    <a:pt x="265" y="636"/>
                  </a:lnTo>
                  <a:lnTo>
                    <a:pt x="263" y="636"/>
                  </a:lnTo>
                  <a:lnTo>
                    <a:pt x="263" y="638"/>
                  </a:lnTo>
                  <a:lnTo>
                    <a:pt x="265" y="638"/>
                  </a:lnTo>
                  <a:lnTo>
                    <a:pt x="265" y="640"/>
                  </a:lnTo>
                  <a:lnTo>
                    <a:pt x="267" y="640"/>
                  </a:lnTo>
                  <a:lnTo>
                    <a:pt x="267" y="642"/>
                  </a:lnTo>
                  <a:lnTo>
                    <a:pt x="265" y="642"/>
                  </a:lnTo>
                  <a:lnTo>
                    <a:pt x="265" y="644"/>
                  </a:lnTo>
                  <a:lnTo>
                    <a:pt x="263" y="644"/>
                  </a:lnTo>
                  <a:lnTo>
                    <a:pt x="263" y="646"/>
                  </a:lnTo>
                  <a:lnTo>
                    <a:pt x="263" y="648"/>
                  </a:lnTo>
                  <a:lnTo>
                    <a:pt x="263" y="650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2"/>
                  </a:lnTo>
                  <a:lnTo>
                    <a:pt x="263" y="654"/>
                  </a:lnTo>
                  <a:lnTo>
                    <a:pt x="261" y="654"/>
                  </a:lnTo>
                  <a:lnTo>
                    <a:pt x="259" y="652"/>
                  </a:lnTo>
                  <a:lnTo>
                    <a:pt x="259" y="652"/>
                  </a:lnTo>
                  <a:lnTo>
                    <a:pt x="259" y="650"/>
                  </a:lnTo>
                  <a:lnTo>
                    <a:pt x="257" y="650"/>
                  </a:lnTo>
                  <a:lnTo>
                    <a:pt x="257" y="648"/>
                  </a:lnTo>
                  <a:lnTo>
                    <a:pt x="257" y="646"/>
                  </a:lnTo>
                  <a:lnTo>
                    <a:pt x="255" y="646"/>
                  </a:lnTo>
                  <a:lnTo>
                    <a:pt x="253" y="646"/>
                  </a:lnTo>
                  <a:lnTo>
                    <a:pt x="253" y="648"/>
                  </a:lnTo>
                  <a:lnTo>
                    <a:pt x="253" y="646"/>
                  </a:lnTo>
                  <a:lnTo>
                    <a:pt x="251" y="646"/>
                  </a:lnTo>
                  <a:lnTo>
                    <a:pt x="251" y="644"/>
                  </a:lnTo>
                  <a:lnTo>
                    <a:pt x="249" y="644"/>
                  </a:lnTo>
                  <a:lnTo>
                    <a:pt x="249" y="646"/>
                  </a:lnTo>
                  <a:lnTo>
                    <a:pt x="251" y="646"/>
                  </a:lnTo>
                  <a:lnTo>
                    <a:pt x="253" y="648"/>
                  </a:lnTo>
                  <a:lnTo>
                    <a:pt x="253" y="650"/>
                  </a:lnTo>
                  <a:lnTo>
                    <a:pt x="251" y="652"/>
                  </a:lnTo>
                  <a:lnTo>
                    <a:pt x="253" y="652"/>
                  </a:lnTo>
                  <a:lnTo>
                    <a:pt x="251" y="652"/>
                  </a:lnTo>
                  <a:lnTo>
                    <a:pt x="251" y="654"/>
                  </a:lnTo>
                  <a:lnTo>
                    <a:pt x="251" y="652"/>
                  </a:lnTo>
                  <a:lnTo>
                    <a:pt x="249" y="652"/>
                  </a:lnTo>
                  <a:lnTo>
                    <a:pt x="247" y="652"/>
                  </a:lnTo>
                  <a:lnTo>
                    <a:pt x="247" y="654"/>
                  </a:lnTo>
                  <a:lnTo>
                    <a:pt x="245" y="654"/>
                  </a:lnTo>
                  <a:lnTo>
                    <a:pt x="245" y="656"/>
                  </a:lnTo>
                  <a:lnTo>
                    <a:pt x="243" y="656"/>
                  </a:lnTo>
                  <a:lnTo>
                    <a:pt x="243" y="658"/>
                  </a:lnTo>
                  <a:lnTo>
                    <a:pt x="241" y="660"/>
                  </a:lnTo>
                  <a:lnTo>
                    <a:pt x="241" y="662"/>
                  </a:lnTo>
                  <a:lnTo>
                    <a:pt x="241" y="664"/>
                  </a:lnTo>
                  <a:lnTo>
                    <a:pt x="239" y="664"/>
                  </a:lnTo>
                  <a:lnTo>
                    <a:pt x="239" y="666"/>
                  </a:lnTo>
                  <a:lnTo>
                    <a:pt x="239" y="668"/>
                  </a:lnTo>
                  <a:lnTo>
                    <a:pt x="239" y="666"/>
                  </a:lnTo>
                  <a:lnTo>
                    <a:pt x="237" y="666"/>
                  </a:lnTo>
                  <a:lnTo>
                    <a:pt x="237" y="664"/>
                  </a:lnTo>
                  <a:lnTo>
                    <a:pt x="235" y="666"/>
                  </a:lnTo>
                  <a:lnTo>
                    <a:pt x="235" y="664"/>
                  </a:lnTo>
                  <a:lnTo>
                    <a:pt x="237" y="664"/>
                  </a:lnTo>
                  <a:lnTo>
                    <a:pt x="235" y="664"/>
                  </a:lnTo>
                  <a:lnTo>
                    <a:pt x="235" y="662"/>
                  </a:lnTo>
                  <a:lnTo>
                    <a:pt x="233" y="662"/>
                  </a:lnTo>
                  <a:lnTo>
                    <a:pt x="231" y="662"/>
                  </a:lnTo>
                  <a:lnTo>
                    <a:pt x="229" y="662"/>
                  </a:lnTo>
                  <a:lnTo>
                    <a:pt x="229" y="664"/>
                  </a:lnTo>
                  <a:lnTo>
                    <a:pt x="231" y="666"/>
                  </a:lnTo>
                  <a:lnTo>
                    <a:pt x="233" y="666"/>
                  </a:lnTo>
                  <a:lnTo>
                    <a:pt x="233" y="664"/>
                  </a:lnTo>
                  <a:lnTo>
                    <a:pt x="233" y="666"/>
                  </a:lnTo>
                  <a:lnTo>
                    <a:pt x="233" y="668"/>
                  </a:lnTo>
                  <a:lnTo>
                    <a:pt x="235" y="670"/>
                  </a:lnTo>
                  <a:lnTo>
                    <a:pt x="233" y="670"/>
                  </a:lnTo>
                  <a:lnTo>
                    <a:pt x="233" y="672"/>
                  </a:lnTo>
                  <a:lnTo>
                    <a:pt x="235" y="672"/>
                  </a:lnTo>
                  <a:lnTo>
                    <a:pt x="233" y="672"/>
                  </a:lnTo>
                  <a:lnTo>
                    <a:pt x="233" y="674"/>
                  </a:lnTo>
                  <a:lnTo>
                    <a:pt x="231" y="674"/>
                  </a:lnTo>
                  <a:lnTo>
                    <a:pt x="231" y="676"/>
                  </a:lnTo>
                  <a:lnTo>
                    <a:pt x="229" y="676"/>
                  </a:lnTo>
                  <a:lnTo>
                    <a:pt x="227" y="676"/>
                  </a:lnTo>
                  <a:lnTo>
                    <a:pt x="227" y="674"/>
                  </a:lnTo>
                  <a:lnTo>
                    <a:pt x="225" y="672"/>
                  </a:lnTo>
                  <a:lnTo>
                    <a:pt x="223" y="672"/>
                  </a:lnTo>
                  <a:lnTo>
                    <a:pt x="223" y="670"/>
                  </a:lnTo>
                  <a:lnTo>
                    <a:pt x="221" y="670"/>
                  </a:lnTo>
                  <a:lnTo>
                    <a:pt x="221" y="668"/>
                  </a:lnTo>
                  <a:lnTo>
                    <a:pt x="219" y="668"/>
                  </a:lnTo>
                  <a:lnTo>
                    <a:pt x="219" y="666"/>
                  </a:lnTo>
                  <a:lnTo>
                    <a:pt x="217" y="666"/>
                  </a:lnTo>
                  <a:lnTo>
                    <a:pt x="217" y="664"/>
                  </a:lnTo>
                  <a:lnTo>
                    <a:pt x="215" y="664"/>
                  </a:lnTo>
                  <a:lnTo>
                    <a:pt x="215" y="662"/>
                  </a:lnTo>
                  <a:lnTo>
                    <a:pt x="215" y="662"/>
                  </a:lnTo>
                  <a:lnTo>
                    <a:pt x="215" y="660"/>
                  </a:lnTo>
                  <a:lnTo>
                    <a:pt x="213" y="660"/>
                  </a:lnTo>
                  <a:lnTo>
                    <a:pt x="211" y="660"/>
                  </a:lnTo>
                  <a:lnTo>
                    <a:pt x="211" y="662"/>
                  </a:lnTo>
                  <a:lnTo>
                    <a:pt x="209" y="662"/>
                  </a:lnTo>
                  <a:lnTo>
                    <a:pt x="207" y="664"/>
                  </a:lnTo>
                  <a:lnTo>
                    <a:pt x="207" y="666"/>
                  </a:lnTo>
                  <a:lnTo>
                    <a:pt x="207" y="670"/>
                  </a:lnTo>
                  <a:lnTo>
                    <a:pt x="209" y="670"/>
                  </a:lnTo>
                  <a:lnTo>
                    <a:pt x="211" y="670"/>
                  </a:lnTo>
                  <a:lnTo>
                    <a:pt x="211" y="672"/>
                  </a:lnTo>
                  <a:lnTo>
                    <a:pt x="211" y="674"/>
                  </a:lnTo>
                  <a:lnTo>
                    <a:pt x="213" y="674"/>
                  </a:lnTo>
                  <a:lnTo>
                    <a:pt x="213" y="676"/>
                  </a:lnTo>
                  <a:lnTo>
                    <a:pt x="211" y="676"/>
                  </a:lnTo>
                  <a:lnTo>
                    <a:pt x="209" y="676"/>
                  </a:lnTo>
                  <a:lnTo>
                    <a:pt x="209" y="678"/>
                  </a:lnTo>
                  <a:lnTo>
                    <a:pt x="207" y="678"/>
                  </a:lnTo>
                  <a:lnTo>
                    <a:pt x="207" y="676"/>
                  </a:lnTo>
                  <a:lnTo>
                    <a:pt x="205" y="676"/>
                  </a:lnTo>
                  <a:lnTo>
                    <a:pt x="203" y="676"/>
                  </a:lnTo>
                  <a:lnTo>
                    <a:pt x="203" y="678"/>
                  </a:lnTo>
                  <a:lnTo>
                    <a:pt x="201" y="678"/>
                  </a:lnTo>
                  <a:lnTo>
                    <a:pt x="201" y="680"/>
                  </a:lnTo>
                  <a:lnTo>
                    <a:pt x="201" y="682"/>
                  </a:lnTo>
                  <a:lnTo>
                    <a:pt x="199" y="682"/>
                  </a:lnTo>
                  <a:lnTo>
                    <a:pt x="199" y="684"/>
                  </a:lnTo>
                  <a:lnTo>
                    <a:pt x="199" y="686"/>
                  </a:lnTo>
                  <a:lnTo>
                    <a:pt x="199" y="684"/>
                  </a:lnTo>
                  <a:lnTo>
                    <a:pt x="197" y="682"/>
                  </a:lnTo>
                  <a:lnTo>
                    <a:pt x="195" y="682"/>
                  </a:lnTo>
                  <a:lnTo>
                    <a:pt x="195" y="684"/>
                  </a:lnTo>
                  <a:lnTo>
                    <a:pt x="197" y="684"/>
                  </a:lnTo>
                  <a:lnTo>
                    <a:pt x="197" y="686"/>
                  </a:lnTo>
                  <a:lnTo>
                    <a:pt x="199" y="688"/>
                  </a:lnTo>
                  <a:lnTo>
                    <a:pt x="199" y="686"/>
                  </a:lnTo>
                  <a:lnTo>
                    <a:pt x="201" y="690"/>
                  </a:lnTo>
                  <a:lnTo>
                    <a:pt x="203" y="690"/>
                  </a:lnTo>
                  <a:lnTo>
                    <a:pt x="203" y="692"/>
                  </a:lnTo>
                  <a:lnTo>
                    <a:pt x="205" y="692"/>
                  </a:lnTo>
                  <a:lnTo>
                    <a:pt x="207" y="692"/>
                  </a:lnTo>
                  <a:lnTo>
                    <a:pt x="207" y="694"/>
                  </a:lnTo>
                  <a:lnTo>
                    <a:pt x="209" y="694"/>
                  </a:lnTo>
                  <a:lnTo>
                    <a:pt x="209" y="696"/>
                  </a:lnTo>
                  <a:lnTo>
                    <a:pt x="209" y="698"/>
                  </a:lnTo>
                  <a:lnTo>
                    <a:pt x="207" y="698"/>
                  </a:lnTo>
                  <a:lnTo>
                    <a:pt x="207" y="700"/>
                  </a:lnTo>
                  <a:lnTo>
                    <a:pt x="205" y="700"/>
                  </a:lnTo>
                  <a:lnTo>
                    <a:pt x="203" y="700"/>
                  </a:lnTo>
                  <a:lnTo>
                    <a:pt x="201" y="700"/>
                  </a:lnTo>
                  <a:lnTo>
                    <a:pt x="199" y="700"/>
                  </a:lnTo>
                  <a:lnTo>
                    <a:pt x="197" y="700"/>
                  </a:lnTo>
                  <a:lnTo>
                    <a:pt x="197" y="698"/>
                  </a:lnTo>
                  <a:lnTo>
                    <a:pt x="195" y="700"/>
                  </a:lnTo>
                  <a:lnTo>
                    <a:pt x="193" y="700"/>
                  </a:lnTo>
                  <a:lnTo>
                    <a:pt x="191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9" y="700"/>
                  </a:lnTo>
                  <a:lnTo>
                    <a:pt x="187" y="698"/>
                  </a:lnTo>
                  <a:lnTo>
                    <a:pt x="187" y="696"/>
                  </a:lnTo>
                  <a:lnTo>
                    <a:pt x="185" y="696"/>
                  </a:lnTo>
                  <a:lnTo>
                    <a:pt x="185" y="694"/>
                  </a:lnTo>
                  <a:lnTo>
                    <a:pt x="185" y="692"/>
                  </a:lnTo>
                  <a:lnTo>
                    <a:pt x="183" y="692"/>
                  </a:lnTo>
                  <a:lnTo>
                    <a:pt x="183" y="690"/>
                  </a:lnTo>
                  <a:lnTo>
                    <a:pt x="181" y="690"/>
                  </a:lnTo>
                  <a:lnTo>
                    <a:pt x="179" y="690"/>
                  </a:lnTo>
                  <a:lnTo>
                    <a:pt x="177" y="690"/>
                  </a:lnTo>
                  <a:lnTo>
                    <a:pt x="177" y="692"/>
                  </a:lnTo>
                  <a:lnTo>
                    <a:pt x="175" y="692"/>
                  </a:lnTo>
                  <a:lnTo>
                    <a:pt x="175" y="694"/>
                  </a:lnTo>
                  <a:lnTo>
                    <a:pt x="175" y="696"/>
                  </a:lnTo>
                  <a:lnTo>
                    <a:pt x="173" y="696"/>
                  </a:lnTo>
                  <a:lnTo>
                    <a:pt x="173" y="694"/>
                  </a:lnTo>
                  <a:lnTo>
                    <a:pt x="171" y="694"/>
                  </a:lnTo>
                  <a:lnTo>
                    <a:pt x="171" y="696"/>
                  </a:lnTo>
                  <a:lnTo>
                    <a:pt x="169" y="696"/>
                  </a:lnTo>
                  <a:lnTo>
                    <a:pt x="167" y="696"/>
                  </a:lnTo>
                  <a:lnTo>
                    <a:pt x="167" y="698"/>
                  </a:lnTo>
                  <a:lnTo>
                    <a:pt x="167" y="700"/>
                  </a:lnTo>
                  <a:lnTo>
                    <a:pt x="165" y="700"/>
                  </a:lnTo>
                  <a:lnTo>
                    <a:pt x="165" y="700"/>
                  </a:lnTo>
                  <a:lnTo>
                    <a:pt x="163" y="700"/>
                  </a:lnTo>
                  <a:lnTo>
                    <a:pt x="161" y="700"/>
                  </a:lnTo>
                  <a:lnTo>
                    <a:pt x="159" y="700"/>
                  </a:lnTo>
                  <a:lnTo>
                    <a:pt x="159" y="702"/>
                  </a:lnTo>
                  <a:lnTo>
                    <a:pt x="157" y="702"/>
                  </a:lnTo>
                  <a:lnTo>
                    <a:pt x="157" y="704"/>
                  </a:lnTo>
                  <a:lnTo>
                    <a:pt x="155" y="704"/>
                  </a:lnTo>
                  <a:lnTo>
                    <a:pt x="155" y="706"/>
                  </a:lnTo>
                  <a:lnTo>
                    <a:pt x="153" y="706"/>
                  </a:lnTo>
                  <a:lnTo>
                    <a:pt x="153" y="708"/>
                  </a:lnTo>
                  <a:lnTo>
                    <a:pt x="151" y="708"/>
                  </a:lnTo>
                  <a:lnTo>
                    <a:pt x="151" y="710"/>
                  </a:lnTo>
                  <a:lnTo>
                    <a:pt x="151" y="712"/>
                  </a:lnTo>
                  <a:lnTo>
                    <a:pt x="153" y="712"/>
                  </a:lnTo>
                  <a:lnTo>
                    <a:pt x="155" y="710"/>
                  </a:lnTo>
                  <a:lnTo>
                    <a:pt x="157" y="710"/>
                  </a:lnTo>
                  <a:lnTo>
                    <a:pt x="159" y="710"/>
                  </a:lnTo>
                  <a:lnTo>
                    <a:pt x="159" y="708"/>
                  </a:lnTo>
                  <a:lnTo>
                    <a:pt x="161" y="708"/>
                  </a:lnTo>
                  <a:lnTo>
                    <a:pt x="163" y="708"/>
                  </a:lnTo>
                  <a:lnTo>
                    <a:pt x="165" y="708"/>
                  </a:lnTo>
                  <a:lnTo>
                    <a:pt x="165" y="706"/>
                  </a:lnTo>
                  <a:lnTo>
                    <a:pt x="167" y="706"/>
                  </a:lnTo>
                  <a:lnTo>
                    <a:pt x="167" y="706"/>
                  </a:lnTo>
                  <a:lnTo>
                    <a:pt x="169" y="704"/>
                  </a:lnTo>
                  <a:lnTo>
                    <a:pt x="169" y="706"/>
                  </a:lnTo>
                  <a:lnTo>
                    <a:pt x="171" y="706"/>
                  </a:lnTo>
                  <a:lnTo>
                    <a:pt x="173" y="706"/>
                  </a:lnTo>
                  <a:lnTo>
                    <a:pt x="175" y="706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08"/>
                  </a:lnTo>
                  <a:lnTo>
                    <a:pt x="177" y="708"/>
                  </a:lnTo>
                  <a:lnTo>
                    <a:pt x="175" y="710"/>
                  </a:lnTo>
                  <a:lnTo>
                    <a:pt x="175" y="712"/>
                  </a:lnTo>
                  <a:lnTo>
                    <a:pt x="175" y="714"/>
                  </a:lnTo>
                  <a:lnTo>
                    <a:pt x="177" y="714"/>
                  </a:lnTo>
                  <a:lnTo>
                    <a:pt x="175" y="714"/>
                  </a:lnTo>
                  <a:lnTo>
                    <a:pt x="177" y="716"/>
                  </a:lnTo>
                  <a:lnTo>
                    <a:pt x="175" y="716"/>
                  </a:lnTo>
                  <a:lnTo>
                    <a:pt x="173" y="718"/>
                  </a:lnTo>
                  <a:lnTo>
                    <a:pt x="173" y="720"/>
                  </a:lnTo>
                  <a:lnTo>
                    <a:pt x="171" y="720"/>
                  </a:lnTo>
                  <a:lnTo>
                    <a:pt x="169" y="720"/>
                  </a:lnTo>
                  <a:lnTo>
                    <a:pt x="169" y="718"/>
                  </a:lnTo>
                  <a:lnTo>
                    <a:pt x="167" y="718"/>
                  </a:lnTo>
                  <a:lnTo>
                    <a:pt x="167" y="718"/>
                  </a:lnTo>
                  <a:lnTo>
                    <a:pt x="165" y="718"/>
                  </a:lnTo>
                  <a:lnTo>
                    <a:pt x="165" y="716"/>
                  </a:lnTo>
                  <a:lnTo>
                    <a:pt x="163" y="716"/>
                  </a:lnTo>
                  <a:lnTo>
                    <a:pt x="161" y="716"/>
                  </a:lnTo>
                  <a:lnTo>
                    <a:pt x="161" y="714"/>
                  </a:lnTo>
                  <a:lnTo>
                    <a:pt x="159" y="714"/>
                  </a:lnTo>
                  <a:lnTo>
                    <a:pt x="157" y="714"/>
                  </a:lnTo>
                  <a:lnTo>
                    <a:pt x="155" y="714"/>
                  </a:lnTo>
                  <a:lnTo>
                    <a:pt x="153" y="714"/>
                  </a:lnTo>
                  <a:lnTo>
                    <a:pt x="151" y="714"/>
                  </a:lnTo>
                  <a:lnTo>
                    <a:pt x="151" y="712"/>
                  </a:lnTo>
                  <a:lnTo>
                    <a:pt x="151" y="714"/>
                  </a:lnTo>
                  <a:lnTo>
                    <a:pt x="149" y="714"/>
                  </a:lnTo>
                  <a:lnTo>
                    <a:pt x="149" y="716"/>
                  </a:lnTo>
                  <a:lnTo>
                    <a:pt x="151" y="716"/>
                  </a:lnTo>
                  <a:lnTo>
                    <a:pt x="153" y="716"/>
                  </a:lnTo>
                  <a:lnTo>
                    <a:pt x="153" y="718"/>
                  </a:lnTo>
                  <a:lnTo>
                    <a:pt x="153" y="720"/>
                  </a:lnTo>
                  <a:lnTo>
                    <a:pt x="153" y="722"/>
                  </a:lnTo>
                  <a:lnTo>
                    <a:pt x="151" y="722"/>
                  </a:lnTo>
                  <a:lnTo>
                    <a:pt x="149" y="722"/>
                  </a:lnTo>
                  <a:lnTo>
                    <a:pt x="147" y="722"/>
                  </a:lnTo>
                  <a:lnTo>
                    <a:pt x="147" y="724"/>
                  </a:lnTo>
                  <a:lnTo>
                    <a:pt x="147" y="722"/>
                  </a:lnTo>
                  <a:lnTo>
                    <a:pt x="145" y="722"/>
                  </a:lnTo>
                  <a:lnTo>
                    <a:pt x="143" y="722"/>
                  </a:lnTo>
                  <a:lnTo>
                    <a:pt x="141" y="722"/>
                  </a:lnTo>
                  <a:lnTo>
                    <a:pt x="139" y="720"/>
                  </a:lnTo>
                  <a:lnTo>
                    <a:pt x="137" y="720"/>
                  </a:lnTo>
                  <a:lnTo>
                    <a:pt x="135" y="720"/>
                  </a:lnTo>
                  <a:lnTo>
                    <a:pt x="133" y="718"/>
                  </a:lnTo>
                  <a:lnTo>
                    <a:pt x="133" y="720"/>
                  </a:lnTo>
                  <a:lnTo>
                    <a:pt x="131" y="720"/>
                  </a:lnTo>
                  <a:lnTo>
                    <a:pt x="131" y="722"/>
                  </a:lnTo>
                  <a:lnTo>
                    <a:pt x="129" y="722"/>
                  </a:lnTo>
                  <a:lnTo>
                    <a:pt x="129" y="724"/>
                  </a:lnTo>
                  <a:lnTo>
                    <a:pt x="127" y="724"/>
                  </a:lnTo>
                  <a:lnTo>
                    <a:pt x="127" y="726"/>
                  </a:lnTo>
                  <a:lnTo>
                    <a:pt x="125" y="726"/>
                  </a:lnTo>
                  <a:lnTo>
                    <a:pt x="125" y="728"/>
                  </a:lnTo>
                  <a:lnTo>
                    <a:pt x="125" y="730"/>
                  </a:lnTo>
                  <a:lnTo>
                    <a:pt x="123" y="730"/>
                  </a:lnTo>
                  <a:lnTo>
                    <a:pt x="123" y="732"/>
                  </a:lnTo>
                  <a:lnTo>
                    <a:pt x="121" y="732"/>
                  </a:lnTo>
                  <a:lnTo>
                    <a:pt x="121" y="734"/>
                  </a:lnTo>
                  <a:lnTo>
                    <a:pt x="119" y="734"/>
                  </a:lnTo>
                  <a:lnTo>
                    <a:pt x="119" y="736"/>
                  </a:lnTo>
                  <a:lnTo>
                    <a:pt x="119" y="738"/>
                  </a:lnTo>
                  <a:lnTo>
                    <a:pt x="119" y="740"/>
                  </a:lnTo>
                  <a:lnTo>
                    <a:pt x="119" y="742"/>
                  </a:lnTo>
                  <a:lnTo>
                    <a:pt x="119" y="740"/>
                  </a:lnTo>
                  <a:lnTo>
                    <a:pt x="119" y="740"/>
                  </a:lnTo>
                  <a:lnTo>
                    <a:pt x="117" y="742"/>
                  </a:lnTo>
                  <a:lnTo>
                    <a:pt x="115" y="744"/>
                  </a:lnTo>
                  <a:lnTo>
                    <a:pt x="113" y="744"/>
                  </a:lnTo>
                  <a:lnTo>
                    <a:pt x="113" y="746"/>
                  </a:lnTo>
                  <a:lnTo>
                    <a:pt x="111" y="746"/>
                  </a:lnTo>
                  <a:lnTo>
                    <a:pt x="111" y="748"/>
                  </a:lnTo>
                  <a:lnTo>
                    <a:pt x="111" y="748"/>
                  </a:lnTo>
                  <a:lnTo>
                    <a:pt x="109" y="748"/>
                  </a:lnTo>
                  <a:lnTo>
                    <a:pt x="109" y="750"/>
                  </a:lnTo>
                  <a:lnTo>
                    <a:pt x="107" y="750"/>
                  </a:lnTo>
                  <a:lnTo>
                    <a:pt x="105" y="750"/>
                  </a:lnTo>
                  <a:lnTo>
                    <a:pt x="105" y="752"/>
                  </a:lnTo>
                  <a:lnTo>
                    <a:pt x="103" y="752"/>
                  </a:lnTo>
                  <a:lnTo>
                    <a:pt x="105" y="752"/>
                  </a:lnTo>
                  <a:lnTo>
                    <a:pt x="107" y="752"/>
                  </a:lnTo>
                  <a:lnTo>
                    <a:pt x="107" y="750"/>
                  </a:lnTo>
                  <a:lnTo>
                    <a:pt x="109" y="750"/>
                  </a:lnTo>
                  <a:lnTo>
                    <a:pt x="109" y="752"/>
                  </a:lnTo>
                  <a:lnTo>
                    <a:pt x="111" y="752"/>
                  </a:lnTo>
                  <a:lnTo>
                    <a:pt x="113" y="752"/>
                  </a:lnTo>
                  <a:lnTo>
                    <a:pt x="115" y="752"/>
                  </a:lnTo>
                  <a:lnTo>
                    <a:pt x="115" y="754"/>
                  </a:lnTo>
                  <a:lnTo>
                    <a:pt x="117" y="754"/>
                  </a:lnTo>
                  <a:lnTo>
                    <a:pt x="119" y="754"/>
                  </a:lnTo>
                  <a:lnTo>
                    <a:pt x="119" y="752"/>
                  </a:lnTo>
                  <a:lnTo>
                    <a:pt x="117" y="752"/>
                  </a:lnTo>
                  <a:lnTo>
                    <a:pt x="117" y="750"/>
                  </a:lnTo>
                  <a:lnTo>
                    <a:pt x="115" y="750"/>
                  </a:lnTo>
                  <a:lnTo>
                    <a:pt x="115" y="748"/>
                  </a:lnTo>
                  <a:lnTo>
                    <a:pt x="117" y="748"/>
                  </a:lnTo>
                  <a:lnTo>
                    <a:pt x="117" y="748"/>
                  </a:lnTo>
                  <a:lnTo>
                    <a:pt x="117" y="746"/>
                  </a:lnTo>
                  <a:lnTo>
                    <a:pt x="119" y="746"/>
                  </a:lnTo>
                  <a:lnTo>
                    <a:pt x="119" y="744"/>
                  </a:lnTo>
                  <a:lnTo>
                    <a:pt x="119" y="744"/>
                  </a:lnTo>
                  <a:lnTo>
                    <a:pt x="119" y="742"/>
                  </a:lnTo>
                  <a:lnTo>
                    <a:pt x="121" y="742"/>
                  </a:lnTo>
                  <a:lnTo>
                    <a:pt x="123" y="742"/>
                  </a:lnTo>
                  <a:lnTo>
                    <a:pt x="125" y="742"/>
                  </a:lnTo>
                  <a:lnTo>
                    <a:pt x="125" y="744"/>
                  </a:lnTo>
                  <a:lnTo>
                    <a:pt x="125" y="746"/>
                  </a:lnTo>
                  <a:lnTo>
                    <a:pt x="125" y="748"/>
                  </a:lnTo>
                  <a:lnTo>
                    <a:pt x="123" y="748"/>
                  </a:lnTo>
                  <a:lnTo>
                    <a:pt x="125" y="748"/>
                  </a:lnTo>
                  <a:lnTo>
                    <a:pt x="125" y="746"/>
                  </a:lnTo>
                  <a:lnTo>
                    <a:pt x="127" y="746"/>
                  </a:lnTo>
                  <a:lnTo>
                    <a:pt x="127" y="744"/>
                  </a:lnTo>
                  <a:lnTo>
                    <a:pt x="129" y="744"/>
                  </a:lnTo>
                  <a:lnTo>
                    <a:pt x="127" y="744"/>
                  </a:lnTo>
                  <a:lnTo>
                    <a:pt x="127" y="746"/>
                  </a:lnTo>
                  <a:lnTo>
                    <a:pt x="127" y="748"/>
                  </a:lnTo>
                  <a:lnTo>
                    <a:pt x="129" y="748"/>
                  </a:lnTo>
                  <a:lnTo>
                    <a:pt x="129" y="746"/>
                  </a:lnTo>
                  <a:lnTo>
                    <a:pt x="131" y="746"/>
                  </a:lnTo>
                  <a:lnTo>
                    <a:pt x="133" y="744"/>
                  </a:lnTo>
                  <a:lnTo>
                    <a:pt x="135" y="744"/>
                  </a:lnTo>
                  <a:lnTo>
                    <a:pt x="135" y="746"/>
                  </a:lnTo>
                  <a:lnTo>
                    <a:pt x="137" y="746"/>
                  </a:lnTo>
                  <a:lnTo>
                    <a:pt x="137" y="748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3" y="748"/>
                  </a:lnTo>
                  <a:lnTo>
                    <a:pt x="133" y="750"/>
                  </a:lnTo>
                  <a:lnTo>
                    <a:pt x="135" y="750"/>
                  </a:lnTo>
                  <a:lnTo>
                    <a:pt x="135" y="748"/>
                  </a:lnTo>
                  <a:lnTo>
                    <a:pt x="135" y="748"/>
                  </a:lnTo>
                  <a:lnTo>
                    <a:pt x="137" y="748"/>
                  </a:lnTo>
                  <a:lnTo>
                    <a:pt x="137" y="746"/>
                  </a:lnTo>
                  <a:lnTo>
                    <a:pt x="139" y="748"/>
                  </a:lnTo>
                  <a:lnTo>
                    <a:pt x="141" y="748"/>
                  </a:lnTo>
                  <a:lnTo>
                    <a:pt x="143" y="748"/>
                  </a:lnTo>
                  <a:lnTo>
                    <a:pt x="143" y="748"/>
                  </a:lnTo>
                  <a:lnTo>
                    <a:pt x="145" y="748"/>
                  </a:lnTo>
                  <a:lnTo>
                    <a:pt x="145" y="748"/>
                  </a:lnTo>
                  <a:lnTo>
                    <a:pt x="145" y="750"/>
                  </a:lnTo>
                  <a:lnTo>
                    <a:pt x="143" y="750"/>
                  </a:lnTo>
                  <a:lnTo>
                    <a:pt x="143" y="752"/>
                  </a:lnTo>
                  <a:lnTo>
                    <a:pt x="141" y="752"/>
                  </a:lnTo>
                  <a:lnTo>
                    <a:pt x="141" y="754"/>
                  </a:lnTo>
                  <a:lnTo>
                    <a:pt x="139" y="754"/>
                  </a:lnTo>
                  <a:lnTo>
                    <a:pt x="137" y="754"/>
                  </a:lnTo>
                  <a:lnTo>
                    <a:pt x="137" y="756"/>
                  </a:lnTo>
                  <a:lnTo>
                    <a:pt x="135" y="756"/>
                  </a:lnTo>
                  <a:lnTo>
                    <a:pt x="133" y="756"/>
                  </a:lnTo>
                  <a:lnTo>
                    <a:pt x="131" y="756"/>
                  </a:lnTo>
                  <a:lnTo>
                    <a:pt x="129" y="756"/>
                  </a:lnTo>
                  <a:lnTo>
                    <a:pt x="127" y="756"/>
                  </a:lnTo>
                  <a:lnTo>
                    <a:pt x="129" y="756"/>
                  </a:lnTo>
                  <a:lnTo>
                    <a:pt x="129" y="758"/>
                  </a:lnTo>
                  <a:lnTo>
                    <a:pt x="129" y="760"/>
                  </a:lnTo>
                  <a:lnTo>
                    <a:pt x="127" y="762"/>
                  </a:lnTo>
                  <a:lnTo>
                    <a:pt x="129" y="762"/>
                  </a:lnTo>
                  <a:lnTo>
                    <a:pt x="129" y="760"/>
                  </a:lnTo>
                  <a:lnTo>
                    <a:pt x="131" y="760"/>
                  </a:lnTo>
                  <a:lnTo>
                    <a:pt x="131" y="758"/>
                  </a:lnTo>
                  <a:lnTo>
                    <a:pt x="133" y="758"/>
                  </a:lnTo>
                  <a:lnTo>
                    <a:pt x="133" y="760"/>
                  </a:lnTo>
                  <a:lnTo>
                    <a:pt x="135" y="760"/>
                  </a:lnTo>
                  <a:lnTo>
                    <a:pt x="137" y="760"/>
                  </a:lnTo>
                  <a:lnTo>
                    <a:pt x="137" y="762"/>
                  </a:lnTo>
                  <a:lnTo>
                    <a:pt x="135" y="762"/>
                  </a:lnTo>
                  <a:lnTo>
                    <a:pt x="135" y="764"/>
                  </a:lnTo>
                  <a:lnTo>
                    <a:pt x="133" y="764"/>
                  </a:lnTo>
                  <a:lnTo>
                    <a:pt x="133" y="766"/>
                  </a:lnTo>
                  <a:lnTo>
                    <a:pt x="135" y="766"/>
                  </a:lnTo>
                  <a:lnTo>
                    <a:pt x="137" y="766"/>
                  </a:lnTo>
                  <a:lnTo>
                    <a:pt x="137" y="764"/>
                  </a:lnTo>
                  <a:lnTo>
                    <a:pt x="139" y="764"/>
                  </a:lnTo>
                  <a:lnTo>
                    <a:pt x="139" y="762"/>
                  </a:lnTo>
                  <a:lnTo>
                    <a:pt x="141" y="762"/>
                  </a:lnTo>
                  <a:lnTo>
                    <a:pt x="143" y="762"/>
                  </a:lnTo>
                  <a:lnTo>
                    <a:pt x="143" y="760"/>
                  </a:lnTo>
                  <a:lnTo>
                    <a:pt x="145" y="760"/>
                  </a:lnTo>
                  <a:lnTo>
                    <a:pt x="145" y="758"/>
                  </a:lnTo>
                  <a:lnTo>
                    <a:pt x="147" y="758"/>
                  </a:lnTo>
                  <a:lnTo>
                    <a:pt x="147" y="756"/>
                  </a:lnTo>
                  <a:lnTo>
                    <a:pt x="149" y="756"/>
                  </a:lnTo>
                  <a:lnTo>
                    <a:pt x="151" y="756"/>
                  </a:lnTo>
                  <a:lnTo>
                    <a:pt x="153" y="756"/>
                  </a:lnTo>
                  <a:lnTo>
                    <a:pt x="151" y="756"/>
                  </a:lnTo>
                  <a:lnTo>
                    <a:pt x="151" y="758"/>
                  </a:lnTo>
                  <a:lnTo>
                    <a:pt x="149" y="758"/>
                  </a:lnTo>
                  <a:lnTo>
                    <a:pt x="149" y="760"/>
                  </a:lnTo>
                  <a:lnTo>
                    <a:pt x="147" y="760"/>
                  </a:lnTo>
                  <a:lnTo>
                    <a:pt x="147" y="762"/>
                  </a:lnTo>
                  <a:lnTo>
                    <a:pt x="147" y="764"/>
                  </a:lnTo>
                  <a:lnTo>
                    <a:pt x="145" y="764"/>
                  </a:lnTo>
                  <a:lnTo>
                    <a:pt x="143" y="764"/>
                  </a:lnTo>
                  <a:lnTo>
                    <a:pt x="141" y="764"/>
                  </a:lnTo>
                  <a:lnTo>
                    <a:pt x="141" y="766"/>
                  </a:lnTo>
                  <a:lnTo>
                    <a:pt x="139" y="768"/>
                  </a:lnTo>
                  <a:lnTo>
                    <a:pt x="139" y="766"/>
                  </a:lnTo>
                  <a:lnTo>
                    <a:pt x="137" y="766"/>
                  </a:lnTo>
                  <a:lnTo>
                    <a:pt x="137" y="768"/>
                  </a:lnTo>
                  <a:lnTo>
                    <a:pt x="135" y="768"/>
                  </a:lnTo>
                  <a:lnTo>
                    <a:pt x="133" y="768"/>
                  </a:lnTo>
                  <a:lnTo>
                    <a:pt x="133" y="770"/>
                  </a:lnTo>
                  <a:lnTo>
                    <a:pt x="133" y="772"/>
                  </a:lnTo>
                  <a:lnTo>
                    <a:pt x="133" y="774"/>
                  </a:lnTo>
                  <a:lnTo>
                    <a:pt x="131" y="774"/>
                  </a:lnTo>
                  <a:lnTo>
                    <a:pt x="131" y="772"/>
                  </a:lnTo>
                  <a:lnTo>
                    <a:pt x="129" y="772"/>
                  </a:lnTo>
                  <a:lnTo>
                    <a:pt x="129" y="770"/>
                  </a:lnTo>
                  <a:lnTo>
                    <a:pt x="131" y="768"/>
                  </a:lnTo>
                  <a:lnTo>
                    <a:pt x="131" y="766"/>
                  </a:lnTo>
                  <a:lnTo>
                    <a:pt x="129" y="764"/>
                  </a:lnTo>
                  <a:lnTo>
                    <a:pt x="129" y="766"/>
                  </a:lnTo>
                  <a:lnTo>
                    <a:pt x="127" y="766"/>
                  </a:lnTo>
                  <a:lnTo>
                    <a:pt x="127" y="768"/>
                  </a:lnTo>
                  <a:lnTo>
                    <a:pt x="129" y="768"/>
                  </a:lnTo>
                  <a:lnTo>
                    <a:pt x="129" y="766"/>
                  </a:lnTo>
                  <a:lnTo>
                    <a:pt x="129" y="768"/>
                  </a:lnTo>
                  <a:lnTo>
                    <a:pt x="127" y="768"/>
                  </a:lnTo>
                  <a:lnTo>
                    <a:pt x="127" y="770"/>
                  </a:lnTo>
                  <a:lnTo>
                    <a:pt x="127" y="772"/>
                  </a:lnTo>
                  <a:lnTo>
                    <a:pt x="127" y="774"/>
                  </a:lnTo>
                  <a:lnTo>
                    <a:pt x="127" y="772"/>
                  </a:lnTo>
                  <a:lnTo>
                    <a:pt x="125" y="772"/>
                  </a:lnTo>
                  <a:lnTo>
                    <a:pt x="123" y="772"/>
                  </a:lnTo>
                  <a:lnTo>
                    <a:pt x="125" y="772"/>
                  </a:lnTo>
                  <a:lnTo>
                    <a:pt x="125" y="774"/>
                  </a:lnTo>
                  <a:lnTo>
                    <a:pt x="127" y="774"/>
                  </a:lnTo>
                  <a:lnTo>
                    <a:pt x="127" y="776"/>
                  </a:lnTo>
                  <a:lnTo>
                    <a:pt x="127" y="778"/>
                  </a:lnTo>
                  <a:lnTo>
                    <a:pt x="129" y="778"/>
                  </a:lnTo>
                  <a:lnTo>
                    <a:pt x="129" y="780"/>
                  </a:lnTo>
                  <a:lnTo>
                    <a:pt x="129" y="782"/>
                  </a:lnTo>
                  <a:lnTo>
                    <a:pt x="127" y="784"/>
                  </a:lnTo>
                  <a:lnTo>
                    <a:pt x="127" y="782"/>
                  </a:lnTo>
                  <a:lnTo>
                    <a:pt x="125" y="782"/>
                  </a:lnTo>
                  <a:lnTo>
                    <a:pt x="127" y="780"/>
                  </a:lnTo>
                  <a:lnTo>
                    <a:pt x="125" y="780"/>
                  </a:lnTo>
                  <a:lnTo>
                    <a:pt x="125" y="778"/>
                  </a:lnTo>
                  <a:lnTo>
                    <a:pt x="125" y="776"/>
                  </a:lnTo>
                  <a:lnTo>
                    <a:pt x="123" y="774"/>
                  </a:lnTo>
                  <a:lnTo>
                    <a:pt x="123" y="776"/>
                  </a:lnTo>
                  <a:lnTo>
                    <a:pt x="121" y="776"/>
                  </a:lnTo>
                  <a:lnTo>
                    <a:pt x="119" y="776"/>
                  </a:lnTo>
                  <a:lnTo>
                    <a:pt x="121" y="776"/>
                  </a:lnTo>
                  <a:lnTo>
                    <a:pt x="119" y="778"/>
                  </a:lnTo>
                  <a:lnTo>
                    <a:pt x="121" y="778"/>
                  </a:lnTo>
                  <a:lnTo>
                    <a:pt x="121" y="780"/>
                  </a:lnTo>
                  <a:lnTo>
                    <a:pt x="123" y="780"/>
                  </a:lnTo>
                  <a:lnTo>
                    <a:pt x="123" y="782"/>
                  </a:lnTo>
                  <a:lnTo>
                    <a:pt x="121" y="782"/>
                  </a:lnTo>
                  <a:lnTo>
                    <a:pt x="121" y="784"/>
                  </a:lnTo>
                  <a:lnTo>
                    <a:pt x="119" y="786"/>
                  </a:lnTo>
                  <a:lnTo>
                    <a:pt x="121" y="786"/>
                  </a:lnTo>
                  <a:lnTo>
                    <a:pt x="121" y="788"/>
                  </a:lnTo>
                  <a:lnTo>
                    <a:pt x="123" y="788"/>
                  </a:lnTo>
                  <a:lnTo>
                    <a:pt x="125" y="788"/>
                  </a:lnTo>
                  <a:lnTo>
                    <a:pt x="123" y="786"/>
                  </a:lnTo>
                  <a:lnTo>
                    <a:pt x="123" y="784"/>
                  </a:lnTo>
                  <a:lnTo>
                    <a:pt x="125" y="784"/>
                  </a:lnTo>
                  <a:lnTo>
                    <a:pt x="125" y="786"/>
                  </a:lnTo>
                  <a:lnTo>
                    <a:pt x="127" y="786"/>
                  </a:lnTo>
                  <a:lnTo>
                    <a:pt x="127" y="788"/>
                  </a:lnTo>
                  <a:lnTo>
                    <a:pt x="127" y="790"/>
                  </a:lnTo>
                  <a:lnTo>
                    <a:pt x="127" y="792"/>
                  </a:lnTo>
                  <a:lnTo>
                    <a:pt x="125" y="794"/>
                  </a:lnTo>
                  <a:lnTo>
                    <a:pt x="123" y="794"/>
                  </a:lnTo>
                  <a:lnTo>
                    <a:pt x="123" y="792"/>
                  </a:lnTo>
                  <a:lnTo>
                    <a:pt x="123" y="790"/>
                  </a:lnTo>
                  <a:lnTo>
                    <a:pt x="121" y="790"/>
                  </a:lnTo>
                  <a:lnTo>
                    <a:pt x="121" y="788"/>
                  </a:lnTo>
                  <a:lnTo>
                    <a:pt x="119" y="788"/>
                  </a:lnTo>
                  <a:lnTo>
                    <a:pt x="119" y="790"/>
                  </a:lnTo>
                  <a:lnTo>
                    <a:pt x="119" y="792"/>
                  </a:lnTo>
                  <a:lnTo>
                    <a:pt x="119" y="794"/>
                  </a:lnTo>
                  <a:lnTo>
                    <a:pt x="119" y="796"/>
                  </a:lnTo>
                  <a:lnTo>
                    <a:pt x="119" y="796"/>
                  </a:lnTo>
                  <a:lnTo>
                    <a:pt x="119" y="794"/>
                  </a:lnTo>
                  <a:lnTo>
                    <a:pt x="119" y="792"/>
                  </a:lnTo>
                  <a:lnTo>
                    <a:pt x="117" y="792"/>
                  </a:lnTo>
                  <a:lnTo>
                    <a:pt x="117" y="790"/>
                  </a:lnTo>
                  <a:lnTo>
                    <a:pt x="117" y="788"/>
                  </a:lnTo>
                  <a:lnTo>
                    <a:pt x="115" y="788"/>
                  </a:lnTo>
                  <a:lnTo>
                    <a:pt x="117" y="786"/>
                  </a:lnTo>
                  <a:lnTo>
                    <a:pt x="117" y="788"/>
                  </a:lnTo>
                  <a:lnTo>
                    <a:pt x="119" y="788"/>
                  </a:lnTo>
                  <a:lnTo>
                    <a:pt x="119" y="786"/>
                  </a:lnTo>
                  <a:lnTo>
                    <a:pt x="119" y="786"/>
                  </a:lnTo>
                  <a:lnTo>
                    <a:pt x="119" y="784"/>
                  </a:lnTo>
                  <a:lnTo>
                    <a:pt x="121" y="782"/>
                  </a:lnTo>
                  <a:lnTo>
                    <a:pt x="119" y="782"/>
                  </a:lnTo>
                  <a:lnTo>
                    <a:pt x="119" y="784"/>
                  </a:lnTo>
                  <a:lnTo>
                    <a:pt x="117" y="784"/>
                  </a:lnTo>
                  <a:lnTo>
                    <a:pt x="117" y="786"/>
                  </a:lnTo>
                  <a:lnTo>
                    <a:pt x="115" y="786"/>
                  </a:lnTo>
                  <a:lnTo>
                    <a:pt x="113" y="786"/>
                  </a:lnTo>
                  <a:lnTo>
                    <a:pt x="113" y="788"/>
                  </a:lnTo>
                  <a:lnTo>
                    <a:pt x="113" y="786"/>
                  </a:lnTo>
                  <a:lnTo>
                    <a:pt x="113" y="784"/>
                  </a:lnTo>
                  <a:lnTo>
                    <a:pt x="113" y="782"/>
                  </a:lnTo>
                  <a:lnTo>
                    <a:pt x="115" y="782"/>
                  </a:lnTo>
                  <a:lnTo>
                    <a:pt x="117" y="780"/>
                  </a:lnTo>
                  <a:lnTo>
                    <a:pt x="115" y="780"/>
                  </a:lnTo>
                  <a:lnTo>
                    <a:pt x="113" y="780"/>
                  </a:lnTo>
                  <a:lnTo>
                    <a:pt x="113" y="778"/>
                  </a:lnTo>
                  <a:lnTo>
                    <a:pt x="113" y="776"/>
                  </a:lnTo>
                  <a:lnTo>
                    <a:pt x="113" y="774"/>
                  </a:lnTo>
                  <a:lnTo>
                    <a:pt x="115" y="774"/>
                  </a:lnTo>
                  <a:lnTo>
                    <a:pt x="117" y="774"/>
                  </a:lnTo>
                  <a:lnTo>
                    <a:pt x="117" y="776"/>
                  </a:lnTo>
                  <a:lnTo>
                    <a:pt x="117" y="774"/>
                  </a:lnTo>
                  <a:lnTo>
                    <a:pt x="117" y="772"/>
                  </a:lnTo>
                  <a:lnTo>
                    <a:pt x="117" y="770"/>
                  </a:lnTo>
                  <a:lnTo>
                    <a:pt x="117" y="768"/>
                  </a:lnTo>
                  <a:lnTo>
                    <a:pt x="119" y="768"/>
                  </a:lnTo>
                  <a:lnTo>
                    <a:pt x="119" y="768"/>
                  </a:lnTo>
                  <a:lnTo>
                    <a:pt x="119" y="770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21" y="768"/>
                  </a:lnTo>
                  <a:lnTo>
                    <a:pt x="119" y="768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6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19" y="764"/>
                  </a:lnTo>
                  <a:lnTo>
                    <a:pt x="121" y="764"/>
                  </a:lnTo>
                  <a:lnTo>
                    <a:pt x="123" y="764"/>
                  </a:lnTo>
                  <a:lnTo>
                    <a:pt x="123" y="762"/>
                  </a:lnTo>
                  <a:lnTo>
                    <a:pt x="121" y="762"/>
                  </a:lnTo>
                  <a:lnTo>
                    <a:pt x="119" y="762"/>
                  </a:lnTo>
                  <a:lnTo>
                    <a:pt x="119" y="762"/>
                  </a:lnTo>
                  <a:lnTo>
                    <a:pt x="117" y="762"/>
                  </a:lnTo>
                  <a:lnTo>
                    <a:pt x="117" y="764"/>
                  </a:lnTo>
                  <a:lnTo>
                    <a:pt x="115" y="764"/>
                  </a:lnTo>
                  <a:lnTo>
                    <a:pt x="113" y="762"/>
                  </a:lnTo>
                  <a:lnTo>
                    <a:pt x="111" y="762"/>
                  </a:lnTo>
                  <a:lnTo>
                    <a:pt x="111" y="764"/>
                  </a:lnTo>
                  <a:lnTo>
                    <a:pt x="113" y="764"/>
                  </a:lnTo>
                  <a:lnTo>
                    <a:pt x="113" y="766"/>
                  </a:lnTo>
                  <a:lnTo>
                    <a:pt x="115" y="766"/>
                  </a:lnTo>
                  <a:lnTo>
                    <a:pt x="117" y="766"/>
                  </a:lnTo>
                  <a:lnTo>
                    <a:pt x="115" y="766"/>
                  </a:lnTo>
                  <a:lnTo>
                    <a:pt x="115" y="768"/>
                  </a:lnTo>
                  <a:lnTo>
                    <a:pt x="113" y="768"/>
                  </a:lnTo>
                  <a:lnTo>
                    <a:pt x="113" y="770"/>
                  </a:lnTo>
                  <a:lnTo>
                    <a:pt x="113" y="772"/>
                  </a:lnTo>
                  <a:lnTo>
                    <a:pt x="111" y="774"/>
                  </a:lnTo>
                  <a:lnTo>
                    <a:pt x="109" y="774"/>
                  </a:lnTo>
                  <a:lnTo>
                    <a:pt x="109" y="776"/>
                  </a:lnTo>
                  <a:lnTo>
                    <a:pt x="109" y="774"/>
                  </a:lnTo>
                  <a:lnTo>
                    <a:pt x="107" y="774"/>
                  </a:lnTo>
                  <a:lnTo>
                    <a:pt x="107" y="776"/>
                  </a:lnTo>
                  <a:lnTo>
                    <a:pt x="107" y="774"/>
                  </a:lnTo>
                  <a:lnTo>
                    <a:pt x="109" y="774"/>
                  </a:lnTo>
                  <a:lnTo>
                    <a:pt x="109" y="772"/>
                  </a:lnTo>
                  <a:lnTo>
                    <a:pt x="107" y="770"/>
                  </a:lnTo>
                  <a:lnTo>
                    <a:pt x="109" y="770"/>
                  </a:lnTo>
                  <a:lnTo>
                    <a:pt x="107" y="770"/>
                  </a:lnTo>
                  <a:lnTo>
                    <a:pt x="105" y="770"/>
                  </a:lnTo>
                  <a:lnTo>
                    <a:pt x="105" y="768"/>
                  </a:lnTo>
                  <a:lnTo>
                    <a:pt x="103" y="768"/>
                  </a:lnTo>
                  <a:lnTo>
                    <a:pt x="100" y="768"/>
                  </a:lnTo>
                  <a:lnTo>
                    <a:pt x="100" y="770"/>
                  </a:lnTo>
                  <a:lnTo>
                    <a:pt x="103" y="770"/>
                  </a:lnTo>
                  <a:lnTo>
                    <a:pt x="105" y="770"/>
                  </a:lnTo>
                  <a:lnTo>
                    <a:pt x="105" y="772"/>
                  </a:lnTo>
                  <a:lnTo>
                    <a:pt x="107" y="772"/>
                  </a:lnTo>
                  <a:lnTo>
                    <a:pt x="107" y="774"/>
                  </a:lnTo>
                  <a:lnTo>
                    <a:pt x="105" y="774"/>
                  </a:lnTo>
                  <a:lnTo>
                    <a:pt x="105" y="776"/>
                  </a:lnTo>
                  <a:lnTo>
                    <a:pt x="103" y="776"/>
                  </a:lnTo>
                  <a:lnTo>
                    <a:pt x="105" y="776"/>
                  </a:lnTo>
                  <a:lnTo>
                    <a:pt x="105" y="778"/>
                  </a:lnTo>
                  <a:lnTo>
                    <a:pt x="107" y="778"/>
                  </a:lnTo>
                  <a:lnTo>
                    <a:pt x="109" y="780"/>
                  </a:lnTo>
                  <a:lnTo>
                    <a:pt x="107" y="780"/>
                  </a:lnTo>
                  <a:lnTo>
                    <a:pt x="107" y="782"/>
                  </a:lnTo>
                  <a:lnTo>
                    <a:pt x="107" y="784"/>
                  </a:lnTo>
                  <a:lnTo>
                    <a:pt x="105" y="784"/>
                  </a:lnTo>
                  <a:lnTo>
                    <a:pt x="105" y="786"/>
                  </a:lnTo>
                  <a:lnTo>
                    <a:pt x="103" y="786"/>
                  </a:lnTo>
                  <a:lnTo>
                    <a:pt x="100" y="784"/>
                  </a:lnTo>
                  <a:lnTo>
                    <a:pt x="100" y="786"/>
                  </a:lnTo>
                  <a:lnTo>
                    <a:pt x="100" y="788"/>
                  </a:lnTo>
                  <a:lnTo>
                    <a:pt x="103" y="788"/>
                  </a:lnTo>
                  <a:lnTo>
                    <a:pt x="105" y="788"/>
                  </a:lnTo>
                  <a:lnTo>
                    <a:pt x="107" y="788"/>
                  </a:lnTo>
                  <a:lnTo>
                    <a:pt x="107" y="790"/>
                  </a:lnTo>
                  <a:lnTo>
                    <a:pt x="105" y="790"/>
                  </a:lnTo>
                  <a:lnTo>
                    <a:pt x="105" y="792"/>
                  </a:lnTo>
                  <a:lnTo>
                    <a:pt x="107" y="792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7" y="790"/>
                  </a:lnTo>
                  <a:lnTo>
                    <a:pt x="109" y="790"/>
                  </a:lnTo>
                  <a:lnTo>
                    <a:pt x="109" y="792"/>
                  </a:lnTo>
                  <a:lnTo>
                    <a:pt x="109" y="794"/>
                  </a:lnTo>
                  <a:lnTo>
                    <a:pt x="109" y="796"/>
                  </a:lnTo>
                  <a:lnTo>
                    <a:pt x="107" y="796"/>
                  </a:lnTo>
                  <a:lnTo>
                    <a:pt x="105" y="796"/>
                  </a:lnTo>
                  <a:lnTo>
                    <a:pt x="103" y="796"/>
                  </a:lnTo>
                  <a:lnTo>
                    <a:pt x="105" y="796"/>
                  </a:lnTo>
                  <a:lnTo>
                    <a:pt x="105" y="796"/>
                  </a:lnTo>
                  <a:lnTo>
                    <a:pt x="107" y="796"/>
                  </a:lnTo>
                  <a:lnTo>
                    <a:pt x="107" y="798"/>
                  </a:lnTo>
                  <a:lnTo>
                    <a:pt x="105" y="798"/>
                  </a:lnTo>
                  <a:lnTo>
                    <a:pt x="103" y="798"/>
                  </a:lnTo>
                  <a:lnTo>
                    <a:pt x="103" y="796"/>
                  </a:lnTo>
                  <a:lnTo>
                    <a:pt x="103" y="798"/>
                  </a:lnTo>
                  <a:lnTo>
                    <a:pt x="100" y="798"/>
                  </a:lnTo>
                  <a:lnTo>
                    <a:pt x="98" y="798"/>
                  </a:lnTo>
                  <a:lnTo>
                    <a:pt x="98" y="796"/>
                  </a:lnTo>
                  <a:lnTo>
                    <a:pt x="100" y="796"/>
                  </a:lnTo>
                  <a:lnTo>
                    <a:pt x="100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3" y="796"/>
                  </a:lnTo>
                  <a:lnTo>
                    <a:pt x="100" y="796"/>
                  </a:lnTo>
                  <a:lnTo>
                    <a:pt x="100" y="794"/>
                  </a:lnTo>
                  <a:lnTo>
                    <a:pt x="100" y="792"/>
                  </a:lnTo>
                  <a:lnTo>
                    <a:pt x="103" y="792"/>
                  </a:lnTo>
                  <a:lnTo>
                    <a:pt x="100" y="792"/>
                  </a:lnTo>
                  <a:lnTo>
                    <a:pt x="100" y="790"/>
                  </a:lnTo>
                  <a:lnTo>
                    <a:pt x="98" y="792"/>
                  </a:lnTo>
                  <a:lnTo>
                    <a:pt x="96" y="790"/>
                  </a:lnTo>
                  <a:lnTo>
                    <a:pt x="96" y="792"/>
                  </a:lnTo>
                  <a:lnTo>
                    <a:pt x="96" y="794"/>
                  </a:lnTo>
                  <a:lnTo>
                    <a:pt x="96" y="796"/>
                  </a:lnTo>
                  <a:lnTo>
                    <a:pt x="94" y="796"/>
                  </a:lnTo>
                  <a:lnTo>
                    <a:pt x="92" y="796"/>
                  </a:lnTo>
                  <a:lnTo>
                    <a:pt x="92" y="794"/>
                  </a:lnTo>
                  <a:lnTo>
                    <a:pt x="92" y="792"/>
                  </a:lnTo>
                  <a:lnTo>
                    <a:pt x="92" y="790"/>
                  </a:lnTo>
                  <a:lnTo>
                    <a:pt x="90" y="790"/>
                  </a:lnTo>
                  <a:lnTo>
                    <a:pt x="90" y="792"/>
                  </a:lnTo>
                  <a:lnTo>
                    <a:pt x="88" y="792"/>
                  </a:lnTo>
                  <a:lnTo>
                    <a:pt x="88" y="794"/>
                  </a:lnTo>
                  <a:lnTo>
                    <a:pt x="86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4" y="796"/>
                  </a:lnTo>
                  <a:lnTo>
                    <a:pt x="86" y="796"/>
                  </a:lnTo>
                  <a:lnTo>
                    <a:pt x="86" y="798"/>
                  </a:lnTo>
                  <a:lnTo>
                    <a:pt x="84" y="800"/>
                  </a:lnTo>
                  <a:lnTo>
                    <a:pt x="84" y="802"/>
                  </a:lnTo>
                  <a:lnTo>
                    <a:pt x="84" y="804"/>
                  </a:lnTo>
                  <a:lnTo>
                    <a:pt x="82" y="804"/>
                  </a:lnTo>
                  <a:lnTo>
                    <a:pt x="84" y="804"/>
                  </a:lnTo>
                  <a:lnTo>
                    <a:pt x="84" y="802"/>
                  </a:lnTo>
                  <a:lnTo>
                    <a:pt x="82" y="802"/>
                  </a:lnTo>
                  <a:lnTo>
                    <a:pt x="80" y="802"/>
                  </a:lnTo>
                  <a:lnTo>
                    <a:pt x="78" y="802"/>
                  </a:lnTo>
                  <a:lnTo>
                    <a:pt x="76" y="802"/>
                  </a:lnTo>
                  <a:lnTo>
                    <a:pt x="76" y="804"/>
                  </a:lnTo>
                  <a:lnTo>
                    <a:pt x="76" y="806"/>
                  </a:lnTo>
                  <a:lnTo>
                    <a:pt x="76" y="808"/>
                  </a:lnTo>
                  <a:lnTo>
                    <a:pt x="74" y="808"/>
                  </a:lnTo>
                  <a:lnTo>
                    <a:pt x="72" y="808"/>
                  </a:lnTo>
                  <a:lnTo>
                    <a:pt x="72" y="806"/>
                  </a:lnTo>
                  <a:lnTo>
                    <a:pt x="70" y="804"/>
                  </a:lnTo>
                  <a:lnTo>
                    <a:pt x="70" y="802"/>
                  </a:lnTo>
                  <a:lnTo>
                    <a:pt x="70" y="804"/>
                  </a:lnTo>
                  <a:lnTo>
                    <a:pt x="70" y="804"/>
                  </a:lnTo>
                  <a:lnTo>
                    <a:pt x="68" y="804"/>
                  </a:lnTo>
                  <a:lnTo>
                    <a:pt x="66" y="806"/>
                  </a:lnTo>
                  <a:lnTo>
                    <a:pt x="64" y="806"/>
                  </a:lnTo>
                  <a:lnTo>
                    <a:pt x="62" y="806"/>
                  </a:lnTo>
                  <a:lnTo>
                    <a:pt x="62" y="808"/>
                  </a:lnTo>
                  <a:lnTo>
                    <a:pt x="64" y="808"/>
                  </a:lnTo>
                  <a:lnTo>
                    <a:pt x="62" y="808"/>
                  </a:lnTo>
                  <a:lnTo>
                    <a:pt x="60" y="808"/>
                  </a:lnTo>
                  <a:lnTo>
                    <a:pt x="60" y="806"/>
                  </a:lnTo>
                  <a:lnTo>
                    <a:pt x="58" y="806"/>
                  </a:lnTo>
                  <a:lnTo>
                    <a:pt x="58" y="808"/>
                  </a:lnTo>
                  <a:lnTo>
                    <a:pt x="56" y="808"/>
                  </a:lnTo>
                  <a:lnTo>
                    <a:pt x="54" y="808"/>
                  </a:lnTo>
                  <a:lnTo>
                    <a:pt x="54" y="810"/>
                  </a:lnTo>
                  <a:lnTo>
                    <a:pt x="52" y="810"/>
                  </a:lnTo>
                  <a:lnTo>
                    <a:pt x="54" y="812"/>
                  </a:lnTo>
                  <a:lnTo>
                    <a:pt x="52" y="812"/>
                  </a:lnTo>
                  <a:lnTo>
                    <a:pt x="52" y="814"/>
                  </a:lnTo>
                  <a:lnTo>
                    <a:pt x="50" y="814"/>
                  </a:lnTo>
                  <a:lnTo>
                    <a:pt x="50" y="812"/>
                  </a:lnTo>
                  <a:lnTo>
                    <a:pt x="50" y="810"/>
                  </a:lnTo>
                  <a:lnTo>
                    <a:pt x="48" y="810"/>
                  </a:lnTo>
                  <a:lnTo>
                    <a:pt x="46" y="810"/>
                  </a:lnTo>
                  <a:lnTo>
                    <a:pt x="46" y="812"/>
                  </a:lnTo>
                  <a:lnTo>
                    <a:pt x="44" y="812"/>
                  </a:lnTo>
                  <a:lnTo>
                    <a:pt x="44" y="814"/>
                  </a:lnTo>
                  <a:lnTo>
                    <a:pt x="44" y="816"/>
                  </a:lnTo>
                  <a:lnTo>
                    <a:pt x="42" y="816"/>
                  </a:lnTo>
                  <a:lnTo>
                    <a:pt x="42" y="818"/>
                  </a:lnTo>
                  <a:lnTo>
                    <a:pt x="42" y="820"/>
                  </a:lnTo>
                  <a:lnTo>
                    <a:pt x="42" y="822"/>
                  </a:lnTo>
                  <a:lnTo>
                    <a:pt x="44" y="822"/>
                  </a:lnTo>
                  <a:lnTo>
                    <a:pt x="42" y="824"/>
                  </a:lnTo>
                  <a:lnTo>
                    <a:pt x="40" y="824"/>
                  </a:lnTo>
                  <a:lnTo>
                    <a:pt x="40" y="822"/>
                  </a:lnTo>
                  <a:lnTo>
                    <a:pt x="38" y="820"/>
                  </a:lnTo>
                  <a:lnTo>
                    <a:pt x="38" y="818"/>
                  </a:lnTo>
                  <a:lnTo>
                    <a:pt x="36" y="818"/>
                  </a:lnTo>
                  <a:lnTo>
                    <a:pt x="36" y="816"/>
                  </a:lnTo>
                  <a:lnTo>
                    <a:pt x="38" y="814"/>
                  </a:lnTo>
                  <a:lnTo>
                    <a:pt x="38" y="812"/>
                  </a:lnTo>
                  <a:lnTo>
                    <a:pt x="36" y="810"/>
                  </a:lnTo>
                  <a:lnTo>
                    <a:pt x="38" y="810"/>
                  </a:lnTo>
                  <a:lnTo>
                    <a:pt x="38" y="808"/>
                  </a:lnTo>
                  <a:lnTo>
                    <a:pt x="36" y="806"/>
                  </a:lnTo>
                  <a:lnTo>
                    <a:pt x="34" y="806"/>
                  </a:lnTo>
                  <a:lnTo>
                    <a:pt x="34" y="808"/>
                  </a:lnTo>
                  <a:lnTo>
                    <a:pt x="32" y="808"/>
                  </a:lnTo>
                  <a:lnTo>
                    <a:pt x="32" y="810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0" y="810"/>
                  </a:lnTo>
                  <a:lnTo>
                    <a:pt x="30" y="812"/>
                  </a:lnTo>
                  <a:lnTo>
                    <a:pt x="32" y="814"/>
                  </a:lnTo>
                  <a:lnTo>
                    <a:pt x="30" y="814"/>
                  </a:lnTo>
                  <a:lnTo>
                    <a:pt x="32" y="814"/>
                  </a:lnTo>
                  <a:lnTo>
                    <a:pt x="32" y="816"/>
                  </a:lnTo>
                  <a:lnTo>
                    <a:pt x="34" y="816"/>
                  </a:lnTo>
                  <a:lnTo>
                    <a:pt x="34" y="818"/>
                  </a:lnTo>
                  <a:lnTo>
                    <a:pt x="34" y="820"/>
                  </a:lnTo>
                  <a:lnTo>
                    <a:pt x="34" y="822"/>
                  </a:lnTo>
                  <a:lnTo>
                    <a:pt x="34" y="824"/>
                  </a:lnTo>
                  <a:lnTo>
                    <a:pt x="34" y="826"/>
                  </a:lnTo>
                  <a:lnTo>
                    <a:pt x="34" y="828"/>
                  </a:lnTo>
                  <a:lnTo>
                    <a:pt x="34" y="830"/>
                  </a:lnTo>
                  <a:lnTo>
                    <a:pt x="34" y="832"/>
                  </a:lnTo>
                  <a:lnTo>
                    <a:pt x="32" y="832"/>
                  </a:lnTo>
                  <a:lnTo>
                    <a:pt x="32" y="834"/>
                  </a:lnTo>
                  <a:lnTo>
                    <a:pt x="30" y="836"/>
                  </a:lnTo>
                  <a:lnTo>
                    <a:pt x="30" y="838"/>
                  </a:lnTo>
                  <a:lnTo>
                    <a:pt x="32" y="838"/>
                  </a:lnTo>
                  <a:lnTo>
                    <a:pt x="32" y="840"/>
                  </a:lnTo>
                  <a:lnTo>
                    <a:pt x="30" y="840"/>
                  </a:lnTo>
                  <a:lnTo>
                    <a:pt x="30" y="842"/>
                  </a:lnTo>
                  <a:lnTo>
                    <a:pt x="32" y="844"/>
                  </a:lnTo>
                  <a:lnTo>
                    <a:pt x="30" y="844"/>
                  </a:lnTo>
                  <a:lnTo>
                    <a:pt x="30" y="844"/>
                  </a:lnTo>
                  <a:lnTo>
                    <a:pt x="30" y="846"/>
                  </a:lnTo>
                  <a:lnTo>
                    <a:pt x="28" y="846"/>
                  </a:lnTo>
                  <a:lnTo>
                    <a:pt x="28" y="836"/>
                  </a:lnTo>
                  <a:lnTo>
                    <a:pt x="28" y="830"/>
                  </a:lnTo>
                  <a:lnTo>
                    <a:pt x="28" y="818"/>
                  </a:lnTo>
                  <a:lnTo>
                    <a:pt x="28" y="814"/>
                  </a:lnTo>
                  <a:lnTo>
                    <a:pt x="28" y="810"/>
                  </a:lnTo>
                  <a:lnTo>
                    <a:pt x="28" y="808"/>
                  </a:lnTo>
                  <a:lnTo>
                    <a:pt x="26" y="808"/>
                  </a:lnTo>
                  <a:lnTo>
                    <a:pt x="24" y="808"/>
                  </a:lnTo>
                  <a:lnTo>
                    <a:pt x="22" y="808"/>
                  </a:lnTo>
                  <a:lnTo>
                    <a:pt x="20" y="808"/>
                  </a:lnTo>
                  <a:lnTo>
                    <a:pt x="16" y="808"/>
                  </a:lnTo>
                  <a:lnTo>
                    <a:pt x="14" y="808"/>
                  </a:lnTo>
                  <a:lnTo>
                    <a:pt x="8" y="808"/>
                  </a:lnTo>
                  <a:lnTo>
                    <a:pt x="4" y="808"/>
                  </a:lnTo>
                  <a:lnTo>
                    <a:pt x="4" y="804"/>
                  </a:lnTo>
                  <a:lnTo>
                    <a:pt x="4" y="800"/>
                  </a:lnTo>
                  <a:lnTo>
                    <a:pt x="4" y="796"/>
                  </a:lnTo>
                  <a:lnTo>
                    <a:pt x="6" y="796"/>
                  </a:lnTo>
                  <a:lnTo>
                    <a:pt x="8" y="796"/>
                  </a:lnTo>
                  <a:lnTo>
                    <a:pt x="10" y="796"/>
                  </a:lnTo>
                  <a:lnTo>
                    <a:pt x="10" y="794"/>
                  </a:lnTo>
                  <a:lnTo>
                    <a:pt x="10" y="790"/>
                  </a:lnTo>
                  <a:lnTo>
                    <a:pt x="10" y="788"/>
                  </a:lnTo>
                  <a:lnTo>
                    <a:pt x="10" y="786"/>
                  </a:lnTo>
                  <a:lnTo>
                    <a:pt x="10" y="784"/>
                  </a:lnTo>
                  <a:lnTo>
                    <a:pt x="10" y="782"/>
                  </a:lnTo>
                  <a:lnTo>
                    <a:pt x="10" y="780"/>
                  </a:lnTo>
                  <a:lnTo>
                    <a:pt x="8" y="776"/>
                  </a:lnTo>
                  <a:lnTo>
                    <a:pt x="8" y="774"/>
                  </a:lnTo>
                  <a:lnTo>
                    <a:pt x="8" y="772"/>
                  </a:lnTo>
                  <a:lnTo>
                    <a:pt x="8" y="768"/>
                  </a:lnTo>
                  <a:lnTo>
                    <a:pt x="8" y="762"/>
                  </a:lnTo>
                  <a:lnTo>
                    <a:pt x="8" y="760"/>
                  </a:lnTo>
                  <a:lnTo>
                    <a:pt x="8" y="758"/>
                  </a:lnTo>
                  <a:lnTo>
                    <a:pt x="8" y="756"/>
                  </a:lnTo>
                  <a:lnTo>
                    <a:pt x="8" y="754"/>
                  </a:lnTo>
                  <a:lnTo>
                    <a:pt x="10" y="750"/>
                  </a:lnTo>
                  <a:lnTo>
                    <a:pt x="10" y="748"/>
                  </a:lnTo>
                  <a:lnTo>
                    <a:pt x="10" y="744"/>
                  </a:lnTo>
                  <a:lnTo>
                    <a:pt x="8" y="744"/>
                  </a:lnTo>
                  <a:lnTo>
                    <a:pt x="6" y="744"/>
                  </a:lnTo>
                  <a:lnTo>
                    <a:pt x="4" y="744"/>
                  </a:lnTo>
                  <a:lnTo>
                    <a:pt x="0" y="744"/>
                  </a:lnTo>
                  <a:lnTo>
                    <a:pt x="2" y="736"/>
                  </a:lnTo>
                  <a:lnTo>
                    <a:pt x="2" y="734"/>
                  </a:lnTo>
                  <a:lnTo>
                    <a:pt x="2" y="730"/>
                  </a:lnTo>
                  <a:lnTo>
                    <a:pt x="2" y="726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8"/>
                  </a:lnTo>
                  <a:lnTo>
                    <a:pt x="6" y="718"/>
                  </a:lnTo>
                  <a:lnTo>
                    <a:pt x="10" y="718"/>
                  </a:lnTo>
                  <a:lnTo>
                    <a:pt x="22" y="718"/>
                  </a:lnTo>
                  <a:lnTo>
                    <a:pt x="22" y="718"/>
                  </a:lnTo>
                  <a:lnTo>
                    <a:pt x="26" y="718"/>
                  </a:lnTo>
                  <a:lnTo>
                    <a:pt x="26" y="714"/>
                  </a:lnTo>
                  <a:lnTo>
                    <a:pt x="26" y="712"/>
                  </a:lnTo>
                  <a:lnTo>
                    <a:pt x="26" y="706"/>
                  </a:lnTo>
                  <a:lnTo>
                    <a:pt x="26" y="704"/>
                  </a:lnTo>
                  <a:lnTo>
                    <a:pt x="36" y="704"/>
                  </a:lnTo>
                  <a:lnTo>
                    <a:pt x="44" y="704"/>
                  </a:lnTo>
                  <a:lnTo>
                    <a:pt x="48" y="704"/>
                  </a:lnTo>
                  <a:lnTo>
                    <a:pt x="50" y="704"/>
                  </a:lnTo>
                  <a:lnTo>
                    <a:pt x="52" y="704"/>
                  </a:lnTo>
                  <a:lnTo>
                    <a:pt x="54" y="704"/>
                  </a:lnTo>
                  <a:lnTo>
                    <a:pt x="54" y="702"/>
                  </a:lnTo>
                  <a:lnTo>
                    <a:pt x="54" y="700"/>
                  </a:lnTo>
                  <a:lnTo>
                    <a:pt x="54" y="698"/>
                  </a:lnTo>
                  <a:lnTo>
                    <a:pt x="54" y="694"/>
                  </a:lnTo>
                  <a:lnTo>
                    <a:pt x="54" y="692"/>
                  </a:lnTo>
                  <a:lnTo>
                    <a:pt x="56" y="692"/>
                  </a:lnTo>
                  <a:lnTo>
                    <a:pt x="58" y="692"/>
                  </a:lnTo>
                  <a:lnTo>
                    <a:pt x="60" y="692"/>
                  </a:lnTo>
                  <a:lnTo>
                    <a:pt x="74" y="692"/>
                  </a:lnTo>
                  <a:lnTo>
                    <a:pt x="74" y="678"/>
                  </a:lnTo>
                  <a:lnTo>
                    <a:pt x="82" y="678"/>
                  </a:lnTo>
                  <a:lnTo>
                    <a:pt x="86" y="678"/>
                  </a:lnTo>
                  <a:lnTo>
                    <a:pt x="86" y="676"/>
                  </a:lnTo>
                  <a:lnTo>
                    <a:pt x="86" y="674"/>
                  </a:lnTo>
                  <a:lnTo>
                    <a:pt x="86" y="672"/>
                  </a:lnTo>
                  <a:lnTo>
                    <a:pt x="86" y="670"/>
                  </a:lnTo>
                  <a:lnTo>
                    <a:pt x="88" y="672"/>
                  </a:lnTo>
                  <a:lnTo>
                    <a:pt x="90" y="672"/>
                  </a:lnTo>
                  <a:lnTo>
                    <a:pt x="92" y="672"/>
                  </a:lnTo>
                  <a:lnTo>
                    <a:pt x="94" y="672"/>
                  </a:lnTo>
                  <a:lnTo>
                    <a:pt x="94" y="674"/>
                  </a:lnTo>
                  <a:lnTo>
                    <a:pt x="96" y="674"/>
                  </a:lnTo>
                  <a:lnTo>
                    <a:pt x="98" y="672"/>
                  </a:lnTo>
                  <a:lnTo>
                    <a:pt x="100" y="672"/>
                  </a:lnTo>
                  <a:lnTo>
                    <a:pt x="100" y="674"/>
                  </a:lnTo>
                  <a:lnTo>
                    <a:pt x="100" y="672"/>
                  </a:lnTo>
                  <a:lnTo>
                    <a:pt x="103" y="672"/>
                  </a:lnTo>
                  <a:lnTo>
                    <a:pt x="105" y="672"/>
                  </a:lnTo>
                  <a:lnTo>
                    <a:pt x="105" y="674"/>
                  </a:lnTo>
                  <a:lnTo>
                    <a:pt x="107" y="676"/>
                  </a:lnTo>
                  <a:lnTo>
                    <a:pt x="107" y="674"/>
                  </a:lnTo>
                  <a:lnTo>
                    <a:pt x="107" y="676"/>
                  </a:lnTo>
                  <a:lnTo>
                    <a:pt x="109" y="676"/>
                  </a:lnTo>
                  <a:lnTo>
                    <a:pt x="111" y="676"/>
                  </a:lnTo>
                  <a:lnTo>
                    <a:pt x="111" y="678"/>
                  </a:lnTo>
                  <a:lnTo>
                    <a:pt x="111" y="676"/>
                  </a:lnTo>
                  <a:lnTo>
                    <a:pt x="109" y="674"/>
                  </a:lnTo>
                  <a:lnTo>
                    <a:pt x="109" y="672"/>
                  </a:lnTo>
                  <a:lnTo>
                    <a:pt x="109" y="670"/>
                  </a:lnTo>
                  <a:lnTo>
                    <a:pt x="107" y="670"/>
                  </a:lnTo>
                  <a:lnTo>
                    <a:pt x="107" y="668"/>
                  </a:lnTo>
                  <a:lnTo>
                    <a:pt x="109" y="668"/>
                  </a:lnTo>
                  <a:lnTo>
                    <a:pt x="109" y="666"/>
                  </a:lnTo>
                  <a:lnTo>
                    <a:pt x="107" y="666"/>
                  </a:lnTo>
                  <a:lnTo>
                    <a:pt x="109" y="666"/>
                  </a:lnTo>
                  <a:lnTo>
                    <a:pt x="109" y="664"/>
                  </a:lnTo>
                  <a:lnTo>
                    <a:pt x="107" y="662"/>
                  </a:lnTo>
                  <a:lnTo>
                    <a:pt x="107" y="660"/>
                  </a:lnTo>
                  <a:lnTo>
                    <a:pt x="105" y="660"/>
                  </a:lnTo>
                  <a:lnTo>
                    <a:pt x="105" y="658"/>
                  </a:lnTo>
                  <a:lnTo>
                    <a:pt x="105" y="656"/>
                  </a:lnTo>
                  <a:lnTo>
                    <a:pt x="107" y="656"/>
                  </a:lnTo>
                  <a:lnTo>
                    <a:pt x="105" y="654"/>
                  </a:lnTo>
                  <a:lnTo>
                    <a:pt x="105" y="656"/>
                  </a:lnTo>
                  <a:lnTo>
                    <a:pt x="103" y="654"/>
                  </a:lnTo>
                  <a:lnTo>
                    <a:pt x="105" y="654"/>
                  </a:lnTo>
                  <a:lnTo>
                    <a:pt x="105" y="652"/>
                  </a:lnTo>
                  <a:lnTo>
                    <a:pt x="105" y="650"/>
                  </a:lnTo>
                  <a:lnTo>
                    <a:pt x="105" y="648"/>
                  </a:lnTo>
                  <a:lnTo>
                    <a:pt x="105" y="646"/>
                  </a:lnTo>
                  <a:lnTo>
                    <a:pt x="105" y="644"/>
                  </a:lnTo>
                  <a:lnTo>
                    <a:pt x="105" y="642"/>
                  </a:lnTo>
                  <a:lnTo>
                    <a:pt x="107" y="640"/>
                  </a:lnTo>
                  <a:lnTo>
                    <a:pt x="107" y="636"/>
                  </a:lnTo>
                  <a:lnTo>
                    <a:pt x="109" y="634"/>
                  </a:lnTo>
                  <a:lnTo>
                    <a:pt x="111" y="630"/>
                  </a:lnTo>
                  <a:lnTo>
                    <a:pt x="113" y="628"/>
                  </a:lnTo>
                  <a:lnTo>
                    <a:pt x="115" y="626"/>
                  </a:lnTo>
                  <a:lnTo>
                    <a:pt x="119" y="620"/>
                  </a:lnTo>
                  <a:lnTo>
                    <a:pt x="125" y="608"/>
                  </a:lnTo>
                  <a:lnTo>
                    <a:pt x="127" y="604"/>
                  </a:lnTo>
                  <a:lnTo>
                    <a:pt x="131" y="602"/>
                  </a:lnTo>
                  <a:lnTo>
                    <a:pt x="135" y="596"/>
                  </a:lnTo>
                  <a:lnTo>
                    <a:pt x="139" y="594"/>
                  </a:lnTo>
                  <a:lnTo>
                    <a:pt x="141" y="592"/>
                  </a:lnTo>
                  <a:lnTo>
                    <a:pt x="143" y="590"/>
                  </a:lnTo>
                  <a:lnTo>
                    <a:pt x="145" y="590"/>
                  </a:lnTo>
                  <a:lnTo>
                    <a:pt x="147" y="588"/>
                  </a:lnTo>
                  <a:lnTo>
                    <a:pt x="149" y="588"/>
                  </a:lnTo>
                  <a:lnTo>
                    <a:pt x="149" y="586"/>
                  </a:lnTo>
                  <a:lnTo>
                    <a:pt x="151" y="586"/>
                  </a:lnTo>
                  <a:lnTo>
                    <a:pt x="153" y="586"/>
                  </a:lnTo>
                  <a:lnTo>
                    <a:pt x="153" y="588"/>
                  </a:lnTo>
                  <a:lnTo>
                    <a:pt x="151" y="588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1" y="590"/>
                  </a:lnTo>
                  <a:lnTo>
                    <a:pt x="151" y="592"/>
                  </a:lnTo>
                  <a:lnTo>
                    <a:pt x="151" y="590"/>
                  </a:lnTo>
                  <a:lnTo>
                    <a:pt x="153" y="590"/>
                  </a:lnTo>
                  <a:lnTo>
                    <a:pt x="153" y="588"/>
                  </a:lnTo>
                  <a:lnTo>
                    <a:pt x="153" y="586"/>
                  </a:lnTo>
                  <a:lnTo>
                    <a:pt x="155" y="586"/>
                  </a:lnTo>
                  <a:lnTo>
                    <a:pt x="157" y="586"/>
                  </a:lnTo>
                  <a:lnTo>
                    <a:pt x="157" y="584"/>
                  </a:lnTo>
                  <a:lnTo>
                    <a:pt x="157" y="586"/>
                  </a:lnTo>
                  <a:lnTo>
                    <a:pt x="157" y="588"/>
                  </a:lnTo>
                  <a:lnTo>
                    <a:pt x="159" y="588"/>
                  </a:lnTo>
                  <a:lnTo>
                    <a:pt x="161" y="588"/>
                  </a:lnTo>
                  <a:lnTo>
                    <a:pt x="159" y="588"/>
                  </a:lnTo>
                  <a:lnTo>
                    <a:pt x="159" y="586"/>
                  </a:lnTo>
                  <a:lnTo>
                    <a:pt x="159" y="584"/>
                  </a:lnTo>
                  <a:lnTo>
                    <a:pt x="157" y="584"/>
                  </a:lnTo>
                  <a:lnTo>
                    <a:pt x="155" y="584"/>
                  </a:lnTo>
                  <a:lnTo>
                    <a:pt x="155" y="581"/>
                  </a:lnTo>
                  <a:lnTo>
                    <a:pt x="157" y="581"/>
                  </a:lnTo>
                  <a:lnTo>
                    <a:pt x="161" y="577"/>
                  </a:lnTo>
                  <a:lnTo>
                    <a:pt x="163" y="575"/>
                  </a:lnTo>
                  <a:lnTo>
                    <a:pt x="163" y="573"/>
                  </a:lnTo>
                  <a:lnTo>
                    <a:pt x="165" y="571"/>
                  </a:lnTo>
                  <a:lnTo>
                    <a:pt x="167" y="569"/>
                  </a:lnTo>
                  <a:lnTo>
                    <a:pt x="167" y="565"/>
                  </a:lnTo>
                  <a:lnTo>
                    <a:pt x="169" y="563"/>
                  </a:lnTo>
                  <a:lnTo>
                    <a:pt x="171" y="563"/>
                  </a:lnTo>
                  <a:lnTo>
                    <a:pt x="173" y="561"/>
                  </a:lnTo>
                  <a:lnTo>
                    <a:pt x="173" y="559"/>
                  </a:lnTo>
                  <a:lnTo>
                    <a:pt x="175" y="559"/>
                  </a:lnTo>
                  <a:lnTo>
                    <a:pt x="175" y="557"/>
                  </a:lnTo>
                  <a:lnTo>
                    <a:pt x="177" y="557"/>
                  </a:lnTo>
                  <a:lnTo>
                    <a:pt x="177" y="555"/>
                  </a:lnTo>
                  <a:lnTo>
                    <a:pt x="179" y="555"/>
                  </a:lnTo>
                  <a:lnTo>
                    <a:pt x="181" y="555"/>
                  </a:lnTo>
                  <a:lnTo>
                    <a:pt x="183" y="553"/>
                  </a:lnTo>
                  <a:lnTo>
                    <a:pt x="185" y="551"/>
                  </a:lnTo>
                  <a:lnTo>
                    <a:pt x="185" y="553"/>
                  </a:lnTo>
                  <a:lnTo>
                    <a:pt x="183" y="555"/>
                  </a:lnTo>
                  <a:lnTo>
                    <a:pt x="185" y="553"/>
                  </a:lnTo>
                  <a:lnTo>
                    <a:pt x="187" y="553"/>
                  </a:lnTo>
                  <a:lnTo>
                    <a:pt x="187" y="551"/>
                  </a:lnTo>
                  <a:lnTo>
                    <a:pt x="189" y="551"/>
                  </a:lnTo>
                  <a:lnTo>
                    <a:pt x="189" y="553"/>
                  </a:lnTo>
                  <a:lnTo>
                    <a:pt x="187" y="555"/>
                  </a:lnTo>
                  <a:lnTo>
                    <a:pt x="189" y="555"/>
                  </a:lnTo>
                  <a:lnTo>
                    <a:pt x="189" y="555"/>
                  </a:lnTo>
                  <a:lnTo>
                    <a:pt x="191" y="557"/>
                  </a:lnTo>
                  <a:lnTo>
                    <a:pt x="191" y="559"/>
                  </a:lnTo>
                  <a:lnTo>
                    <a:pt x="191" y="561"/>
                  </a:lnTo>
                  <a:lnTo>
                    <a:pt x="191" y="563"/>
                  </a:lnTo>
                  <a:lnTo>
                    <a:pt x="191" y="565"/>
                  </a:lnTo>
                  <a:lnTo>
                    <a:pt x="191" y="567"/>
                  </a:lnTo>
                  <a:lnTo>
                    <a:pt x="191" y="569"/>
                  </a:lnTo>
                  <a:lnTo>
                    <a:pt x="191" y="571"/>
                  </a:lnTo>
                  <a:lnTo>
                    <a:pt x="193" y="571"/>
                  </a:lnTo>
                  <a:lnTo>
                    <a:pt x="195" y="571"/>
                  </a:lnTo>
                  <a:lnTo>
                    <a:pt x="197" y="571"/>
                  </a:lnTo>
                  <a:lnTo>
                    <a:pt x="197" y="573"/>
                  </a:lnTo>
                  <a:lnTo>
                    <a:pt x="199" y="573"/>
                  </a:lnTo>
                  <a:lnTo>
                    <a:pt x="199" y="575"/>
                  </a:lnTo>
                  <a:lnTo>
                    <a:pt x="197" y="575"/>
                  </a:lnTo>
                  <a:lnTo>
                    <a:pt x="197" y="577"/>
                  </a:lnTo>
                  <a:lnTo>
                    <a:pt x="195" y="577"/>
                  </a:lnTo>
                  <a:lnTo>
                    <a:pt x="193" y="577"/>
                  </a:lnTo>
                  <a:lnTo>
                    <a:pt x="193" y="579"/>
                  </a:lnTo>
                  <a:lnTo>
                    <a:pt x="191" y="579"/>
                  </a:lnTo>
                  <a:lnTo>
                    <a:pt x="189" y="579"/>
                  </a:lnTo>
                  <a:lnTo>
                    <a:pt x="189" y="581"/>
                  </a:lnTo>
                  <a:lnTo>
                    <a:pt x="189" y="584"/>
                  </a:lnTo>
                  <a:lnTo>
                    <a:pt x="189" y="586"/>
                  </a:lnTo>
                  <a:lnTo>
                    <a:pt x="189" y="588"/>
                  </a:lnTo>
                  <a:lnTo>
                    <a:pt x="189" y="586"/>
                  </a:lnTo>
                  <a:lnTo>
                    <a:pt x="191" y="586"/>
                  </a:lnTo>
                  <a:lnTo>
                    <a:pt x="191" y="584"/>
                  </a:lnTo>
                  <a:lnTo>
                    <a:pt x="191" y="581"/>
                  </a:lnTo>
                  <a:lnTo>
                    <a:pt x="191" y="579"/>
                  </a:lnTo>
                  <a:lnTo>
                    <a:pt x="193" y="579"/>
                  </a:lnTo>
                  <a:lnTo>
                    <a:pt x="195" y="579"/>
                  </a:lnTo>
                  <a:lnTo>
                    <a:pt x="195" y="577"/>
                  </a:lnTo>
                  <a:lnTo>
                    <a:pt x="197" y="577"/>
                  </a:lnTo>
                  <a:lnTo>
                    <a:pt x="199" y="575"/>
                  </a:lnTo>
                  <a:lnTo>
                    <a:pt x="199" y="573"/>
                  </a:lnTo>
                  <a:lnTo>
                    <a:pt x="197" y="571"/>
                  </a:lnTo>
                  <a:lnTo>
                    <a:pt x="195" y="571"/>
                  </a:lnTo>
                  <a:lnTo>
                    <a:pt x="193" y="571"/>
                  </a:lnTo>
                  <a:lnTo>
                    <a:pt x="191" y="569"/>
                  </a:lnTo>
                  <a:lnTo>
                    <a:pt x="191" y="567"/>
                  </a:lnTo>
                  <a:lnTo>
                    <a:pt x="191" y="565"/>
                  </a:lnTo>
                  <a:lnTo>
                    <a:pt x="193" y="563"/>
                  </a:lnTo>
                  <a:lnTo>
                    <a:pt x="193" y="561"/>
                  </a:lnTo>
                  <a:lnTo>
                    <a:pt x="195" y="561"/>
                  </a:lnTo>
                  <a:lnTo>
                    <a:pt x="195" y="563"/>
                  </a:lnTo>
                  <a:lnTo>
                    <a:pt x="197" y="563"/>
                  </a:lnTo>
                  <a:lnTo>
                    <a:pt x="197" y="565"/>
                  </a:lnTo>
                  <a:lnTo>
                    <a:pt x="199" y="567"/>
                  </a:lnTo>
                  <a:lnTo>
                    <a:pt x="201" y="567"/>
                  </a:lnTo>
                  <a:lnTo>
                    <a:pt x="203" y="565"/>
                  </a:lnTo>
                  <a:lnTo>
                    <a:pt x="205" y="565"/>
                  </a:lnTo>
                  <a:lnTo>
                    <a:pt x="205" y="567"/>
                  </a:lnTo>
                  <a:lnTo>
                    <a:pt x="203" y="567"/>
                  </a:lnTo>
                  <a:lnTo>
                    <a:pt x="203" y="569"/>
                  </a:lnTo>
                  <a:lnTo>
                    <a:pt x="203" y="571"/>
                  </a:lnTo>
                  <a:lnTo>
                    <a:pt x="203" y="573"/>
                  </a:lnTo>
                  <a:lnTo>
                    <a:pt x="205" y="571"/>
                  </a:lnTo>
                  <a:lnTo>
                    <a:pt x="203" y="571"/>
                  </a:lnTo>
                  <a:lnTo>
                    <a:pt x="205" y="569"/>
                  </a:lnTo>
                  <a:lnTo>
                    <a:pt x="205" y="567"/>
                  </a:lnTo>
                  <a:lnTo>
                    <a:pt x="207" y="567"/>
                  </a:lnTo>
                  <a:lnTo>
                    <a:pt x="207" y="565"/>
                  </a:lnTo>
                  <a:lnTo>
                    <a:pt x="209" y="565"/>
                  </a:lnTo>
                  <a:lnTo>
                    <a:pt x="211" y="565"/>
                  </a:lnTo>
                  <a:lnTo>
                    <a:pt x="213" y="565"/>
                  </a:lnTo>
                  <a:lnTo>
                    <a:pt x="213" y="563"/>
                  </a:lnTo>
                  <a:lnTo>
                    <a:pt x="213" y="561"/>
                  </a:lnTo>
                  <a:lnTo>
                    <a:pt x="213" y="559"/>
                  </a:lnTo>
                  <a:lnTo>
                    <a:pt x="213" y="557"/>
                  </a:lnTo>
                  <a:lnTo>
                    <a:pt x="211" y="557"/>
                  </a:lnTo>
                  <a:lnTo>
                    <a:pt x="211" y="555"/>
                  </a:lnTo>
                  <a:lnTo>
                    <a:pt x="213" y="555"/>
                  </a:lnTo>
                  <a:lnTo>
                    <a:pt x="215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7" y="555"/>
                  </a:lnTo>
                  <a:lnTo>
                    <a:pt x="215" y="555"/>
                  </a:lnTo>
                  <a:lnTo>
                    <a:pt x="215" y="553"/>
                  </a:lnTo>
                  <a:lnTo>
                    <a:pt x="215" y="553"/>
                  </a:lnTo>
                  <a:lnTo>
                    <a:pt x="215" y="555"/>
                  </a:lnTo>
                  <a:lnTo>
                    <a:pt x="213" y="555"/>
                  </a:lnTo>
                  <a:lnTo>
                    <a:pt x="211" y="555"/>
                  </a:lnTo>
                  <a:lnTo>
                    <a:pt x="209" y="555"/>
                  </a:lnTo>
                  <a:lnTo>
                    <a:pt x="209" y="557"/>
                  </a:lnTo>
                  <a:lnTo>
                    <a:pt x="211" y="557"/>
                  </a:lnTo>
                  <a:lnTo>
                    <a:pt x="211" y="559"/>
                  </a:lnTo>
                  <a:lnTo>
                    <a:pt x="213" y="561"/>
                  </a:lnTo>
                  <a:lnTo>
                    <a:pt x="213" y="563"/>
                  </a:lnTo>
                  <a:lnTo>
                    <a:pt x="213" y="565"/>
                  </a:lnTo>
                  <a:lnTo>
                    <a:pt x="211" y="565"/>
                  </a:lnTo>
                  <a:lnTo>
                    <a:pt x="209" y="563"/>
                  </a:lnTo>
                  <a:lnTo>
                    <a:pt x="207" y="563"/>
                  </a:lnTo>
                  <a:lnTo>
                    <a:pt x="205" y="561"/>
                  </a:lnTo>
                  <a:lnTo>
                    <a:pt x="203" y="561"/>
                  </a:lnTo>
                  <a:lnTo>
                    <a:pt x="201" y="561"/>
                  </a:lnTo>
                  <a:lnTo>
                    <a:pt x="201" y="563"/>
                  </a:lnTo>
                  <a:lnTo>
                    <a:pt x="201" y="565"/>
                  </a:lnTo>
                  <a:lnTo>
                    <a:pt x="199" y="565"/>
                  </a:lnTo>
                  <a:lnTo>
                    <a:pt x="199" y="563"/>
                  </a:lnTo>
                  <a:lnTo>
                    <a:pt x="197" y="563"/>
                  </a:lnTo>
                  <a:lnTo>
                    <a:pt x="197" y="561"/>
                  </a:lnTo>
                  <a:lnTo>
                    <a:pt x="197" y="559"/>
                  </a:lnTo>
                  <a:lnTo>
                    <a:pt x="199" y="559"/>
                  </a:lnTo>
                  <a:lnTo>
                    <a:pt x="199" y="557"/>
                  </a:lnTo>
                  <a:lnTo>
                    <a:pt x="197" y="555"/>
                  </a:lnTo>
                  <a:lnTo>
                    <a:pt x="197" y="555"/>
                  </a:lnTo>
                  <a:lnTo>
                    <a:pt x="197" y="553"/>
                  </a:lnTo>
                  <a:lnTo>
                    <a:pt x="197" y="551"/>
                  </a:lnTo>
                  <a:lnTo>
                    <a:pt x="197" y="549"/>
                  </a:lnTo>
                  <a:lnTo>
                    <a:pt x="197" y="545"/>
                  </a:lnTo>
                  <a:lnTo>
                    <a:pt x="195" y="545"/>
                  </a:lnTo>
                  <a:lnTo>
                    <a:pt x="197" y="543"/>
                  </a:lnTo>
                  <a:lnTo>
                    <a:pt x="195" y="543"/>
                  </a:lnTo>
                  <a:lnTo>
                    <a:pt x="195" y="541"/>
                  </a:lnTo>
                  <a:lnTo>
                    <a:pt x="195" y="543"/>
                  </a:lnTo>
                  <a:lnTo>
                    <a:pt x="193" y="541"/>
                  </a:lnTo>
                  <a:lnTo>
                    <a:pt x="195" y="539"/>
                  </a:lnTo>
                  <a:lnTo>
                    <a:pt x="193" y="539"/>
                  </a:lnTo>
                  <a:lnTo>
                    <a:pt x="193" y="541"/>
                  </a:lnTo>
                  <a:lnTo>
                    <a:pt x="193" y="543"/>
                  </a:lnTo>
                  <a:lnTo>
                    <a:pt x="195" y="543"/>
                  </a:lnTo>
                  <a:lnTo>
                    <a:pt x="195" y="545"/>
                  </a:lnTo>
                  <a:lnTo>
                    <a:pt x="193" y="545"/>
                  </a:lnTo>
                  <a:lnTo>
                    <a:pt x="191" y="543"/>
                  </a:lnTo>
                  <a:lnTo>
                    <a:pt x="191" y="545"/>
                  </a:lnTo>
                  <a:lnTo>
                    <a:pt x="189" y="545"/>
                  </a:lnTo>
                  <a:lnTo>
                    <a:pt x="187" y="545"/>
                  </a:lnTo>
                  <a:lnTo>
                    <a:pt x="187" y="543"/>
                  </a:lnTo>
                  <a:lnTo>
                    <a:pt x="187" y="541"/>
                  </a:lnTo>
                  <a:lnTo>
                    <a:pt x="187" y="539"/>
                  </a:lnTo>
                  <a:lnTo>
                    <a:pt x="187" y="531"/>
                  </a:lnTo>
                  <a:lnTo>
                    <a:pt x="187" y="527"/>
                  </a:lnTo>
                  <a:lnTo>
                    <a:pt x="187" y="525"/>
                  </a:lnTo>
                  <a:lnTo>
                    <a:pt x="189" y="523"/>
                  </a:lnTo>
                  <a:lnTo>
                    <a:pt x="189" y="517"/>
                  </a:lnTo>
                  <a:lnTo>
                    <a:pt x="191" y="513"/>
                  </a:lnTo>
                  <a:lnTo>
                    <a:pt x="191" y="507"/>
                  </a:lnTo>
                  <a:lnTo>
                    <a:pt x="193" y="501"/>
                  </a:lnTo>
                  <a:lnTo>
                    <a:pt x="193" y="491"/>
                  </a:lnTo>
                  <a:lnTo>
                    <a:pt x="193" y="489"/>
                  </a:lnTo>
                  <a:lnTo>
                    <a:pt x="195" y="479"/>
                  </a:lnTo>
                  <a:lnTo>
                    <a:pt x="195" y="471"/>
                  </a:lnTo>
                  <a:lnTo>
                    <a:pt x="195" y="469"/>
                  </a:lnTo>
                  <a:lnTo>
                    <a:pt x="197" y="467"/>
                  </a:lnTo>
                  <a:lnTo>
                    <a:pt x="197" y="465"/>
                  </a:lnTo>
                  <a:lnTo>
                    <a:pt x="197" y="463"/>
                  </a:lnTo>
                  <a:lnTo>
                    <a:pt x="197" y="461"/>
                  </a:lnTo>
                  <a:lnTo>
                    <a:pt x="199" y="457"/>
                  </a:lnTo>
                  <a:lnTo>
                    <a:pt x="201" y="453"/>
                  </a:lnTo>
                  <a:lnTo>
                    <a:pt x="203" y="451"/>
                  </a:lnTo>
                  <a:lnTo>
                    <a:pt x="203" y="453"/>
                  </a:lnTo>
                  <a:lnTo>
                    <a:pt x="203" y="455"/>
                  </a:lnTo>
                  <a:lnTo>
                    <a:pt x="203" y="457"/>
                  </a:lnTo>
                  <a:lnTo>
                    <a:pt x="205" y="457"/>
                  </a:lnTo>
                  <a:lnTo>
                    <a:pt x="207" y="457"/>
                  </a:lnTo>
                  <a:lnTo>
                    <a:pt x="211" y="457"/>
                  </a:lnTo>
                  <a:lnTo>
                    <a:pt x="213" y="455"/>
                  </a:lnTo>
                  <a:lnTo>
                    <a:pt x="213" y="453"/>
                  </a:lnTo>
                  <a:lnTo>
                    <a:pt x="215" y="451"/>
                  </a:lnTo>
                  <a:lnTo>
                    <a:pt x="215" y="449"/>
                  </a:lnTo>
                  <a:lnTo>
                    <a:pt x="215" y="449"/>
                  </a:lnTo>
                  <a:lnTo>
                    <a:pt x="219" y="449"/>
                  </a:lnTo>
                  <a:lnTo>
                    <a:pt x="219" y="451"/>
                  </a:lnTo>
                  <a:lnTo>
                    <a:pt x="221" y="453"/>
                  </a:lnTo>
                  <a:lnTo>
                    <a:pt x="223" y="453"/>
                  </a:lnTo>
                  <a:lnTo>
                    <a:pt x="225" y="453"/>
                  </a:lnTo>
                  <a:lnTo>
                    <a:pt x="225" y="451"/>
                  </a:lnTo>
                  <a:lnTo>
                    <a:pt x="227" y="451"/>
                  </a:lnTo>
                  <a:lnTo>
                    <a:pt x="229" y="451"/>
                  </a:lnTo>
                  <a:lnTo>
                    <a:pt x="231" y="451"/>
                  </a:lnTo>
                  <a:lnTo>
                    <a:pt x="233" y="453"/>
                  </a:lnTo>
                  <a:lnTo>
                    <a:pt x="233" y="455"/>
                  </a:lnTo>
                  <a:lnTo>
                    <a:pt x="233" y="457"/>
                  </a:lnTo>
                  <a:lnTo>
                    <a:pt x="235" y="457"/>
                  </a:lnTo>
                  <a:lnTo>
                    <a:pt x="235" y="459"/>
                  </a:lnTo>
                  <a:lnTo>
                    <a:pt x="237" y="459"/>
                  </a:lnTo>
                  <a:lnTo>
                    <a:pt x="235" y="459"/>
                  </a:lnTo>
                  <a:lnTo>
                    <a:pt x="235" y="457"/>
                  </a:lnTo>
                  <a:lnTo>
                    <a:pt x="233" y="455"/>
                  </a:lnTo>
                  <a:lnTo>
                    <a:pt x="233" y="453"/>
                  </a:lnTo>
                  <a:lnTo>
                    <a:pt x="233" y="451"/>
                  </a:lnTo>
                  <a:lnTo>
                    <a:pt x="231" y="451"/>
                  </a:lnTo>
                  <a:lnTo>
                    <a:pt x="229" y="451"/>
                  </a:lnTo>
                  <a:lnTo>
                    <a:pt x="229" y="449"/>
                  </a:lnTo>
                  <a:lnTo>
                    <a:pt x="227" y="449"/>
                  </a:lnTo>
                  <a:lnTo>
                    <a:pt x="225" y="449"/>
                  </a:lnTo>
                  <a:lnTo>
                    <a:pt x="225" y="451"/>
                  </a:lnTo>
                  <a:lnTo>
                    <a:pt x="223" y="451"/>
                  </a:lnTo>
                  <a:lnTo>
                    <a:pt x="223" y="449"/>
                  </a:lnTo>
                  <a:lnTo>
                    <a:pt x="221" y="449"/>
                  </a:lnTo>
                  <a:lnTo>
                    <a:pt x="219" y="447"/>
                  </a:lnTo>
                  <a:lnTo>
                    <a:pt x="219" y="445"/>
                  </a:lnTo>
                  <a:lnTo>
                    <a:pt x="219" y="443"/>
                  </a:lnTo>
                  <a:lnTo>
                    <a:pt x="219" y="441"/>
                  </a:lnTo>
                  <a:lnTo>
                    <a:pt x="217" y="443"/>
                  </a:lnTo>
                  <a:lnTo>
                    <a:pt x="217" y="445"/>
                  </a:lnTo>
                  <a:lnTo>
                    <a:pt x="215" y="445"/>
                  </a:lnTo>
                  <a:lnTo>
                    <a:pt x="215" y="445"/>
                  </a:lnTo>
                  <a:lnTo>
                    <a:pt x="213" y="447"/>
                  </a:lnTo>
                  <a:lnTo>
                    <a:pt x="211" y="449"/>
                  </a:lnTo>
                  <a:lnTo>
                    <a:pt x="209" y="449"/>
                  </a:lnTo>
                  <a:lnTo>
                    <a:pt x="209" y="447"/>
                  </a:lnTo>
                  <a:lnTo>
                    <a:pt x="207" y="447"/>
                  </a:lnTo>
                  <a:lnTo>
                    <a:pt x="207" y="445"/>
                  </a:lnTo>
                  <a:lnTo>
                    <a:pt x="205" y="443"/>
                  </a:lnTo>
                  <a:lnTo>
                    <a:pt x="203" y="443"/>
                  </a:lnTo>
                  <a:lnTo>
                    <a:pt x="203" y="441"/>
                  </a:lnTo>
                  <a:lnTo>
                    <a:pt x="201" y="439"/>
                  </a:lnTo>
                  <a:lnTo>
                    <a:pt x="201" y="437"/>
                  </a:lnTo>
                  <a:lnTo>
                    <a:pt x="201" y="435"/>
                  </a:lnTo>
                  <a:lnTo>
                    <a:pt x="199" y="433"/>
                  </a:lnTo>
                  <a:lnTo>
                    <a:pt x="199" y="431"/>
                  </a:lnTo>
                  <a:lnTo>
                    <a:pt x="199" y="429"/>
                  </a:lnTo>
                  <a:lnTo>
                    <a:pt x="201" y="427"/>
                  </a:lnTo>
                  <a:lnTo>
                    <a:pt x="201" y="425"/>
                  </a:lnTo>
                  <a:lnTo>
                    <a:pt x="201" y="423"/>
                  </a:lnTo>
                  <a:lnTo>
                    <a:pt x="201" y="421"/>
                  </a:lnTo>
                  <a:lnTo>
                    <a:pt x="201" y="419"/>
                  </a:lnTo>
                  <a:lnTo>
                    <a:pt x="201" y="417"/>
                  </a:lnTo>
                  <a:lnTo>
                    <a:pt x="203" y="417"/>
                  </a:lnTo>
                  <a:lnTo>
                    <a:pt x="203" y="415"/>
                  </a:lnTo>
                  <a:lnTo>
                    <a:pt x="203" y="413"/>
                  </a:lnTo>
                  <a:lnTo>
                    <a:pt x="205" y="411"/>
                  </a:lnTo>
                  <a:lnTo>
                    <a:pt x="205" y="411"/>
                  </a:lnTo>
                  <a:lnTo>
                    <a:pt x="205" y="409"/>
                  </a:lnTo>
                  <a:lnTo>
                    <a:pt x="205" y="407"/>
                  </a:lnTo>
                  <a:lnTo>
                    <a:pt x="207" y="407"/>
                  </a:lnTo>
                  <a:lnTo>
                    <a:pt x="207" y="405"/>
                  </a:lnTo>
                  <a:lnTo>
                    <a:pt x="209" y="403"/>
                  </a:lnTo>
                  <a:lnTo>
                    <a:pt x="211" y="401"/>
                  </a:lnTo>
                  <a:lnTo>
                    <a:pt x="213" y="399"/>
                  </a:lnTo>
                  <a:lnTo>
                    <a:pt x="215" y="399"/>
                  </a:lnTo>
                  <a:lnTo>
                    <a:pt x="215" y="397"/>
                  </a:lnTo>
                  <a:lnTo>
                    <a:pt x="217" y="395"/>
                  </a:lnTo>
                  <a:lnTo>
                    <a:pt x="219" y="393"/>
                  </a:lnTo>
                  <a:lnTo>
                    <a:pt x="219" y="391"/>
                  </a:lnTo>
                  <a:lnTo>
                    <a:pt x="221" y="389"/>
                  </a:lnTo>
                  <a:lnTo>
                    <a:pt x="221" y="387"/>
                  </a:lnTo>
                  <a:lnTo>
                    <a:pt x="223" y="385"/>
                  </a:lnTo>
                  <a:lnTo>
                    <a:pt x="225" y="385"/>
                  </a:lnTo>
                  <a:lnTo>
                    <a:pt x="233" y="385"/>
                  </a:lnTo>
                  <a:lnTo>
                    <a:pt x="235" y="385"/>
                  </a:lnTo>
                  <a:lnTo>
                    <a:pt x="241" y="385"/>
                  </a:lnTo>
                  <a:lnTo>
                    <a:pt x="243" y="385"/>
                  </a:lnTo>
                  <a:lnTo>
                    <a:pt x="261" y="385"/>
                  </a:lnTo>
                  <a:lnTo>
                    <a:pt x="263" y="385"/>
                  </a:lnTo>
                  <a:lnTo>
                    <a:pt x="265" y="385"/>
                  </a:lnTo>
                  <a:lnTo>
                    <a:pt x="267" y="385"/>
                  </a:lnTo>
                  <a:lnTo>
                    <a:pt x="269" y="385"/>
                  </a:lnTo>
                  <a:lnTo>
                    <a:pt x="271" y="385"/>
                  </a:lnTo>
                  <a:lnTo>
                    <a:pt x="279" y="385"/>
                  </a:lnTo>
                  <a:lnTo>
                    <a:pt x="281" y="385"/>
                  </a:lnTo>
                  <a:lnTo>
                    <a:pt x="285" y="385"/>
                  </a:lnTo>
                  <a:lnTo>
                    <a:pt x="287" y="385"/>
                  </a:lnTo>
                  <a:lnTo>
                    <a:pt x="289" y="385"/>
                  </a:lnTo>
                  <a:lnTo>
                    <a:pt x="305" y="385"/>
                  </a:lnTo>
                  <a:lnTo>
                    <a:pt x="305" y="383"/>
                  </a:lnTo>
                  <a:lnTo>
                    <a:pt x="305" y="381"/>
                  </a:lnTo>
                  <a:lnTo>
                    <a:pt x="305" y="369"/>
                  </a:lnTo>
                  <a:lnTo>
                    <a:pt x="305" y="365"/>
                  </a:lnTo>
                  <a:lnTo>
                    <a:pt x="305" y="361"/>
                  </a:lnTo>
                  <a:lnTo>
                    <a:pt x="305" y="355"/>
                  </a:lnTo>
                  <a:lnTo>
                    <a:pt x="305" y="353"/>
                  </a:lnTo>
                  <a:lnTo>
                    <a:pt x="305" y="351"/>
                  </a:lnTo>
                  <a:lnTo>
                    <a:pt x="305" y="339"/>
                  </a:lnTo>
                  <a:lnTo>
                    <a:pt x="297" y="339"/>
                  </a:lnTo>
                  <a:lnTo>
                    <a:pt x="291" y="339"/>
                  </a:lnTo>
                  <a:lnTo>
                    <a:pt x="263" y="339"/>
                  </a:lnTo>
                  <a:lnTo>
                    <a:pt x="263" y="339"/>
                  </a:lnTo>
                  <a:lnTo>
                    <a:pt x="259" y="339"/>
                  </a:lnTo>
                  <a:lnTo>
                    <a:pt x="255" y="339"/>
                  </a:lnTo>
                  <a:lnTo>
                    <a:pt x="253" y="339"/>
                  </a:lnTo>
                  <a:lnTo>
                    <a:pt x="249" y="339"/>
                  </a:lnTo>
                  <a:lnTo>
                    <a:pt x="247" y="339"/>
                  </a:lnTo>
                  <a:lnTo>
                    <a:pt x="249" y="339"/>
                  </a:lnTo>
                  <a:lnTo>
                    <a:pt x="249" y="337"/>
                  </a:lnTo>
                  <a:lnTo>
                    <a:pt x="249" y="335"/>
                  </a:lnTo>
                  <a:lnTo>
                    <a:pt x="249" y="333"/>
                  </a:lnTo>
                  <a:lnTo>
                    <a:pt x="249" y="331"/>
                  </a:lnTo>
                  <a:lnTo>
                    <a:pt x="249" y="329"/>
                  </a:lnTo>
                  <a:lnTo>
                    <a:pt x="249" y="327"/>
                  </a:lnTo>
                  <a:lnTo>
                    <a:pt x="251" y="327"/>
                  </a:lnTo>
                  <a:lnTo>
                    <a:pt x="253" y="325"/>
                  </a:lnTo>
                  <a:lnTo>
                    <a:pt x="255" y="325"/>
                  </a:lnTo>
                  <a:lnTo>
                    <a:pt x="257" y="323"/>
                  </a:lnTo>
                  <a:lnTo>
                    <a:pt x="257" y="321"/>
                  </a:lnTo>
                  <a:lnTo>
                    <a:pt x="259" y="321"/>
                  </a:lnTo>
                  <a:lnTo>
                    <a:pt x="259" y="319"/>
                  </a:lnTo>
                  <a:lnTo>
                    <a:pt x="259" y="317"/>
                  </a:lnTo>
                  <a:lnTo>
                    <a:pt x="259" y="315"/>
                  </a:lnTo>
                  <a:lnTo>
                    <a:pt x="261" y="315"/>
                  </a:lnTo>
                  <a:lnTo>
                    <a:pt x="261" y="315"/>
                  </a:lnTo>
                  <a:lnTo>
                    <a:pt x="259" y="315"/>
                  </a:lnTo>
                  <a:lnTo>
                    <a:pt x="259" y="313"/>
                  </a:lnTo>
                  <a:lnTo>
                    <a:pt x="259" y="311"/>
                  </a:lnTo>
                  <a:lnTo>
                    <a:pt x="259" y="309"/>
                  </a:lnTo>
                  <a:lnTo>
                    <a:pt x="259" y="307"/>
                  </a:lnTo>
                  <a:lnTo>
                    <a:pt x="261" y="307"/>
                  </a:lnTo>
                  <a:lnTo>
                    <a:pt x="259" y="305"/>
                  </a:lnTo>
                  <a:lnTo>
                    <a:pt x="261" y="305"/>
                  </a:lnTo>
                  <a:lnTo>
                    <a:pt x="261" y="303"/>
                  </a:lnTo>
                  <a:lnTo>
                    <a:pt x="263" y="303"/>
                  </a:lnTo>
                  <a:lnTo>
                    <a:pt x="263" y="301"/>
                  </a:lnTo>
                  <a:lnTo>
                    <a:pt x="263" y="301"/>
                  </a:lnTo>
                  <a:lnTo>
                    <a:pt x="263" y="299"/>
                  </a:lnTo>
                  <a:lnTo>
                    <a:pt x="265" y="297"/>
                  </a:lnTo>
                  <a:lnTo>
                    <a:pt x="267" y="293"/>
                  </a:lnTo>
                  <a:lnTo>
                    <a:pt x="269" y="293"/>
                  </a:lnTo>
                  <a:lnTo>
                    <a:pt x="269" y="295"/>
                  </a:lnTo>
                  <a:lnTo>
                    <a:pt x="271" y="295"/>
                  </a:lnTo>
                  <a:lnTo>
                    <a:pt x="271" y="297"/>
                  </a:lnTo>
                  <a:lnTo>
                    <a:pt x="273" y="297"/>
                  </a:lnTo>
                  <a:lnTo>
                    <a:pt x="273" y="295"/>
                  </a:lnTo>
                  <a:lnTo>
                    <a:pt x="275" y="295"/>
                  </a:lnTo>
                  <a:lnTo>
                    <a:pt x="277" y="295"/>
                  </a:lnTo>
                  <a:lnTo>
                    <a:pt x="277" y="293"/>
                  </a:lnTo>
                  <a:lnTo>
                    <a:pt x="277" y="291"/>
                  </a:lnTo>
                  <a:lnTo>
                    <a:pt x="277" y="289"/>
                  </a:lnTo>
                  <a:lnTo>
                    <a:pt x="279" y="289"/>
                  </a:lnTo>
                  <a:lnTo>
                    <a:pt x="279" y="287"/>
                  </a:lnTo>
                  <a:lnTo>
                    <a:pt x="281" y="287"/>
                  </a:lnTo>
                  <a:lnTo>
                    <a:pt x="283" y="287"/>
                  </a:lnTo>
                  <a:lnTo>
                    <a:pt x="281" y="287"/>
                  </a:lnTo>
                  <a:lnTo>
                    <a:pt x="279" y="287"/>
                  </a:lnTo>
                  <a:lnTo>
                    <a:pt x="277" y="287"/>
                  </a:lnTo>
                  <a:lnTo>
                    <a:pt x="277" y="289"/>
                  </a:lnTo>
                  <a:lnTo>
                    <a:pt x="277" y="291"/>
                  </a:lnTo>
                  <a:lnTo>
                    <a:pt x="277" y="293"/>
                  </a:lnTo>
                  <a:lnTo>
                    <a:pt x="277" y="295"/>
                  </a:lnTo>
                  <a:lnTo>
                    <a:pt x="275" y="295"/>
                  </a:lnTo>
                  <a:lnTo>
                    <a:pt x="273" y="295"/>
                  </a:lnTo>
                  <a:lnTo>
                    <a:pt x="271" y="295"/>
                  </a:lnTo>
                  <a:lnTo>
                    <a:pt x="269" y="295"/>
                  </a:lnTo>
                  <a:lnTo>
                    <a:pt x="269" y="293"/>
                  </a:lnTo>
                  <a:lnTo>
                    <a:pt x="267" y="291"/>
                  </a:lnTo>
                  <a:lnTo>
                    <a:pt x="265" y="291"/>
                  </a:lnTo>
                  <a:lnTo>
                    <a:pt x="265" y="293"/>
                  </a:lnTo>
                  <a:lnTo>
                    <a:pt x="265" y="295"/>
                  </a:lnTo>
                  <a:lnTo>
                    <a:pt x="263" y="295"/>
                  </a:lnTo>
                  <a:lnTo>
                    <a:pt x="263" y="297"/>
                  </a:lnTo>
                  <a:lnTo>
                    <a:pt x="263" y="299"/>
                  </a:lnTo>
                  <a:lnTo>
                    <a:pt x="263" y="301"/>
                  </a:lnTo>
                  <a:lnTo>
                    <a:pt x="261" y="301"/>
                  </a:lnTo>
                  <a:lnTo>
                    <a:pt x="261" y="303"/>
                  </a:lnTo>
                  <a:lnTo>
                    <a:pt x="259" y="303"/>
                  </a:lnTo>
                  <a:lnTo>
                    <a:pt x="259" y="305"/>
                  </a:lnTo>
                  <a:lnTo>
                    <a:pt x="259" y="307"/>
                  </a:lnTo>
                  <a:lnTo>
                    <a:pt x="257" y="309"/>
                  </a:lnTo>
                  <a:lnTo>
                    <a:pt x="257" y="311"/>
                  </a:lnTo>
                  <a:lnTo>
                    <a:pt x="257" y="315"/>
                  </a:lnTo>
                  <a:lnTo>
                    <a:pt x="257" y="317"/>
                  </a:lnTo>
                  <a:lnTo>
                    <a:pt x="257" y="319"/>
                  </a:lnTo>
                  <a:lnTo>
                    <a:pt x="255" y="319"/>
                  </a:lnTo>
                  <a:lnTo>
                    <a:pt x="255" y="321"/>
                  </a:lnTo>
                  <a:lnTo>
                    <a:pt x="253" y="321"/>
                  </a:lnTo>
                  <a:lnTo>
                    <a:pt x="251" y="321"/>
                  </a:lnTo>
                  <a:lnTo>
                    <a:pt x="249" y="323"/>
                  </a:lnTo>
                  <a:lnTo>
                    <a:pt x="249" y="325"/>
                  </a:lnTo>
                  <a:lnTo>
                    <a:pt x="247" y="325"/>
                  </a:lnTo>
                  <a:lnTo>
                    <a:pt x="245" y="327"/>
                  </a:lnTo>
                  <a:lnTo>
                    <a:pt x="243" y="327"/>
                  </a:lnTo>
                  <a:lnTo>
                    <a:pt x="243" y="329"/>
                  </a:lnTo>
                  <a:lnTo>
                    <a:pt x="243" y="331"/>
                  </a:lnTo>
                  <a:lnTo>
                    <a:pt x="243" y="333"/>
                  </a:lnTo>
                  <a:lnTo>
                    <a:pt x="243" y="335"/>
                  </a:lnTo>
                  <a:lnTo>
                    <a:pt x="243" y="337"/>
                  </a:lnTo>
                  <a:lnTo>
                    <a:pt x="241" y="339"/>
                  </a:lnTo>
                  <a:lnTo>
                    <a:pt x="239" y="341"/>
                  </a:lnTo>
                  <a:lnTo>
                    <a:pt x="237" y="341"/>
                  </a:lnTo>
                  <a:lnTo>
                    <a:pt x="237" y="343"/>
                  </a:lnTo>
                  <a:lnTo>
                    <a:pt x="235" y="345"/>
                  </a:lnTo>
                  <a:lnTo>
                    <a:pt x="233" y="345"/>
                  </a:lnTo>
                  <a:lnTo>
                    <a:pt x="233" y="341"/>
                  </a:lnTo>
                  <a:lnTo>
                    <a:pt x="233" y="339"/>
                  </a:lnTo>
                  <a:lnTo>
                    <a:pt x="233" y="333"/>
                  </a:lnTo>
                  <a:lnTo>
                    <a:pt x="233" y="331"/>
                  </a:lnTo>
                  <a:lnTo>
                    <a:pt x="233" y="327"/>
                  </a:lnTo>
                  <a:lnTo>
                    <a:pt x="233" y="319"/>
                  </a:lnTo>
                  <a:lnTo>
                    <a:pt x="233" y="311"/>
                  </a:lnTo>
                  <a:lnTo>
                    <a:pt x="227" y="311"/>
                  </a:lnTo>
                  <a:lnTo>
                    <a:pt x="225" y="311"/>
                  </a:lnTo>
                  <a:lnTo>
                    <a:pt x="225" y="309"/>
                  </a:lnTo>
                  <a:lnTo>
                    <a:pt x="225" y="305"/>
                  </a:lnTo>
                  <a:lnTo>
                    <a:pt x="225" y="297"/>
                  </a:lnTo>
                  <a:lnTo>
                    <a:pt x="225" y="291"/>
                  </a:lnTo>
                  <a:lnTo>
                    <a:pt x="225" y="289"/>
                  </a:lnTo>
                  <a:lnTo>
                    <a:pt x="225" y="287"/>
                  </a:lnTo>
                  <a:lnTo>
                    <a:pt x="225" y="285"/>
                  </a:lnTo>
                  <a:lnTo>
                    <a:pt x="225" y="283"/>
                  </a:lnTo>
                  <a:lnTo>
                    <a:pt x="225" y="281"/>
                  </a:lnTo>
                  <a:lnTo>
                    <a:pt x="227" y="281"/>
                  </a:lnTo>
                  <a:lnTo>
                    <a:pt x="237" y="281"/>
                  </a:lnTo>
                  <a:lnTo>
                    <a:pt x="239" y="281"/>
                  </a:lnTo>
                  <a:lnTo>
                    <a:pt x="241" y="269"/>
                  </a:lnTo>
                  <a:lnTo>
                    <a:pt x="241" y="267"/>
                  </a:lnTo>
                  <a:lnTo>
                    <a:pt x="241" y="267"/>
                  </a:lnTo>
                  <a:lnTo>
                    <a:pt x="247" y="267"/>
                  </a:lnTo>
                  <a:lnTo>
                    <a:pt x="253" y="267"/>
                  </a:lnTo>
                  <a:lnTo>
                    <a:pt x="255" y="267"/>
                  </a:lnTo>
                  <a:lnTo>
                    <a:pt x="261" y="267"/>
                  </a:lnTo>
                  <a:lnTo>
                    <a:pt x="269" y="267"/>
                  </a:lnTo>
                  <a:lnTo>
                    <a:pt x="269" y="267"/>
                  </a:lnTo>
                  <a:lnTo>
                    <a:pt x="269" y="259"/>
                  </a:lnTo>
                  <a:lnTo>
                    <a:pt x="269" y="253"/>
                  </a:lnTo>
                  <a:lnTo>
                    <a:pt x="277" y="253"/>
                  </a:lnTo>
                  <a:lnTo>
                    <a:pt x="277" y="251"/>
                  </a:lnTo>
                  <a:lnTo>
                    <a:pt x="277" y="243"/>
                  </a:lnTo>
                  <a:lnTo>
                    <a:pt x="277" y="239"/>
                  </a:lnTo>
                  <a:lnTo>
                    <a:pt x="287" y="239"/>
                  </a:lnTo>
                  <a:lnTo>
                    <a:pt x="291" y="239"/>
                  </a:lnTo>
                  <a:lnTo>
                    <a:pt x="291" y="237"/>
                  </a:lnTo>
                  <a:lnTo>
                    <a:pt x="291" y="235"/>
                  </a:lnTo>
                  <a:lnTo>
                    <a:pt x="291" y="227"/>
                  </a:lnTo>
                  <a:lnTo>
                    <a:pt x="291" y="225"/>
                  </a:lnTo>
                  <a:lnTo>
                    <a:pt x="291" y="223"/>
                  </a:lnTo>
                  <a:lnTo>
                    <a:pt x="297" y="223"/>
                  </a:lnTo>
                  <a:lnTo>
                    <a:pt x="305" y="223"/>
                  </a:lnTo>
                  <a:lnTo>
                    <a:pt x="311" y="223"/>
                  </a:lnTo>
                  <a:lnTo>
                    <a:pt x="317" y="223"/>
                  </a:lnTo>
                  <a:lnTo>
                    <a:pt x="319" y="223"/>
                  </a:lnTo>
                  <a:lnTo>
                    <a:pt x="319" y="221"/>
                  </a:lnTo>
                  <a:lnTo>
                    <a:pt x="319" y="211"/>
                  </a:lnTo>
                  <a:lnTo>
                    <a:pt x="327" y="211"/>
                  </a:lnTo>
                  <a:lnTo>
                    <a:pt x="331" y="211"/>
                  </a:lnTo>
                  <a:lnTo>
                    <a:pt x="333" y="211"/>
                  </a:lnTo>
                  <a:lnTo>
                    <a:pt x="333" y="209"/>
                  </a:lnTo>
                  <a:lnTo>
                    <a:pt x="333" y="207"/>
                  </a:lnTo>
                  <a:lnTo>
                    <a:pt x="333" y="205"/>
                  </a:lnTo>
                  <a:lnTo>
                    <a:pt x="333" y="203"/>
                  </a:lnTo>
                  <a:lnTo>
                    <a:pt x="335" y="179"/>
                  </a:lnTo>
                  <a:lnTo>
                    <a:pt x="335" y="171"/>
                  </a:lnTo>
                  <a:lnTo>
                    <a:pt x="335" y="171"/>
                  </a:lnTo>
                  <a:lnTo>
                    <a:pt x="335" y="154"/>
                  </a:lnTo>
                  <a:lnTo>
                    <a:pt x="335" y="136"/>
                  </a:lnTo>
                  <a:lnTo>
                    <a:pt x="335" y="122"/>
                  </a:lnTo>
                  <a:lnTo>
                    <a:pt x="335" y="110"/>
                  </a:lnTo>
                  <a:lnTo>
                    <a:pt x="335" y="108"/>
                  </a:lnTo>
                  <a:lnTo>
                    <a:pt x="333" y="88"/>
                  </a:lnTo>
                  <a:lnTo>
                    <a:pt x="333" y="74"/>
                  </a:lnTo>
                  <a:lnTo>
                    <a:pt x="333" y="66"/>
                  </a:lnTo>
                  <a:lnTo>
                    <a:pt x="333" y="38"/>
                  </a:lnTo>
                  <a:lnTo>
                    <a:pt x="333" y="16"/>
                  </a:lnTo>
                  <a:lnTo>
                    <a:pt x="333" y="12"/>
                  </a:lnTo>
                  <a:lnTo>
                    <a:pt x="333" y="10"/>
                  </a:lnTo>
                  <a:lnTo>
                    <a:pt x="333" y="4"/>
                  </a:lnTo>
                  <a:lnTo>
                    <a:pt x="333" y="0"/>
                  </a:lnTo>
                  <a:lnTo>
                    <a:pt x="335" y="0"/>
                  </a:lnTo>
                  <a:lnTo>
                    <a:pt x="337" y="0"/>
                  </a:lnTo>
                  <a:lnTo>
                    <a:pt x="347" y="0"/>
                  </a:lnTo>
                  <a:lnTo>
                    <a:pt x="363" y="0"/>
                  </a:lnTo>
                  <a:lnTo>
                    <a:pt x="393" y="0"/>
                  </a:lnTo>
                  <a:lnTo>
                    <a:pt x="407" y="0"/>
                  </a:lnTo>
                  <a:lnTo>
                    <a:pt x="429" y="0"/>
                  </a:lnTo>
                  <a:lnTo>
                    <a:pt x="445" y="0"/>
                  </a:lnTo>
                  <a:lnTo>
                    <a:pt x="451" y="0"/>
                  </a:lnTo>
                  <a:lnTo>
                    <a:pt x="457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99" y="0"/>
                  </a:lnTo>
                  <a:lnTo>
                    <a:pt x="501" y="0"/>
                  </a:lnTo>
                  <a:lnTo>
                    <a:pt x="503" y="0"/>
                  </a:lnTo>
                  <a:lnTo>
                    <a:pt x="515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3" y="0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7" name="Freeform 486">
              <a:extLst>
                <a:ext uri="{FF2B5EF4-FFF2-40B4-BE49-F238E27FC236}">
                  <a16:creationId xmlns:a16="http://schemas.microsoft.com/office/drawing/2014/main" id="{E83D8FC3-D7EA-2EBB-3978-419A86C480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7428" y="3489328"/>
              <a:ext cx="1039813" cy="1066801"/>
            </a:xfrm>
            <a:custGeom>
              <a:avLst/>
              <a:gdLst>
                <a:gd name="T0" fmla="*/ 368 w 655"/>
                <a:gd name="T1" fmla="*/ 584 h 672"/>
                <a:gd name="T2" fmla="*/ 370 w 655"/>
                <a:gd name="T3" fmla="*/ 567 h 672"/>
                <a:gd name="T4" fmla="*/ 52 w 655"/>
                <a:gd name="T5" fmla="*/ 573 h 672"/>
                <a:gd name="T6" fmla="*/ 60 w 655"/>
                <a:gd name="T7" fmla="*/ 545 h 672"/>
                <a:gd name="T8" fmla="*/ 48 w 655"/>
                <a:gd name="T9" fmla="*/ 549 h 672"/>
                <a:gd name="T10" fmla="*/ 70 w 655"/>
                <a:gd name="T11" fmla="*/ 533 h 672"/>
                <a:gd name="T12" fmla="*/ 288 w 655"/>
                <a:gd name="T13" fmla="*/ 527 h 672"/>
                <a:gd name="T14" fmla="*/ 298 w 655"/>
                <a:gd name="T15" fmla="*/ 513 h 672"/>
                <a:gd name="T16" fmla="*/ 154 w 655"/>
                <a:gd name="T17" fmla="*/ 519 h 672"/>
                <a:gd name="T18" fmla="*/ 102 w 655"/>
                <a:gd name="T19" fmla="*/ 600 h 672"/>
                <a:gd name="T20" fmla="*/ 112 w 655"/>
                <a:gd name="T21" fmla="*/ 553 h 672"/>
                <a:gd name="T22" fmla="*/ 64 w 655"/>
                <a:gd name="T23" fmla="*/ 517 h 672"/>
                <a:gd name="T24" fmla="*/ 246 w 655"/>
                <a:gd name="T25" fmla="*/ 509 h 672"/>
                <a:gd name="T26" fmla="*/ 304 w 655"/>
                <a:gd name="T27" fmla="*/ 509 h 672"/>
                <a:gd name="T28" fmla="*/ 332 w 655"/>
                <a:gd name="T29" fmla="*/ 493 h 672"/>
                <a:gd name="T30" fmla="*/ 220 w 655"/>
                <a:gd name="T31" fmla="*/ 499 h 672"/>
                <a:gd name="T32" fmla="*/ 186 w 655"/>
                <a:gd name="T33" fmla="*/ 517 h 672"/>
                <a:gd name="T34" fmla="*/ 324 w 655"/>
                <a:gd name="T35" fmla="*/ 489 h 672"/>
                <a:gd name="T36" fmla="*/ 80 w 655"/>
                <a:gd name="T37" fmla="*/ 521 h 672"/>
                <a:gd name="T38" fmla="*/ 82 w 655"/>
                <a:gd name="T39" fmla="*/ 493 h 672"/>
                <a:gd name="T40" fmla="*/ 90 w 655"/>
                <a:gd name="T41" fmla="*/ 507 h 672"/>
                <a:gd name="T42" fmla="*/ 82 w 655"/>
                <a:gd name="T43" fmla="*/ 531 h 672"/>
                <a:gd name="T44" fmla="*/ 94 w 655"/>
                <a:gd name="T45" fmla="*/ 479 h 672"/>
                <a:gd name="T46" fmla="*/ 60 w 655"/>
                <a:gd name="T47" fmla="*/ 495 h 672"/>
                <a:gd name="T48" fmla="*/ 48 w 655"/>
                <a:gd name="T49" fmla="*/ 517 h 672"/>
                <a:gd name="T50" fmla="*/ 54 w 655"/>
                <a:gd name="T51" fmla="*/ 535 h 672"/>
                <a:gd name="T52" fmla="*/ 18 w 655"/>
                <a:gd name="T53" fmla="*/ 571 h 672"/>
                <a:gd name="T54" fmla="*/ 46 w 655"/>
                <a:gd name="T55" fmla="*/ 489 h 672"/>
                <a:gd name="T56" fmla="*/ 214 w 655"/>
                <a:gd name="T57" fmla="*/ 495 h 672"/>
                <a:gd name="T58" fmla="*/ 52 w 655"/>
                <a:gd name="T59" fmla="*/ 465 h 672"/>
                <a:gd name="T60" fmla="*/ 108 w 655"/>
                <a:gd name="T61" fmla="*/ 453 h 672"/>
                <a:gd name="T62" fmla="*/ 70 w 655"/>
                <a:gd name="T63" fmla="*/ 459 h 672"/>
                <a:gd name="T64" fmla="*/ 48 w 655"/>
                <a:gd name="T65" fmla="*/ 443 h 672"/>
                <a:gd name="T66" fmla="*/ 36 w 655"/>
                <a:gd name="T67" fmla="*/ 481 h 672"/>
                <a:gd name="T68" fmla="*/ 88 w 655"/>
                <a:gd name="T69" fmla="*/ 433 h 672"/>
                <a:gd name="T70" fmla="*/ 138 w 655"/>
                <a:gd name="T71" fmla="*/ 419 h 672"/>
                <a:gd name="T72" fmla="*/ 68 w 655"/>
                <a:gd name="T73" fmla="*/ 433 h 672"/>
                <a:gd name="T74" fmla="*/ 74 w 655"/>
                <a:gd name="T75" fmla="*/ 431 h 672"/>
                <a:gd name="T76" fmla="*/ 80 w 655"/>
                <a:gd name="T77" fmla="*/ 363 h 672"/>
                <a:gd name="T78" fmla="*/ 50 w 655"/>
                <a:gd name="T79" fmla="*/ 391 h 672"/>
                <a:gd name="T80" fmla="*/ 14 w 655"/>
                <a:gd name="T81" fmla="*/ 431 h 672"/>
                <a:gd name="T82" fmla="*/ 26 w 655"/>
                <a:gd name="T83" fmla="*/ 367 h 672"/>
                <a:gd name="T84" fmla="*/ 196 w 655"/>
                <a:gd name="T85" fmla="*/ 124 h 672"/>
                <a:gd name="T86" fmla="*/ 334 w 655"/>
                <a:gd name="T87" fmla="*/ 16 h 672"/>
                <a:gd name="T88" fmla="*/ 469 w 655"/>
                <a:gd name="T89" fmla="*/ 72 h 672"/>
                <a:gd name="T90" fmla="*/ 501 w 655"/>
                <a:gd name="T91" fmla="*/ 108 h 672"/>
                <a:gd name="T92" fmla="*/ 585 w 655"/>
                <a:gd name="T93" fmla="*/ 221 h 672"/>
                <a:gd name="T94" fmla="*/ 481 w 655"/>
                <a:gd name="T95" fmla="*/ 485 h 672"/>
                <a:gd name="T96" fmla="*/ 384 w 655"/>
                <a:gd name="T97" fmla="*/ 541 h 672"/>
                <a:gd name="T98" fmla="*/ 332 w 655"/>
                <a:gd name="T99" fmla="*/ 523 h 672"/>
                <a:gd name="T100" fmla="*/ 314 w 655"/>
                <a:gd name="T101" fmla="*/ 487 h 672"/>
                <a:gd name="T102" fmla="*/ 270 w 655"/>
                <a:gd name="T103" fmla="*/ 495 h 672"/>
                <a:gd name="T104" fmla="*/ 248 w 655"/>
                <a:gd name="T105" fmla="*/ 463 h 672"/>
                <a:gd name="T106" fmla="*/ 218 w 655"/>
                <a:gd name="T107" fmla="*/ 453 h 672"/>
                <a:gd name="T108" fmla="*/ 200 w 655"/>
                <a:gd name="T109" fmla="*/ 449 h 672"/>
                <a:gd name="T110" fmla="*/ 206 w 655"/>
                <a:gd name="T111" fmla="*/ 437 h 672"/>
                <a:gd name="T112" fmla="*/ 188 w 655"/>
                <a:gd name="T113" fmla="*/ 435 h 672"/>
                <a:gd name="T114" fmla="*/ 176 w 655"/>
                <a:gd name="T115" fmla="*/ 395 h 672"/>
                <a:gd name="T116" fmla="*/ 186 w 655"/>
                <a:gd name="T117" fmla="*/ 379 h 672"/>
                <a:gd name="T118" fmla="*/ 136 w 655"/>
                <a:gd name="T119" fmla="*/ 401 h 672"/>
                <a:gd name="T120" fmla="*/ 112 w 655"/>
                <a:gd name="T121" fmla="*/ 411 h 672"/>
                <a:gd name="T122" fmla="*/ 108 w 655"/>
                <a:gd name="T123" fmla="*/ 389 h 672"/>
                <a:gd name="T124" fmla="*/ 94 w 655"/>
                <a:gd name="T125" fmla="*/ 4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72">
                  <a:moveTo>
                    <a:pt x="204" y="672"/>
                  </a:moveTo>
                  <a:lnTo>
                    <a:pt x="202" y="672"/>
                  </a:lnTo>
                  <a:lnTo>
                    <a:pt x="202" y="670"/>
                  </a:lnTo>
                  <a:lnTo>
                    <a:pt x="202" y="668"/>
                  </a:lnTo>
                  <a:lnTo>
                    <a:pt x="204" y="668"/>
                  </a:lnTo>
                  <a:lnTo>
                    <a:pt x="204" y="666"/>
                  </a:lnTo>
                  <a:lnTo>
                    <a:pt x="206" y="666"/>
                  </a:lnTo>
                  <a:lnTo>
                    <a:pt x="206" y="664"/>
                  </a:lnTo>
                  <a:lnTo>
                    <a:pt x="206" y="662"/>
                  </a:lnTo>
                  <a:lnTo>
                    <a:pt x="208" y="662"/>
                  </a:lnTo>
                  <a:lnTo>
                    <a:pt x="208" y="664"/>
                  </a:lnTo>
                  <a:lnTo>
                    <a:pt x="208" y="666"/>
                  </a:lnTo>
                  <a:lnTo>
                    <a:pt x="206" y="666"/>
                  </a:lnTo>
                  <a:lnTo>
                    <a:pt x="206" y="668"/>
                  </a:lnTo>
                  <a:lnTo>
                    <a:pt x="206" y="670"/>
                  </a:lnTo>
                  <a:lnTo>
                    <a:pt x="204" y="670"/>
                  </a:lnTo>
                  <a:lnTo>
                    <a:pt x="204" y="672"/>
                  </a:lnTo>
                  <a:close/>
                  <a:moveTo>
                    <a:pt x="116" y="592"/>
                  </a:moveTo>
                  <a:lnTo>
                    <a:pt x="116" y="594"/>
                  </a:lnTo>
                  <a:lnTo>
                    <a:pt x="114" y="594"/>
                  </a:lnTo>
                  <a:lnTo>
                    <a:pt x="114" y="592"/>
                  </a:lnTo>
                  <a:lnTo>
                    <a:pt x="116" y="592"/>
                  </a:lnTo>
                  <a:close/>
                  <a:moveTo>
                    <a:pt x="50" y="575"/>
                  </a:moveTo>
                  <a:lnTo>
                    <a:pt x="52" y="578"/>
                  </a:lnTo>
                  <a:lnTo>
                    <a:pt x="50" y="578"/>
                  </a:lnTo>
                  <a:lnTo>
                    <a:pt x="50" y="575"/>
                  </a:lnTo>
                  <a:close/>
                  <a:moveTo>
                    <a:pt x="382" y="575"/>
                  </a:moveTo>
                  <a:lnTo>
                    <a:pt x="380" y="575"/>
                  </a:lnTo>
                  <a:lnTo>
                    <a:pt x="380" y="578"/>
                  </a:lnTo>
                  <a:lnTo>
                    <a:pt x="378" y="578"/>
                  </a:lnTo>
                  <a:lnTo>
                    <a:pt x="376" y="580"/>
                  </a:lnTo>
                  <a:lnTo>
                    <a:pt x="376" y="582"/>
                  </a:lnTo>
                  <a:lnTo>
                    <a:pt x="374" y="582"/>
                  </a:lnTo>
                  <a:lnTo>
                    <a:pt x="374" y="584"/>
                  </a:lnTo>
                  <a:lnTo>
                    <a:pt x="372" y="584"/>
                  </a:lnTo>
                  <a:lnTo>
                    <a:pt x="370" y="586"/>
                  </a:lnTo>
                  <a:lnTo>
                    <a:pt x="370" y="588"/>
                  </a:lnTo>
                  <a:lnTo>
                    <a:pt x="368" y="588"/>
                  </a:lnTo>
                  <a:lnTo>
                    <a:pt x="368" y="588"/>
                  </a:lnTo>
                  <a:lnTo>
                    <a:pt x="366" y="588"/>
                  </a:lnTo>
                  <a:lnTo>
                    <a:pt x="366" y="590"/>
                  </a:lnTo>
                  <a:lnTo>
                    <a:pt x="364" y="590"/>
                  </a:lnTo>
                  <a:lnTo>
                    <a:pt x="364" y="592"/>
                  </a:lnTo>
                  <a:lnTo>
                    <a:pt x="362" y="594"/>
                  </a:lnTo>
                  <a:lnTo>
                    <a:pt x="360" y="596"/>
                  </a:lnTo>
                  <a:lnTo>
                    <a:pt x="358" y="596"/>
                  </a:lnTo>
                  <a:lnTo>
                    <a:pt x="358" y="598"/>
                  </a:lnTo>
                  <a:lnTo>
                    <a:pt x="356" y="600"/>
                  </a:lnTo>
                  <a:lnTo>
                    <a:pt x="354" y="602"/>
                  </a:lnTo>
                  <a:lnTo>
                    <a:pt x="354" y="604"/>
                  </a:lnTo>
                  <a:lnTo>
                    <a:pt x="352" y="604"/>
                  </a:lnTo>
                  <a:lnTo>
                    <a:pt x="352" y="606"/>
                  </a:lnTo>
                  <a:lnTo>
                    <a:pt x="350" y="606"/>
                  </a:lnTo>
                  <a:lnTo>
                    <a:pt x="350" y="604"/>
                  </a:lnTo>
                  <a:lnTo>
                    <a:pt x="352" y="604"/>
                  </a:lnTo>
                  <a:lnTo>
                    <a:pt x="352" y="602"/>
                  </a:lnTo>
                  <a:lnTo>
                    <a:pt x="352" y="600"/>
                  </a:lnTo>
                  <a:lnTo>
                    <a:pt x="352" y="598"/>
                  </a:lnTo>
                  <a:lnTo>
                    <a:pt x="354" y="598"/>
                  </a:lnTo>
                  <a:lnTo>
                    <a:pt x="354" y="596"/>
                  </a:lnTo>
                  <a:lnTo>
                    <a:pt x="356" y="594"/>
                  </a:lnTo>
                  <a:lnTo>
                    <a:pt x="356" y="592"/>
                  </a:lnTo>
                  <a:lnTo>
                    <a:pt x="358" y="592"/>
                  </a:lnTo>
                  <a:lnTo>
                    <a:pt x="358" y="590"/>
                  </a:lnTo>
                  <a:lnTo>
                    <a:pt x="360" y="590"/>
                  </a:lnTo>
                  <a:lnTo>
                    <a:pt x="360" y="588"/>
                  </a:lnTo>
                  <a:lnTo>
                    <a:pt x="362" y="588"/>
                  </a:lnTo>
                  <a:lnTo>
                    <a:pt x="362" y="588"/>
                  </a:lnTo>
                  <a:lnTo>
                    <a:pt x="364" y="586"/>
                  </a:lnTo>
                  <a:lnTo>
                    <a:pt x="364" y="584"/>
                  </a:lnTo>
                  <a:lnTo>
                    <a:pt x="366" y="584"/>
                  </a:lnTo>
                  <a:lnTo>
                    <a:pt x="368" y="584"/>
                  </a:lnTo>
                  <a:lnTo>
                    <a:pt x="368" y="582"/>
                  </a:lnTo>
                  <a:lnTo>
                    <a:pt x="370" y="582"/>
                  </a:lnTo>
                  <a:lnTo>
                    <a:pt x="370" y="580"/>
                  </a:lnTo>
                  <a:lnTo>
                    <a:pt x="372" y="580"/>
                  </a:lnTo>
                  <a:lnTo>
                    <a:pt x="372" y="578"/>
                  </a:lnTo>
                  <a:lnTo>
                    <a:pt x="374" y="578"/>
                  </a:lnTo>
                  <a:lnTo>
                    <a:pt x="374" y="575"/>
                  </a:lnTo>
                  <a:lnTo>
                    <a:pt x="374" y="573"/>
                  </a:lnTo>
                  <a:lnTo>
                    <a:pt x="374" y="575"/>
                  </a:lnTo>
                  <a:lnTo>
                    <a:pt x="376" y="575"/>
                  </a:lnTo>
                  <a:lnTo>
                    <a:pt x="376" y="573"/>
                  </a:lnTo>
                  <a:lnTo>
                    <a:pt x="378" y="573"/>
                  </a:lnTo>
                  <a:lnTo>
                    <a:pt x="380" y="573"/>
                  </a:lnTo>
                  <a:lnTo>
                    <a:pt x="380" y="571"/>
                  </a:lnTo>
                  <a:lnTo>
                    <a:pt x="382" y="571"/>
                  </a:lnTo>
                  <a:lnTo>
                    <a:pt x="384" y="571"/>
                  </a:lnTo>
                  <a:lnTo>
                    <a:pt x="384" y="573"/>
                  </a:lnTo>
                  <a:lnTo>
                    <a:pt x="382" y="573"/>
                  </a:lnTo>
                  <a:lnTo>
                    <a:pt x="382" y="575"/>
                  </a:lnTo>
                  <a:close/>
                  <a:moveTo>
                    <a:pt x="64" y="565"/>
                  </a:moveTo>
                  <a:lnTo>
                    <a:pt x="64" y="567"/>
                  </a:lnTo>
                  <a:lnTo>
                    <a:pt x="64" y="569"/>
                  </a:lnTo>
                  <a:lnTo>
                    <a:pt x="62" y="569"/>
                  </a:lnTo>
                  <a:lnTo>
                    <a:pt x="62" y="571"/>
                  </a:lnTo>
                  <a:lnTo>
                    <a:pt x="62" y="573"/>
                  </a:lnTo>
                  <a:lnTo>
                    <a:pt x="60" y="575"/>
                  </a:lnTo>
                  <a:lnTo>
                    <a:pt x="56" y="580"/>
                  </a:lnTo>
                  <a:lnTo>
                    <a:pt x="52" y="582"/>
                  </a:lnTo>
                  <a:lnTo>
                    <a:pt x="48" y="584"/>
                  </a:lnTo>
                  <a:lnTo>
                    <a:pt x="48" y="584"/>
                  </a:lnTo>
                  <a:lnTo>
                    <a:pt x="46" y="584"/>
                  </a:lnTo>
                  <a:lnTo>
                    <a:pt x="44" y="584"/>
                  </a:lnTo>
                  <a:lnTo>
                    <a:pt x="46" y="584"/>
                  </a:lnTo>
                  <a:lnTo>
                    <a:pt x="48" y="584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2"/>
                  </a:lnTo>
                  <a:lnTo>
                    <a:pt x="48" y="582"/>
                  </a:lnTo>
                  <a:lnTo>
                    <a:pt x="48" y="580"/>
                  </a:lnTo>
                  <a:lnTo>
                    <a:pt x="48" y="580"/>
                  </a:lnTo>
                  <a:lnTo>
                    <a:pt x="48" y="578"/>
                  </a:lnTo>
                  <a:lnTo>
                    <a:pt x="48" y="578"/>
                  </a:lnTo>
                  <a:lnTo>
                    <a:pt x="48" y="575"/>
                  </a:lnTo>
                  <a:lnTo>
                    <a:pt x="48" y="575"/>
                  </a:lnTo>
                  <a:lnTo>
                    <a:pt x="50" y="575"/>
                  </a:lnTo>
                  <a:lnTo>
                    <a:pt x="50" y="578"/>
                  </a:lnTo>
                  <a:lnTo>
                    <a:pt x="50" y="580"/>
                  </a:lnTo>
                  <a:lnTo>
                    <a:pt x="52" y="580"/>
                  </a:lnTo>
                  <a:lnTo>
                    <a:pt x="52" y="578"/>
                  </a:lnTo>
                  <a:lnTo>
                    <a:pt x="54" y="578"/>
                  </a:lnTo>
                  <a:lnTo>
                    <a:pt x="56" y="575"/>
                  </a:lnTo>
                  <a:lnTo>
                    <a:pt x="58" y="573"/>
                  </a:lnTo>
                  <a:lnTo>
                    <a:pt x="58" y="571"/>
                  </a:lnTo>
                  <a:lnTo>
                    <a:pt x="60" y="571"/>
                  </a:lnTo>
                  <a:lnTo>
                    <a:pt x="60" y="569"/>
                  </a:lnTo>
                  <a:lnTo>
                    <a:pt x="62" y="567"/>
                  </a:lnTo>
                  <a:lnTo>
                    <a:pt x="62" y="565"/>
                  </a:lnTo>
                  <a:lnTo>
                    <a:pt x="64" y="565"/>
                  </a:lnTo>
                  <a:close/>
                  <a:moveTo>
                    <a:pt x="370" y="573"/>
                  </a:moveTo>
                  <a:lnTo>
                    <a:pt x="370" y="575"/>
                  </a:lnTo>
                  <a:lnTo>
                    <a:pt x="370" y="573"/>
                  </a:lnTo>
                  <a:lnTo>
                    <a:pt x="368" y="573"/>
                  </a:lnTo>
                  <a:lnTo>
                    <a:pt x="368" y="571"/>
                  </a:lnTo>
                  <a:lnTo>
                    <a:pt x="368" y="569"/>
                  </a:lnTo>
                  <a:lnTo>
                    <a:pt x="370" y="569"/>
                  </a:lnTo>
                  <a:lnTo>
                    <a:pt x="368" y="569"/>
                  </a:lnTo>
                  <a:lnTo>
                    <a:pt x="368" y="567"/>
                  </a:lnTo>
                  <a:lnTo>
                    <a:pt x="368" y="565"/>
                  </a:lnTo>
                  <a:lnTo>
                    <a:pt x="368" y="563"/>
                  </a:lnTo>
                  <a:lnTo>
                    <a:pt x="370" y="563"/>
                  </a:lnTo>
                  <a:lnTo>
                    <a:pt x="370" y="565"/>
                  </a:lnTo>
                  <a:lnTo>
                    <a:pt x="370" y="567"/>
                  </a:lnTo>
                  <a:lnTo>
                    <a:pt x="370" y="569"/>
                  </a:lnTo>
                  <a:lnTo>
                    <a:pt x="370" y="571"/>
                  </a:lnTo>
                  <a:lnTo>
                    <a:pt x="370" y="573"/>
                  </a:lnTo>
                  <a:close/>
                  <a:moveTo>
                    <a:pt x="66" y="563"/>
                  </a:moveTo>
                  <a:lnTo>
                    <a:pt x="64" y="563"/>
                  </a:lnTo>
                  <a:lnTo>
                    <a:pt x="66" y="563"/>
                  </a:lnTo>
                  <a:close/>
                  <a:moveTo>
                    <a:pt x="60" y="565"/>
                  </a:moveTo>
                  <a:lnTo>
                    <a:pt x="60" y="563"/>
                  </a:lnTo>
                  <a:lnTo>
                    <a:pt x="62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78" y="561"/>
                  </a:moveTo>
                  <a:lnTo>
                    <a:pt x="80" y="559"/>
                  </a:lnTo>
                  <a:lnTo>
                    <a:pt x="80" y="561"/>
                  </a:lnTo>
                  <a:lnTo>
                    <a:pt x="80" y="563"/>
                  </a:lnTo>
                  <a:lnTo>
                    <a:pt x="80" y="565"/>
                  </a:lnTo>
                  <a:lnTo>
                    <a:pt x="78" y="567"/>
                  </a:lnTo>
                  <a:lnTo>
                    <a:pt x="76" y="569"/>
                  </a:lnTo>
                  <a:lnTo>
                    <a:pt x="76" y="571"/>
                  </a:lnTo>
                  <a:lnTo>
                    <a:pt x="76" y="573"/>
                  </a:lnTo>
                  <a:lnTo>
                    <a:pt x="72" y="578"/>
                  </a:lnTo>
                  <a:lnTo>
                    <a:pt x="64" y="582"/>
                  </a:lnTo>
                  <a:lnTo>
                    <a:pt x="62" y="584"/>
                  </a:lnTo>
                  <a:lnTo>
                    <a:pt x="60" y="582"/>
                  </a:lnTo>
                  <a:lnTo>
                    <a:pt x="60" y="580"/>
                  </a:lnTo>
                  <a:lnTo>
                    <a:pt x="62" y="578"/>
                  </a:lnTo>
                  <a:lnTo>
                    <a:pt x="62" y="575"/>
                  </a:lnTo>
                  <a:lnTo>
                    <a:pt x="64" y="575"/>
                  </a:lnTo>
                  <a:lnTo>
                    <a:pt x="64" y="573"/>
                  </a:lnTo>
                  <a:lnTo>
                    <a:pt x="66" y="573"/>
                  </a:lnTo>
                  <a:lnTo>
                    <a:pt x="66" y="571"/>
                  </a:lnTo>
                  <a:lnTo>
                    <a:pt x="68" y="569"/>
                  </a:lnTo>
                  <a:lnTo>
                    <a:pt x="70" y="569"/>
                  </a:lnTo>
                  <a:lnTo>
                    <a:pt x="70" y="567"/>
                  </a:lnTo>
                  <a:lnTo>
                    <a:pt x="70" y="565"/>
                  </a:lnTo>
                  <a:lnTo>
                    <a:pt x="72" y="565"/>
                  </a:lnTo>
                  <a:lnTo>
                    <a:pt x="72" y="563"/>
                  </a:lnTo>
                  <a:lnTo>
                    <a:pt x="74" y="563"/>
                  </a:lnTo>
                  <a:lnTo>
                    <a:pt x="74" y="561"/>
                  </a:lnTo>
                  <a:lnTo>
                    <a:pt x="74" y="559"/>
                  </a:lnTo>
                  <a:lnTo>
                    <a:pt x="76" y="559"/>
                  </a:lnTo>
                  <a:lnTo>
                    <a:pt x="78" y="559"/>
                  </a:lnTo>
                  <a:lnTo>
                    <a:pt x="78" y="557"/>
                  </a:lnTo>
                  <a:lnTo>
                    <a:pt x="78" y="559"/>
                  </a:lnTo>
                  <a:lnTo>
                    <a:pt x="78" y="561"/>
                  </a:lnTo>
                  <a:close/>
                  <a:moveTo>
                    <a:pt x="370" y="547"/>
                  </a:moveTo>
                  <a:lnTo>
                    <a:pt x="372" y="547"/>
                  </a:lnTo>
                  <a:lnTo>
                    <a:pt x="372" y="549"/>
                  </a:lnTo>
                  <a:lnTo>
                    <a:pt x="374" y="549"/>
                  </a:lnTo>
                  <a:lnTo>
                    <a:pt x="374" y="551"/>
                  </a:lnTo>
                  <a:lnTo>
                    <a:pt x="374" y="553"/>
                  </a:lnTo>
                  <a:lnTo>
                    <a:pt x="372" y="553"/>
                  </a:lnTo>
                  <a:lnTo>
                    <a:pt x="372" y="555"/>
                  </a:lnTo>
                  <a:lnTo>
                    <a:pt x="372" y="553"/>
                  </a:lnTo>
                  <a:lnTo>
                    <a:pt x="372" y="551"/>
                  </a:lnTo>
                  <a:lnTo>
                    <a:pt x="370" y="551"/>
                  </a:lnTo>
                  <a:lnTo>
                    <a:pt x="370" y="549"/>
                  </a:lnTo>
                  <a:lnTo>
                    <a:pt x="370" y="547"/>
                  </a:lnTo>
                  <a:lnTo>
                    <a:pt x="368" y="547"/>
                  </a:lnTo>
                  <a:lnTo>
                    <a:pt x="368" y="545"/>
                  </a:lnTo>
                  <a:lnTo>
                    <a:pt x="370" y="545"/>
                  </a:lnTo>
                  <a:lnTo>
                    <a:pt x="370" y="547"/>
                  </a:lnTo>
                  <a:close/>
                  <a:moveTo>
                    <a:pt x="60" y="565"/>
                  </a:moveTo>
                  <a:lnTo>
                    <a:pt x="58" y="567"/>
                  </a:lnTo>
                  <a:lnTo>
                    <a:pt x="58" y="569"/>
                  </a:lnTo>
                  <a:lnTo>
                    <a:pt x="56" y="569"/>
                  </a:lnTo>
                  <a:lnTo>
                    <a:pt x="56" y="571"/>
                  </a:lnTo>
                  <a:lnTo>
                    <a:pt x="56" y="573"/>
                  </a:lnTo>
                  <a:lnTo>
                    <a:pt x="54" y="573"/>
                  </a:lnTo>
                  <a:lnTo>
                    <a:pt x="54" y="575"/>
                  </a:lnTo>
                  <a:lnTo>
                    <a:pt x="52" y="575"/>
                  </a:lnTo>
                  <a:lnTo>
                    <a:pt x="52" y="573"/>
                  </a:lnTo>
                  <a:lnTo>
                    <a:pt x="50" y="573"/>
                  </a:lnTo>
                  <a:lnTo>
                    <a:pt x="52" y="573"/>
                  </a:lnTo>
                  <a:lnTo>
                    <a:pt x="52" y="571"/>
                  </a:lnTo>
                  <a:lnTo>
                    <a:pt x="54" y="571"/>
                  </a:lnTo>
                  <a:lnTo>
                    <a:pt x="52" y="569"/>
                  </a:lnTo>
                  <a:lnTo>
                    <a:pt x="50" y="569"/>
                  </a:lnTo>
                  <a:lnTo>
                    <a:pt x="52" y="569"/>
                  </a:lnTo>
                  <a:lnTo>
                    <a:pt x="52" y="567"/>
                  </a:lnTo>
                  <a:lnTo>
                    <a:pt x="54" y="567"/>
                  </a:lnTo>
                  <a:lnTo>
                    <a:pt x="54" y="565"/>
                  </a:lnTo>
                  <a:lnTo>
                    <a:pt x="54" y="563"/>
                  </a:lnTo>
                  <a:lnTo>
                    <a:pt x="56" y="563"/>
                  </a:lnTo>
                  <a:lnTo>
                    <a:pt x="56" y="561"/>
                  </a:lnTo>
                  <a:lnTo>
                    <a:pt x="56" y="559"/>
                  </a:lnTo>
                  <a:lnTo>
                    <a:pt x="58" y="559"/>
                  </a:lnTo>
                  <a:lnTo>
                    <a:pt x="58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2" y="553"/>
                  </a:lnTo>
                  <a:lnTo>
                    <a:pt x="62" y="551"/>
                  </a:lnTo>
                  <a:lnTo>
                    <a:pt x="62" y="553"/>
                  </a:lnTo>
                  <a:lnTo>
                    <a:pt x="64" y="553"/>
                  </a:lnTo>
                  <a:lnTo>
                    <a:pt x="62" y="553"/>
                  </a:lnTo>
                  <a:lnTo>
                    <a:pt x="64" y="555"/>
                  </a:lnTo>
                  <a:lnTo>
                    <a:pt x="64" y="553"/>
                  </a:lnTo>
                  <a:lnTo>
                    <a:pt x="64" y="551"/>
                  </a:lnTo>
                  <a:lnTo>
                    <a:pt x="66" y="551"/>
                  </a:lnTo>
                  <a:lnTo>
                    <a:pt x="64" y="551"/>
                  </a:lnTo>
                  <a:lnTo>
                    <a:pt x="64" y="549"/>
                  </a:lnTo>
                  <a:lnTo>
                    <a:pt x="66" y="549"/>
                  </a:lnTo>
                  <a:lnTo>
                    <a:pt x="66" y="547"/>
                  </a:lnTo>
                  <a:lnTo>
                    <a:pt x="66" y="545"/>
                  </a:lnTo>
                  <a:lnTo>
                    <a:pt x="66" y="543"/>
                  </a:lnTo>
                  <a:lnTo>
                    <a:pt x="68" y="545"/>
                  </a:lnTo>
                  <a:lnTo>
                    <a:pt x="68" y="547"/>
                  </a:lnTo>
                  <a:lnTo>
                    <a:pt x="68" y="549"/>
                  </a:lnTo>
                  <a:lnTo>
                    <a:pt x="68" y="551"/>
                  </a:lnTo>
                  <a:lnTo>
                    <a:pt x="68" y="553"/>
                  </a:lnTo>
                  <a:lnTo>
                    <a:pt x="68" y="551"/>
                  </a:lnTo>
                  <a:lnTo>
                    <a:pt x="68" y="549"/>
                  </a:lnTo>
                  <a:lnTo>
                    <a:pt x="70" y="549"/>
                  </a:lnTo>
                  <a:lnTo>
                    <a:pt x="72" y="549"/>
                  </a:lnTo>
                  <a:lnTo>
                    <a:pt x="74" y="549"/>
                  </a:lnTo>
                  <a:lnTo>
                    <a:pt x="74" y="551"/>
                  </a:lnTo>
                  <a:lnTo>
                    <a:pt x="74" y="553"/>
                  </a:lnTo>
                  <a:lnTo>
                    <a:pt x="74" y="555"/>
                  </a:lnTo>
                  <a:lnTo>
                    <a:pt x="72" y="555"/>
                  </a:lnTo>
                  <a:lnTo>
                    <a:pt x="72" y="557"/>
                  </a:lnTo>
                  <a:lnTo>
                    <a:pt x="70" y="557"/>
                  </a:lnTo>
                  <a:lnTo>
                    <a:pt x="68" y="559"/>
                  </a:lnTo>
                  <a:lnTo>
                    <a:pt x="66" y="561"/>
                  </a:lnTo>
                  <a:lnTo>
                    <a:pt x="66" y="559"/>
                  </a:lnTo>
                  <a:lnTo>
                    <a:pt x="66" y="561"/>
                  </a:lnTo>
                  <a:lnTo>
                    <a:pt x="64" y="561"/>
                  </a:lnTo>
                  <a:lnTo>
                    <a:pt x="64" y="559"/>
                  </a:lnTo>
                  <a:lnTo>
                    <a:pt x="66" y="559"/>
                  </a:lnTo>
                  <a:lnTo>
                    <a:pt x="64" y="559"/>
                  </a:lnTo>
                  <a:lnTo>
                    <a:pt x="64" y="557"/>
                  </a:lnTo>
                  <a:lnTo>
                    <a:pt x="64" y="559"/>
                  </a:lnTo>
                  <a:lnTo>
                    <a:pt x="64" y="561"/>
                  </a:lnTo>
                  <a:lnTo>
                    <a:pt x="62" y="561"/>
                  </a:lnTo>
                  <a:lnTo>
                    <a:pt x="62" y="559"/>
                  </a:lnTo>
                  <a:lnTo>
                    <a:pt x="62" y="561"/>
                  </a:lnTo>
                  <a:lnTo>
                    <a:pt x="60" y="561"/>
                  </a:lnTo>
                  <a:lnTo>
                    <a:pt x="58" y="563"/>
                  </a:lnTo>
                  <a:lnTo>
                    <a:pt x="60" y="563"/>
                  </a:lnTo>
                  <a:lnTo>
                    <a:pt x="60" y="565"/>
                  </a:lnTo>
                  <a:close/>
                  <a:moveTo>
                    <a:pt x="64" y="541"/>
                  </a:moveTo>
                  <a:lnTo>
                    <a:pt x="64" y="543"/>
                  </a:lnTo>
                  <a:lnTo>
                    <a:pt x="62" y="545"/>
                  </a:lnTo>
                  <a:lnTo>
                    <a:pt x="60" y="545"/>
                  </a:lnTo>
                  <a:lnTo>
                    <a:pt x="60" y="543"/>
                  </a:lnTo>
                  <a:lnTo>
                    <a:pt x="60" y="541"/>
                  </a:lnTo>
                  <a:lnTo>
                    <a:pt x="62" y="541"/>
                  </a:lnTo>
                  <a:lnTo>
                    <a:pt x="62" y="539"/>
                  </a:lnTo>
                  <a:lnTo>
                    <a:pt x="64" y="539"/>
                  </a:lnTo>
                  <a:lnTo>
                    <a:pt x="64" y="541"/>
                  </a:lnTo>
                  <a:close/>
                  <a:moveTo>
                    <a:pt x="60" y="539"/>
                  </a:moveTo>
                  <a:lnTo>
                    <a:pt x="60" y="539"/>
                  </a:lnTo>
                  <a:lnTo>
                    <a:pt x="60" y="541"/>
                  </a:lnTo>
                  <a:lnTo>
                    <a:pt x="60" y="543"/>
                  </a:lnTo>
                  <a:lnTo>
                    <a:pt x="58" y="543"/>
                  </a:lnTo>
                  <a:lnTo>
                    <a:pt x="58" y="545"/>
                  </a:lnTo>
                  <a:lnTo>
                    <a:pt x="58" y="547"/>
                  </a:lnTo>
                  <a:lnTo>
                    <a:pt x="56" y="549"/>
                  </a:lnTo>
                  <a:lnTo>
                    <a:pt x="56" y="551"/>
                  </a:lnTo>
                  <a:lnTo>
                    <a:pt x="56" y="553"/>
                  </a:lnTo>
                  <a:lnTo>
                    <a:pt x="58" y="553"/>
                  </a:lnTo>
                  <a:lnTo>
                    <a:pt x="56" y="553"/>
                  </a:lnTo>
                  <a:lnTo>
                    <a:pt x="56" y="555"/>
                  </a:lnTo>
                  <a:lnTo>
                    <a:pt x="54" y="557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2" y="561"/>
                  </a:lnTo>
                  <a:lnTo>
                    <a:pt x="52" y="563"/>
                  </a:lnTo>
                  <a:lnTo>
                    <a:pt x="52" y="565"/>
                  </a:lnTo>
                  <a:lnTo>
                    <a:pt x="50" y="567"/>
                  </a:lnTo>
                  <a:lnTo>
                    <a:pt x="48" y="567"/>
                  </a:lnTo>
                  <a:lnTo>
                    <a:pt x="48" y="569"/>
                  </a:lnTo>
                  <a:lnTo>
                    <a:pt x="46" y="569"/>
                  </a:lnTo>
                  <a:lnTo>
                    <a:pt x="44" y="569"/>
                  </a:lnTo>
                  <a:lnTo>
                    <a:pt x="42" y="569"/>
                  </a:lnTo>
                  <a:lnTo>
                    <a:pt x="40" y="567"/>
                  </a:lnTo>
                  <a:lnTo>
                    <a:pt x="38" y="567"/>
                  </a:lnTo>
                  <a:lnTo>
                    <a:pt x="38" y="565"/>
                  </a:lnTo>
                  <a:lnTo>
                    <a:pt x="40" y="565"/>
                  </a:lnTo>
                  <a:lnTo>
                    <a:pt x="42" y="567"/>
                  </a:lnTo>
                  <a:lnTo>
                    <a:pt x="44" y="567"/>
                  </a:lnTo>
                  <a:lnTo>
                    <a:pt x="46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8" y="565"/>
                  </a:lnTo>
                  <a:lnTo>
                    <a:pt x="46" y="563"/>
                  </a:lnTo>
                  <a:lnTo>
                    <a:pt x="44" y="563"/>
                  </a:lnTo>
                  <a:lnTo>
                    <a:pt x="42" y="565"/>
                  </a:lnTo>
                  <a:lnTo>
                    <a:pt x="40" y="563"/>
                  </a:lnTo>
                  <a:lnTo>
                    <a:pt x="40" y="561"/>
                  </a:lnTo>
                  <a:lnTo>
                    <a:pt x="42" y="561"/>
                  </a:lnTo>
                  <a:lnTo>
                    <a:pt x="44" y="561"/>
                  </a:lnTo>
                  <a:lnTo>
                    <a:pt x="46" y="561"/>
                  </a:lnTo>
                  <a:lnTo>
                    <a:pt x="48" y="561"/>
                  </a:lnTo>
                  <a:lnTo>
                    <a:pt x="48" y="561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9"/>
                  </a:lnTo>
                  <a:lnTo>
                    <a:pt x="48" y="557"/>
                  </a:lnTo>
                  <a:lnTo>
                    <a:pt x="48" y="555"/>
                  </a:lnTo>
                  <a:lnTo>
                    <a:pt x="48" y="557"/>
                  </a:lnTo>
                  <a:lnTo>
                    <a:pt x="48" y="557"/>
                  </a:lnTo>
                  <a:lnTo>
                    <a:pt x="46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4" y="557"/>
                  </a:lnTo>
                  <a:lnTo>
                    <a:pt x="42" y="557"/>
                  </a:lnTo>
                  <a:lnTo>
                    <a:pt x="40" y="557"/>
                  </a:lnTo>
                  <a:lnTo>
                    <a:pt x="40" y="555"/>
                  </a:lnTo>
                  <a:lnTo>
                    <a:pt x="40" y="553"/>
                  </a:lnTo>
                  <a:lnTo>
                    <a:pt x="42" y="553"/>
                  </a:lnTo>
                  <a:lnTo>
                    <a:pt x="44" y="553"/>
                  </a:lnTo>
                  <a:lnTo>
                    <a:pt x="46" y="553"/>
                  </a:lnTo>
                  <a:lnTo>
                    <a:pt x="46" y="551"/>
                  </a:lnTo>
                  <a:lnTo>
                    <a:pt x="48" y="551"/>
                  </a:lnTo>
                  <a:lnTo>
                    <a:pt x="48" y="549"/>
                  </a:lnTo>
                  <a:lnTo>
                    <a:pt x="48" y="549"/>
                  </a:lnTo>
                  <a:lnTo>
                    <a:pt x="50" y="547"/>
                  </a:lnTo>
                  <a:lnTo>
                    <a:pt x="50" y="549"/>
                  </a:lnTo>
                  <a:lnTo>
                    <a:pt x="50" y="547"/>
                  </a:lnTo>
                  <a:lnTo>
                    <a:pt x="52" y="545"/>
                  </a:lnTo>
                  <a:lnTo>
                    <a:pt x="54" y="545"/>
                  </a:lnTo>
                  <a:lnTo>
                    <a:pt x="54" y="547"/>
                  </a:lnTo>
                  <a:lnTo>
                    <a:pt x="54" y="549"/>
                  </a:lnTo>
                  <a:lnTo>
                    <a:pt x="54" y="551"/>
                  </a:lnTo>
                  <a:lnTo>
                    <a:pt x="54" y="549"/>
                  </a:lnTo>
                  <a:lnTo>
                    <a:pt x="56" y="549"/>
                  </a:lnTo>
                  <a:lnTo>
                    <a:pt x="56" y="547"/>
                  </a:lnTo>
                  <a:lnTo>
                    <a:pt x="56" y="545"/>
                  </a:lnTo>
                  <a:lnTo>
                    <a:pt x="56" y="543"/>
                  </a:lnTo>
                  <a:lnTo>
                    <a:pt x="58" y="541"/>
                  </a:lnTo>
                  <a:lnTo>
                    <a:pt x="58" y="539"/>
                  </a:lnTo>
                  <a:lnTo>
                    <a:pt x="56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58" y="539"/>
                  </a:lnTo>
                  <a:lnTo>
                    <a:pt x="60" y="539"/>
                  </a:lnTo>
                  <a:close/>
                  <a:moveTo>
                    <a:pt x="324" y="533"/>
                  </a:moveTo>
                  <a:lnTo>
                    <a:pt x="324" y="535"/>
                  </a:lnTo>
                  <a:lnTo>
                    <a:pt x="322" y="535"/>
                  </a:lnTo>
                  <a:lnTo>
                    <a:pt x="320" y="535"/>
                  </a:lnTo>
                  <a:lnTo>
                    <a:pt x="318" y="535"/>
                  </a:lnTo>
                  <a:lnTo>
                    <a:pt x="316" y="535"/>
                  </a:lnTo>
                  <a:lnTo>
                    <a:pt x="314" y="535"/>
                  </a:lnTo>
                  <a:lnTo>
                    <a:pt x="314" y="533"/>
                  </a:lnTo>
                  <a:lnTo>
                    <a:pt x="312" y="533"/>
                  </a:lnTo>
                  <a:lnTo>
                    <a:pt x="314" y="533"/>
                  </a:lnTo>
                  <a:lnTo>
                    <a:pt x="316" y="533"/>
                  </a:lnTo>
                  <a:lnTo>
                    <a:pt x="318" y="533"/>
                  </a:lnTo>
                  <a:lnTo>
                    <a:pt x="318" y="535"/>
                  </a:lnTo>
                  <a:lnTo>
                    <a:pt x="320" y="535"/>
                  </a:lnTo>
                  <a:lnTo>
                    <a:pt x="320" y="533"/>
                  </a:lnTo>
                  <a:lnTo>
                    <a:pt x="322" y="533"/>
                  </a:lnTo>
                  <a:lnTo>
                    <a:pt x="324" y="533"/>
                  </a:lnTo>
                  <a:close/>
                  <a:moveTo>
                    <a:pt x="328" y="533"/>
                  </a:moveTo>
                  <a:lnTo>
                    <a:pt x="330" y="533"/>
                  </a:lnTo>
                  <a:lnTo>
                    <a:pt x="332" y="533"/>
                  </a:lnTo>
                  <a:lnTo>
                    <a:pt x="332" y="535"/>
                  </a:lnTo>
                  <a:lnTo>
                    <a:pt x="334" y="535"/>
                  </a:lnTo>
                  <a:lnTo>
                    <a:pt x="336" y="535"/>
                  </a:lnTo>
                  <a:lnTo>
                    <a:pt x="336" y="535"/>
                  </a:lnTo>
                  <a:lnTo>
                    <a:pt x="336" y="537"/>
                  </a:lnTo>
                  <a:lnTo>
                    <a:pt x="336" y="537"/>
                  </a:lnTo>
                  <a:lnTo>
                    <a:pt x="336" y="535"/>
                  </a:lnTo>
                  <a:lnTo>
                    <a:pt x="334" y="535"/>
                  </a:lnTo>
                  <a:lnTo>
                    <a:pt x="332" y="535"/>
                  </a:lnTo>
                  <a:lnTo>
                    <a:pt x="330" y="535"/>
                  </a:lnTo>
                  <a:lnTo>
                    <a:pt x="330" y="533"/>
                  </a:lnTo>
                  <a:lnTo>
                    <a:pt x="328" y="533"/>
                  </a:lnTo>
                  <a:close/>
                  <a:moveTo>
                    <a:pt x="302" y="533"/>
                  </a:moveTo>
                  <a:lnTo>
                    <a:pt x="302" y="531"/>
                  </a:lnTo>
                  <a:lnTo>
                    <a:pt x="304" y="531"/>
                  </a:lnTo>
                  <a:lnTo>
                    <a:pt x="304" y="533"/>
                  </a:lnTo>
                  <a:lnTo>
                    <a:pt x="304" y="535"/>
                  </a:lnTo>
                  <a:lnTo>
                    <a:pt x="302" y="535"/>
                  </a:lnTo>
                  <a:lnTo>
                    <a:pt x="302" y="533"/>
                  </a:lnTo>
                  <a:lnTo>
                    <a:pt x="300" y="533"/>
                  </a:lnTo>
                  <a:lnTo>
                    <a:pt x="296" y="531"/>
                  </a:lnTo>
                  <a:lnTo>
                    <a:pt x="294" y="531"/>
                  </a:lnTo>
                  <a:lnTo>
                    <a:pt x="294" y="529"/>
                  </a:lnTo>
                  <a:lnTo>
                    <a:pt x="296" y="531"/>
                  </a:lnTo>
                  <a:lnTo>
                    <a:pt x="298" y="531"/>
                  </a:lnTo>
                  <a:lnTo>
                    <a:pt x="298" y="533"/>
                  </a:lnTo>
                  <a:lnTo>
                    <a:pt x="300" y="533"/>
                  </a:lnTo>
                  <a:lnTo>
                    <a:pt x="302" y="533"/>
                  </a:lnTo>
                  <a:close/>
                  <a:moveTo>
                    <a:pt x="72" y="529"/>
                  </a:moveTo>
                  <a:lnTo>
                    <a:pt x="72" y="531"/>
                  </a:lnTo>
                  <a:lnTo>
                    <a:pt x="70" y="533"/>
                  </a:lnTo>
                  <a:lnTo>
                    <a:pt x="70" y="535"/>
                  </a:lnTo>
                  <a:lnTo>
                    <a:pt x="68" y="535"/>
                  </a:lnTo>
                  <a:lnTo>
                    <a:pt x="68" y="533"/>
                  </a:lnTo>
                  <a:lnTo>
                    <a:pt x="68" y="531"/>
                  </a:lnTo>
                  <a:lnTo>
                    <a:pt x="70" y="531"/>
                  </a:lnTo>
                  <a:lnTo>
                    <a:pt x="68" y="531"/>
                  </a:lnTo>
                  <a:lnTo>
                    <a:pt x="68" y="529"/>
                  </a:lnTo>
                  <a:lnTo>
                    <a:pt x="70" y="529"/>
                  </a:lnTo>
                  <a:lnTo>
                    <a:pt x="70" y="527"/>
                  </a:lnTo>
                  <a:lnTo>
                    <a:pt x="70" y="525"/>
                  </a:lnTo>
                  <a:lnTo>
                    <a:pt x="72" y="525"/>
                  </a:lnTo>
                  <a:lnTo>
                    <a:pt x="72" y="527"/>
                  </a:lnTo>
                  <a:lnTo>
                    <a:pt x="72" y="529"/>
                  </a:lnTo>
                  <a:close/>
                  <a:moveTo>
                    <a:pt x="114" y="523"/>
                  </a:moveTo>
                  <a:lnTo>
                    <a:pt x="112" y="523"/>
                  </a:lnTo>
                  <a:lnTo>
                    <a:pt x="114" y="523"/>
                  </a:lnTo>
                  <a:close/>
                  <a:moveTo>
                    <a:pt x="72" y="525"/>
                  </a:moveTo>
                  <a:lnTo>
                    <a:pt x="72" y="523"/>
                  </a:lnTo>
                  <a:lnTo>
                    <a:pt x="72" y="521"/>
                  </a:lnTo>
                  <a:lnTo>
                    <a:pt x="72" y="523"/>
                  </a:lnTo>
                  <a:lnTo>
                    <a:pt x="72" y="525"/>
                  </a:lnTo>
                  <a:close/>
                  <a:moveTo>
                    <a:pt x="114" y="521"/>
                  </a:moveTo>
                  <a:lnTo>
                    <a:pt x="116" y="521"/>
                  </a:lnTo>
                  <a:lnTo>
                    <a:pt x="114" y="521"/>
                  </a:lnTo>
                  <a:close/>
                  <a:moveTo>
                    <a:pt x="120" y="521"/>
                  </a:moveTo>
                  <a:lnTo>
                    <a:pt x="120" y="523"/>
                  </a:lnTo>
                  <a:lnTo>
                    <a:pt x="120" y="525"/>
                  </a:lnTo>
                  <a:lnTo>
                    <a:pt x="120" y="527"/>
                  </a:lnTo>
                  <a:lnTo>
                    <a:pt x="118" y="527"/>
                  </a:lnTo>
                  <a:lnTo>
                    <a:pt x="116" y="527"/>
                  </a:lnTo>
                  <a:lnTo>
                    <a:pt x="116" y="529"/>
                  </a:lnTo>
                  <a:lnTo>
                    <a:pt x="114" y="529"/>
                  </a:lnTo>
                  <a:lnTo>
                    <a:pt x="112" y="529"/>
                  </a:lnTo>
                  <a:lnTo>
                    <a:pt x="112" y="531"/>
                  </a:lnTo>
                  <a:lnTo>
                    <a:pt x="110" y="531"/>
                  </a:lnTo>
                  <a:lnTo>
                    <a:pt x="110" y="533"/>
                  </a:lnTo>
                  <a:lnTo>
                    <a:pt x="108" y="533"/>
                  </a:lnTo>
                  <a:lnTo>
                    <a:pt x="106" y="533"/>
                  </a:lnTo>
                  <a:lnTo>
                    <a:pt x="106" y="531"/>
                  </a:lnTo>
                  <a:lnTo>
                    <a:pt x="108" y="531"/>
                  </a:lnTo>
                  <a:lnTo>
                    <a:pt x="106" y="529"/>
                  </a:lnTo>
                  <a:lnTo>
                    <a:pt x="108" y="529"/>
                  </a:lnTo>
                  <a:lnTo>
                    <a:pt x="108" y="527"/>
                  </a:lnTo>
                  <a:lnTo>
                    <a:pt x="106" y="529"/>
                  </a:lnTo>
                  <a:lnTo>
                    <a:pt x="106" y="527"/>
                  </a:lnTo>
                  <a:lnTo>
                    <a:pt x="108" y="527"/>
                  </a:lnTo>
                  <a:lnTo>
                    <a:pt x="110" y="527"/>
                  </a:lnTo>
                  <a:lnTo>
                    <a:pt x="110" y="525"/>
                  </a:lnTo>
                  <a:lnTo>
                    <a:pt x="112" y="525"/>
                  </a:lnTo>
                  <a:lnTo>
                    <a:pt x="112" y="527"/>
                  </a:lnTo>
                  <a:lnTo>
                    <a:pt x="112" y="525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4" y="525"/>
                  </a:lnTo>
                  <a:lnTo>
                    <a:pt x="114" y="523"/>
                  </a:lnTo>
                  <a:lnTo>
                    <a:pt x="116" y="523"/>
                  </a:lnTo>
                  <a:lnTo>
                    <a:pt x="118" y="521"/>
                  </a:lnTo>
                  <a:lnTo>
                    <a:pt x="120" y="521"/>
                  </a:lnTo>
                  <a:close/>
                  <a:moveTo>
                    <a:pt x="282" y="523"/>
                  </a:moveTo>
                  <a:lnTo>
                    <a:pt x="284" y="525"/>
                  </a:lnTo>
                  <a:lnTo>
                    <a:pt x="286" y="525"/>
                  </a:lnTo>
                  <a:lnTo>
                    <a:pt x="288" y="527"/>
                  </a:lnTo>
                  <a:lnTo>
                    <a:pt x="288" y="527"/>
                  </a:lnTo>
                  <a:lnTo>
                    <a:pt x="288" y="529"/>
                  </a:lnTo>
                  <a:lnTo>
                    <a:pt x="288" y="531"/>
                  </a:lnTo>
                  <a:lnTo>
                    <a:pt x="290" y="531"/>
                  </a:lnTo>
                  <a:lnTo>
                    <a:pt x="290" y="529"/>
                  </a:lnTo>
                  <a:lnTo>
                    <a:pt x="292" y="529"/>
                  </a:lnTo>
                  <a:lnTo>
                    <a:pt x="290" y="531"/>
                  </a:lnTo>
                  <a:lnTo>
                    <a:pt x="288" y="531"/>
                  </a:lnTo>
                  <a:lnTo>
                    <a:pt x="288" y="529"/>
                  </a:lnTo>
                  <a:lnTo>
                    <a:pt x="288" y="527"/>
                  </a:lnTo>
                  <a:lnTo>
                    <a:pt x="286" y="527"/>
                  </a:lnTo>
                  <a:lnTo>
                    <a:pt x="286" y="525"/>
                  </a:lnTo>
                  <a:lnTo>
                    <a:pt x="284" y="525"/>
                  </a:lnTo>
                  <a:lnTo>
                    <a:pt x="282" y="525"/>
                  </a:lnTo>
                  <a:lnTo>
                    <a:pt x="280" y="523"/>
                  </a:lnTo>
                  <a:lnTo>
                    <a:pt x="278" y="521"/>
                  </a:lnTo>
                  <a:lnTo>
                    <a:pt x="276" y="521"/>
                  </a:lnTo>
                  <a:lnTo>
                    <a:pt x="278" y="521"/>
                  </a:lnTo>
                  <a:lnTo>
                    <a:pt x="278" y="519"/>
                  </a:lnTo>
                  <a:lnTo>
                    <a:pt x="278" y="521"/>
                  </a:lnTo>
                  <a:lnTo>
                    <a:pt x="280" y="523"/>
                  </a:lnTo>
                  <a:lnTo>
                    <a:pt x="282" y="523"/>
                  </a:lnTo>
                  <a:close/>
                  <a:moveTo>
                    <a:pt x="304" y="521"/>
                  </a:moveTo>
                  <a:lnTo>
                    <a:pt x="304" y="519"/>
                  </a:lnTo>
                  <a:lnTo>
                    <a:pt x="304" y="521"/>
                  </a:lnTo>
                  <a:close/>
                  <a:moveTo>
                    <a:pt x="302" y="517"/>
                  </a:moveTo>
                  <a:lnTo>
                    <a:pt x="302" y="519"/>
                  </a:lnTo>
                  <a:lnTo>
                    <a:pt x="300" y="521"/>
                  </a:lnTo>
                  <a:lnTo>
                    <a:pt x="300" y="519"/>
                  </a:lnTo>
                  <a:lnTo>
                    <a:pt x="300" y="517"/>
                  </a:lnTo>
                  <a:lnTo>
                    <a:pt x="302" y="517"/>
                  </a:lnTo>
                  <a:close/>
                  <a:moveTo>
                    <a:pt x="304" y="519"/>
                  </a:moveTo>
                  <a:lnTo>
                    <a:pt x="302" y="519"/>
                  </a:lnTo>
                  <a:lnTo>
                    <a:pt x="302" y="517"/>
                  </a:lnTo>
                  <a:lnTo>
                    <a:pt x="304" y="517"/>
                  </a:lnTo>
                  <a:lnTo>
                    <a:pt x="304" y="519"/>
                  </a:lnTo>
                  <a:close/>
                  <a:moveTo>
                    <a:pt x="266" y="517"/>
                  </a:moveTo>
                  <a:lnTo>
                    <a:pt x="268" y="519"/>
                  </a:lnTo>
                  <a:lnTo>
                    <a:pt x="270" y="519"/>
                  </a:lnTo>
                  <a:lnTo>
                    <a:pt x="270" y="521"/>
                  </a:lnTo>
                  <a:lnTo>
                    <a:pt x="272" y="521"/>
                  </a:lnTo>
                  <a:lnTo>
                    <a:pt x="272" y="519"/>
                  </a:lnTo>
                  <a:lnTo>
                    <a:pt x="274" y="519"/>
                  </a:lnTo>
                  <a:lnTo>
                    <a:pt x="274" y="517"/>
                  </a:lnTo>
                  <a:lnTo>
                    <a:pt x="276" y="519"/>
                  </a:lnTo>
                  <a:lnTo>
                    <a:pt x="274" y="519"/>
                  </a:lnTo>
                  <a:lnTo>
                    <a:pt x="272" y="521"/>
                  </a:lnTo>
                  <a:lnTo>
                    <a:pt x="270" y="521"/>
                  </a:lnTo>
                  <a:lnTo>
                    <a:pt x="268" y="521"/>
                  </a:lnTo>
                  <a:lnTo>
                    <a:pt x="268" y="519"/>
                  </a:lnTo>
                  <a:lnTo>
                    <a:pt x="266" y="519"/>
                  </a:lnTo>
                  <a:lnTo>
                    <a:pt x="266" y="517"/>
                  </a:lnTo>
                  <a:close/>
                  <a:moveTo>
                    <a:pt x="308" y="521"/>
                  </a:moveTo>
                  <a:lnTo>
                    <a:pt x="306" y="521"/>
                  </a:lnTo>
                  <a:lnTo>
                    <a:pt x="304" y="521"/>
                  </a:lnTo>
                  <a:lnTo>
                    <a:pt x="306" y="521"/>
                  </a:lnTo>
                  <a:lnTo>
                    <a:pt x="306" y="519"/>
                  </a:lnTo>
                  <a:lnTo>
                    <a:pt x="304" y="519"/>
                  </a:lnTo>
                  <a:lnTo>
                    <a:pt x="306" y="517"/>
                  </a:lnTo>
                  <a:lnTo>
                    <a:pt x="306" y="515"/>
                  </a:lnTo>
                  <a:lnTo>
                    <a:pt x="308" y="515"/>
                  </a:lnTo>
                  <a:lnTo>
                    <a:pt x="308" y="517"/>
                  </a:lnTo>
                  <a:lnTo>
                    <a:pt x="308" y="519"/>
                  </a:lnTo>
                  <a:lnTo>
                    <a:pt x="308" y="521"/>
                  </a:lnTo>
                  <a:close/>
                  <a:moveTo>
                    <a:pt x="302" y="513"/>
                  </a:moveTo>
                  <a:lnTo>
                    <a:pt x="302" y="515"/>
                  </a:lnTo>
                  <a:lnTo>
                    <a:pt x="302" y="517"/>
                  </a:lnTo>
                  <a:lnTo>
                    <a:pt x="300" y="517"/>
                  </a:lnTo>
                  <a:lnTo>
                    <a:pt x="300" y="519"/>
                  </a:lnTo>
                  <a:lnTo>
                    <a:pt x="298" y="519"/>
                  </a:lnTo>
                  <a:lnTo>
                    <a:pt x="298" y="521"/>
                  </a:lnTo>
                  <a:lnTo>
                    <a:pt x="296" y="519"/>
                  </a:lnTo>
                  <a:lnTo>
                    <a:pt x="298" y="519"/>
                  </a:lnTo>
                  <a:lnTo>
                    <a:pt x="298" y="517"/>
                  </a:lnTo>
                  <a:lnTo>
                    <a:pt x="296" y="517"/>
                  </a:lnTo>
                  <a:lnTo>
                    <a:pt x="294" y="517"/>
                  </a:lnTo>
                  <a:lnTo>
                    <a:pt x="292" y="517"/>
                  </a:lnTo>
                  <a:lnTo>
                    <a:pt x="292" y="515"/>
                  </a:lnTo>
                  <a:lnTo>
                    <a:pt x="294" y="515"/>
                  </a:lnTo>
                  <a:lnTo>
                    <a:pt x="294" y="513"/>
                  </a:lnTo>
                  <a:lnTo>
                    <a:pt x="296" y="513"/>
                  </a:lnTo>
                  <a:lnTo>
                    <a:pt x="298" y="513"/>
                  </a:lnTo>
                  <a:lnTo>
                    <a:pt x="298" y="511"/>
                  </a:lnTo>
                  <a:lnTo>
                    <a:pt x="300" y="511"/>
                  </a:lnTo>
                  <a:lnTo>
                    <a:pt x="302" y="511"/>
                  </a:lnTo>
                  <a:lnTo>
                    <a:pt x="302" y="513"/>
                  </a:lnTo>
                  <a:close/>
                  <a:moveTo>
                    <a:pt x="304" y="511"/>
                  </a:moveTo>
                  <a:lnTo>
                    <a:pt x="304" y="513"/>
                  </a:lnTo>
                  <a:lnTo>
                    <a:pt x="302" y="513"/>
                  </a:lnTo>
                  <a:lnTo>
                    <a:pt x="302" y="511"/>
                  </a:lnTo>
                  <a:lnTo>
                    <a:pt x="304" y="511"/>
                  </a:lnTo>
                  <a:lnTo>
                    <a:pt x="304" y="509"/>
                  </a:lnTo>
                  <a:lnTo>
                    <a:pt x="304" y="511"/>
                  </a:lnTo>
                  <a:close/>
                  <a:moveTo>
                    <a:pt x="268" y="511"/>
                  </a:moveTo>
                  <a:lnTo>
                    <a:pt x="268" y="509"/>
                  </a:lnTo>
                  <a:lnTo>
                    <a:pt x="268" y="511"/>
                  </a:lnTo>
                  <a:close/>
                  <a:moveTo>
                    <a:pt x="310" y="517"/>
                  </a:moveTo>
                  <a:lnTo>
                    <a:pt x="310" y="515"/>
                  </a:lnTo>
                  <a:lnTo>
                    <a:pt x="310" y="513"/>
                  </a:lnTo>
                  <a:lnTo>
                    <a:pt x="310" y="511"/>
                  </a:lnTo>
                  <a:lnTo>
                    <a:pt x="312" y="511"/>
                  </a:lnTo>
                  <a:lnTo>
                    <a:pt x="312" y="509"/>
                  </a:lnTo>
                  <a:lnTo>
                    <a:pt x="314" y="509"/>
                  </a:lnTo>
                  <a:lnTo>
                    <a:pt x="314" y="511"/>
                  </a:lnTo>
                  <a:lnTo>
                    <a:pt x="312" y="511"/>
                  </a:lnTo>
                  <a:lnTo>
                    <a:pt x="312" y="513"/>
                  </a:lnTo>
                  <a:lnTo>
                    <a:pt x="312" y="515"/>
                  </a:lnTo>
                  <a:lnTo>
                    <a:pt x="310" y="515"/>
                  </a:lnTo>
                  <a:lnTo>
                    <a:pt x="310" y="517"/>
                  </a:lnTo>
                  <a:close/>
                  <a:moveTo>
                    <a:pt x="324" y="509"/>
                  </a:moveTo>
                  <a:lnTo>
                    <a:pt x="326" y="507"/>
                  </a:lnTo>
                  <a:lnTo>
                    <a:pt x="324" y="509"/>
                  </a:lnTo>
                  <a:close/>
                  <a:moveTo>
                    <a:pt x="246" y="509"/>
                  </a:moveTo>
                  <a:lnTo>
                    <a:pt x="244" y="509"/>
                  </a:lnTo>
                  <a:lnTo>
                    <a:pt x="244" y="507"/>
                  </a:lnTo>
                  <a:lnTo>
                    <a:pt x="246" y="509"/>
                  </a:lnTo>
                  <a:close/>
                  <a:moveTo>
                    <a:pt x="302" y="509"/>
                  </a:moveTo>
                  <a:lnTo>
                    <a:pt x="300" y="509"/>
                  </a:lnTo>
                  <a:lnTo>
                    <a:pt x="302" y="507"/>
                  </a:lnTo>
                  <a:lnTo>
                    <a:pt x="302" y="509"/>
                  </a:lnTo>
                  <a:close/>
                  <a:moveTo>
                    <a:pt x="138" y="513"/>
                  </a:moveTo>
                  <a:lnTo>
                    <a:pt x="138" y="515"/>
                  </a:lnTo>
                  <a:lnTo>
                    <a:pt x="140" y="515"/>
                  </a:lnTo>
                  <a:lnTo>
                    <a:pt x="140" y="513"/>
                  </a:lnTo>
                  <a:lnTo>
                    <a:pt x="140" y="515"/>
                  </a:lnTo>
                  <a:lnTo>
                    <a:pt x="142" y="515"/>
                  </a:lnTo>
                  <a:lnTo>
                    <a:pt x="142" y="513"/>
                  </a:lnTo>
                  <a:lnTo>
                    <a:pt x="144" y="515"/>
                  </a:lnTo>
                  <a:lnTo>
                    <a:pt x="144" y="513"/>
                  </a:lnTo>
                  <a:lnTo>
                    <a:pt x="144" y="513"/>
                  </a:lnTo>
                  <a:lnTo>
                    <a:pt x="146" y="513"/>
                  </a:lnTo>
                  <a:lnTo>
                    <a:pt x="148" y="513"/>
                  </a:lnTo>
                  <a:lnTo>
                    <a:pt x="148" y="515"/>
                  </a:lnTo>
                  <a:lnTo>
                    <a:pt x="148" y="517"/>
                  </a:lnTo>
                  <a:lnTo>
                    <a:pt x="146" y="517"/>
                  </a:lnTo>
                  <a:lnTo>
                    <a:pt x="146" y="519"/>
                  </a:lnTo>
                  <a:lnTo>
                    <a:pt x="144" y="519"/>
                  </a:lnTo>
                  <a:lnTo>
                    <a:pt x="144" y="521"/>
                  </a:lnTo>
                  <a:lnTo>
                    <a:pt x="142" y="523"/>
                  </a:lnTo>
                  <a:lnTo>
                    <a:pt x="142" y="525"/>
                  </a:lnTo>
                  <a:lnTo>
                    <a:pt x="140" y="525"/>
                  </a:lnTo>
                  <a:lnTo>
                    <a:pt x="140" y="527"/>
                  </a:lnTo>
                  <a:lnTo>
                    <a:pt x="142" y="527"/>
                  </a:lnTo>
                  <a:lnTo>
                    <a:pt x="144" y="527"/>
                  </a:lnTo>
                  <a:lnTo>
                    <a:pt x="144" y="525"/>
                  </a:lnTo>
                  <a:lnTo>
                    <a:pt x="144" y="525"/>
                  </a:lnTo>
                  <a:lnTo>
                    <a:pt x="146" y="523"/>
                  </a:lnTo>
                  <a:lnTo>
                    <a:pt x="148" y="521"/>
                  </a:lnTo>
                  <a:lnTo>
                    <a:pt x="148" y="523"/>
                  </a:lnTo>
                  <a:lnTo>
                    <a:pt x="150" y="523"/>
                  </a:lnTo>
                  <a:lnTo>
                    <a:pt x="150" y="521"/>
                  </a:lnTo>
                  <a:lnTo>
                    <a:pt x="150" y="519"/>
                  </a:lnTo>
                  <a:lnTo>
                    <a:pt x="152" y="519"/>
                  </a:lnTo>
                  <a:lnTo>
                    <a:pt x="154" y="519"/>
                  </a:lnTo>
                  <a:lnTo>
                    <a:pt x="156" y="519"/>
                  </a:lnTo>
                  <a:lnTo>
                    <a:pt x="156" y="521"/>
                  </a:lnTo>
                  <a:lnTo>
                    <a:pt x="156" y="523"/>
                  </a:lnTo>
                  <a:lnTo>
                    <a:pt x="154" y="523"/>
                  </a:lnTo>
                  <a:lnTo>
                    <a:pt x="154" y="525"/>
                  </a:lnTo>
                  <a:lnTo>
                    <a:pt x="152" y="525"/>
                  </a:lnTo>
                  <a:lnTo>
                    <a:pt x="152" y="527"/>
                  </a:lnTo>
                  <a:lnTo>
                    <a:pt x="152" y="529"/>
                  </a:lnTo>
                  <a:lnTo>
                    <a:pt x="150" y="529"/>
                  </a:lnTo>
                  <a:lnTo>
                    <a:pt x="150" y="531"/>
                  </a:lnTo>
                  <a:lnTo>
                    <a:pt x="148" y="531"/>
                  </a:lnTo>
                  <a:lnTo>
                    <a:pt x="148" y="533"/>
                  </a:lnTo>
                  <a:lnTo>
                    <a:pt x="146" y="533"/>
                  </a:lnTo>
                  <a:lnTo>
                    <a:pt x="146" y="535"/>
                  </a:lnTo>
                  <a:lnTo>
                    <a:pt x="144" y="537"/>
                  </a:lnTo>
                  <a:lnTo>
                    <a:pt x="144" y="537"/>
                  </a:lnTo>
                  <a:lnTo>
                    <a:pt x="142" y="539"/>
                  </a:lnTo>
                  <a:lnTo>
                    <a:pt x="142" y="539"/>
                  </a:lnTo>
                  <a:lnTo>
                    <a:pt x="140" y="539"/>
                  </a:lnTo>
                  <a:lnTo>
                    <a:pt x="138" y="539"/>
                  </a:lnTo>
                  <a:lnTo>
                    <a:pt x="138" y="541"/>
                  </a:lnTo>
                  <a:lnTo>
                    <a:pt x="136" y="543"/>
                  </a:lnTo>
                  <a:lnTo>
                    <a:pt x="134" y="543"/>
                  </a:lnTo>
                  <a:lnTo>
                    <a:pt x="134" y="545"/>
                  </a:lnTo>
                  <a:lnTo>
                    <a:pt x="132" y="545"/>
                  </a:lnTo>
                  <a:lnTo>
                    <a:pt x="132" y="547"/>
                  </a:lnTo>
                  <a:lnTo>
                    <a:pt x="130" y="547"/>
                  </a:lnTo>
                  <a:lnTo>
                    <a:pt x="130" y="549"/>
                  </a:lnTo>
                  <a:lnTo>
                    <a:pt x="130" y="551"/>
                  </a:lnTo>
                  <a:lnTo>
                    <a:pt x="128" y="551"/>
                  </a:lnTo>
                  <a:lnTo>
                    <a:pt x="128" y="553"/>
                  </a:lnTo>
                  <a:lnTo>
                    <a:pt x="126" y="553"/>
                  </a:lnTo>
                  <a:lnTo>
                    <a:pt x="126" y="555"/>
                  </a:lnTo>
                  <a:lnTo>
                    <a:pt x="124" y="557"/>
                  </a:lnTo>
                  <a:lnTo>
                    <a:pt x="122" y="559"/>
                  </a:lnTo>
                  <a:lnTo>
                    <a:pt x="122" y="561"/>
                  </a:lnTo>
                  <a:lnTo>
                    <a:pt x="120" y="561"/>
                  </a:lnTo>
                  <a:lnTo>
                    <a:pt x="120" y="563"/>
                  </a:lnTo>
                  <a:lnTo>
                    <a:pt x="118" y="565"/>
                  </a:lnTo>
                  <a:lnTo>
                    <a:pt x="118" y="567"/>
                  </a:lnTo>
                  <a:lnTo>
                    <a:pt x="118" y="569"/>
                  </a:lnTo>
                  <a:lnTo>
                    <a:pt x="116" y="571"/>
                  </a:lnTo>
                  <a:lnTo>
                    <a:pt x="118" y="573"/>
                  </a:lnTo>
                  <a:lnTo>
                    <a:pt x="116" y="575"/>
                  </a:lnTo>
                  <a:lnTo>
                    <a:pt x="116" y="578"/>
                  </a:lnTo>
                  <a:lnTo>
                    <a:pt x="118" y="578"/>
                  </a:lnTo>
                  <a:lnTo>
                    <a:pt x="120" y="578"/>
                  </a:lnTo>
                  <a:lnTo>
                    <a:pt x="118" y="580"/>
                  </a:lnTo>
                  <a:lnTo>
                    <a:pt x="118" y="582"/>
                  </a:lnTo>
                  <a:lnTo>
                    <a:pt x="116" y="580"/>
                  </a:lnTo>
                  <a:lnTo>
                    <a:pt x="114" y="578"/>
                  </a:lnTo>
                  <a:lnTo>
                    <a:pt x="112" y="578"/>
                  </a:lnTo>
                  <a:lnTo>
                    <a:pt x="110" y="580"/>
                  </a:lnTo>
                  <a:lnTo>
                    <a:pt x="110" y="582"/>
                  </a:lnTo>
                  <a:lnTo>
                    <a:pt x="108" y="582"/>
                  </a:lnTo>
                  <a:lnTo>
                    <a:pt x="106" y="584"/>
                  </a:lnTo>
                  <a:lnTo>
                    <a:pt x="106" y="586"/>
                  </a:lnTo>
                  <a:lnTo>
                    <a:pt x="106" y="588"/>
                  </a:lnTo>
                  <a:lnTo>
                    <a:pt x="108" y="588"/>
                  </a:lnTo>
                  <a:lnTo>
                    <a:pt x="110" y="588"/>
                  </a:lnTo>
                  <a:lnTo>
                    <a:pt x="112" y="588"/>
                  </a:lnTo>
                  <a:lnTo>
                    <a:pt x="110" y="590"/>
                  </a:lnTo>
                  <a:lnTo>
                    <a:pt x="110" y="592"/>
                  </a:lnTo>
                  <a:lnTo>
                    <a:pt x="112" y="592"/>
                  </a:lnTo>
                  <a:lnTo>
                    <a:pt x="112" y="594"/>
                  </a:lnTo>
                  <a:lnTo>
                    <a:pt x="110" y="594"/>
                  </a:lnTo>
                  <a:lnTo>
                    <a:pt x="110" y="596"/>
                  </a:lnTo>
                  <a:lnTo>
                    <a:pt x="108" y="596"/>
                  </a:lnTo>
                  <a:lnTo>
                    <a:pt x="106" y="596"/>
                  </a:lnTo>
                  <a:lnTo>
                    <a:pt x="106" y="598"/>
                  </a:lnTo>
                  <a:lnTo>
                    <a:pt x="104" y="598"/>
                  </a:lnTo>
                  <a:lnTo>
                    <a:pt x="102" y="600"/>
                  </a:lnTo>
                  <a:lnTo>
                    <a:pt x="102" y="598"/>
                  </a:lnTo>
                  <a:lnTo>
                    <a:pt x="100" y="596"/>
                  </a:lnTo>
                  <a:lnTo>
                    <a:pt x="98" y="596"/>
                  </a:lnTo>
                  <a:lnTo>
                    <a:pt x="96" y="598"/>
                  </a:lnTo>
                  <a:lnTo>
                    <a:pt x="96" y="598"/>
                  </a:lnTo>
                  <a:lnTo>
                    <a:pt x="96" y="600"/>
                  </a:lnTo>
                  <a:lnTo>
                    <a:pt x="94" y="600"/>
                  </a:lnTo>
                  <a:lnTo>
                    <a:pt x="94" y="602"/>
                  </a:lnTo>
                  <a:lnTo>
                    <a:pt x="96" y="602"/>
                  </a:lnTo>
                  <a:lnTo>
                    <a:pt x="94" y="604"/>
                  </a:lnTo>
                  <a:lnTo>
                    <a:pt x="92" y="604"/>
                  </a:lnTo>
                  <a:lnTo>
                    <a:pt x="92" y="606"/>
                  </a:lnTo>
                  <a:lnTo>
                    <a:pt x="92" y="604"/>
                  </a:lnTo>
                  <a:lnTo>
                    <a:pt x="90" y="606"/>
                  </a:lnTo>
                  <a:lnTo>
                    <a:pt x="88" y="606"/>
                  </a:lnTo>
                  <a:lnTo>
                    <a:pt x="86" y="606"/>
                  </a:lnTo>
                  <a:lnTo>
                    <a:pt x="84" y="608"/>
                  </a:lnTo>
                  <a:lnTo>
                    <a:pt x="82" y="608"/>
                  </a:lnTo>
                  <a:lnTo>
                    <a:pt x="80" y="610"/>
                  </a:lnTo>
                  <a:lnTo>
                    <a:pt x="78" y="612"/>
                  </a:lnTo>
                  <a:lnTo>
                    <a:pt x="76" y="612"/>
                  </a:lnTo>
                  <a:lnTo>
                    <a:pt x="74" y="612"/>
                  </a:lnTo>
                  <a:lnTo>
                    <a:pt x="72" y="610"/>
                  </a:lnTo>
                  <a:lnTo>
                    <a:pt x="70" y="608"/>
                  </a:lnTo>
                  <a:lnTo>
                    <a:pt x="72" y="608"/>
                  </a:lnTo>
                  <a:lnTo>
                    <a:pt x="74" y="606"/>
                  </a:lnTo>
                  <a:lnTo>
                    <a:pt x="74" y="604"/>
                  </a:lnTo>
                  <a:lnTo>
                    <a:pt x="74" y="602"/>
                  </a:lnTo>
                  <a:lnTo>
                    <a:pt x="72" y="600"/>
                  </a:lnTo>
                  <a:lnTo>
                    <a:pt x="72" y="598"/>
                  </a:lnTo>
                  <a:lnTo>
                    <a:pt x="74" y="596"/>
                  </a:lnTo>
                  <a:lnTo>
                    <a:pt x="74" y="594"/>
                  </a:lnTo>
                  <a:lnTo>
                    <a:pt x="78" y="594"/>
                  </a:lnTo>
                  <a:lnTo>
                    <a:pt x="80" y="594"/>
                  </a:lnTo>
                  <a:lnTo>
                    <a:pt x="84" y="592"/>
                  </a:lnTo>
                  <a:lnTo>
                    <a:pt x="86" y="592"/>
                  </a:lnTo>
                  <a:lnTo>
                    <a:pt x="86" y="590"/>
                  </a:lnTo>
                  <a:lnTo>
                    <a:pt x="82" y="590"/>
                  </a:lnTo>
                  <a:lnTo>
                    <a:pt x="82" y="588"/>
                  </a:lnTo>
                  <a:lnTo>
                    <a:pt x="80" y="588"/>
                  </a:lnTo>
                  <a:lnTo>
                    <a:pt x="80" y="588"/>
                  </a:lnTo>
                  <a:lnTo>
                    <a:pt x="82" y="588"/>
                  </a:lnTo>
                  <a:lnTo>
                    <a:pt x="82" y="586"/>
                  </a:lnTo>
                  <a:lnTo>
                    <a:pt x="84" y="586"/>
                  </a:lnTo>
                  <a:lnTo>
                    <a:pt x="86" y="584"/>
                  </a:lnTo>
                  <a:lnTo>
                    <a:pt x="84" y="584"/>
                  </a:lnTo>
                  <a:lnTo>
                    <a:pt x="86" y="584"/>
                  </a:lnTo>
                  <a:lnTo>
                    <a:pt x="88" y="580"/>
                  </a:lnTo>
                  <a:lnTo>
                    <a:pt x="90" y="582"/>
                  </a:lnTo>
                  <a:lnTo>
                    <a:pt x="92" y="580"/>
                  </a:lnTo>
                  <a:lnTo>
                    <a:pt x="94" y="578"/>
                  </a:lnTo>
                  <a:lnTo>
                    <a:pt x="92" y="578"/>
                  </a:lnTo>
                  <a:lnTo>
                    <a:pt x="92" y="575"/>
                  </a:lnTo>
                  <a:lnTo>
                    <a:pt x="90" y="575"/>
                  </a:lnTo>
                  <a:lnTo>
                    <a:pt x="90" y="573"/>
                  </a:lnTo>
                  <a:lnTo>
                    <a:pt x="92" y="571"/>
                  </a:lnTo>
                  <a:lnTo>
                    <a:pt x="96" y="571"/>
                  </a:lnTo>
                  <a:lnTo>
                    <a:pt x="96" y="569"/>
                  </a:lnTo>
                  <a:lnTo>
                    <a:pt x="96" y="569"/>
                  </a:lnTo>
                  <a:lnTo>
                    <a:pt x="98" y="569"/>
                  </a:lnTo>
                  <a:lnTo>
                    <a:pt x="98" y="567"/>
                  </a:lnTo>
                  <a:lnTo>
                    <a:pt x="100" y="567"/>
                  </a:lnTo>
                  <a:lnTo>
                    <a:pt x="100" y="565"/>
                  </a:lnTo>
                  <a:lnTo>
                    <a:pt x="102" y="563"/>
                  </a:lnTo>
                  <a:lnTo>
                    <a:pt x="104" y="561"/>
                  </a:lnTo>
                  <a:lnTo>
                    <a:pt x="106" y="559"/>
                  </a:lnTo>
                  <a:lnTo>
                    <a:pt x="108" y="559"/>
                  </a:lnTo>
                  <a:lnTo>
                    <a:pt x="108" y="557"/>
                  </a:lnTo>
                  <a:lnTo>
                    <a:pt x="110" y="557"/>
                  </a:lnTo>
                  <a:lnTo>
                    <a:pt x="110" y="555"/>
                  </a:lnTo>
                  <a:lnTo>
                    <a:pt x="112" y="555"/>
                  </a:lnTo>
                  <a:lnTo>
                    <a:pt x="112" y="553"/>
                  </a:lnTo>
                  <a:lnTo>
                    <a:pt x="114" y="553"/>
                  </a:lnTo>
                  <a:lnTo>
                    <a:pt x="114" y="551"/>
                  </a:lnTo>
                  <a:lnTo>
                    <a:pt x="116" y="549"/>
                  </a:lnTo>
                  <a:lnTo>
                    <a:pt x="116" y="547"/>
                  </a:lnTo>
                  <a:lnTo>
                    <a:pt x="118" y="547"/>
                  </a:lnTo>
                  <a:lnTo>
                    <a:pt x="118" y="545"/>
                  </a:lnTo>
                  <a:lnTo>
                    <a:pt x="116" y="545"/>
                  </a:lnTo>
                  <a:lnTo>
                    <a:pt x="116" y="543"/>
                  </a:lnTo>
                  <a:lnTo>
                    <a:pt x="118" y="543"/>
                  </a:lnTo>
                  <a:lnTo>
                    <a:pt x="120" y="543"/>
                  </a:lnTo>
                  <a:lnTo>
                    <a:pt x="120" y="541"/>
                  </a:lnTo>
                  <a:lnTo>
                    <a:pt x="120" y="539"/>
                  </a:lnTo>
                  <a:lnTo>
                    <a:pt x="122" y="539"/>
                  </a:lnTo>
                  <a:lnTo>
                    <a:pt x="122" y="539"/>
                  </a:lnTo>
                  <a:lnTo>
                    <a:pt x="122" y="537"/>
                  </a:lnTo>
                  <a:lnTo>
                    <a:pt x="124" y="537"/>
                  </a:lnTo>
                  <a:lnTo>
                    <a:pt x="122" y="535"/>
                  </a:lnTo>
                  <a:lnTo>
                    <a:pt x="124" y="533"/>
                  </a:lnTo>
                  <a:lnTo>
                    <a:pt x="124" y="535"/>
                  </a:lnTo>
                  <a:lnTo>
                    <a:pt x="126" y="533"/>
                  </a:lnTo>
                  <a:lnTo>
                    <a:pt x="126" y="535"/>
                  </a:lnTo>
                  <a:lnTo>
                    <a:pt x="124" y="535"/>
                  </a:lnTo>
                  <a:lnTo>
                    <a:pt x="124" y="537"/>
                  </a:lnTo>
                  <a:lnTo>
                    <a:pt x="126" y="535"/>
                  </a:lnTo>
                  <a:lnTo>
                    <a:pt x="128" y="535"/>
                  </a:lnTo>
                  <a:lnTo>
                    <a:pt x="128" y="533"/>
                  </a:lnTo>
                  <a:lnTo>
                    <a:pt x="130" y="533"/>
                  </a:lnTo>
                  <a:lnTo>
                    <a:pt x="130" y="531"/>
                  </a:lnTo>
                  <a:lnTo>
                    <a:pt x="132" y="531"/>
                  </a:lnTo>
                  <a:lnTo>
                    <a:pt x="134" y="529"/>
                  </a:lnTo>
                  <a:lnTo>
                    <a:pt x="132" y="529"/>
                  </a:lnTo>
                  <a:lnTo>
                    <a:pt x="130" y="529"/>
                  </a:lnTo>
                  <a:lnTo>
                    <a:pt x="132" y="529"/>
                  </a:lnTo>
                  <a:lnTo>
                    <a:pt x="132" y="527"/>
                  </a:lnTo>
                  <a:lnTo>
                    <a:pt x="134" y="525"/>
                  </a:lnTo>
                  <a:lnTo>
                    <a:pt x="132" y="525"/>
                  </a:lnTo>
                  <a:lnTo>
                    <a:pt x="132" y="523"/>
                  </a:lnTo>
                  <a:lnTo>
                    <a:pt x="130" y="523"/>
                  </a:lnTo>
                  <a:lnTo>
                    <a:pt x="132" y="523"/>
                  </a:lnTo>
                  <a:lnTo>
                    <a:pt x="132" y="521"/>
                  </a:lnTo>
                  <a:lnTo>
                    <a:pt x="134" y="521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9"/>
                  </a:lnTo>
                  <a:lnTo>
                    <a:pt x="136" y="519"/>
                  </a:lnTo>
                  <a:lnTo>
                    <a:pt x="134" y="517"/>
                  </a:lnTo>
                  <a:lnTo>
                    <a:pt x="132" y="517"/>
                  </a:lnTo>
                  <a:lnTo>
                    <a:pt x="132" y="515"/>
                  </a:lnTo>
                  <a:lnTo>
                    <a:pt x="130" y="515"/>
                  </a:lnTo>
                  <a:lnTo>
                    <a:pt x="132" y="515"/>
                  </a:lnTo>
                  <a:lnTo>
                    <a:pt x="132" y="513"/>
                  </a:lnTo>
                  <a:lnTo>
                    <a:pt x="134" y="513"/>
                  </a:lnTo>
                  <a:lnTo>
                    <a:pt x="134" y="511"/>
                  </a:lnTo>
                  <a:lnTo>
                    <a:pt x="136" y="511"/>
                  </a:lnTo>
                  <a:lnTo>
                    <a:pt x="136" y="509"/>
                  </a:lnTo>
                  <a:lnTo>
                    <a:pt x="138" y="509"/>
                  </a:lnTo>
                  <a:lnTo>
                    <a:pt x="138" y="507"/>
                  </a:lnTo>
                  <a:lnTo>
                    <a:pt x="140" y="507"/>
                  </a:lnTo>
                  <a:lnTo>
                    <a:pt x="142" y="507"/>
                  </a:lnTo>
                  <a:lnTo>
                    <a:pt x="142" y="509"/>
                  </a:lnTo>
                  <a:lnTo>
                    <a:pt x="142" y="511"/>
                  </a:lnTo>
                  <a:lnTo>
                    <a:pt x="140" y="511"/>
                  </a:lnTo>
                  <a:lnTo>
                    <a:pt x="140" y="513"/>
                  </a:lnTo>
                  <a:lnTo>
                    <a:pt x="138" y="513"/>
                  </a:lnTo>
                  <a:close/>
                  <a:moveTo>
                    <a:pt x="64" y="507"/>
                  </a:moveTo>
                  <a:lnTo>
                    <a:pt x="66" y="507"/>
                  </a:lnTo>
                  <a:lnTo>
                    <a:pt x="66" y="509"/>
                  </a:lnTo>
                  <a:lnTo>
                    <a:pt x="66" y="511"/>
                  </a:lnTo>
                  <a:lnTo>
                    <a:pt x="64" y="511"/>
                  </a:lnTo>
                  <a:lnTo>
                    <a:pt x="64" y="513"/>
                  </a:lnTo>
                  <a:lnTo>
                    <a:pt x="64" y="515"/>
                  </a:lnTo>
                  <a:lnTo>
                    <a:pt x="64" y="517"/>
                  </a:lnTo>
                  <a:lnTo>
                    <a:pt x="62" y="517"/>
                  </a:lnTo>
                  <a:lnTo>
                    <a:pt x="62" y="519"/>
                  </a:lnTo>
                  <a:lnTo>
                    <a:pt x="62" y="521"/>
                  </a:lnTo>
                  <a:lnTo>
                    <a:pt x="62" y="523"/>
                  </a:lnTo>
                  <a:lnTo>
                    <a:pt x="62" y="525"/>
                  </a:lnTo>
                  <a:lnTo>
                    <a:pt x="62" y="523"/>
                  </a:lnTo>
                  <a:lnTo>
                    <a:pt x="60" y="525"/>
                  </a:lnTo>
                  <a:lnTo>
                    <a:pt x="58" y="525"/>
                  </a:lnTo>
                  <a:lnTo>
                    <a:pt x="56" y="525"/>
                  </a:lnTo>
                  <a:lnTo>
                    <a:pt x="54" y="525"/>
                  </a:lnTo>
                  <a:lnTo>
                    <a:pt x="54" y="523"/>
                  </a:lnTo>
                  <a:lnTo>
                    <a:pt x="54" y="521"/>
                  </a:lnTo>
                  <a:lnTo>
                    <a:pt x="52" y="521"/>
                  </a:lnTo>
                  <a:lnTo>
                    <a:pt x="52" y="523"/>
                  </a:lnTo>
                  <a:lnTo>
                    <a:pt x="52" y="521"/>
                  </a:lnTo>
                  <a:lnTo>
                    <a:pt x="50" y="521"/>
                  </a:lnTo>
                  <a:lnTo>
                    <a:pt x="52" y="519"/>
                  </a:lnTo>
                  <a:lnTo>
                    <a:pt x="50" y="519"/>
                  </a:lnTo>
                  <a:lnTo>
                    <a:pt x="52" y="517"/>
                  </a:lnTo>
                  <a:lnTo>
                    <a:pt x="52" y="515"/>
                  </a:lnTo>
                  <a:lnTo>
                    <a:pt x="52" y="517"/>
                  </a:lnTo>
                  <a:lnTo>
                    <a:pt x="54" y="515"/>
                  </a:lnTo>
                  <a:lnTo>
                    <a:pt x="54" y="517"/>
                  </a:lnTo>
                  <a:lnTo>
                    <a:pt x="54" y="515"/>
                  </a:lnTo>
                  <a:lnTo>
                    <a:pt x="54" y="513"/>
                  </a:lnTo>
                  <a:lnTo>
                    <a:pt x="56" y="513"/>
                  </a:lnTo>
                  <a:lnTo>
                    <a:pt x="56" y="515"/>
                  </a:lnTo>
                  <a:lnTo>
                    <a:pt x="56" y="513"/>
                  </a:lnTo>
                  <a:lnTo>
                    <a:pt x="56" y="511"/>
                  </a:lnTo>
                  <a:lnTo>
                    <a:pt x="56" y="509"/>
                  </a:lnTo>
                  <a:lnTo>
                    <a:pt x="56" y="511"/>
                  </a:lnTo>
                  <a:lnTo>
                    <a:pt x="58" y="511"/>
                  </a:lnTo>
                  <a:lnTo>
                    <a:pt x="58" y="509"/>
                  </a:lnTo>
                  <a:lnTo>
                    <a:pt x="60" y="507"/>
                  </a:lnTo>
                  <a:lnTo>
                    <a:pt x="60" y="509"/>
                  </a:lnTo>
                  <a:lnTo>
                    <a:pt x="60" y="511"/>
                  </a:lnTo>
                  <a:lnTo>
                    <a:pt x="62" y="511"/>
                  </a:lnTo>
                  <a:lnTo>
                    <a:pt x="62" y="513"/>
                  </a:lnTo>
                  <a:lnTo>
                    <a:pt x="62" y="511"/>
                  </a:lnTo>
                  <a:lnTo>
                    <a:pt x="62" y="509"/>
                  </a:lnTo>
                  <a:lnTo>
                    <a:pt x="60" y="509"/>
                  </a:lnTo>
                  <a:lnTo>
                    <a:pt x="60" y="507"/>
                  </a:lnTo>
                  <a:lnTo>
                    <a:pt x="62" y="507"/>
                  </a:lnTo>
                  <a:lnTo>
                    <a:pt x="62" y="509"/>
                  </a:lnTo>
                  <a:lnTo>
                    <a:pt x="62" y="507"/>
                  </a:lnTo>
                  <a:lnTo>
                    <a:pt x="64" y="507"/>
                  </a:lnTo>
                  <a:lnTo>
                    <a:pt x="64" y="505"/>
                  </a:lnTo>
                  <a:lnTo>
                    <a:pt x="64" y="507"/>
                  </a:lnTo>
                  <a:close/>
                  <a:moveTo>
                    <a:pt x="324" y="507"/>
                  </a:moveTo>
                  <a:lnTo>
                    <a:pt x="326" y="505"/>
                  </a:lnTo>
                  <a:lnTo>
                    <a:pt x="326" y="507"/>
                  </a:lnTo>
                  <a:lnTo>
                    <a:pt x="324" y="507"/>
                  </a:lnTo>
                  <a:close/>
                  <a:moveTo>
                    <a:pt x="244" y="505"/>
                  </a:moveTo>
                  <a:lnTo>
                    <a:pt x="246" y="505"/>
                  </a:lnTo>
                  <a:lnTo>
                    <a:pt x="248" y="507"/>
                  </a:lnTo>
                  <a:lnTo>
                    <a:pt x="250" y="507"/>
                  </a:lnTo>
                  <a:lnTo>
                    <a:pt x="252" y="509"/>
                  </a:lnTo>
                  <a:lnTo>
                    <a:pt x="254" y="509"/>
                  </a:lnTo>
                  <a:lnTo>
                    <a:pt x="254" y="507"/>
                  </a:lnTo>
                  <a:lnTo>
                    <a:pt x="252" y="507"/>
                  </a:lnTo>
                  <a:lnTo>
                    <a:pt x="250" y="507"/>
                  </a:lnTo>
                  <a:lnTo>
                    <a:pt x="252" y="505"/>
                  </a:lnTo>
                  <a:lnTo>
                    <a:pt x="254" y="505"/>
                  </a:lnTo>
                  <a:lnTo>
                    <a:pt x="254" y="507"/>
                  </a:lnTo>
                  <a:lnTo>
                    <a:pt x="254" y="509"/>
                  </a:lnTo>
                  <a:lnTo>
                    <a:pt x="252" y="511"/>
                  </a:lnTo>
                  <a:lnTo>
                    <a:pt x="252" y="513"/>
                  </a:lnTo>
                  <a:lnTo>
                    <a:pt x="248" y="513"/>
                  </a:lnTo>
                  <a:lnTo>
                    <a:pt x="246" y="511"/>
                  </a:lnTo>
                  <a:lnTo>
                    <a:pt x="244" y="511"/>
                  </a:lnTo>
                  <a:lnTo>
                    <a:pt x="244" y="509"/>
                  </a:lnTo>
                  <a:lnTo>
                    <a:pt x="246" y="509"/>
                  </a:lnTo>
                  <a:lnTo>
                    <a:pt x="246" y="511"/>
                  </a:lnTo>
                  <a:lnTo>
                    <a:pt x="248" y="511"/>
                  </a:lnTo>
                  <a:lnTo>
                    <a:pt x="250" y="511"/>
                  </a:lnTo>
                  <a:lnTo>
                    <a:pt x="248" y="511"/>
                  </a:lnTo>
                  <a:lnTo>
                    <a:pt x="248" y="509"/>
                  </a:lnTo>
                  <a:lnTo>
                    <a:pt x="250" y="509"/>
                  </a:lnTo>
                  <a:lnTo>
                    <a:pt x="248" y="509"/>
                  </a:lnTo>
                  <a:lnTo>
                    <a:pt x="246" y="509"/>
                  </a:lnTo>
                  <a:lnTo>
                    <a:pt x="244" y="507"/>
                  </a:lnTo>
                  <a:lnTo>
                    <a:pt x="242" y="507"/>
                  </a:lnTo>
                  <a:lnTo>
                    <a:pt x="240" y="507"/>
                  </a:lnTo>
                  <a:lnTo>
                    <a:pt x="240" y="505"/>
                  </a:lnTo>
                  <a:lnTo>
                    <a:pt x="238" y="505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42" y="507"/>
                  </a:lnTo>
                  <a:lnTo>
                    <a:pt x="244" y="509"/>
                  </a:lnTo>
                  <a:lnTo>
                    <a:pt x="242" y="509"/>
                  </a:lnTo>
                  <a:lnTo>
                    <a:pt x="240" y="507"/>
                  </a:lnTo>
                  <a:lnTo>
                    <a:pt x="240" y="507"/>
                  </a:lnTo>
                  <a:lnTo>
                    <a:pt x="238" y="507"/>
                  </a:lnTo>
                  <a:lnTo>
                    <a:pt x="236" y="507"/>
                  </a:lnTo>
                  <a:lnTo>
                    <a:pt x="234" y="505"/>
                  </a:lnTo>
                  <a:lnTo>
                    <a:pt x="232" y="505"/>
                  </a:lnTo>
                  <a:lnTo>
                    <a:pt x="234" y="505"/>
                  </a:lnTo>
                  <a:lnTo>
                    <a:pt x="236" y="505"/>
                  </a:lnTo>
                  <a:lnTo>
                    <a:pt x="238" y="505"/>
                  </a:lnTo>
                  <a:lnTo>
                    <a:pt x="240" y="505"/>
                  </a:lnTo>
                  <a:lnTo>
                    <a:pt x="240" y="505"/>
                  </a:lnTo>
                  <a:lnTo>
                    <a:pt x="242" y="505"/>
                  </a:lnTo>
                  <a:lnTo>
                    <a:pt x="244" y="505"/>
                  </a:lnTo>
                  <a:close/>
                  <a:moveTo>
                    <a:pt x="308" y="511"/>
                  </a:moveTo>
                  <a:lnTo>
                    <a:pt x="306" y="511"/>
                  </a:lnTo>
                  <a:lnTo>
                    <a:pt x="308" y="513"/>
                  </a:lnTo>
                  <a:lnTo>
                    <a:pt x="308" y="515"/>
                  </a:lnTo>
                  <a:lnTo>
                    <a:pt x="306" y="515"/>
                  </a:lnTo>
                  <a:lnTo>
                    <a:pt x="306" y="517"/>
                  </a:lnTo>
                  <a:lnTo>
                    <a:pt x="304" y="517"/>
                  </a:lnTo>
                  <a:lnTo>
                    <a:pt x="304" y="515"/>
                  </a:lnTo>
                  <a:lnTo>
                    <a:pt x="304" y="517"/>
                  </a:lnTo>
                  <a:lnTo>
                    <a:pt x="302" y="517"/>
                  </a:lnTo>
                  <a:lnTo>
                    <a:pt x="304" y="515"/>
                  </a:lnTo>
                  <a:lnTo>
                    <a:pt x="304" y="513"/>
                  </a:lnTo>
                  <a:lnTo>
                    <a:pt x="304" y="511"/>
                  </a:lnTo>
                  <a:lnTo>
                    <a:pt x="306" y="511"/>
                  </a:lnTo>
                  <a:lnTo>
                    <a:pt x="308" y="507"/>
                  </a:lnTo>
                  <a:lnTo>
                    <a:pt x="308" y="505"/>
                  </a:lnTo>
                  <a:lnTo>
                    <a:pt x="310" y="505"/>
                  </a:lnTo>
                  <a:lnTo>
                    <a:pt x="310" y="503"/>
                  </a:lnTo>
                  <a:lnTo>
                    <a:pt x="310" y="505"/>
                  </a:lnTo>
                  <a:lnTo>
                    <a:pt x="310" y="507"/>
                  </a:lnTo>
                  <a:lnTo>
                    <a:pt x="308" y="509"/>
                  </a:lnTo>
                  <a:lnTo>
                    <a:pt x="308" y="511"/>
                  </a:lnTo>
                  <a:close/>
                  <a:moveTo>
                    <a:pt x="262" y="503"/>
                  </a:moveTo>
                  <a:lnTo>
                    <a:pt x="262" y="505"/>
                  </a:lnTo>
                  <a:lnTo>
                    <a:pt x="264" y="505"/>
                  </a:lnTo>
                  <a:lnTo>
                    <a:pt x="266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0" y="505"/>
                  </a:lnTo>
                  <a:lnTo>
                    <a:pt x="260" y="503"/>
                  </a:lnTo>
                  <a:lnTo>
                    <a:pt x="260" y="505"/>
                  </a:lnTo>
                  <a:lnTo>
                    <a:pt x="262" y="505"/>
                  </a:lnTo>
                  <a:lnTo>
                    <a:pt x="262" y="503"/>
                  </a:lnTo>
                  <a:close/>
                  <a:moveTo>
                    <a:pt x="330" y="503"/>
                  </a:moveTo>
                  <a:lnTo>
                    <a:pt x="328" y="503"/>
                  </a:lnTo>
                  <a:lnTo>
                    <a:pt x="328" y="501"/>
                  </a:lnTo>
                  <a:lnTo>
                    <a:pt x="330" y="503"/>
                  </a:lnTo>
                  <a:close/>
                  <a:moveTo>
                    <a:pt x="308" y="503"/>
                  </a:moveTo>
                  <a:lnTo>
                    <a:pt x="306" y="505"/>
                  </a:lnTo>
                  <a:lnTo>
                    <a:pt x="304" y="507"/>
                  </a:lnTo>
                  <a:lnTo>
                    <a:pt x="304" y="509"/>
                  </a:lnTo>
                  <a:lnTo>
                    <a:pt x="302" y="509"/>
                  </a:lnTo>
                  <a:lnTo>
                    <a:pt x="302" y="507"/>
                  </a:lnTo>
                  <a:lnTo>
                    <a:pt x="302" y="505"/>
                  </a:lnTo>
                  <a:lnTo>
                    <a:pt x="304" y="505"/>
                  </a:lnTo>
                  <a:lnTo>
                    <a:pt x="306" y="505"/>
                  </a:lnTo>
                  <a:lnTo>
                    <a:pt x="306" y="503"/>
                  </a:lnTo>
                  <a:lnTo>
                    <a:pt x="306" y="505"/>
                  </a:lnTo>
                  <a:lnTo>
                    <a:pt x="308" y="503"/>
                  </a:lnTo>
                  <a:lnTo>
                    <a:pt x="308" y="501"/>
                  </a:lnTo>
                  <a:lnTo>
                    <a:pt x="308" y="503"/>
                  </a:lnTo>
                  <a:close/>
                  <a:moveTo>
                    <a:pt x="324" y="499"/>
                  </a:moveTo>
                  <a:lnTo>
                    <a:pt x="322" y="499"/>
                  </a:lnTo>
                  <a:lnTo>
                    <a:pt x="324" y="497"/>
                  </a:lnTo>
                  <a:lnTo>
                    <a:pt x="324" y="499"/>
                  </a:lnTo>
                  <a:close/>
                  <a:moveTo>
                    <a:pt x="322" y="497"/>
                  </a:moveTo>
                  <a:lnTo>
                    <a:pt x="322" y="499"/>
                  </a:lnTo>
                  <a:lnTo>
                    <a:pt x="322" y="497"/>
                  </a:lnTo>
                  <a:close/>
                  <a:moveTo>
                    <a:pt x="310" y="497"/>
                  </a:moveTo>
                  <a:lnTo>
                    <a:pt x="310" y="495"/>
                  </a:lnTo>
                  <a:lnTo>
                    <a:pt x="312" y="497"/>
                  </a:lnTo>
                  <a:lnTo>
                    <a:pt x="310" y="497"/>
                  </a:lnTo>
                  <a:close/>
                  <a:moveTo>
                    <a:pt x="324" y="497"/>
                  </a:moveTo>
                  <a:lnTo>
                    <a:pt x="322" y="497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4" y="497"/>
                  </a:lnTo>
                  <a:close/>
                  <a:moveTo>
                    <a:pt x="312" y="497"/>
                  </a:moveTo>
                  <a:lnTo>
                    <a:pt x="310" y="495"/>
                  </a:lnTo>
                  <a:lnTo>
                    <a:pt x="312" y="495"/>
                  </a:lnTo>
                  <a:lnTo>
                    <a:pt x="312" y="497"/>
                  </a:lnTo>
                  <a:close/>
                  <a:moveTo>
                    <a:pt x="86" y="495"/>
                  </a:moveTo>
                  <a:lnTo>
                    <a:pt x="84" y="495"/>
                  </a:lnTo>
                  <a:lnTo>
                    <a:pt x="86" y="495"/>
                  </a:lnTo>
                  <a:close/>
                  <a:moveTo>
                    <a:pt x="336" y="495"/>
                  </a:moveTo>
                  <a:lnTo>
                    <a:pt x="334" y="495"/>
                  </a:lnTo>
                  <a:lnTo>
                    <a:pt x="334" y="493"/>
                  </a:lnTo>
                  <a:lnTo>
                    <a:pt x="336" y="493"/>
                  </a:lnTo>
                  <a:lnTo>
                    <a:pt x="336" y="495"/>
                  </a:lnTo>
                  <a:close/>
                  <a:moveTo>
                    <a:pt x="332" y="493"/>
                  </a:moveTo>
                  <a:lnTo>
                    <a:pt x="332" y="495"/>
                  </a:lnTo>
                  <a:lnTo>
                    <a:pt x="330" y="493"/>
                  </a:lnTo>
                  <a:lnTo>
                    <a:pt x="332" y="493"/>
                  </a:lnTo>
                  <a:close/>
                  <a:moveTo>
                    <a:pt x="334" y="493"/>
                  </a:moveTo>
                  <a:lnTo>
                    <a:pt x="332" y="493"/>
                  </a:lnTo>
                  <a:lnTo>
                    <a:pt x="334" y="493"/>
                  </a:lnTo>
                  <a:close/>
                  <a:moveTo>
                    <a:pt x="328" y="493"/>
                  </a:moveTo>
                  <a:lnTo>
                    <a:pt x="326" y="495"/>
                  </a:lnTo>
                  <a:lnTo>
                    <a:pt x="326" y="497"/>
                  </a:lnTo>
                  <a:lnTo>
                    <a:pt x="324" y="499"/>
                  </a:lnTo>
                  <a:lnTo>
                    <a:pt x="324" y="497"/>
                  </a:lnTo>
                  <a:lnTo>
                    <a:pt x="324" y="495"/>
                  </a:lnTo>
                  <a:lnTo>
                    <a:pt x="326" y="495"/>
                  </a:lnTo>
                  <a:lnTo>
                    <a:pt x="326" y="493"/>
                  </a:lnTo>
                  <a:lnTo>
                    <a:pt x="328" y="493"/>
                  </a:lnTo>
                  <a:close/>
                  <a:moveTo>
                    <a:pt x="324" y="493"/>
                  </a:moveTo>
                  <a:lnTo>
                    <a:pt x="324" y="491"/>
                  </a:lnTo>
                  <a:lnTo>
                    <a:pt x="324" y="493"/>
                  </a:lnTo>
                  <a:close/>
                  <a:moveTo>
                    <a:pt x="234" y="493"/>
                  </a:moveTo>
                  <a:lnTo>
                    <a:pt x="232" y="493"/>
                  </a:lnTo>
                  <a:lnTo>
                    <a:pt x="232" y="491"/>
                  </a:lnTo>
                  <a:lnTo>
                    <a:pt x="234" y="491"/>
                  </a:lnTo>
                  <a:lnTo>
                    <a:pt x="234" y="493"/>
                  </a:lnTo>
                  <a:close/>
                  <a:moveTo>
                    <a:pt x="312" y="491"/>
                  </a:moveTo>
                  <a:lnTo>
                    <a:pt x="314" y="491"/>
                  </a:lnTo>
                  <a:lnTo>
                    <a:pt x="312" y="491"/>
                  </a:lnTo>
                  <a:close/>
                  <a:moveTo>
                    <a:pt x="332" y="493"/>
                  </a:moveTo>
                  <a:lnTo>
                    <a:pt x="330" y="493"/>
                  </a:lnTo>
                  <a:lnTo>
                    <a:pt x="330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1"/>
                  </a:lnTo>
                  <a:lnTo>
                    <a:pt x="332" y="493"/>
                  </a:lnTo>
                  <a:close/>
                  <a:moveTo>
                    <a:pt x="314" y="491"/>
                  </a:moveTo>
                  <a:lnTo>
                    <a:pt x="314" y="491"/>
                  </a:lnTo>
                  <a:lnTo>
                    <a:pt x="314" y="491"/>
                  </a:lnTo>
                  <a:close/>
                  <a:moveTo>
                    <a:pt x="324" y="491"/>
                  </a:moveTo>
                  <a:lnTo>
                    <a:pt x="324" y="491"/>
                  </a:lnTo>
                  <a:lnTo>
                    <a:pt x="324" y="491"/>
                  </a:lnTo>
                  <a:close/>
                  <a:moveTo>
                    <a:pt x="334" y="491"/>
                  </a:moveTo>
                  <a:lnTo>
                    <a:pt x="334" y="491"/>
                  </a:lnTo>
                  <a:lnTo>
                    <a:pt x="334" y="491"/>
                  </a:lnTo>
                  <a:close/>
                  <a:moveTo>
                    <a:pt x="328" y="491"/>
                  </a:moveTo>
                  <a:lnTo>
                    <a:pt x="328" y="493"/>
                  </a:lnTo>
                  <a:lnTo>
                    <a:pt x="328" y="491"/>
                  </a:lnTo>
                  <a:lnTo>
                    <a:pt x="326" y="491"/>
                  </a:lnTo>
                  <a:lnTo>
                    <a:pt x="326" y="491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18" y="491"/>
                  </a:moveTo>
                  <a:lnTo>
                    <a:pt x="316" y="491"/>
                  </a:lnTo>
                  <a:lnTo>
                    <a:pt x="318" y="491"/>
                  </a:lnTo>
                  <a:close/>
                  <a:moveTo>
                    <a:pt x="330" y="491"/>
                  </a:moveTo>
                  <a:lnTo>
                    <a:pt x="330" y="491"/>
                  </a:lnTo>
                  <a:lnTo>
                    <a:pt x="330" y="493"/>
                  </a:lnTo>
                  <a:lnTo>
                    <a:pt x="328" y="493"/>
                  </a:lnTo>
                  <a:lnTo>
                    <a:pt x="328" y="491"/>
                  </a:lnTo>
                  <a:lnTo>
                    <a:pt x="330" y="491"/>
                  </a:lnTo>
                  <a:close/>
                  <a:moveTo>
                    <a:pt x="188" y="489"/>
                  </a:moveTo>
                  <a:lnTo>
                    <a:pt x="190" y="491"/>
                  </a:lnTo>
                  <a:lnTo>
                    <a:pt x="190" y="491"/>
                  </a:lnTo>
                  <a:lnTo>
                    <a:pt x="188" y="491"/>
                  </a:lnTo>
                  <a:lnTo>
                    <a:pt x="188" y="491"/>
                  </a:lnTo>
                  <a:lnTo>
                    <a:pt x="186" y="493"/>
                  </a:lnTo>
                  <a:lnTo>
                    <a:pt x="188" y="493"/>
                  </a:lnTo>
                  <a:lnTo>
                    <a:pt x="188" y="491"/>
                  </a:lnTo>
                  <a:lnTo>
                    <a:pt x="188" y="493"/>
                  </a:lnTo>
                  <a:lnTo>
                    <a:pt x="190" y="493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0" y="491"/>
                  </a:lnTo>
                  <a:lnTo>
                    <a:pt x="192" y="491"/>
                  </a:lnTo>
                  <a:lnTo>
                    <a:pt x="192" y="493"/>
                  </a:lnTo>
                  <a:lnTo>
                    <a:pt x="192" y="493"/>
                  </a:lnTo>
                  <a:lnTo>
                    <a:pt x="192" y="495"/>
                  </a:lnTo>
                  <a:lnTo>
                    <a:pt x="192" y="493"/>
                  </a:lnTo>
                  <a:lnTo>
                    <a:pt x="194" y="493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4" y="491"/>
                  </a:lnTo>
                  <a:lnTo>
                    <a:pt x="196" y="491"/>
                  </a:lnTo>
                  <a:lnTo>
                    <a:pt x="198" y="491"/>
                  </a:lnTo>
                  <a:lnTo>
                    <a:pt x="200" y="491"/>
                  </a:lnTo>
                  <a:lnTo>
                    <a:pt x="200" y="491"/>
                  </a:lnTo>
                  <a:lnTo>
                    <a:pt x="202" y="491"/>
                  </a:lnTo>
                  <a:lnTo>
                    <a:pt x="202" y="491"/>
                  </a:lnTo>
                  <a:lnTo>
                    <a:pt x="202" y="493"/>
                  </a:lnTo>
                  <a:lnTo>
                    <a:pt x="200" y="493"/>
                  </a:lnTo>
                  <a:lnTo>
                    <a:pt x="200" y="495"/>
                  </a:lnTo>
                  <a:lnTo>
                    <a:pt x="202" y="495"/>
                  </a:lnTo>
                  <a:lnTo>
                    <a:pt x="202" y="497"/>
                  </a:lnTo>
                  <a:lnTo>
                    <a:pt x="202" y="499"/>
                  </a:lnTo>
                  <a:lnTo>
                    <a:pt x="202" y="501"/>
                  </a:lnTo>
                  <a:lnTo>
                    <a:pt x="202" y="503"/>
                  </a:lnTo>
                  <a:lnTo>
                    <a:pt x="204" y="503"/>
                  </a:lnTo>
                  <a:lnTo>
                    <a:pt x="206" y="503"/>
                  </a:lnTo>
                  <a:lnTo>
                    <a:pt x="206" y="501"/>
                  </a:lnTo>
                  <a:lnTo>
                    <a:pt x="208" y="501"/>
                  </a:lnTo>
                  <a:lnTo>
                    <a:pt x="210" y="501"/>
                  </a:lnTo>
                  <a:lnTo>
                    <a:pt x="212" y="501"/>
                  </a:lnTo>
                  <a:lnTo>
                    <a:pt x="214" y="501"/>
                  </a:lnTo>
                  <a:lnTo>
                    <a:pt x="216" y="501"/>
                  </a:lnTo>
                  <a:lnTo>
                    <a:pt x="216" y="499"/>
                  </a:lnTo>
                  <a:lnTo>
                    <a:pt x="218" y="499"/>
                  </a:lnTo>
                  <a:lnTo>
                    <a:pt x="220" y="499"/>
                  </a:lnTo>
                  <a:lnTo>
                    <a:pt x="222" y="499"/>
                  </a:lnTo>
                  <a:lnTo>
                    <a:pt x="222" y="501"/>
                  </a:lnTo>
                  <a:lnTo>
                    <a:pt x="222" y="503"/>
                  </a:lnTo>
                  <a:lnTo>
                    <a:pt x="222" y="501"/>
                  </a:lnTo>
                  <a:lnTo>
                    <a:pt x="224" y="501"/>
                  </a:lnTo>
                  <a:lnTo>
                    <a:pt x="224" y="503"/>
                  </a:lnTo>
                  <a:lnTo>
                    <a:pt x="222" y="503"/>
                  </a:lnTo>
                  <a:lnTo>
                    <a:pt x="220" y="503"/>
                  </a:lnTo>
                  <a:lnTo>
                    <a:pt x="218" y="503"/>
                  </a:lnTo>
                  <a:lnTo>
                    <a:pt x="216" y="505"/>
                  </a:lnTo>
                  <a:lnTo>
                    <a:pt x="218" y="505"/>
                  </a:lnTo>
                  <a:lnTo>
                    <a:pt x="220" y="505"/>
                  </a:lnTo>
                  <a:lnTo>
                    <a:pt x="222" y="505"/>
                  </a:lnTo>
                  <a:lnTo>
                    <a:pt x="224" y="505"/>
                  </a:lnTo>
                  <a:lnTo>
                    <a:pt x="224" y="503"/>
                  </a:lnTo>
                  <a:lnTo>
                    <a:pt x="226" y="505"/>
                  </a:lnTo>
                  <a:lnTo>
                    <a:pt x="226" y="503"/>
                  </a:lnTo>
                  <a:lnTo>
                    <a:pt x="224" y="503"/>
                  </a:lnTo>
                  <a:lnTo>
                    <a:pt x="226" y="503"/>
                  </a:lnTo>
                  <a:lnTo>
                    <a:pt x="226" y="505"/>
                  </a:lnTo>
                  <a:lnTo>
                    <a:pt x="226" y="507"/>
                  </a:lnTo>
                  <a:lnTo>
                    <a:pt x="224" y="507"/>
                  </a:lnTo>
                  <a:lnTo>
                    <a:pt x="222" y="507"/>
                  </a:lnTo>
                  <a:lnTo>
                    <a:pt x="220" y="507"/>
                  </a:lnTo>
                  <a:lnTo>
                    <a:pt x="218" y="507"/>
                  </a:lnTo>
                  <a:lnTo>
                    <a:pt x="218" y="509"/>
                  </a:lnTo>
                  <a:lnTo>
                    <a:pt x="216" y="509"/>
                  </a:lnTo>
                  <a:lnTo>
                    <a:pt x="216" y="511"/>
                  </a:lnTo>
                  <a:lnTo>
                    <a:pt x="216" y="513"/>
                  </a:lnTo>
                  <a:lnTo>
                    <a:pt x="214" y="513"/>
                  </a:lnTo>
                  <a:lnTo>
                    <a:pt x="214" y="515"/>
                  </a:lnTo>
                  <a:lnTo>
                    <a:pt x="212" y="515"/>
                  </a:lnTo>
                  <a:lnTo>
                    <a:pt x="210" y="515"/>
                  </a:lnTo>
                  <a:lnTo>
                    <a:pt x="210" y="513"/>
                  </a:lnTo>
                  <a:lnTo>
                    <a:pt x="208" y="513"/>
                  </a:lnTo>
                  <a:lnTo>
                    <a:pt x="206" y="513"/>
                  </a:lnTo>
                  <a:lnTo>
                    <a:pt x="206" y="515"/>
                  </a:lnTo>
                  <a:lnTo>
                    <a:pt x="204" y="515"/>
                  </a:lnTo>
                  <a:lnTo>
                    <a:pt x="202" y="515"/>
                  </a:lnTo>
                  <a:lnTo>
                    <a:pt x="200" y="517"/>
                  </a:lnTo>
                  <a:lnTo>
                    <a:pt x="198" y="517"/>
                  </a:lnTo>
                  <a:lnTo>
                    <a:pt x="198" y="519"/>
                  </a:lnTo>
                  <a:lnTo>
                    <a:pt x="196" y="519"/>
                  </a:lnTo>
                  <a:lnTo>
                    <a:pt x="194" y="519"/>
                  </a:lnTo>
                  <a:lnTo>
                    <a:pt x="194" y="521"/>
                  </a:lnTo>
                  <a:lnTo>
                    <a:pt x="192" y="521"/>
                  </a:lnTo>
                  <a:lnTo>
                    <a:pt x="192" y="523"/>
                  </a:lnTo>
                  <a:lnTo>
                    <a:pt x="192" y="525"/>
                  </a:lnTo>
                  <a:lnTo>
                    <a:pt x="190" y="525"/>
                  </a:lnTo>
                  <a:lnTo>
                    <a:pt x="190" y="527"/>
                  </a:lnTo>
                  <a:lnTo>
                    <a:pt x="188" y="527"/>
                  </a:lnTo>
                  <a:lnTo>
                    <a:pt x="186" y="529"/>
                  </a:lnTo>
                  <a:lnTo>
                    <a:pt x="184" y="529"/>
                  </a:lnTo>
                  <a:lnTo>
                    <a:pt x="184" y="531"/>
                  </a:lnTo>
                  <a:lnTo>
                    <a:pt x="182" y="531"/>
                  </a:lnTo>
                  <a:lnTo>
                    <a:pt x="182" y="533"/>
                  </a:lnTo>
                  <a:lnTo>
                    <a:pt x="180" y="533"/>
                  </a:lnTo>
                  <a:lnTo>
                    <a:pt x="178" y="533"/>
                  </a:lnTo>
                  <a:lnTo>
                    <a:pt x="178" y="531"/>
                  </a:lnTo>
                  <a:lnTo>
                    <a:pt x="178" y="529"/>
                  </a:lnTo>
                  <a:lnTo>
                    <a:pt x="176" y="529"/>
                  </a:lnTo>
                  <a:lnTo>
                    <a:pt x="176" y="527"/>
                  </a:lnTo>
                  <a:lnTo>
                    <a:pt x="174" y="527"/>
                  </a:lnTo>
                  <a:lnTo>
                    <a:pt x="174" y="525"/>
                  </a:lnTo>
                  <a:lnTo>
                    <a:pt x="176" y="523"/>
                  </a:lnTo>
                  <a:lnTo>
                    <a:pt x="178" y="523"/>
                  </a:lnTo>
                  <a:lnTo>
                    <a:pt x="178" y="521"/>
                  </a:lnTo>
                  <a:lnTo>
                    <a:pt x="180" y="521"/>
                  </a:lnTo>
                  <a:lnTo>
                    <a:pt x="182" y="519"/>
                  </a:lnTo>
                  <a:lnTo>
                    <a:pt x="184" y="519"/>
                  </a:lnTo>
                  <a:lnTo>
                    <a:pt x="184" y="517"/>
                  </a:lnTo>
                  <a:lnTo>
                    <a:pt x="186" y="517"/>
                  </a:lnTo>
                  <a:lnTo>
                    <a:pt x="186" y="515"/>
                  </a:lnTo>
                  <a:lnTo>
                    <a:pt x="188" y="515"/>
                  </a:lnTo>
                  <a:lnTo>
                    <a:pt x="190" y="515"/>
                  </a:lnTo>
                  <a:lnTo>
                    <a:pt x="190" y="513"/>
                  </a:lnTo>
                  <a:lnTo>
                    <a:pt x="190" y="511"/>
                  </a:lnTo>
                  <a:lnTo>
                    <a:pt x="192" y="511"/>
                  </a:lnTo>
                  <a:lnTo>
                    <a:pt x="192" y="509"/>
                  </a:lnTo>
                  <a:lnTo>
                    <a:pt x="192" y="509"/>
                  </a:lnTo>
                  <a:lnTo>
                    <a:pt x="190" y="511"/>
                  </a:lnTo>
                  <a:lnTo>
                    <a:pt x="188" y="511"/>
                  </a:lnTo>
                  <a:lnTo>
                    <a:pt x="186" y="513"/>
                  </a:lnTo>
                  <a:lnTo>
                    <a:pt x="184" y="511"/>
                  </a:lnTo>
                  <a:lnTo>
                    <a:pt x="182" y="511"/>
                  </a:lnTo>
                  <a:lnTo>
                    <a:pt x="182" y="509"/>
                  </a:lnTo>
                  <a:lnTo>
                    <a:pt x="184" y="509"/>
                  </a:lnTo>
                  <a:lnTo>
                    <a:pt x="184" y="507"/>
                  </a:lnTo>
                  <a:lnTo>
                    <a:pt x="182" y="509"/>
                  </a:lnTo>
                  <a:lnTo>
                    <a:pt x="182" y="511"/>
                  </a:lnTo>
                  <a:lnTo>
                    <a:pt x="180" y="511"/>
                  </a:lnTo>
                  <a:lnTo>
                    <a:pt x="178" y="511"/>
                  </a:lnTo>
                  <a:lnTo>
                    <a:pt x="178" y="513"/>
                  </a:lnTo>
                  <a:lnTo>
                    <a:pt x="176" y="513"/>
                  </a:lnTo>
                  <a:lnTo>
                    <a:pt x="178" y="513"/>
                  </a:lnTo>
                  <a:lnTo>
                    <a:pt x="178" y="515"/>
                  </a:lnTo>
                  <a:lnTo>
                    <a:pt x="178" y="513"/>
                  </a:lnTo>
                  <a:lnTo>
                    <a:pt x="180" y="513"/>
                  </a:lnTo>
                  <a:lnTo>
                    <a:pt x="182" y="513"/>
                  </a:lnTo>
                  <a:lnTo>
                    <a:pt x="180" y="515"/>
                  </a:lnTo>
                  <a:lnTo>
                    <a:pt x="178" y="515"/>
                  </a:lnTo>
                  <a:lnTo>
                    <a:pt x="176" y="513"/>
                  </a:lnTo>
                  <a:lnTo>
                    <a:pt x="174" y="513"/>
                  </a:lnTo>
                  <a:lnTo>
                    <a:pt x="172" y="513"/>
                  </a:lnTo>
                  <a:lnTo>
                    <a:pt x="172" y="511"/>
                  </a:lnTo>
                  <a:lnTo>
                    <a:pt x="172" y="509"/>
                  </a:lnTo>
                  <a:lnTo>
                    <a:pt x="172" y="507"/>
                  </a:lnTo>
                  <a:lnTo>
                    <a:pt x="172" y="505"/>
                  </a:lnTo>
                  <a:lnTo>
                    <a:pt x="174" y="505"/>
                  </a:lnTo>
                  <a:lnTo>
                    <a:pt x="174" y="503"/>
                  </a:lnTo>
                  <a:lnTo>
                    <a:pt x="174" y="501"/>
                  </a:lnTo>
                  <a:lnTo>
                    <a:pt x="174" y="499"/>
                  </a:lnTo>
                  <a:lnTo>
                    <a:pt x="176" y="499"/>
                  </a:lnTo>
                  <a:lnTo>
                    <a:pt x="178" y="499"/>
                  </a:lnTo>
                  <a:lnTo>
                    <a:pt x="178" y="497"/>
                  </a:lnTo>
                  <a:lnTo>
                    <a:pt x="178" y="499"/>
                  </a:lnTo>
                  <a:lnTo>
                    <a:pt x="180" y="499"/>
                  </a:lnTo>
                  <a:lnTo>
                    <a:pt x="180" y="497"/>
                  </a:lnTo>
                  <a:lnTo>
                    <a:pt x="178" y="497"/>
                  </a:lnTo>
                  <a:lnTo>
                    <a:pt x="178" y="495"/>
                  </a:lnTo>
                  <a:lnTo>
                    <a:pt x="180" y="493"/>
                  </a:lnTo>
                  <a:lnTo>
                    <a:pt x="180" y="491"/>
                  </a:lnTo>
                  <a:lnTo>
                    <a:pt x="182" y="491"/>
                  </a:lnTo>
                  <a:lnTo>
                    <a:pt x="182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4" y="491"/>
                  </a:lnTo>
                  <a:lnTo>
                    <a:pt x="186" y="491"/>
                  </a:lnTo>
                  <a:lnTo>
                    <a:pt x="188" y="491"/>
                  </a:lnTo>
                  <a:lnTo>
                    <a:pt x="188" y="489"/>
                  </a:lnTo>
                  <a:close/>
                  <a:moveTo>
                    <a:pt x="328" y="491"/>
                  </a:moveTo>
                  <a:lnTo>
                    <a:pt x="328" y="491"/>
                  </a:lnTo>
                  <a:lnTo>
                    <a:pt x="328" y="489"/>
                  </a:lnTo>
                  <a:lnTo>
                    <a:pt x="328" y="491"/>
                  </a:lnTo>
                  <a:lnTo>
                    <a:pt x="328" y="491"/>
                  </a:lnTo>
                  <a:close/>
                  <a:moveTo>
                    <a:pt x="320" y="489"/>
                  </a:moveTo>
                  <a:lnTo>
                    <a:pt x="318" y="489"/>
                  </a:lnTo>
                  <a:lnTo>
                    <a:pt x="320" y="489"/>
                  </a:lnTo>
                  <a:close/>
                  <a:moveTo>
                    <a:pt x="96" y="487"/>
                  </a:moveTo>
                  <a:lnTo>
                    <a:pt x="96" y="489"/>
                  </a:lnTo>
                  <a:lnTo>
                    <a:pt x="94" y="489"/>
                  </a:lnTo>
                  <a:lnTo>
                    <a:pt x="94" y="487"/>
                  </a:lnTo>
                  <a:lnTo>
                    <a:pt x="96" y="487"/>
                  </a:lnTo>
                  <a:close/>
                  <a:moveTo>
                    <a:pt x="324" y="489"/>
                  </a:moveTo>
                  <a:lnTo>
                    <a:pt x="324" y="491"/>
                  </a:lnTo>
                  <a:lnTo>
                    <a:pt x="324" y="491"/>
                  </a:lnTo>
                  <a:lnTo>
                    <a:pt x="322" y="491"/>
                  </a:lnTo>
                  <a:lnTo>
                    <a:pt x="322" y="493"/>
                  </a:lnTo>
                  <a:lnTo>
                    <a:pt x="322" y="495"/>
                  </a:lnTo>
                  <a:lnTo>
                    <a:pt x="320" y="495"/>
                  </a:lnTo>
                  <a:lnTo>
                    <a:pt x="318" y="493"/>
                  </a:lnTo>
                  <a:lnTo>
                    <a:pt x="316" y="495"/>
                  </a:lnTo>
                  <a:lnTo>
                    <a:pt x="314" y="497"/>
                  </a:lnTo>
                  <a:lnTo>
                    <a:pt x="312" y="497"/>
                  </a:lnTo>
                  <a:lnTo>
                    <a:pt x="312" y="495"/>
                  </a:lnTo>
                  <a:lnTo>
                    <a:pt x="314" y="495"/>
                  </a:lnTo>
                  <a:lnTo>
                    <a:pt x="314" y="493"/>
                  </a:lnTo>
                  <a:lnTo>
                    <a:pt x="316" y="491"/>
                  </a:lnTo>
                  <a:lnTo>
                    <a:pt x="318" y="491"/>
                  </a:lnTo>
                  <a:lnTo>
                    <a:pt x="318" y="491"/>
                  </a:lnTo>
                  <a:lnTo>
                    <a:pt x="320" y="491"/>
                  </a:lnTo>
                  <a:lnTo>
                    <a:pt x="322" y="489"/>
                  </a:lnTo>
                  <a:lnTo>
                    <a:pt x="322" y="491"/>
                  </a:lnTo>
                  <a:lnTo>
                    <a:pt x="322" y="489"/>
                  </a:lnTo>
                  <a:lnTo>
                    <a:pt x="322" y="487"/>
                  </a:lnTo>
                  <a:lnTo>
                    <a:pt x="324" y="487"/>
                  </a:lnTo>
                  <a:lnTo>
                    <a:pt x="324" y="489"/>
                  </a:lnTo>
                  <a:close/>
                  <a:moveTo>
                    <a:pt x="318" y="489"/>
                  </a:moveTo>
                  <a:lnTo>
                    <a:pt x="318" y="487"/>
                  </a:lnTo>
                  <a:lnTo>
                    <a:pt x="320" y="487"/>
                  </a:lnTo>
                  <a:lnTo>
                    <a:pt x="318" y="489"/>
                  </a:lnTo>
                  <a:close/>
                  <a:moveTo>
                    <a:pt x="316" y="487"/>
                  </a:moveTo>
                  <a:lnTo>
                    <a:pt x="316" y="489"/>
                  </a:lnTo>
                  <a:lnTo>
                    <a:pt x="316" y="487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87"/>
                  </a:lnTo>
                  <a:lnTo>
                    <a:pt x="316" y="487"/>
                  </a:lnTo>
                  <a:lnTo>
                    <a:pt x="316" y="485"/>
                  </a:lnTo>
                  <a:lnTo>
                    <a:pt x="316" y="487"/>
                  </a:lnTo>
                  <a:close/>
                  <a:moveTo>
                    <a:pt x="322" y="487"/>
                  </a:moveTo>
                  <a:lnTo>
                    <a:pt x="320" y="487"/>
                  </a:lnTo>
                  <a:lnTo>
                    <a:pt x="322" y="485"/>
                  </a:lnTo>
                  <a:lnTo>
                    <a:pt x="322" y="487"/>
                  </a:lnTo>
                  <a:close/>
                  <a:moveTo>
                    <a:pt x="70" y="489"/>
                  </a:moveTo>
                  <a:lnTo>
                    <a:pt x="68" y="489"/>
                  </a:lnTo>
                  <a:lnTo>
                    <a:pt x="70" y="487"/>
                  </a:lnTo>
                  <a:lnTo>
                    <a:pt x="70" y="485"/>
                  </a:lnTo>
                  <a:lnTo>
                    <a:pt x="70" y="487"/>
                  </a:lnTo>
                  <a:lnTo>
                    <a:pt x="70" y="48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28" y="487"/>
                  </a:lnTo>
                  <a:close/>
                  <a:moveTo>
                    <a:pt x="320" y="485"/>
                  </a:moveTo>
                  <a:lnTo>
                    <a:pt x="318" y="485"/>
                  </a:lnTo>
                  <a:lnTo>
                    <a:pt x="320" y="485"/>
                  </a:lnTo>
                  <a:close/>
                  <a:moveTo>
                    <a:pt x="72" y="529"/>
                  </a:moveTo>
                  <a:lnTo>
                    <a:pt x="72" y="527"/>
                  </a:lnTo>
                  <a:lnTo>
                    <a:pt x="74" y="527"/>
                  </a:lnTo>
                  <a:lnTo>
                    <a:pt x="76" y="529"/>
                  </a:lnTo>
                  <a:lnTo>
                    <a:pt x="78" y="527"/>
                  </a:lnTo>
                  <a:lnTo>
                    <a:pt x="78" y="525"/>
                  </a:lnTo>
                  <a:lnTo>
                    <a:pt x="76" y="525"/>
                  </a:lnTo>
                  <a:lnTo>
                    <a:pt x="76" y="527"/>
                  </a:lnTo>
                  <a:lnTo>
                    <a:pt x="74" y="525"/>
                  </a:lnTo>
                  <a:lnTo>
                    <a:pt x="74" y="527"/>
                  </a:lnTo>
                  <a:lnTo>
                    <a:pt x="74" y="525"/>
                  </a:lnTo>
                  <a:lnTo>
                    <a:pt x="74" y="523"/>
                  </a:lnTo>
                  <a:lnTo>
                    <a:pt x="74" y="521"/>
                  </a:lnTo>
                  <a:lnTo>
                    <a:pt x="74" y="523"/>
                  </a:lnTo>
                  <a:lnTo>
                    <a:pt x="76" y="521"/>
                  </a:lnTo>
                  <a:lnTo>
                    <a:pt x="78" y="521"/>
                  </a:lnTo>
                  <a:lnTo>
                    <a:pt x="76" y="523"/>
                  </a:lnTo>
                  <a:lnTo>
                    <a:pt x="78" y="523"/>
                  </a:lnTo>
                  <a:lnTo>
                    <a:pt x="78" y="521"/>
                  </a:lnTo>
                  <a:lnTo>
                    <a:pt x="80" y="521"/>
                  </a:lnTo>
                  <a:lnTo>
                    <a:pt x="80" y="523"/>
                  </a:lnTo>
                  <a:lnTo>
                    <a:pt x="82" y="523"/>
                  </a:lnTo>
                  <a:lnTo>
                    <a:pt x="80" y="521"/>
                  </a:lnTo>
                  <a:lnTo>
                    <a:pt x="82" y="519"/>
                  </a:lnTo>
                  <a:lnTo>
                    <a:pt x="84" y="519"/>
                  </a:lnTo>
                  <a:lnTo>
                    <a:pt x="86" y="519"/>
                  </a:lnTo>
                  <a:lnTo>
                    <a:pt x="84" y="517"/>
                  </a:lnTo>
                  <a:lnTo>
                    <a:pt x="86" y="517"/>
                  </a:lnTo>
                  <a:lnTo>
                    <a:pt x="88" y="517"/>
                  </a:lnTo>
                  <a:lnTo>
                    <a:pt x="86" y="515"/>
                  </a:lnTo>
                  <a:lnTo>
                    <a:pt x="86" y="513"/>
                  </a:lnTo>
                  <a:lnTo>
                    <a:pt x="84" y="513"/>
                  </a:lnTo>
                  <a:lnTo>
                    <a:pt x="86" y="513"/>
                  </a:lnTo>
                  <a:lnTo>
                    <a:pt x="84" y="511"/>
                  </a:lnTo>
                  <a:lnTo>
                    <a:pt x="84" y="513"/>
                  </a:lnTo>
                  <a:lnTo>
                    <a:pt x="84" y="515"/>
                  </a:lnTo>
                  <a:lnTo>
                    <a:pt x="82" y="515"/>
                  </a:lnTo>
                  <a:lnTo>
                    <a:pt x="82" y="517"/>
                  </a:lnTo>
                  <a:lnTo>
                    <a:pt x="80" y="517"/>
                  </a:lnTo>
                  <a:lnTo>
                    <a:pt x="78" y="517"/>
                  </a:lnTo>
                  <a:lnTo>
                    <a:pt x="78" y="519"/>
                  </a:lnTo>
                  <a:lnTo>
                    <a:pt x="76" y="517"/>
                  </a:lnTo>
                  <a:lnTo>
                    <a:pt x="74" y="517"/>
                  </a:lnTo>
                  <a:lnTo>
                    <a:pt x="76" y="517"/>
                  </a:lnTo>
                  <a:lnTo>
                    <a:pt x="76" y="515"/>
                  </a:lnTo>
                  <a:lnTo>
                    <a:pt x="76" y="513"/>
                  </a:lnTo>
                  <a:lnTo>
                    <a:pt x="78" y="513"/>
                  </a:lnTo>
                  <a:lnTo>
                    <a:pt x="80" y="515"/>
                  </a:lnTo>
                  <a:lnTo>
                    <a:pt x="80" y="513"/>
                  </a:lnTo>
                  <a:lnTo>
                    <a:pt x="80" y="515"/>
                  </a:lnTo>
                  <a:lnTo>
                    <a:pt x="82" y="515"/>
                  </a:lnTo>
                  <a:lnTo>
                    <a:pt x="82" y="513"/>
                  </a:lnTo>
                  <a:lnTo>
                    <a:pt x="80" y="513"/>
                  </a:lnTo>
                  <a:lnTo>
                    <a:pt x="80" y="511"/>
                  </a:lnTo>
                  <a:lnTo>
                    <a:pt x="78" y="511"/>
                  </a:lnTo>
                  <a:lnTo>
                    <a:pt x="76" y="511"/>
                  </a:lnTo>
                  <a:lnTo>
                    <a:pt x="76" y="509"/>
                  </a:lnTo>
                  <a:lnTo>
                    <a:pt x="78" y="511"/>
                  </a:lnTo>
                  <a:lnTo>
                    <a:pt x="78" y="509"/>
                  </a:lnTo>
                  <a:lnTo>
                    <a:pt x="76" y="509"/>
                  </a:lnTo>
                  <a:lnTo>
                    <a:pt x="76" y="507"/>
                  </a:lnTo>
                  <a:lnTo>
                    <a:pt x="78" y="507"/>
                  </a:lnTo>
                  <a:lnTo>
                    <a:pt x="80" y="507"/>
                  </a:lnTo>
                  <a:lnTo>
                    <a:pt x="80" y="509"/>
                  </a:lnTo>
                  <a:lnTo>
                    <a:pt x="80" y="507"/>
                  </a:lnTo>
                  <a:lnTo>
                    <a:pt x="82" y="507"/>
                  </a:lnTo>
                  <a:lnTo>
                    <a:pt x="82" y="505"/>
                  </a:lnTo>
                  <a:lnTo>
                    <a:pt x="84" y="507"/>
                  </a:lnTo>
                  <a:lnTo>
                    <a:pt x="84" y="505"/>
                  </a:lnTo>
                  <a:lnTo>
                    <a:pt x="82" y="505"/>
                  </a:lnTo>
                  <a:lnTo>
                    <a:pt x="84" y="505"/>
                  </a:lnTo>
                  <a:lnTo>
                    <a:pt x="84" y="503"/>
                  </a:lnTo>
                  <a:lnTo>
                    <a:pt x="84" y="501"/>
                  </a:lnTo>
                  <a:lnTo>
                    <a:pt x="84" y="503"/>
                  </a:lnTo>
                  <a:lnTo>
                    <a:pt x="82" y="505"/>
                  </a:lnTo>
                  <a:lnTo>
                    <a:pt x="82" y="503"/>
                  </a:lnTo>
                  <a:lnTo>
                    <a:pt x="82" y="501"/>
                  </a:lnTo>
                  <a:lnTo>
                    <a:pt x="82" y="503"/>
                  </a:lnTo>
                  <a:lnTo>
                    <a:pt x="80" y="503"/>
                  </a:lnTo>
                  <a:lnTo>
                    <a:pt x="80" y="505"/>
                  </a:lnTo>
                  <a:lnTo>
                    <a:pt x="78" y="505"/>
                  </a:lnTo>
                  <a:lnTo>
                    <a:pt x="78" y="503"/>
                  </a:lnTo>
                  <a:lnTo>
                    <a:pt x="80" y="503"/>
                  </a:lnTo>
                  <a:lnTo>
                    <a:pt x="78" y="503"/>
                  </a:lnTo>
                  <a:lnTo>
                    <a:pt x="78" y="501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9"/>
                  </a:lnTo>
                  <a:lnTo>
                    <a:pt x="80" y="497"/>
                  </a:lnTo>
                  <a:lnTo>
                    <a:pt x="80" y="495"/>
                  </a:lnTo>
                  <a:lnTo>
                    <a:pt x="82" y="495"/>
                  </a:lnTo>
                  <a:lnTo>
                    <a:pt x="82" y="493"/>
                  </a:lnTo>
                  <a:lnTo>
                    <a:pt x="82" y="491"/>
                  </a:lnTo>
                  <a:lnTo>
                    <a:pt x="82" y="491"/>
                  </a:lnTo>
                  <a:lnTo>
                    <a:pt x="84" y="491"/>
                  </a:lnTo>
                  <a:lnTo>
                    <a:pt x="84" y="491"/>
                  </a:lnTo>
                  <a:lnTo>
                    <a:pt x="84" y="493"/>
                  </a:lnTo>
                  <a:lnTo>
                    <a:pt x="84" y="495"/>
                  </a:lnTo>
                  <a:lnTo>
                    <a:pt x="84" y="497"/>
                  </a:lnTo>
                  <a:lnTo>
                    <a:pt x="82" y="499"/>
                  </a:lnTo>
                  <a:lnTo>
                    <a:pt x="84" y="499"/>
                  </a:lnTo>
                  <a:lnTo>
                    <a:pt x="84" y="497"/>
                  </a:lnTo>
                  <a:lnTo>
                    <a:pt x="86" y="497"/>
                  </a:lnTo>
                  <a:lnTo>
                    <a:pt x="86" y="495"/>
                  </a:lnTo>
                  <a:lnTo>
                    <a:pt x="88" y="495"/>
                  </a:lnTo>
                  <a:lnTo>
                    <a:pt x="88" y="497"/>
                  </a:lnTo>
                  <a:lnTo>
                    <a:pt x="88" y="499"/>
                  </a:lnTo>
                  <a:lnTo>
                    <a:pt x="88" y="497"/>
                  </a:lnTo>
                  <a:lnTo>
                    <a:pt x="90" y="497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0" y="495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90" y="493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91"/>
                  </a:lnTo>
                  <a:lnTo>
                    <a:pt x="90" y="491"/>
                  </a:lnTo>
                  <a:lnTo>
                    <a:pt x="88" y="491"/>
                  </a:lnTo>
                  <a:lnTo>
                    <a:pt x="88" y="489"/>
                  </a:lnTo>
                  <a:lnTo>
                    <a:pt x="88" y="487"/>
                  </a:lnTo>
                  <a:lnTo>
                    <a:pt x="88" y="485"/>
                  </a:lnTo>
                  <a:lnTo>
                    <a:pt x="90" y="487"/>
                  </a:lnTo>
                  <a:lnTo>
                    <a:pt x="90" y="485"/>
                  </a:lnTo>
                  <a:lnTo>
                    <a:pt x="92" y="485"/>
                  </a:lnTo>
                  <a:lnTo>
                    <a:pt x="92" y="487"/>
                  </a:lnTo>
                  <a:lnTo>
                    <a:pt x="90" y="489"/>
                  </a:lnTo>
                  <a:lnTo>
                    <a:pt x="92" y="489"/>
                  </a:lnTo>
                  <a:lnTo>
                    <a:pt x="92" y="491"/>
                  </a:lnTo>
                  <a:lnTo>
                    <a:pt x="92" y="491"/>
                  </a:lnTo>
                  <a:lnTo>
                    <a:pt x="94" y="491"/>
                  </a:lnTo>
                  <a:lnTo>
                    <a:pt x="92" y="493"/>
                  </a:lnTo>
                  <a:lnTo>
                    <a:pt x="94" y="493"/>
                  </a:lnTo>
                  <a:lnTo>
                    <a:pt x="94" y="491"/>
                  </a:lnTo>
                  <a:lnTo>
                    <a:pt x="94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1"/>
                  </a:lnTo>
                  <a:lnTo>
                    <a:pt x="96" y="493"/>
                  </a:lnTo>
                  <a:lnTo>
                    <a:pt x="96" y="493"/>
                  </a:lnTo>
                  <a:lnTo>
                    <a:pt x="94" y="493"/>
                  </a:lnTo>
                  <a:lnTo>
                    <a:pt x="96" y="495"/>
                  </a:lnTo>
                  <a:lnTo>
                    <a:pt x="96" y="497"/>
                  </a:lnTo>
                  <a:lnTo>
                    <a:pt x="96" y="497"/>
                  </a:lnTo>
                  <a:lnTo>
                    <a:pt x="96" y="499"/>
                  </a:lnTo>
                  <a:lnTo>
                    <a:pt x="96" y="501"/>
                  </a:lnTo>
                  <a:lnTo>
                    <a:pt x="94" y="501"/>
                  </a:lnTo>
                  <a:lnTo>
                    <a:pt x="92" y="501"/>
                  </a:lnTo>
                  <a:lnTo>
                    <a:pt x="92" y="503"/>
                  </a:lnTo>
                  <a:lnTo>
                    <a:pt x="90" y="503"/>
                  </a:lnTo>
                  <a:lnTo>
                    <a:pt x="90" y="505"/>
                  </a:lnTo>
                  <a:lnTo>
                    <a:pt x="88" y="505"/>
                  </a:lnTo>
                  <a:lnTo>
                    <a:pt x="86" y="505"/>
                  </a:lnTo>
                  <a:lnTo>
                    <a:pt x="86" y="507"/>
                  </a:lnTo>
                  <a:lnTo>
                    <a:pt x="88" y="505"/>
                  </a:lnTo>
                  <a:lnTo>
                    <a:pt x="88" y="507"/>
                  </a:lnTo>
                  <a:lnTo>
                    <a:pt x="90" y="505"/>
                  </a:lnTo>
                  <a:lnTo>
                    <a:pt x="90" y="507"/>
                  </a:lnTo>
                  <a:lnTo>
                    <a:pt x="90" y="509"/>
                  </a:lnTo>
                  <a:lnTo>
                    <a:pt x="92" y="509"/>
                  </a:lnTo>
                  <a:lnTo>
                    <a:pt x="90" y="509"/>
                  </a:lnTo>
                  <a:lnTo>
                    <a:pt x="90" y="507"/>
                  </a:lnTo>
                  <a:lnTo>
                    <a:pt x="92" y="507"/>
                  </a:lnTo>
                  <a:lnTo>
                    <a:pt x="92" y="505"/>
                  </a:lnTo>
                  <a:lnTo>
                    <a:pt x="92" y="507"/>
                  </a:lnTo>
                  <a:lnTo>
                    <a:pt x="94" y="507"/>
                  </a:lnTo>
                  <a:lnTo>
                    <a:pt x="94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5"/>
                  </a:lnTo>
                  <a:lnTo>
                    <a:pt x="96" y="507"/>
                  </a:lnTo>
                  <a:lnTo>
                    <a:pt x="96" y="509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6" y="513"/>
                  </a:lnTo>
                  <a:lnTo>
                    <a:pt x="96" y="515"/>
                  </a:lnTo>
                  <a:lnTo>
                    <a:pt x="94" y="515"/>
                  </a:lnTo>
                  <a:lnTo>
                    <a:pt x="92" y="515"/>
                  </a:lnTo>
                  <a:lnTo>
                    <a:pt x="92" y="513"/>
                  </a:lnTo>
                  <a:lnTo>
                    <a:pt x="92" y="511"/>
                  </a:lnTo>
                  <a:lnTo>
                    <a:pt x="92" y="513"/>
                  </a:lnTo>
                  <a:lnTo>
                    <a:pt x="92" y="515"/>
                  </a:lnTo>
                  <a:lnTo>
                    <a:pt x="92" y="517"/>
                  </a:lnTo>
                  <a:lnTo>
                    <a:pt x="94" y="517"/>
                  </a:lnTo>
                  <a:lnTo>
                    <a:pt x="94" y="519"/>
                  </a:lnTo>
                  <a:lnTo>
                    <a:pt x="92" y="519"/>
                  </a:lnTo>
                  <a:lnTo>
                    <a:pt x="92" y="521"/>
                  </a:lnTo>
                  <a:lnTo>
                    <a:pt x="90" y="523"/>
                  </a:lnTo>
                  <a:lnTo>
                    <a:pt x="88" y="525"/>
                  </a:lnTo>
                  <a:lnTo>
                    <a:pt x="90" y="527"/>
                  </a:lnTo>
                  <a:lnTo>
                    <a:pt x="88" y="527"/>
                  </a:lnTo>
                  <a:lnTo>
                    <a:pt x="88" y="529"/>
                  </a:lnTo>
                  <a:lnTo>
                    <a:pt x="86" y="529"/>
                  </a:lnTo>
                  <a:lnTo>
                    <a:pt x="86" y="527"/>
                  </a:lnTo>
                  <a:lnTo>
                    <a:pt x="84" y="527"/>
                  </a:lnTo>
                  <a:lnTo>
                    <a:pt x="86" y="529"/>
                  </a:lnTo>
                  <a:lnTo>
                    <a:pt x="88" y="529"/>
                  </a:lnTo>
                  <a:lnTo>
                    <a:pt x="88" y="531"/>
                  </a:lnTo>
                  <a:lnTo>
                    <a:pt x="88" y="533"/>
                  </a:lnTo>
                  <a:lnTo>
                    <a:pt x="88" y="531"/>
                  </a:lnTo>
                  <a:lnTo>
                    <a:pt x="90" y="531"/>
                  </a:lnTo>
                  <a:lnTo>
                    <a:pt x="90" y="533"/>
                  </a:lnTo>
                  <a:lnTo>
                    <a:pt x="90" y="535"/>
                  </a:lnTo>
                  <a:lnTo>
                    <a:pt x="90" y="537"/>
                  </a:lnTo>
                  <a:lnTo>
                    <a:pt x="88" y="539"/>
                  </a:lnTo>
                  <a:lnTo>
                    <a:pt x="86" y="539"/>
                  </a:lnTo>
                  <a:lnTo>
                    <a:pt x="86" y="537"/>
                  </a:lnTo>
                  <a:lnTo>
                    <a:pt x="84" y="537"/>
                  </a:lnTo>
                  <a:lnTo>
                    <a:pt x="86" y="539"/>
                  </a:lnTo>
                  <a:lnTo>
                    <a:pt x="86" y="539"/>
                  </a:lnTo>
                  <a:lnTo>
                    <a:pt x="86" y="545"/>
                  </a:lnTo>
                  <a:lnTo>
                    <a:pt x="84" y="545"/>
                  </a:lnTo>
                  <a:lnTo>
                    <a:pt x="84" y="543"/>
                  </a:lnTo>
                  <a:lnTo>
                    <a:pt x="82" y="543"/>
                  </a:lnTo>
                  <a:lnTo>
                    <a:pt x="82" y="541"/>
                  </a:lnTo>
                  <a:lnTo>
                    <a:pt x="84" y="541"/>
                  </a:lnTo>
                  <a:lnTo>
                    <a:pt x="84" y="539"/>
                  </a:lnTo>
                  <a:lnTo>
                    <a:pt x="82" y="539"/>
                  </a:lnTo>
                  <a:lnTo>
                    <a:pt x="80" y="541"/>
                  </a:lnTo>
                  <a:lnTo>
                    <a:pt x="78" y="539"/>
                  </a:lnTo>
                  <a:lnTo>
                    <a:pt x="80" y="539"/>
                  </a:lnTo>
                  <a:lnTo>
                    <a:pt x="80" y="537"/>
                  </a:lnTo>
                  <a:lnTo>
                    <a:pt x="82" y="537"/>
                  </a:lnTo>
                  <a:lnTo>
                    <a:pt x="84" y="537"/>
                  </a:lnTo>
                  <a:lnTo>
                    <a:pt x="82" y="537"/>
                  </a:lnTo>
                  <a:lnTo>
                    <a:pt x="80" y="537"/>
                  </a:lnTo>
                  <a:lnTo>
                    <a:pt x="80" y="535"/>
                  </a:lnTo>
                  <a:lnTo>
                    <a:pt x="82" y="535"/>
                  </a:lnTo>
                  <a:lnTo>
                    <a:pt x="82" y="533"/>
                  </a:lnTo>
                  <a:lnTo>
                    <a:pt x="84" y="533"/>
                  </a:lnTo>
                  <a:lnTo>
                    <a:pt x="82" y="533"/>
                  </a:lnTo>
                  <a:lnTo>
                    <a:pt x="84" y="531"/>
                  </a:lnTo>
                  <a:lnTo>
                    <a:pt x="82" y="531"/>
                  </a:lnTo>
                  <a:lnTo>
                    <a:pt x="80" y="533"/>
                  </a:lnTo>
                  <a:lnTo>
                    <a:pt x="80" y="535"/>
                  </a:lnTo>
                  <a:lnTo>
                    <a:pt x="78" y="535"/>
                  </a:lnTo>
                  <a:lnTo>
                    <a:pt x="76" y="535"/>
                  </a:lnTo>
                  <a:lnTo>
                    <a:pt x="76" y="533"/>
                  </a:lnTo>
                  <a:lnTo>
                    <a:pt x="76" y="535"/>
                  </a:lnTo>
                  <a:lnTo>
                    <a:pt x="74" y="535"/>
                  </a:lnTo>
                  <a:lnTo>
                    <a:pt x="74" y="533"/>
                  </a:lnTo>
                  <a:lnTo>
                    <a:pt x="72" y="533"/>
                  </a:lnTo>
                  <a:lnTo>
                    <a:pt x="72" y="535"/>
                  </a:lnTo>
                  <a:lnTo>
                    <a:pt x="72" y="533"/>
                  </a:lnTo>
                  <a:lnTo>
                    <a:pt x="72" y="531"/>
                  </a:lnTo>
                  <a:lnTo>
                    <a:pt x="74" y="531"/>
                  </a:lnTo>
                  <a:lnTo>
                    <a:pt x="74" y="529"/>
                  </a:lnTo>
                  <a:lnTo>
                    <a:pt x="74" y="531"/>
                  </a:lnTo>
                  <a:lnTo>
                    <a:pt x="72" y="531"/>
                  </a:lnTo>
                  <a:lnTo>
                    <a:pt x="72" y="529"/>
                  </a:lnTo>
                  <a:close/>
                  <a:moveTo>
                    <a:pt x="328" y="487"/>
                  </a:moveTo>
                  <a:lnTo>
                    <a:pt x="328" y="485"/>
                  </a:lnTo>
                  <a:lnTo>
                    <a:pt x="330" y="485"/>
                  </a:lnTo>
                  <a:lnTo>
                    <a:pt x="330" y="487"/>
                  </a:lnTo>
                  <a:lnTo>
                    <a:pt x="328" y="487"/>
                  </a:lnTo>
                  <a:close/>
                  <a:moveTo>
                    <a:pt x="114" y="485"/>
                  </a:moveTo>
                  <a:lnTo>
                    <a:pt x="112" y="485"/>
                  </a:lnTo>
                  <a:lnTo>
                    <a:pt x="112" y="483"/>
                  </a:lnTo>
                  <a:lnTo>
                    <a:pt x="114" y="485"/>
                  </a:lnTo>
                  <a:close/>
                  <a:moveTo>
                    <a:pt x="322" y="483"/>
                  </a:moveTo>
                  <a:lnTo>
                    <a:pt x="322" y="485"/>
                  </a:lnTo>
                  <a:lnTo>
                    <a:pt x="322" y="483"/>
                  </a:lnTo>
                  <a:close/>
                  <a:moveTo>
                    <a:pt x="330" y="485"/>
                  </a:moveTo>
                  <a:lnTo>
                    <a:pt x="330" y="487"/>
                  </a:lnTo>
                  <a:lnTo>
                    <a:pt x="330" y="485"/>
                  </a:lnTo>
                  <a:lnTo>
                    <a:pt x="330" y="483"/>
                  </a:lnTo>
                  <a:lnTo>
                    <a:pt x="330" y="485"/>
                  </a:lnTo>
                  <a:close/>
                  <a:moveTo>
                    <a:pt x="328" y="485"/>
                  </a:moveTo>
                  <a:lnTo>
                    <a:pt x="326" y="485"/>
                  </a:lnTo>
                  <a:lnTo>
                    <a:pt x="326" y="483"/>
                  </a:lnTo>
                  <a:lnTo>
                    <a:pt x="328" y="483"/>
                  </a:lnTo>
                  <a:lnTo>
                    <a:pt x="328" y="485"/>
                  </a:lnTo>
                  <a:close/>
                  <a:moveTo>
                    <a:pt x="326" y="483"/>
                  </a:moveTo>
                  <a:lnTo>
                    <a:pt x="326" y="485"/>
                  </a:lnTo>
                  <a:lnTo>
                    <a:pt x="324" y="485"/>
                  </a:lnTo>
                  <a:lnTo>
                    <a:pt x="324" y="483"/>
                  </a:lnTo>
                  <a:lnTo>
                    <a:pt x="326" y="483"/>
                  </a:lnTo>
                  <a:close/>
                  <a:moveTo>
                    <a:pt x="318" y="483"/>
                  </a:moveTo>
                  <a:lnTo>
                    <a:pt x="316" y="485"/>
                  </a:lnTo>
                  <a:lnTo>
                    <a:pt x="318" y="483"/>
                  </a:lnTo>
                  <a:close/>
                  <a:moveTo>
                    <a:pt x="122" y="481"/>
                  </a:moveTo>
                  <a:lnTo>
                    <a:pt x="122" y="483"/>
                  </a:lnTo>
                  <a:lnTo>
                    <a:pt x="120" y="483"/>
                  </a:lnTo>
                  <a:lnTo>
                    <a:pt x="118" y="483"/>
                  </a:lnTo>
                  <a:lnTo>
                    <a:pt x="116" y="483"/>
                  </a:lnTo>
                  <a:lnTo>
                    <a:pt x="116" y="485"/>
                  </a:lnTo>
                  <a:lnTo>
                    <a:pt x="114" y="483"/>
                  </a:lnTo>
                  <a:lnTo>
                    <a:pt x="116" y="483"/>
                  </a:lnTo>
                  <a:lnTo>
                    <a:pt x="120" y="481"/>
                  </a:lnTo>
                  <a:lnTo>
                    <a:pt x="122" y="481"/>
                  </a:lnTo>
                  <a:close/>
                  <a:moveTo>
                    <a:pt x="96" y="485"/>
                  </a:moveTo>
                  <a:lnTo>
                    <a:pt x="96" y="487"/>
                  </a:lnTo>
                  <a:lnTo>
                    <a:pt x="96" y="485"/>
                  </a:lnTo>
                  <a:lnTo>
                    <a:pt x="96" y="487"/>
                  </a:lnTo>
                  <a:lnTo>
                    <a:pt x="98" y="487"/>
                  </a:lnTo>
                  <a:lnTo>
                    <a:pt x="96" y="487"/>
                  </a:lnTo>
                  <a:lnTo>
                    <a:pt x="96" y="489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6" y="485"/>
                  </a:lnTo>
                  <a:lnTo>
                    <a:pt x="94" y="485"/>
                  </a:lnTo>
                  <a:lnTo>
                    <a:pt x="94" y="483"/>
                  </a:lnTo>
                  <a:lnTo>
                    <a:pt x="94" y="481"/>
                  </a:lnTo>
                  <a:lnTo>
                    <a:pt x="94" y="479"/>
                  </a:lnTo>
                  <a:lnTo>
                    <a:pt x="96" y="479"/>
                  </a:lnTo>
                  <a:lnTo>
                    <a:pt x="96" y="481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close/>
                  <a:moveTo>
                    <a:pt x="100" y="473"/>
                  </a:moveTo>
                  <a:lnTo>
                    <a:pt x="100" y="475"/>
                  </a:lnTo>
                  <a:lnTo>
                    <a:pt x="102" y="475"/>
                  </a:lnTo>
                  <a:lnTo>
                    <a:pt x="102" y="477"/>
                  </a:lnTo>
                  <a:lnTo>
                    <a:pt x="100" y="479"/>
                  </a:lnTo>
                  <a:lnTo>
                    <a:pt x="102" y="481"/>
                  </a:lnTo>
                  <a:lnTo>
                    <a:pt x="100" y="481"/>
                  </a:lnTo>
                  <a:lnTo>
                    <a:pt x="100" y="479"/>
                  </a:lnTo>
                  <a:lnTo>
                    <a:pt x="98" y="481"/>
                  </a:lnTo>
                  <a:lnTo>
                    <a:pt x="100" y="481"/>
                  </a:lnTo>
                  <a:lnTo>
                    <a:pt x="100" y="483"/>
                  </a:lnTo>
                  <a:lnTo>
                    <a:pt x="98" y="483"/>
                  </a:lnTo>
                  <a:lnTo>
                    <a:pt x="96" y="481"/>
                  </a:lnTo>
                  <a:lnTo>
                    <a:pt x="96" y="483"/>
                  </a:lnTo>
                  <a:lnTo>
                    <a:pt x="96" y="485"/>
                  </a:lnTo>
                  <a:lnTo>
                    <a:pt x="96" y="483"/>
                  </a:lnTo>
                  <a:lnTo>
                    <a:pt x="96" y="481"/>
                  </a:lnTo>
                  <a:lnTo>
                    <a:pt x="96" y="479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7"/>
                  </a:lnTo>
                  <a:lnTo>
                    <a:pt x="96" y="475"/>
                  </a:lnTo>
                  <a:lnTo>
                    <a:pt x="96" y="477"/>
                  </a:lnTo>
                  <a:lnTo>
                    <a:pt x="96" y="479"/>
                  </a:lnTo>
                  <a:lnTo>
                    <a:pt x="98" y="479"/>
                  </a:lnTo>
                  <a:lnTo>
                    <a:pt x="98" y="477"/>
                  </a:lnTo>
                  <a:lnTo>
                    <a:pt x="100" y="479"/>
                  </a:lnTo>
                  <a:lnTo>
                    <a:pt x="100" y="477"/>
                  </a:lnTo>
                  <a:lnTo>
                    <a:pt x="100" y="475"/>
                  </a:lnTo>
                  <a:lnTo>
                    <a:pt x="98" y="475"/>
                  </a:lnTo>
                  <a:lnTo>
                    <a:pt x="100" y="473"/>
                  </a:lnTo>
                  <a:close/>
                  <a:moveTo>
                    <a:pt x="58" y="473"/>
                  </a:moveTo>
                  <a:lnTo>
                    <a:pt x="58" y="475"/>
                  </a:lnTo>
                  <a:lnTo>
                    <a:pt x="58" y="477"/>
                  </a:lnTo>
                  <a:lnTo>
                    <a:pt x="58" y="475"/>
                  </a:lnTo>
                  <a:lnTo>
                    <a:pt x="60" y="475"/>
                  </a:lnTo>
                  <a:lnTo>
                    <a:pt x="60" y="477"/>
                  </a:lnTo>
                  <a:lnTo>
                    <a:pt x="58" y="479"/>
                  </a:lnTo>
                  <a:lnTo>
                    <a:pt x="56" y="481"/>
                  </a:lnTo>
                  <a:lnTo>
                    <a:pt x="56" y="483"/>
                  </a:lnTo>
                  <a:lnTo>
                    <a:pt x="58" y="483"/>
                  </a:lnTo>
                  <a:lnTo>
                    <a:pt x="58" y="481"/>
                  </a:lnTo>
                  <a:lnTo>
                    <a:pt x="58" y="483"/>
                  </a:lnTo>
                  <a:lnTo>
                    <a:pt x="60" y="481"/>
                  </a:lnTo>
                  <a:lnTo>
                    <a:pt x="60" y="479"/>
                  </a:lnTo>
                  <a:lnTo>
                    <a:pt x="62" y="479"/>
                  </a:lnTo>
                  <a:lnTo>
                    <a:pt x="62" y="481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1"/>
                  </a:lnTo>
                  <a:lnTo>
                    <a:pt x="64" y="483"/>
                  </a:lnTo>
                  <a:lnTo>
                    <a:pt x="64" y="485"/>
                  </a:lnTo>
                  <a:lnTo>
                    <a:pt x="66" y="485"/>
                  </a:lnTo>
                  <a:lnTo>
                    <a:pt x="68" y="487"/>
                  </a:lnTo>
                  <a:lnTo>
                    <a:pt x="68" y="489"/>
                  </a:lnTo>
                  <a:lnTo>
                    <a:pt x="66" y="489"/>
                  </a:lnTo>
                  <a:lnTo>
                    <a:pt x="66" y="491"/>
                  </a:lnTo>
                  <a:lnTo>
                    <a:pt x="64" y="491"/>
                  </a:lnTo>
                  <a:lnTo>
                    <a:pt x="62" y="491"/>
                  </a:lnTo>
                  <a:lnTo>
                    <a:pt x="60" y="491"/>
                  </a:lnTo>
                  <a:lnTo>
                    <a:pt x="60" y="493"/>
                  </a:lnTo>
                  <a:lnTo>
                    <a:pt x="58" y="493"/>
                  </a:lnTo>
                  <a:lnTo>
                    <a:pt x="58" y="491"/>
                  </a:lnTo>
                  <a:lnTo>
                    <a:pt x="56" y="493"/>
                  </a:lnTo>
                  <a:lnTo>
                    <a:pt x="58" y="495"/>
                  </a:lnTo>
                  <a:lnTo>
                    <a:pt x="58" y="493"/>
                  </a:lnTo>
                  <a:lnTo>
                    <a:pt x="60" y="495"/>
                  </a:lnTo>
                  <a:lnTo>
                    <a:pt x="60" y="493"/>
                  </a:lnTo>
                  <a:lnTo>
                    <a:pt x="62" y="493"/>
                  </a:lnTo>
                  <a:lnTo>
                    <a:pt x="64" y="493"/>
                  </a:lnTo>
                  <a:lnTo>
                    <a:pt x="66" y="493"/>
                  </a:lnTo>
                  <a:lnTo>
                    <a:pt x="64" y="495"/>
                  </a:lnTo>
                  <a:lnTo>
                    <a:pt x="66" y="495"/>
                  </a:lnTo>
                  <a:lnTo>
                    <a:pt x="68" y="495"/>
                  </a:lnTo>
                  <a:lnTo>
                    <a:pt x="66" y="493"/>
                  </a:lnTo>
                  <a:lnTo>
                    <a:pt x="68" y="491"/>
                  </a:lnTo>
                  <a:lnTo>
                    <a:pt x="68" y="493"/>
                  </a:lnTo>
                  <a:lnTo>
                    <a:pt x="70" y="495"/>
                  </a:lnTo>
                  <a:lnTo>
                    <a:pt x="70" y="497"/>
                  </a:lnTo>
                  <a:lnTo>
                    <a:pt x="68" y="499"/>
                  </a:lnTo>
                  <a:lnTo>
                    <a:pt x="68" y="501"/>
                  </a:lnTo>
                  <a:lnTo>
                    <a:pt x="66" y="501"/>
                  </a:lnTo>
                  <a:lnTo>
                    <a:pt x="66" y="499"/>
                  </a:lnTo>
                  <a:lnTo>
                    <a:pt x="64" y="499"/>
                  </a:lnTo>
                  <a:lnTo>
                    <a:pt x="64" y="497"/>
                  </a:lnTo>
                  <a:lnTo>
                    <a:pt x="62" y="497"/>
                  </a:lnTo>
                  <a:lnTo>
                    <a:pt x="60" y="499"/>
                  </a:lnTo>
                  <a:lnTo>
                    <a:pt x="62" y="501"/>
                  </a:lnTo>
                  <a:lnTo>
                    <a:pt x="64" y="501"/>
                  </a:lnTo>
                  <a:lnTo>
                    <a:pt x="64" y="503"/>
                  </a:lnTo>
                  <a:lnTo>
                    <a:pt x="62" y="503"/>
                  </a:lnTo>
                  <a:lnTo>
                    <a:pt x="60" y="505"/>
                  </a:lnTo>
                  <a:lnTo>
                    <a:pt x="60" y="503"/>
                  </a:lnTo>
                  <a:lnTo>
                    <a:pt x="58" y="503"/>
                  </a:lnTo>
                  <a:lnTo>
                    <a:pt x="58" y="501"/>
                  </a:lnTo>
                  <a:lnTo>
                    <a:pt x="56" y="501"/>
                  </a:lnTo>
                  <a:lnTo>
                    <a:pt x="56" y="503"/>
                  </a:lnTo>
                  <a:lnTo>
                    <a:pt x="56" y="505"/>
                  </a:lnTo>
                  <a:lnTo>
                    <a:pt x="58" y="507"/>
                  </a:lnTo>
                  <a:lnTo>
                    <a:pt x="56" y="507"/>
                  </a:lnTo>
                  <a:lnTo>
                    <a:pt x="56" y="509"/>
                  </a:lnTo>
                  <a:lnTo>
                    <a:pt x="56" y="507"/>
                  </a:lnTo>
                  <a:lnTo>
                    <a:pt x="54" y="507"/>
                  </a:lnTo>
                  <a:lnTo>
                    <a:pt x="54" y="505"/>
                  </a:lnTo>
                  <a:lnTo>
                    <a:pt x="52" y="505"/>
                  </a:lnTo>
                  <a:lnTo>
                    <a:pt x="52" y="503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2" y="505"/>
                  </a:lnTo>
                  <a:lnTo>
                    <a:pt x="50" y="507"/>
                  </a:lnTo>
                  <a:lnTo>
                    <a:pt x="52" y="507"/>
                  </a:lnTo>
                  <a:lnTo>
                    <a:pt x="52" y="509"/>
                  </a:lnTo>
                  <a:lnTo>
                    <a:pt x="54" y="511"/>
                  </a:lnTo>
                  <a:lnTo>
                    <a:pt x="52" y="513"/>
                  </a:lnTo>
                  <a:lnTo>
                    <a:pt x="50" y="513"/>
                  </a:lnTo>
                  <a:lnTo>
                    <a:pt x="50" y="515"/>
                  </a:lnTo>
                  <a:lnTo>
                    <a:pt x="48" y="515"/>
                  </a:lnTo>
                  <a:lnTo>
                    <a:pt x="48" y="513"/>
                  </a:lnTo>
                  <a:lnTo>
                    <a:pt x="48" y="513"/>
                  </a:lnTo>
                  <a:lnTo>
                    <a:pt x="46" y="511"/>
                  </a:lnTo>
                  <a:lnTo>
                    <a:pt x="48" y="509"/>
                  </a:lnTo>
                  <a:lnTo>
                    <a:pt x="46" y="509"/>
                  </a:lnTo>
                  <a:lnTo>
                    <a:pt x="46" y="511"/>
                  </a:lnTo>
                  <a:lnTo>
                    <a:pt x="44" y="509"/>
                  </a:lnTo>
                  <a:lnTo>
                    <a:pt x="44" y="511"/>
                  </a:lnTo>
                  <a:lnTo>
                    <a:pt x="44" y="509"/>
                  </a:lnTo>
                  <a:lnTo>
                    <a:pt x="42" y="511"/>
                  </a:lnTo>
                  <a:lnTo>
                    <a:pt x="44" y="511"/>
                  </a:lnTo>
                  <a:lnTo>
                    <a:pt x="44" y="513"/>
                  </a:lnTo>
                  <a:lnTo>
                    <a:pt x="42" y="513"/>
                  </a:lnTo>
                  <a:lnTo>
                    <a:pt x="42" y="515"/>
                  </a:lnTo>
                  <a:lnTo>
                    <a:pt x="42" y="517"/>
                  </a:lnTo>
                  <a:lnTo>
                    <a:pt x="44" y="515"/>
                  </a:lnTo>
                  <a:lnTo>
                    <a:pt x="44" y="513"/>
                  </a:lnTo>
                  <a:lnTo>
                    <a:pt x="46" y="511"/>
                  </a:lnTo>
                  <a:lnTo>
                    <a:pt x="46" y="513"/>
                  </a:lnTo>
                  <a:lnTo>
                    <a:pt x="46" y="515"/>
                  </a:lnTo>
                  <a:lnTo>
                    <a:pt x="48" y="515"/>
                  </a:lnTo>
                  <a:lnTo>
                    <a:pt x="48" y="517"/>
                  </a:lnTo>
                  <a:lnTo>
                    <a:pt x="48" y="519"/>
                  </a:lnTo>
                  <a:lnTo>
                    <a:pt x="48" y="521"/>
                  </a:lnTo>
                  <a:lnTo>
                    <a:pt x="46" y="523"/>
                  </a:lnTo>
                  <a:lnTo>
                    <a:pt x="44" y="525"/>
                  </a:lnTo>
                  <a:lnTo>
                    <a:pt x="42" y="525"/>
                  </a:lnTo>
                  <a:lnTo>
                    <a:pt x="42" y="527"/>
                  </a:lnTo>
                  <a:lnTo>
                    <a:pt x="40" y="525"/>
                  </a:lnTo>
                  <a:lnTo>
                    <a:pt x="40" y="527"/>
                  </a:lnTo>
                  <a:lnTo>
                    <a:pt x="38" y="527"/>
                  </a:lnTo>
                  <a:lnTo>
                    <a:pt x="38" y="529"/>
                  </a:lnTo>
                  <a:lnTo>
                    <a:pt x="38" y="531"/>
                  </a:lnTo>
                  <a:lnTo>
                    <a:pt x="36" y="531"/>
                  </a:lnTo>
                  <a:lnTo>
                    <a:pt x="36" y="527"/>
                  </a:lnTo>
                  <a:lnTo>
                    <a:pt x="36" y="525"/>
                  </a:lnTo>
                  <a:lnTo>
                    <a:pt x="36" y="523"/>
                  </a:lnTo>
                  <a:lnTo>
                    <a:pt x="34" y="523"/>
                  </a:lnTo>
                  <a:lnTo>
                    <a:pt x="32" y="525"/>
                  </a:lnTo>
                  <a:lnTo>
                    <a:pt x="30" y="527"/>
                  </a:lnTo>
                  <a:lnTo>
                    <a:pt x="32" y="527"/>
                  </a:lnTo>
                  <a:lnTo>
                    <a:pt x="34" y="529"/>
                  </a:lnTo>
                  <a:lnTo>
                    <a:pt x="34" y="531"/>
                  </a:lnTo>
                  <a:lnTo>
                    <a:pt x="36" y="531"/>
                  </a:lnTo>
                  <a:lnTo>
                    <a:pt x="36" y="533"/>
                  </a:lnTo>
                  <a:lnTo>
                    <a:pt x="34" y="535"/>
                  </a:lnTo>
                  <a:lnTo>
                    <a:pt x="32" y="537"/>
                  </a:lnTo>
                  <a:lnTo>
                    <a:pt x="30" y="539"/>
                  </a:lnTo>
                  <a:lnTo>
                    <a:pt x="28" y="539"/>
                  </a:lnTo>
                  <a:lnTo>
                    <a:pt x="26" y="539"/>
                  </a:lnTo>
                  <a:lnTo>
                    <a:pt x="28" y="541"/>
                  </a:lnTo>
                  <a:lnTo>
                    <a:pt x="30" y="539"/>
                  </a:lnTo>
                  <a:lnTo>
                    <a:pt x="32" y="539"/>
                  </a:lnTo>
                  <a:lnTo>
                    <a:pt x="34" y="539"/>
                  </a:lnTo>
                  <a:lnTo>
                    <a:pt x="36" y="539"/>
                  </a:lnTo>
                  <a:lnTo>
                    <a:pt x="36" y="537"/>
                  </a:lnTo>
                  <a:lnTo>
                    <a:pt x="38" y="537"/>
                  </a:lnTo>
                  <a:lnTo>
                    <a:pt x="38" y="535"/>
                  </a:lnTo>
                  <a:lnTo>
                    <a:pt x="40" y="533"/>
                  </a:lnTo>
                  <a:lnTo>
                    <a:pt x="42" y="531"/>
                  </a:lnTo>
                  <a:lnTo>
                    <a:pt x="42" y="529"/>
                  </a:lnTo>
                  <a:lnTo>
                    <a:pt x="44" y="529"/>
                  </a:lnTo>
                  <a:lnTo>
                    <a:pt x="46" y="529"/>
                  </a:lnTo>
                  <a:lnTo>
                    <a:pt x="48" y="529"/>
                  </a:lnTo>
                  <a:lnTo>
                    <a:pt x="48" y="529"/>
                  </a:lnTo>
                  <a:lnTo>
                    <a:pt x="48" y="531"/>
                  </a:lnTo>
                  <a:lnTo>
                    <a:pt x="48" y="533"/>
                  </a:lnTo>
                  <a:lnTo>
                    <a:pt x="46" y="533"/>
                  </a:lnTo>
                  <a:lnTo>
                    <a:pt x="44" y="531"/>
                  </a:lnTo>
                  <a:lnTo>
                    <a:pt x="44" y="533"/>
                  </a:lnTo>
                  <a:lnTo>
                    <a:pt x="44" y="535"/>
                  </a:lnTo>
                  <a:lnTo>
                    <a:pt x="42" y="535"/>
                  </a:lnTo>
                  <a:lnTo>
                    <a:pt x="40" y="537"/>
                  </a:lnTo>
                  <a:lnTo>
                    <a:pt x="44" y="535"/>
                  </a:lnTo>
                  <a:lnTo>
                    <a:pt x="46" y="535"/>
                  </a:lnTo>
                  <a:lnTo>
                    <a:pt x="48" y="535"/>
                  </a:lnTo>
                  <a:lnTo>
                    <a:pt x="48" y="537"/>
                  </a:lnTo>
                  <a:lnTo>
                    <a:pt x="48" y="537"/>
                  </a:lnTo>
                  <a:lnTo>
                    <a:pt x="48" y="539"/>
                  </a:lnTo>
                  <a:lnTo>
                    <a:pt x="48" y="541"/>
                  </a:lnTo>
                  <a:lnTo>
                    <a:pt x="48" y="543"/>
                  </a:lnTo>
                  <a:lnTo>
                    <a:pt x="48" y="545"/>
                  </a:lnTo>
                  <a:lnTo>
                    <a:pt x="48" y="547"/>
                  </a:lnTo>
                  <a:lnTo>
                    <a:pt x="48" y="543"/>
                  </a:lnTo>
                  <a:lnTo>
                    <a:pt x="48" y="541"/>
                  </a:lnTo>
                  <a:lnTo>
                    <a:pt x="50" y="539"/>
                  </a:lnTo>
                  <a:lnTo>
                    <a:pt x="50" y="539"/>
                  </a:lnTo>
                  <a:lnTo>
                    <a:pt x="50" y="537"/>
                  </a:lnTo>
                  <a:lnTo>
                    <a:pt x="50" y="535"/>
                  </a:lnTo>
                  <a:lnTo>
                    <a:pt x="50" y="533"/>
                  </a:lnTo>
                  <a:lnTo>
                    <a:pt x="52" y="533"/>
                  </a:lnTo>
                  <a:lnTo>
                    <a:pt x="52" y="531"/>
                  </a:lnTo>
                  <a:lnTo>
                    <a:pt x="54" y="533"/>
                  </a:lnTo>
                  <a:lnTo>
                    <a:pt x="54" y="535"/>
                  </a:lnTo>
                  <a:lnTo>
                    <a:pt x="56" y="535"/>
                  </a:lnTo>
                  <a:lnTo>
                    <a:pt x="56" y="537"/>
                  </a:lnTo>
                  <a:lnTo>
                    <a:pt x="54" y="537"/>
                  </a:lnTo>
                  <a:lnTo>
                    <a:pt x="54" y="539"/>
                  </a:lnTo>
                  <a:lnTo>
                    <a:pt x="52" y="539"/>
                  </a:lnTo>
                  <a:lnTo>
                    <a:pt x="54" y="539"/>
                  </a:lnTo>
                  <a:lnTo>
                    <a:pt x="54" y="541"/>
                  </a:lnTo>
                  <a:lnTo>
                    <a:pt x="52" y="541"/>
                  </a:lnTo>
                  <a:lnTo>
                    <a:pt x="54" y="541"/>
                  </a:lnTo>
                  <a:lnTo>
                    <a:pt x="54" y="543"/>
                  </a:lnTo>
                  <a:lnTo>
                    <a:pt x="52" y="543"/>
                  </a:lnTo>
                  <a:lnTo>
                    <a:pt x="52" y="545"/>
                  </a:lnTo>
                  <a:lnTo>
                    <a:pt x="48" y="547"/>
                  </a:lnTo>
                  <a:lnTo>
                    <a:pt x="48" y="549"/>
                  </a:lnTo>
                  <a:lnTo>
                    <a:pt x="46" y="551"/>
                  </a:lnTo>
                  <a:lnTo>
                    <a:pt x="44" y="551"/>
                  </a:lnTo>
                  <a:lnTo>
                    <a:pt x="42" y="551"/>
                  </a:lnTo>
                  <a:lnTo>
                    <a:pt x="40" y="551"/>
                  </a:lnTo>
                  <a:lnTo>
                    <a:pt x="40" y="549"/>
                  </a:lnTo>
                  <a:lnTo>
                    <a:pt x="40" y="547"/>
                  </a:lnTo>
                  <a:lnTo>
                    <a:pt x="40" y="545"/>
                  </a:lnTo>
                  <a:lnTo>
                    <a:pt x="42" y="543"/>
                  </a:lnTo>
                  <a:lnTo>
                    <a:pt x="40" y="543"/>
                  </a:lnTo>
                  <a:lnTo>
                    <a:pt x="38" y="543"/>
                  </a:lnTo>
                  <a:lnTo>
                    <a:pt x="38" y="541"/>
                  </a:lnTo>
                  <a:lnTo>
                    <a:pt x="38" y="539"/>
                  </a:lnTo>
                  <a:lnTo>
                    <a:pt x="36" y="539"/>
                  </a:lnTo>
                  <a:lnTo>
                    <a:pt x="36" y="541"/>
                  </a:lnTo>
                  <a:lnTo>
                    <a:pt x="36" y="543"/>
                  </a:lnTo>
                  <a:lnTo>
                    <a:pt x="36" y="545"/>
                  </a:lnTo>
                  <a:lnTo>
                    <a:pt x="36" y="547"/>
                  </a:lnTo>
                  <a:lnTo>
                    <a:pt x="36" y="549"/>
                  </a:lnTo>
                  <a:lnTo>
                    <a:pt x="34" y="549"/>
                  </a:lnTo>
                  <a:lnTo>
                    <a:pt x="34" y="551"/>
                  </a:lnTo>
                  <a:lnTo>
                    <a:pt x="32" y="553"/>
                  </a:lnTo>
                  <a:lnTo>
                    <a:pt x="32" y="555"/>
                  </a:lnTo>
                  <a:lnTo>
                    <a:pt x="34" y="555"/>
                  </a:lnTo>
                  <a:lnTo>
                    <a:pt x="34" y="557"/>
                  </a:lnTo>
                  <a:lnTo>
                    <a:pt x="32" y="557"/>
                  </a:lnTo>
                  <a:lnTo>
                    <a:pt x="34" y="559"/>
                  </a:lnTo>
                  <a:lnTo>
                    <a:pt x="34" y="561"/>
                  </a:lnTo>
                  <a:lnTo>
                    <a:pt x="32" y="561"/>
                  </a:lnTo>
                  <a:lnTo>
                    <a:pt x="30" y="561"/>
                  </a:lnTo>
                  <a:lnTo>
                    <a:pt x="30" y="563"/>
                  </a:lnTo>
                  <a:lnTo>
                    <a:pt x="32" y="561"/>
                  </a:lnTo>
                  <a:lnTo>
                    <a:pt x="32" y="563"/>
                  </a:lnTo>
                  <a:lnTo>
                    <a:pt x="32" y="565"/>
                  </a:lnTo>
                  <a:lnTo>
                    <a:pt x="30" y="567"/>
                  </a:lnTo>
                  <a:lnTo>
                    <a:pt x="28" y="567"/>
                  </a:lnTo>
                  <a:lnTo>
                    <a:pt x="28" y="569"/>
                  </a:lnTo>
                  <a:lnTo>
                    <a:pt x="30" y="569"/>
                  </a:lnTo>
                  <a:lnTo>
                    <a:pt x="32" y="569"/>
                  </a:lnTo>
                  <a:lnTo>
                    <a:pt x="32" y="571"/>
                  </a:lnTo>
                  <a:lnTo>
                    <a:pt x="30" y="573"/>
                  </a:lnTo>
                  <a:lnTo>
                    <a:pt x="30" y="575"/>
                  </a:lnTo>
                  <a:lnTo>
                    <a:pt x="32" y="575"/>
                  </a:lnTo>
                  <a:lnTo>
                    <a:pt x="30" y="578"/>
                  </a:lnTo>
                  <a:lnTo>
                    <a:pt x="30" y="580"/>
                  </a:lnTo>
                  <a:lnTo>
                    <a:pt x="28" y="582"/>
                  </a:lnTo>
                  <a:lnTo>
                    <a:pt x="26" y="582"/>
                  </a:lnTo>
                  <a:lnTo>
                    <a:pt x="24" y="580"/>
                  </a:lnTo>
                  <a:lnTo>
                    <a:pt x="24" y="578"/>
                  </a:lnTo>
                  <a:lnTo>
                    <a:pt x="24" y="575"/>
                  </a:lnTo>
                  <a:lnTo>
                    <a:pt x="24" y="573"/>
                  </a:lnTo>
                  <a:lnTo>
                    <a:pt x="24" y="571"/>
                  </a:lnTo>
                  <a:lnTo>
                    <a:pt x="22" y="571"/>
                  </a:lnTo>
                  <a:lnTo>
                    <a:pt x="20" y="571"/>
                  </a:lnTo>
                  <a:lnTo>
                    <a:pt x="20" y="569"/>
                  </a:lnTo>
                  <a:lnTo>
                    <a:pt x="20" y="567"/>
                  </a:lnTo>
                  <a:lnTo>
                    <a:pt x="18" y="567"/>
                  </a:lnTo>
                  <a:lnTo>
                    <a:pt x="18" y="569"/>
                  </a:lnTo>
                  <a:lnTo>
                    <a:pt x="18" y="571"/>
                  </a:lnTo>
                  <a:lnTo>
                    <a:pt x="18" y="573"/>
                  </a:lnTo>
                  <a:lnTo>
                    <a:pt x="18" y="578"/>
                  </a:lnTo>
                  <a:lnTo>
                    <a:pt x="16" y="578"/>
                  </a:lnTo>
                  <a:lnTo>
                    <a:pt x="16" y="580"/>
                  </a:lnTo>
                  <a:lnTo>
                    <a:pt x="18" y="580"/>
                  </a:lnTo>
                  <a:lnTo>
                    <a:pt x="18" y="582"/>
                  </a:lnTo>
                  <a:lnTo>
                    <a:pt x="16" y="584"/>
                  </a:lnTo>
                  <a:lnTo>
                    <a:pt x="14" y="584"/>
                  </a:lnTo>
                  <a:lnTo>
                    <a:pt x="12" y="586"/>
                  </a:lnTo>
                  <a:lnTo>
                    <a:pt x="8" y="588"/>
                  </a:lnTo>
                  <a:lnTo>
                    <a:pt x="8" y="586"/>
                  </a:lnTo>
                  <a:lnTo>
                    <a:pt x="10" y="586"/>
                  </a:lnTo>
                  <a:lnTo>
                    <a:pt x="14" y="584"/>
                  </a:lnTo>
                  <a:lnTo>
                    <a:pt x="14" y="571"/>
                  </a:lnTo>
                  <a:lnTo>
                    <a:pt x="14" y="561"/>
                  </a:lnTo>
                  <a:lnTo>
                    <a:pt x="16" y="561"/>
                  </a:lnTo>
                  <a:lnTo>
                    <a:pt x="16" y="549"/>
                  </a:lnTo>
                  <a:lnTo>
                    <a:pt x="16" y="545"/>
                  </a:lnTo>
                  <a:lnTo>
                    <a:pt x="18" y="499"/>
                  </a:lnTo>
                  <a:lnTo>
                    <a:pt x="10" y="499"/>
                  </a:lnTo>
                  <a:lnTo>
                    <a:pt x="8" y="499"/>
                  </a:lnTo>
                  <a:lnTo>
                    <a:pt x="8" y="493"/>
                  </a:lnTo>
                  <a:lnTo>
                    <a:pt x="10" y="493"/>
                  </a:lnTo>
                  <a:lnTo>
                    <a:pt x="12" y="491"/>
                  </a:lnTo>
                  <a:lnTo>
                    <a:pt x="14" y="491"/>
                  </a:lnTo>
                  <a:lnTo>
                    <a:pt x="14" y="489"/>
                  </a:lnTo>
                  <a:lnTo>
                    <a:pt x="16" y="487"/>
                  </a:lnTo>
                  <a:lnTo>
                    <a:pt x="18" y="485"/>
                  </a:lnTo>
                  <a:lnTo>
                    <a:pt x="20" y="485"/>
                  </a:lnTo>
                  <a:lnTo>
                    <a:pt x="22" y="483"/>
                  </a:lnTo>
                  <a:lnTo>
                    <a:pt x="24" y="481"/>
                  </a:lnTo>
                  <a:lnTo>
                    <a:pt x="26" y="481"/>
                  </a:lnTo>
                  <a:lnTo>
                    <a:pt x="26" y="479"/>
                  </a:lnTo>
                  <a:lnTo>
                    <a:pt x="28" y="481"/>
                  </a:lnTo>
                  <a:lnTo>
                    <a:pt x="28" y="483"/>
                  </a:lnTo>
                  <a:lnTo>
                    <a:pt x="28" y="485"/>
                  </a:lnTo>
                  <a:lnTo>
                    <a:pt x="30" y="485"/>
                  </a:lnTo>
                  <a:lnTo>
                    <a:pt x="30" y="483"/>
                  </a:lnTo>
                  <a:lnTo>
                    <a:pt x="32" y="483"/>
                  </a:lnTo>
                  <a:lnTo>
                    <a:pt x="32" y="485"/>
                  </a:lnTo>
                  <a:lnTo>
                    <a:pt x="34" y="485"/>
                  </a:lnTo>
                  <a:lnTo>
                    <a:pt x="34" y="487"/>
                  </a:lnTo>
                  <a:lnTo>
                    <a:pt x="32" y="487"/>
                  </a:lnTo>
                  <a:lnTo>
                    <a:pt x="30" y="487"/>
                  </a:lnTo>
                  <a:lnTo>
                    <a:pt x="32" y="489"/>
                  </a:lnTo>
                  <a:lnTo>
                    <a:pt x="34" y="489"/>
                  </a:lnTo>
                  <a:lnTo>
                    <a:pt x="36" y="487"/>
                  </a:lnTo>
                  <a:lnTo>
                    <a:pt x="38" y="487"/>
                  </a:lnTo>
                  <a:lnTo>
                    <a:pt x="38" y="489"/>
                  </a:lnTo>
                  <a:lnTo>
                    <a:pt x="36" y="489"/>
                  </a:lnTo>
                  <a:lnTo>
                    <a:pt x="34" y="489"/>
                  </a:lnTo>
                  <a:lnTo>
                    <a:pt x="36" y="491"/>
                  </a:lnTo>
                  <a:lnTo>
                    <a:pt x="34" y="491"/>
                  </a:lnTo>
                  <a:lnTo>
                    <a:pt x="34" y="491"/>
                  </a:lnTo>
                  <a:lnTo>
                    <a:pt x="34" y="493"/>
                  </a:lnTo>
                  <a:lnTo>
                    <a:pt x="36" y="493"/>
                  </a:lnTo>
                  <a:lnTo>
                    <a:pt x="36" y="491"/>
                  </a:lnTo>
                  <a:lnTo>
                    <a:pt x="38" y="491"/>
                  </a:lnTo>
                  <a:lnTo>
                    <a:pt x="40" y="491"/>
                  </a:lnTo>
                  <a:lnTo>
                    <a:pt x="42" y="491"/>
                  </a:lnTo>
                  <a:lnTo>
                    <a:pt x="42" y="489"/>
                  </a:lnTo>
                  <a:lnTo>
                    <a:pt x="44" y="489"/>
                  </a:lnTo>
                  <a:lnTo>
                    <a:pt x="42" y="491"/>
                  </a:lnTo>
                  <a:lnTo>
                    <a:pt x="44" y="493"/>
                  </a:lnTo>
                  <a:lnTo>
                    <a:pt x="42" y="495"/>
                  </a:lnTo>
                  <a:lnTo>
                    <a:pt x="40" y="497"/>
                  </a:lnTo>
                  <a:lnTo>
                    <a:pt x="42" y="497"/>
                  </a:lnTo>
                  <a:lnTo>
                    <a:pt x="44" y="495"/>
                  </a:lnTo>
                  <a:lnTo>
                    <a:pt x="46" y="493"/>
                  </a:lnTo>
                  <a:lnTo>
                    <a:pt x="46" y="491"/>
                  </a:lnTo>
                  <a:lnTo>
                    <a:pt x="46" y="491"/>
                  </a:lnTo>
                  <a:lnTo>
                    <a:pt x="46" y="489"/>
                  </a:lnTo>
                  <a:lnTo>
                    <a:pt x="44" y="487"/>
                  </a:lnTo>
                  <a:lnTo>
                    <a:pt x="46" y="483"/>
                  </a:lnTo>
                  <a:lnTo>
                    <a:pt x="46" y="481"/>
                  </a:lnTo>
                  <a:lnTo>
                    <a:pt x="48" y="479"/>
                  </a:lnTo>
                  <a:lnTo>
                    <a:pt x="48" y="477"/>
                  </a:lnTo>
                  <a:lnTo>
                    <a:pt x="48" y="481"/>
                  </a:lnTo>
                  <a:lnTo>
                    <a:pt x="48" y="483"/>
                  </a:lnTo>
                  <a:lnTo>
                    <a:pt x="48" y="487"/>
                  </a:lnTo>
                  <a:lnTo>
                    <a:pt x="48" y="489"/>
                  </a:lnTo>
                  <a:lnTo>
                    <a:pt x="48" y="491"/>
                  </a:lnTo>
                  <a:lnTo>
                    <a:pt x="48" y="487"/>
                  </a:lnTo>
                  <a:lnTo>
                    <a:pt x="50" y="487"/>
                  </a:lnTo>
                  <a:lnTo>
                    <a:pt x="50" y="489"/>
                  </a:lnTo>
                  <a:lnTo>
                    <a:pt x="50" y="487"/>
                  </a:lnTo>
                  <a:lnTo>
                    <a:pt x="50" y="485"/>
                  </a:lnTo>
                  <a:lnTo>
                    <a:pt x="50" y="483"/>
                  </a:lnTo>
                  <a:lnTo>
                    <a:pt x="50" y="481"/>
                  </a:lnTo>
                  <a:lnTo>
                    <a:pt x="50" y="479"/>
                  </a:lnTo>
                  <a:lnTo>
                    <a:pt x="50" y="477"/>
                  </a:lnTo>
                  <a:lnTo>
                    <a:pt x="50" y="475"/>
                  </a:lnTo>
                  <a:lnTo>
                    <a:pt x="52" y="473"/>
                  </a:lnTo>
                  <a:lnTo>
                    <a:pt x="54" y="473"/>
                  </a:lnTo>
                  <a:lnTo>
                    <a:pt x="54" y="471"/>
                  </a:lnTo>
                  <a:lnTo>
                    <a:pt x="56" y="469"/>
                  </a:lnTo>
                  <a:lnTo>
                    <a:pt x="56" y="471"/>
                  </a:lnTo>
                  <a:lnTo>
                    <a:pt x="58" y="471"/>
                  </a:lnTo>
                  <a:lnTo>
                    <a:pt x="58" y="473"/>
                  </a:lnTo>
                  <a:close/>
                  <a:moveTo>
                    <a:pt x="254" y="471"/>
                  </a:moveTo>
                  <a:lnTo>
                    <a:pt x="254" y="469"/>
                  </a:lnTo>
                  <a:lnTo>
                    <a:pt x="254" y="471"/>
                  </a:lnTo>
                  <a:close/>
                  <a:moveTo>
                    <a:pt x="250" y="471"/>
                  </a:moveTo>
                  <a:lnTo>
                    <a:pt x="248" y="473"/>
                  </a:lnTo>
                  <a:lnTo>
                    <a:pt x="250" y="473"/>
                  </a:lnTo>
                  <a:lnTo>
                    <a:pt x="252" y="471"/>
                  </a:lnTo>
                  <a:lnTo>
                    <a:pt x="252" y="473"/>
                  </a:lnTo>
                  <a:lnTo>
                    <a:pt x="250" y="473"/>
                  </a:lnTo>
                  <a:lnTo>
                    <a:pt x="250" y="475"/>
                  </a:lnTo>
                  <a:lnTo>
                    <a:pt x="248" y="475"/>
                  </a:lnTo>
                  <a:lnTo>
                    <a:pt x="246" y="477"/>
                  </a:lnTo>
                  <a:lnTo>
                    <a:pt x="248" y="477"/>
                  </a:lnTo>
                  <a:lnTo>
                    <a:pt x="250" y="475"/>
                  </a:lnTo>
                  <a:lnTo>
                    <a:pt x="250" y="477"/>
                  </a:lnTo>
                  <a:lnTo>
                    <a:pt x="248" y="477"/>
                  </a:lnTo>
                  <a:lnTo>
                    <a:pt x="248" y="479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6" y="477"/>
                  </a:lnTo>
                  <a:lnTo>
                    <a:pt x="246" y="479"/>
                  </a:lnTo>
                  <a:lnTo>
                    <a:pt x="244" y="479"/>
                  </a:lnTo>
                  <a:lnTo>
                    <a:pt x="242" y="481"/>
                  </a:lnTo>
                  <a:lnTo>
                    <a:pt x="240" y="481"/>
                  </a:lnTo>
                  <a:lnTo>
                    <a:pt x="240" y="483"/>
                  </a:lnTo>
                  <a:lnTo>
                    <a:pt x="238" y="483"/>
                  </a:lnTo>
                  <a:lnTo>
                    <a:pt x="236" y="485"/>
                  </a:lnTo>
                  <a:lnTo>
                    <a:pt x="234" y="485"/>
                  </a:lnTo>
                  <a:lnTo>
                    <a:pt x="234" y="487"/>
                  </a:lnTo>
                  <a:lnTo>
                    <a:pt x="232" y="487"/>
                  </a:lnTo>
                  <a:lnTo>
                    <a:pt x="230" y="487"/>
                  </a:lnTo>
                  <a:lnTo>
                    <a:pt x="230" y="489"/>
                  </a:lnTo>
                  <a:lnTo>
                    <a:pt x="228" y="489"/>
                  </a:lnTo>
                  <a:lnTo>
                    <a:pt x="228" y="491"/>
                  </a:lnTo>
                  <a:lnTo>
                    <a:pt x="226" y="491"/>
                  </a:lnTo>
                  <a:lnTo>
                    <a:pt x="226" y="491"/>
                  </a:lnTo>
                  <a:lnTo>
                    <a:pt x="224" y="491"/>
                  </a:lnTo>
                  <a:lnTo>
                    <a:pt x="222" y="491"/>
                  </a:lnTo>
                  <a:lnTo>
                    <a:pt x="220" y="491"/>
                  </a:lnTo>
                  <a:lnTo>
                    <a:pt x="220" y="493"/>
                  </a:lnTo>
                  <a:lnTo>
                    <a:pt x="218" y="493"/>
                  </a:lnTo>
                  <a:lnTo>
                    <a:pt x="216" y="493"/>
                  </a:lnTo>
                  <a:lnTo>
                    <a:pt x="216" y="495"/>
                  </a:lnTo>
                  <a:lnTo>
                    <a:pt x="214" y="495"/>
                  </a:lnTo>
                  <a:lnTo>
                    <a:pt x="214" y="493"/>
                  </a:lnTo>
                  <a:lnTo>
                    <a:pt x="214" y="495"/>
                  </a:lnTo>
                  <a:lnTo>
                    <a:pt x="212" y="495"/>
                  </a:lnTo>
                  <a:lnTo>
                    <a:pt x="212" y="493"/>
                  </a:lnTo>
                  <a:lnTo>
                    <a:pt x="210" y="493"/>
                  </a:lnTo>
                  <a:lnTo>
                    <a:pt x="208" y="493"/>
                  </a:lnTo>
                  <a:lnTo>
                    <a:pt x="206" y="493"/>
                  </a:lnTo>
                  <a:lnTo>
                    <a:pt x="206" y="491"/>
                  </a:lnTo>
                  <a:lnTo>
                    <a:pt x="206" y="491"/>
                  </a:lnTo>
                  <a:lnTo>
                    <a:pt x="206" y="489"/>
                  </a:lnTo>
                  <a:lnTo>
                    <a:pt x="206" y="487"/>
                  </a:lnTo>
                  <a:lnTo>
                    <a:pt x="208" y="487"/>
                  </a:lnTo>
                  <a:lnTo>
                    <a:pt x="208" y="485"/>
                  </a:lnTo>
                  <a:lnTo>
                    <a:pt x="210" y="485"/>
                  </a:lnTo>
                  <a:lnTo>
                    <a:pt x="212" y="485"/>
                  </a:lnTo>
                  <a:lnTo>
                    <a:pt x="214" y="485"/>
                  </a:lnTo>
                  <a:lnTo>
                    <a:pt x="216" y="483"/>
                  </a:lnTo>
                  <a:lnTo>
                    <a:pt x="218" y="483"/>
                  </a:lnTo>
                  <a:lnTo>
                    <a:pt x="220" y="483"/>
                  </a:lnTo>
                  <a:lnTo>
                    <a:pt x="220" y="485"/>
                  </a:lnTo>
                  <a:lnTo>
                    <a:pt x="222" y="485"/>
                  </a:lnTo>
                  <a:lnTo>
                    <a:pt x="222" y="483"/>
                  </a:lnTo>
                  <a:lnTo>
                    <a:pt x="224" y="485"/>
                  </a:lnTo>
                  <a:lnTo>
                    <a:pt x="222" y="485"/>
                  </a:lnTo>
                  <a:lnTo>
                    <a:pt x="224" y="485"/>
                  </a:lnTo>
                  <a:lnTo>
                    <a:pt x="226" y="485"/>
                  </a:lnTo>
                  <a:lnTo>
                    <a:pt x="226" y="487"/>
                  </a:lnTo>
                  <a:lnTo>
                    <a:pt x="228" y="487"/>
                  </a:lnTo>
                  <a:lnTo>
                    <a:pt x="228" y="485"/>
                  </a:lnTo>
                  <a:lnTo>
                    <a:pt x="226" y="485"/>
                  </a:lnTo>
                  <a:lnTo>
                    <a:pt x="224" y="483"/>
                  </a:lnTo>
                  <a:lnTo>
                    <a:pt x="224" y="485"/>
                  </a:lnTo>
                  <a:lnTo>
                    <a:pt x="224" y="483"/>
                  </a:lnTo>
                  <a:lnTo>
                    <a:pt x="224" y="481"/>
                  </a:lnTo>
                  <a:lnTo>
                    <a:pt x="226" y="483"/>
                  </a:lnTo>
                  <a:lnTo>
                    <a:pt x="226" y="481"/>
                  </a:lnTo>
                  <a:lnTo>
                    <a:pt x="226" y="479"/>
                  </a:lnTo>
                  <a:lnTo>
                    <a:pt x="230" y="479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2" y="479"/>
                  </a:lnTo>
                  <a:lnTo>
                    <a:pt x="232" y="477"/>
                  </a:lnTo>
                  <a:lnTo>
                    <a:pt x="234" y="477"/>
                  </a:lnTo>
                  <a:lnTo>
                    <a:pt x="234" y="475"/>
                  </a:lnTo>
                  <a:lnTo>
                    <a:pt x="236" y="475"/>
                  </a:lnTo>
                  <a:lnTo>
                    <a:pt x="236" y="477"/>
                  </a:lnTo>
                  <a:lnTo>
                    <a:pt x="238" y="477"/>
                  </a:lnTo>
                  <a:lnTo>
                    <a:pt x="240" y="477"/>
                  </a:lnTo>
                  <a:lnTo>
                    <a:pt x="238" y="477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8" y="475"/>
                  </a:lnTo>
                  <a:lnTo>
                    <a:pt x="238" y="473"/>
                  </a:lnTo>
                  <a:lnTo>
                    <a:pt x="240" y="473"/>
                  </a:lnTo>
                  <a:lnTo>
                    <a:pt x="240" y="473"/>
                  </a:lnTo>
                  <a:lnTo>
                    <a:pt x="240" y="471"/>
                  </a:lnTo>
                  <a:lnTo>
                    <a:pt x="242" y="471"/>
                  </a:lnTo>
                  <a:lnTo>
                    <a:pt x="242" y="473"/>
                  </a:lnTo>
                  <a:lnTo>
                    <a:pt x="244" y="473"/>
                  </a:lnTo>
                  <a:lnTo>
                    <a:pt x="246" y="473"/>
                  </a:lnTo>
                  <a:lnTo>
                    <a:pt x="246" y="471"/>
                  </a:lnTo>
                  <a:lnTo>
                    <a:pt x="248" y="471"/>
                  </a:lnTo>
                  <a:lnTo>
                    <a:pt x="250" y="471"/>
                  </a:lnTo>
                  <a:lnTo>
                    <a:pt x="250" y="469"/>
                  </a:lnTo>
                  <a:lnTo>
                    <a:pt x="252" y="467"/>
                  </a:lnTo>
                  <a:lnTo>
                    <a:pt x="252" y="469"/>
                  </a:lnTo>
                  <a:lnTo>
                    <a:pt x="250" y="469"/>
                  </a:lnTo>
                  <a:lnTo>
                    <a:pt x="250" y="471"/>
                  </a:lnTo>
                  <a:close/>
                  <a:moveTo>
                    <a:pt x="250" y="467"/>
                  </a:moveTo>
                  <a:lnTo>
                    <a:pt x="248" y="467"/>
                  </a:lnTo>
                  <a:lnTo>
                    <a:pt x="250" y="467"/>
                  </a:lnTo>
                  <a:close/>
                  <a:moveTo>
                    <a:pt x="52" y="465"/>
                  </a:moveTo>
                  <a:lnTo>
                    <a:pt x="50" y="467"/>
                  </a:lnTo>
                  <a:lnTo>
                    <a:pt x="50" y="465"/>
                  </a:lnTo>
                  <a:lnTo>
                    <a:pt x="52" y="465"/>
                  </a:lnTo>
                  <a:close/>
                  <a:moveTo>
                    <a:pt x="236" y="457"/>
                  </a:moveTo>
                  <a:lnTo>
                    <a:pt x="234" y="457"/>
                  </a:lnTo>
                  <a:lnTo>
                    <a:pt x="236" y="457"/>
                  </a:lnTo>
                  <a:close/>
                  <a:moveTo>
                    <a:pt x="240" y="453"/>
                  </a:moveTo>
                  <a:lnTo>
                    <a:pt x="240" y="455"/>
                  </a:lnTo>
                  <a:lnTo>
                    <a:pt x="238" y="455"/>
                  </a:lnTo>
                  <a:lnTo>
                    <a:pt x="238" y="453"/>
                  </a:lnTo>
                  <a:lnTo>
                    <a:pt x="240" y="453"/>
                  </a:lnTo>
                  <a:close/>
                  <a:moveTo>
                    <a:pt x="198" y="453"/>
                  </a:moveTo>
                  <a:lnTo>
                    <a:pt x="198" y="451"/>
                  </a:lnTo>
                  <a:lnTo>
                    <a:pt x="198" y="453"/>
                  </a:lnTo>
                  <a:close/>
                  <a:moveTo>
                    <a:pt x="84" y="459"/>
                  </a:moveTo>
                  <a:lnTo>
                    <a:pt x="84" y="457"/>
                  </a:lnTo>
                  <a:lnTo>
                    <a:pt x="86" y="453"/>
                  </a:lnTo>
                  <a:lnTo>
                    <a:pt x="86" y="451"/>
                  </a:lnTo>
                  <a:lnTo>
                    <a:pt x="86" y="453"/>
                  </a:lnTo>
                  <a:lnTo>
                    <a:pt x="88" y="453"/>
                  </a:lnTo>
                  <a:lnTo>
                    <a:pt x="86" y="455"/>
                  </a:lnTo>
                  <a:lnTo>
                    <a:pt x="84" y="459"/>
                  </a:lnTo>
                  <a:close/>
                  <a:moveTo>
                    <a:pt x="112" y="453"/>
                  </a:moveTo>
                  <a:lnTo>
                    <a:pt x="112" y="455"/>
                  </a:lnTo>
                  <a:lnTo>
                    <a:pt x="112" y="453"/>
                  </a:lnTo>
                  <a:lnTo>
                    <a:pt x="114" y="453"/>
                  </a:lnTo>
                  <a:lnTo>
                    <a:pt x="114" y="455"/>
                  </a:lnTo>
                  <a:lnTo>
                    <a:pt x="116" y="455"/>
                  </a:lnTo>
                  <a:lnTo>
                    <a:pt x="116" y="457"/>
                  </a:lnTo>
                  <a:lnTo>
                    <a:pt x="116" y="459"/>
                  </a:lnTo>
                  <a:lnTo>
                    <a:pt x="116" y="461"/>
                  </a:lnTo>
                  <a:lnTo>
                    <a:pt x="118" y="461"/>
                  </a:lnTo>
                  <a:lnTo>
                    <a:pt x="118" y="457"/>
                  </a:lnTo>
                  <a:lnTo>
                    <a:pt x="122" y="459"/>
                  </a:lnTo>
                  <a:lnTo>
                    <a:pt x="120" y="457"/>
                  </a:lnTo>
                  <a:lnTo>
                    <a:pt x="120" y="455"/>
                  </a:lnTo>
                  <a:lnTo>
                    <a:pt x="122" y="455"/>
                  </a:lnTo>
                  <a:lnTo>
                    <a:pt x="122" y="457"/>
                  </a:lnTo>
                  <a:lnTo>
                    <a:pt x="124" y="457"/>
                  </a:lnTo>
                  <a:lnTo>
                    <a:pt x="124" y="459"/>
                  </a:lnTo>
                  <a:lnTo>
                    <a:pt x="122" y="459"/>
                  </a:lnTo>
                  <a:lnTo>
                    <a:pt x="120" y="463"/>
                  </a:lnTo>
                  <a:lnTo>
                    <a:pt x="120" y="465"/>
                  </a:lnTo>
                  <a:lnTo>
                    <a:pt x="118" y="465"/>
                  </a:lnTo>
                  <a:lnTo>
                    <a:pt x="116" y="465"/>
                  </a:lnTo>
                  <a:lnTo>
                    <a:pt x="118" y="463"/>
                  </a:lnTo>
                  <a:lnTo>
                    <a:pt x="116" y="463"/>
                  </a:lnTo>
                  <a:lnTo>
                    <a:pt x="116" y="461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5"/>
                  </a:lnTo>
                  <a:lnTo>
                    <a:pt x="110" y="467"/>
                  </a:lnTo>
                  <a:lnTo>
                    <a:pt x="108" y="467"/>
                  </a:lnTo>
                  <a:lnTo>
                    <a:pt x="108" y="465"/>
                  </a:lnTo>
                  <a:lnTo>
                    <a:pt x="110" y="463"/>
                  </a:lnTo>
                  <a:lnTo>
                    <a:pt x="112" y="463"/>
                  </a:lnTo>
                  <a:lnTo>
                    <a:pt x="112" y="461"/>
                  </a:lnTo>
                  <a:lnTo>
                    <a:pt x="110" y="461"/>
                  </a:lnTo>
                  <a:lnTo>
                    <a:pt x="108" y="461"/>
                  </a:lnTo>
                  <a:lnTo>
                    <a:pt x="106" y="461"/>
                  </a:lnTo>
                  <a:lnTo>
                    <a:pt x="106" y="459"/>
                  </a:lnTo>
                  <a:lnTo>
                    <a:pt x="108" y="459"/>
                  </a:lnTo>
                  <a:lnTo>
                    <a:pt x="110" y="459"/>
                  </a:lnTo>
                  <a:lnTo>
                    <a:pt x="110" y="461"/>
                  </a:lnTo>
                  <a:lnTo>
                    <a:pt x="112" y="459"/>
                  </a:lnTo>
                  <a:lnTo>
                    <a:pt x="110" y="459"/>
                  </a:lnTo>
                  <a:lnTo>
                    <a:pt x="110" y="457"/>
                  </a:lnTo>
                  <a:lnTo>
                    <a:pt x="112" y="457"/>
                  </a:lnTo>
                  <a:lnTo>
                    <a:pt x="110" y="457"/>
                  </a:lnTo>
                  <a:lnTo>
                    <a:pt x="110" y="455"/>
                  </a:lnTo>
                  <a:lnTo>
                    <a:pt x="108" y="455"/>
                  </a:lnTo>
                  <a:lnTo>
                    <a:pt x="108" y="453"/>
                  </a:lnTo>
                  <a:lnTo>
                    <a:pt x="110" y="453"/>
                  </a:lnTo>
                  <a:lnTo>
                    <a:pt x="110" y="451"/>
                  </a:lnTo>
                  <a:lnTo>
                    <a:pt x="112" y="451"/>
                  </a:lnTo>
                  <a:lnTo>
                    <a:pt x="112" y="453"/>
                  </a:lnTo>
                  <a:close/>
                  <a:moveTo>
                    <a:pt x="118" y="451"/>
                  </a:moveTo>
                  <a:lnTo>
                    <a:pt x="118" y="453"/>
                  </a:lnTo>
                  <a:lnTo>
                    <a:pt x="116" y="455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1"/>
                  </a:lnTo>
                  <a:lnTo>
                    <a:pt x="116" y="451"/>
                  </a:lnTo>
                  <a:lnTo>
                    <a:pt x="116" y="449"/>
                  </a:lnTo>
                  <a:lnTo>
                    <a:pt x="118" y="449"/>
                  </a:lnTo>
                  <a:lnTo>
                    <a:pt x="118" y="451"/>
                  </a:lnTo>
                  <a:close/>
                  <a:moveTo>
                    <a:pt x="10" y="455"/>
                  </a:moveTo>
                  <a:lnTo>
                    <a:pt x="8" y="455"/>
                  </a:lnTo>
                  <a:lnTo>
                    <a:pt x="8" y="453"/>
                  </a:lnTo>
                  <a:lnTo>
                    <a:pt x="10" y="453"/>
                  </a:lnTo>
                  <a:lnTo>
                    <a:pt x="10" y="451"/>
                  </a:lnTo>
                  <a:lnTo>
                    <a:pt x="8" y="451"/>
                  </a:lnTo>
                  <a:lnTo>
                    <a:pt x="10" y="449"/>
                  </a:lnTo>
                  <a:lnTo>
                    <a:pt x="10" y="447"/>
                  </a:lnTo>
                  <a:lnTo>
                    <a:pt x="12" y="447"/>
                  </a:lnTo>
                  <a:lnTo>
                    <a:pt x="12" y="449"/>
                  </a:lnTo>
                  <a:lnTo>
                    <a:pt x="12" y="451"/>
                  </a:lnTo>
                  <a:lnTo>
                    <a:pt x="10" y="455"/>
                  </a:lnTo>
                  <a:close/>
                  <a:moveTo>
                    <a:pt x="174" y="451"/>
                  </a:moveTo>
                  <a:lnTo>
                    <a:pt x="172" y="451"/>
                  </a:lnTo>
                  <a:lnTo>
                    <a:pt x="172" y="449"/>
                  </a:lnTo>
                  <a:lnTo>
                    <a:pt x="172" y="447"/>
                  </a:lnTo>
                  <a:lnTo>
                    <a:pt x="174" y="449"/>
                  </a:lnTo>
                  <a:lnTo>
                    <a:pt x="174" y="451"/>
                  </a:lnTo>
                  <a:close/>
                  <a:moveTo>
                    <a:pt x="116" y="445"/>
                  </a:moveTo>
                  <a:lnTo>
                    <a:pt x="116" y="447"/>
                  </a:lnTo>
                  <a:lnTo>
                    <a:pt x="114" y="447"/>
                  </a:lnTo>
                  <a:lnTo>
                    <a:pt x="112" y="449"/>
                  </a:lnTo>
                  <a:lnTo>
                    <a:pt x="110" y="449"/>
                  </a:lnTo>
                  <a:lnTo>
                    <a:pt x="108" y="447"/>
                  </a:lnTo>
                  <a:lnTo>
                    <a:pt x="110" y="445"/>
                  </a:lnTo>
                  <a:lnTo>
                    <a:pt x="110" y="447"/>
                  </a:lnTo>
                  <a:lnTo>
                    <a:pt x="112" y="445"/>
                  </a:lnTo>
                  <a:lnTo>
                    <a:pt x="112" y="447"/>
                  </a:lnTo>
                  <a:lnTo>
                    <a:pt x="112" y="445"/>
                  </a:lnTo>
                  <a:lnTo>
                    <a:pt x="114" y="447"/>
                  </a:lnTo>
                  <a:lnTo>
                    <a:pt x="114" y="445"/>
                  </a:lnTo>
                  <a:lnTo>
                    <a:pt x="114" y="443"/>
                  </a:lnTo>
                  <a:lnTo>
                    <a:pt x="116" y="445"/>
                  </a:lnTo>
                  <a:close/>
                  <a:moveTo>
                    <a:pt x="70" y="447"/>
                  </a:moveTo>
                  <a:lnTo>
                    <a:pt x="68" y="447"/>
                  </a:lnTo>
                  <a:lnTo>
                    <a:pt x="72" y="451"/>
                  </a:lnTo>
                  <a:lnTo>
                    <a:pt x="72" y="449"/>
                  </a:lnTo>
                  <a:lnTo>
                    <a:pt x="70" y="447"/>
                  </a:lnTo>
                  <a:lnTo>
                    <a:pt x="70" y="445"/>
                  </a:lnTo>
                  <a:lnTo>
                    <a:pt x="72" y="445"/>
                  </a:lnTo>
                  <a:lnTo>
                    <a:pt x="74" y="449"/>
                  </a:lnTo>
                  <a:lnTo>
                    <a:pt x="76" y="449"/>
                  </a:lnTo>
                  <a:lnTo>
                    <a:pt x="74" y="449"/>
                  </a:lnTo>
                  <a:lnTo>
                    <a:pt x="76" y="451"/>
                  </a:lnTo>
                  <a:lnTo>
                    <a:pt x="78" y="453"/>
                  </a:lnTo>
                  <a:lnTo>
                    <a:pt x="76" y="455"/>
                  </a:lnTo>
                  <a:lnTo>
                    <a:pt x="74" y="455"/>
                  </a:lnTo>
                  <a:lnTo>
                    <a:pt x="76" y="457"/>
                  </a:lnTo>
                  <a:lnTo>
                    <a:pt x="74" y="457"/>
                  </a:lnTo>
                  <a:lnTo>
                    <a:pt x="74" y="455"/>
                  </a:lnTo>
                  <a:lnTo>
                    <a:pt x="74" y="457"/>
                  </a:lnTo>
                  <a:lnTo>
                    <a:pt x="72" y="457"/>
                  </a:lnTo>
                  <a:lnTo>
                    <a:pt x="72" y="455"/>
                  </a:lnTo>
                  <a:lnTo>
                    <a:pt x="72" y="453"/>
                  </a:lnTo>
                  <a:lnTo>
                    <a:pt x="72" y="455"/>
                  </a:lnTo>
                  <a:lnTo>
                    <a:pt x="70" y="455"/>
                  </a:lnTo>
                  <a:lnTo>
                    <a:pt x="70" y="457"/>
                  </a:lnTo>
                  <a:lnTo>
                    <a:pt x="70" y="459"/>
                  </a:lnTo>
                  <a:lnTo>
                    <a:pt x="68" y="457"/>
                  </a:lnTo>
                  <a:lnTo>
                    <a:pt x="66" y="457"/>
                  </a:lnTo>
                  <a:lnTo>
                    <a:pt x="66" y="455"/>
                  </a:lnTo>
                  <a:lnTo>
                    <a:pt x="66" y="453"/>
                  </a:lnTo>
                  <a:lnTo>
                    <a:pt x="66" y="455"/>
                  </a:lnTo>
                  <a:lnTo>
                    <a:pt x="64" y="455"/>
                  </a:lnTo>
                  <a:lnTo>
                    <a:pt x="64" y="453"/>
                  </a:lnTo>
                  <a:lnTo>
                    <a:pt x="64" y="451"/>
                  </a:lnTo>
                  <a:lnTo>
                    <a:pt x="64" y="449"/>
                  </a:lnTo>
                  <a:lnTo>
                    <a:pt x="62" y="447"/>
                  </a:lnTo>
                  <a:lnTo>
                    <a:pt x="64" y="447"/>
                  </a:lnTo>
                  <a:lnTo>
                    <a:pt x="66" y="449"/>
                  </a:lnTo>
                  <a:lnTo>
                    <a:pt x="66" y="451"/>
                  </a:lnTo>
                  <a:lnTo>
                    <a:pt x="68" y="451"/>
                  </a:lnTo>
                  <a:lnTo>
                    <a:pt x="68" y="449"/>
                  </a:lnTo>
                  <a:lnTo>
                    <a:pt x="68" y="447"/>
                  </a:lnTo>
                  <a:lnTo>
                    <a:pt x="66" y="447"/>
                  </a:lnTo>
                  <a:lnTo>
                    <a:pt x="66" y="445"/>
                  </a:lnTo>
                  <a:lnTo>
                    <a:pt x="68" y="443"/>
                  </a:lnTo>
                  <a:lnTo>
                    <a:pt x="68" y="445"/>
                  </a:lnTo>
                  <a:lnTo>
                    <a:pt x="70" y="447"/>
                  </a:lnTo>
                  <a:close/>
                  <a:moveTo>
                    <a:pt x="48" y="443"/>
                  </a:moveTo>
                  <a:lnTo>
                    <a:pt x="52" y="443"/>
                  </a:lnTo>
                  <a:lnTo>
                    <a:pt x="50" y="443"/>
                  </a:lnTo>
                  <a:lnTo>
                    <a:pt x="50" y="443"/>
                  </a:lnTo>
                  <a:lnTo>
                    <a:pt x="48" y="443"/>
                  </a:lnTo>
                  <a:lnTo>
                    <a:pt x="48" y="445"/>
                  </a:lnTo>
                  <a:lnTo>
                    <a:pt x="52" y="443"/>
                  </a:lnTo>
                  <a:lnTo>
                    <a:pt x="54" y="443"/>
                  </a:lnTo>
                  <a:lnTo>
                    <a:pt x="56" y="445"/>
                  </a:lnTo>
                  <a:lnTo>
                    <a:pt x="56" y="447"/>
                  </a:lnTo>
                  <a:lnTo>
                    <a:pt x="56" y="449"/>
                  </a:lnTo>
                  <a:lnTo>
                    <a:pt x="54" y="449"/>
                  </a:lnTo>
                  <a:lnTo>
                    <a:pt x="54" y="451"/>
                  </a:lnTo>
                  <a:lnTo>
                    <a:pt x="52" y="451"/>
                  </a:lnTo>
                  <a:lnTo>
                    <a:pt x="50" y="451"/>
                  </a:lnTo>
                  <a:lnTo>
                    <a:pt x="50" y="449"/>
                  </a:lnTo>
                  <a:lnTo>
                    <a:pt x="48" y="451"/>
                  </a:lnTo>
                  <a:lnTo>
                    <a:pt x="50" y="451"/>
                  </a:lnTo>
                  <a:lnTo>
                    <a:pt x="50" y="453"/>
                  </a:lnTo>
                  <a:lnTo>
                    <a:pt x="52" y="451"/>
                  </a:lnTo>
                  <a:lnTo>
                    <a:pt x="54" y="451"/>
                  </a:lnTo>
                  <a:lnTo>
                    <a:pt x="56" y="451"/>
                  </a:lnTo>
                  <a:lnTo>
                    <a:pt x="56" y="453"/>
                  </a:lnTo>
                  <a:lnTo>
                    <a:pt x="56" y="455"/>
                  </a:lnTo>
                  <a:lnTo>
                    <a:pt x="56" y="457"/>
                  </a:lnTo>
                  <a:lnTo>
                    <a:pt x="56" y="459"/>
                  </a:lnTo>
                  <a:lnTo>
                    <a:pt x="54" y="461"/>
                  </a:lnTo>
                  <a:lnTo>
                    <a:pt x="50" y="463"/>
                  </a:lnTo>
                  <a:lnTo>
                    <a:pt x="50" y="465"/>
                  </a:lnTo>
                  <a:lnTo>
                    <a:pt x="50" y="463"/>
                  </a:lnTo>
                  <a:lnTo>
                    <a:pt x="48" y="463"/>
                  </a:lnTo>
                  <a:lnTo>
                    <a:pt x="48" y="461"/>
                  </a:lnTo>
                  <a:lnTo>
                    <a:pt x="48" y="459"/>
                  </a:lnTo>
                  <a:lnTo>
                    <a:pt x="48" y="457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6" y="453"/>
                  </a:lnTo>
                  <a:lnTo>
                    <a:pt x="46" y="451"/>
                  </a:lnTo>
                  <a:lnTo>
                    <a:pt x="46" y="449"/>
                  </a:lnTo>
                  <a:lnTo>
                    <a:pt x="46" y="447"/>
                  </a:lnTo>
                  <a:lnTo>
                    <a:pt x="46" y="449"/>
                  </a:lnTo>
                  <a:lnTo>
                    <a:pt x="46" y="451"/>
                  </a:lnTo>
                  <a:lnTo>
                    <a:pt x="44" y="449"/>
                  </a:lnTo>
                  <a:lnTo>
                    <a:pt x="46" y="449"/>
                  </a:lnTo>
                  <a:lnTo>
                    <a:pt x="44" y="447"/>
                  </a:lnTo>
                  <a:lnTo>
                    <a:pt x="46" y="447"/>
                  </a:lnTo>
                  <a:lnTo>
                    <a:pt x="46" y="445"/>
                  </a:lnTo>
                  <a:lnTo>
                    <a:pt x="48" y="445"/>
                  </a:lnTo>
                  <a:lnTo>
                    <a:pt x="48" y="443"/>
                  </a:lnTo>
                  <a:lnTo>
                    <a:pt x="48" y="443"/>
                  </a:lnTo>
                  <a:lnTo>
                    <a:pt x="48" y="443"/>
                  </a:lnTo>
                  <a:close/>
                  <a:moveTo>
                    <a:pt x="82" y="443"/>
                  </a:moveTo>
                  <a:lnTo>
                    <a:pt x="80" y="443"/>
                  </a:lnTo>
                  <a:lnTo>
                    <a:pt x="82" y="443"/>
                  </a:lnTo>
                  <a:close/>
                  <a:moveTo>
                    <a:pt x="32" y="443"/>
                  </a:moveTo>
                  <a:lnTo>
                    <a:pt x="32" y="443"/>
                  </a:lnTo>
                  <a:lnTo>
                    <a:pt x="32" y="445"/>
                  </a:lnTo>
                  <a:lnTo>
                    <a:pt x="34" y="445"/>
                  </a:lnTo>
                  <a:lnTo>
                    <a:pt x="34" y="443"/>
                  </a:lnTo>
                  <a:lnTo>
                    <a:pt x="34" y="445"/>
                  </a:lnTo>
                  <a:lnTo>
                    <a:pt x="34" y="447"/>
                  </a:lnTo>
                  <a:lnTo>
                    <a:pt x="32" y="447"/>
                  </a:lnTo>
                  <a:lnTo>
                    <a:pt x="32" y="449"/>
                  </a:lnTo>
                  <a:lnTo>
                    <a:pt x="30" y="449"/>
                  </a:lnTo>
                  <a:lnTo>
                    <a:pt x="32" y="449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2" y="455"/>
                  </a:lnTo>
                  <a:lnTo>
                    <a:pt x="32" y="457"/>
                  </a:lnTo>
                  <a:lnTo>
                    <a:pt x="30" y="459"/>
                  </a:lnTo>
                  <a:lnTo>
                    <a:pt x="28" y="461"/>
                  </a:lnTo>
                  <a:lnTo>
                    <a:pt x="28" y="463"/>
                  </a:lnTo>
                  <a:lnTo>
                    <a:pt x="30" y="463"/>
                  </a:lnTo>
                  <a:lnTo>
                    <a:pt x="28" y="465"/>
                  </a:lnTo>
                  <a:lnTo>
                    <a:pt x="28" y="467"/>
                  </a:lnTo>
                  <a:lnTo>
                    <a:pt x="30" y="467"/>
                  </a:lnTo>
                  <a:lnTo>
                    <a:pt x="32" y="461"/>
                  </a:lnTo>
                  <a:lnTo>
                    <a:pt x="34" y="461"/>
                  </a:lnTo>
                  <a:lnTo>
                    <a:pt x="36" y="461"/>
                  </a:lnTo>
                  <a:lnTo>
                    <a:pt x="36" y="459"/>
                  </a:lnTo>
                  <a:lnTo>
                    <a:pt x="34" y="457"/>
                  </a:lnTo>
                  <a:lnTo>
                    <a:pt x="34" y="455"/>
                  </a:lnTo>
                  <a:lnTo>
                    <a:pt x="36" y="455"/>
                  </a:lnTo>
                  <a:lnTo>
                    <a:pt x="36" y="453"/>
                  </a:lnTo>
                  <a:lnTo>
                    <a:pt x="38" y="451"/>
                  </a:lnTo>
                  <a:lnTo>
                    <a:pt x="38" y="449"/>
                  </a:lnTo>
                  <a:lnTo>
                    <a:pt x="40" y="447"/>
                  </a:lnTo>
                  <a:lnTo>
                    <a:pt x="42" y="445"/>
                  </a:lnTo>
                  <a:lnTo>
                    <a:pt x="42" y="443"/>
                  </a:lnTo>
                  <a:lnTo>
                    <a:pt x="42" y="443"/>
                  </a:lnTo>
                  <a:lnTo>
                    <a:pt x="44" y="443"/>
                  </a:lnTo>
                  <a:lnTo>
                    <a:pt x="46" y="443"/>
                  </a:lnTo>
                  <a:lnTo>
                    <a:pt x="46" y="443"/>
                  </a:lnTo>
                  <a:lnTo>
                    <a:pt x="44" y="443"/>
                  </a:lnTo>
                  <a:lnTo>
                    <a:pt x="44" y="445"/>
                  </a:lnTo>
                  <a:lnTo>
                    <a:pt x="44" y="447"/>
                  </a:lnTo>
                  <a:lnTo>
                    <a:pt x="44" y="449"/>
                  </a:lnTo>
                  <a:lnTo>
                    <a:pt x="44" y="451"/>
                  </a:lnTo>
                  <a:lnTo>
                    <a:pt x="42" y="453"/>
                  </a:lnTo>
                  <a:lnTo>
                    <a:pt x="40" y="455"/>
                  </a:lnTo>
                  <a:lnTo>
                    <a:pt x="40" y="457"/>
                  </a:lnTo>
                  <a:lnTo>
                    <a:pt x="42" y="455"/>
                  </a:lnTo>
                  <a:lnTo>
                    <a:pt x="44" y="453"/>
                  </a:lnTo>
                  <a:lnTo>
                    <a:pt x="46" y="457"/>
                  </a:lnTo>
                  <a:lnTo>
                    <a:pt x="46" y="459"/>
                  </a:lnTo>
                  <a:lnTo>
                    <a:pt x="48" y="459"/>
                  </a:lnTo>
                  <a:lnTo>
                    <a:pt x="48" y="461"/>
                  </a:lnTo>
                  <a:lnTo>
                    <a:pt x="48" y="463"/>
                  </a:lnTo>
                  <a:lnTo>
                    <a:pt x="48" y="465"/>
                  </a:lnTo>
                  <a:lnTo>
                    <a:pt x="48" y="467"/>
                  </a:lnTo>
                  <a:lnTo>
                    <a:pt x="48" y="469"/>
                  </a:lnTo>
                  <a:lnTo>
                    <a:pt x="46" y="471"/>
                  </a:lnTo>
                  <a:lnTo>
                    <a:pt x="46" y="469"/>
                  </a:lnTo>
                  <a:lnTo>
                    <a:pt x="44" y="471"/>
                  </a:lnTo>
                  <a:lnTo>
                    <a:pt x="42" y="473"/>
                  </a:lnTo>
                  <a:lnTo>
                    <a:pt x="42" y="475"/>
                  </a:lnTo>
                  <a:lnTo>
                    <a:pt x="40" y="475"/>
                  </a:lnTo>
                  <a:lnTo>
                    <a:pt x="40" y="477"/>
                  </a:lnTo>
                  <a:lnTo>
                    <a:pt x="40" y="479"/>
                  </a:lnTo>
                  <a:lnTo>
                    <a:pt x="38" y="479"/>
                  </a:lnTo>
                  <a:lnTo>
                    <a:pt x="38" y="481"/>
                  </a:lnTo>
                  <a:lnTo>
                    <a:pt x="38" y="483"/>
                  </a:lnTo>
                  <a:lnTo>
                    <a:pt x="36" y="481"/>
                  </a:lnTo>
                  <a:lnTo>
                    <a:pt x="34" y="481"/>
                  </a:lnTo>
                  <a:lnTo>
                    <a:pt x="34" y="479"/>
                  </a:lnTo>
                  <a:lnTo>
                    <a:pt x="36" y="479"/>
                  </a:lnTo>
                  <a:lnTo>
                    <a:pt x="36" y="475"/>
                  </a:lnTo>
                  <a:lnTo>
                    <a:pt x="36" y="477"/>
                  </a:lnTo>
                  <a:lnTo>
                    <a:pt x="34" y="477"/>
                  </a:lnTo>
                  <a:lnTo>
                    <a:pt x="34" y="479"/>
                  </a:lnTo>
                  <a:lnTo>
                    <a:pt x="32" y="481"/>
                  </a:lnTo>
                  <a:lnTo>
                    <a:pt x="30" y="479"/>
                  </a:lnTo>
                  <a:lnTo>
                    <a:pt x="30" y="477"/>
                  </a:lnTo>
                  <a:lnTo>
                    <a:pt x="28" y="477"/>
                  </a:lnTo>
                  <a:lnTo>
                    <a:pt x="28" y="475"/>
                  </a:lnTo>
                  <a:lnTo>
                    <a:pt x="30" y="473"/>
                  </a:lnTo>
                  <a:lnTo>
                    <a:pt x="30" y="471"/>
                  </a:lnTo>
                  <a:lnTo>
                    <a:pt x="32" y="471"/>
                  </a:lnTo>
                  <a:lnTo>
                    <a:pt x="30" y="471"/>
                  </a:lnTo>
                  <a:lnTo>
                    <a:pt x="30" y="473"/>
                  </a:lnTo>
                  <a:lnTo>
                    <a:pt x="28" y="473"/>
                  </a:lnTo>
                  <a:lnTo>
                    <a:pt x="26" y="475"/>
                  </a:lnTo>
                  <a:lnTo>
                    <a:pt x="24" y="475"/>
                  </a:lnTo>
                  <a:lnTo>
                    <a:pt x="20" y="475"/>
                  </a:lnTo>
                  <a:lnTo>
                    <a:pt x="20" y="477"/>
                  </a:lnTo>
                  <a:lnTo>
                    <a:pt x="18" y="479"/>
                  </a:lnTo>
                  <a:lnTo>
                    <a:pt x="16" y="481"/>
                  </a:lnTo>
                  <a:lnTo>
                    <a:pt x="14" y="483"/>
                  </a:lnTo>
                  <a:lnTo>
                    <a:pt x="12" y="485"/>
                  </a:lnTo>
                  <a:lnTo>
                    <a:pt x="10" y="487"/>
                  </a:lnTo>
                  <a:lnTo>
                    <a:pt x="8" y="487"/>
                  </a:lnTo>
                  <a:lnTo>
                    <a:pt x="8" y="479"/>
                  </a:lnTo>
                  <a:lnTo>
                    <a:pt x="8" y="473"/>
                  </a:lnTo>
                  <a:lnTo>
                    <a:pt x="8" y="457"/>
                  </a:lnTo>
                  <a:lnTo>
                    <a:pt x="10" y="455"/>
                  </a:lnTo>
                  <a:lnTo>
                    <a:pt x="14" y="453"/>
                  </a:lnTo>
                  <a:lnTo>
                    <a:pt x="14" y="451"/>
                  </a:lnTo>
                  <a:lnTo>
                    <a:pt x="14" y="449"/>
                  </a:lnTo>
                  <a:lnTo>
                    <a:pt x="16" y="447"/>
                  </a:lnTo>
                  <a:lnTo>
                    <a:pt x="16" y="445"/>
                  </a:lnTo>
                  <a:lnTo>
                    <a:pt x="18" y="445"/>
                  </a:lnTo>
                  <a:lnTo>
                    <a:pt x="20" y="443"/>
                  </a:lnTo>
                  <a:lnTo>
                    <a:pt x="20" y="443"/>
                  </a:lnTo>
                  <a:lnTo>
                    <a:pt x="22" y="441"/>
                  </a:lnTo>
                  <a:lnTo>
                    <a:pt x="24" y="441"/>
                  </a:lnTo>
                  <a:lnTo>
                    <a:pt x="24" y="443"/>
                  </a:lnTo>
                  <a:lnTo>
                    <a:pt x="26" y="443"/>
                  </a:lnTo>
                  <a:lnTo>
                    <a:pt x="28" y="443"/>
                  </a:lnTo>
                  <a:lnTo>
                    <a:pt x="28" y="441"/>
                  </a:lnTo>
                  <a:lnTo>
                    <a:pt x="30" y="439"/>
                  </a:lnTo>
                  <a:lnTo>
                    <a:pt x="32" y="439"/>
                  </a:lnTo>
                  <a:lnTo>
                    <a:pt x="32" y="441"/>
                  </a:lnTo>
                  <a:lnTo>
                    <a:pt x="34" y="441"/>
                  </a:lnTo>
                  <a:lnTo>
                    <a:pt x="34" y="443"/>
                  </a:lnTo>
                  <a:lnTo>
                    <a:pt x="32" y="443"/>
                  </a:lnTo>
                  <a:close/>
                  <a:moveTo>
                    <a:pt x="78" y="437"/>
                  </a:moveTo>
                  <a:lnTo>
                    <a:pt x="78" y="439"/>
                  </a:lnTo>
                  <a:lnTo>
                    <a:pt x="78" y="437"/>
                  </a:lnTo>
                  <a:close/>
                  <a:moveTo>
                    <a:pt x="88" y="437"/>
                  </a:moveTo>
                  <a:lnTo>
                    <a:pt x="90" y="439"/>
                  </a:lnTo>
                  <a:lnTo>
                    <a:pt x="88" y="439"/>
                  </a:lnTo>
                  <a:lnTo>
                    <a:pt x="88" y="437"/>
                  </a:lnTo>
                  <a:lnTo>
                    <a:pt x="90" y="435"/>
                  </a:lnTo>
                  <a:lnTo>
                    <a:pt x="90" y="437"/>
                  </a:lnTo>
                  <a:lnTo>
                    <a:pt x="88" y="437"/>
                  </a:lnTo>
                  <a:close/>
                  <a:moveTo>
                    <a:pt x="94" y="435"/>
                  </a:moveTo>
                  <a:lnTo>
                    <a:pt x="92" y="435"/>
                  </a:lnTo>
                  <a:lnTo>
                    <a:pt x="94" y="433"/>
                  </a:lnTo>
                  <a:lnTo>
                    <a:pt x="94" y="435"/>
                  </a:lnTo>
                  <a:close/>
                  <a:moveTo>
                    <a:pt x="90" y="433"/>
                  </a:moveTo>
                  <a:lnTo>
                    <a:pt x="88" y="433"/>
                  </a:lnTo>
                  <a:lnTo>
                    <a:pt x="90" y="433"/>
                  </a:lnTo>
                  <a:close/>
                  <a:moveTo>
                    <a:pt x="86" y="431"/>
                  </a:moveTo>
                  <a:lnTo>
                    <a:pt x="88" y="431"/>
                  </a:lnTo>
                  <a:lnTo>
                    <a:pt x="88" y="433"/>
                  </a:lnTo>
                  <a:lnTo>
                    <a:pt x="86" y="433"/>
                  </a:lnTo>
                  <a:lnTo>
                    <a:pt x="86" y="431"/>
                  </a:lnTo>
                  <a:lnTo>
                    <a:pt x="88" y="431"/>
                  </a:lnTo>
                  <a:lnTo>
                    <a:pt x="86" y="431"/>
                  </a:lnTo>
                  <a:close/>
                  <a:moveTo>
                    <a:pt x="162" y="427"/>
                  </a:moveTo>
                  <a:lnTo>
                    <a:pt x="164" y="427"/>
                  </a:lnTo>
                  <a:lnTo>
                    <a:pt x="164" y="425"/>
                  </a:lnTo>
                  <a:lnTo>
                    <a:pt x="164" y="427"/>
                  </a:lnTo>
                  <a:lnTo>
                    <a:pt x="162" y="427"/>
                  </a:lnTo>
                  <a:close/>
                  <a:moveTo>
                    <a:pt x="110" y="425"/>
                  </a:moveTo>
                  <a:lnTo>
                    <a:pt x="108" y="425"/>
                  </a:lnTo>
                  <a:lnTo>
                    <a:pt x="110" y="425"/>
                  </a:lnTo>
                  <a:close/>
                  <a:moveTo>
                    <a:pt x="102" y="423"/>
                  </a:moveTo>
                  <a:lnTo>
                    <a:pt x="102" y="425"/>
                  </a:lnTo>
                  <a:lnTo>
                    <a:pt x="100" y="423"/>
                  </a:lnTo>
                  <a:lnTo>
                    <a:pt x="102" y="421"/>
                  </a:lnTo>
                  <a:lnTo>
                    <a:pt x="102" y="423"/>
                  </a:lnTo>
                  <a:close/>
                  <a:moveTo>
                    <a:pt x="174" y="427"/>
                  </a:moveTo>
                  <a:lnTo>
                    <a:pt x="174" y="429"/>
                  </a:lnTo>
                  <a:lnTo>
                    <a:pt x="172" y="427"/>
                  </a:lnTo>
                  <a:lnTo>
                    <a:pt x="172" y="429"/>
                  </a:lnTo>
                  <a:lnTo>
                    <a:pt x="172" y="431"/>
                  </a:lnTo>
                  <a:lnTo>
                    <a:pt x="174" y="431"/>
                  </a:lnTo>
                  <a:lnTo>
                    <a:pt x="172" y="433"/>
                  </a:lnTo>
                  <a:lnTo>
                    <a:pt x="170" y="435"/>
                  </a:lnTo>
                  <a:lnTo>
                    <a:pt x="168" y="435"/>
                  </a:lnTo>
                  <a:lnTo>
                    <a:pt x="166" y="435"/>
                  </a:lnTo>
                  <a:lnTo>
                    <a:pt x="164" y="433"/>
                  </a:lnTo>
                  <a:lnTo>
                    <a:pt x="164" y="431"/>
                  </a:lnTo>
                  <a:lnTo>
                    <a:pt x="164" y="429"/>
                  </a:lnTo>
                  <a:lnTo>
                    <a:pt x="164" y="427"/>
                  </a:lnTo>
                  <a:lnTo>
                    <a:pt x="166" y="427"/>
                  </a:lnTo>
                  <a:lnTo>
                    <a:pt x="166" y="425"/>
                  </a:lnTo>
                  <a:lnTo>
                    <a:pt x="166" y="423"/>
                  </a:lnTo>
                  <a:lnTo>
                    <a:pt x="168" y="423"/>
                  </a:lnTo>
                  <a:lnTo>
                    <a:pt x="168" y="425"/>
                  </a:lnTo>
                  <a:lnTo>
                    <a:pt x="168" y="427"/>
                  </a:lnTo>
                  <a:lnTo>
                    <a:pt x="170" y="427"/>
                  </a:lnTo>
                  <a:lnTo>
                    <a:pt x="170" y="425"/>
                  </a:lnTo>
                  <a:lnTo>
                    <a:pt x="170" y="423"/>
                  </a:lnTo>
                  <a:lnTo>
                    <a:pt x="168" y="423"/>
                  </a:lnTo>
                  <a:lnTo>
                    <a:pt x="168" y="421"/>
                  </a:lnTo>
                  <a:lnTo>
                    <a:pt x="170" y="421"/>
                  </a:lnTo>
                  <a:lnTo>
                    <a:pt x="170" y="423"/>
                  </a:lnTo>
                  <a:lnTo>
                    <a:pt x="172" y="423"/>
                  </a:lnTo>
                  <a:lnTo>
                    <a:pt x="172" y="425"/>
                  </a:lnTo>
                  <a:lnTo>
                    <a:pt x="174" y="425"/>
                  </a:lnTo>
                  <a:lnTo>
                    <a:pt x="174" y="427"/>
                  </a:lnTo>
                  <a:close/>
                  <a:moveTo>
                    <a:pt x="114" y="423"/>
                  </a:moveTo>
                  <a:lnTo>
                    <a:pt x="112" y="425"/>
                  </a:lnTo>
                  <a:lnTo>
                    <a:pt x="112" y="423"/>
                  </a:lnTo>
                  <a:lnTo>
                    <a:pt x="110" y="423"/>
                  </a:lnTo>
                  <a:lnTo>
                    <a:pt x="110" y="421"/>
                  </a:lnTo>
                  <a:lnTo>
                    <a:pt x="112" y="421"/>
                  </a:lnTo>
                  <a:lnTo>
                    <a:pt x="112" y="423"/>
                  </a:lnTo>
                  <a:lnTo>
                    <a:pt x="114" y="423"/>
                  </a:lnTo>
                  <a:close/>
                  <a:moveTo>
                    <a:pt x="168" y="419"/>
                  </a:moveTo>
                  <a:lnTo>
                    <a:pt x="168" y="421"/>
                  </a:lnTo>
                  <a:lnTo>
                    <a:pt x="166" y="421"/>
                  </a:lnTo>
                  <a:lnTo>
                    <a:pt x="166" y="419"/>
                  </a:lnTo>
                  <a:lnTo>
                    <a:pt x="164" y="419"/>
                  </a:lnTo>
                  <a:lnTo>
                    <a:pt x="166" y="419"/>
                  </a:lnTo>
                  <a:lnTo>
                    <a:pt x="166" y="417"/>
                  </a:lnTo>
                  <a:lnTo>
                    <a:pt x="168" y="419"/>
                  </a:lnTo>
                  <a:close/>
                  <a:moveTo>
                    <a:pt x="138" y="417"/>
                  </a:moveTo>
                  <a:lnTo>
                    <a:pt x="138" y="419"/>
                  </a:lnTo>
                  <a:lnTo>
                    <a:pt x="138" y="417"/>
                  </a:lnTo>
                  <a:lnTo>
                    <a:pt x="140" y="417"/>
                  </a:lnTo>
                  <a:lnTo>
                    <a:pt x="140" y="415"/>
                  </a:lnTo>
                  <a:lnTo>
                    <a:pt x="140" y="417"/>
                  </a:lnTo>
                  <a:lnTo>
                    <a:pt x="140" y="419"/>
                  </a:lnTo>
                  <a:lnTo>
                    <a:pt x="138" y="419"/>
                  </a:lnTo>
                  <a:lnTo>
                    <a:pt x="138" y="421"/>
                  </a:lnTo>
                  <a:lnTo>
                    <a:pt x="136" y="421"/>
                  </a:lnTo>
                  <a:lnTo>
                    <a:pt x="136" y="423"/>
                  </a:lnTo>
                  <a:lnTo>
                    <a:pt x="138" y="421"/>
                  </a:lnTo>
                  <a:lnTo>
                    <a:pt x="138" y="423"/>
                  </a:lnTo>
                  <a:lnTo>
                    <a:pt x="140" y="421"/>
                  </a:lnTo>
                  <a:lnTo>
                    <a:pt x="140" y="419"/>
                  </a:lnTo>
                  <a:lnTo>
                    <a:pt x="142" y="419"/>
                  </a:lnTo>
                  <a:lnTo>
                    <a:pt x="142" y="417"/>
                  </a:lnTo>
                  <a:lnTo>
                    <a:pt x="142" y="419"/>
                  </a:lnTo>
                  <a:lnTo>
                    <a:pt x="144" y="417"/>
                  </a:lnTo>
                  <a:lnTo>
                    <a:pt x="144" y="419"/>
                  </a:lnTo>
                  <a:lnTo>
                    <a:pt x="144" y="421"/>
                  </a:lnTo>
                  <a:lnTo>
                    <a:pt x="142" y="423"/>
                  </a:lnTo>
                  <a:lnTo>
                    <a:pt x="140" y="423"/>
                  </a:lnTo>
                  <a:lnTo>
                    <a:pt x="138" y="425"/>
                  </a:lnTo>
                  <a:lnTo>
                    <a:pt x="138" y="427"/>
                  </a:lnTo>
                  <a:lnTo>
                    <a:pt x="136" y="425"/>
                  </a:lnTo>
                  <a:lnTo>
                    <a:pt x="134" y="425"/>
                  </a:lnTo>
                  <a:lnTo>
                    <a:pt x="134" y="423"/>
                  </a:lnTo>
                  <a:lnTo>
                    <a:pt x="134" y="421"/>
                  </a:lnTo>
                  <a:lnTo>
                    <a:pt x="132" y="421"/>
                  </a:lnTo>
                  <a:lnTo>
                    <a:pt x="132" y="423"/>
                  </a:lnTo>
                  <a:lnTo>
                    <a:pt x="130" y="423"/>
                  </a:lnTo>
                  <a:lnTo>
                    <a:pt x="128" y="423"/>
                  </a:lnTo>
                  <a:lnTo>
                    <a:pt x="122" y="423"/>
                  </a:lnTo>
                  <a:lnTo>
                    <a:pt x="122" y="421"/>
                  </a:lnTo>
                  <a:lnTo>
                    <a:pt x="124" y="421"/>
                  </a:lnTo>
                  <a:lnTo>
                    <a:pt x="124" y="419"/>
                  </a:lnTo>
                  <a:lnTo>
                    <a:pt x="126" y="419"/>
                  </a:lnTo>
                  <a:lnTo>
                    <a:pt x="126" y="421"/>
                  </a:lnTo>
                  <a:lnTo>
                    <a:pt x="128" y="419"/>
                  </a:lnTo>
                  <a:lnTo>
                    <a:pt x="128" y="417"/>
                  </a:lnTo>
                  <a:lnTo>
                    <a:pt x="130" y="417"/>
                  </a:lnTo>
                  <a:lnTo>
                    <a:pt x="130" y="415"/>
                  </a:lnTo>
                  <a:lnTo>
                    <a:pt x="132" y="417"/>
                  </a:lnTo>
                  <a:lnTo>
                    <a:pt x="130" y="419"/>
                  </a:lnTo>
                  <a:lnTo>
                    <a:pt x="130" y="421"/>
                  </a:lnTo>
                  <a:lnTo>
                    <a:pt x="132" y="419"/>
                  </a:lnTo>
                  <a:lnTo>
                    <a:pt x="132" y="417"/>
                  </a:lnTo>
                  <a:lnTo>
                    <a:pt x="134" y="417"/>
                  </a:lnTo>
                  <a:lnTo>
                    <a:pt x="136" y="417"/>
                  </a:lnTo>
                  <a:lnTo>
                    <a:pt x="134" y="417"/>
                  </a:lnTo>
                  <a:lnTo>
                    <a:pt x="134" y="419"/>
                  </a:lnTo>
                  <a:lnTo>
                    <a:pt x="136" y="419"/>
                  </a:lnTo>
                  <a:lnTo>
                    <a:pt x="136" y="417"/>
                  </a:lnTo>
                  <a:lnTo>
                    <a:pt x="138" y="415"/>
                  </a:lnTo>
                  <a:lnTo>
                    <a:pt x="138" y="417"/>
                  </a:lnTo>
                  <a:close/>
                  <a:moveTo>
                    <a:pt x="62" y="413"/>
                  </a:moveTo>
                  <a:lnTo>
                    <a:pt x="62" y="415"/>
                  </a:lnTo>
                  <a:lnTo>
                    <a:pt x="64" y="415"/>
                  </a:lnTo>
                  <a:lnTo>
                    <a:pt x="64" y="417"/>
                  </a:lnTo>
                  <a:lnTo>
                    <a:pt x="66" y="415"/>
                  </a:lnTo>
                  <a:lnTo>
                    <a:pt x="66" y="417"/>
                  </a:lnTo>
                  <a:lnTo>
                    <a:pt x="68" y="417"/>
                  </a:lnTo>
                  <a:lnTo>
                    <a:pt x="68" y="419"/>
                  </a:lnTo>
                  <a:lnTo>
                    <a:pt x="70" y="421"/>
                  </a:lnTo>
                  <a:lnTo>
                    <a:pt x="70" y="423"/>
                  </a:lnTo>
                  <a:lnTo>
                    <a:pt x="70" y="425"/>
                  </a:lnTo>
                  <a:lnTo>
                    <a:pt x="68" y="427"/>
                  </a:lnTo>
                  <a:lnTo>
                    <a:pt x="68" y="425"/>
                  </a:lnTo>
                  <a:lnTo>
                    <a:pt x="66" y="423"/>
                  </a:lnTo>
                  <a:lnTo>
                    <a:pt x="68" y="425"/>
                  </a:lnTo>
                  <a:lnTo>
                    <a:pt x="68" y="427"/>
                  </a:lnTo>
                  <a:lnTo>
                    <a:pt x="70" y="427"/>
                  </a:lnTo>
                  <a:lnTo>
                    <a:pt x="72" y="429"/>
                  </a:lnTo>
                  <a:lnTo>
                    <a:pt x="72" y="431"/>
                  </a:lnTo>
                  <a:lnTo>
                    <a:pt x="72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68" y="435"/>
                  </a:lnTo>
                  <a:lnTo>
                    <a:pt x="68" y="433"/>
                  </a:lnTo>
                  <a:lnTo>
                    <a:pt x="66" y="433"/>
                  </a:lnTo>
                  <a:lnTo>
                    <a:pt x="66" y="431"/>
                  </a:lnTo>
                  <a:lnTo>
                    <a:pt x="64" y="431"/>
                  </a:lnTo>
                  <a:lnTo>
                    <a:pt x="66" y="431"/>
                  </a:lnTo>
                  <a:lnTo>
                    <a:pt x="66" y="433"/>
                  </a:lnTo>
                  <a:lnTo>
                    <a:pt x="66" y="437"/>
                  </a:lnTo>
                  <a:lnTo>
                    <a:pt x="62" y="439"/>
                  </a:lnTo>
                  <a:lnTo>
                    <a:pt x="60" y="439"/>
                  </a:lnTo>
                  <a:lnTo>
                    <a:pt x="60" y="437"/>
                  </a:lnTo>
                  <a:lnTo>
                    <a:pt x="62" y="433"/>
                  </a:lnTo>
                  <a:lnTo>
                    <a:pt x="60" y="435"/>
                  </a:lnTo>
                  <a:lnTo>
                    <a:pt x="60" y="437"/>
                  </a:lnTo>
                  <a:lnTo>
                    <a:pt x="58" y="439"/>
                  </a:lnTo>
                  <a:lnTo>
                    <a:pt x="58" y="437"/>
                  </a:lnTo>
                  <a:lnTo>
                    <a:pt x="56" y="437"/>
                  </a:lnTo>
                  <a:lnTo>
                    <a:pt x="56" y="435"/>
                  </a:lnTo>
                  <a:lnTo>
                    <a:pt x="58" y="437"/>
                  </a:lnTo>
                  <a:lnTo>
                    <a:pt x="56" y="439"/>
                  </a:lnTo>
                  <a:lnTo>
                    <a:pt x="52" y="437"/>
                  </a:lnTo>
                  <a:lnTo>
                    <a:pt x="52" y="435"/>
                  </a:lnTo>
                  <a:lnTo>
                    <a:pt x="52" y="433"/>
                  </a:lnTo>
                  <a:lnTo>
                    <a:pt x="52" y="431"/>
                  </a:lnTo>
                  <a:lnTo>
                    <a:pt x="52" y="429"/>
                  </a:lnTo>
                  <a:lnTo>
                    <a:pt x="54" y="427"/>
                  </a:lnTo>
                  <a:lnTo>
                    <a:pt x="54" y="425"/>
                  </a:lnTo>
                  <a:lnTo>
                    <a:pt x="52" y="425"/>
                  </a:lnTo>
                  <a:lnTo>
                    <a:pt x="54" y="423"/>
                  </a:lnTo>
                  <a:lnTo>
                    <a:pt x="56" y="421"/>
                  </a:lnTo>
                  <a:lnTo>
                    <a:pt x="56" y="423"/>
                  </a:lnTo>
                  <a:lnTo>
                    <a:pt x="56" y="421"/>
                  </a:lnTo>
                  <a:lnTo>
                    <a:pt x="56" y="419"/>
                  </a:lnTo>
                  <a:lnTo>
                    <a:pt x="58" y="419"/>
                  </a:lnTo>
                  <a:lnTo>
                    <a:pt x="60" y="419"/>
                  </a:lnTo>
                  <a:lnTo>
                    <a:pt x="58" y="419"/>
                  </a:lnTo>
                  <a:lnTo>
                    <a:pt x="56" y="419"/>
                  </a:lnTo>
                  <a:lnTo>
                    <a:pt x="56" y="417"/>
                  </a:lnTo>
                  <a:lnTo>
                    <a:pt x="56" y="415"/>
                  </a:lnTo>
                  <a:lnTo>
                    <a:pt x="58" y="413"/>
                  </a:lnTo>
                  <a:lnTo>
                    <a:pt x="60" y="413"/>
                  </a:lnTo>
                  <a:lnTo>
                    <a:pt x="62" y="413"/>
                  </a:lnTo>
                  <a:close/>
                  <a:moveTo>
                    <a:pt x="146" y="403"/>
                  </a:moveTo>
                  <a:lnTo>
                    <a:pt x="146" y="405"/>
                  </a:lnTo>
                  <a:lnTo>
                    <a:pt x="146" y="403"/>
                  </a:lnTo>
                  <a:lnTo>
                    <a:pt x="144" y="405"/>
                  </a:lnTo>
                  <a:lnTo>
                    <a:pt x="144" y="407"/>
                  </a:lnTo>
                  <a:lnTo>
                    <a:pt x="144" y="407"/>
                  </a:lnTo>
                  <a:lnTo>
                    <a:pt x="144" y="409"/>
                  </a:lnTo>
                  <a:lnTo>
                    <a:pt x="144" y="407"/>
                  </a:lnTo>
                  <a:lnTo>
                    <a:pt x="144" y="405"/>
                  </a:lnTo>
                  <a:lnTo>
                    <a:pt x="144" y="403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6" y="403"/>
                  </a:lnTo>
                  <a:close/>
                  <a:moveTo>
                    <a:pt x="86" y="431"/>
                  </a:moveTo>
                  <a:lnTo>
                    <a:pt x="86" y="433"/>
                  </a:lnTo>
                  <a:lnTo>
                    <a:pt x="84" y="433"/>
                  </a:lnTo>
                  <a:lnTo>
                    <a:pt x="82" y="433"/>
                  </a:lnTo>
                  <a:lnTo>
                    <a:pt x="82" y="431"/>
                  </a:lnTo>
                  <a:lnTo>
                    <a:pt x="82" y="433"/>
                  </a:lnTo>
                  <a:lnTo>
                    <a:pt x="80" y="433"/>
                  </a:lnTo>
                  <a:lnTo>
                    <a:pt x="78" y="433"/>
                  </a:lnTo>
                  <a:lnTo>
                    <a:pt x="78" y="431"/>
                  </a:lnTo>
                  <a:lnTo>
                    <a:pt x="80" y="431"/>
                  </a:lnTo>
                  <a:lnTo>
                    <a:pt x="80" y="429"/>
                  </a:lnTo>
                  <a:lnTo>
                    <a:pt x="82" y="429"/>
                  </a:lnTo>
                  <a:lnTo>
                    <a:pt x="82" y="427"/>
                  </a:lnTo>
                  <a:lnTo>
                    <a:pt x="80" y="427"/>
                  </a:lnTo>
                  <a:lnTo>
                    <a:pt x="80" y="429"/>
                  </a:lnTo>
                  <a:lnTo>
                    <a:pt x="78" y="429"/>
                  </a:lnTo>
                  <a:lnTo>
                    <a:pt x="78" y="431"/>
                  </a:lnTo>
                  <a:lnTo>
                    <a:pt x="78" y="433"/>
                  </a:lnTo>
                  <a:lnTo>
                    <a:pt x="74" y="431"/>
                  </a:lnTo>
                  <a:lnTo>
                    <a:pt x="74" y="429"/>
                  </a:lnTo>
                  <a:lnTo>
                    <a:pt x="74" y="427"/>
                  </a:lnTo>
                  <a:lnTo>
                    <a:pt x="72" y="427"/>
                  </a:lnTo>
                  <a:lnTo>
                    <a:pt x="72" y="425"/>
                  </a:lnTo>
                  <a:lnTo>
                    <a:pt x="72" y="423"/>
                  </a:lnTo>
                  <a:lnTo>
                    <a:pt x="72" y="421"/>
                  </a:lnTo>
                  <a:lnTo>
                    <a:pt x="72" y="419"/>
                  </a:lnTo>
                  <a:lnTo>
                    <a:pt x="70" y="419"/>
                  </a:lnTo>
                  <a:lnTo>
                    <a:pt x="70" y="417"/>
                  </a:lnTo>
                  <a:lnTo>
                    <a:pt x="68" y="417"/>
                  </a:lnTo>
                  <a:lnTo>
                    <a:pt x="66" y="415"/>
                  </a:lnTo>
                  <a:lnTo>
                    <a:pt x="64" y="415"/>
                  </a:lnTo>
                  <a:lnTo>
                    <a:pt x="62" y="413"/>
                  </a:lnTo>
                  <a:lnTo>
                    <a:pt x="62" y="411"/>
                  </a:lnTo>
                  <a:lnTo>
                    <a:pt x="60" y="411"/>
                  </a:lnTo>
                  <a:lnTo>
                    <a:pt x="58" y="413"/>
                  </a:lnTo>
                  <a:lnTo>
                    <a:pt x="58" y="411"/>
                  </a:lnTo>
                  <a:lnTo>
                    <a:pt x="60" y="411"/>
                  </a:lnTo>
                  <a:lnTo>
                    <a:pt x="60" y="409"/>
                  </a:lnTo>
                  <a:lnTo>
                    <a:pt x="62" y="407"/>
                  </a:lnTo>
                  <a:lnTo>
                    <a:pt x="64" y="407"/>
                  </a:lnTo>
                  <a:lnTo>
                    <a:pt x="64" y="405"/>
                  </a:lnTo>
                  <a:lnTo>
                    <a:pt x="66" y="405"/>
                  </a:lnTo>
                  <a:lnTo>
                    <a:pt x="66" y="403"/>
                  </a:lnTo>
                  <a:lnTo>
                    <a:pt x="64" y="405"/>
                  </a:lnTo>
                  <a:lnTo>
                    <a:pt x="64" y="403"/>
                  </a:lnTo>
                  <a:lnTo>
                    <a:pt x="66" y="401"/>
                  </a:lnTo>
                  <a:lnTo>
                    <a:pt x="68" y="401"/>
                  </a:lnTo>
                  <a:lnTo>
                    <a:pt x="68" y="399"/>
                  </a:lnTo>
                  <a:lnTo>
                    <a:pt x="68" y="397"/>
                  </a:lnTo>
                  <a:lnTo>
                    <a:pt x="70" y="397"/>
                  </a:lnTo>
                  <a:lnTo>
                    <a:pt x="68" y="397"/>
                  </a:lnTo>
                  <a:lnTo>
                    <a:pt x="68" y="395"/>
                  </a:lnTo>
                  <a:lnTo>
                    <a:pt x="70" y="395"/>
                  </a:lnTo>
                  <a:lnTo>
                    <a:pt x="70" y="393"/>
                  </a:lnTo>
                  <a:lnTo>
                    <a:pt x="72" y="391"/>
                  </a:lnTo>
                  <a:lnTo>
                    <a:pt x="70" y="391"/>
                  </a:lnTo>
                  <a:lnTo>
                    <a:pt x="72" y="391"/>
                  </a:lnTo>
                  <a:lnTo>
                    <a:pt x="72" y="389"/>
                  </a:lnTo>
                  <a:lnTo>
                    <a:pt x="70" y="389"/>
                  </a:lnTo>
                  <a:lnTo>
                    <a:pt x="68" y="389"/>
                  </a:lnTo>
                  <a:lnTo>
                    <a:pt x="70" y="387"/>
                  </a:lnTo>
                  <a:lnTo>
                    <a:pt x="72" y="385"/>
                  </a:lnTo>
                  <a:lnTo>
                    <a:pt x="74" y="383"/>
                  </a:lnTo>
                  <a:lnTo>
                    <a:pt x="78" y="379"/>
                  </a:lnTo>
                  <a:lnTo>
                    <a:pt x="78" y="377"/>
                  </a:lnTo>
                  <a:lnTo>
                    <a:pt x="78" y="375"/>
                  </a:lnTo>
                  <a:lnTo>
                    <a:pt x="82" y="371"/>
                  </a:lnTo>
                  <a:lnTo>
                    <a:pt x="84" y="369"/>
                  </a:lnTo>
                  <a:lnTo>
                    <a:pt x="86" y="369"/>
                  </a:lnTo>
                  <a:lnTo>
                    <a:pt x="90" y="367"/>
                  </a:lnTo>
                  <a:lnTo>
                    <a:pt x="92" y="365"/>
                  </a:lnTo>
                  <a:lnTo>
                    <a:pt x="90" y="365"/>
                  </a:lnTo>
                  <a:lnTo>
                    <a:pt x="92" y="363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8" y="363"/>
                  </a:lnTo>
                  <a:lnTo>
                    <a:pt x="86" y="365"/>
                  </a:lnTo>
                  <a:lnTo>
                    <a:pt x="86" y="363"/>
                  </a:lnTo>
                  <a:lnTo>
                    <a:pt x="88" y="361"/>
                  </a:lnTo>
                  <a:lnTo>
                    <a:pt x="88" y="359"/>
                  </a:lnTo>
                  <a:lnTo>
                    <a:pt x="88" y="357"/>
                  </a:lnTo>
                  <a:lnTo>
                    <a:pt x="90" y="357"/>
                  </a:lnTo>
                  <a:lnTo>
                    <a:pt x="90" y="355"/>
                  </a:lnTo>
                  <a:lnTo>
                    <a:pt x="90" y="353"/>
                  </a:lnTo>
                  <a:lnTo>
                    <a:pt x="88" y="351"/>
                  </a:lnTo>
                  <a:lnTo>
                    <a:pt x="88" y="353"/>
                  </a:lnTo>
                  <a:lnTo>
                    <a:pt x="86" y="353"/>
                  </a:lnTo>
                  <a:lnTo>
                    <a:pt x="84" y="357"/>
                  </a:lnTo>
                  <a:lnTo>
                    <a:pt x="82" y="359"/>
                  </a:lnTo>
                  <a:lnTo>
                    <a:pt x="82" y="361"/>
                  </a:lnTo>
                  <a:lnTo>
                    <a:pt x="80" y="363"/>
                  </a:lnTo>
                  <a:lnTo>
                    <a:pt x="80" y="365"/>
                  </a:lnTo>
                  <a:lnTo>
                    <a:pt x="78" y="367"/>
                  </a:lnTo>
                  <a:lnTo>
                    <a:pt x="78" y="369"/>
                  </a:lnTo>
                  <a:lnTo>
                    <a:pt x="76" y="367"/>
                  </a:lnTo>
                  <a:lnTo>
                    <a:pt x="76" y="369"/>
                  </a:lnTo>
                  <a:lnTo>
                    <a:pt x="76" y="371"/>
                  </a:lnTo>
                  <a:lnTo>
                    <a:pt x="74" y="371"/>
                  </a:lnTo>
                  <a:lnTo>
                    <a:pt x="74" y="373"/>
                  </a:lnTo>
                  <a:lnTo>
                    <a:pt x="72" y="375"/>
                  </a:lnTo>
                  <a:lnTo>
                    <a:pt x="72" y="377"/>
                  </a:lnTo>
                  <a:lnTo>
                    <a:pt x="70" y="377"/>
                  </a:lnTo>
                  <a:lnTo>
                    <a:pt x="66" y="381"/>
                  </a:lnTo>
                  <a:lnTo>
                    <a:pt x="66" y="383"/>
                  </a:lnTo>
                  <a:lnTo>
                    <a:pt x="64" y="385"/>
                  </a:lnTo>
                  <a:lnTo>
                    <a:pt x="64" y="391"/>
                  </a:lnTo>
                  <a:lnTo>
                    <a:pt x="62" y="395"/>
                  </a:lnTo>
                  <a:lnTo>
                    <a:pt x="62" y="395"/>
                  </a:lnTo>
                  <a:lnTo>
                    <a:pt x="60" y="395"/>
                  </a:lnTo>
                  <a:lnTo>
                    <a:pt x="60" y="397"/>
                  </a:lnTo>
                  <a:lnTo>
                    <a:pt x="58" y="397"/>
                  </a:lnTo>
                  <a:lnTo>
                    <a:pt x="58" y="399"/>
                  </a:lnTo>
                  <a:lnTo>
                    <a:pt x="56" y="399"/>
                  </a:lnTo>
                  <a:lnTo>
                    <a:pt x="56" y="397"/>
                  </a:lnTo>
                  <a:lnTo>
                    <a:pt x="56" y="395"/>
                  </a:lnTo>
                  <a:lnTo>
                    <a:pt x="58" y="395"/>
                  </a:lnTo>
                  <a:lnTo>
                    <a:pt x="58" y="395"/>
                  </a:lnTo>
                  <a:lnTo>
                    <a:pt x="56" y="395"/>
                  </a:lnTo>
                  <a:lnTo>
                    <a:pt x="54" y="395"/>
                  </a:lnTo>
                  <a:lnTo>
                    <a:pt x="54" y="389"/>
                  </a:lnTo>
                  <a:lnTo>
                    <a:pt x="52" y="387"/>
                  </a:lnTo>
                  <a:lnTo>
                    <a:pt x="50" y="383"/>
                  </a:lnTo>
                  <a:lnTo>
                    <a:pt x="52" y="381"/>
                  </a:lnTo>
                  <a:lnTo>
                    <a:pt x="52" y="379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48" y="383"/>
                  </a:lnTo>
                  <a:lnTo>
                    <a:pt x="48" y="387"/>
                  </a:lnTo>
                  <a:lnTo>
                    <a:pt x="48" y="387"/>
                  </a:lnTo>
                  <a:lnTo>
                    <a:pt x="46" y="385"/>
                  </a:lnTo>
                  <a:lnTo>
                    <a:pt x="44" y="387"/>
                  </a:lnTo>
                  <a:lnTo>
                    <a:pt x="42" y="387"/>
                  </a:lnTo>
                  <a:lnTo>
                    <a:pt x="40" y="387"/>
                  </a:lnTo>
                  <a:lnTo>
                    <a:pt x="40" y="389"/>
                  </a:lnTo>
                  <a:lnTo>
                    <a:pt x="38" y="389"/>
                  </a:lnTo>
                  <a:lnTo>
                    <a:pt x="36" y="391"/>
                  </a:lnTo>
                  <a:lnTo>
                    <a:pt x="34" y="391"/>
                  </a:lnTo>
                  <a:lnTo>
                    <a:pt x="30" y="391"/>
                  </a:lnTo>
                  <a:lnTo>
                    <a:pt x="30" y="393"/>
                  </a:lnTo>
                  <a:lnTo>
                    <a:pt x="34" y="395"/>
                  </a:lnTo>
                  <a:lnTo>
                    <a:pt x="34" y="393"/>
                  </a:lnTo>
                  <a:lnTo>
                    <a:pt x="34" y="395"/>
                  </a:lnTo>
                  <a:lnTo>
                    <a:pt x="34" y="395"/>
                  </a:lnTo>
                  <a:lnTo>
                    <a:pt x="34" y="397"/>
                  </a:lnTo>
                  <a:lnTo>
                    <a:pt x="32" y="399"/>
                  </a:lnTo>
                  <a:lnTo>
                    <a:pt x="30" y="401"/>
                  </a:lnTo>
                  <a:lnTo>
                    <a:pt x="28" y="403"/>
                  </a:lnTo>
                  <a:lnTo>
                    <a:pt x="26" y="403"/>
                  </a:lnTo>
                  <a:lnTo>
                    <a:pt x="26" y="405"/>
                  </a:lnTo>
                  <a:lnTo>
                    <a:pt x="28" y="407"/>
                  </a:lnTo>
                  <a:lnTo>
                    <a:pt x="28" y="405"/>
                  </a:lnTo>
                  <a:lnTo>
                    <a:pt x="30" y="405"/>
                  </a:lnTo>
                  <a:lnTo>
                    <a:pt x="32" y="403"/>
                  </a:lnTo>
                  <a:lnTo>
                    <a:pt x="34" y="401"/>
                  </a:lnTo>
                  <a:lnTo>
                    <a:pt x="34" y="399"/>
                  </a:lnTo>
                  <a:lnTo>
                    <a:pt x="36" y="399"/>
                  </a:lnTo>
                  <a:lnTo>
                    <a:pt x="36" y="397"/>
                  </a:lnTo>
                  <a:lnTo>
                    <a:pt x="38" y="395"/>
                  </a:lnTo>
                  <a:lnTo>
                    <a:pt x="40" y="393"/>
                  </a:lnTo>
                  <a:lnTo>
                    <a:pt x="42" y="393"/>
                  </a:lnTo>
                  <a:lnTo>
                    <a:pt x="48" y="391"/>
                  </a:lnTo>
                  <a:lnTo>
                    <a:pt x="50" y="389"/>
                  </a:lnTo>
                  <a:lnTo>
                    <a:pt x="50" y="391"/>
                  </a:lnTo>
                  <a:lnTo>
                    <a:pt x="50" y="393"/>
                  </a:lnTo>
                  <a:lnTo>
                    <a:pt x="50" y="395"/>
                  </a:lnTo>
                  <a:lnTo>
                    <a:pt x="48" y="399"/>
                  </a:lnTo>
                  <a:lnTo>
                    <a:pt x="48" y="401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9"/>
                  </a:lnTo>
                  <a:lnTo>
                    <a:pt x="46" y="407"/>
                  </a:lnTo>
                  <a:lnTo>
                    <a:pt x="46" y="409"/>
                  </a:lnTo>
                  <a:lnTo>
                    <a:pt x="46" y="411"/>
                  </a:lnTo>
                  <a:lnTo>
                    <a:pt x="44" y="411"/>
                  </a:lnTo>
                  <a:lnTo>
                    <a:pt x="42" y="409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40" y="407"/>
                  </a:lnTo>
                  <a:lnTo>
                    <a:pt x="38" y="407"/>
                  </a:lnTo>
                  <a:lnTo>
                    <a:pt x="38" y="409"/>
                  </a:lnTo>
                  <a:lnTo>
                    <a:pt x="40" y="409"/>
                  </a:lnTo>
                  <a:lnTo>
                    <a:pt x="40" y="411"/>
                  </a:lnTo>
                  <a:lnTo>
                    <a:pt x="40" y="413"/>
                  </a:lnTo>
                  <a:lnTo>
                    <a:pt x="40" y="415"/>
                  </a:lnTo>
                  <a:lnTo>
                    <a:pt x="42" y="415"/>
                  </a:lnTo>
                  <a:lnTo>
                    <a:pt x="42" y="417"/>
                  </a:lnTo>
                  <a:lnTo>
                    <a:pt x="42" y="419"/>
                  </a:lnTo>
                  <a:lnTo>
                    <a:pt x="40" y="419"/>
                  </a:lnTo>
                  <a:lnTo>
                    <a:pt x="40" y="417"/>
                  </a:lnTo>
                  <a:lnTo>
                    <a:pt x="38" y="415"/>
                  </a:lnTo>
                  <a:lnTo>
                    <a:pt x="38" y="417"/>
                  </a:lnTo>
                  <a:lnTo>
                    <a:pt x="38" y="419"/>
                  </a:lnTo>
                  <a:lnTo>
                    <a:pt x="40" y="421"/>
                  </a:lnTo>
                  <a:lnTo>
                    <a:pt x="40" y="423"/>
                  </a:lnTo>
                  <a:lnTo>
                    <a:pt x="38" y="423"/>
                  </a:lnTo>
                  <a:lnTo>
                    <a:pt x="40" y="425"/>
                  </a:lnTo>
                  <a:lnTo>
                    <a:pt x="40" y="423"/>
                  </a:lnTo>
                  <a:lnTo>
                    <a:pt x="40" y="425"/>
                  </a:lnTo>
                  <a:lnTo>
                    <a:pt x="40" y="427"/>
                  </a:lnTo>
                  <a:lnTo>
                    <a:pt x="40" y="429"/>
                  </a:lnTo>
                  <a:lnTo>
                    <a:pt x="38" y="429"/>
                  </a:lnTo>
                  <a:lnTo>
                    <a:pt x="38" y="427"/>
                  </a:lnTo>
                  <a:lnTo>
                    <a:pt x="36" y="427"/>
                  </a:lnTo>
                  <a:lnTo>
                    <a:pt x="34" y="427"/>
                  </a:lnTo>
                  <a:lnTo>
                    <a:pt x="34" y="425"/>
                  </a:lnTo>
                  <a:lnTo>
                    <a:pt x="32" y="425"/>
                  </a:lnTo>
                  <a:lnTo>
                    <a:pt x="32" y="427"/>
                  </a:lnTo>
                  <a:lnTo>
                    <a:pt x="32" y="429"/>
                  </a:lnTo>
                  <a:lnTo>
                    <a:pt x="34" y="429"/>
                  </a:lnTo>
                  <a:lnTo>
                    <a:pt x="34" y="431"/>
                  </a:lnTo>
                  <a:lnTo>
                    <a:pt x="36" y="431"/>
                  </a:lnTo>
                  <a:lnTo>
                    <a:pt x="36" y="433"/>
                  </a:lnTo>
                  <a:lnTo>
                    <a:pt x="36" y="435"/>
                  </a:lnTo>
                  <a:lnTo>
                    <a:pt x="34" y="435"/>
                  </a:lnTo>
                  <a:lnTo>
                    <a:pt x="32" y="435"/>
                  </a:lnTo>
                  <a:lnTo>
                    <a:pt x="32" y="433"/>
                  </a:lnTo>
                  <a:lnTo>
                    <a:pt x="30" y="433"/>
                  </a:lnTo>
                  <a:lnTo>
                    <a:pt x="30" y="431"/>
                  </a:lnTo>
                  <a:lnTo>
                    <a:pt x="28" y="431"/>
                  </a:lnTo>
                  <a:lnTo>
                    <a:pt x="26" y="429"/>
                  </a:lnTo>
                  <a:lnTo>
                    <a:pt x="24" y="431"/>
                  </a:lnTo>
                  <a:lnTo>
                    <a:pt x="22" y="431"/>
                  </a:lnTo>
                  <a:lnTo>
                    <a:pt x="22" y="429"/>
                  </a:lnTo>
                  <a:lnTo>
                    <a:pt x="20" y="431"/>
                  </a:lnTo>
                  <a:lnTo>
                    <a:pt x="18" y="431"/>
                  </a:lnTo>
                  <a:lnTo>
                    <a:pt x="16" y="431"/>
                  </a:lnTo>
                  <a:lnTo>
                    <a:pt x="14" y="431"/>
                  </a:lnTo>
                  <a:lnTo>
                    <a:pt x="12" y="433"/>
                  </a:lnTo>
                  <a:lnTo>
                    <a:pt x="10" y="433"/>
                  </a:lnTo>
                  <a:lnTo>
                    <a:pt x="10" y="435"/>
                  </a:lnTo>
                  <a:lnTo>
                    <a:pt x="8" y="435"/>
                  </a:lnTo>
                  <a:lnTo>
                    <a:pt x="8" y="437"/>
                  </a:lnTo>
                  <a:lnTo>
                    <a:pt x="6" y="437"/>
                  </a:lnTo>
                  <a:lnTo>
                    <a:pt x="4" y="437"/>
                  </a:lnTo>
                  <a:lnTo>
                    <a:pt x="4" y="439"/>
                  </a:lnTo>
                  <a:lnTo>
                    <a:pt x="4" y="441"/>
                  </a:lnTo>
                  <a:lnTo>
                    <a:pt x="4" y="439"/>
                  </a:lnTo>
                  <a:lnTo>
                    <a:pt x="6" y="439"/>
                  </a:lnTo>
                  <a:lnTo>
                    <a:pt x="6" y="441"/>
                  </a:lnTo>
                  <a:lnTo>
                    <a:pt x="8" y="441"/>
                  </a:lnTo>
                  <a:lnTo>
                    <a:pt x="8" y="439"/>
                  </a:lnTo>
                  <a:lnTo>
                    <a:pt x="10" y="439"/>
                  </a:lnTo>
                  <a:lnTo>
                    <a:pt x="12" y="437"/>
                  </a:lnTo>
                  <a:lnTo>
                    <a:pt x="14" y="435"/>
                  </a:lnTo>
                  <a:lnTo>
                    <a:pt x="16" y="435"/>
                  </a:lnTo>
                  <a:lnTo>
                    <a:pt x="18" y="435"/>
                  </a:lnTo>
                  <a:lnTo>
                    <a:pt x="18" y="437"/>
                  </a:lnTo>
                  <a:lnTo>
                    <a:pt x="16" y="437"/>
                  </a:lnTo>
                  <a:lnTo>
                    <a:pt x="16" y="439"/>
                  </a:lnTo>
                  <a:lnTo>
                    <a:pt x="18" y="439"/>
                  </a:lnTo>
                  <a:lnTo>
                    <a:pt x="18" y="437"/>
                  </a:lnTo>
                  <a:lnTo>
                    <a:pt x="20" y="437"/>
                  </a:lnTo>
                  <a:lnTo>
                    <a:pt x="20" y="435"/>
                  </a:lnTo>
                  <a:lnTo>
                    <a:pt x="22" y="435"/>
                  </a:lnTo>
                  <a:lnTo>
                    <a:pt x="24" y="435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26" y="439"/>
                  </a:lnTo>
                  <a:lnTo>
                    <a:pt x="24" y="439"/>
                  </a:lnTo>
                  <a:lnTo>
                    <a:pt x="22" y="439"/>
                  </a:lnTo>
                  <a:lnTo>
                    <a:pt x="20" y="439"/>
                  </a:lnTo>
                  <a:lnTo>
                    <a:pt x="18" y="439"/>
                  </a:lnTo>
                  <a:lnTo>
                    <a:pt x="18" y="441"/>
                  </a:lnTo>
                  <a:lnTo>
                    <a:pt x="16" y="441"/>
                  </a:lnTo>
                  <a:lnTo>
                    <a:pt x="14" y="443"/>
                  </a:lnTo>
                  <a:lnTo>
                    <a:pt x="12" y="443"/>
                  </a:lnTo>
                  <a:lnTo>
                    <a:pt x="10" y="445"/>
                  </a:lnTo>
                  <a:lnTo>
                    <a:pt x="8" y="447"/>
                  </a:lnTo>
                  <a:lnTo>
                    <a:pt x="8" y="445"/>
                  </a:lnTo>
                  <a:lnTo>
                    <a:pt x="2" y="445"/>
                  </a:lnTo>
                  <a:lnTo>
                    <a:pt x="2" y="443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1"/>
                  </a:lnTo>
                  <a:lnTo>
                    <a:pt x="2" y="429"/>
                  </a:lnTo>
                  <a:lnTo>
                    <a:pt x="2" y="427"/>
                  </a:lnTo>
                  <a:lnTo>
                    <a:pt x="6" y="427"/>
                  </a:lnTo>
                  <a:lnTo>
                    <a:pt x="8" y="427"/>
                  </a:lnTo>
                  <a:lnTo>
                    <a:pt x="12" y="427"/>
                  </a:lnTo>
                  <a:lnTo>
                    <a:pt x="14" y="427"/>
                  </a:lnTo>
                  <a:lnTo>
                    <a:pt x="16" y="427"/>
                  </a:lnTo>
                  <a:lnTo>
                    <a:pt x="24" y="427"/>
                  </a:lnTo>
                  <a:lnTo>
                    <a:pt x="24" y="419"/>
                  </a:lnTo>
                  <a:lnTo>
                    <a:pt x="24" y="417"/>
                  </a:lnTo>
                  <a:lnTo>
                    <a:pt x="24" y="413"/>
                  </a:lnTo>
                  <a:lnTo>
                    <a:pt x="24" y="411"/>
                  </a:lnTo>
                  <a:lnTo>
                    <a:pt x="24" y="405"/>
                  </a:lnTo>
                  <a:lnTo>
                    <a:pt x="24" y="403"/>
                  </a:lnTo>
                  <a:lnTo>
                    <a:pt x="24" y="401"/>
                  </a:lnTo>
                  <a:lnTo>
                    <a:pt x="24" y="399"/>
                  </a:lnTo>
                  <a:lnTo>
                    <a:pt x="24" y="389"/>
                  </a:lnTo>
                  <a:lnTo>
                    <a:pt x="24" y="387"/>
                  </a:lnTo>
                  <a:lnTo>
                    <a:pt x="24" y="381"/>
                  </a:lnTo>
                  <a:lnTo>
                    <a:pt x="24" y="371"/>
                  </a:lnTo>
                  <a:lnTo>
                    <a:pt x="26" y="371"/>
                  </a:lnTo>
                  <a:lnTo>
                    <a:pt x="26" y="367"/>
                  </a:lnTo>
                  <a:lnTo>
                    <a:pt x="26" y="365"/>
                  </a:lnTo>
                  <a:lnTo>
                    <a:pt x="26" y="361"/>
                  </a:lnTo>
                  <a:lnTo>
                    <a:pt x="26" y="347"/>
                  </a:lnTo>
                  <a:lnTo>
                    <a:pt x="26" y="339"/>
                  </a:lnTo>
                  <a:lnTo>
                    <a:pt x="26" y="331"/>
                  </a:lnTo>
                  <a:lnTo>
                    <a:pt x="26" y="327"/>
                  </a:lnTo>
                  <a:lnTo>
                    <a:pt x="26" y="325"/>
                  </a:lnTo>
                  <a:lnTo>
                    <a:pt x="40" y="327"/>
                  </a:lnTo>
                  <a:lnTo>
                    <a:pt x="52" y="327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2" y="327"/>
                  </a:lnTo>
                  <a:lnTo>
                    <a:pt x="64" y="327"/>
                  </a:lnTo>
                  <a:lnTo>
                    <a:pt x="66" y="327"/>
                  </a:lnTo>
                  <a:lnTo>
                    <a:pt x="68" y="325"/>
                  </a:lnTo>
                  <a:lnTo>
                    <a:pt x="76" y="325"/>
                  </a:lnTo>
                  <a:lnTo>
                    <a:pt x="80" y="325"/>
                  </a:lnTo>
                  <a:lnTo>
                    <a:pt x="84" y="325"/>
                  </a:lnTo>
                  <a:lnTo>
                    <a:pt x="86" y="325"/>
                  </a:lnTo>
                  <a:lnTo>
                    <a:pt x="88" y="325"/>
                  </a:lnTo>
                  <a:lnTo>
                    <a:pt x="90" y="325"/>
                  </a:lnTo>
                  <a:lnTo>
                    <a:pt x="92" y="325"/>
                  </a:lnTo>
                  <a:lnTo>
                    <a:pt x="94" y="325"/>
                  </a:lnTo>
                  <a:lnTo>
                    <a:pt x="96" y="327"/>
                  </a:lnTo>
                  <a:lnTo>
                    <a:pt x="98" y="327"/>
                  </a:lnTo>
                  <a:lnTo>
                    <a:pt x="114" y="327"/>
                  </a:lnTo>
                  <a:lnTo>
                    <a:pt x="116" y="327"/>
                  </a:lnTo>
                  <a:lnTo>
                    <a:pt x="132" y="327"/>
                  </a:lnTo>
                  <a:lnTo>
                    <a:pt x="132" y="317"/>
                  </a:lnTo>
                  <a:lnTo>
                    <a:pt x="138" y="317"/>
                  </a:lnTo>
                  <a:lnTo>
                    <a:pt x="140" y="317"/>
                  </a:lnTo>
                  <a:lnTo>
                    <a:pt x="148" y="317"/>
                  </a:lnTo>
                  <a:lnTo>
                    <a:pt x="152" y="317"/>
                  </a:lnTo>
                  <a:lnTo>
                    <a:pt x="152" y="315"/>
                  </a:lnTo>
                  <a:lnTo>
                    <a:pt x="152" y="305"/>
                  </a:lnTo>
                  <a:lnTo>
                    <a:pt x="154" y="295"/>
                  </a:lnTo>
                  <a:lnTo>
                    <a:pt x="154" y="293"/>
                  </a:lnTo>
                  <a:lnTo>
                    <a:pt x="154" y="279"/>
                  </a:lnTo>
                  <a:lnTo>
                    <a:pt x="154" y="277"/>
                  </a:lnTo>
                  <a:lnTo>
                    <a:pt x="154" y="265"/>
                  </a:lnTo>
                  <a:lnTo>
                    <a:pt x="154" y="257"/>
                  </a:lnTo>
                  <a:lnTo>
                    <a:pt x="152" y="257"/>
                  </a:lnTo>
                  <a:lnTo>
                    <a:pt x="152" y="241"/>
                  </a:lnTo>
                  <a:lnTo>
                    <a:pt x="152" y="239"/>
                  </a:lnTo>
                  <a:lnTo>
                    <a:pt x="152" y="237"/>
                  </a:lnTo>
                  <a:lnTo>
                    <a:pt x="152" y="235"/>
                  </a:lnTo>
                  <a:lnTo>
                    <a:pt x="152" y="227"/>
                  </a:lnTo>
                  <a:lnTo>
                    <a:pt x="152" y="225"/>
                  </a:lnTo>
                  <a:lnTo>
                    <a:pt x="152" y="221"/>
                  </a:lnTo>
                  <a:lnTo>
                    <a:pt x="152" y="213"/>
                  </a:lnTo>
                  <a:lnTo>
                    <a:pt x="152" y="211"/>
                  </a:lnTo>
                  <a:lnTo>
                    <a:pt x="152" y="197"/>
                  </a:lnTo>
                  <a:lnTo>
                    <a:pt x="150" y="197"/>
                  </a:lnTo>
                  <a:lnTo>
                    <a:pt x="150" y="185"/>
                  </a:lnTo>
                  <a:lnTo>
                    <a:pt x="150" y="181"/>
                  </a:lnTo>
                  <a:lnTo>
                    <a:pt x="150" y="179"/>
                  </a:lnTo>
                  <a:lnTo>
                    <a:pt x="156" y="179"/>
                  </a:lnTo>
                  <a:lnTo>
                    <a:pt x="176" y="179"/>
                  </a:lnTo>
                  <a:lnTo>
                    <a:pt x="188" y="179"/>
                  </a:lnTo>
                  <a:lnTo>
                    <a:pt x="190" y="179"/>
                  </a:lnTo>
                  <a:lnTo>
                    <a:pt x="196" y="179"/>
                  </a:lnTo>
                  <a:lnTo>
                    <a:pt x="196" y="177"/>
                  </a:lnTo>
                  <a:lnTo>
                    <a:pt x="196" y="167"/>
                  </a:lnTo>
                  <a:lnTo>
                    <a:pt x="196" y="165"/>
                  </a:lnTo>
                  <a:lnTo>
                    <a:pt x="196" y="161"/>
                  </a:lnTo>
                  <a:lnTo>
                    <a:pt x="196" y="157"/>
                  </a:lnTo>
                  <a:lnTo>
                    <a:pt x="196" y="155"/>
                  </a:lnTo>
                  <a:lnTo>
                    <a:pt x="196" y="146"/>
                  </a:lnTo>
                  <a:lnTo>
                    <a:pt x="196" y="130"/>
                  </a:lnTo>
                  <a:lnTo>
                    <a:pt x="196" y="126"/>
                  </a:lnTo>
                  <a:lnTo>
                    <a:pt x="196" y="124"/>
                  </a:lnTo>
                  <a:lnTo>
                    <a:pt x="196" y="120"/>
                  </a:lnTo>
                  <a:lnTo>
                    <a:pt x="196" y="118"/>
                  </a:lnTo>
                  <a:lnTo>
                    <a:pt x="196" y="114"/>
                  </a:lnTo>
                  <a:lnTo>
                    <a:pt x="196" y="104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6" y="84"/>
                  </a:lnTo>
                  <a:lnTo>
                    <a:pt x="196" y="78"/>
                  </a:lnTo>
                  <a:lnTo>
                    <a:pt x="196" y="66"/>
                  </a:lnTo>
                  <a:lnTo>
                    <a:pt x="194" y="66"/>
                  </a:lnTo>
                  <a:lnTo>
                    <a:pt x="194" y="64"/>
                  </a:lnTo>
                  <a:lnTo>
                    <a:pt x="196" y="50"/>
                  </a:lnTo>
                  <a:lnTo>
                    <a:pt x="196" y="48"/>
                  </a:lnTo>
                  <a:lnTo>
                    <a:pt x="192" y="48"/>
                  </a:lnTo>
                  <a:lnTo>
                    <a:pt x="192" y="44"/>
                  </a:lnTo>
                  <a:lnTo>
                    <a:pt x="192" y="40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2" y="32"/>
                  </a:lnTo>
                  <a:lnTo>
                    <a:pt x="192" y="16"/>
                  </a:lnTo>
                  <a:lnTo>
                    <a:pt x="192" y="10"/>
                  </a:lnTo>
                  <a:lnTo>
                    <a:pt x="192" y="8"/>
                  </a:lnTo>
                  <a:lnTo>
                    <a:pt x="194" y="8"/>
                  </a:lnTo>
                  <a:lnTo>
                    <a:pt x="198" y="8"/>
                  </a:lnTo>
                  <a:lnTo>
                    <a:pt x="200" y="8"/>
                  </a:lnTo>
                  <a:lnTo>
                    <a:pt x="202" y="8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6" y="6"/>
                  </a:lnTo>
                  <a:lnTo>
                    <a:pt x="208" y="6"/>
                  </a:lnTo>
                  <a:lnTo>
                    <a:pt x="210" y="6"/>
                  </a:lnTo>
                  <a:lnTo>
                    <a:pt x="212" y="8"/>
                  </a:lnTo>
                  <a:lnTo>
                    <a:pt x="212" y="6"/>
                  </a:lnTo>
                  <a:lnTo>
                    <a:pt x="212" y="8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8" y="8"/>
                  </a:lnTo>
                  <a:lnTo>
                    <a:pt x="218" y="6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2" y="6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50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76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4" y="2"/>
                  </a:lnTo>
                  <a:lnTo>
                    <a:pt x="304" y="4"/>
                  </a:lnTo>
                  <a:lnTo>
                    <a:pt x="304" y="10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304" y="14"/>
                  </a:lnTo>
                  <a:lnTo>
                    <a:pt x="304" y="16"/>
                  </a:lnTo>
                  <a:lnTo>
                    <a:pt x="320" y="16"/>
                  </a:lnTo>
                  <a:lnTo>
                    <a:pt x="322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34" y="16"/>
                  </a:lnTo>
                  <a:lnTo>
                    <a:pt x="336" y="16"/>
                  </a:lnTo>
                  <a:lnTo>
                    <a:pt x="340" y="16"/>
                  </a:lnTo>
                  <a:lnTo>
                    <a:pt x="342" y="16"/>
                  </a:lnTo>
                  <a:lnTo>
                    <a:pt x="346" y="16"/>
                  </a:lnTo>
                  <a:lnTo>
                    <a:pt x="348" y="16"/>
                  </a:lnTo>
                  <a:lnTo>
                    <a:pt x="350" y="16"/>
                  </a:lnTo>
                  <a:lnTo>
                    <a:pt x="352" y="16"/>
                  </a:lnTo>
                  <a:lnTo>
                    <a:pt x="352" y="18"/>
                  </a:lnTo>
                  <a:lnTo>
                    <a:pt x="358" y="18"/>
                  </a:lnTo>
                  <a:lnTo>
                    <a:pt x="364" y="18"/>
                  </a:lnTo>
                  <a:lnTo>
                    <a:pt x="382" y="18"/>
                  </a:lnTo>
                  <a:lnTo>
                    <a:pt x="394" y="18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2" y="18"/>
                  </a:lnTo>
                  <a:lnTo>
                    <a:pt x="408" y="20"/>
                  </a:lnTo>
                  <a:lnTo>
                    <a:pt x="410" y="20"/>
                  </a:lnTo>
                  <a:lnTo>
                    <a:pt x="412" y="20"/>
                  </a:lnTo>
                  <a:lnTo>
                    <a:pt x="414" y="20"/>
                  </a:lnTo>
                  <a:lnTo>
                    <a:pt x="426" y="20"/>
                  </a:lnTo>
                  <a:lnTo>
                    <a:pt x="432" y="18"/>
                  </a:lnTo>
                  <a:lnTo>
                    <a:pt x="441" y="18"/>
                  </a:lnTo>
                  <a:lnTo>
                    <a:pt x="455" y="18"/>
                  </a:lnTo>
                  <a:lnTo>
                    <a:pt x="461" y="18"/>
                  </a:lnTo>
                  <a:lnTo>
                    <a:pt x="463" y="18"/>
                  </a:lnTo>
                  <a:lnTo>
                    <a:pt x="465" y="18"/>
                  </a:lnTo>
                  <a:lnTo>
                    <a:pt x="467" y="18"/>
                  </a:lnTo>
                  <a:lnTo>
                    <a:pt x="471" y="18"/>
                  </a:lnTo>
                  <a:lnTo>
                    <a:pt x="477" y="18"/>
                  </a:lnTo>
                  <a:lnTo>
                    <a:pt x="475" y="20"/>
                  </a:lnTo>
                  <a:lnTo>
                    <a:pt x="477" y="22"/>
                  </a:lnTo>
                  <a:lnTo>
                    <a:pt x="477" y="24"/>
                  </a:lnTo>
                  <a:lnTo>
                    <a:pt x="477" y="26"/>
                  </a:lnTo>
                  <a:lnTo>
                    <a:pt x="477" y="28"/>
                  </a:lnTo>
                  <a:lnTo>
                    <a:pt x="479" y="30"/>
                  </a:lnTo>
                  <a:lnTo>
                    <a:pt x="477" y="32"/>
                  </a:lnTo>
                  <a:lnTo>
                    <a:pt x="477" y="34"/>
                  </a:lnTo>
                  <a:lnTo>
                    <a:pt x="479" y="34"/>
                  </a:lnTo>
                  <a:lnTo>
                    <a:pt x="481" y="36"/>
                  </a:lnTo>
                  <a:lnTo>
                    <a:pt x="481" y="38"/>
                  </a:lnTo>
                  <a:lnTo>
                    <a:pt x="479" y="40"/>
                  </a:lnTo>
                  <a:lnTo>
                    <a:pt x="481" y="40"/>
                  </a:lnTo>
                  <a:lnTo>
                    <a:pt x="481" y="40"/>
                  </a:lnTo>
                  <a:lnTo>
                    <a:pt x="483" y="42"/>
                  </a:lnTo>
                  <a:lnTo>
                    <a:pt x="485" y="42"/>
                  </a:lnTo>
                  <a:lnTo>
                    <a:pt x="485" y="44"/>
                  </a:lnTo>
                  <a:lnTo>
                    <a:pt x="487" y="46"/>
                  </a:lnTo>
                  <a:lnTo>
                    <a:pt x="485" y="46"/>
                  </a:lnTo>
                  <a:lnTo>
                    <a:pt x="483" y="46"/>
                  </a:lnTo>
                  <a:lnTo>
                    <a:pt x="483" y="48"/>
                  </a:lnTo>
                  <a:lnTo>
                    <a:pt x="483" y="50"/>
                  </a:lnTo>
                  <a:lnTo>
                    <a:pt x="483" y="52"/>
                  </a:lnTo>
                  <a:lnTo>
                    <a:pt x="483" y="54"/>
                  </a:lnTo>
                  <a:lnTo>
                    <a:pt x="483" y="56"/>
                  </a:lnTo>
                  <a:lnTo>
                    <a:pt x="481" y="56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58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81" y="60"/>
                  </a:lnTo>
                  <a:lnTo>
                    <a:pt x="479" y="60"/>
                  </a:lnTo>
                  <a:lnTo>
                    <a:pt x="479" y="62"/>
                  </a:lnTo>
                  <a:lnTo>
                    <a:pt x="477" y="62"/>
                  </a:lnTo>
                  <a:lnTo>
                    <a:pt x="477" y="64"/>
                  </a:lnTo>
                  <a:lnTo>
                    <a:pt x="477" y="66"/>
                  </a:lnTo>
                  <a:lnTo>
                    <a:pt x="475" y="66"/>
                  </a:lnTo>
                  <a:lnTo>
                    <a:pt x="473" y="68"/>
                  </a:lnTo>
                  <a:lnTo>
                    <a:pt x="473" y="70"/>
                  </a:lnTo>
                  <a:lnTo>
                    <a:pt x="473" y="72"/>
                  </a:lnTo>
                  <a:lnTo>
                    <a:pt x="471" y="72"/>
                  </a:lnTo>
                  <a:lnTo>
                    <a:pt x="469" y="72"/>
                  </a:lnTo>
                  <a:lnTo>
                    <a:pt x="469" y="74"/>
                  </a:lnTo>
                  <a:lnTo>
                    <a:pt x="471" y="74"/>
                  </a:lnTo>
                  <a:lnTo>
                    <a:pt x="473" y="74"/>
                  </a:lnTo>
                  <a:lnTo>
                    <a:pt x="473" y="76"/>
                  </a:lnTo>
                  <a:lnTo>
                    <a:pt x="473" y="78"/>
                  </a:lnTo>
                  <a:lnTo>
                    <a:pt x="475" y="78"/>
                  </a:lnTo>
                  <a:lnTo>
                    <a:pt x="475" y="76"/>
                  </a:lnTo>
                  <a:lnTo>
                    <a:pt x="477" y="78"/>
                  </a:lnTo>
                  <a:lnTo>
                    <a:pt x="477" y="80"/>
                  </a:lnTo>
                  <a:lnTo>
                    <a:pt x="479" y="80"/>
                  </a:lnTo>
                  <a:lnTo>
                    <a:pt x="481" y="82"/>
                  </a:lnTo>
                  <a:lnTo>
                    <a:pt x="481" y="84"/>
                  </a:lnTo>
                  <a:lnTo>
                    <a:pt x="481" y="82"/>
                  </a:lnTo>
                  <a:lnTo>
                    <a:pt x="483" y="84"/>
                  </a:lnTo>
                  <a:lnTo>
                    <a:pt x="483" y="82"/>
                  </a:lnTo>
                  <a:lnTo>
                    <a:pt x="485" y="82"/>
                  </a:lnTo>
                  <a:lnTo>
                    <a:pt x="485" y="84"/>
                  </a:lnTo>
                  <a:lnTo>
                    <a:pt x="483" y="86"/>
                  </a:lnTo>
                  <a:lnTo>
                    <a:pt x="483" y="88"/>
                  </a:lnTo>
                  <a:lnTo>
                    <a:pt x="481" y="88"/>
                  </a:lnTo>
                  <a:lnTo>
                    <a:pt x="481" y="90"/>
                  </a:lnTo>
                  <a:lnTo>
                    <a:pt x="481" y="90"/>
                  </a:lnTo>
                  <a:lnTo>
                    <a:pt x="481" y="92"/>
                  </a:lnTo>
                  <a:lnTo>
                    <a:pt x="481" y="92"/>
                  </a:lnTo>
                  <a:lnTo>
                    <a:pt x="481" y="94"/>
                  </a:lnTo>
                  <a:lnTo>
                    <a:pt x="479" y="94"/>
                  </a:lnTo>
                  <a:lnTo>
                    <a:pt x="479" y="96"/>
                  </a:lnTo>
                  <a:lnTo>
                    <a:pt x="477" y="96"/>
                  </a:lnTo>
                  <a:lnTo>
                    <a:pt x="477" y="98"/>
                  </a:lnTo>
                  <a:lnTo>
                    <a:pt x="475" y="98"/>
                  </a:lnTo>
                  <a:lnTo>
                    <a:pt x="475" y="100"/>
                  </a:lnTo>
                  <a:lnTo>
                    <a:pt x="477" y="100"/>
                  </a:lnTo>
                  <a:lnTo>
                    <a:pt x="477" y="102"/>
                  </a:lnTo>
                  <a:lnTo>
                    <a:pt x="477" y="104"/>
                  </a:lnTo>
                  <a:lnTo>
                    <a:pt x="475" y="104"/>
                  </a:lnTo>
                  <a:lnTo>
                    <a:pt x="473" y="104"/>
                  </a:lnTo>
                  <a:lnTo>
                    <a:pt x="473" y="106"/>
                  </a:lnTo>
                  <a:lnTo>
                    <a:pt x="473" y="108"/>
                  </a:lnTo>
                  <a:lnTo>
                    <a:pt x="475" y="106"/>
                  </a:lnTo>
                  <a:lnTo>
                    <a:pt x="475" y="108"/>
                  </a:lnTo>
                  <a:lnTo>
                    <a:pt x="473" y="108"/>
                  </a:lnTo>
                  <a:lnTo>
                    <a:pt x="475" y="108"/>
                  </a:lnTo>
                  <a:lnTo>
                    <a:pt x="475" y="108"/>
                  </a:lnTo>
                  <a:lnTo>
                    <a:pt x="475" y="110"/>
                  </a:lnTo>
                  <a:lnTo>
                    <a:pt x="477" y="110"/>
                  </a:lnTo>
                  <a:lnTo>
                    <a:pt x="479" y="110"/>
                  </a:lnTo>
                  <a:lnTo>
                    <a:pt x="479" y="112"/>
                  </a:lnTo>
                  <a:lnTo>
                    <a:pt x="481" y="112"/>
                  </a:lnTo>
                  <a:lnTo>
                    <a:pt x="481" y="112"/>
                  </a:lnTo>
                  <a:lnTo>
                    <a:pt x="483" y="112"/>
                  </a:lnTo>
                  <a:lnTo>
                    <a:pt x="485" y="112"/>
                  </a:lnTo>
                  <a:lnTo>
                    <a:pt x="485" y="110"/>
                  </a:lnTo>
                  <a:lnTo>
                    <a:pt x="485" y="112"/>
                  </a:lnTo>
                  <a:lnTo>
                    <a:pt x="487" y="112"/>
                  </a:lnTo>
                  <a:lnTo>
                    <a:pt x="487" y="114"/>
                  </a:lnTo>
                  <a:lnTo>
                    <a:pt x="489" y="114"/>
                  </a:lnTo>
                  <a:lnTo>
                    <a:pt x="489" y="116"/>
                  </a:lnTo>
                  <a:lnTo>
                    <a:pt x="491" y="116"/>
                  </a:lnTo>
                  <a:lnTo>
                    <a:pt x="491" y="114"/>
                  </a:lnTo>
                  <a:lnTo>
                    <a:pt x="491" y="112"/>
                  </a:lnTo>
                  <a:lnTo>
                    <a:pt x="493" y="112"/>
                  </a:lnTo>
                  <a:lnTo>
                    <a:pt x="495" y="112"/>
                  </a:lnTo>
                  <a:lnTo>
                    <a:pt x="495" y="114"/>
                  </a:lnTo>
                  <a:lnTo>
                    <a:pt x="497" y="114"/>
                  </a:lnTo>
                  <a:lnTo>
                    <a:pt x="497" y="112"/>
                  </a:lnTo>
                  <a:lnTo>
                    <a:pt x="497" y="114"/>
                  </a:lnTo>
                  <a:lnTo>
                    <a:pt x="499" y="114"/>
                  </a:lnTo>
                  <a:lnTo>
                    <a:pt x="501" y="114"/>
                  </a:lnTo>
                  <a:lnTo>
                    <a:pt x="499" y="112"/>
                  </a:lnTo>
                  <a:lnTo>
                    <a:pt x="501" y="112"/>
                  </a:lnTo>
                  <a:lnTo>
                    <a:pt x="501" y="110"/>
                  </a:lnTo>
                  <a:lnTo>
                    <a:pt x="501" y="108"/>
                  </a:lnTo>
                  <a:lnTo>
                    <a:pt x="503" y="108"/>
                  </a:lnTo>
                  <a:lnTo>
                    <a:pt x="503" y="108"/>
                  </a:lnTo>
                  <a:lnTo>
                    <a:pt x="503" y="106"/>
                  </a:lnTo>
                  <a:lnTo>
                    <a:pt x="505" y="106"/>
                  </a:lnTo>
                  <a:lnTo>
                    <a:pt x="507" y="104"/>
                  </a:lnTo>
                  <a:lnTo>
                    <a:pt x="507" y="106"/>
                  </a:lnTo>
                  <a:lnTo>
                    <a:pt x="509" y="106"/>
                  </a:lnTo>
                  <a:lnTo>
                    <a:pt x="509" y="104"/>
                  </a:lnTo>
                  <a:lnTo>
                    <a:pt x="507" y="104"/>
                  </a:lnTo>
                  <a:lnTo>
                    <a:pt x="507" y="102"/>
                  </a:lnTo>
                  <a:lnTo>
                    <a:pt x="507" y="100"/>
                  </a:lnTo>
                  <a:lnTo>
                    <a:pt x="509" y="100"/>
                  </a:lnTo>
                  <a:lnTo>
                    <a:pt x="509" y="98"/>
                  </a:lnTo>
                  <a:lnTo>
                    <a:pt x="509" y="96"/>
                  </a:lnTo>
                  <a:lnTo>
                    <a:pt x="511" y="94"/>
                  </a:lnTo>
                  <a:lnTo>
                    <a:pt x="513" y="94"/>
                  </a:lnTo>
                  <a:lnTo>
                    <a:pt x="515" y="96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7" y="96"/>
                  </a:lnTo>
                  <a:lnTo>
                    <a:pt x="517" y="98"/>
                  </a:lnTo>
                  <a:lnTo>
                    <a:pt x="519" y="98"/>
                  </a:lnTo>
                  <a:lnTo>
                    <a:pt x="519" y="100"/>
                  </a:lnTo>
                  <a:lnTo>
                    <a:pt x="521" y="100"/>
                  </a:lnTo>
                  <a:lnTo>
                    <a:pt x="521" y="98"/>
                  </a:lnTo>
                  <a:lnTo>
                    <a:pt x="523" y="98"/>
                  </a:lnTo>
                  <a:lnTo>
                    <a:pt x="523" y="100"/>
                  </a:lnTo>
                  <a:lnTo>
                    <a:pt x="525" y="100"/>
                  </a:lnTo>
                  <a:lnTo>
                    <a:pt x="527" y="100"/>
                  </a:lnTo>
                  <a:lnTo>
                    <a:pt x="529" y="100"/>
                  </a:lnTo>
                  <a:lnTo>
                    <a:pt x="535" y="100"/>
                  </a:lnTo>
                  <a:lnTo>
                    <a:pt x="543" y="100"/>
                  </a:lnTo>
                  <a:lnTo>
                    <a:pt x="543" y="108"/>
                  </a:lnTo>
                  <a:lnTo>
                    <a:pt x="543" y="114"/>
                  </a:lnTo>
                  <a:lnTo>
                    <a:pt x="549" y="114"/>
                  </a:lnTo>
                  <a:lnTo>
                    <a:pt x="551" y="114"/>
                  </a:lnTo>
                  <a:lnTo>
                    <a:pt x="559" y="114"/>
                  </a:lnTo>
                  <a:lnTo>
                    <a:pt x="561" y="114"/>
                  </a:lnTo>
                  <a:lnTo>
                    <a:pt x="559" y="128"/>
                  </a:lnTo>
                  <a:lnTo>
                    <a:pt x="559" y="130"/>
                  </a:lnTo>
                  <a:lnTo>
                    <a:pt x="565" y="130"/>
                  </a:lnTo>
                  <a:lnTo>
                    <a:pt x="571" y="130"/>
                  </a:lnTo>
                  <a:lnTo>
                    <a:pt x="575" y="130"/>
                  </a:lnTo>
                  <a:lnTo>
                    <a:pt x="575" y="134"/>
                  </a:lnTo>
                  <a:lnTo>
                    <a:pt x="575" y="138"/>
                  </a:lnTo>
                  <a:lnTo>
                    <a:pt x="575" y="142"/>
                  </a:lnTo>
                  <a:lnTo>
                    <a:pt x="575" y="150"/>
                  </a:lnTo>
                  <a:lnTo>
                    <a:pt x="575" y="152"/>
                  </a:lnTo>
                  <a:lnTo>
                    <a:pt x="573" y="163"/>
                  </a:lnTo>
                  <a:lnTo>
                    <a:pt x="573" y="165"/>
                  </a:lnTo>
                  <a:lnTo>
                    <a:pt x="573" y="173"/>
                  </a:lnTo>
                  <a:lnTo>
                    <a:pt x="573" y="179"/>
                  </a:lnTo>
                  <a:lnTo>
                    <a:pt x="573" y="181"/>
                  </a:lnTo>
                  <a:lnTo>
                    <a:pt x="573" y="183"/>
                  </a:lnTo>
                  <a:lnTo>
                    <a:pt x="573" y="193"/>
                  </a:lnTo>
                  <a:lnTo>
                    <a:pt x="573" y="195"/>
                  </a:lnTo>
                  <a:lnTo>
                    <a:pt x="571" y="195"/>
                  </a:lnTo>
                  <a:lnTo>
                    <a:pt x="569" y="201"/>
                  </a:lnTo>
                  <a:lnTo>
                    <a:pt x="569" y="203"/>
                  </a:lnTo>
                  <a:lnTo>
                    <a:pt x="571" y="203"/>
                  </a:lnTo>
                  <a:lnTo>
                    <a:pt x="575" y="203"/>
                  </a:lnTo>
                  <a:lnTo>
                    <a:pt x="577" y="203"/>
                  </a:lnTo>
                  <a:lnTo>
                    <a:pt x="579" y="203"/>
                  </a:lnTo>
                  <a:lnTo>
                    <a:pt x="585" y="203"/>
                  </a:lnTo>
                  <a:lnTo>
                    <a:pt x="585" y="205"/>
                  </a:lnTo>
                  <a:lnTo>
                    <a:pt x="585" y="207"/>
                  </a:lnTo>
                  <a:lnTo>
                    <a:pt x="585" y="209"/>
                  </a:lnTo>
                  <a:lnTo>
                    <a:pt x="585" y="211"/>
                  </a:lnTo>
                  <a:lnTo>
                    <a:pt x="585" y="215"/>
                  </a:lnTo>
                  <a:lnTo>
                    <a:pt x="585" y="217"/>
                  </a:lnTo>
                  <a:lnTo>
                    <a:pt x="585" y="219"/>
                  </a:lnTo>
                  <a:lnTo>
                    <a:pt x="585" y="221"/>
                  </a:lnTo>
                  <a:lnTo>
                    <a:pt x="585" y="225"/>
                  </a:lnTo>
                  <a:lnTo>
                    <a:pt x="585" y="229"/>
                  </a:lnTo>
                  <a:lnTo>
                    <a:pt x="585" y="231"/>
                  </a:lnTo>
                  <a:lnTo>
                    <a:pt x="585" y="235"/>
                  </a:lnTo>
                  <a:lnTo>
                    <a:pt x="585" y="241"/>
                  </a:lnTo>
                  <a:lnTo>
                    <a:pt x="585" y="243"/>
                  </a:lnTo>
                  <a:lnTo>
                    <a:pt x="589" y="243"/>
                  </a:lnTo>
                  <a:lnTo>
                    <a:pt x="593" y="243"/>
                  </a:lnTo>
                  <a:lnTo>
                    <a:pt x="595" y="243"/>
                  </a:lnTo>
                  <a:lnTo>
                    <a:pt x="615" y="243"/>
                  </a:lnTo>
                  <a:lnTo>
                    <a:pt x="627" y="243"/>
                  </a:lnTo>
                  <a:lnTo>
                    <a:pt x="631" y="243"/>
                  </a:lnTo>
                  <a:lnTo>
                    <a:pt x="641" y="241"/>
                  </a:lnTo>
                  <a:lnTo>
                    <a:pt x="647" y="241"/>
                  </a:lnTo>
                  <a:lnTo>
                    <a:pt x="649" y="241"/>
                  </a:lnTo>
                  <a:lnTo>
                    <a:pt x="653" y="243"/>
                  </a:lnTo>
                  <a:lnTo>
                    <a:pt x="655" y="243"/>
                  </a:lnTo>
                  <a:lnTo>
                    <a:pt x="655" y="245"/>
                  </a:lnTo>
                  <a:lnTo>
                    <a:pt x="655" y="251"/>
                  </a:lnTo>
                  <a:lnTo>
                    <a:pt x="655" y="257"/>
                  </a:lnTo>
                  <a:lnTo>
                    <a:pt x="655" y="267"/>
                  </a:lnTo>
                  <a:lnTo>
                    <a:pt x="655" y="269"/>
                  </a:lnTo>
                  <a:lnTo>
                    <a:pt x="655" y="271"/>
                  </a:lnTo>
                  <a:lnTo>
                    <a:pt x="655" y="275"/>
                  </a:lnTo>
                  <a:lnTo>
                    <a:pt x="655" y="285"/>
                  </a:lnTo>
                  <a:lnTo>
                    <a:pt x="655" y="287"/>
                  </a:lnTo>
                  <a:lnTo>
                    <a:pt x="655" y="293"/>
                  </a:lnTo>
                  <a:lnTo>
                    <a:pt x="655" y="297"/>
                  </a:lnTo>
                  <a:lnTo>
                    <a:pt x="655" y="305"/>
                  </a:lnTo>
                  <a:lnTo>
                    <a:pt x="655" y="313"/>
                  </a:lnTo>
                  <a:lnTo>
                    <a:pt x="655" y="319"/>
                  </a:lnTo>
                  <a:lnTo>
                    <a:pt x="655" y="355"/>
                  </a:lnTo>
                  <a:lnTo>
                    <a:pt x="655" y="361"/>
                  </a:lnTo>
                  <a:lnTo>
                    <a:pt x="655" y="363"/>
                  </a:lnTo>
                  <a:lnTo>
                    <a:pt x="655" y="367"/>
                  </a:lnTo>
                  <a:lnTo>
                    <a:pt x="655" y="371"/>
                  </a:lnTo>
                  <a:lnTo>
                    <a:pt x="655" y="383"/>
                  </a:lnTo>
                  <a:lnTo>
                    <a:pt x="655" y="387"/>
                  </a:lnTo>
                  <a:lnTo>
                    <a:pt x="655" y="393"/>
                  </a:lnTo>
                  <a:lnTo>
                    <a:pt x="655" y="395"/>
                  </a:lnTo>
                  <a:lnTo>
                    <a:pt x="655" y="411"/>
                  </a:lnTo>
                  <a:lnTo>
                    <a:pt x="655" y="413"/>
                  </a:lnTo>
                  <a:lnTo>
                    <a:pt x="655" y="419"/>
                  </a:lnTo>
                  <a:lnTo>
                    <a:pt x="655" y="421"/>
                  </a:lnTo>
                  <a:lnTo>
                    <a:pt x="655" y="423"/>
                  </a:lnTo>
                  <a:lnTo>
                    <a:pt x="655" y="431"/>
                  </a:lnTo>
                  <a:lnTo>
                    <a:pt x="655" y="433"/>
                  </a:lnTo>
                  <a:lnTo>
                    <a:pt x="655" y="441"/>
                  </a:lnTo>
                  <a:lnTo>
                    <a:pt x="655" y="443"/>
                  </a:lnTo>
                  <a:lnTo>
                    <a:pt x="655" y="449"/>
                  </a:lnTo>
                  <a:lnTo>
                    <a:pt x="655" y="451"/>
                  </a:lnTo>
                  <a:lnTo>
                    <a:pt x="655" y="455"/>
                  </a:lnTo>
                  <a:lnTo>
                    <a:pt x="655" y="505"/>
                  </a:lnTo>
                  <a:lnTo>
                    <a:pt x="637" y="505"/>
                  </a:lnTo>
                  <a:lnTo>
                    <a:pt x="637" y="497"/>
                  </a:lnTo>
                  <a:lnTo>
                    <a:pt x="603" y="497"/>
                  </a:lnTo>
                  <a:lnTo>
                    <a:pt x="593" y="497"/>
                  </a:lnTo>
                  <a:lnTo>
                    <a:pt x="591" y="497"/>
                  </a:lnTo>
                  <a:lnTo>
                    <a:pt x="589" y="497"/>
                  </a:lnTo>
                  <a:lnTo>
                    <a:pt x="587" y="497"/>
                  </a:lnTo>
                  <a:lnTo>
                    <a:pt x="589" y="483"/>
                  </a:lnTo>
                  <a:lnTo>
                    <a:pt x="575" y="483"/>
                  </a:lnTo>
                  <a:lnTo>
                    <a:pt x="523" y="485"/>
                  </a:lnTo>
                  <a:lnTo>
                    <a:pt x="515" y="485"/>
                  </a:lnTo>
                  <a:lnTo>
                    <a:pt x="513" y="485"/>
                  </a:lnTo>
                  <a:lnTo>
                    <a:pt x="509" y="485"/>
                  </a:lnTo>
                  <a:lnTo>
                    <a:pt x="507" y="485"/>
                  </a:lnTo>
                  <a:lnTo>
                    <a:pt x="505" y="485"/>
                  </a:lnTo>
                  <a:lnTo>
                    <a:pt x="501" y="485"/>
                  </a:lnTo>
                  <a:lnTo>
                    <a:pt x="485" y="485"/>
                  </a:lnTo>
                  <a:lnTo>
                    <a:pt x="481" y="483"/>
                  </a:lnTo>
                  <a:lnTo>
                    <a:pt x="481" y="485"/>
                  </a:lnTo>
                  <a:lnTo>
                    <a:pt x="479" y="485"/>
                  </a:lnTo>
                  <a:lnTo>
                    <a:pt x="477" y="485"/>
                  </a:lnTo>
                  <a:lnTo>
                    <a:pt x="473" y="485"/>
                  </a:lnTo>
                  <a:lnTo>
                    <a:pt x="469" y="491"/>
                  </a:lnTo>
                  <a:lnTo>
                    <a:pt x="463" y="495"/>
                  </a:lnTo>
                  <a:lnTo>
                    <a:pt x="463" y="497"/>
                  </a:lnTo>
                  <a:lnTo>
                    <a:pt x="428" y="543"/>
                  </a:lnTo>
                  <a:lnTo>
                    <a:pt x="424" y="547"/>
                  </a:lnTo>
                  <a:lnTo>
                    <a:pt x="410" y="565"/>
                  </a:lnTo>
                  <a:lnTo>
                    <a:pt x="410" y="569"/>
                  </a:lnTo>
                  <a:lnTo>
                    <a:pt x="412" y="571"/>
                  </a:lnTo>
                  <a:lnTo>
                    <a:pt x="412" y="573"/>
                  </a:lnTo>
                  <a:lnTo>
                    <a:pt x="410" y="573"/>
                  </a:lnTo>
                  <a:lnTo>
                    <a:pt x="408" y="573"/>
                  </a:lnTo>
                  <a:lnTo>
                    <a:pt x="406" y="571"/>
                  </a:lnTo>
                  <a:lnTo>
                    <a:pt x="404" y="571"/>
                  </a:lnTo>
                  <a:lnTo>
                    <a:pt x="402" y="571"/>
                  </a:lnTo>
                  <a:lnTo>
                    <a:pt x="402" y="569"/>
                  </a:lnTo>
                  <a:lnTo>
                    <a:pt x="400" y="569"/>
                  </a:lnTo>
                  <a:lnTo>
                    <a:pt x="400" y="567"/>
                  </a:lnTo>
                  <a:lnTo>
                    <a:pt x="398" y="567"/>
                  </a:lnTo>
                  <a:lnTo>
                    <a:pt x="396" y="567"/>
                  </a:lnTo>
                  <a:lnTo>
                    <a:pt x="394" y="567"/>
                  </a:lnTo>
                  <a:lnTo>
                    <a:pt x="392" y="567"/>
                  </a:lnTo>
                  <a:lnTo>
                    <a:pt x="390" y="567"/>
                  </a:lnTo>
                  <a:lnTo>
                    <a:pt x="388" y="567"/>
                  </a:lnTo>
                  <a:lnTo>
                    <a:pt x="386" y="567"/>
                  </a:lnTo>
                  <a:lnTo>
                    <a:pt x="384" y="567"/>
                  </a:lnTo>
                  <a:lnTo>
                    <a:pt x="382" y="567"/>
                  </a:lnTo>
                  <a:lnTo>
                    <a:pt x="380" y="567"/>
                  </a:lnTo>
                  <a:lnTo>
                    <a:pt x="382" y="567"/>
                  </a:lnTo>
                  <a:lnTo>
                    <a:pt x="382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4" y="565"/>
                  </a:lnTo>
                  <a:lnTo>
                    <a:pt x="384" y="565"/>
                  </a:lnTo>
                  <a:lnTo>
                    <a:pt x="384" y="567"/>
                  </a:lnTo>
                  <a:lnTo>
                    <a:pt x="386" y="565"/>
                  </a:lnTo>
                  <a:lnTo>
                    <a:pt x="388" y="565"/>
                  </a:lnTo>
                  <a:lnTo>
                    <a:pt x="390" y="565"/>
                  </a:lnTo>
                  <a:lnTo>
                    <a:pt x="392" y="565"/>
                  </a:lnTo>
                  <a:lnTo>
                    <a:pt x="394" y="565"/>
                  </a:lnTo>
                  <a:lnTo>
                    <a:pt x="396" y="565"/>
                  </a:lnTo>
                  <a:lnTo>
                    <a:pt x="398" y="565"/>
                  </a:lnTo>
                  <a:lnTo>
                    <a:pt x="400" y="565"/>
                  </a:lnTo>
                  <a:lnTo>
                    <a:pt x="400" y="567"/>
                  </a:lnTo>
                  <a:lnTo>
                    <a:pt x="400" y="565"/>
                  </a:lnTo>
                  <a:lnTo>
                    <a:pt x="402" y="565"/>
                  </a:lnTo>
                  <a:lnTo>
                    <a:pt x="400" y="563"/>
                  </a:lnTo>
                  <a:lnTo>
                    <a:pt x="398" y="561"/>
                  </a:lnTo>
                  <a:lnTo>
                    <a:pt x="396" y="559"/>
                  </a:lnTo>
                  <a:lnTo>
                    <a:pt x="394" y="559"/>
                  </a:lnTo>
                  <a:lnTo>
                    <a:pt x="394" y="557"/>
                  </a:lnTo>
                  <a:lnTo>
                    <a:pt x="392" y="557"/>
                  </a:lnTo>
                  <a:lnTo>
                    <a:pt x="392" y="555"/>
                  </a:lnTo>
                  <a:lnTo>
                    <a:pt x="392" y="553"/>
                  </a:lnTo>
                  <a:lnTo>
                    <a:pt x="390" y="553"/>
                  </a:lnTo>
                  <a:lnTo>
                    <a:pt x="388" y="551"/>
                  </a:lnTo>
                  <a:lnTo>
                    <a:pt x="386" y="551"/>
                  </a:lnTo>
                  <a:lnTo>
                    <a:pt x="386" y="549"/>
                  </a:lnTo>
                  <a:lnTo>
                    <a:pt x="384" y="549"/>
                  </a:lnTo>
                  <a:lnTo>
                    <a:pt x="384" y="547"/>
                  </a:lnTo>
                  <a:lnTo>
                    <a:pt x="384" y="545"/>
                  </a:lnTo>
                  <a:lnTo>
                    <a:pt x="384" y="545"/>
                  </a:lnTo>
                  <a:lnTo>
                    <a:pt x="384" y="547"/>
                  </a:lnTo>
                  <a:lnTo>
                    <a:pt x="382" y="547"/>
                  </a:lnTo>
                  <a:lnTo>
                    <a:pt x="380" y="547"/>
                  </a:lnTo>
                  <a:lnTo>
                    <a:pt x="380" y="545"/>
                  </a:lnTo>
                  <a:lnTo>
                    <a:pt x="382" y="543"/>
                  </a:lnTo>
                  <a:lnTo>
                    <a:pt x="384" y="541"/>
                  </a:lnTo>
                  <a:lnTo>
                    <a:pt x="384" y="543"/>
                  </a:lnTo>
                  <a:lnTo>
                    <a:pt x="384" y="541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7"/>
                  </a:lnTo>
                  <a:lnTo>
                    <a:pt x="384" y="535"/>
                  </a:lnTo>
                  <a:lnTo>
                    <a:pt x="384" y="535"/>
                  </a:lnTo>
                  <a:lnTo>
                    <a:pt x="384" y="537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2" y="539"/>
                  </a:lnTo>
                  <a:lnTo>
                    <a:pt x="380" y="539"/>
                  </a:lnTo>
                  <a:lnTo>
                    <a:pt x="378" y="539"/>
                  </a:lnTo>
                  <a:lnTo>
                    <a:pt x="376" y="539"/>
                  </a:lnTo>
                  <a:lnTo>
                    <a:pt x="374" y="539"/>
                  </a:lnTo>
                  <a:lnTo>
                    <a:pt x="372" y="539"/>
                  </a:lnTo>
                  <a:lnTo>
                    <a:pt x="370" y="539"/>
                  </a:lnTo>
                  <a:lnTo>
                    <a:pt x="368" y="539"/>
                  </a:lnTo>
                  <a:lnTo>
                    <a:pt x="368" y="541"/>
                  </a:lnTo>
                  <a:lnTo>
                    <a:pt x="370" y="541"/>
                  </a:lnTo>
                  <a:lnTo>
                    <a:pt x="370" y="543"/>
                  </a:lnTo>
                  <a:lnTo>
                    <a:pt x="368" y="541"/>
                  </a:lnTo>
                  <a:lnTo>
                    <a:pt x="366" y="543"/>
                  </a:lnTo>
                  <a:lnTo>
                    <a:pt x="364" y="543"/>
                  </a:lnTo>
                  <a:lnTo>
                    <a:pt x="362" y="541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60" y="539"/>
                  </a:lnTo>
                  <a:lnTo>
                    <a:pt x="362" y="539"/>
                  </a:lnTo>
                  <a:lnTo>
                    <a:pt x="360" y="539"/>
                  </a:lnTo>
                  <a:lnTo>
                    <a:pt x="360" y="537"/>
                  </a:lnTo>
                  <a:lnTo>
                    <a:pt x="358" y="537"/>
                  </a:lnTo>
                  <a:lnTo>
                    <a:pt x="358" y="539"/>
                  </a:lnTo>
                  <a:lnTo>
                    <a:pt x="358" y="539"/>
                  </a:lnTo>
                  <a:lnTo>
                    <a:pt x="356" y="539"/>
                  </a:lnTo>
                  <a:lnTo>
                    <a:pt x="354" y="539"/>
                  </a:lnTo>
                  <a:lnTo>
                    <a:pt x="354" y="541"/>
                  </a:lnTo>
                  <a:lnTo>
                    <a:pt x="352" y="539"/>
                  </a:lnTo>
                  <a:lnTo>
                    <a:pt x="350" y="539"/>
                  </a:lnTo>
                  <a:lnTo>
                    <a:pt x="350" y="539"/>
                  </a:lnTo>
                  <a:lnTo>
                    <a:pt x="348" y="539"/>
                  </a:lnTo>
                  <a:lnTo>
                    <a:pt x="342" y="537"/>
                  </a:lnTo>
                  <a:lnTo>
                    <a:pt x="342" y="535"/>
                  </a:lnTo>
                  <a:lnTo>
                    <a:pt x="344" y="537"/>
                  </a:lnTo>
                  <a:lnTo>
                    <a:pt x="348" y="539"/>
                  </a:lnTo>
                  <a:lnTo>
                    <a:pt x="348" y="537"/>
                  </a:lnTo>
                  <a:lnTo>
                    <a:pt x="346" y="537"/>
                  </a:lnTo>
                  <a:lnTo>
                    <a:pt x="346" y="535"/>
                  </a:lnTo>
                  <a:lnTo>
                    <a:pt x="346" y="533"/>
                  </a:lnTo>
                  <a:lnTo>
                    <a:pt x="346" y="531"/>
                  </a:lnTo>
                  <a:lnTo>
                    <a:pt x="344" y="531"/>
                  </a:lnTo>
                  <a:lnTo>
                    <a:pt x="344" y="529"/>
                  </a:lnTo>
                  <a:lnTo>
                    <a:pt x="342" y="527"/>
                  </a:lnTo>
                  <a:lnTo>
                    <a:pt x="340" y="525"/>
                  </a:lnTo>
                  <a:lnTo>
                    <a:pt x="340" y="527"/>
                  </a:lnTo>
                  <a:lnTo>
                    <a:pt x="340" y="525"/>
                  </a:lnTo>
                  <a:lnTo>
                    <a:pt x="338" y="525"/>
                  </a:lnTo>
                  <a:lnTo>
                    <a:pt x="336" y="525"/>
                  </a:lnTo>
                  <a:lnTo>
                    <a:pt x="336" y="523"/>
                  </a:lnTo>
                  <a:lnTo>
                    <a:pt x="338" y="523"/>
                  </a:lnTo>
                  <a:lnTo>
                    <a:pt x="336" y="523"/>
                  </a:lnTo>
                  <a:lnTo>
                    <a:pt x="336" y="523"/>
                  </a:lnTo>
                  <a:lnTo>
                    <a:pt x="336" y="521"/>
                  </a:lnTo>
                  <a:lnTo>
                    <a:pt x="336" y="519"/>
                  </a:lnTo>
                  <a:lnTo>
                    <a:pt x="336" y="521"/>
                  </a:lnTo>
                  <a:lnTo>
                    <a:pt x="334" y="521"/>
                  </a:lnTo>
                  <a:lnTo>
                    <a:pt x="334" y="523"/>
                  </a:lnTo>
                  <a:lnTo>
                    <a:pt x="334" y="525"/>
                  </a:lnTo>
                  <a:lnTo>
                    <a:pt x="332" y="523"/>
                  </a:lnTo>
                  <a:lnTo>
                    <a:pt x="332" y="521"/>
                  </a:lnTo>
                  <a:lnTo>
                    <a:pt x="332" y="523"/>
                  </a:lnTo>
                  <a:lnTo>
                    <a:pt x="330" y="523"/>
                  </a:lnTo>
                  <a:lnTo>
                    <a:pt x="328" y="523"/>
                  </a:lnTo>
                  <a:lnTo>
                    <a:pt x="330" y="521"/>
                  </a:lnTo>
                  <a:lnTo>
                    <a:pt x="328" y="521"/>
                  </a:lnTo>
                  <a:lnTo>
                    <a:pt x="326" y="521"/>
                  </a:lnTo>
                  <a:lnTo>
                    <a:pt x="326" y="523"/>
                  </a:lnTo>
                  <a:lnTo>
                    <a:pt x="324" y="523"/>
                  </a:lnTo>
                  <a:lnTo>
                    <a:pt x="322" y="523"/>
                  </a:lnTo>
                  <a:lnTo>
                    <a:pt x="324" y="521"/>
                  </a:lnTo>
                  <a:lnTo>
                    <a:pt x="324" y="519"/>
                  </a:lnTo>
                  <a:lnTo>
                    <a:pt x="324" y="517"/>
                  </a:lnTo>
                  <a:lnTo>
                    <a:pt x="326" y="515"/>
                  </a:lnTo>
                  <a:lnTo>
                    <a:pt x="326" y="513"/>
                  </a:lnTo>
                  <a:lnTo>
                    <a:pt x="328" y="511"/>
                  </a:lnTo>
                  <a:lnTo>
                    <a:pt x="326" y="511"/>
                  </a:lnTo>
                  <a:lnTo>
                    <a:pt x="326" y="509"/>
                  </a:lnTo>
                  <a:lnTo>
                    <a:pt x="326" y="507"/>
                  </a:lnTo>
                  <a:lnTo>
                    <a:pt x="328" y="507"/>
                  </a:lnTo>
                  <a:lnTo>
                    <a:pt x="328" y="505"/>
                  </a:lnTo>
                  <a:lnTo>
                    <a:pt x="328" y="503"/>
                  </a:lnTo>
                  <a:lnTo>
                    <a:pt x="330" y="503"/>
                  </a:lnTo>
                  <a:lnTo>
                    <a:pt x="332" y="503"/>
                  </a:lnTo>
                  <a:lnTo>
                    <a:pt x="330" y="503"/>
                  </a:lnTo>
                  <a:lnTo>
                    <a:pt x="330" y="501"/>
                  </a:lnTo>
                  <a:lnTo>
                    <a:pt x="330" y="499"/>
                  </a:lnTo>
                  <a:lnTo>
                    <a:pt x="332" y="499"/>
                  </a:lnTo>
                  <a:lnTo>
                    <a:pt x="332" y="497"/>
                  </a:lnTo>
                  <a:lnTo>
                    <a:pt x="332" y="495"/>
                  </a:lnTo>
                  <a:lnTo>
                    <a:pt x="334" y="495"/>
                  </a:lnTo>
                  <a:lnTo>
                    <a:pt x="336" y="495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6" y="493"/>
                  </a:lnTo>
                  <a:lnTo>
                    <a:pt x="334" y="493"/>
                  </a:lnTo>
                  <a:lnTo>
                    <a:pt x="336" y="491"/>
                  </a:lnTo>
                  <a:lnTo>
                    <a:pt x="336" y="491"/>
                  </a:lnTo>
                  <a:lnTo>
                    <a:pt x="336" y="489"/>
                  </a:lnTo>
                  <a:lnTo>
                    <a:pt x="332" y="491"/>
                  </a:lnTo>
                  <a:lnTo>
                    <a:pt x="330" y="489"/>
                  </a:lnTo>
                  <a:lnTo>
                    <a:pt x="330" y="487"/>
                  </a:lnTo>
                  <a:lnTo>
                    <a:pt x="332" y="487"/>
                  </a:lnTo>
                  <a:lnTo>
                    <a:pt x="332" y="485"/>
                  </a:lnTo>
                  <a:lnTo>
                    <a:pt x="332" y="483"/>
                  </a:lnTo>
                  <a:lnTo>
                    <a:pt x="332" y="481"/>
                  </a:lnTo>
                  <a:lnTo>
                    <a:pt x="332" y="479"/>
                  </a:lnTo>
                  <a:lnTo>
                    <a:pt x="334" y="481"/>
                  </a:lnTo>
                  <a:lnTo>
                    <a:pt x="334" y="479"/>
                  </a:lnTo>
                  <a:lnTo>
                    <a:pt x="334" y="477"/>
                  </a:lnTo>
                  <a:lnTo>
                    <a:pt x="334" y="475"/>
                  </a:lnTo>
                  <a:lnTo>
                    <a:pt x="334" y="473"/>
                  </a:lnTo>
                  <a:lnTo>
                    <a:pt x="334" y="471"/>
                  </a:lnTo>
                  <a:lnTo>
                    <a:pt x="334" y="469"/>
                  </a:lnTo>
                  <a:lnTo>
                    <a:pt x="334" y="467"/>
                  </a:lnTo>
                  <a:lnTo>
                    <a:pt x="332" y="467"/>
                  </a:lnTo>
                  <a:lnTo>
                    <a:pt x="330" y="467"/>
                  </a:lnTo>
                  <a:lnTo>
                    <a:pt x="330" y="469"/>
                  </a:lnTo>
                  <a:lnTo>
                    <a:pt x="330" y="471"/>
                  </a:lnTo>
                  <a:lnTo>
                    <a:pt x="330" y="473"/>
                  </a:lnTo>
                  <a:lnTo>
                    <a:pt x="328" y="473"/>
                  </a:lnTo>
                  <a:lnTo>
                    <a:pt x="328" y="475"/>
                  </a:lnTo>
                  <a:lnTo>
                    <a:pt x="328" y="477"/>
                  </a:lnTo>
                  <a:lnTo>
                    <a:pt x="328" y="479"/>
                  </a:lnTo>
                  <a:lnTo>
                    <a:pt x="326" y="479"/>
                  </a:lnTo>
                  <a:lnTo>
                    <a:pt x="324" y="479"/>
                  </a:lnTo>
                  <a:lnTo>
                    <a:pt x="322" y="481"/>
                  </a:lnTo>
                  <a:lnTo>
                    <a:pt x="320" y="481"/>
                  </a:lnTo>
                  <a:lnTo>
                    <a:pt x="320" y="483"/>
                  </a:lnTo>
                  <a:lnTo>
                    <a:pt x="318" y="483"/>
                  </a:lnTo>
                  <a:lnTo>
                    <a:pt x="316" y="483"/>
                  </a:lnTo>
                  <a:lnTo>
                    <a:pt x="316" y="485"/>
                  </a:lnTo>
                  <a:lnTo>
                    <a:pt x="314" y="485"/>
                  </a:lnTo>
                  <a:lnTo>
                    <a:pt x="314" y="487"/>
                  </a:lnTo>
                  <a:lnTo>
                    <a:pt x="314" y="489"/>
                  </a:lnTo>
                  <a:lnTo>
                    <a:pt x="314" y="491"/>
                  </a:lnTo>
                  <a:lnTo>
                    <a:pt x="312" y="491"/>
                  </a:lnTo>
                  <a:lnTo>
                    <a:pt x="312" y="491"/>
                  </a:lnTo>
                  <a:lnTo>
                    <a:pt x="310" y="495"/>
                  </a:lnTo>
                  <a:lnTo>
                    <a:pt x="308" y="497"/>
                  </a:lnTo>
                  <a:lnTo>
                    <a:pt x="308" y="499"/>
                  </a:lnTo>
                  <a:lnTo>
                    <a:pt x="306" y="501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4" y="501"/>
                  </a:lnTo>
                  <a:lnTo>
                    <a:pt x="304" y="503"/>
                  </a:lnTo>
                  <a:lnTo>
                    <a:pt x="302" y="503"/>
                  </a:lnTo>
                  <a:lnTo>
                    <a:pt x="302" y="505"/>
                  </a:lnTo>
                  <a:lnTo>
                    <a:pt x="300" y="505"/>
                  </a:lnTo>
                  <a:lnTo>
                    <a:pt x="302" y="505"/>
                  </a:lnTo>
                  <a:lnTo>
                    <a:pt x="302" y="503"/>
                  </a:lnTo>
                  <a:lnTo>
                    <a:pt x="300" y="503"/>
                  </a:lnTo>
                  <a:lnTo>
                    <a:pt x="300" y="505"/>
                  </a:lnTo>
                  <a:lnTo>
                    <a:pt x="300" y="507"/>
                  </a:lnTo>
                  <a:lnTo>
                    <a:pt x="298" y="509"/>
                  </a:lnTo>
                  <a:lnTo>
                    <a:pt x="298" y="511"/>
                  </a:lnTo>
                  <a:lnTo>
                    <a:pt x="298" y="509"/>
                  </a:lnTo>
                  <a:lnTo>
                    <a:pt x="296" y="509"/>
                  </a:lnTo>
                  <a:lnTo>
                    <a:pt x="296" y="511"/>
                  </a:lnTo>
                  <a:lnTo>
                    <a:pt x="294" y="513"/>
                  </a:lnTo>
                  <a:lnTo>
                    <a:pt x="292" y="513"/>
                  </a:lnTo>
                  <a:lnTo>
                    <a:pt x="292" y="515"/>
                  </a:lnTo>
                  <a:lnTo>
                    <a:pt x="290" y="515"/>
                  </a:lnTo>
                  <a:lnTo>
                    <a:pt x="288" y="515"/>
                  </a:lnTo>
                  <a:lnTo>
                    <a:pt x="288" y="513"/>
                  </a:lnTo>
                  <a:lnTo>
                    <a:pt x="288" y="513"/>
                  </a:lnTo>
                  <a:lnTo>
                    <a:pt x="286" y="513"/>
                  </a:lnTo>
                  <a:lnTo>
                    <a:pt x="286" y="511"/>
                  </a:lnTo>
                  <a:lnTo>
                    <a:pt x="284" y="511"/>
                  </a:lnTo>
                  <a:lnTo>
                    <a:pt x="284" y="509"/>
                  </a:lnTo>
                  <a:lnTo>
                    <a:pt x="282" y="509"/>
                  </a:lnTo>
                  <a:lnTo>
                    <a:pt x="280" y="507"/>
                  </a:lnTo>
                  <a:lnTo>
                    <a:pt x="282" y="507"/>
                  </a:lnTo>
                  <a:lnTo>
                    <a:pt x="282" y="505"/>
                  </a:lnTo>
                  <a:lnTo>
                    <a:pt x="280" y="505"/>
                  </a:lnTo>
                  <a:lnTo>
                    <a:pt x="280" y="507"/>
                  </a:lnTo>
                  <a:lnTo>
                    <a:pt x="278" y="505"/>
                  </a:lnTo>
                  <a:lnTo>
                    <a:pt x="276" y="505"/>
                  </a:lnTo>
                  <a:lnTo>
                    <a:pt x="276" y="503"/>
                  </a:lnTo>
                  <a:lnTo>
                    <a:pt x="276" y="501"/>
                  </a:lnTo>
                  <a:lnTo>
                    <a:pt x="278" y="503"/>
                  </a:lnTo>
                  <a:lnTo>
                    <a:pt x="280" y="501"/>
                  </a:lnTo>
                  <a:lnTo>
                    <a:pt x="282" y="501"/>
                  </a:lnTo>
                  <a:lnTo>
                    <a:pt x="284" y="501"/>
                  </a:lnTo>
                  <a:lnTo>
                    <a:pt x="286" y="499"/>
                  </a:lnTo>
                  <a:lnTo>
                    <a:pt x="286" y="501"/>
                  </a:lnTo>
                  <a:lnTo>
                    <a:pt x="288" y="501"/>
                  </a:lnTo>
                  <a:lnTo>
                    <a:pt x="288" y="499"/>
                  </a:lnTo>
                  <a:lnTo>
                    <a:pt x="290" y="499"/>
                  </a:lnTo>
                  <a:lnTo>
                    <a:pt x="288" y="499"/>
                  </a:lnTo>
                  <a:lnTo>
                    <a:pt x="288" y="499"/>
                  </a:lnTo>
                  <a:lnTo>
                    <a:pt x="286" y="499"/>
                  </a:lnTo>
                  <a:lnTo>
                    <a:pt x="284" y="499"/>
                  </a:lnTo>
                  <a:lnTo>
                    <a:pt x="282" y="501"/>
                  </a:lnTo>
                  <a:lnTo>
                    <a:pt x="280" y="501"/>
                  </a:lnTo>
                  <a:lnTo>
                    <a:pt x="278" y="499"/>
                  </a:lnTo>
                  <a:lnTo>
                    <a:pt x="278" y="501"/>
                  </a:lnTo>
                  <a:lnTo>
                    <a:pt x="276" y="501"/>
                  </a:lnTo>
                  <a:lnTo>
                    <a:pt x="276" y="499"/>
                  </a:lnTo>
                  <a:lnTo>
                    <a:pt x="274" y="499"/>
                  </a:lnTo>
                  <a:lnTo>
                    <a:pt x="272" y="497"/>
                  </a:lnTo>
                  <a:lnTo>
                    <a:pt x="272" y="495"/>
                  </a:lnTo>
                  <a:lnTo>
                    <a:pt x="272" y="493"/>
                  </a:lnTo>
                  <a:lnTo>
                    <a:pt x="270" y="493"/>
                  </a:lnTo>
                  <a:lnTo>
                    <a:pt x="272" y="493"/>
                  </a:lnTo>
                  <a:lnTo>
                    <a:pt x="270" y="495"/>
                  </a:lnTo>
                  <a:lnTo>
                    <a:pt x="268" y="495"/>
                  </a:lnTo>
                  <a:lnTo>
                    <a:pt x="266" y="493"/>
                  </a:lnTo>
                  <a:lnTo>
                    <a:pt x="264" y="493"/>
                  </a:lnTo>
                  <a:lnTo>
                    <a:pt x="262" y="493"/>
                  </a:lnTo>
                  <a:lnTo>
                    <a:pt x="262" y="491"/>
                  </a:lnTo>
                  <a:lnTo>
                    <a:pt x="260" y="491"/>
                  </a:lnTo>
                  <a:lnTo>
                    <a:pt x="258" y="491"/>
                  </a:lnTo>
                  <a:lnTo>
                    <a:pt x="256" y="491"/>
                  </a:lnTo>
                  <a:lnTo>
                    <a:pt x="256" y="491"/>
                  </a:lnTo>
                  <a:lnTo>
                    <a:pt x="254" y="491"/>
                  </a:lnTo>
                  <a:lnTo>
                    <a:pt x="254" y="491"/>
                  </a:lnTo>
                  <a:lnTo>
                    <a:pt x="252" y="491"/>
                  </a:lnTo>
                  <a:lnTo>
                    <a:pt x="250" y="491"/>
                  </a:lnTo>
                  <a:lnTo>
                    <a:pt x="250" y="493"/>
                  </a:lnTo>
                  <a:lnTo>
                    <a:pt x="248" y="493"/>
                  </a:lnTo>
                  <a:lnTo>
                    <a:pt x="246" y="493"/>
                  </a:lnTo>
                  <a:lnTo>
                    <a:pt x="246" y="495"/>
                  </a:lnTo>
                  <a:lnTo>
                    <a:pt x="244" y="495"/>
                  </a:lnTo>
                  <a:lnTo>
                    <a:pt x="242" y="495"/>
                  </a:lnTo>
                  <a:lnTo>
                    <a:pt x="240" y="495"/>
                  </a:lnTo>
                  <a:lnTo>
                    <a:pt x="240" y="493"/>
                  </a:lnTo>
                  <a:lnTo>
                    <a:pt x="240" y="493"/>
                  </a:lnTo>
                  <a:lnTo>
                    <a:pt x="238" y="493"/>
                  </a:lnTo>
                  <a:lnTo>
                    <a:pt x="238" y="491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91"/>
                  </a:lnTo>
                  <a:lnTo>
                    <a:pt x="242" y="491"/>
                  </a:lnTo>
                  <a:lnTo>
                    <a:pt x="242" y="489"/>
                  </a:lnTo>
                  <a:lnTo>
                    <a:pt x="244" y="489"/>
                  </a:lnTo>
                  <a:lnTo>
                    <a:pt x="246" y="487"/>
                  </a:lnTo>
                  <a:lnTo>
                    <a:pt x="244" y="487"/>
                  </a:lnTo>
                  <a:lnTo>
                    <a:pt x="246" y="485"/>
                  </a:lnTo>
                  <a:lnTo>
                    <a:pt x="248" y="485"/>
                  </a:lnTo>
                  <a:lnTo>
                    <a:pt x="250" y="483"/>
                  </a:lnTo>
                  <a:lnTo>
                    <a:pt x="252" y="481"/>
                  </a:lnTo>
                  <a:lnTo>
                    <a:pt x="252" y="479"/>
                  </a:lnTo>
                  <a:lnTo>
                    <a:pt x="252" y="477"/>
                  </a:lnTo>
                  <a:lnTo>
                    <a:pt x="254" y="477"/>
                  </a:lnTo>
                  <a:lnTo>
                    <a:pt x="254" y="475"/>
                  </a:lnTo>
                  <a:lnTo>
                    <a:pt x="256" y="475"/>
                  </a:lnTo>
                  <a:lnTo>
                    <a:pt x="258" y="473"/>
                  </a:lnTo>
                  <a:lnTo>
                    <a:pt x="258" y="471"/>
                  </a:lnTo>
                  <a:lnTo>
                    <a:pt x="258" y="469"/>
                  </a:lnTo>
                  <a:lnTo>
                    <a:pt x="260" y="467"/>
                  </a:lnTo>
                  <a:lnTo>
                    <a:pt x="260" y="463"/>
                  </a:lnTo>
                  <a:lnTo>
                    <a:pt x="262" y="463"/>
                  </a:lnTo>
                  <a:lnTo>
                    <a:pt x="264" y="463"/>
                  </a:lnTo>
                  <a:lnTo>
                    <a:pt x="264" y="461"/>
                  </a:lnTo>
                  <a:lnTo>
                    <a:pt x="266" y="459"/>
                  </a:lnTo>
                  <a:lnTo>
                    <a:pt x="264" y="459"/>
                  </a:lnTo>
                  <a:lnTo>
                    <a:pt x="264" y="457"/>
                  </a:lnTo>
                  <a:lnTo>
                    <a:pt x="262" y="457"/>
                  </a:lnTo>
                  <a:lnTo>
                    <a:pt x="262" y="459"/>
                  </a:lnTo>
                  <a:lnTo>
                    <a:pt x="260" y="459"/>
                  </a:lnTo>
                  <a:lnTo>
                    <a:pt x="260" y="461"/>
                  </a:lnTo>
                  <a:lnTo>
                    <a:pt x="258" y="461"/>
                  </a:lnTo>
                  <a:lnTo>
                    <a:pt x="256" y="461"/>
                  </a:lnTo>
                  <a:lnTo>
                    <a:pt x="256" y="463"/>
                  </a:lnTo>
                  <a:lnTo>
                    <a:pt x="254" y="463"/>
                  </a:lnTo>
                  <a:lnTo>
                    <a:pt x="254" y="465"/>
                  </a:lnTo>
                  <a:lnTo>
                    <a:pt x="252" y="465"/>
                  </a:lnTo>
                  <a:lnTo>
                    <a:pt x="250" y="465"/>
                  </a:lnTo>
                  <a:lnTo>
                    <a:pt x="248" y="465"/>
                  </a:lnTo>
                  <a:lnTo>
                    <a:pt x="248" y="467"/>
                  </a:lnTo>
                  <a:lnTo>
                    <a:pt x="246" y="467"/>
                  </a:lnTo>
                  <a:lnTo>
                    <a:pt x="242" y="467"/>
                  </a:lnTo>
                  <a:lnTo>
                    <a:pt x="242" y="465"/>
                  </a:lnTo>
                  <a:lnTo>
                    <a:pt x="244" y="465"/>
                  </a:lnTo>
                  <a:lnTo>
                    <a:pt x="246" y="465"/>
                  </a:lnTo>
                  <a:lnTo>
                    <a:pt x="246" y="463"/>
                  </a:lnTo>
                  <a:lnTo>
                    <a:pt x="248" y="463"/>
                  </a:lnTo>
                  <a:lnTo>
                    <a:pt x="248" y="461"/>
                  </a:lnTo>
                  <a:lnTo>
                    <a:pt x="250" y="459"/>
                  </a:lnTo>
                  <a:lnTo>
                    <a:pt x="248" y="459"/>
                  </a:lnTo>
                  <a:lnTo>
                    <a:pt x="246" y="461"/>
                  </a:lnTo>
                  <a:lnTo>
                    <a:pt x="242" y="463"/>
                  </a:lnTo>
                  <a:lnTo>
                    <a:pt x="242" y="465"/>
                  </a:lnTo>
                  <a:lnTo>
                    <a:pt x="242" y="463"/>
                  </a:lnTo>
                  <a:lnTo>
                    <a:pt x="242" y="461"/>
                  </a:lnTo>
                  <a:lnTo>
                    <a:pt x="244" y="461"/>
                  </a:lnTo>
                  <a:lnTo>
                    <a:pt x="244" y="459"/>
                  </a:lnTo>
                  <a:lnTo>
                    <a:pt x="242" y="459"/>
                  </a:lnTo>
                  <a:lnTo>
                    <a:pt x="242" y="461"/>
                  </a:lnTo>
                  <a:lnTo>
                    <a:pt x="240" y="461"/>
                  </a:lnTo>
                  <a:lnTo>
                    <a:pt x="242" y="459"/>
                  </a:lnTo>
                  <a:lnTo>
                    <a:pt x="244" y="457"/>
                  </a:lnTo>
                  <a:lnTo>
                    <a:pt x="244" y="455"/>
                  </a:lnTo>
                  <a:lnTo>
                    <a:pt x="246" y="455"/>
                  </a:lnTo>
                  <a:lnTo>
                    <a:pt x="246" y="453"/>
                  </a:lnTo>
                  <a:lnTo>
                    <a:pt x="244" y="453"/>
                  </a:lnTo>
                  <a:lnTo>
                    <a:pt x="242" y="455"/>
                  </a:lnTo>
                  <a:lnTo>
                    <a:pt x="242" y="457"/>
                  </a:lnTo>
                  <a:lnTo>
                    <a:pt x="240" y="457"/>
                  </a:lnTo>
                  <a:lnTo>
                    <a:pt x="240" y="459"/>
                  </a:lnTo>
                  <a:lnTo>
                    <a:pt x="240" y="461"/>
                  </a:lnTo>
                  <a:lnTo>
                    <a:pt x="240" y="465"/>
                  </a:lnTo>
                  <a:lnTo>
                    <a:pt x="238" y="465"/>
                  </a:lnTo>
                  <a:lnTo>
                    <a:pt x="236" y="465"/>
                  </a:lnTo>
                  <a:lnTo>
                    <a:pt x="234" y="465"/>
                  </a:lnTo>
                  <a:lnTo>
                    <a:pt x="234" y="467"/>
                  </a:lnTo>
                  <a:lnTo>
                    <a:pt x="232" y="467"/>
                  </a:lnTo>
                  <a:lnTo>
                    <a:pt x="234" y="465"/>
                  </a:lnTo>
                  <a:lnTo>
                    <a:pt x="234" y="463"/>
                  </a:lnTo>
                  <a:lnTo>
                    <a:pt x="234" y="461"/>
                  </a:lnTo>
                  <a:lnTo>
                    <a:pt x="236" y="461"/>
                  </a:lnTo>
                  <a:lnTo>
                    <a:pt x="236" y="459"/>
                  </a:lnTo>
                  <a:lnTo>
                    <a:pt x="238" y="459"/>
                  </a:lnTo>
                  <a:lnTo>
                    <a:pt x="238" y="457"/>
                  </a:lnTo>
                  <a:lnTo>
                    <a:pt x="236" y="457"/>
                  </a:lnTo>
                  <a:lnTo>
                    <a:pt x="238" y="457"/>
                  </a:lnTo>
                  <a:lnTo>
                    <a:pt x="240" y="455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1"/>
                  </a:lnTo>
                  <a:lnTo>
                    <a:pt x="242" y="451"/>
                  </a:lnTo>
                  <a:lnTo>
                    <a:pt x="240" y="451"/>
                  </a:lnTo>
                  <a:lnTo>
                    <a:pt x="240" y="451"/>
                  </a:lnTo>
                  <a:lnTo>
                    <a:pt x="238" y="453"/>
                  </a:lnTo>
                  <a:lnTo>
                    <a:pt x="236" y="453"/>
                  </a:lnTo>
                  <a:lnTo>
                    <a:pt x="234" y="455"/>
                  </a:lnTo>
                  <a:lnTo>
                    <a:pt x="232" y="457"/>
                  </a:lnTo>
                  <a:lnTo>
                    <a:pt x="230" y="459"/>
                  </a:lnTo>
                  <a:lnTo>
                    <a:pt x="228" y="459"/>
                  </a:lnTo>
                  <a:lnTo>
                    <a:pt x="228" y="461"/>
                  </a:lnTo>
                  <a:lnTo>
                    <a:pt x="226" y="461"/>
                  </a:lnTo>
                  <a:lnTo>
                    <a:pt x="224" y="461"/>
                  </a:lnTo>
                  <a:lnTo>
                    <a:pt x="222" y="463"/>
                  </a:lnTo>
                  <a:lnTo>
                    <a:pt x="218" y="465"/>
                  </a:lnTo>
                  <a:lnTo>
                    <a:pt x="216" y="465"/>
                  </a:lnTo>
                  <a:lnTo>
                    <a:pt x="214" y="465"/>
                  </a:lnTo>
                  <a:lnTo>
                    <a:pt x="212" y="465"/>
                  </a:lnTo>
                  <a:lnTo>
                    <a:pt x="210" y="465"/>
                  </a:lnTo>
                  <a:lnTo>
                    <a:pt x="210" y="463"/>
                  </a:lnTo>
                  <a:lnTo>
                    <a:pt x="210" y="461"/>
                  </a:lnTo>
                  <a:lnTo>
                    <a:pt x="212" y="461"/>
                  </a:lnTo>
                  <a:lnTo>
                    <a:pt x="214" y="461"/>
                  </a:lnTo>
                  <a:lnTo>
                    <a:pt x="214" y="459"/>
                  </a:lnTo>
                  <a:lnTo>
                    <a:pt x="212" y="459"/>
                  </a:lnTo>
                  <a:lnTo>
                    <a:pt x="214" y="459"/>
                  </a:lnTo>
                  <a:lnTo>
                    <a:pt x="216" y="457"/>
                  </a:lnTo>
                  <a:lnTo>
                    <a:pt x="216" y="455"/>
                  </a:lnTo>
                  <a:lnTo>
                    <a:pt x="218" y="455"/>
                  </a:lnTo>
                  <a:lnTo>
                    <a:pt x="218" y="453"/>
                  </a:lnTo>
                  <a:lnTo>
                    <a:pt x="220" y="453"/>
                  </a:lnTo>
                  <a:lnTo>
                    <a:pt x="220" y="451"/>
                  </a:lnTo>
                  <a:lnTo>
                    <a:pt x="222" y="451"/>
                  </a:lnTo>
                  <a:lnTo>
                    <a:pt x="222" y="449"/>
                  </a:lnTo>
                  <a:lnTo>
                    <a:pt x="224" y="449"/>
                  </a:lnTo>
                  <a:lnTo>
                    <a:pt x="226" y="451"/>
                  </a:lnTo>
                  <a:lnTo>
                    <a:pt x="228" y="451"/>
                  </a:lnTo>
                  <a:lnTo>
                    <a:pt x="228" y="449"/>
                  </a:lnTo>
                  <a:lnTo>
                    <a:pt x="226" y="449"/>
                  </a:lnTo>
                  <a:lnTo>
                    <a:pt x="226" y="447"/>
                  </a:lnTo>
                  <a:lnTo>
                    <a:pt x="228" y="447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2" y="445"/>
                  </a:lnTo>
                  <a:lnTo>
                    <a:pt x="234" y="445"/>
                  </a:lnTo>
                  <a:lnTo>
                    <a:pt x="234" y="443"/>
                  </a:lnTo>
                  <a:lnTo>
                    <a:pt x="232" y="443"/>
                  </a:lnTo>
                  <a:lnTo>
                    <a:pt x="230" y="443"/>
                  </a:lnTo>
                  <a:lnTo>
                    <a:pt x="230" y="443"/>
                  </a:lnTo>
                  <a:lnTo>
                    <a:pt x="228" y="443"/>
                  </a:lnTo>
                  <a:lnTo>
                    <a:pt x="230" y="443"/>
                  </a:lnTo>
                  <a:lnTo>
                    <a:pt x="230" y="441"/>
                  </a:lnTo>
                  <a:lnTo>
                    <a:pt x="230" y="439"/>
                  </a:lnTo>
                  <a:lnTo>
                    <a:pt x="230" y="437"/>
                  </a:lnTo>
                  <a:lnTo>
                    <a:pt x="228" y="437"/>
                  </a:lnTo>
                  <a:lnTo>
                    <a:pt x="228" y="439"/>
                  </a:lnTo>
                  <a:lnTo>
                    <a:pt x="228" y="441"/>
                  </a:lnTo>
                  <a:lnTo>
                    <a:pt x="226" y="443"/>
                  </a:lnTo>
                  <a:lnTo>
                    <a:pt x="224" y="443"/>
                  </a:lnTo>
                  <a:lnTo>
                    <a:pt x="224" y="445"/>
                  </a:lnTo>
                  <a:lnTo>
                    <a:pt x="222" y="447"/>
                  </a:lnTo>
                  <a:lnTo>
                    <a:pt x="222" y="445"/>
                  </a:lnTo>
                  <a:lnTo>
                    <a:pt x="224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2" y="443"/>
                  </a:lnTo>
                  <a:lnTo>
                    <a:pt x="222" y="445"/>
                  </a:lnTo>
                  <a:lnTo>
                    <a:pt x="220" y="445"/>
                  </a:lnTo>
                  <a:lnTo>
                    <a:pt x="220" y="447"/>
                  </a:lnTo>
                  <a:lnTo>
                    <a:pt x="218" y="447"/>
                  </a:lnTo>
                  <a:lnTo>
                    <a:pt x="216" y="445"/>
                  </a:lnTo>
                  <a:lnTo>
                    <a:pt x="216" y="443"/>
                  </a:lnTo>
                  <a:lnTo>
                    <a:pt x="218" y="443"/>
                  </a:lnTo>
                  <a:lnTo>
                    <a:pt x="218" y="443"/>
                  </a:lnTo>
                  <a:lnTo>
                    <a:pt x="216" y="443"/>
                  </a:lnTo>
                  <a:lnTo>
                    <a:pt x="214" y="443"/>
                  </a:lnTo>
                  <a:lnTo>
                    <a:pt x="214" y="445"/>
                  </a:lnTo>
                  <a:lnTo>
                    <a:pt x="214" y="447"/>
                  </a:lnTo>
                  <a:lnTo>
                    <a:pt x="214" y="449"/>
                  </a:lnTo>
                  <a:lnTo>
                    <a:pt x="212" y="449"/>
                  </a:lnTo>
                  <a:lnTo>
                    <a:pt x="210" y="449"/>
                  </a:lnTo>
                  <a:lnTo>
                    <a:pt x="208" y="449"/>
                  </a:lnTo>
                  <a:lnTo>
                    <a:pt x="206" y="449"/>
                  </a:lnTo>
                  <a:lnTo>
                    <a:pt x="206" y="447"/>
                  </a:lnTo>
                  <a:lnTo>
                    <a:pt x="206" y="445"/>
                  </a:lnTo>
                  <a:lnTo>
                    <a:pt x="206" y="443"/>
                  </a:lnTo>
                  <a:lnTo>
                    <a:pt x="206" y="443"/>
                  </a:lnTo>
                  <a:lnTo>
                    <a:pt x="208" y="443"/>
                  </a:lnTo>
                  <a:lnTo>
                    <a:pt x="208" y="441"/>
                  </a:lnTo>
                  <a:lnTo>
                    <a:pt x="210" y="441"/>
                  </a:lnTo>
                  <a:lnTo>
                    <a:pt x="210" y="439"/>
                  </a:lnTo>
                  <a:lnTo>
                    <a:pt x="210" y="441"/>
                  </a:lnTo>
                  <a:lnTo>
                    <a:pt x="208" y="441"/>
                  </a:lnTo>
                  <a:lnTo>
                    <a:pt x="206" y="441"/>
                  </a:lnTo>
                  <a:lnTo>
                    <a:pt x="206" y="443"/>
                  </a:lnTo>
                  <a:lnTo>
                    <a:pt x="204" y="443"/>
                  </a:lnTo>
                  <a:lnTo>
                    <a:pt x="204" y="443"/>
                  </a:lnTo>
                  <a:lnTo>
                    <a:pt x="204" y="445"/>
                  </a:lnTo>
                  <a:lnTo>
                    <a:pt x="202" y="447"/>
                  </a:lnTo>
                  <a:lnTo>
                    <a:pt x="202" y="449"/>
                  </a:lnTo>
                  <a:lnTo>
                    <a:pt x="200" y="449"/>
                  </a:lnTo>
                  <a:lnTo>
                    <a:pt x="198" y="451"/>
                  </a:lnTo>
                  <a:lnTo>
                    <a:pt x="198" y="453"/>
                  </a:lnTo>
                  <a:lnTo>
                    <a:pt x="196" y="453"/>
                  </a:lnTo>
                  <a:lnTo>
                    <a:pt x="196" y="451"/>
                  </a:lnTo>
                  <a:lnTo>
                    <a:pt x="196" y="453"/>
                  </a:lnTo>
                  <a:lnTo>
                    <a:pt x="194" y="453"/>
                  </a:lnTo>
                  <a:lnTo>
                    <a:pt x="196" y="455"/>
                  </a:lnTo>
                  <a:lnTo>
                    <a:pt x="194" y="455"/>
                  </a:lnTo>
                  <a:lnTo>
                    <a:pt x="192" y="455"/>
                  </a:lnTo>
                  <a:lnTo>
                    <a:pt x="192" y="457"/>
                  </a:lnTo>
                  <a:lnTo>
                    <a:pt x="192" y="457"/>
                  </a:lnTo>
                  <a:lnTo>
                    <a:pt x="192" y="455"/>
                  </a:lnTo>
                  <a:lnTo>
                    <a:pt x="190" y="455"/>
                  </a:lnTo>
                  <a:lnTo>
                    <a:pt x="190" y="453"/>
                  </a:lnTo>
                  <a:lnTo>
                    <a:pt x="188" y="453"/>
                  </a:lnTo>
                  <a:lnTo>
                    <a:pt x="186" y="453"/>
                  </a:lnTo>
                  <a:lnTo>
                    <a:pt x="184" y="453"/>
                  </a:lnTo>
                  <a:lnTo>
                    <a:pt x="182" y="453"/>
                  </a:lnTo>
                  <a:lnTo>
                    <a:pt x="182" y="455"/>
                  </a:lnTo>
                  <a:lnTo>
                    <a:pt x="178" y="455"/>
                  </a:lnTo>
                  <a:lnTo>
                    <a:pt x="178" y="453"/>
                  </a:lnTo>
                  <a:lnTo>
                    <a:pt x="178" y="451"/>
                  </a:lnTo>
                  <a:lnTo>
                    <a:pt x="178" y="449"/>
                  </a:lnTo>
                  <a:lnTo>
                    <a:pt x="176" y="447"/>
                  </a:lnTo>
                  <a:lnTo>
                    <a:pt x="174" y="445"/>
                  </a:lnTo>
                  <a:lnTo>
                    <a:pt x="176" y="445"/>
                  </a:lnTo>
                  <a:lnTo>
                    <a:pt x="178" y="445"/>
                  </a:lnTo>
                  <a:lnTo>
                    <a:pt x="178" y="447"/>
                  </a:lnTo>
                  <a:lnTo>
                    <a:pt x="180" y="447"/>
                  </a:lnTo>
                  <a:lnTo>
                    <a:pt x="180" y="449"/>
                  </a:lnTo>
                  <a:lnTo>
                    <a:pt x="182" y="447"/>
                  </a:lnTo>
                  <a:lnTo>
                    <a:pt x="180" y="445"/>
                  </a:lnTo>
                  <a:lnTo>
                    <a:pt x="180" y="443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84" y="443"/>
                  </a:lnTo>
                  <a:lnTo>
                    <a:pt x="186" y="443"/>
                  </a:lnTo>
                  <a:lnTo>
                    <a:pt x="186" y="443"/>
                  </a:lnTo>
                  <a:lnTo>
                    <a:pt x="184" y="443"/>
                  </a:lnTo>
                  <a:lnTo>
                    <a:pt x="184" y="445"/>
                  </a:lnTo>
                  <a:lnTo>
                    <a:pt x="186" y="445"/>
                  </a:lnTo>
                  <a:lnTo>
                    <a:pt x="186" y="447"/>
                  </a:lnTo>
                  <a:lnTo>
                    <a:pt x="186" y="445"/>
                  </a:lnTo>
                  <a:lnTo>
                    <a:pt x="186" y="443"/>
                  </a:lnTo>
                  <a:lnTo>
                    <a:pt x="188" y="443"/>
                  </a:lnTo>
                  <a:lnTo>
                    <a:pt x="190" y="443"/>
                  </a:lnTo>
                  <a:lnTo>
                    <a:pt x="190" y="445"/>
                  </a:lnTo>
                  <a:lnTo>
                    <a:pt x="192" y="445"/>
                  </a:lnTo>
                  <a:lnTo>
                    <a:pt x="192" y="443"/>
                  </a:lnTo>
                  <a:lnTo>
                    <a:pt x="190" y="443"/>
                  </a:lnTo>
                  <a:lnTo>
                    <a:pt x="188" y="443"/>
                  </a:lnTo>
                  <a:lnTo>
                    <a:pt x="188" y="441"/>
                  </a:lnTo>
                  <a:lnTo>
                    <a:pt x="190" y="441"/>
                  </a:lnTo>
                  <a:lnTo>
                    <a:pt x="190" y="439"/>
                  </a:lnTo>
                  <a:lnTo>
                    <a:pt x="190" y="441"/>
                  </a:lnTo>
                  <a:lnTo>
                    <a:pt x="192" y="439"/>
                  </a:lnTo>
                  <a:lnTo>
                    <a:pt x="192" y="441"/>
                  </a:lnTo>
                  <a:lnTo>
                    <a:pt x="192" y="441"/>
                  </a:lnTo>
                  <a:lnTo>
                    <a:pt x="194" y="441"/>
                  </a:lnTo>
                  <a:lnTo>
                    <a:pt x="194" y="443"/>
                  </a:lnTo>
                  <a:lnTo>
                    <a:pt x="196" y="443"/>
                  </a:lnTo>
                  <a:lnTo>
                    <a:pt x="194" y="443"/>
                  </a:lnTo>
                  <a:lnTo>
                    <a:pt x="194" y="441"/>
                  </a:lnTo>
                  <a:lnTo>
                    <a:pt x="196" y="441"/>
                  </a:lnTo>
                  <a:lnTo>
                    <a:pt x="196" y="439"/>
                  </a:lnTo>
                  <a:lnTo>
                    <a:pt x="198" y="439"/>
                  </a:lnTo>
                  <a:lnTo>
                    <a:pt x="200" y="439"/>
                  </a:lnTo>
                  <a:lnTo>
                    <a:pt x="202" y="439"/>
                  </a:lnTo>
                  <a:lnTo>
                    <a:pt x="204" y="439"/>
                  </a:lnTo>
                  <a:lnTo>
                    <a:pt x="204" y="437"/>
                  </a:lnTo>
                  <a:lnTo>
                    <a:pt x="204" y="439"/>
                  </a:lnTo>
                  <a:lnTo>
                    <a:pt x="206" y="437"/>
                  </a:lnTo>
                  <a:lnTo>
                    <a:pt x="208" y="437"/>
                  </a:lnTo>
                  <a:lnTo>
                    <a:pt x="208" y="435"/>
                  </a:lnTo>
                  <a:lnTo>
                    <a:pt x="210" y="435"/>
                  </a:lnTo>
                  <a:lnTo>
                    <a:pt x="212" y="433"/>
                  </a:lnTo>
                  <a:lnTo>
                    <a:pt x="214" y="433"/>
                  </a:lnTo>
                  <a:lnTo>
                    <a:pt x="216" y="433"/>
                  </a:lnTo>
                  <a:lnTo>
                    <a:pt x="218" y="433"/>
                  </a:lnTo>
                  <a:lnTo>
                    <a:pt x="218" y="431"/>
                  </a:lnTo>
                  <a:lnTo>
                    <a:pt x="214" y="433"/>
                  </a:lnTo>
                  <a:lnTo>
                    <a:pt x="212" y="433"/>
                  </a:lnTo>
                  <a:lnTo>
                    <a:pt x="212" y="431"/>
                  </a:lnTo>
                  <a:lnTo>
                    <a:pt x="212" y="429"/>
                  </a:lnTo>
                  <a:lnTo>
                    <a:pt x="214" y="429"/>
                  </a:lnTo>
                  <a:lnTo>
                    <a:pt x="216" y="427"/>
                  </a:lnTo>
                  <a:lnTo>
                    <a:pt x="218" y="427"/>
                  </a:lnTo>
                  <a:lnTo>
                    <a:pt x="220" y="429"/>
                  </a:lnTo>
                  <a:lnTo>
                    <a:pt x="222" y="429"/>
                  </a:lnTo>
                  <a:lnTo>
                    <a:pt x="224" y="429"/>
                  </a:lnTo>
                  <a:lnTo>
                    <a:pt x="226" y="429"/>
                  </a:lnTo>
                  <a:lnTo>
                    <a:pt x="226" y="431"/>
                  </a:lnTo>
                  <a:lnTo>
                    <a:pt x="228" y="431"/>
                  </a:lnTo>
                  <a:lnTo>
                    <a:pt x="230" y="431"/>
                  </a:lnTo>
                  <a:lnTo>
                    <a:pt x="228" y="431"/>
                  </a:lnTo>
                  <a:lnTo>
                    <a:pt x="228" y="429"/>
                  </a:lnTo>
                  <a:lnTo>
                    <a:pt x="226" y="429"/>
                  </a:lnTo>
                  <a:lnTo>
                    <a:pt x="224" y="429"/>
                  </a:lnTo>
                  <a:lnTo>
                    <a:pt x="224" y="427"/>
                  </a:lnTo>
                  <a:lnTo>
                    <a:pt x="222" y="427"/>
                  </a:lnTo>
                  <a:lnTo>
                    <a:pt x="220" y="425"/>
                  </a:lnTo>
                  <a:lnTo>
                    <a:pt x="218" y="425"/>
                  </a:lnTo>
                  <a:lnTo>
                    <a:pt x="218" y="423"/>
                  </a:lnTo>
                  <a:lnTo>
                    <a:pt x="216" y="423"/>
                  </a:lnTo>
                  <a:lnTo>
                    <a:pt x="214" y="423"/>
                  </a:lnTo>
                  <a:lnTo>
                    <a:pt x="216" y="423"/>
                  </a:lnTo>
                  <a:lnTo>
                    <a:pt x="216" y="425"/>
                  </a:lnTo>
                  <a:lnTo>
                    <a:pt x="214" y="425"/>
                  </a:lnTo>
                  <a:lnTo>
                    <a:pt x="214" y="423"/>
                  </a:lnTo>
                  <a:lnTo>
                    <a:pt x="214" y="421"/>
                  </a:lnTo>
                  <a:lnTo>
                    <a:pt x="216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4" y="419"/>
                  </a:lnTo>
                  <a:lnTo>
                    <a:pt x="214" y="421"/>
                  </a:lnTo>
                  <a:lnTo>
                    <a:pt x="212" y="421"/>
                  </a:lnTo>
                  <a:lnTo>
                    <a:pt x="212" y="423"/>
                  </a:lnTo>
                  <a:lnTo>
                    <a:pt x="210" y="423"/>
                  </a:lnTo>
                  <a:lnTo>
                    <a:pt x="210" y="425"/>
                  </a:lnTo>
                  <a:lnTo>
                    <a:pt x="210" y="427"/>
                  </a:lnTo>
                  <a:lnTo>
                    <a:pt x="208" y="427"/>
                  </a:lnTo>
                  <a:lnTo>
                    <a:pt x="208" y="429"/>
                  </a:lnTo>
                  <a:lnTo>
                    <a:pt x="206" y="429"/>
                  </a:lnTo>
                  <a:lnTo>
                    <a:pt x="206" y="431"/>
                  </a:lnTo>
                  <a:lnTo>
                    <a:pt x="204" y="431"/>
                  </a:lnTo>
                  <a:lnTo>
                    <a:pt x="204" y="433"/>
                  </a:lnTo>
                  <a:lnTo>
                    <a:pt x="202" y="433"/>
                  </a:lnTo>
                  <a:lnTo>
                    <a:pt x="200" y="433"/>
                  </a:lnTo>
                  <a:lnTo>
                    <a:pt x="198" y="433"/>
                  </a:lnTo>
                  <a:lnTo>
                    <a:pt x="196" y="433"/>
                  </a:lnTo>
                  <a:lnTo>
                    <a:pt x="198" y="433"/>
                  </a:lnTo>
                  <a:lnTo>
                    <a:pt x="198" y="431"/>
                  </a:lnTo>
                  <a:lnTo>
                    <a:pt x="200" y="429"/>
                  </a:lnTo>
                  <a:lnTo>
                    <a:pt x="198" y="429"/>
                  </a:lnTo>
                  <a:lnTo>
                    <a:pt x="196" y="431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1"/>
                  </a:lnTo>
                  <a:lnTo>
                    <a:pt x="194" y="433"/>
                  </a:lnTo>
                  <a:lnTo>
                    <a:pt x="192" y="433"/>
                  </a:lnTo>
                  <a:lnTo>
                    <a:pt x="192" y="433"/>
                  </a:lnTo>
                  <a:lnTo>
                    <a:pt x="190" y="433"/>
                  </a:lnTo>
                  <a:lnTo>
                    <a:pt x="188" y="433"/>
                  </a:lnTo>
                  <a:lnTo>
                    <a:pt x="188" y="435"/>
                  </a:lnTo>
                  <a:lnTo>
                    <a:pt x="188" y="433"/>
                  </a:lnTo>
                  <a:lnTo>
                    <a:pt x="186" y="431"/>
                  </a:lnTo>
                  <a:lnTo>
                    <a:pt x="188" y="429"/>
                  </a:lnTo>
                  <a:lnTo>
                    <a:pt x="186" y="427"/>
                  </a:lnTo>
                  <a:lnTo>
                    <a:pt x="188" y="427"/>
                  </a:lnTo>
                  <a:lnTo>
                    <a:pt x="190" y="427"/>
                  </a:lnTo>
                  <a:lnTo>
                    <a:pt x="190" y="425"/>
                  </a:lnTo>
                  <a:lnTo>
                    <a:pt x="188" y="427"/>
                  </a:lnTo>
                  <a:lnTo>
                    <a:pt x="188" y="425"/>
                  </a:lnTo>
                  <a:lnTo>
                    <a:pt x="186" y="425"/>
                  </a:lnTo>
                  <a:lnTo>
                    <a:pt x="184" y="425"/>
                  </a:lnTo>
                  <a:lnTo>
                    <a:pt x="184" y="427"/>
                  </a:lnTo>
                  <a:lnTo>
                    <a:pt x="182" y="427"/>
                  </a:lnTo>
                  <a:lnTo>
                    <a:pt x="182" y="429"/>
                  </a:lnTo>
                  <a:lnTo>
                    <a:pt x="182" y="431"/>
                  </a:lnTo>
                  <a:lnTo>
                    <a:pt x="182" y="433"/>
                  </a:lnTo>
                  <a:lnTo>
                    <a:pt x="180" y="433"/>
                  </a:lnTo>
                  <a:lnTo>
                    <a:pt x="180" y="431"/>
                  </a:lnTo>
                  <a:lnTo>
                    <a:pt x="180" y="429"/>
                  </a:lnTo>
                  <a:lnTo>
                    <a:pt x="180" y="427"/>
                  </a:lnTo>
                  <a:lnTo>
                    <a:pt x="182" y="427"/>
                  </a:lnTo>
                  <a:lnTo>
                    <a:pt x="182" y="425"/>
                  </a:lnTo>
                  <a:lnTo>
                    <a:pt x="182" y="423"/>
                  </a:lnTo>
                  <a:lnTo>
                    <a:pt x="180" y="421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8" y="425"/>
                  </a:lnTo>
                  <a:lnTo>
                    <a:pt x="176" y="425"/>
                  </a:lnTo>
                  <a:lnTo>
                    <a:pt x="176" y="423"/>
                  </a:lnTo>
                  <a:lnTo>
                    <a:pt x="174" y="421"/>
                  </a:lnTo>
                  <a:lnTo>
                    <a:pt x="174" y="419"/>
                  </a:lnTo>
                  <a:lnTo>
                    <a:pt x="172" y="417"/>
                  </a:lnTo>
                  <a:lnTo>
                    <a:pt x="172" y="415"/>
                  </a:lnTo>
                  <a:lnTo>
                    <a:pt x="172" y="413"/>
                  </a:lnTo>
                  <a:lnTo>
                    <a:pt x="172" y="411"/>
                  </a:lnTo>
                  <a:lnTo>
                    <a:pt x="170" y="411"/>
                  </a:lnTo>
                  <a:lnTo>
                    <a:pt x="170" y="409"/>
                  </a:lnTo>
                  <a:lnTo>
                    <a:pt x="170" y="407"/>
                  </a:lnTo>
                  <a:lnTo>
                    <a:pt x="172" y="407"/>
                  </a:lnTo>
                  <a:lnTo>
                    <a:pt x="172" y="409"/>
                  </a:lnTo>
                  <a:lnTo>
                    <a:pt x="172" y="411"/>
                  </a:lnTo>
                  <a:lnTo>
                    <a:pt x="174" y="411"/>
                  </a:lnTo>
                  <a:lnTo>
                    <a:pt x="174" y="413"/>
                  </a:lnTo>
                  <a:lnTo>
                    <a:pt x="176" y="413"/>
                  </a:lnTo>
                  <a:lnTo>
                    <a:pt x="178" y="411"/>
                  </a:lnTo>
                  <a:lnTo>
                    <a:pt x="178" y="413"/>
                  </a:lnTo>
                  <a:lnTo>
                    <a:pt x="180" y="413"/>
                  </a:lnTo>
                  <a:lnTo>
                    <a:pt x="182" y="413"/>
                  </a:lnTo>
                  <a:lnTo>
                    <a:pt x="184" y="413"/>
                  </a:lnTo>
                  <a:lnTo>
                    <a:pt x="184" y="411"/>
                  </a:lnTo>
                  <a:lnTo>
                    <a:pt x="186" y="413"/>
                  </a:lnTo>
                  <a:lnTo>
                    <a:pt x="188" y="411"/>
                  </a:lnTo>
                  <a:lnTo>
                    <a:pt x="186" y="409"/>
                  </a:lnTo>
                  <a:lnTo>
                    <a:pt x="186" y="411"/>
                  </a:lnTo>
                  <a:lnTo>
                    <a:pt x="184" y="411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80" y="407"/>
                  </a:lnTo>
                  <a:lnTo>
                    <a:pt x="180" y="409"/>
                  </a:lnTo>
                  <a:lnTo>
                    <a:pt x="178" y="409"/>
                  </a:lnTo>
                  <a:lnTo>
                    <a:pt x="176" y="409"/>
                  </a:lnTo>
                  <a:lnTo>
                    <a:pt x="176" y="407"/>
                  </a:lnTo>
                  <a:lnTo>
                    <a:pt x="174" y="407"/>
                  </a:lnTo>
                  <a:lnTo>
                    <a:pt x="172" y="405"/>
                  </a:lnTo>
                  <a:lnTo>
                    <a:pt x="172" y="403"/>
                  </a:lnTo>
                  <a:lnTo>
                    <a:pt x="174" y="403"/>
                  </a:lnTo>
                  <a:lnTo>
                    <a:pt x="174" y="405"/>
                  </a:lnTo>
                  <a:lnTo>
                    <a:pt x="174" y="403"/>
                  </a:lnTo>
                  <a:lnTo>
                    <a:pt x="174" y="401"/>
                  </a:lnTo>
                  <a:lnTo>
                    <a:pt x="176" y="399"/>
                  </a:lnTo>
                  <a:lnTo>
                    <a:pt x="176" y="397"/>
                  </a:lnTo>
                  <a:lnTo>
                    <a:pt x="176" y="395"/>
                  </a:lnTo>
                  <a:lnTo>
                    <a:pt x="176" y="395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80" y="395"/>
                  </a:lnTo>
                  <a:lnTo>
                    <a:pt x="182" y="395"/>
                  </a:lnTo>
                  <a:lnTo>
                    <a:pt x="182" y="397"/>
                  </a:lnTo>
                  <a:lnTo>
                    <a:pt x="182" y="395"/>
                  </a:lnTo>
                  <a:lnTo>
                    <a:pt x="186" y="397"/>
                  </a:lnTo>
                  <a:lnTo>
                    <a:pt x="188" y="399"/>
                  </a:lnTo>
                  <a:lnTo>
                    <a:pt x="192" y="399"/>
                  </a:lnTo>
                  <a:lnTo>
                    <a:pt x="192" y="401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190" y="399"/>
                  </a:lnTo>
                  <a:lnTo>
                    <a:pt x="190" y="397"/>
                  </a:lnTo>
                  <a:lnTo>
                    <a:pt x="188" y="397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6" y="395"/>
                  </a:lnTo>
                  <a:lnTo>
                    <a:pt x="188" y="395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3"/>
                  </a:lnTo>
                  <a:lnTo>
                    <a:pt x="180" y="393"/>
                  </a:lnTo>
                  <a:lnTo>
                    <a:pt x="178" y="393"/>
                  </a:lnTo>
                  <a:lnTo>
                    <a:pt x="178" y="391"/>
                  </a:lnTo>
                  <a:lnTo>
                    <a:pt x="178" y="389"/>
                  </a:lnTo>
                  <a:lnTo>
                    <a:pt x="180" y="389"/>
                  </a:lnTo>
                  <a:lnTo>
                    <a:pt x="180" y="387"/>
                  </a:lnTo>
                  <a:lnTo>
                    <a:pt x="182" y="387"/>
                  </a:lnTo>
                  <a:lnTo>
                    <a:pt x="184" y="387"/>
                  </a:lnTo>
                  <a:lnTo>
                    <a:pt x="186" y="387"/>
                  </a:lnTo>
                  <a:lnTo>
                    <a:pt x="186" y="389"/>
                  </a:lnTo>
                  <a:lnTo>
                    <a:pt x="188" y="389"/>
                  </a:lnTo>
                  <a:lnTo>
                    <a:pt x="188" y="387"/>
                  </a:lnTo>
                  <a:lnTo>
                    <a:pt x="190" y="387"/>
                  </a:lnTo>
                  <a:lnTo>
                    <a:pt x="192" y="387"/>
                  </a:lnTo>
                  <a:lnTo>
                    <a:pt x="192" y="389"/>
                  </a:lnTo>
                  <a:lnTo>
                    <a:pt x="192" y="387"/>
                  </a:lnTo>
                  <a:lnTo>
                    <a:pt x="192" y="387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8" y="387"/>
                  </a:lnTo>
                  <a:lnTo>
                    <a:pt x="200" y="387"/>
                  </a:lnTo>
                  <a:lnTo>
                    <a:pt x="202" y="385"/>
                  </a:lnTo>
                  <a:lnTo>
                    <a:pt x="202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8" y="387"/>
                  </a:lnTo>
                  <a:lnTo>
                    <a:pt x="210" y="387"/>
                  </a:lnTo>
                  <a:lnTo>
                    <a:pt x="212" y="387"/>
                  </a:lnTo>
                  <a:lnTo>
                    <a:pt x="212" y="385"/>
                  </a:lnTo>
                  <a:lnTo>
                    <a:pt x="212" y="383"/>
                  </a:lnTo>
                  <a:lnTo>
                    <a:pt x="210" y="381"/>
                  </a:lnTo>
                  <a:lnTo>
                    <a:pt x="208" y="379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4" y="379"/>
                  </a:lnTo>
                  <a:lnTo>
                    <a:pt x="192" y="379"/>
                  </a:lnTo>
                  <a:lnTo>
                    <a:pt x="192" y="379"/>
                  </a:lnTo>
                  <a:lnTo>
                    <a:pt x="190" y="379"/>
                  </a:lnTo>
                  <a:lnTo>
                    <a:pt x="188" y="379"/>
                  </a:lnTo>
                  <a:lnTo>
                    <a:pt x="186" y="379"/>
                  </a:lnTo>
                  <a:lnTo>
                    <a:pt x="186" y="381"/>
                  </a:lnTo>
                  <a:lnTo>
                    <a:pt x="186" y="379"/>
                  </a:lnTo>
                  <a:lnTo>
                    <a:pt x="186" y="377"/>
                  </a:lnTo>
                  <a:lnTo>
                    <a:pt x="184" y="377"/>
                  </a:lnTo>
                  <a:lnTo>
                    <a:pt x="182" y="377"/>
                  </a:lnTo>
                  <a:lnTo>
                    <a:pt x="184" y="377"/>
                  </a:lnTo>
                  <a:lnTo>
                    <a:pt x="184" y="379"/>
                  </a:lnTo>
                  <a:lnTo>
                    <a:pt x="182" y="379"/>
                  </a:lnTo>
                  <a:lnTo>
                    <a:pt x="182" y="381"/>
                  </a:lnTo>
                  <a:lnTo>
                    <a:pt x="180" y="381"/>
                  </a:lnTo>
                  <a:lnTo>
                    <a:pt x="180" y="383"/>
                  </a:lnTo>
                  <a:lnTo>
                    <a:pt x="178" y="383"/>
                  </a:lnTo>
                  <a:lnTo>
                    <a:pt x="178" y="385"/>
                  </a:lnTo>
                  <a:lnTo>
                    <a:pt x="176" y="387"/>
                  </a:lnTo>
                  <a:lnTo>
                    <a:pt x="176" y="389"/>
                  </a:lnTo>
                  <a:lnTo>
                    <a:pt x="176" y="391"/>
                  </a:lnTo>
                  <a:lnTo>
                    <a:pt x="174" y="391"/>
                  </a:lnTo>
                  <a:lnTo>
                    <a:pt x="172" y="391"/>
                  </a:lnTo>
                  <a:lnTo>
                    <a:pt x="172" y="393"/>
                  </a:lnTo>
                  <a:lnTo>
                    <a:pt x="170" y="393"/>
                  </a:lnTo>
                  <a:lnTo>
                    <a:pt x="168" y="393"/>
                  </a:lnTo>
                  <a:lnTo>
                    <a:pt x="168" y="395"/>
                  </a:lnTo>
                  <a:lnTo>
                    <a:pt x="168" y="393"/>
                  </a:lnTo>
                  <a:lnTo>
                    <a:pt x="168" y="391"/>
                  </a:lnTo>
                  <a:lnTo>
                    <a:pt x="168" y="389"/>
                  </a:lnTo>
                  <a:lnTo>
                    <a:pt x="166" y="389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3"/>
                  </a:lnTo>
                  <a:lnTo>
                    <a:pt x="166" y="395"/>
                  </a:lnTo>
                  <a:lnTo>
                    <a:pt x="166" y="395"/>
                  </a:lnTo>
                  <a:lnTo>
                    <a:pt x="164" y="395"/>
                  </a:lnTo>
                  <a:lnTo>
                    <a:pt x="164" y="397"/>
                  </a:lnTo>
                  <a:lnTo>
                    <a:pt x="164" y="399"/>
                  </a:lnTo>
                  <a:lnTo>
                    <a:pt x="162" y="399"/>
                  </a:lnTo>
                  <a:lnTo>
                    <a:pt x="162" y="401"/>
                  </a:lnTo>
                  <a:lnTo>
                    <a:pt x="160" y="401"/>
                  </a:lnTo>
                  <a:lnTo>
                    <a:pt x="160" y="403"/>
                  </a:lnTo>
                  <a:lnTo>
                    <a:pt x="160" y="405"/>
                  </a:lnTo>
                  <a:lnTo>
                    <a:pt x="158" y="407"/>
                  </a:lnTo>
                  <a:lnTo>
                    <a:pt x="156" y="407"/>
                  </a:lnTo>
                  <a:lnTo>
                    <a:pt x="156" y="409"/>
                  </a:lnTo>
                  <a:lnTo>
                    <a:pt x="154" y="409"/>
                  </a:lnTo>
                  <a:lnTo>
                    <a:pt x="154" y="411"/>
                  </a:lnTo>
                  <a:lnTo>
                    <a:pt x="152" y="411"/>
                  </a:lnTo>
                  <a:lnTo>
                    <a:pt x="150" y="411"/>
                  </a:lnTo>
                  <a:lnTo>
                    <a:pt x="148" y="411"/>
                  </a:lnTo>
                  <a:lnTo>
                    <a:pt x="146" y="411"/>
                  </a:lnTo>
                  <a:lnTo>
                    <a:pt x="144" y="411"/>
                  </a:lnTo>
                  <a:lnTo>
                    <a:pt x="144" y="409"/>
                  </a:lnTo>
                  <a:lnTo>
                    <a:pt x="146" y="409"/>
                  </a:lnTo>
                  <a:lnTo>
                    <a:pt x="146" y="407"/>
                  </a:lnTo>
                  <a:lnTo>
                    <a:pt x="148" y="407"/>
                  </a:lnTo>
                  <a:lnTo>
                    <a:pt x="150" y="405"/>
                  </a:lnTo>
                  <a:lnTo>
                    <a:pt x="152" y="405"/>
                  </a:lnTo>
                  <a:lnTo>
                    <a:pt x="150" y="405"/>
                  </a:lnTo>
                  <a:lnTo>
                    <a:pt x="150" y="403"/>
                  </a:lnTo>
                  <a:lnTo>
                    <a:pt x="150" y="401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46" y="399"/>
                  </a:lnTo>
                  <a:lnTo>
                    <a:pt x="146" y="401"/>
                  </a:lnTo>
                  <a:lnTo>
                    <a:pt x="144" y="401"/>
                  </a:lnTo>
                  <a:lnTo>
                    <a:pt x="144" y="399"/>
                  </a:lnTo>
                  <a:lnTo>
                    <a:pt x="144" y="399"/>
                  </a:lnTo>
                  <a:lnTo>
                    <a:pt x="142" y="397"/>
                  </a:lnTo>
                  <a:lnTo>
                    <a:pt x="140" y="399"/>
                  </a:lnTo>
                  <a:lnTo>
                    <a:pt x="140" y="401"/>
                  </a:lnTo>
                  <a:lnTo>
                    <a:pt x="138" y="403"/>
                  </a:lnTo>
                  <a:lnTo>
                    <a:pt x="136" y="403"/>
                  </a:lnTo>
                  <a:lnTo>
                    <a:pt x="136" y="401"/>
                  </a:lnTo>
                  <a:lnTo>
                    <a:pt x="134" y="403"/>
                  </a:lnTo>
                  <a:lnTo>
                    <a:pt x="136" y="405"/>
                  </a:lnTo>
                  <a:lnTo>
                    <a:pt x="138" y="407"/>
                  </a:lnTo>
                  <a:lnTo>
                    <a:pt x="138" y="409"/>
                  </a:lnTo>
                  <a:lnTo>
                    <a:pt x="138" y="411"/>
                  </a:lnTo>
                  <a:lnTo>
                    <a:pt x="136" y="411"/>
                  </a:lnTo>
                  <a:lnTo>
                    <a:pt x="134" y="411"/>
                  </a:lnTo>
                  <a:lnTo>
                    <a:pt x="134" y="409"/>
                  </a:lnTo>
                  <a:lnTo>
                    <a:pt x="132" y="409"/>
                  </a:lnTo>
                  <a:lnTo>
                    <a:pt x="132" y="411"/>
                  </a:lnTo>
                  <a:lnTo>
                    <a:pt x="132" y="409"/>
                  </a:lnTo>
                  <a:lnTo>
                    <a:pt x="130" y="409"/>
                  </a:lnTo>
                  <a:lnTo>
                    <a:pt x="130" y="407"/>
                  </a:lnTo>
                  <a:lnTo>
                    <a:pt x="130" y="405"/>
                  </a:lnTo>
                  <a:lnTo>
                    <a:pt x="132" y="403"/>
                  </a:lnTo>
                  <a:lnTo>
                    <a:pt x="130" y="403"/>
                  </a:lnTo>
                  <a:lnTo>
                    <a:pt x="132" y="401"/>
                  </a:lnTo>
                  <a:lnTo>
                    <a:pt x="132" y="399"/>
                  </a:lnTo>
                  <a:lnTo>
                    <a:pt x="130" y="397"/>
                  </a:lnTo>
                  <a:lnTo>
                    <a:pt x="130" y="399"/>
                  </a:lnTo>
                  <a:lnTo>
                    <a:pt x="130" y="401"/>
                  </a:lnTo>
                  <a:lnTo>
                    <a:pt x="128" y="403"/>
                  </a:lnTo>
                  <a:lnTo>
                    <a:pt x="126" y="403"/>
                  </a:lnTo>
                  <a:lnTo>
                    <a:pt x="126" y="401"/>
                  </a:lnTo>
                  <a:lnTo>
                    <a:pt x="126" y="399"/>
                  </a:lnTo>
                  <a:lnTo>
                    <a:pt x="126" y="401"/>
                  </a:lnTo>
                  <a:lnTo>
                    <a:pt x="124" y="401"/>
                  </a:lnTo>
                  <a:lnTo>
                    <a:pt x="124" y="403"/>
                  </a:lnTo>
                  <a:lnTo>
                    <a:pt x="126" y="403"/>
                  </a:lnTo>
                  <a:lnTo>
                    <a:pt x="126" y="405"/>
                  </a:lnTo>
                  <a:lnTo>
                    <a:pt x="126" y="407"/>
                  </a:lnTo>
                  <a:lnTo>
                    <a:pt x="126" y="409"/>
                  </a:lnTo>
                  <a:lnTo>
                    <a:pt x="128" y="409"/>
                  </a:lnTo>
                  <a:lnTo>
                    <a:pt x="128" y="411"/>
                  </a:lnTo>
                  <a:lnTo>
                    <a:pt x="128" y="413"/>
                  </a:lnTo>
                  <a:lnTo>
                    <a:pt x="128" y="415"/>
                  </a:lnTo>
                  <a:lnTo>
                    <a:pt x="126" y="413"/>
                  </a:lnTo>
                  <a:lnTo>
                    <a:pt x="126" y="415"/>
                  </a:lnTo>
                  <a:lnTo>
                    <a:pt x="124" y="413"/>
                  </a:lnTo>
                  <a:lnTo>
                    <a:pt x="122" y="413"/>
                  </a:lnTo>
                  <a:lnTo>
                    <a:pt x="122" y="411"/>
                  </a:lnTo>
                  <a:lnTo>
                    <a:pt x="120" y="413"/>
                  </a:lnTo>
                  <a:lnTo>
                    <a:pt x="122" y="415"/>
                  </a:lnTo>
                  <a:lnTo>
                    <a:pt x="124" y="415"/>
                  </a:lnTo>
                  <a:lnTo>
                    <a:pt x="124" y="417"/>
                  </a:lnTo>
                  <a:lnTo>
                    <a:pt x="122" y="417"/>
                  </a:lnTo>
                  <a:lnTo>
                    <a:pt x="122" y="415"/>
                  </a:lnTo>
                  <a:lnTo>
                    <a:pt x="122" y="417"/>
                  </a:lnTo>
                  <a:lnTo>
                    <a:pt x="122" y="419"/>
                  </a:lnTo>
                  <a:lnTo>
                    <a:pt x="120" y="419"/>
                  </a:lnTo>
                  <a:lnTo>
                    <a:pt x="118" y="421"/>
                  </a:lnTo>
                  <a:lnTo>
                    <a:pt x="118" y="423"/>
                  </a:lnTo>
                  <a:lnTo>
                    <a:pt x="116" y="423"/>
                  </a:lnTo>
                  <a:lnTo>
                    <a:pt x="118" y="423"/>
                  </a:lnTo>
                  <a:lnTo>
                    <a:pt x="118" y="421"/>
                  </a:lnTo>
                  <a:lnTo>
                    <a:pt x="116" y="419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4" y="419"/>
                  </a:lnTo>
                  <a:lnTo>
                    <a:pt x="112" y="419"/>
                  </a:lnTo>
                  <a:lnTo>
                    <a:pt x="110" y="419"/>
                  </a:lnTo>
                  <a:lnTo>
                    <a:pt x="110" y="417"/>
                  </a:lnTo>
                  <a:lnTo>
                    <a:pt x="112" y="415"/>
                  </a:lnTo>
                  <a:lnTo>
                    <a:pt x="116" y="413"/>
                  </a:lnTo>
                  <a:lnTo>
                    <a:pt x="118" y="411"/>
                  </a:lnTo>
                  <a:lnTo>
                    <a:pt x="116" y="411"/>
                  </a:lnTo>
                  <a:lnTo>
                    <a:pt x="116" y="413"/>
                  </a:lnTo>
                  <a:lnTo>
                    <a:pt x="114" y="413"/>
                  </a:lnTo>
                  <a:lnTo>
                    <a:pt x="112" y="413"/>
                  </a:lnTo>
                  <a:lnTo>
                    <a:pt x="110" y="415"/>
                  </a:lnTo>
                  <a:lnTo>
                    <a:pt x="110" y="413"/>
                  </a:lnTo>
                  <a:lnTo>
                    <a:pt x="112" y="411"/>
                  </a:lnTo>
                  <a:lnTo>
                    <a:pt x="112" y="409"/>
                  </a:lnTo>
                  <a:lnTo>
                    <a:pt x="114" y="409"/>
                  </a:lnTo>
                  <a:lnTo>
                    <a:pt x="114" y="407"/>
                  </a:lnTo>
                  <a:lnTo>
                    <a:pt x="116" y="407"/>
                  </a:lnTo>
                  <a:lnTo>
                    <a:pt x="116" y="405"/>
                  </a:lnTo>
                  <a:lnTo>
                    <a:pt x="118" y="405"/>
                  </a:lnTo>
                  <a:lnTo>
                    <a:pt x="118" y="403"/>
                  </a:lnTo>
                  <a:lnTo>
                    <a:pt x="116" y="403"/>
                  </a:lnTo>
                  <a:lnTo>
                    <a:pt x="114" y="405"/>
                  </a:lnTo>
                  <a:lnTo>
                    <a:pt x="114" y="407"/>
                  </a:lnTo>
                  <a:lnTo>
                    <a:pt x="112" y="407"/>
                  </a:lnTo>
                  <a:lnTo>
                    <a:pt x="112" y="409"/>
                  </a:lnTo>
                  <a:lnTo>
                    <a:pt x="110" y="409"/>
                  </a:lnTo>
                  <a:lnTo>
                    <a:pt x="110" y="411"/>
                  </a:lnTo>
                  <a:lnTo>
                    <a:pt x="110" y="409"/>
                  </a:lnTo>
                  <a:lnTo>
                    <a:pt x="108" y="407"/>
                  </a:lnTo>
                  <a:lnTo>
                    <a:pt x="110" y="407"/>
                  </a:lnTo>
                  <a:lnTo>
                    <a:pt x="110" y="405"/>
                  </a:lnTo>
                  <a:lnTo>
                    <a:pt x="110" y="401"/>
                  </a:lnTo>
                  <a:lnTo>
                    <a:pt x="112" y="399"/>
                  </a:lnTo>
                  <a:lnTo>
                    <a:pt x="114" y="399"/>
                  </a:lnTo>
                  <a:lnTo>
                    <a:pt x="114" y="401"/>
                  </a:lnTo>
                  <a:lnTo>
                    <a:pt x="116" y="399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4" y="397"/>
                  </a:lnTo>
                  <a:lnTo>
                    <a:pt x="112" y="397"/>
                  </a:lnTo>
                  <a:lnTo>
                    <a:pt x="110" y="399"/>
                  </a:lnTo>
                  <a:lnTo>
                    <a:pt x="110" y="401"/>
                  </a:lnTo>
                  <a:lnTo>
                    <a:pt x="108" y="401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8" y="401"/>
                  </a:lnTo>
                  <a:lnTo>
                    <a:pt x="108" y="403"/>
                  </a:lnTo>
                  <a:lnTo>
                    <a:pt x="108" y="405"/>
                  </a:lnTo>
                  <a:lnTo>
                    <a:pt x="106" y="409"/>
                  </a:lnTo>
                  <a:lnTo>
                    <a:pt x="106" y="411"/>
                  </a:lnTo>
                  <a:lnTo>
                    <a:pt x="106" y="413"/>
                  </a:lnTo>
                  <a:lnTo>
                    <a:pt x="106" y="415"/>
                  </a:lnTo>
                  <a:lnTo>
                    <a:pt x="106" y="417"/>
                  </a:lnTo>
                  <a:lnTo>
                    <a:pt x="106" y="415"/>
                  </a:lnTo>
                  <a:lnTo>
                    <a:pt x="104" y="417"/>
                  </a:lnTo>
                  <a:lnTo>
                    <a:pt x="104" y="419"/>
                  </a:lnTo>
                  <a:lnTo>
                    <a:pt x="102" y="417"/>
                  </a:lnTo>
                  <a:lnTo>
                    <a:pt x="102" y="415"/>
                  </a:lnTo>
                  <a:lnTo>
                    <a:pt x="104" y="413"/>
                  </a:lnTo>
                  <a:lnTo>
                    <a:pt x="102" y="413"/>
                  </a:lnTo>
                  <a:lnTo>
                    <a:pt x="104" y="413"/>
                  </a:lnTo>
                  <a:lnTo>
                    <a:pt x="104" y="411"/>
                  </a:lnTo>
                  <a:lnTo>
                    <a:pt x="102" y="409"/>
                  </a:lnTo>
                  <a:lnTo>
                    <a:pt x="104" y="409"/>
                  </a:lnTo>
                  <a:lnTo>
                    <a:pt x="102" y="407"/>
                  </a:lnTo>
                  <a:lnTo>
                    <a:pt x="102" y="405"/>
                  </a:lnTo>
                  <a:lnTo>
                    <a:pt x="102" y="403"/>
                  </a:lnTo>
                  <a:lnTo>
                    <a:pt x="104" y="403"/>
                  </a:lnTo>
                  <a:lnTo>
                    <a:pt x="102" y="403"/>
                  </a:lnTo>
                  <a:lnTo>
                    <a:pt x="102" y="401"/>
                  </a:lnTo>
                  <a:lnTo>
                    <a:pt x="104" y="401"/>
                  </a:lnTo>
                  <a:lnTo>
                    <a:pt x="104" y="399"/>
                  </a:lnTo>
                  <a:lnTo>
                    <a:pt x="104" y="397"/>
                  </a:lnTo>
                  <a:lnTo>
                    <a:pt x="102" y="397"/>
                  </a:lnTo>
                  <a:lnTo>
                    <a:pt x="104" y="397"/>
                  </a:lnTo>
                  <a:lnTo>
                    <a:pt x="106" y="397"/>
                  </a:lnTo>
                  <a:lnTo>
                    <a:pt x="106" y="395"/>
                  </a:lnTo>
                  <a:lnTo>
                    <a:pt x="104" y="395"/>
                  </a:lnTo>
                  <a:lnTo>
                    <a:pt x="104" y="395"/>
                  </a:lnTo>
                  <a:lnTo>
                    <a:pt x="104" y="393"/>
                  </a:lnTo>
                  <a:lnTo>
                    <a:pt x="104" y="391"/>
                  </a:lnTo>
                  <a:lnTo>
                    <a:pt x="108" y="389"/>
                  </a:lnTo>
                  <a:lnTo>
                    <a:pt x="106" y="389"/>
                  </a:lnTo>
                  <a:lnTo>
                    <a:pt x="104" y="387"/>
                  </a:lnTo>
                  <a:lnTo>
                    <a:pt x="106" y="385"/>
                  </a:lnTo>
                  <a:lnTo>
                    <a:pt x="104" y="383"/>
                  </a:lnTo>
                  <a:lnTo>
                    <a:pt x="104" y="381"/>
                  </a:lnTo>
                  <a:lnTo>
                    <a:pt x="104" y="379"/>
                  </a:lnTo>
                  <a:lnTo>
                    <a:pt x="102" y="377"/>
                  </a:lnTo>
                  <a:lnTo>
                    <a:pt x="104" y="375"/>
                  </a:lnTo>
                  <a:lnTo>
                    <a:pt x="106" y="375"/>
                  </a:lnTo>
                  <a:lnTo>
                    <a:pt x="106" y="377"/>
                  </a:lnTo>
                  <a:lnTo>
                    <a:pt x="106" y="375"/>
                  </a:lnTo>
                  <a:lnTo>
                    <a:pt x="106" y="373"/>
                  </a:lnTo>
                  <a:lnTo>
                    <a:pt x="104" y="373"/>
                  </a:lnTo>
                  <a:lnTo>
                    <a:pt x="102" y="375"/>
                  </a:lnTo>
                  <a:lnTo>
                    <a:pt x="100" y="375"/>
                  </a:lnTo>
                  <a:lnTo>
                    <a:pt x="100" y="379"/>
                  </a:lnTo>
                  <a:lnTo>
                    <a:pt x="102" y="381"/>
                  </a:lnTo>
                  <a:lnTo>
                    <a:pt x="100" y="383"/>
                  </a:lnTo>
                  <a:lnTo>
                    <a:pt x="102" y="383"/>
                  </a:lnTo>
                  <a:lnTo>
                    <a:pt x="102" y="385"/>
                  </a:lnTo>
                  <a:lnTo>
                    <a:pt x="102" y="387"/>
                  </a:lnTo>
                  <a:lnTo>
                    <a:pt x="100" y="389"/>
                  </a:lnTo>
                  <a:lnTo>
                    <a:pt x="100" y="391"/>
                  </a:lnTo>
                  <a:lnTo>
                    <a:pt x="98" y="393"/>
                  </a:lnTo>
                  <a:lnTo>
                    <a:pt x="98" y="395"/>
                  </a:lnTo>
                  <a:lnTo>
                    <a:pt x="98" y="397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4" y="395"/>
                  </a:lnTo>
                  <a:lnTo>
                    <a:pt x="94" y="397"/>
                  </a:lnTo>
                  <a:lnTo>
                    <a:pt x="92" y="397"/>
                  </a:lnTo>
                  <a:lnTo>
                    <a:pt x="92" y="399"/>
                  </a:lnTo>
                  <a:lnTo>
                    <a:pt x="94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6" y="399"/>
                  </a:lnTo>
                  <a:lnTo>
                    <a:pt x="98" y="397"/>
                  </a:lnTo>
                  <a:lnTo>
                    <a:pt x="98" y="399"/>
                  </a:lnTo>
                  <a:lnTo>
                    <a:pt x="98" y="401"/>
                  </a:lnTo>
                  <a:lnTo>
                    <a:pt x="96" y="403"/>
                  </a:lnTo>
                  <a:lnTo>
                    <a:pt x="96" y="405"/>
                  </a:lnTo>
                  <a:lnTo>
                    <a:pt x="96" y="407"/>
                  </a:lnTo>
                  <a:lnTo>
                    <a:pt x="94" y="407"/>
                  </a:lnTo>
                  <a:lnTo>
                    <a:pt x="92" y="407"/>
                  </a:lnTo>
                  <a:lnTo>
                    <a:pt x="92" y="409"/>
                  </a:lnTo>
                  <a:lnTo>
                    <a:pt x="94" y="409"/>
                  </a:lnTo>
                  <a:lnTo>
                    <a:pt x="96" y="407"/>
                  </a:lnTo>
                  <a:lnTo>
                    <a:pt x="96" y="407"/>
                  </a:lnTo>
                  <a:lnTo>
                    <a:pt x="96" y="409"/>
                  </a:lnTo>
                  <a:lnTo>
                    <a:pt x="98" y="409"/>
                  </a:lnTo>
                  <a:lnTo>
                    <a:pt x="98" y="411"/>
                  </a:lnTo>
                  <a:lnTo>
                    <a:pt x="96" y="413"/>
                  </a:lnTo>
                  <a:lnTo>
                    <a:pt x="96" y="415"/>
                  </a:lnTo>
                  <a:lnTo>
                    <a:pt x="98" y="417"/>
                  </a:lnTo>
                  <a:lnTo>
                    <a:pt x="98" y="419"/>
                  </a:lnTo>
                  <a:lnTo>
                    <a:pt x="96" y="419"/>
                  </a:lnTo>
                  <a:lnTo>
                    <a:pt x="96" y="419"/>
                  </a:lnTo>
                  <a:lnTo>
                    <a:pt x="96" y="421"/>
                  </a:lnTo>
                  <a:lnTo>
                    <a:pt x="96" y="421"/>
                  </a:lnTo>
                  <a:lnTo>
                    <a:pt x="98" y="421"/>
                  </a:lnTo>
                  <a:lnTo>
                    <a:pt x="98" y="423"/>
                  </a:lnTo>
                  <a:lnTo>
                    <a:pt x="96" y="423"/>
                  </a:lnTo>
                  <a:lnTo>
                    <a:pt x="98" y="423"/>
                  </a:lnTo>
                  <a:lnTo>
                    <a:pt x="98" y="425"/>
                  </a:lnTo>
                  <a:lnTo>
                    <a:pt x="98" y="427"/>
                  </a:lnTo>
                  <a:lnTo>
                    <a:pt x="96" y="427"/>
                  </a:lnTo>
                  <a:lnTo>
                    <a:pt x="96" y="427"/>
                  </a:lnTo>
                  <a:lnTo>
                    <a:pt x="94" y="429"/>
                  </a:lnTo>
                  <a:lnTo>
                    <a:pt x="94" y="427"/>
                  </a:lnTo>
                  <a:lnTo>
                    <a:pt x="94" y="425"/>
                  </a:lnTo>
                  <a:lnTo>
                    <a:pt x="92" y="425"/>
                  </a:lnTo>
                  <a:lnTo>
                    <a:pt x="92" y="423"/>
                  </a:lnTo>
                  <a:lnTo>
                    <a:pt x="94" y="423"/>
                  </a:lnTo>
                  <a:lnTo>
                    <a:pt x="94" y="421"/>
                  </a:lnTo>
                  <a:lnTo>
                    <a:pt x="94" y="419"/>
                  </a:lnTo>
                  <a:lnTo>
                    <a:pt x="92" y="419"/>
                  </a:lnTo>
                  <a:lnTo>
                    <a:pt x="90" y="419"/>
                  </a:lnTo>
                  <a:lnTo>
                    <a:pt x="92" y="421"/>
                  </a:lnTo>
                  <a:lnTo>
                    <a:pt x="90" y="421"/>
                  </a:lnTo>
                  <a:lnTo>
                    <a:pt x="88" y="421"/>
                  </a:lnTo>
                  <a:lnTo>
                    <a:pt x="88" y="419"/>
                  </a:lnTo>
                  <a:lnTo>
                    <a:pt x="90" y="419"/>
                  </a:lnTo>
                  <a:lnTo>
                    <a:pt x="90" y="417"/>
                  </a:lnTo>
                  <a:lnTo>
                    <a:pt x="88" y="417"/>
                  </a:lnTo>
                  <a:lnTo>
                    <a:pt x="88" y="415"/>
                  </a:lnTo>
                  <a:lnTo>
                    <a:pt x="88" y="413"/>
                  </a:lnTo>
                  <a:lnTo>
                    <a:pt x="90" y="411"/>
                  </a:lnTo>
                  <a:lnTo>
                    <a:pt x="88" y="411"/>
                  </a:lnTo>
                  <a:lnTo>
                    <a:pt x="86" y="411"/>
                  </a:lnTo>
                  <a:lnTo>
                    <a:pt x="86" y="413"/>
                  </a:lnTo>
                  <a:lnTo>
                    <a:pt x="86" y="415"/>
                  </a:lnTo>
                  <a:lnTo>
                    <a:pt x="84" y="415"/>
                  </a:lnTo>
                  <a:lnTo>
                    <a:pt x="82" y="415"/>
                  </a:lnTo>
                  <a:lnTo>
                    <a:pt x="80" y="415"/>
                  </a:lnTo>
                  <a:lnTo>
                    <a:pt x="82" y="415"/>
                  </a:lnTo>
                  <a:lnTo>
                    <a:pt x="84" y="417"/>
                  </a:lnTo>
                  <a:lnTo>
                    <a:pt x="84" y="423"/>
                  </a:lnTo>
                  <a:lnTo>
                    <a:pt x="82" y="423"/>
                  </a:lnTo>
                  <a:lnTo>
                    <a:pt x="82" y="421"/>
                  </a:lnTo>
                  <a:lnTo>
                    <a:pt x="80" y="421"/>
                  </a:lnTo>
                  <a:lnTo>
                    <a:pt x="80" y="423"/>
                  </a:lnTo>
                  <a:lnTo>
                    <a:pt x="82" y="423"/>
                  </a:lnTo>
                  <a:lnTo>
                    <a:pt x="82" y="425"/>
                  </a:lnTo>
                  <a:lnTo>
                    <a:pt x="84" y="425"/>
                  </a:lnTo>
                  <a:lnTo>
                    <a:pt x="84" y="427"/>
                  </a:lnTo>
                  <a:lnTo>
                    <a:pt x="86" y="427"/>
                  </a:lnTo>
                  <a:lnTo>
                    <a:pt x="86" y="429"/>
                  </a:lnTo>
                  <a:lnTo>
                    <a:pt x="86" y="4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8" name="Freeform 444">
              <a:extLst>
                <a:ext uri="{FF2B5EF4-FFF2-40B4-BE49-F238E27FC236}">
                  <a16:creationId xmlns:a16="http://schemas.microsoft.com/office/drawing/2014/main" id="{92D4A5CD-8795-A194-6167-18CD6184E7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7327" y="4005265"/>
              <a:ext cx="828675" cy="747713"/>
            </a:xfrm>
            <a:custGeom>
              <a:avLst/>
              <a:gdLst>
                <a:gd name="T0" fmla="*/ 274 w 522"/>
                <a:gd name="T1" fmla="*/ 393 h 471"/>
                <a:gd name="T2" fmla="*/ 364 w 522"/>
                <a:gd name="T3" fmla="*/ 353 h 471"/>
                <a:gd name="T4" fmla="*/ 110 w 522"/>
                <a:gd name="T5" fmla="*/ 359 h 471"/>
                <a:gd name="T6" fmla="*/ 336 w 522"/>
                <a:gd name="T7" fmla="*/ 363 h 471"/>
                <a:gd name="T8" fmla="*/ 370 w 522"/>
                <a:gd name="T9" fmla="*/ 341 h 471"/>
                <a:gd name="T10" fmla="*/ 276 w 522"/>
                <a:gd name="T11" fmla="*/ 323 h 471"/>
                <a:gd name="T12" fmla="*/ 424 w 522"/>
                <a:gd name="T13" fmla="*/ 301 h 471"/>
                <a:gd name="T14" fmla="*/ 452 w 522"/>
                <a:gd name="T15" fmla="*/ 269 h 471"/>
                <a:gd name="T16" fmla="*/ 180 w 522"/>
                <a:gd name="T17" fmla="*/ 216 h 471"/>
                <a:gd name="T18" fmla="*/ 240 w 522"/>
                <a:gd name="T19" fmla="*/ 160 h 471"/>
                <a:gd name="T20" fmla="*/ 428 w 522"/>
                <a:gd name="T21" fmla="*/ 84 h 471"/>
                <a:gd name="T22" fmla="*/ 512 w 522"/>
                <a:gd name="T23" fmla="*/ 122 h 471"/>
                <a:gd name="T24" fmla="*/ 504 w 522"/>
                <a:gd name="T25" fmla="*/ 255 h 471"/>
                <a:gd name="T26" fmla="*/ 472 w 522"/>
                <a:gd name="T27" fmla="*/ 242 h 471"/>
                <a:gd name="T28" fmla="*/ 460 w 522"/>
                <a:gd name="T29" fmla="*/ 263 h 471"/>
                <a:gd name="T30" fmla="*/ 448 w 522"/>
                <a:gd name="T31" fmla="*/ 226 h 471"/>
                <a:gd name="T32" fmla="*/ 436 w 522"/>
                <a:gd name="T33" fmla="*/ 285 h 471"/>
                <a:gd name="T34" fmla="*/ 432 w 522"/>
                <a:gd name="T35" fmla="*/ 283 h 471"/>
                <a:gd name="T36" fmla="*/ 430 w 522"/>
                <a:gd name="T37" fmla="*/ 263 h 471"/>
                <a:gd name="T38" fmla="*/ 418 w 522"/>
                <a:gd name="T39" fmla="*/ 285 h 471"/>
                <a:gd name="T40" fmla="*/ 414 w 522"/>
                <a:gd name="T41" fmla="*/ 297 h 471"/>
                <a:gd name="T42" fmla="*/ 404 w 522"/>
                <a:gd name="T43" fmla="*/ 291 h 471"/>
                <a:gd name="T44" fmla="*/ 392 w 522"/>
                <a:gd name="T45" fmla="*/ 307 h 471"/>
                <a:gd name="T46" fmla="*/ 378 w 522"/>
                <a:gd name="T47" fmla="*/ 327 h 471"/>
                <a:gd name="T48" fmla="*/ 376 w 522"/>
                <a:gd name="T49" fmla="*/ 317 h 471"/>
                <a:gd name="T50" fmla="*/ 360 w 522"/>
                <a:gd name="T51" fmla="*/ 333 h 471"/>
                <a:gd name="T52" fmla="*/ 350 w 522"/>
                <a:gd name="T53" fmla="*/ 323 h 471"/>
                <a:gd name="T54" fmla="*/ 334 w 522"/>
                <a:gd name="T55" fmla="*/ 353 h 471"/>
                <a:gd name="T56" fmla="*/ 314 w 522"/>
                <a:gd name="T57" fmla="*/ 369 h 471"/>
                <a:gd name="T58" fmla="*/ 308 w 522"/>
                <a:gd name="T59" fmla="*/ 371 h 471"/>
                <a:gd name="T60" fmla="*/ 278 w 522"/>
                <a:gd name="T61" fmla="*/ 371 h 471"/>
                <a:gd name="T62" fmla="*/ 252 w 522"/>
                <a:gd name="T63" fmla="*/ 379 h 471"/>
                <a:gd name="T64" fmla="*/ 234 w 522"/>
                <a:gd name="T65" fmla="*/ 357 h 471"/>
                <a:gd name="T66" fmla="*/ 252 w 522"/>
                <a:gd name="T67" fmla="*/ 339 h 471"/>
                <a:gd name="T68" fmla="*/ 272 w 522"/>
                <a:gd name="T69" fmla="*/ 337 h 471"/>
                <a:gd name="T70" fmla="*/ 286 w 522"/>
                <a:gd name="T71" fmla="*/ 333 h 471"/>
                <a:gd name="T72" fmla="*/ 292 w 522"/>
                <a:gd name="T73" fmla="*/ 315 h 471"/>
                <a:gd name="T74" fmla="*/ 312 w 522"/>
                <a:gd name="T75" fmla="*/ 293 h 471"/>
                <a:gd name="T76" fmla="*/ 276 w 522"/>
                <a:gd name="T77" fmla="*/ 309 h 471"/>
                <a:gd name="T78" fmla="*/ 252 w 522"/>
                <a:gd name="T79" fmla="*/ 263 h 471"/>
                <a:gd name="T80" fmla="*/ 284 w 522"/>
                <a:gd name="T81" fmla="*/ 188 h 471"/>
                <a:gd name="T82" fmla="*/ 288 w 522"/>
                <a:gd name="T83" fmla="*/ 146 h 471"/>
                <a:gd name="T84" fmla="*/ 320 w 522"/>
                <a:gd name="T85" fmla="*/ 104 h 471"/>
                <a:gd name="T86" fmla="*/ 380 w 522"/>
                <a:gd name="T87" fmla="*/ 86 h 471"/>
                <a:gd name="T88" fmla="*/ 68 w 522"/>
                <a:gd name="T89" fmla="*/ 311 h 471"/>
                <a:gd name="T90" fmla="*/ 112 w 522"/>
                <a:gd name="T91" fmla="*/ 56 h 471"/>
                <a:gd name="T92" fmla="*/ 232 w 522"/>
                <a:gd name="T93" fmla="*/ 2 h 471"/>
                <a:gd name="T94" fmla="*/ 306 w 522"/>
                <a:gd name="T95" fmla="*/ 64 h 471"/>
                <a:gd name="T96" fmla="*/ 254 w 522"/>
                <a:gd name="T97" fmla="*/ 94 h 471"/>
                <a:gd name="T98" fmla="*/ 228 w 522"/>
                <a:gd name="T99" fmla="*/ 128 h 471"/>
                <a:gd name="T100" fmla="*/ 206 w 522"/>
                <a:gd name="T101" fmla="*/ 176 h 471"/>
                <a:gd name="T102" fmla="*/ 170 w 522"/>
                <a:gd name="T103" fmla="*/ 208 h 471"/>
                <a:gd name="T104" fmla="*/ 144 w 522"/>
                <a:gd name="T105" fmla="*/ 198 h 471"/>
                <a:gd name="T106" fmla="*/ 180 w 522"/>
                <a:gd name="T107" fmla="*/ 242 h 471"/>
                <a:gd name="T108" fmla="*/ 128 w 522"/>
                <a:gd name="T109" fmla="*/ 269 h 471"/>
                <a:gd name="T110" fmla="*/ 136 w 522"/>
                <a:gd name="T111" fmla="*/ 305 h 471"/>
                <a:gd name="T112" fmla="*/ 110 w 522"/>
                <a:gd name="T113" fmla="*/ 291 h 471"/>
                <a:gd name="T114" fmla="*/ 100 w 522"/>
                <a:gd name="T115" fmla="*/ 321 h 471"/>
                <a:gd name="T116" fmla="*/ 76 w 522"/>
                <a:gd name="T117" fmla="*/ 345 h 471"/>
                <a:gd name="T118" fmla="*/ 64 w 522"/>
                <a:gd name="T119" fmla="*/ 357 h 471"/>
                <a:gd name="T120" fmla="*/ 50 w 522"/>
                <a:gd name="T121" fmla="*/ 401 h 471"/>
                <a:gd name="T122" fmla="*/ 90 w 522"/>
                <a:gd name="T123" fmla="*/ 401 h 471"/>
                <a:gd name="T124" fmla="*/ 120 w 522"/>
                <a:gd name="T125" fmla="*/ 43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2" h="471">
                  <a:moveTo>
                    <a:pt x="120" y="437"/>
                  </a:moveTo>
                  <a:lnTo>
                    <a:pt x="122" y="437"/>
                  </a:lnTo>
                  <a:lnTo>
                    <a:pt x="124" y="435"/>
                  </a:lnTo>
                  <a:lnTo>
                    <a:pt x="126" y="435"/>
                  </a:lnTo>
                  <a:lnTo>
                    <a:pt x="126" y="437"/>
                  </a:lnTo>
                  <a:lnTo>
                    <a:pt x="120" y="437"/>
                  </a:lnTo>
                  <a:close/>
                  <a:moveTo>
                    <a:pt x="116" y="413"/>
                  </a:moveTo>
                  <a:lnTo>
                    <a:pt x="116" y="411"/>
                  </a:lnTo>
                  <a:lnTo>
                    <a:pt x="118" y="411"/>
                  </a:lnTo>
                  <a:lnTo>
                    <a:pt x="118" y="413"/>
                  </a:lnTo>
                  <a:lnTo>
                    <a:pt x="116" y="413"/>
                  </a:lnTo>
                  <a:close/>
                  <a:moveTo>
                    <a:pt x="84" y="401"/>
                  </a:moveTo>
                  <a:lnTo>
                    <a:pt x="84" y="403"/>
                  </a:lnTo>
                  <a:lnTo>
                    <a:pt x="82" y="403"/>
                  </a:lnTo>
                  <a:lnTo>
                    <a:pt x="82" y="401"/>
                  </a:lnTo>
                  <a:lnTo>
                    <a:pt x="84" y="401"/>
                  </a:lnTo>
                  <a:close/>
                  <a:moveTo>
                    <a:pt x="88" y="401"/>
                  </a:moveTo>
                  <a:lnTo>
                    <a:pt x="86" y="401"/>
                  </a:lnTo>
                  <a:lnTo>
                    <a:pt x="86" y="399"/>
                  </a:lnTo>
                  <a:lnTo>
                    <a:pt x="88" y="401"/>
                  </a:lnTo>
                  <a:close/>
                  <a:moveTo>
                    <a:pt x="262" y="395"/>
                  </a:moveTo>
                  <a:lnTo>
                    <a:pt x="262" y="395"/>
                  </a:lnTo>
                  <a:lnTo>
                    <a:pt x="262" y="397"/>
                  </a:lnTo>
                  <a:lnTo>
                    <a:pt x="262" y="397"/>
                  </a:lnTo>
                  <a:lnTo>
                    <a:pt x="262" y="399"/>
                  </a:lnTo>
                  <a:lnTo>
                    <a:pt x="260" y="397"/>
                  </a:lnTo>
                  <a:lnTo>
                    <a:pt x="258" y="397"/>
                  </a:lnTo>
                  <a:lnTo>
                    <a:pt x="256" y="397"/>
                  </a:lnTo>
                  <a:lnTo>
                    <a:pt x="256" y="395"/>
                  </a:lnTo>
                  <a:lnTo>
                    <a:pt x="256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2" y="393"/>
                  </a:lnTo>
                  <a:lnTo>
                    <a:pt x="262" y="395"/>
                  </a:lnTo>
                  <a:close/>
                  <a:moveTo>
                    <a:pt x="278" y="391"/>
                  </a:moveTo>
                  <a:lnTo>
                    <a:pt x="280" y="391"/>
                  </a:lnTo>
                  <a:lnTo>
                    <a:pt x="280" y="393"/>
                  </a:lnTo>
                  <a:lnTo>
                    <a:pt x="280" y="395"/>
                  </a:lnTo>
                  <a:lnTo>
                    <a:pt x="278" y="397"/>
                  </a:lnTo>
                  <a:lnTo>
                    <a:pt x="278" y="395"/>
                  </a:lnTo>
                  <a:lnTo>
                    <a:pt x="276" y="395"/>
                  </a:lnTo>
                  <a:lnTo>
                    <a:pt x="274" y="395"/>
                  </a:lnTo>
                  <a:lnTo>
                    <a:pt x="274" y="393"/>
                  </a:lnTo>
                  <a:lnTo>
                    <a:pt x="272" y="393"/>
                  </a:lnTo>
                  <a:lnTo>
                    <a:pt x="272" y="391"/>
                  </a:lnTo>
                  <a:lnTo>
                    <a:pt x="272" y="389"/>
                  </a:lnTo>
                  <a:lnTo>
                    <a:pt x="274" y="391"/>
                  </a:lnTo>
                  <a:lnTo>
                    <a:pt x="276" y="391"/>
                  </a:lnTo>
                  <a:lnTo>
                    <a:pt x="278" y="391"/>
                  </a:lnTo>
                  <a:close/>
                  <a:moveTo>
                    <a:pt x="250" y="389"/>
                  </a:moveTo>
                  <a:lnTo>
                    <a:pt x="250" y="391"/>
                  </a:lnTo>
                  <a:lnTo>
                    <a:pt x="248" y="391"/>
                  </a:lnTo>
                  <a:lnTo>
                    <a:pt x="246" y="391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2" y="389"/>
                  </a:lnTo>
                  <a:lnTo>
                    <a:pt x="242" y="387"/>
                  </a:lnTo>
                  <a:lnTo>
                    <a:pt x="244" y="387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5"/>
                  </a:lnTo>
                  <a:lnTo>
                    <a:pt x="250" y="385"/>
                  </a:lnTo>
                  <a:lnTo>
                    <a:pt x="250" y="387"/>
                  </a:lnTo>
                  <a:lnTo>
                    <a:pt x="250" y="389"/>
                  </a:lnTo>
                  <a:close/>
                  <a:moveTo>
                    <a:pt x="58" y="385"/>
                  </a:moveTo>
                  <a:lnTo>
                    <a:pt x="56" y="385"/>
                  </a:lnTo>
                  <a:lnTo>
                    <a:pt x="56" y="383"/>
                  </a:lnTo>
                  <a:lnTo>
                    <a:pt x="58" y="383"/>
                  </a:lnTo>
                  <a:lnTo>
                    <a:pt x="58" y="385"/>
                  </a:lnTo>
                  <a:close/>
                  <a:moveTo>
                    <a:pt x="366" y="355"/>
                  </a:moveTo>
                  <a:lnTo>
                    <a:pt x="366" y="357"/>
                  </a:lnTo>
                  <a:lnTo>
                    <a:pt x="368" y="355"/>
                  </a:lnTo>
                  <a:lnTo>
                    <a:pt x="368" y="357"/>
                  </a:lnTo>
                  <a:lnTo>
                    <a:pt x="368" y="359"/>
                  </a:lnTo>
                  <a:lnTo>
                    <a:pt x="366" y="357"/>
                  </a:lnTo>
                  <a:lnTo>
                    <a:pt x="364" y="357"/>
                  </a:lnTo>
                  <a:lnTo>
                    <a:pt x="364" y="355"/>
                  </a:lnTo>
                  <a:lnTo>
                    <a:pt x="366" y="355"/>
                  </a:lnTo>
                  <a:close/>
                  <a:moveTo>
                    <a:pt x="62" y="353"/>
                  </a:moveTo>
                  <a:lnTo>
                    <a:pt x="62" y="355"/>
                  </a:lnTo>
                  <a:lnTo>
                    <a:pt x="60" y="355"/>
                  </a:lnTo>
                  <a:lnTo>
                    <a:pt x="58" y="355"/>
                  </a:lnTo>
                  <a:lnTo>
                    <a:pt x="60" y="355"/>
                  </a:lnTo>
                  <a:lnTo>
                    <a:pt x="60" y="353"/>
                  </a:lnTo>
                  <a:lnTo>
                    <a:pt x="62" y="353"/>
                  </a:lnTo>
                  <a:close/>
                  <a:moveTo>
                    <a:pt x="364" y="353"/>
                  </a:moveTo>
                  <a:lnTo>
                    <a:pt x="362" y="353"/>
                  </a:lnTo>
                  <a:lnTo>
                    <a:pt x="364" y="353"/>
                  </a:lnTo>
                  <a:close/>
                  <a:moveTo>
                    <a:pt x="242" y="353"/>
                  </a:moveTo>
                  <a:lnTo>
                    <a:pt x="242" y="355"/>
                  </a:lnTo>
                  <a:lnTo>
                    <a:pt x="242" y="353"/>
                  </a:lnTo>
                  <a:close/>
                  <a:moveTo>
                    <a:pt x="364" y="353"/>
                  </a:moveTo>
                  <a:lnTo>
                    <a:pt x="364" y="351"/>
                  </a:lnTo>
                  <a:lnTo>
                    <a:pt x="364" y="353"/>
                  </a:lnTo>
                  <a:lnTo>
                    <a:pt x="366" y="353"/>
                  </a:lnTo>
                  <a:lnTo>
                    <a:pt x="368" y="353"/>
                  </a:lnTo>
                  <a:lnTo>
                    <a:pt x="368" y="351"/>
                  </a:lnTo>
                  <a:lnTo>
                    <a:pt x="370" y="351"/>
                  </a:lnTo>
                  <a:lnTo>
                    <a:pt x="368" y="353"/>
                  </a:lnTo>
                  <a:lnTo>
                    <a:pt x="368" y="355"/>
                  </a:lnTo>
                  <a:lnTo>
                    <a:pt x="366" y="355"/>
                  </a:lnTo>
                  <a:lnTo>
                    <a:pt x="366" y="353"/>
                  </a:lnTo>
                  <a:lnTo>
                    <a:pt x="364" y="353"/>
                  </a:lnTo>
                  <a:close/>
                  <a:moveTo>
                    <a:pt x="104" y="349"/>
                  </a:moveTo>
                  <a:lnTo>
                    <a:pt x="104" y="351"/>
                  </a:lnTo>
                  <a:lnTo>
                    <a:pt x="104" y="353"/>
                  </a:lnTo>
                  <a:lnTo>
                    <a:pt x="102" y="353"/>
                  </a:lnTo>
                  <a:lnTo>
                    <a:pt x="100" y="353"/>
                  </a:lnTo>
                  <a:lnTo>
                    <a:pt x="100" y="351"/>
                  </a:lnTo>
                  <a:lnTo>
                    <a:pt x="102" y="349"/>
                  </a:lnTo>
                  <a:lnTo>
                    <a:pt x="104" y="349"/>
                  </a:lnTo>
                  <a:close/>
                  <a:moveTo>
                    <a:pt x="114" y="345"/>
                  </a:moveTo>
                  <a:lnTo>
                    <a:pt x="114" y="347"/>
                  </a:lnTo>
                  <a:lnTo>
                    <a:pt x="114" y="345"/>
                  </a:lnTo>
                  <a:lnTo>
                    <a:pt x="116" y="345"/>
                  </a:lnTo>
                  <a:lnTo>
                    <a:pt x="116" y="347"/>
                  </a:lnTo>
                  <a:lnTo>
                    <a:pt x="116" y="349"/>
                  </a:lnTo>
                  <a:lnTo>
                    <a:pt x="118" y="349"/>
                  </a:lnTo>
                  <a:lnTo>
                    <a:pt x="118" y="351"/>
                  </a:lnTo>
                  <a:lnTo>
                    <a:pt x="118" y="351"/>
                  </a:lnTo>
                  <a:lnTo>
                    <a:pt x="118" y="353"/>
                  </a:lnTo>
                  <a:lnTo>
                    <a:pt x="118" y="355"/>
                  </a:lnTo>
                  <a:lnTo>
                    <a:pt x="118" y="357"/>
                  </a:lnTo>
                  <a:lnTo>
                    <a:pt x="118" y="359"/>
                  </a:lnTo>
                  <a:lnTo>
                    <a:pt x="116" y="359"/>
                  </a:lnTo>
                  <a:lnTo>
                    <a:pt x="116" y="359"/>
                  </a:lnTo>
                  <a:lnTo>
                    <a:pt x="114" y="359"/>
                  </a:lnTo>
                  <a:lnTo>
                    <a:pt x="112" y="359"/>
                  </a:lnTo>
                  <a:lnTo>
                    <a:pt x="110" y="359"/>
                  </a:lnTo>
                  <a:lnTo>
                    <a:pt x="108" y="359"/>
                  </a:lnTo>
                  <a:lnTo>
                    <a:pt x="106" y="359"/>
                  </a:lnTo>
                  <a:lnTo>
                    <a:pt x="104" y="359"/>
                  </a:lnTo>
                  <a:lnTo>
                    <a:pt x="102" y="359"/>
                  </a:lnTo>
                  <a:lnTo>
                    <a:pt x="102" y="359"/>
                  </a:lnTo>
                  <a:lnTo>
                    <a:pt x="102" y="357"/>
                  </a:lnTo>
                  <a:lnTo>
                    <a:pt x="102" y="355"/>
                  </a:lnTo>
                  <a:lnTo>
                    <a:pt x="102" y="353"/>
                  </a:lnTo>
                  <a:lnTo>
                    <a:pt x="104" y="353"/>
                  </a:lnTo>
                  <a:lnTo>
                    <a:pt x="106" y="351"/>
                  </a:lnTo>
                  <a:lnTo>
                    <a:pt x="104" y="351"/>
                  </a:lnTo>
                  <a:lnTo>
                    <a:pt x="106" y="349"/>
                  </a:lnTo>
                  <a:lnTo>
                    <a:pt x="108" y="349"/>
                  </a:lnTo>
                  <a:lnTo>
                    <a:pt x="110" y="349"/>
                  </a:lnTo>
                  <a:lnTo>
                    <a:pt x="110" y="347"/>
                  </a:lnTo>
                  <a:lnTo>
                    <a:pt x="112" y="347"/>
                  </a:lnTo>
                  <a:lnTo>
                    <a:pt x="112" y="345"/>
                  </a:lnTo>
                  <a:lnTo>
                    <a:pt x="114" y="345"/>
                  </a:lnTo>
                  <a:close/>
                  <a:moveTo>
                    <a:pt x="348" y="349"/>
                  </a:moveTo>
                  <a:lnTo>
                    <a:pt x="350" y="349"/>
                  </a:lnTo>
                  <a:lnTo>
                    <a:pt x="350" y="351"/>
                  </a:lnTo>
                  <a:lnTo>
                    <a:pt x="348" y="351"/>
                  </a:lnTo>
                  <a:lnTo>
                    <a:pt x="348" y="349"/>
                  </a:lnTo>
                  <a:lnTo>
                    <a:pt x="348" y="351"/>
                  </a:lnTo>
                  <a:lnTo>
                    <a:pt x="348" y="353"/>
                  </a:lnTo>
                  <a:lnTo>
                    <a:pt x="350" y="353"/>
                  </a:lnTo>
                  <a:lnTo>
                    <a:pt x="350" y="355"/>
                  </a:lnTo>
                  <a:lnTo>
                    <a:pt x="348" y="355"/>
                  </a:lnTo>
                  <a:lnTo>
                    <a:pt x="348" y="357"/>
                  </a:lnTo>
                  <a:lnTo>
                    <a:pt x="346" y="357"/>
                  </a:lnTo>
                  <a:lnTo>
                    <a:pt x="346" y="359"/>
                  </a:lnTo>
                  <a:lnTo>
                    <a:pt x="346" y="359"/>
                  </a:lnTo>
                  <a:lnTo>
                    <a:pt x="344" y="361"/>
                  </a:lnTo>
                  <a:lnTo>
                    <a:pt x="344" y="363"/>
                  </a:lnTo>
                  <a:lnTo>
                    <a:pt x="342" y="363"/>
                  </a:lnTo>
                  <a:lnTo>
                    <a:pt x="342" y="365"/>
                  </a:lnTo>
                  <a:lnTo>
                    <a:pt x="340" y="365"/>
                  </a:lnTo>
                  <a:lnTo>
                    <a:pt x="338" y="365"/>
                  </a:lnTo>
                  <a:lnTo>
                    <a:pt x="340" y="363"/>
                  </a:lnTo>
                  <a:lnTo>
                    <a:pt x="340" y="361"/>
                  </a:lnTo>
                  <a:lnTo>
                    <a:pt x="338" y="361"/>
                  </a:lnTo>
                  <a:lnTo>
                    <a:pt x="338" y="363"/>
                  </a:lnTo>
                  <a:lnTo>
                    <a:pt x="336" y="363"/>
                  </a:lnTo>
                  <a:lnTo>
                    <a:pt x="336" y="361"/>
                  </a:lnTo>
                  <a:lnTo>
                    <a:pt x="334" y="361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38" y="357"/>
                  </a:lnTo>
                  <a:lnTo>
                    <a:pt x="340" y="357"/>
                  </a:lnTo>
                  <a:lnTo>
                    <a:pt x="340" y="355"/>
                  </a:lnTo>
                  <a:lnTo>
                    <a:pt x="340" y="353"/>
                  </a:lnTo>
                  <a:lnTo>
                    <a:pt x="342" y="353"/>
                  </a:lnTo>
                  <a:lnTo>
                    <a:pt x="342" y="351"/>
                  </a:lnTo>
                  <a:lnTo>
                    <a:pt x="342" y="349"/>
                  </a:lnTo>
                  <a:lnTo>
                    <a:pt x="340" y="349"/>
                  </a:lnTo>
                  <a:lnTo>
                    <a:pt x="340" y="347"/>
                  </a:lnTo>
                  <a:lnTo>
                    <a:pt x="342" y="347"/>
                  </a:lnTo>
                  <a:lnTo>
                    <a:pt x="342" y="345"/>
                  </a:lnTo>
                  <a:lnTo>
                    <a:pt x="344" y="345"/>
                  </a:lnTo>
                  <a:lnTo>
                    <a:pt x="344" y="347"/>
                  </a:lnTo>
                  <a:lnTo>
                    <a:pt x="346" y="347"/>
                  </a:lnTo>
                  <a:lnTo>
                    <a:pt x="348" y="347"/>
                  </a:lnTo>
                  <a:lnTo>
                    <a:pt x="348" y="349"/>
                  </a:lnTo>
                  <a:close/>
                  <a:moveTo>
                    <a:pt x="372" y="339"/>
                  </a:moveTo>
                  <a:lnTo>
                    <a:pt x="374" y="339"/>
                  </a:lnTo>
                  <a:lnTo>
                    <a:pt x="376" y="339"/>
                  </a:lnTo>
                  <a:lnTo>
                    <a:pt x="376" y="341"/>
                  </a:lnTo>
                  <a:lnTo>
                    <a:pt x="374" y="341"/>
                  </a:lnTo>
                  <a:lnTo>
                    <a:pt x="374" y="343"/>
                  </a:lnTo>
                  <a:lnTo>
                    <a:pt x="376" y="343"/>
                  </a:lnTo>
                  <a:lnTo>
                    <a:pt x="374" y="343"/>
                  </a:lnTo>
                  <a:lnTo>
                    <a:pt x="376" y="345"/>
                  </a:lnTo>
                  <a:lnTo>
                    <a:pt x="374" y="345"/>
                  </a:lnTo>
                  <a:lnTo>
                    <a:pt x="374" y="343"/>
                  </a:lnTo>
                  <a:lnTo>
                    <a:pt x="372" y="343"/>
                  </a:lnTo>
                  <a:lnTo>
                    <a:pt x="372" y="341"/>
                  </a:lnTo>
                  <a:lnTo>
                    <a:pt x="370" y="341"/>
                  </a:lnTo>
                  <a:lnTo>
                    <a:pt x="370" y="343"/>
                  </a:lnTo>
                  <a:lnTo>
                    <a:pt x="372" y="345"/>
                  </a:lnTo>
                  <a:lnTo>
                    <a:pt x="370" y="345"/>
                  </a:lnTo>
                  <a:lnTo>
                    <a:pt x="368" y="345"/>
                  </a:lnTo>
                  <a:lnTo>
                    <a:pt x="368" y="343"/>
                  </a:lnTo>
                  <a:lnTo>
                    <a:pt x="370" y="343"/>
                  </a:lnTo>
                  <a:lnTo>
                    <a:pt x="370" y="341"/>
                  </a:lnTo>
                  <a:lnTo>
                    <a:pt x="368" y="343"/>
                  </a:lnTo>
                  <a:lnTo>
                    <a:pt x="366" y="343"/>
                  </a:lnTo>
                  <a:lnTo>
                    <a:pt x="368" y="345"/>
                  </a:lnTo>
                  <a:lnTo>
                    <a:pt x="368" y="347"/>
                  </a:lnTo>
                  <a:lnTo>
                    <a:pt x="368" y="349"/>
                  </a:lnTo>
                  <a:lnTo>
                    <a:pt x="366" y="349"/>
                  </a:lnTo>
                  <a:lnTo>
                    <a:pt x="366" y="351"/>
                  </a:lnTo>
                  <a:lnTo>
                    <a:pt x="366" y="349"/>
                  </a:lnTo>
                  <a:lnTo>
                    <a:pt x="364" y="349"/>
                  </a:lnTo>
                  <a:lnTo>
                    <a:pt x="364" y="347"/>
                  </a:lnTo>
                  <a:lnTo>
                    <a:pt x="364" y="349"/>
                  </a:lnTo>
                  <a:lnTo>
                    <a:pt x="366" y="347"/>
                  </a:lnTo>
                  <a:lnTo>
                    <a:pt x="364" y="347"/>
                  </a:lnTo>
                  <a:lnTo>
                    <a:pt x="364" y="345"/>
                  </a:lnTo>
                  <a:lnTo>
                    <a:pt x="366" y="345"/>
                  </a:lnTo>
                  <a:lnTo>
                    <a:pt x="366" y="343"/>
                  </a:lnTo>
                  <a:lnTo>
                    <a:pt x="364" y="343"/>
                  </a:lnTo>
                  <a:lnTo>
                    <a:pt x="364" y="341"/>
                  </a:lnTo>
                  <a:lnTo>
                    <a:pt x="366" y="343"/>
                  </a:lnTo>
                  <a:lnTo>
                    <a:pt x="366" y="341"/>
                  </a:lnTo>
                  <a:lnTo>
                    <a:pt x="368" y="341"/>
                  </a:lnTo>
                  <a:lnTo>
                    <a:pt x="368" y="339"/>
                  </a:lnTo>
                  <a:lnTo>
                    <a:pt x="370" y="339"/>
                  </a:lnTo>
                  <a:lnTo>
                    <a:pt x="370" y="341"/>
                  </a:lnTo>
                  <a:lnTo>
                    <a:pt x="370" y="339"/>
                  </a:lnTo>
                  <a:lnTo>
                    <a:pt x="372" y="337"/>
                  </a:lnTo>
                  <a:lnTo>
                    <a:pt x="374" y="337"/>
                  </a:lnTo>
                  <a:lnTo>
                    <a:pt x="374" y="339"/>
                  </a:lnTo>
                  <a:lnTo>
                    <a:pt x="372" y="339"/>
                  </a:lnTo>
                  <a:close/>
                  <a:moveTo>
                    <a:pt x="272" y="329"/>
                  </a:moveTo>
                  <a:lnTo>
                    <a:pt x="270" y="331"/>
                  </a:lnTo>
                  <a:lnTo>
                    <a:pt x="272" y="329"/>
                  </a:lnTo>
                  <a:lnTo>
                    <a:pt x="274" y="329"/>
                  </a:lnTo>
                  <a:lnTo>
                    <a:pt x="272" y="329"/>
                  </a:lnTo>
                  <a:close/>
                  <a:moveTo>
                    <a:pt x="276" y="329"/>
                  </a:moveTo>
                  <a:lnTo>
                    <a:pt x="274" y="329"/>
                  </a:lnTo>
                  <a:lnTo>
                    <a:pt x="272" y="327"/>
                  </a:lnTo>
                  <a:lnTo>
                    <a:pt x="274" y="325"/>
                  </a:lnTo>
                  <a:lnTo>
                    <a:pt x="276" y="327"/>
                  </a:lnTo>
                  <a:lnTo>
                    <a:pt x="276" y="329"/>
                  </a:lnTo>
                  <a:close/>
                  <a:moveTo>
                    <a:pt x="276" y="323"/>
                  </a:moveTo>
                  <a:lnTo>
                    <a:pt x="276" y="325"/>
                  </a:lnTo>
                  <a:lnTo>
                    <a:pt x="276" y="323"/>
                  </a:lnTo>
                  <a:close/>
                  <a:moveTo>
                    <a:pt x="366" y="319"/>
                  </a:moveTo>
                  <a:lnTo>
                    <a:pt x="366" y="321"/>
                  </a:lnTo>
                  <a:lnTo>
                    <a:pt x="366" y="319"/>
                  </a:lnTo>
                  <a:close/>
                  <a:moveTo>
                    <a:pt x="298" y="313"/>
                  </a:moveTo>
                  <a:lnTo>
                    <a:pt x="298" y="315"/>
                  </a:lnTo>
                  <a:lnTo>
                    <a:pt x="296" y="315"/>
                  </a:lnTo>
                  <a:lnTo>
                    <a:pt x="296" y="313"/>
                  </a:lnTo>
                  <a:lnTo>
                    <a:pt x="298" y="313"/>
                  </a:lnTo>
                  <a:close/>
                  <a:moveTo>
                    <a:pt x="432" y="313"/>
                  </a:moveTo>
                  <a:lnTo>
                    <a:pt x="430" y="313"/>
                  </a:lnTo>
                  <a:lnTo>
                    <a:pt x="432" y="311"/>
                  </a:lnTo>
                  <a:lnTo>
                    <a:pt x="430" y="311"/>
                  </a:lnTo>
                  <a:lnTo>
                    <a:pt x="432" y="311"/>
                  </a:lnTo>
                  <a:lnTo>
                    <a:pt x="432" y="313"/>
                  </a:lnTo>
                  <a:close/>
                  <a:moveTo>
                    <a:pt x="434" y="307"/>
                  </a:moveTo>
                  <a:lnTo>
                    <a:pt x="434" y="309"/>
                  </a:lnTo>
                  <a:lnTo>
                    <a:pt x="432" y="309"/>
                  </a:lnTo>
                  <a:lnTo>
                    <a:pt x="432" y="307"/>
                  </a:lnTo>
                  <a:lnTo>
                    <a:pt x="434" y="309"/>
                  </a:lnTo>
                  <a:lnTo>
                    <a:pt x="434" y="307"/>
                  </a:lnTo>
                  <a:close/>
                  <a:moveTo>
                    <a:pt x="432" y="307"/>
                  </a:moveTo>
                  <a:lnTo>
                    <a:pt x="430" y="307"/>
                  </a:lnTo>
                  <a:lnTo>
                    <a:pt x="432" y="307"/>
                  </a:lnTo>
                  <a:lnTo>
                    <a:pt x="432" y="305"/>
                  </a:lnTo>
                  <a:lnTo>
                    <a:pt x="432" y="307"/>
                  </a:lnTo>
                  <a:close/>
                  <a:moveTo>
                    <a:pt x="414" y="303"/>
                  </a:moveTo>
                  <a:lnTo>
                    <a:pt x="414" y="305"/>
                  </a:lnTo>
                  <a:lnTo>
                    <a:pt x="416" y="305"/>
                  </a:lnTo>
                  <a:lnTo>
                    <a:pt x="416" y="307"/>
                  </a:lnTo>
                  <a:lnTo>
                    <a:pt x="418" y="309"/>
                  </a:lnTo>
                  <a:lnTo>
                    <a:pt x="418" y="311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09"/>
                  </a:lnTo>
                  <a:lnTo>
                    <a:pt x="414" y="307"/>
                  </a:lnTo>
                  <a:lnTo>
                    <a:pt x="414" y="305"/>
                  </a:lnTo>
                  <a:lnTo>
                    <a:pt x="412" y="305"/>
                  </a:lnTo>
                  <a:lnTo>
                    <a:pt x="412" y="303"/>
                  </a:lnTo>
                  <a:lnTo>
                    <a:pt x="414" y="303"/>
                  </a:lnTo>
                  <a:close/>
                  <a:moveTo>
                    <a:pt x="424" y="303"/>
                  </a:moveTo>
                  <a:lnTo>
                    <a:pt x="422" y="301"/>
                  </a:lnTo>
                  <a:lnTo>
                    <a:pt x="424" y="301"/>
                  </a:lnTo>
                  <a:lnTo>
                    <a:pt x="424" y="303"/>
                  </a:lnTo>
                  <a:close/>
                  <a:moveTo>
                    <a:pt x="430" y="305"/>
                  </a:moveTo>
                  <a:lnTo>
                    <a:pt x="430" y="307"/>
                  </a:lnTo>
                  <a:lnTo>
                    <a:pt x="428" y="307"/>
                  </a:lnTo>
                  <a:lnTo>
                    <a:pt x="428" y="305"/>
                  </a:lnTo>
                  <a:lnTo>
                    <a:pt x="430" y="305"/>
                  </a:lnTo>
                  <a:lnTo>
                    <a:pt x="428" y="305"/>
                  </a:lnTo>
                  <a:lnTo>
                    <a:pt x="428" y="303"/>
                  </a:lnTo>
                  <a:lnTo>
                    <a:pt x="428" y="301"/>
                  </a:lnTo>
                  <a:lnTo>
                    <a:pt x="428" y="299"/>
                  </a:lnTo>
                  <a:lnTo>
                    <a:pt x="430" y="299"/>
                  </a:lnTo>
                  <a:lnTo>
                    <a:pt x="430" y="301"/>
                  </a:lnTo>
                  <a:lnTo>
                    <a:pt x="430" y="303"/>
                  </a:lnTo>
                  <a:lnTo>
                    <a:pt x="430" y="305"/>
                  </a:lnTo>
                  <a:close/>
                  <a:moveTo>
                    <a:pt x="438" y="297"/>
                  </a:moveTo>
                  <a:lnTo>
                    <a:pt x="438" y="299"/>
                  </a:lnTo>
                  <a:lnTo>
                    <a:pt x="436" y="299"/>
                  </a:lnTo>
                  <a:lnTo>
                    <a:pt x="436" y="297"/>
                  </a:lnTo>
                  <a:lnTo>
                    <a:pt x="438" y="297"/>
                  </a:lnTo>
                  <a:close/>
                  <a:moveTo>
                    <a:pt x="442" y="287"/>
                  </a:moveTo>
                  <a:lnTo>
                    <a:pt x="442" y="285"/>
                  </a:lnTo>
                  <a:lnTo>
                    <a:pt x="442" y="283"/>
                  </a:lnTo>
                  <a:lnTo>
                    <a:pt x="442" y="285"/>
                  </a:lnTo>
                  <a:lnTo>
                    <a:pt x="442" y="287"/>
                  </a:lnTo>
                  <a:close/>
                  <a:moveTo>
                    <a:pt x="398" y="281"/>
                  </a:moveTo>
                  <a:lnTo>
                    <a:pt x="398" y="283"/>
                  </a:lnTo>
                  <a:lnTo>
                    <a:pt x="396" y="283"/>
                  </a:lnTo>
                  <a:lnTo>
                    <a:pt x="396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81"/>
                  </a:lnTo>
                  <a:close/>
                  <a:moveTo>
                    <a:pt x="452" y="269"/>
                  </a:moveTo>
                  <a:lnTo>
                    <a:pt x="454" y="269"/>
                  </a:lnTo>
                  <a:lnTo>
                    <a:pt x="454" y="271"/>
                  </a:lnTo>
                  <a:lnTo>
                    <a:pt x="454" y="273"/>
                  </a:lnTo>
                  <a:lnTo>
                    <a:pt x="454" y="275"/>
                  </a:lnTo>
                  <a:lnTo>
                    <a:pt x="454" y="273"/>
                  </a:lnTo>
                  <a:lnTo>
                    <a:pt x="454" y="271"/>
                  </a:lnTo>
                  <a:lnTo>
                    <a:pt x="452" y="271"/>
                  </a:lnTo>
                  <a:lnTo>
                    <a:pt x="452" y="273"/>
                  </a:lnTo>
                  <a:lnTo>
                    <a:pt x="450" y="271"/>
                  </a:lnTo>
                  <a:lnTo>
                    <a:pt x="452" y="271"/>
                  </a:lnTo>
                  <a:lnTo>
                    <a:pt x="452" y="269"/>
                  </a:lnTo>
                  <a:close/>
                  <a:moveTo>
                    <a:pt x="454" y="267"/>
                  </a:moveTo>
                  <a:lnTo>
                    <a:pt x="454" y="265"/>
                  </a:lnTo>
                  <a:lnTo>
                    <a:pt x="454" y="267"/>
                  </a:lnTo>
                  <a:close/>
                  <a:moveTo>
                    <a:pt x="424" y="263"/>
                  </a:moveTo>
                  <a:lnTo>
                    <a:pt x="424" y="263"/>
                  </a:lnTo>
                  <a:lnTo>
                    <a:pt x="424" y="263"/>
                  </a:lnTo>
                  <a:close/>
                  <a:moveTo>
                    <a:pt x="456" y="259"/>
                  </a:moveTo>
                  <a:lnTo>
                    <a:pt x="458" y="259"/>
                  </a:lnTo>
                  <a:lnTo>
                    <a:pt x="456" y="259"/>
                  </a:lnTo>
                  <a:lnTo>
                    <a:pt x="456" y="261"/>
                  </a:lnTo>
                  <a:lnTo>
                    <a:pt x="456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4" y="263"/>
                  </a:lnTo>
                  <a:lnTo>
                    <a:pt x="456" y="263"/>
                  </a:lnTo>
                  <a:lnTo>
                    <a:pt x="454" y="263"/>
                  </a:lnTo>
                  <a:lnTo>
                    <a:pt x="454" y="261"/>
                  </a:lnTo>
                  <a:lnTo>
                    <a:pt x="454" y="259"/>
                  </a:lnTo>
                  <a:lnTo>
                    <a:pt x="456" y="257"/>
                  </a:lnTo>
                  <a:lnTo>
                    <a:pt x="456" y="259"/>
                  </a:lnTo>
                  <a:close/>
                  <a:moveTo>
                    <a:pt x="180" y="216"/>
                  </a:moveTo>
                  <a:lnTo>
                    <a:pt x="182" y="216"/>
                  </a:lnTo>
                  <a:lnTo>
                    <a:pt x="184" y="218"/>
                  </a:lnTo>
                  <a:lnTo>
                    <a:pt x="184" y="220"/>
                  </a:lnTo>
                  <a:lnTo>
                    <a:pt x="184" y="222"/>
                  </a:lnTo>
                  <a:lnTo>
                    <a:pt x="184" y="224"/>
                  </a:lnTo>
                  <a:lnTo>
                    <a:pt x="186" y="226"/>
                  </a:lnTo>
                  <a:lnTo>
                    <a:pt x="186" y="228"/>
                  </a:lnTo>
                  <a:lnTo>
                    <a:pt x="186" y="230"/>
                  </a:lnTo>
                  <a:lnTo>
                    <a:pt x="184" y="230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2" y="224"/>
                  </a:lnTo>
                  <a:lnTo>
                    <a:pt x="180" y="224"/>
                  </a:lnTo>
                  <a:lnTo>
                    <a:pt x="180" y="222"/>
                  </a:lnTo>
                  <a:lnTo>
                    <a:pt x="178" y="220"/>
                  </a:lnTo>
                  <a:lnTo>
                    <a:pt x="178" y="218"/>
                  </a:lnTo>
                  <a:lnTo>
                    <a:pt x="178" y="216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6"/>
                  </a:lnTo>
                  <a:close/>
                  <a:moveTo>
                    <a:pt x="242" y="172"/>
                  </a:moveTo>
                  <a:lnTo>
                    <a:pt x="240" y="172"/>
                  </a:lnTo>
                  <a:lnTo>
                    <a:pt x="238" y="172"/>
                  </a:lnTo>
                  <a:lnTo>
                    <a:pt x="236" y="174"/>
                  </a:lnTo>
                  <a:lnTo>
                    <a:pt x="236" y="176"/>
                  </a:lnTo>
                  <a:lnTo>
                    <a:pt x="234" y="178"/>
                  </a:lnTo>
                  <a:lnTo>
                    <a:pt x="234" y="180"/>
                  </a:lnTo>
                  <a:lnTo>
                    <a:pt x="234" y="182"/>
                  </a:lnTo>
                  <a:lnTo>
                    <a:pt x="236" y="182"/>
                  </a:lnTo>
                  <a:lnTo>
                    <a:pt x="236" y="184"/>
                  </a:lnTo>
                  <a:lnTo>
                    <a:pt x="234" y="184"/>
                  </a:lnTo>
                  <a:lnTo>
                    <a:pt x="232" y="186"/>
                  </a:lnTo>
                  <a:lnTo>
                    <a:pt x="230" y="186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4" y="188"/>
                  </a:lnTo>
                  <a:lnTo>
                    <a:pt x="224" y="186"/>
                  </a:lnTo>
                  <a:lnTo>
                    <a:pt x="226" y="186"/>
                  </a:lnTo>
                  <a:lnTo>
                    <a:pt x="228" y="186"/>
                  </a:lnTo>
                  <a:lnTo>
                    <a:pt x="228" y="184"/>
                  </a:lnTo>
                  <a:lnTo>
                    <a:pt x="230" y="184"/>
                  </a:lnTo>
                  <a:lnTo>
                    <a:pt x="232" y="184"/>
                  </a:lnTo>
                  <a:lnTo>
                    <a:pt x="232" y="182"/>
                  </a:lnTo>
                  <a:lnTo>
                    <a:pt x="232" y="180"/>
                  </a:lnTo>
                  <a:lnTo>
                    <a:pt x="230" y="178"/>
                  </a:lnTo>
                  <a:lnTo>
                    <a:pt x="232" y="178"/>
                  </a:lnTo>
                  <a:lnTo>
                    <a:pt x="232" y="176"/>
                  </a:lnTo>
                  <a:lnTo>
                    <a:pt x="234" y="176"/>
                  </a:lnTo>
                  <a:lnTo>
                    <a:pt x="234" y="174"/>
                  </a:lnTo>
                  <a:lnTo>
                    <a:pt x="234" y="172"/>
                  </a:lnTo>
                  <a:lnTo>
                    <a:pt x="236" y="172"/>
                  </a:lnTo>
                  <a:lnTo>
                    <a:pt x="236" y="170"/>
                  </a:lnTo>
                  <a:lnTo>
                    <a:pt x="236" y="168"/>
                  </a:lnTo>
                  <a:lnTo>
                    <a:pt x="236" y="166"/>
                  </a:lnTo>
                  <a:lnTo>
                    <a:pt x="234" y="166"/>
                  </a:lnTo>
                  <a:lnTo>
                    <a:pt x="234" y="164"/>
                  </a:lnTo>
                  <a:lnTo>
                    <a:pt x="236" y="164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8" y="160"/>
                  </a:lnTo>
                  <a:lnTo>
                    <a:pt x="240" y="160"/>
                  </a:lnTo>
                  <a:lnTo>
                    <a:pt x="240" y="162"/>
                  </a:lnTo>
                  <a:lnTo>
                    <a:pt x="242" y="162"/>
                  </a:lnTo>
                  <a:lnTo>
                    <a:pt x="244" y="164"/>
                  </a:lnTo>
                  <a:lnTo>
                    <a:pt x="246" y="164"/>
                  </a:lnTo>
                  <a:lnTo>
                    <a:pt x="246" y="166"/>
                  </a:lnTo>
                  <a:lnTo>
                    <a:pt x="244" y="166"/>
                  </a:lnTo>
                  <a:lnTo>
                    <a:pt x="242" y="166"/>
                  </a:lnTo>
                  <a:lnTo>
                    <a:pt x="240" y="166"/>
                  </a:lnTo>
                  <a:lnTo>
                    <a:pt x="240" y="168"/>
                  </a:lnTo>
                  <a:lnTo>
                    <a:pt x="240" y="170"/>
                  </a:lnTo>
                  <a:lnTo>
                    <a:pt x="242" y="170"/>
                  </a:lnTo>
                  <a:lnTo>
                    <a:pt x="242" y="172"/>
                  </a:lnTo>
                  <a:close/>
                  <a:moveTo>
                    <a:pt x="512" y="130"/>
                  </a:moveTo>
                  <a:lnTo>
                    <a:pt x="512" y="128"/>
                  </a:lnTo>
                  <a:lnTo>
                    <a:pt x="512" y="130"/>
                  </a:lnTo>
                  <a:close/>
                  <a:moveTo>
                    <a:pt x="390" y="90"/>
                  </a:moveTo>
                  <a:lnTo>
                    <a:pt x="392" y="90"/>
                  </a:lnTo>
                  <a:lnTo>
                    <a:pt x="394" y="90"/>
                  </a:lnTo>
                  <a:lnTo>
                    <a:pt x="396" y="90"/>
                  </a:lnTo>
                  <a:lnTo>
                    <a:pt x="396" y="92"/>
                  </a:lnTo>
                  <a:lnTo>
                    <a:pt x="398" y="92"/>
                  </a:lnTo>
                  <a:lnTo>
                    <a:pt x="398" y="90"/>
                  </a:lnTo>
                  <a:lnTo>
                    <a:pt x="396" y="90"/>
                  </a:lnTo>
                  <a:lnTo>
                    <a:pt x="398" y="90"/>
                  </a:lnTo>
                  <a:lnTo>
                    <a:pt x="398" y="88"/>
                  </a:lnTo>
                  <a:lnTo>
                    <a:pt x="400" y="88"/>
                  </a:lnTo>
                  <a:lnTo>
                    <a:pt x="402" y="88"/>
                  </a:lnTo>
                  <a:lnTo>
                    <a:pt x="404" y="88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8" y="84"/>
                  </a:lnTo>
                  <a:lnTo>
                    <a:pt x="410" y="82"/>
                  </a:lnTo>
                  <a:lnTo>
                    <a:pt x="412" y="82"/>
                  </a:lnTo>
                  <a:lnTo>
                    <a:pt x="412" y="80"/>
                  </a:lnTo>
                  <a:lnTo>
                    <a:pt x="414" y="80"/>
                  </a:lnTo>
                  <a:lnTo>
                    <a:pt x="416" y="80"/>
                  </a:lnTo>
                  <a:lnTo>
                    <a:pt x="418" y="80"/>
                  </a:lnTo>
                  <a:lnTo>
                    <a:pt x="420" y="80"/>
                  </a:lnTo>
                  <a:lnTo>
                    <a:pt x="420" y="82"/>
                  </a:lnTo>
                  <a:lnTo>
                    <a:pt x="422" y="82"/>
                  </a:lnTo>
                  <a:lnTo>
                    <a:pt x="424" y="82"/>
                  </a:lnTo>
                  <a:lnTo>
                    <a:pt x="426" y="84"/>
                  </a:lnTo>
                  <a:lnTo>
                    <a:pt x="428" y="84"/>
                  </a:lnTo>
                  <a:lnTo>
                    <a:pt x="428" y="86"/>
                  </a:lnTo>
                  <a:lnTo>
                    <a:pt x="430" y="88"/>
                  </a:lnTo>
                  <a:lnTo>
                    <a:pt x="432" y="88"/>
                  </a:lnTo>
                  <a:lnTo>
                    <a:pt x="434" y="88"/>
                  </a:lnTo>
                  <a:lnTo>
                    <a:pt x="436" y="86"/>
                  </a:lnTo>
                  <a:lnTo>
                    <a:pt x="438" y="86"/>
                  </a:lnTo>
                  <a:lnTo>
                    <a:pt x="440" y="88"/>
                  </a:lnTo>
                  <a:lnTo>
                    <a:pt x="442" y="88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2"/>
                  </a:lnTo>
                  <a:lnTo>
                    <a:pt x="448" y="92"/>
                  </a:lnTo>
                  <a:lnTo>
                    <a:pt x="450" y="94"/>
                  </a:lnTo>
                  <a:lnTo>
                    <a:pt x="450" y="92"/>
                  </a:lnTo>
                  <a:lnTo>
                    <a:pt x="452" y="92"/>
                  </a:lnTo>
                  <a:lnTo>
                    <a:pt x="454" y="94"/>
                  </a:lnTo>
                  <a:lnTo>
                    <a:pt x="454" y="94"/>
                  </a:lnTo>
                  <a:lnTo>
                    <a:pt x="458" y="94"/>
                  </a:lnTo>
                  <a:lnTo>
                    <a:pt x="462" y="94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4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4" y="96"/>
                  </a:lnTo>
                  <a:lnTo>
                    <a:pt x="476" y="98"/>
                  </a:lnTo>
                  <a:lnTo>
                    <a:pt x="478" y="100"/>
                  </a:lnTo>
                  <a:lnTo>
                    <a:pt x="480" y="100"/>
                  </a:lnTo>
                  <a:lnTo>
                    <a:pt x="480" y="102"/>
                  </a:lnTo>
                  <a:lnTo>
                    <a:pt x="480" y="104"/>
                  </a:lnTo>
                  <a:lnTo>
                    <a:pt x="482" y="104"/>
                  </a:lnTo>
                  <a:lnTo>
                    <a:pt x="482" y="112"/>
                  </a:lnTo>
                  <a:lnTo>
                    <a:pt x="480" y="120"/>
                  </a:lnTo>
                  <a:lnTo>
                    <a:pt x="482" y="120"/>
                  </a:lnTo>
                  <a:lnTo>
                    <a:pt x="492" y="120"/>
                  </a:lnTo>
                  <a:lnTo>
                    <a:pt x="494" y="120"/>
                  </a:lnTo>
                  <a:lnTo>
                    <a:pt x="496" y="120"/>
                  </a:lnTo>
                  <a:lnTo>
                    <a:pt x="500" y="120"/>
                  </a:lnTo>
                  <a:lnTo>
                    <a:pt x="502" y="120"/>
                  </a:lnTo>
                  <a:lnTo>
                    <a:pt x="504" y="120"/>
                  </a:lnTo>
                  <a:lnTo>
                    <a:pt x="506" y="120"/>
                  </a:lnTo>
                  <a:lnTo>
                    <a:pt x="512" y="120"/>
                  </a:lnTo>
                  <a:lnTo>
                    <a:pt x="512" y="122"/>
                  </a:lnTo>
                  <a:lnTo>
                    <a:pt x="512" y="124"/>
                  </a:lnTo>
                  <a:lnTo>
                    <a:pt x="510" y="130"/>
                  </a:lnTo>
                  <a:lnTo>
                    <a:pt x="508" y="132"/>
                  </a:lnTo>
                  <a:lnTo>
                    <a:pt x="508" y="134"/>
                  </a:lnTo>
                  <a:lnTo>
                    <a:pt x="508" y="136"/>
                  </a:lnTo>
                  <a:lnTo>
                    <a:pt x="510" y="136"/>
                  </a:lnTo>
                  <a:lnTo>
                    <a:pt x="510" y="138"/>
                  </a:lnTo>
                  <a:lnTo>
                    <a:pt x="512" y="138"/>
                  </a:lnTo>
                  <a:lnTo>
                    <a:pt x="512" y="136"/>
                  </a:lnTo>
                  <a:lnTo>
                    <a:pt x="512" y="134"/>
                  </a:lnTo>
                  <a:lnTo>
                    <a:pt x="512" y="132"/>
                  </a:lnTo>
                  <a:lnTo>
                    <a:pt x="512" y="148"/>
                  </a:lnTo>
                  <a:lnTo>
                    <a:pt x="512" y="154"/>
                  </a:lnTo>
                  <a:lnTo>
                    <a:pt x="512" y="162"/>
                  </a:lnTo>
                  <a:lnTo>
                    <a:pt x="512" y="164"/>
                  </a:lnTo>
                  <a:lnTo>
                    <a:pt x="510" y="166"/>
                  </a:lnTo>
                  <a:lnTo>
                    <a:pt x="510" y="166"/>
                  </a:lnTo>
                  <a:lnTo>
                    <a:pt x="508" y="166"/>
                  </a:lnTo>
                  <a:lnTo>
                    <a:pt x="508" y="168"/>
                  </a:lnTo>
                  <a:lnTo>
                    <a:pt x="508" y="170"/>
                  </a:lnTo>
                  <a:lnTo>
                    <a:pt x="510" y="170"/>
                  </a:lnTo>
                  <a:lnTo>
                    <a:pt x="512" y="170"/>
                  </a:lnTo>
                  <a:lnTo>
                    <a:pt x="512" y="168"/>
                  </a:lnTo>
                  <a:lnTo>
                    <a:pt x="512" y="174"/>
                  </a:lnTo>
                  <a:lnTo>
                    <a:pt x="514" y="174"/>
                  </a:lnTo>
                  <a:lnTo>
                    <a:pt x="522" y="174"/>
                  </a:lnTo>
                  <a:lnTo>
                    <a:pt x="520" y="220"/>
                  </a:lnTo>
                  <a:lnTo>
                    <a:pt x="520" y="224"/>
                  </a:lnTo>
                  <a:lnTo>
                    <a:pt x="520" y="236"/>
                  </a:lnTo>
                  <a:lnTo>
                    <a:pt x="518" y="236"/>
                  </a:lnTo>
                  <a:lnTo>
                    <a:pt x="518" y="246"/>
                  </a:lnTo>
                  <a:lnTo>
                    <a:pt x="518" y="259"/>
                  </a:lnTo>
                  <a:lnTo>
                    <a:pt x="514" y="261"/>
                  </a:lnTo>
                  <a:lnTo>
                    <a:pt x="512" y="261"/>
                  </a:lnTo>
                  <a:lnTo>
                    <a:pt x="512" y="259"/>
                  </a:lnTo>
                  <a:lnTo>
                    <a:pt x="512" y="257"/>
                  </a:lnTo>
                  <a:lnTo>
                    <a:pt x="510" y="257"/>
                  </a:lnTo>
                  <a:lnTo>
                    <a:pt x="508" y="259"/>
                  </a:lnTo>
                  <a:lnTo>
                    <a:pt x="506" y="259"/>
                  </a:lnTo>
                  <a:lnTo>
                    <a:pt x="508" y="257"/>
                  </a:lnTo>
                  <a:lnTo>
                    <a:pt x="506" y="257"/>
                  </a:lnTo>
                  <a:lnTo>
                    <a:pt x="506" y="255"/>
                  </a:lnTo>
                  <a:lnTo>
                    <a:pt x="504" y="255"/>
                  </a:lnTo>
                  <a:lnTo>
                    <a:pt x="502" y="255"/>
                  </a:lnTo>
                  <a:lnTo>
                    <a:pt x="502" y="257"/>
                  </a:lnTo>
                  <a:lnTo>
                    <a:pt x="500" y="259"/>
                  </a:lnTo>
                  <a:lnTo>
                    <a:pt x="496" y="261"/>
                  </a:lnTo>
                  <a:lnTo>
                    <a:pt x="494" y="259"/>
                  </a:lnTo>
                  <a:lnTo>
                    <a:pt x="496" y="259"/>
                  </a:lnTo>
                  <a:lnTo>
                    <a:pt x="494" y="259"/>
                  </a:lnTo>
                  <a:lnTo>
                    <a:pt x="494" y="257"/>
                  </a:lnTo>
                  <a:lnTo>
                    <a:pt x="492" y="255"/>
                  </a:lnTo>
                  <a:lnTo>
                    <a:pt x="492" y="253"/>
                  </a:lnTo>
                  <a:lnTo>
                    <a:pt x="490" y="253"/>
                  </a:lnTo>
                  <a:lnTo>
                    <a:pt x="488" y="253"/>
                  </a:lnTo>
                  <a:lnTo>
                    <a:pt x="486" y="255"/>
                  </a:lnTo>
                  <a:lnTo>
                    <a:pt x="484" y="255"/>
                  </a:lnTo>
                  <a:lnTo>
                    <a:pt x="482" y="257"/>
                  </a:lnTo>
                  <a:lnTo>
                    <a:pt x="482" y="255"/>
                  </a:lnTo>
                  <a:lnTo>
                    <a:pt x="480" y="255"/>
                  </a:lnTo>
                  <a:lnTo>
                    <a:pt x="478" y="255"/>
                  </a:lnTo>
                  <a:lnTo>
                    <a:pt x="476" y="255"/>
                  </a:lnTo>
                  <a:lnTo>
                    <a:pt x="474" y="255"/>
                  </a:lnTo>
                  <a:lnTo>
                    <a:pt x="474" y="253"/>
                  </a:lnTo>
                  <a:lnTo>
                    <a:pt x="474" y="250"/>
                  </a:lnTo>
                  <a:lnTo>
                    <a:pt x="474" y="248"/>
                  </a:lnTo>
                  <a:lnTo>
                    <a:pt x="476" y="248"/>
                  </a:lnTo>
                  <a:lnTo>
                    <a:pt x="478" y="248"/>
                  </a:lnTo>
                  <a:lnTo>
                    <a:pt x="476" y="248"/>
                  </a:lnTo>
                  <a:lnTo>
                    <a:pt x="476" y="246"/>
                  </a:lnTo>
                  <a:lnTo>
                    <a:pt x="478" y="246"/>
                  </a:lnTo>
                  <a:lnTo>
                    <a:pt x="478" y="244"/>
                  </a:lnTo>
                  <a:lnTo>
                    <a:pt x="480" y="244"/>
                  </a:lnTo>
                  <a:lnTo>
                    <a:pt x="480" y="242"/>
                  </a:lnTo>
                  <a:lnTo>
                    <a:pt x="482" y="242"/>
                  </a:lnTo>
                  <a:lnTo>
                    <a:pt x="480" y="240"/>
                  </a:lnTo>
                  <a:lnTo>
                    <a:pt x="482" y="240"/>
                  </a:lnTo>
                  <a:lnTo>
                    <a:pt x="482" y="238"/>
                  </a:lnTo>
                  <a:lnTo>
                    <a:pt x="480" y="238"/>
                  </a:lnTo>
                  <a:lnTo>
                    <a:pt x="480" y="236"/>
                  </a:lnTo>
                  <a:lnTo>
                    <a:pt x="478" y="236"/>
                  </a:lnTo>
                  <a:lnTo>
                    <a:pt x="478" y="238"/>
                  </a:lnTo>
                  <a:lnTo>
                    <a:pt x="476" y="238"/>
                  </a:lnTo>
                  <a:lnTo>
                    <a:pt x="474" y="238"/>
                  </a:lnTo>
                  <a:lnTo>
                    <a:pt x="474" y="240"/>
                  </a:lnTo>
                  <a:lnTo>
                    <a:pt x="472" y="242"/>
                  </a:lnTo>
                  <a:lnTo>
                    <a:pt x="470" y="240"/>
                  </a:lnTo>
                  <a:lnTo>
                    <a:pt x="470" y="242"/>
                  </a:lnTo>
                  <a:lnTo>
                    <a:pt x="470" y="244"/>
                  </a:lnTo>
                  <a:lnTo>
                    <a:pt x="468" y="246"/>
                  </a:lnTo>
                  <a:lnTo>
                    <a:pt x="466" y="246"/>
                  </a:lnTo>
                  <a:lnTo>
                    <a:pt x="466" y="248"/>
                  </a:lnTo>
                  <a:lnTo>
                    <a:pt x="466" y="250"/>
                  </a:lnTo>
                  <a:lnTo>
                    <a:pt x="464" y="250"/>
                  </a:lnTo>
                  <a:lnTo>
                    <a:pt x="466" y="250"/>
                  </a:lnTo>
                  <a:lnTo>
                    <a:pt x="466" y="253"/>
                  </a:lnTo>
                  <a:lnTo>
                    <a:pt x="464" y="255"/>
                  </a:lnTo>
                  <a:lnTo>
                    <a:pt x="464" y="257"/>
                  </a:lnTo>
                  <a:lnTo>
                    <a:pt x="462" y="257"/>
                  </a:lnTo>
                  <a:lnTo>
                    <a:pt x="464" y="257"/>
                  </a:lnTo>
                  <a:lnTo>
                    <a:pt x="466" y="257"/>
                  </a:lnTo>
                  <a:lnTo>
                    <a:pt x="466" y="259"/>
                  </a:lnTo>
                  <a:lnTo>
                    <a:pt x="464" y="259"/>
                  </a:lnTo>
                  <a:lnTo>
                    <a:pt x="464" y="261"/>
                  </a:lnTo>
                  <a:lnTo>
                    <a:pt x="462" y="261"/>
                  </a:lnTo>
                  <a:lnTo>
                    <a:pt x="462" y="263"/>
                  </a:lnTo>
                  <a:lnTo>
                    <a:pt x="460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3"/>
                  </a:lnTo>
                  <a:lnTo>
                    <a:pt x="464" y="263"/>
                  </a:lnTo>
                  <a:lnTo>
                    <a:pt x="462" y="263"/>
                  </a:lnTo>
                  <a:lnTo>
                    <a:pt x="462" y="265"/>
                  </a:lnTo>
                  <a:lnTo>
                    <a:pt x="460" y="265"/>
                  </a:lnTo>
                  <a:lnTo>
                    <a:pt x="460" y="267"/>
                  </a:lnTo>
                  <a:lnTo>
                    <a:pt x="462" y="267"/>
                  </a:lnTo>
                  <a:lnTo>
                    <a:pt x="460" y="269"/>
                  </a:lnTo>
                  <a:lnTo>
                    <a:pt x="458" y="269"/>
                  </a:lnTo>
                  <a:lnTo>
                    <a:pt x="460" y="269"/>
                  </a:lnTo>
                  <a:lnTo>
                    <a:pt x="460" y="267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58" y="265"/>
                  </a:lnTo>
                  <a:lnTo>
                    <a:pt x="460" y="265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60" y="263"/>
                  </a:lnTo>
                  <a:lnTo>
                    <a:pt x="458" y="263"/>
                  </a:lnTo>
                  <a:lnTo>
                    <a:pt x="458" y="261"/>
                  </a:lnTo>
                  <a:lnTo>
                    <a:pt x="458" y="259"/>
                  </a:lnTo>
                  <a:lnTo>
                    <a:pt x="458" y="257"/>
                  </a:lnTo>
                  <a:lnTo>
                    <a:pt x="460" y="257"/>
                  </a:lnTo>
                  <a:lnTo>
                    <a:pt x="458" y="257"/>
                  </a:lnTo>
                  <a:lnTo>
                    <a:pt x="458" y="255"/>
                  </a:lnTo>
                  <a:lnTo>
                    <a:pt x="458" y="253"/>
                  </a:lnTo>
                  <a:lnTo>
                    <a:pt x="460" y="253"/>
                  </a:lnTo>
                  <a:lnTo>
                    <a:pt x="460" y="255"/>
                  </a:lnTo>
                  <a:lnTo>
                    <a:pt x="460" y="253"/>
                  </a:lnTo>
                  <a:lnTo>
                    <a:pt x="458" y="253"/>
                  </a:lnTo>
                  <a:lnTo>
                    <a:pt x="458" y="250"/>
                  </a:lnTo>
                  <a:lnTo>
                    <a:pt x="458" y="253"/>
                  </a:lnTo>
                  <a:lnTo>
                    <a:pt x="456" y="253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8" y="248"/>
                  </a:lnTo>
                  <a:lnTo>
                    <a:pt x="458" y="246"/>
                  </a:lnTo>
                  <a:lnTo>
                    <a:pt x="460" y="246"/>
                  </a:lnTo>
                  <a:lnTo>
                    <a:pt x="460" y="244"/>
                  </a:lnTo>
                  <a:lnTo>
                    <a:pt x="458" y="244"/>
                  </a:lnTo>
                  <a:lnTo>
                    <a:pt x="456" y="244"/>
                  </a:lnTo>
                  <a:lnTo>
                    <a:pt x="456" y="246"/>
                  </a:lnTo>
                  <a:lnTo>
                    <a:pt x="456" y="244"/>
                  </a:lnTo>
                  <a:lnTo>
                    <a:pt x="456" y="242"/>
                  </a:lnTo>
                  <a:lnTo>
                    <a:pt x="456" y="240"/>
                  </a:lnTo>
                  <a:lnTo>
                    <a:pt x="456" y="238"/>
                  </a:lnTo>
                  <a:lnTo>
                    <a:pt x="454" y="238"/>
                  </a:lnTo>
                  <a:lnTo>
                    <a:pt x="454" y="236"/>
                  </a:lnTo>
                  <a:lnTo>
                    <a:pt x="454" y="234"/>
                  </a:lnTo>
                  <a:lnTo>
                    <a:pt x="454" y="232"/>
                  </a:lnTo>
                  <a:lnTo>
                    <a:pt x="454" y="230"/>
                  </a:lnTo>
                  <a:lnTo>
                    <a:pt x="454" y="228"/>
                  </a:lnTo>
                  <a:lnTo>
                    <a:pt x="454" y="226"/>
                  </a:lnTo>
                  <a:lnTo>
                    <a:pt x="454" y="226"/>
                  </a:lnTo>
                  <a:lnTo>
                    <a:pt x="454" y="224"/>
                  </a:lnTo>
                  <a:lnTo>
                    <a:pt x="454" y="226"/>
                  </a:lnTo>
                  <a:lnTo>
                    <a:pt x="452" y="226"/>
                  </a:lnTo>
                  <a:lnTo>
                    <a:pt x="450" y="226"/>
                  </a:lnTo>
                  <a:lnTo>
                    <a:pt x="448" y="226"/>
                  </a:lnTo>
                  <a:lnTo>
                    <a:pt x="448" y="228"/>
                  </a:lnTo>
                  <a:lnTo>
                    <a:pt x="448" y="230"/>
                  </a:lnTo>
                  <a:lnTo>
                    <a:pt x="448" y="232"/>
                  </a:lnTo>
                  <a:lnTo>
                    <a:pt x="448" y="234"/>
                  </a:lnTo>
                  <a:lnTo>
                    <a:pt x="448" y="236"/>
                  </a:lnTo>
                  <a:lnTo>
                    <a:pt x="448" y="238"/>
                  </a:lnTo>
                  <a:lnTo>
                    <a:pt x="448" y="240"/>
                  </a:lnTo>
                  <a:lnTo>
                    <a:pt x="448" y="242"/>
                  </a:lnTo>
                  <a:lnTo>
                    <a:pt x="450" y="242"/>
                  </a:lnTo>
                  <a:lnTo>
                    <a:pt x="450" y="244"/>
                  </a:lnTo>
                  <a:lnTo>
                    <a:pt x="452" y="246"/>
                  </a:lnTo>
                  <a:lnTo>
                    <a:pt x="452" y="248"/>
                  </a:lnTo>
                  <a:lnTo>
                    <a:pt x="452" y="250"/>
                  </a:lnTo>
                  <a:lnTo>
                    <a:pt x="450" y="250"/>
                  </a:lnTo>
                  <a:lnTo>
                    <a:pt x="448" y="253"/>
                  </a:lnTo>
                  <a:lnTo>
                    <a:pt x="448" y="259"/>
                  </a:lnTo>
                  <a:lnTo>
                    <a:pt x="446" y="263"/>
                  </a:lnTo>
                  <a:lnTo>
                    <a:pt x="446" y="261"/>
                  </a:lnTo>
                  <a:lnTo>
                    <a:pt x="444" y="259"/>
                  </a:lnTo>
                  <a:lnTo>
                    <a:pt x="442" y="259"/>
                  </a:lnTo>
                  <a:lnTo>
                    <a:pt x="442" y="261"/>
                  </a:lnTo>
                  <a:lnTo>
                    <a:pt x="440" y="261"/>
                  </a:lnTo>
                  <a:lnTo>
                    <a:pt x="440" y="263"/>
                  </a:lnTo>
                  <a:lnTo>
                    <a:pt x="438" y="263"/>
                  </a:lnTo>
                  <a:lnTo>
                    <a:pt x="438" y="265"/>
                  </a:lnTo>
                  <a:lnTo>
                    <a:pt x="438" y="267"/>
                  </a:lnTo>
                  <a:lnTo>
                    <a:pt x="436" y="267"/>
                  </a:lnTo>
                  <a:lnTo>
                    <a:pt x="436" y="269"/>
                  </a:lnTo>
                  <a:lnTo>
                    <a:pt x="436" y="271"/>
                  </a:lnTo>
                  <a:lnTo>
                    <a:pt x="436" y="273"/>
                  </a:lnTo>
                  <a:lnTo>
                    <a:pt x="436" y="271"/>
                  </a:lnTo>
                  <a:lnTo>
                    <a:pt x="434" y="271"/>
                  </a:lnTo>
                  <a:lnTo>
                    <a:pt x="434" y="273"/>
                  </a:lnTo>
                  <a:lnTo>
                    <a:pt x="434" y="275"/>
                  </a:lnTo>
                  <a:lnTo>
                    <a:pt x="432" y="275"/>
                  </a:lnTo>
                  <a:lnTo>
                    <a:pt x="432" y="277"/>
                  </a:lnTo>
                  <a:lnTo>
                    <a:pt x="432" y="279"/>
                  </a:lnTo>
                  <a:lnTo>
                    <a:pt x="434" y="279"/>
                  </a:lnTo>
                  <a:lnTo>
                    <a:pt x="434" y="281"/>
                  </a:lnTo>
                  <a:lnTo>
                    <a:pt x="434" y="283"/>
                  </a:lnTo>
                  <a:lnTo>
                    <a:pt x="436" y="283"/>
                  </a:lnTo>
                  <a:lnTo>
                    <a:pt x="434" y="283"/>
                  </a:lnTo>
                  <a:lnTo>
                    <a:pt x="436" y="285"/>
                  </a:lnTo>
                  <a:lnTo>
                    <a:pt x="436" y="287"/>
                  </a:lnTo>
                  <a:lnTo>
                    <a:pt x="438" y="287"/>
                  </a:lnTo>
                  <a:lnTo>
                    <a:pt x="436" y="285"/>
                  </a:lnTo>
                  <a:lnTo>
                    <a:pt x="438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7"/>
                  </a:lnTo>
                  <a:lnTo>
                    <a:pt x="440" y="287"/>
                  </a:lnTo>
                  <a:lnTo>
                    <a:pt x="440" y="289"/>
                  </a:lnTo>
                  <a:lnTo>
                    <a:pt x="438" y="289"/>
                  </a:lnTo>
                  <a:lnTo>
                    <a:pt x="438" y="291"/>
                  </a:lnTo>
                  <a:lnTo>
                    <a:pt x="440" y="291"/>
                  </a:lnTo>
                  <a:lnTo>
                    <a:pt x="438" y="293"/>
                  </a:lnTo>
                  <a:lnTo>
                    <a:pt x="440" y="293"/>
                  </a:lnTo>
                  <a:lnTo>
                    <a:pt x="442" y="291"/>
                  </a:lnTo>
                  <a:lnTo>
                    <a:pt x="442" y="293"/>
                  </a:lnTo>
                  <a:lnTo>
                    <a:pt x="440" y="293"/>
                  </a:lnTo>
                  <a:lnTo>
                    <a:pt x="440" y="295"/>
                  </a:lnTo>
                  <a:lnTo>
                    <a:pt x="440" y="297"/>
                  </a:lnTo>
                  <a:lnTo>
                    <a:pt x="440" y="295"/>
                  </a:lnTo>
                  <a:lnTo>
                    <a:pt x="438" y="295"/>
                  </a:lnTo>
                  <a:lnTo>
                    <a:pt x="440" y="295"/>
                  </a:lnTo>
                  <a:lnTo>
                    <a:pt x="440" y="293"/>
                  </a:lnTo>
                  <a:lnTo>
                    <a:pt x="438" y="293"/>
                  </a:lnTo>
                  <a:lnTo>
                    <a:pt x="436" y="295"/>
                  </a:lnTo>
                  <a:lnTo>
                    <a:pt x="436" y="293"/>
                  </a:lnTo>
                  <a:lnTo>
                    <a:pt x="436" y="291"/>
                  </a:lnTo>
                  <a:lnTo>
                    <a:pt x="436" y="289"/>
                  </a:lnTo>
                  <a:lnTo>
                    <a:pt x="434" y="291"/>
                  </a:lnTo>
                  <a:lnTo>
                    <a:pt x="434" y="293"/>
                  </a:lnTo>
                  <a:lnTo>
                    <a:pt x="432" y="293"/>
                  </a:lnTo>
                  <a:lnTo>
                    <a:pt x="432" y="291"/>
                  </a:lnTo>
                  <a:lnTo>
                    <a:pt x="430" y="291"/>
                  </a:lnTo>
                  <a:lnTo>
                    <a:pt x="432" y="291"/>
                  </a:lnTo>
                  <a:lnTo>
                    <a:pt x="434" y="291"/>
                  </a:lnTo>
                  <a:lnTo>
                    <a:pt x="432" y="289"/>
                  </a:lnTo>
                  <a:lnTo>
                    <a:pt x="434" y="289"/>
                  </a:lnTo>
                  <a:lnTo>
                    <a:pt x="436" y="289"/>
                  </a:lnTo>
                  <a:lnTo>
                    <a:pt x="436" y="287"/>
                  </a:lnTo>
                  <a:lnTo>
                    <a:pt x="434" y="287"/>
                  </a:lnTo>
                  <a:lnTo>
                    <a:pt x="434" y="285"/>
                  </a:lnTo>
                  <a:lnTo>
                    <a:pt x="434" y="283"/>
                  </a:lnTo>
                  <a:lnTo>
                    <a:pt x="432" y="283"/>
                  </a:lnTo>
                  <a:lnTo>
                    <a:pt x="432" y="285"/>
                  </a:lnTo>
                  <a:lnTo>
                    <a:pt x="432" y="287"/>
                  </a:lnTo>
                  <a:lnTo>
                    <a:pt x="430" y="287"/>
                  </a:lnTo>
                  <a:lnTo>
                    <a:pt x="430" y="285"/>
                  </a:lnTo>
                  <a:lnTo>
                    <a:pt x="432" y="285"/>
                  </a:lnTo>
                  <a:lnTo>
                    <a:pt x="432" y="283"/>
                  </a:lnTo>
                  <a:lnTo>
                    <a:pt x="432" y="281"/>
                  </a:lnTo>
                  <a:lnTo>
                    <a:pt x="434" y="281"/>
                  </a:lnTo>
                  <a:lnTo>
                    <a:pt x="432" y="279"/>
                  </a:lnTo>
                  <a:lnTo>
                    <a:pt x="432" y="281"/>
                  </a:lnTo>
                  <a:lnTo>
                    <a:pt x="430" y="281"/>
                  </a:lnTo>
                  <a:lnTo>
                    <a:pt x="428" y="281"/>
                  </a:lnTo>
                  <a:lnTo>
                    <a:pt x="430" y="281"/>
                  </a:lnTo>
                  <a:lnTo>
                    <a:pt x="430" y="279"/>
                  </a:lnTo>
                  <a:lnTo>
                    <a:pt x="428" y="279"/>
                  </a:lnTo>
                  <a:lnTo>
                    <a:pt x="430" y="279"/>
                  </a:lnTo>
                  <a:lnTo>
                    <a:pt x="432" y="279"/>
                  </a:lnTo>
                  <a:lnTo>
                    <a:pt x="430" y="277"/>
                  </a:lnTo>
                  <a:lnTo>
                    <a:pt x="428" y="277"/>
                  </a:lnTo>
                  <a:lnTo>
                    <a:pt x="430" y="277"/>
                  </a:lnTo>
                  <a:lnTo>
                    <a:pt x="432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8" y="273"/>
                  </a:lnTo>
                  <a:lnTo>
                    <a:pt x="428" y="271"/>
                  </a:lnTo>
                  <a:lnTo>
                    <a:pt x="430" y="271"/>
                  </a:lnTo>
                  <a:lnTo>
                    <a:pt x="430" y="269"/>
                  </a:lnTo>
                  <a:lnTo>
                    <a:pt x="430" y="271"/>
                  </a:lnTo>
                  <a:lnTo>
                    <a:pt x="432" y="271"/>
                  </a:lnTo>
                  <a:lnTo>
                    <a:pt x="430" y="269"/>
                  </a:lnTo>
                  <a:lnTo>
                    <a:pt x="432" y="269"/>
                  </a:lnTo>
                  <a:lnTo>
                    <a:pt x="434" y="269"/>
                  </a:lnTo>
                  <a:lnTo>
                    <a:pt x="434" y="267"/>
                  </a:lnTo>
                  <a:lnTo>
                    <a:pt x="432" y="267"/>
                  </a:lnTo>
                  <a:lnTo>
                    <a:pt x="430" y="269"/>
                  </a:lnTo>
                  <a:lnTo>
                    <a:pt x="428" y="269"/>
                  </a:lnTo>
                  <a:lnTo>
                    <a:pt x="428" y="267"/>
                  </a:lnTo>
                  <a:lnTo>
                    <a:pt x="430" y="267"/>
                  </a:lnTo>
                  <a:lnTo>
                    <a:pt x="430" y="265"/>
                  </a:lnTo>
                  <a:lnTo>
                    <a:pt x="432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30" y="263"/>
                  </a:lnTo>
                  <a:lnTo>
                    <a:pt x="428" y="263"/>
                  </a:lnTo>
                  <a:lnTo>
                    <a:pt x="428" y="261"/>
                  </a:lnTo>
                  <a:lnTo>
                    <a:pt x="428" y="259"/>
                  </a:lnTo>
                  <a:lnTo>
                    <a:pt x="428" y="257"/>
                  </a:lnTo>
                  <a:lnTo>
                    <a:pt x="426" y="255"/>
                  </a:lnTo>
                  <a:lnTo>
                    <a:pt x="424" y="255"/>
                  </a:lnTo>
                  <a:lnTo>
                    <a:pt x="422" y="257"/>
                  </a:lnTo>
                  <a:lnTo>
                    <a:pt x="422" y="259"/>
                  </a:lnTo>
                  <a:lnTo>
                    <a:pt x="422" y="261"/>
                  </a:lnTo>
                  <a:lnTo>
                    <a:pt x="422" y="263"/>
                  </a:lnTo>
                  <a:lnTo>
                    <a:pt x="424" y="263"/>
                  </a:lnTo>
                  <a:lnTo>
                    <a:pt x="424" y="265"/>
                  </a:lnTo>
                  <a:lnTo>
                    <a:pt x="424" y="267"/>
                  </a:lnTo>
                  <a:lnTo>
                    <a:pt x="422" y="267"/>
                  </a:lnTo>
                  <a:lnTo>
                    <a:pt x="422" y="265"/>
                  </a:lnTo>
                  <a:lnTo>
                    <a:pt x="422" y="263"/>
                  </a:lnTo>
                  <a:lnTo>
                    <a:pt x="422" y="265"/>
                  </a:lnTo>
                  <a:lnTo>
                    <a:pt x="422" y="267"/>
                  </a:lnTo>
                  <a:lnTo>
                    <a:pt x="422" y="269"/>
                  </a:lnTo>
                  <a:lnTo>
                    <a:pt x="420" y="269"/>
                  </a:lnTo>
                  <a:lnTo>
                    <a:pt x="420" y="271"/>
                  </a:lnTo>
                  <a:lnTo>
                    <a:pt x="422" y="271"/>
                  </a:lnTo>
                  <a:lnTo>
                    <a:pt x="422" y="275"/>
                  </a:lnTo>
                  <a:lnTo>
                    <a:pt x="420" y="277"/>
                  </a:lnTo>
                  <a:lnTo>
                    <a:pt x="418" y="275"/>
                  </a:lnTo>
                  <a:lnTo>
                    <a:pt x="418" y="273"/>
                  </a:lnTo>
                  <a:lnTo>
                    <a:pt x="416" y="273"/>
                  </a:lnTo>
                  <a:lnTo>
                    <a:pt x="414" y="273"/>
                  </a:lnTo>
                  <a:lnTo>
                    <a:pt x="412" y="271"/>
                  </a:lnTo>
                  <a:lnTo>
                    <a:pt x="410" y="271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5"/>
                  </a:lnTo>
                  <a:lnTo>
                    <a:pt x="416" y="277"/>
                  </a:lnTo>
                  <a:lnTo>
                    <a:pt x="416" y="279"/>
                  </a:lnTo>
                  <a:lnTo>
                    <a:pt x="418" y="279"/>
                  </a:lnTo>
                  <a:lnTo>
                    <a:pt x="418" y="281"/>
                  </a:lnTo>
                  <a:lnTo>
                    <a:pt x="420" y="281"/>
                  </a:lnTo>
                  <a:lnTo>
                    <a:pt x="420" y="283"/>
                  </a:lnTo>
                  <a:lnTo>
                    <a:pt x="418" y="283"/>
                  </a:lnTo>
                  <a:lnTo>
                    <a:pt x="418" y="285"/>
                  </a:lnTo>
                  <a:lnTo>
                    <a:pt x="420" y="285"/>
                  </a:lnTo>
                  <a:lnTo>
                    <a:pt x="418" y="285"/>
                  </a:lnTo>
                  <a:lnTo>
                    <a:pt x="418" y="287"/>
                  </a:lnTo>
                  <a:lnTo>
                    <a:pt x="418" y="289"/>
                  </a:lnTo>
                  <a:lnTo>
                    <a:pt x="420" y="287"/>
                  </a:lnTo>
                  <a:lnTo>
                    <a:pt x="420" y="289"/>
                  </a:lnTo>
                  <a:lnTo>
                    <a:pt x="420" y="291"/>
                  </a:lnTo>
                  <a:lnTo>
                    <a:pt x="420" y="293"/>
                  </a:lnTo>
                  <a:lnTo>
                    <a:pt x="422" y="293"/>
                  </a:lnTo>
                  <a:lnTo>
                    <a:pt x="422" y="295"/>
                  </a:lnTo>
                  <a:lnTo>
                    <a:pt x="422" y="297"/>
                  </a:lnTo>
                  <a:lnTo>
                    <a:pt x="422" y="299"/>
                  </a:lnTo>
                  <a:lnTo>
                    <a:pt x="422" y="297"/>
                  </a:lnTo>
                  <a:lnTo>
                    <a:pt x="424" y="299"/>
                  </a:lnTo>
                  <a:lnTo>
                    <a:pt x="422" y="299"/>
                  </a:lnTo>
                  <a:lnTo>
                    <a:pt x="422" y="301"/>
                  </a:lnTo>
                  <a:lnTo>
                    <a:pt x="420" y="299"/>
                  </a:lnTo>
                  <a:lnTo>
                    <a:pt x="420" y="301"/>
                  </a:lnTo>
                  <a:lnTo>
                    <a:pt x="420" y="303"/>
                  </a:lnTo>
                  <a:lnTo>
                    <a:pt x="422" y="305"/>
                  </a:lnTo>
                  <a:lnTo>
                    <a:pt x="422" y="307"/>
                  </a:lnTo>
                  <a:lnTo>
                    <a:pt x="422" y="309"/>
                  </a:lnTo>
                  <a:lnTo>
                    <a:pt x="422" y="311"/>
                  </a:lnTo>
                  <a:lnTo>
                    <a:pt x="422" y="309"/>
                  </a:lnTo>
                  <a:lnTo>
                    <a:pt x="420" y="307"/>
                  </a:lnTo>
                  <a:lnTo>
                    <a:pt x="418" y="307"/>
                  </a:lnTo>
                  <a:lnTo>
                    <a:pt x="420" y="305"/>
                  </a:lnTo>
                  <a:lnTo>
                    <a:pt x="418" y="305"/>
                  </a:lnTo>
                  <a:lnTo>
                    <a:pt x="418" y="303"/>
                  </a:lnTo>
                  <a:lnTo>
                    <a:pt x="418" y="301"/>
                  </a:lnTo>
                  <a:lnTo>
                    <a:pt x="416" y="303"/>
                  </a:lnTo>
                  <a:lnTo>
                    <a:pt x="416" y="301"/>
                  </a:lnTo>
                  <a:lnTo>
                    <a:pt x="418" y="301"/>
                  </a:lnTo>
                  <a:lnTo>
                    <a:pt x="416" y="301"/>
                  </a:lnTo>
                  <a:lnTo>
                    <a:pt x="414" y="301"/>
                  </a:lnTo>
                  <a:lnTo>
                    <a:pt x="414" y="299"/>
                  </a:lnTo>
                  <a:lnTo>
                    <a:pt x="416" y="299"/>
                  </a:lnTo>
                  <a:lnTo>
                    <a:pt x="418" y="299"/>
                  </a:lnTo>
                  <a:lnTo>
                    <a:pt x="420" y="299"/>
                  </a:lnTo>
                  <a:lnTo>
                    <a:pt x="420" y="297"/>
                  </a:lnTo>
                  <a:lnTo>
                    <a:pt x="418" y="297"/>
                  </a:lnTo>
                  <a:lnTo>
                    <a:pt x="418" y="295"/>
                  </a:lnTo>
                  <a:lnTo>
                    <a:pt x="416" y="297"/>
                  </a:lnTo>
                  <a:lnTo>
                    <a:pt x="414" y="299"/>
                  </a:lnTo>
                  <a:lnTo>
                    <a:pt x="414" y="297"/>
                  </a:lnTo>
                  <a:lnTo>
                    <a:pt x="416" y="297"/>
                  </a:lnTo>
                  <a:lnTo>
                    <a:pt x="416" y="295"/>
                  </a:lnTo>
                  <a:lnTo>
                    <a:pt x="414" y="295"/>
                  </a:lnTo>
                  <a:lnTo>
                    <a:pt x="414" y="293"/>
                  </a:lnTo>
                  <a:lnTo>
                    <a:pt x="412" y="295"/>
                  </a:lnTo>
                  <a:lnTo>
                    <a:pt x="412" y="293"/>
                  </a:lnTo>
                  <a:lnTo>
                    <a:pt x="414" y="293"/>
                  </a:lnTo>
                  <a:lnTo>
                    <a:pt x="414" y="291"/>
                  </a:lnTo>
                  <a:lnTo>
                    <a:pt x="412" y="291"/>
                  </a:lnTo>
                  <a:lnTo>
                    <a:pt x="410" y="291"/>
                  </a:lnTo>
                  <a:lnTo>
                    <a:pt x="408" y="291"/>
                  </a:lnTo>
                  <a:lnTo>
                    <a:pt x="408" y="289"/>
                  </a:lnTo>
                  <a:lnTo>
                    <a:pt x="408" y="287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6" y="287"/>
                  </a:lnTo>
                  <a:lnTo>
                    <a:pt x="406" y="285"/>
                  </a:lnTo>
                  <a:lnTo>
                    <a:pt x="404" y="285"/>
                  </a:lnTo>
                  <a:lnTo>
                    <a:pt x="402" y="285"/>
                  </a:lnTo>
                  <a:lnTo>
                    <a:pt x="402" y="283"/>
                  </a:lnTo>
                  <a:lnTo>
                    <a:pt x="400" y="283"/>
                  </a:lnTo>
                  <a:lnTo>
                    <a:pt x="400" y="281"/>
                  </a:lnTo>
                  <a:lnTo>
                    <a:pt x="398" y="281"/>
                  </a:lnTo>
                  <a:lnTo>
                    <a:pt x="398" y="279"/>
                  </a:lnTo>
                  <a:lnTo>
                    <a:pt x="398" y="277"/>
                  </a:lnTo>
                  <a:lnTo>
                    <a:pt x="398" y="275"/>
                  </a:lnTo>
                  <a:lnTo>
                    <a:pt x="398" y="277"/>
                  </a:lnTo>
                  <a:lnTo>
                    <a:pt x="396" y="275"/>
                  </a:lnTo>
                  <a:lnTo>
                    <a:pt x="396" y="273"/>
                  </a:lnTo>
                  <a:lnTo>
                    <a:pt x="394" y="273"/>
                  </a:lnTo>
                  <a:lnTo>
                    <a:pt x="394" y="275"/>
                  </a:lnTo>
                  <a:lnTo>
                    <a:pt x="396" y="279"/>
                  </a:lnTo>
                  <a:lnTo>
                    <a:pt x="396" y="281"/>
                  </a:lnTo>
                  <a:lnTo>
                    <a:pt x="394" y="283"/>
                  </a:lnTo>
                  <a:lnTo>
                    <a:pt x="396" y="285"/>
                  </a:lnTo>
                  <a:lnTo>
                    <a:pt x="394" y="287"/>
                  </a:lnTo>
                  <a:lnTo>
                    <a:pt x="396" y="287"/>
                  </a:lnTo>
                  <a:lnTo>
                    <a:pt x="398" y="285"/>
                  </a:lnTo>
                  <a:lnTo>
                    <a:pt x="398" y="287"/>
                  </a:lnTo>
                  <a:lnTo>
                    <a:pt x="400" y="287"/>
                  </a:lnTo>
                  <a:lnTo>
                    <a:pt x="402" y="289"/>
                  </a:lnTo>
                  <a:lnTo>
                    <a:pt x="404" y="289"/>
                  </a:lnTo>
                  <a:lnTo>
                    <a:pt x="404" y="291"/>
                  </a:lnTo>
                  <a:lnTo>
                    <a:pt x="404" y="293"/>
                  </a:lnTo>
                  <a:lnTo>
                    <a:pt x="404" y="295"/>
                  </a:lnTo>
                  <a:lnTo>
                    <a:pt x="406" y="295"/>
                  </a:lnTo>
                  <a:lnTo>
                    <a:pt x="406" y="293"/>
                  </a:lnTo>
                  <a:lnTo>
                    <a:pt x="406" y="293"/>
                  </a:lnTo>
                  <a:lnTo>
                    <a:pt x="406" y="291"/>
                  </a:lnTo>
                  <a:lnTo>
                    <a:pt x="408" y="293"/>
                  </a:lnTo>
                  <a:lnTo>
                    <a:pt x="406" y="293"/>
                  </a:lnTo>
                  <a:lnTo>
                    <a:pt x="406" y="295"/>
                  </a:lnTo>
                  <a:lnTo>
                    <a:pt x="406" y="297"/>
                  </a:lnTo>
                  <a:lnTo>
                    <a:pt x="406" y="299"/>
                  </a:lnTo>
                  <a:lnTo>
                    <a:pt x="406" y="301"/>
                  </a:lnTo>
                  <a:lnTo>
                    <a:pt x="406" y="305"/>
                  </a:lnTo>
                  <a:lnTo>
                    <a:pt x="406" y="307"/>
                  </a:lnTo>
                  <a:lnTo>
                    <a:pt x="404" y="305"/>
                  </a:lnTo>
                  <a:lnTo>
                    <a:pt x="402" y="305"/>
                  </a:lnTo>
                  <a:lnTo>
                    <a:pt x="400" y="305"/>
                  </a:lnTo>
                  <a:lnTo>
                    <a:pt x="400" y="303"/>
                  </a:lnTo>
                  <a:lnTo>
                    <a:pt x="400" y="305"/>
                  </a:lnTo>
                  <a:lnTo>
                    <a:pt x="400" y="307"/>
                  </a:lnTo>
                  <a:lnTo>
                    <a:pt x="400" y="309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1"/>
                  </a:lnTo>
                  <a:lnTo>
                    <a:pt x="396" y="311"/>
                  </a:lnTo>
                  <a:lnTo>
                    <a:pt x="396" y="309"/>
                  </a:lnTo>
                  <a:lnTo>
                    <a:pt x="398" y="309"/>
                  </a:lnTo>
                  <a:lnTo>
                    <a:pt x="396" y="307"/>
                  </a:lnTo>
                  <a:lnTo>
                    <a:pt x="398" y="307"/>
                  </a:lnTo>
                  <a:lnTo>
                    <a:pt x="396" y="305"/>
                  </a:lnTo>
                  <a:lnTo>
                    <a:pt x="394" y="305"/>
                  </a:lnTo>
                  <a:lnTo>
                    <a:pt x="394" y="303"/>
                  </a:lnTo>
                  <a:lnTo>
                    <a:pt x="392" y="303"/>
                  </a:lnTo>
                  <a:lnTo>
                    <a:pt x="392" y="301"/>
                  </a:lnTo>
                  <a:lnTo>
                    <a:pt x="390" y="301"/>
                  </a:lnTo>
                  <a:lnTo>
                    <a:pt x="390" y="299"/>
                  </a:lnTo>
                  <a:lnTo>
                    <a:pt x="388" y="299"/>
                  </a:lnTo>
                  <a:lnTo>
                    <a:pt x="390" y="301"/>
                  </a:lnTo>
                  <a:lnTo>
                    <a:pt x="390" y="303"/>
                  </a:lnTo>
                  <a:lnTo>
                    <a:pt x="392" y="303"/>
                  </a:lnTo>
                  <a:lnTo>
                    <a:pt x="390" y="305"/>
                  </a:lnTo>
                  <a:lnTo>
                    <a:pt x="392" y="305"/>
                  </a:lnTo>
                  <a:lnTo>
                    <a:pt x="392" y="307"/>
                  </a:lnTo>
                  <a:lnTo>
                    <a:pt x="394" y="307"/>
                  </a:lnTo>
                  <a:lnTo>
                    <a:pt x="394" y="309"/>
                  </a:lnTo>
                  <a:lnTo>
                    <a:pt x="392" y="309"/>
                  </a:lnTo>
                  <a:lnTo>
                    <a:pt x="392" y="311"/>
                  </a:lnTo>
                  <a:lnTo>
                    <a:pt x="392" y="311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6" y="311"/>
                  </a:lnTo>
                  <a:lnTo>
                    <a:pt x="388" y="311"/>
                  </a:lnTo>
                  <a:lnTo>
                    <a:pt x="388" y="313"/>
                  </a:lnTo>
                  <a:lnTo>
                    <a:pt x="390" y="315"/>
                  </a:lnTo>
                  <a:lnTo>
                    <a:pt x="392" y="315"/>
                  </a:lnTo>
                  <a:lnTo>
                    <a:pt x="394" y="317"/>
                  </a:lnTo>
                  <a:lnTo>
                    <a:pt x="392" y="317"/>
                  </a:lnTo>
                  <a:lnTo>
                    <a:pt x="392" y="319"/>
                  </a:lnTo>
                  <a:lnTo>
                    <a:pt x="390" y="319"/>
                  </a:lnTo>
                  <a:lnTo>
                    <a:pt x="388" y="319"/>
                  </a:lnTo>
                  <a:lnTo>
                    <a:pt x="386" y="321"/>
                  </a:lnTo>
                  <a:lnTo>
                    <a:pt x="386" y="319"/>
                  </a:lnTo>
                  <a:lnTo>
                    <a:pt x="384" y="319"/>
                  </a:lnTo>
                  <a:lnTo>
                    <a:pt x="384" y="317"/>
                  </a:lnTo>
                  <a:lnTo>
                    <a:pt x="386" y="317"/>
                  </a:lnTo>
                  <a:lnTo>
                    <a:pt x="384" y="317"/>
                  </a:lnTo>
                  <a:lnTo>
                    <a:pt x="382" y="317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4" y="321"/>
                  </a:lnTo>
                  <a:lnTo>
                    <a:pt x="384" y="323"/>
                  </a:lnTo>
                  <a:lnTo>
                    <a:pt x="386" y="325"/>
                  </a:lnTo>
                  <a:lnTo>
                    <a:pt x="384" y="325"/>
                  </a:lnTo>
                  <a:lnTo>
                    <a:pt x="382" y="327"/>
                  </a:lnTo>
                  <a:lnTo>
                    <a:pt x="382" y="325"/>
                  </a:lnTo>
                  <a:lnTo>
                    <a:pt x="382" y="323"/>
                  </a:lnTo>
                  <a:lnTo>
                    <a:pt x="382" y="325"/>
                  </a:lnTo>
                  <a:lnTo>
                    <a:pt x="380" y="325"/>
                  </a:lnTo>
                  <a:lnTo>
                    <a:pt x="380" y="327"/>
                  </a:lnTo>
                  <a:lnTo>
                    <a:pt x="380" y="325"/>
                  </a:lnTo>
                  <a:lnTo>
                    <a:pt x="378" y="327"/>
                  </a:lnTo>
                  <a:lnTo>
                    <a:pt x="378" y="325"/>
                  </a:lnTo>
                  <a:lnTo>
                    <a:pt x="378" y="327"/>
                  </a:lnTo>
                  <a:lnTo>
                    <a:pt x="380" y="329"/>
                  </a:lnTo>
                  <a:lnTo>
                    <a:pt x="380" y="331"/>
                  </a:lnTo>
                  <a:lnTo>
                    <a:pt x="380" y="333"/>
                  </a:lnTo>
                  <a:lnTo>
                    <a:pt x="378" y="333"/>
                  </a:lnTo>
                  <a:lnTo>
                    <a:pt x="378" y="331"/>
                  </a:lnTo>
                  <a:lnTo>
                    <a:pt x="376" y="331"/>
                  </a:lnTo>
                  <a:lnTo>
                    <a:pt x="376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4" y="333"/>
                  </a:lnTo>
                  <a:lnTo>
                    <a:pt x="374" y="335"/>
                  </a:lnTo>
                  <a:lnTo>
                    <a:pt x="372" y="337"/>
                  </a:lnTo>
                  <a:lnTo>
                    <a:pt x="370" y="337"/>
                  </a:lnTo>
                  <a:lnTo>
                    <a:pt x="368" y="337"/>
                  </a:lnTo>
                  <a:lnTo>
                    <a:pt x="366" y="337"/>
                  </a:lnTo>
                  <a:lnTo>
                    <a:pt x="366" y="335"/>
                  </a:lnTo>
                  <a:lnTo>
                    <a:pt x="368" y="335"/>
                  </a:lnTo>
                  <a:lnTo>
                    <a:pt x="372" y="335"/>
                  </a:lnTo>
                  <a:lnTo>
                    <a:pt x="372" y="333"/>
                  </a:lnTo>
                  <a:lnTo>
                    <a:pt x="370" y="333"/>
                  </a:lnTo>
                  <a:lnTo>
                    <a:pt x="368" y="333"/>
                  </a:lnTo>
                  <a:lnTo>
                    <a:pt x="368" y="331"/>
                  </a:lnTo>
                  <a:lnTo>
                    <a:pt x="370" y="331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2" y="329"/>
                  </a:lnTo>
                  <a:lnTo>
                    <a:pt x="370" y="329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6" y="329"/>
                  </a:lnTo>
                  <a:lnTo>
                    <a:pt x="374" y="327"/>
                  </a:lnTo>
                  <a:lnTo>
                    <a:pt x="374" y="325"/>
                  </a:lnTo>
                  <a:lnTo>
                    <a:pt x="372" y="325"/>
                  </a:lnTo>
                  <a:lnTo>
                    <a:pt x="370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4" y="321"/>
                  </a:lnTo>
                  <a:lnTo>
                    <a:pt x="372" y="321"/>
                  </a:lnTo>
                  <a:lnTo>
                    <a:pt x="372" y="319"/>
                  </a:lnTo>
                  <a:lnTo>
                    <a:pt x="374" y="319"/>
                  </a:lnTo>
                  <a:lnTo>
                    <a:pt x="374" y="317"/>
                  </a:lnTo>
                  <a:lnTo>
                    <a:pt x="376" y="317"/>
                  </a:lnTo>
                  <a:lnTo>
                    <a:pt x="374" y="317"/>
                  </a:lnTo>
                  <a:lnTo>
                    <a:pt x="374" y="315"/>
                  </a:lnTo>
                  <a:lnTo>
                    <a:pt x="374" y="313"/>
                  </a:lnTo>
                  <a:lnTo>
                    <a:pt x="376" y="311"/>
                  </a:lnTo>
                  <a:lnTo>
                    <a:pt x="378" y="311"/>
                  </a:lnTo>
                  <a:lnTo>
                    <a:pt x="376" y="309"/>
                  </a:lnTo>
                  <a:lnTo>
                    <a:pt x="376" y="307"/>
                  </a:lnTo>
                  <a:lnTo>
                    <a:pt x="378" y="305"/>
                  </a:lnTo>
                  <a:lnTo>
                    <a:pt x="380" y="303"/>
                  </a:lnTo>
                  <a:lnTo>
                    <a:pt x="380" y="301"/>
                  </a:lnTo>
                  <a:lnTo>
                    <a:pt x="382" y="297"/>
                  </a:lnTo>
                  <a:lnTo>
                    <a:pt x="382" y="293"/>
                  </a:lnTo>
                  <a:lnTo>
                    <a:pt x="382" y="291"/>
                  </a:lnTo>
                  <a:lnTo>
                    <a:pt x="380" y="291"/>
                  </a:lnTo>
                  <a:lnTo>
                    <a:pt x="380" y="295"/>
                  </a:lnTo>
                  <a:lnTo>
                    <a:pt x="378" y="295"/>
                  </a:lnTo>
                  <a:lnTo>
                    <a:pt x="376" y="299"/>
                  </a:lnTo>
                  <a:lnTo>
                    <a:pt x="376" y="301"/>
                  </a:lnTo>
                  <a:lnTo>
                    <a:pt x="374" y="303"/>
                  </a:lnTo>
                  <a:lnTo>
                    <a:pt x="374" y="305"/>
                  </a:lnTo>
                  <a:lnTo>
                    <a:pt x="374" y="307"/>
                  </a:lnTo>
                  <a:lnTo>
                    <a:pt x="374" y="309"/>
                  </a:lnTo>
                  <a:lnTo>
                    <a:pt x="372" y="311"/>
                  </a:lnTo>
                  <a:lnTo>
                    <a:pt x="374" y="311"/>
                  </a:lnTo>
                  <a:lnTo>
                    <a:pt x="372" y="311"/>
                  </a:lnTo>
                  <a:lnTo>
                    <a:pt x="372" y="311"/>
                  </a:lnTo>
                  <a:lnTo>
                    <a:pt x="370" y="311"/>
                  </a:lnTo>
                  <a:lnTo>
                    <a:pt x="370" y="313"/>
                  </a:lnTo>
                  <a:lnTo>
                    <a:pt x="368" y="315"/>
                  </a:lnTo>
                  <a:lnTo>
                    <a:pt x="368" y="317"/>
                  </a:lnTo>
                  <a:lnTo>
                    <a:pt x="368" y="319"/>
                  </a:lnTo>
                  <a:lnTo>
                    <a:pt x="366" y="319"/>
                  </a:lnTo>
                  <a:lnTo>
                    <a:pt x="366" y="317"/>
                  </a:lnTo>
                  <a:lnTo>
                    <a:pt x="364" y="317"/>
                  </a:lnTo>
                  <a:lnTo>
                    <a:pt x="364" y="319"/>
                  </a:lnTo>
                  <a:lnTo>
                    <a:pt x="366" y="321"/>
                  </a:lnTo>
                  <a:lnTo>
                    <a:pt x="364" y="321"/>
                  </a:lnTo>
                  <a:lnTo>
                    <a:pt x="364" y="323"/>
                  </a:lnTo>
                  <a:lnTo>
                    <a:pt x="364" y="325"/>
                  </a:lnTo>
                  <a:lnTo>
                    <a:pt x="364" y="329"/>
                  </a:lnTo>
                  <a:lnTo>
                    <a:pt x="362" y="331"/>
                  </a:lnTo>
                  <a:lnTo>
                    <a:pt x="362" y="333"/>
                  </a:lnTo>
                  <a:lnTo>
                    <a:pt x="360" y="333"/>
                  </a:lnTo>
                  <a:lnTo>
                    <a:pt x="360" y="335"/>
                  </a:lnTo>
                  <a:lnTo>
                    <a:pt x="360" y="337"/>
                  </a:lnTo>
                  <a:lnTo>
                    <a:pt x="358" y="337"/>
                  </a:lnTo>
                  <a:lnTo>
                    <a:pt x="358" y="339"/>
                  </a:lnTo>
                  <a:lnTo>
                    <a:pt x="358" y="337"/>
                  </a:lnTo>
                  <a:lnTo>
                    <a:pt x="358" y="335"/>
                  </a:lnTo>
                  <a:lnTo>
                    <a:pt x="358" y="333"/>
                  </a:lnTo>
                  <a:lnTo>
                    <a:pt x="358" y="331"/>
                  </a:lnTo>
                  <a:lnTo>
                    <a:pt x="358" y="329"/>
                  </a:lnTo>
                  <a:lnTo>
                    <a:pt x="360" y="329"/>
                  </a:lnTo>
                  <a:lnTo>
                    <a:pt x="358" y="327"/>
                  </a:lnTo>
                  <a:lnTo>
                    <a:pt x="360" y="327"/>
                  </a:lnTo>
                  <a:lnTo>
                    <a:pt x="358" y="327"/>
                  </a:lnTo>
                  <a:lnTo>
                    <a:pt x="358" y="329"/>
                  </a:lnTo>
                  <a:lnTo>
                    <a:pt x="358" y="331"/>
                  </a:lnTo>
                  <a:lnTo>
                    <a:pt x="358" y="331"/>
                  </a:lnTo>
                  <a:lnTo>
                    <a:pt x="356" y="331"/>
                  </a:lnTo>
                  <a:lnTo>
                    <a:pt x="354" y="331"/>
                  </a:lnTo>
                  <a:lnTo>
                    <a:pt x="354" y="329"/>
                  </a:lnTo>
                  <a:lnTo>
                    <a:pt x="356" y="329"/>
                  </a:lnTo>
                  <a:lnTo>
                    <a:pt x="358" y="327"/>
                  </a:lnTo>
                  <a:lnTo>
                    <a:pt x="356" y="327"/>
                  </a:lnTo>
                  <a:lnTo>
                    <a:pt x="354" y="327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56" y="323"/>
                  </a:lnTo>
                  <a:lnTo>
                    <a:pt x="356" y="321"/>
                  </a:lnTo>
                  <a:lnTo>
                    <a:pt x="358" y="319"/>
                  </a:lnTo>
                  <a:lnTo>
                    <a:pt x="358" y="317"/>
                  </a:lnTo>
                  <a:lnTo>
                    <a:pt x="358" y="317"/>
                  </a:lnTo>
                  <a:lnTo>
                    <a:pt x="358" y="315"/>
                  </a:lnTo>
                  <a:lnTo>
                    <a:pt x="358" y="313"/>
                  </a:lnTo>
                  <a:lnTo>
                    <a:pt x="358" y="313"/>
                  </a:lnTo>
                  <a:lnTo>
                    <a:pt x="356" y="313"/>
                  </a:lnTo>
                  <a:lnTo>
                    <a:pt x="356" y="315"/>
                  </a:lnTo>
                  <a:lnTo>
                    <a:pt x="356" y="313"/>
                  </a:lnTo>
                  <a:lnTo>
                    <a:pt x="354" y="315"/>
                  </a:lnTo>
                  <a:lnTo>
                    <a:pt x="354" y="317"/>
                  </a:lnTo>
                  <a:lnTo>
                    <a:pt x="352" y="317"/>
                  </a:lnTo>
                  <a:lnTo>
                    <a:pt x="352" y="319"/>
                  </a:lnTo>
                  <a:lnTo>
                    <a:pt x="352" y="321"/>
                  </a:lnTo>
                  <a:lnTo>
                    <a:pt x="350" y="321"/>
                  </a:lnTo>
                  <a:lnTo>
                    <a:pt x="350" y="323"/>
                  </a:lnTo>
                  <a:lnTo>
                    <a:pt x="350" y="325"/>
                  </a:lnTo>
                  <a:lnTo>
                    <a:pt x="348" y="323"/>
                  </a:lnTo>
                  <a:lnTo>
                    <a:pt x="348" y="321"/>
                  </a:lnTo>
                  <a:lnTo>
                    <a:pt x="346" y="321"/>
                  </a:lnTo>
                  <a:lnTo>
                    <a:pt x="346" y="323"/>
                  </a:lnTo>
                  <a:lnTo>
                    <a:pt x="344" y="323"/>
                  </a:lnTo>
                  <a:lnTo>
                    <a:pt x="346" y="323"/>
                  </a:lnTo>
                  <a:lnTo>
                    <a:pt x="346" y="325"/>
                  </a:lnTo>
                  <a:lnTo>
                    <a:pt x="346" y="327"/>
                  </a:lnTo>
                  <a:lnTo>
                    <a:pt x="348" y="327"/>
                  </a:lnTo>
                  <a:lnTo>
                    <a:pt x="350" y="327"/>
                  </a:lnTo>
                  <a:lnTo>
                    <a:pt x="350" y="329"/>
                  </a:lnTo>
                  <a:lnTo>
                    <a:pt x="350" y="331"/>
                  </a:lnTo>
                  <a:lnTo>
                    <a:pt x="352" y="331"/>
                  </a:lnTo>
                  <a:lnTo>
                    <a:pt x="352" y="333"/>
                  </a:lnTo>
                  <a:lnTo>
                    <a:pt x="352" y="335"/>
                  </a:lnTo>
                  <a:lnTo>
                    <a:pt x="352" y="337"/>
                  </a:lnTo>
                  <a:lnTo>
                    <a:pt x="352" y="335"/>
                  </a:lnTo>
                  <a:lnTo>
                    <a:pt x="350" y="335"/>
                  </a:lnTo>
                  <a:lnTo>
                    <a:pt x="350" y="337"/>
                  </a:lnTo>
                  <a:lnTo>
                    <a:pt x="348" y="335"/>
                  </a:lnTo>
                  <a:lnTo>
                    <a:pt x="346" y="337"/>
                  </a:lnTo>
                  <a:lnTo>
                    <a:pt x="346" y="335"/>
                  </a:lnTo>
                  <a:lnTo>
                    <a:pt x="346" y="337"/>
                  </a:lnTo>
                  <a:lnTo>
                    <a:pt x="348" y="339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50" y="341"/>
                  </a:lnTo>
                  <a:lnTo>
                    <a:pt x="350" y="343"/>
                  </a:lnTo>
                  <a:lnTo>
                    <a:pt x="348" y="343"/>
                  </a:lnTo>
                  <a:lnTo>
                    <a:pt x="348" y="345"/>
                  </a:lnTo>
                  <a:lnTo>
                    <a:pt x="346" y="345"/>
                  </a:lnTo>
                  <a:lnTo>
                    <a:pt x="346" y="343"/>
                  </a:lnTo>
                  <a:lnTo>
                    <a:pt x="344" y="343"/>
                  </a:lnTo>
                  <a:lnTo>
                    <a:pt x="342" y="343"/>
                  </a:lnTo>
                  <a:lnTo>
                    <a:pt x="340" y="343"/>
                  </a:lnTo>
                  <a:lnTo>
                    <a:pt x="338" y="343"/>
                  </a:lnTo>
                  <a:lnTo>
                    <a:pt x="338" y="347"/>
                  </a:lnTo>
                  <a:lnTo>
                    <a:pt x="336" y="349"/>
                  </a:lnTo>
                  <a:lnTo>
                    <a:pt x="336" y="351"/>
                  </a:lnTo>
                  <a:lnTo>
                    <a:pt x="336" y="353"/>
                  </a:lnTo>
                  <a:lnTo>
                    <a:pt x="334" y="353"/>
                  </a:lnTo>
                  <a:lnTo>
                    <a:pt x="334" y="355"/>
                  </a:lnTo>
                  <a:lnTo>
                    <a:pt x="332" y="355"/>
                  </a:lnTo>
                  <a:lnTo>
                    <a:pt x="330" y="355"/>
                  </a:lnTo>
                  <a:lnTo>
                    <a:pt x="330" y="357"/>
                  </a:lnTo>
                  <a:lnTo>
                    <a:pt x="328" y="357"/>
                  </a:lnTo>
                  <a:lnTo>
                    <a:pt x="330" y="357"/>
                  </a:lnTo>
                  <a:lnTo>
                    <a:pt x="328" y="359"/>
                  </a:lnTo>
                  <a:lnTo>
                    <a:pt x="328" y="359"/>
                  </a:lnTo>
                  <a:lnTo>
                    <a:pt x="326" y="359"/>
                  </a:lnTo>
                  <a:lnTo>
                    <a:pt x="326" y="361"/>
                  </a:lnTo>
                  <a:lnTo>
                    <a:pt x="324" y="361"/>
                  </a:lnTo>
                  <a:lnTo>
                    <a:pt x="322" y="361"/>
                  </a:lnTo>
                  <a:lnTo>
                    <a:pt x="320" y="361"/>
                  </a:lnTo>
                  <a:lnTo>
                    <a:pt x="320" y="363"/>
                  </a:lnTo>
                  <a:lnTo>
                    <a:pt x="322" y="363"/>
                  </a:lnTo>
                  <a:lnTo>
                    <a:pt x="324" y="363"/>
                  </a:lnTo>
                  <a:lnTo>
                    <a:pt x="324" y="365"/>
                  </a:lnTo>
                  <a:lnTo>
                    <a:pt x="324" y="367"/>
                  </a:lnTo>
                  <a:lnTo>
                    <a:pt x="326" y="367"/>
                  </a:lnTo>
                  <a:lnTo>
                    <a:pt x="326" y="369"/>
                  </a:lnTo>
                  <a:lnTo>
                    <a:pt x="324" y="369"/>
                  </a:lnTo>
                  <a:lnTo>
                    <a:pt x="324" y="371"/>
                  </a:lnTo>
                  <a:lnTo>
                    <a:pt x="322" y="373"/>
                  </a:lnTo>
                  <a:lnTo>
                    <a:pt x="320" y="375"/>
                  </a:lnTo>
                  <a:lnTo>
                    <a:pt x="318" y="375"/>
                  </a:lnTo>
                  <a:lnTo>
                    <a:pt x="316" y="375"/>
                  </a:lnTo>
                  <a:lnTo>
                    <a:pt x="316" y="377"/>
                  </a:lnTo>
                  <a:lnTo>
                    <a:pt x="316" y="379"/>
                  </a:lnTo>
                  <a:lnTo>
                    <a:pt x="318" y="379"/>
                  </a:lnTo>
                  <a:lnTo>
                    <a:pt x="318" y="381"/>
                  </a:lnTo>
                  <a:lnTo>
                    <a:pt x="316" y="379"/>
                  </a:lnTo>
                  <a:lnTo>
                    <a:pt x="314" y="379"/>
                  </a:lnTo>
                  <a:lnTo>
                    <a:pt x="314" y="377"/>
                  </a:lnTo>
                  <a:lnTo>
                    <a:pt x="314" y="375"/>
                  </a:lnTo>
                  <a:lnTo>
                    <a:pt x="314" y="373"/>
                  </a:lnTo>
                  <a:lnTo>
                    <a:pt x="314" y="371"/>
                  </a:lnTo>
                  <a:lnTo>
                    <a:pt x="316" y="371"/>
                  </a:lnTo>
                  <a:lnTo>
                    <a:pt x="318" y="371"/>
                  </a:lnTo>
                  <a:lnTo>
                    <a:pt x="316" y="369"/>
                  </a:lnTo>
                  <a:lnTo>
                    <a:pt x="316" y="367"/>
                  </a:lnTo>
                  <a:lnTo>
                    <a:pt x="318" y="367"/>
                  </a:lnTo>
                  <a:lnTo>
                    <a:pt x="316" y="367"/>
                  </a:lnTo>
                  <a:lnTo>
                    <a:pt x="314" y="369"/>
                  </a:lnTo>
                  <a:lnTo>
                    <a:pt x="312" y="367"/>
                  </a:lnTo>
                  <a:lnTo>
                    <a:pt x="314" y="365"/>
                  </a:lnTo>
                  <a:lnTo>
                    <a:pt x="312" y="365"/>
                  </a:lnTo>
                  <a:lnTo>
                    <a:pt x="312" y="363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59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0" y="363"/>
                  </a:lnTo>
                  <a:lnTo>
                    <a:pt x="310" y="365"/>
                  </a:lnTo>
                  <a:lnTo>
                    <a:pt x="310" y="367"/>
                  </a:lnTo>
                  <a:lnTo>
                    <a:pt x="310" y="367"/>
                  </a:lnTo>
                  <a:lnTo>
                    <a:pt x="310" y="369"/>
                  </a:lnTo>
                  <a:lnTo>
                    <a:pt x="308" y="369"/>
                  </a:lnTo>
                  <a:lnTo>
                    <a:pt x="308" y="367"/>
                  </a:lnTo>
                  <a:lnTo>
                    <a:pt x="306" y="365"/>
                  </a:lnTo>
                  <a:lnTo>
                    <a:pt x="306" y="363"/>
                  </a:lnTo>
                  <a:lnTo>
                    <a:pt x="306" y="365"/>
                  </a:lnTo>
                  <a:lnTo>
                    <a:pt x="304" y="365"/>
                  </a:lnTo>
                  <a:lnTo>
                    <a:pt x="302" y="365"/>
                  </a:lnTo>
                  <a:lnTo>
                    <a:pt x="300" y="363"/>
                  </a:lnTo>
                  <a:lnTo>
                    <a:pt x="298" y="361"/>
                  </a:lnTo>
                  <a:lnTo>
                    <a:pt x="298" y="363"/>
                  </a:lnTo>
                  <a:lnTo>
                    <a:pt x="296" y="363"/>
                  </a:lnTo>
                  <a:lnTo>
                    <a:pt x="294" y="363"/>
                  </a:lnTo>
                  <a:lnTo>
                    <a:pt x="294" y="361"/>
                  </a:lnTo>
                  <a:lnTo>
                    <a:pt x="292" y="361"/>
                  </a:lnTo>
                  <a:lnTo>
                    <a:pt x="290" y="361"/>
                  </a:lnTo>
                  <a:lnTo>
                    <a:pt x="288" y="361"/>
                  </a:lnTo>
                  <a:lnTo>
                    <a:pt x="290" y="363"/>
                  </a:lnTo>
                  <a:lnTo>
                    <a:pt x="292" y="363"/>
                  </a:lnTo>
                  <a:lnTo>
                    <a:pt x="294" y="365"/>
                  </a:lnTo>
                  <a:lnTo>
                    <a:pt x="296" y="365"/>
                  </a:lnTo>
                  <a:lnTo>
                    <a:pt x="296" y="367"/>
                  </a:lnTo>
                  <a:lnTo>
                    <a:pt x="298" y="365"/>
                  </a:lnTo>
                  <a:lnTo>
                    <a:pt x="300" y="367"/>
                  </a:lnTo>
                  <a:lnTo>
                    <a:pt x="302" y="367"/>
                  </a:lnTo>
                  <a:lnTo>
                    <a:pt x="302" y="369"/>
                  </a:lnTo>
                  <a:lnTo>
                    <a:pt x="304" y="369"/>
                  </a:lnTo>
                  <a:lnTo>
                    <a:pt x="306" y="369"/>
                  </a:lnTo>
                  <a:lnTo>
                    <a:pt x="306" y="371"/>
                  </a:lnTo>
                  <a:lnTo>
                    <a:pt x="308" y="371"/>
                  </a:lnTo>
                  <a:lnTo>
                    <a:pt x="308" y="373"/>
                  </a:lnTo>
                  <a:lnTo>
                    <a:pt x="308" y="375"/>
                  </a:lnTo>
                  <a:lnTo>
                    <a:pt x="308" y="377"/>
                  </a:lnTo>
                  <a:lnTo>
                    <a:pt x="306" y="377"/>
                  </a:lnTo>
                  <a:lnTo>
                    <a:pt x="306" y="379"/>
                  </a:lnTo>
                  <a:lnTo>
                    <a:pt x="304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302" y="379"/>
                  </a:lnTo>
                  <a:lnTo>
                    <a:pt x="300" y="379"/>
                  </a:lnTo>
                  <a:lnTo>
                    <a:pt x="298" y="377"/>
                  </a:lnTo>
                  <a:lnTo>
                    <a:pt x="300" y="377"/>
                  </a:lnTo>
                  <a:lnTo>
                    <a:pt x="298" y="377"/>
                  </a:lnTo>
                  <a:lnTo>
                    <a:pt x="298" y="379"/>
                  </a:lnTo>
                  <a:lnTo>
                    <a:pt x="296" y="379"/>
                  </a:lnTo>
                  <a:lnTo>
                    <a:pt x="296" y="381"/>
                  </a:lnTo>
                  <a:lnTo>
                    <a:pt x="294" y="379"/>
                  </a:lnTo>
                  <a:lnTo>
                    <a:pt x="296" y="379"/>
                  </a:lnTo>
                  <a:lnTo>
                    <a:pt x="294" y="377"/>
                  </a:lnTo>
                  <a:lnTo>
                    <a:pt x="294" y="375"/>
                  </a:lnTo>
                  <a:lnTo>
                    <a:pt x="292" y="375"/>
                  </a:lnTo>
                  <a:lnTo>
                    <a:pt x="292" y="373"/>
                  </a:lnTo>
                  <a:lnTo>
                    <a:pt x="292" y="375"/>
                  </a:lnTo>
                  <a:lnTo>
                    <a:pt x="292" y="377"/>
                  </a:lnTo>
                  <a:lnTo>
                    <a:pt x="292" y="379"/>
                  </a:lnTo>
                  <a:lnTo>
                    <a:pt x="290" y="379"/>
                  </a:lnTo>
                  <a:lnTo>
                    <a:pt x="290" y="377"/>
                  </a:lnTo>
                  <a:lnTo>
                    <a:pt x="288" y="377"/>
                  </a:lnTo>
                  <a:lnTo>
                    <a:pt x="286" y="375"/>
                  </a:lnTo>
                  <a:lnTo>
                    <a:pt x="286" y="373"/>
                  </a:lnTo>
                  <a:lnTo>
                    <a:pt x="284" y="373"/>
                  </a:lnTo>
                  <a:lnTo>
                    <a:pt x="284" y="371"/>
                  </a:lnTo>
                  <a:lnTo>
                    <a:pt x="284" y="369"/>
                  </a:lnTo>
                  <a:lnTo>
                    <a:pt x="282" y="369"/>
                  </a:lnTo>
                  <a:lnTo>
                    <a:pt x="282" y="367"/>
                  </a:lnTo>
                  <a:lnTo>
                    <a:pt x="282" y="369"/>
                  </a:lnTo>
                  <a:lnTo>
                    <a:pt x="282" y="371"/>
                  </a:lnTo>
                  <a:lnTo>
                    <a:pt x="282" y="373"/>
                  </a:lnTo>
                  <a:lnTo>
                    <a:pt x="282" y="371"/>
                  </a:lnTo>
                  <a:lnTo>
                    <a:pt x="280" y="371"/>
                  </a:lnTo>
                  <a:lnTo>
                    <a:pt x="280" y="369"/>
                  </a:lnTo>
                  <a:lnTo>
                    <a:pt x="280" y="371"/>
                  </a:lnTo>
                  <a:lnTo>
                    <a:pt x="278" y="371"/>
                  </a:lnTo>
                  <a:lnTo>
                    <a:pt x="278" y="373"/>
                  </a:lnTo>
                  <a:lnTo>
                    <a:pt x="278" y="375"/>
                  </a:lnTo>
                  <a:lnTo>
                    <a:pt x="276" y="373"/>
                  </a:lnTo>
                  <a:lnTo>
                    <a:pt x="276" y="375"/>
                  </a:lnTo>
                  <a:lnTo>
                    <a:pt x="274" y="375"/>
                  </a:lnTo>
                  <a:lnTo>
                    <a:pt x="272" y="375"/>
                  </a:lnTo>
                  <a:lnTo>
                    <a:pt x="270" y="375"/>
                  </a:lnTo>
                  <a:lnTo>
                    <a:pt x="268" y="375"/>
                  </a:lnTo>
                  <a:lnTo>
                    <a:pt x="268" y="377"/>
                  </a:lnTo>
                  <a:lnTo>
                    <a:pt x="268" y="375"/>
                  </a:lnTo>
                  <a:lnTo>
                    <a:pt x="270" y="377"/>
                  </a:lnTo>
                  <a:lnTo>
                    <a:pt x="272" y="377"/>
                  </a:lnTo>
                  <a:lnTo>
                    <a:pt x="274" y="379"/>
                  </a:lnTo>
                  <a:lnTo>
                    <a:pt x="276" y="379"/>
                  </a:lnTo>
                  <a:lnTo>
                    <a:pt x="276" y="377"/>
                  </a:lnTo>
                  <a:lnTo>
                    <a:pt x="276" y="379"/>
                  </a:lnTo>
                  <a:lnTo>
                    <a:pt x="276" y="381"/>
                  </a:lnTo>
                  <a:lnTo>
                    <a:pt x="274" y="379"/>
                  </a:lnTo>
                  <a:lnTo>
                    <a:pt x="272" y="379"/>
                  </a:lnTo>
                  <a:lnTo>
                    <a:pt x="274" y="381"/>
                  </a:lnTo>
                  <a:lnTo>
                    <a:pt x="272" y="381"/>
                  </a:lnTo>
                  <a:lnTo>
                    <a:pt x="270" y="381"/>
                  </a:lnTo>
                  <a:lnTo>
                    <a:pt x="268" y="381"/>
                  </a:lnTo>
                  <a:lnTo>
                    <a:pt x="268" y="379"/>
                  </a:lnTo>
                  <a:lnTo>
                    <a:pt x="266" y="379"/>
                  </a:lnTo>
                  <a:lnTo>
                    <a:pt x="266" y="381"/>
                  </a:lnTo>
                  <a:lnTo>
                    <a:pt x="264" y="383"/>
                  </a:lnTo>
                  <a:lnTo>
                    <a:pt x="262" y="383"/>
                  </a:lnTo>
                  <a:lnTo>
                    <a:pt x="264" y="383"/>
                  </a:lnTo>
                  <a:lnTo>
                    <a:pt x="266" y="385"/>
                  </a:lnTo>
                  <a:lnTo>
                    <a:pt x="268" y="385"/>
                  </a:lnTo>
                  <a:lnTo>
                    <a:pt x="266" y="387"/>
                  </a:lnTo>
                  <a:lnTo>
                    <a:pt x="264" y="387"/>
                  </a:lnTo>
                  <a:lnTo>
                    <a:pt x="262" y="387"/>
                  </a:lnTo>
                  <a:lnTo>
                    <a:pt x="262" y="387"/>
                  </a:lnTo>
                  <a:lnTo>
                    <a:pt x="260" y="387"/>
                  </a:lnTo>
                  <a:lnTo>
                    <a:pt x="258" y="387"/>
                  </a:lnTo>
                  <a:lnTo>
                    <a:pt x="256" y="387"/>
                  </a:lnTo>
                  <a:lnTo>
                    <a:pt x="254" y="387"/>
                  </a:lnTo>
                  <a:lnTo>
                    <a:pt x="252" y="385"/>
                  </a:lnTo>
                  <a:lnTo>
                    <a:pt x="252" y="383"/>
                  </a:lnTo>
                  <a:lnTo>
                    <a:pt x="252" y="381"/>
                  </a:lnTo>
                  <a:lnTo>
                    <a:pt x="252" y="379"/>
                  </a:lnTo>
                  <a:lnTo>
                    <a:pt x="254" y="379"/>
                  </a:lnTo>
                  <a:lnTo>
                    <a:pt x="254" y="377"/>
                  </a:lnTo>
                  <a:lnTo>
                    <a:pt x="254" y="379"/>
                  </a:lnTo>
                  <a:lnTo>
                    <a:pt x="256" y="379"/>
                  </a:lnTo>
                  <a:lnTo>
                    <a:pt x="258" y="379"/>
                  </a:lnTo>
                  <a:lnTo>
                    <a:pt x="256" y="379"/>
                  </a:lnTo>
                  <a:lnTo>
                    <a:pt x="256" y="377"/>
                  </a:lnTo>
                  <a:lnTo>
                    <a:pt x="258" y="377"/>
                  </a:lnTo>
                  <a:lnTo>
                    <a:pt x="256" y="377"/>
                  </a:lnTo>
                  <a:lnTo>
                    <a:pt x="254" y="375"/>
                  </a:lnTo>
                  <a:lnTo>
                    <a:pt x="254" y="377"/>
                  </a:lnTo>
                  <a:lnTo>
                    <a:pt x="252" y="377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48" y="379"/>
                  </a:lnTo>
                  <a:lnTo>
                    <a:pt x="246" y="379"/>
                  </a:lnTo>
                  <a:lnTo>
                    <a:pt x="248" y="379"/>
                  </a:lnTo>
                  <a:lnTo>
                    <a:pt x="248" y="381"/>
                  </a:lnTo>
                  <a:lnTo>
                    <a:pt x="246" y="379"/>
                  </a:lnTo>
                  <a:lnTo>
                    <a:pt x="244" y="379"/>
                  </a:lnTo>
                  <a:lnTo>
                    <a:pt x="242" y="379"/>
                  </a:lnTo>
                  <a:lnTo>
                    <a:pt x="242" y="377"/>
                  </a:lnTo>
                  <a:lnTo>
                    <a:pt x="240" y="377"/>
                  </a:lnTo>
                  <a:lnTo>
                    <a:pt x="240" y="375"/>
                  </a:lnTo>
                  <a:lnTo>
                    <a:pt x="240" y="373"/>
                  </a:lnTo>
                  <a:lnTo>
                    <a:pt x="242" y="375"/>
                  </a:lnTo>
                  <a:lnTo>
                    <a:pt x="242" y="373"/>
                  </a:lnTo>
                  <a:lnTo>
                    <a:pt x="242" y="371"/>
                  </a:lnTo>
                  <a:lnTo>
                    <a:pt x="240" y="371"/>
                  </a:lnTo>
                  <a:lnTo>
                    <a:pt x="238" y="371"/>
                  </a:lnTo>
                  <a:lnTo>
                    <a:pt x="236" y="371"/>
                  </a:lnTo>
                  <a:lnTo>
                    <a:pt x="236" y="373"/>
                  </a:lnTo>
                  <a:lnTo>
                    <a:pt x="234" y="373"/>
                  </a:lnTo>
                  <a:lnTo>
                    <a:pt x="234" y="371"/>
                  </a:lnTo>
                  <a:lnTo>
                    <a:pt x="234" y="369"/>
                  </a:lnTo>
                  <a:lnTo>
                    <a:pt x="234" y="367"/>
                  </a:lnTo>
                  <a:lnTo>
                    <a:pt x="234" y="365"/>
                  </a:lnTo>
                  <a:lnTo>
                    <a:pt x="232" y="361"/>
                  </a:lnTo>
                  <a:lnTo>
                    <a:pt x="234" y="361"/>
                  </a:lnTo>
                  <a:lnTo>
                    <a:pt x="234" y="359"/>
                  </a:lnTo>
                  <a:lnTo>
                    <a:pt x="236" y="359"/>
                  </a:lnTo>
                  <a:lnTo>
                    <a:pt x="234" y="359"/>
                  </a:lnTo>
                  <a:lnTo>
                    <a:pt x="234" y="357"/>
                  </a:lnTo>
                  <a:lnTo>
                    <a:pt x="236" y="357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38" y="357"/>
                  </a:lnTo>
                  <a:lnTo>
                    <a:pt x="238" y="355"/>
                  </a:lnTo>
                  <a:lnTo>
                    <a:pt x="240" y="355"/>
                  </a:lnTo>
                  <a:lnTo>
                    <a:pt x="242" y="355"/>
                  </a:ln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8" y="357"/>
                  </a:lnTo>
                  <a:lnTo>
                    <a:pt x="248" y="359"/>
                  </a:lnTo>
                  <a:lnTo>
                    <a:pt x="248" y="357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0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2" y="361"/>
                  </a:lnTo>
                  <a:lnTo>
                    <a:pt x="252" y="359"/>
                  </a:lnTo>
                  <a:lnTo>
                    <a:pt x="252" y="359"/>
                  </a:lnTo>
                  <a:lnTo>
                    <a:pt x="250" y="359"/>
                  </a:lnTo>
                  <a:lnTo>
                    <a:pt x="250" y="357"/>
                  </a:lnTo>
                  <a:lnTo>
                    <a:pt x="250" y="355"/>
                  </a:lnTo>
                  <a:lnTo>
                    <a:pt x="248" y="355"/>
                  </a:lnTo>
                  <a:lnTo>
                    <a:pt x="246" y="355"/>
                  </a:lnTo>
                  <a:lnTo>
                    <a:pt x="246" y="353"/>
                  </a:lnTo>
                  <a:lnTo>
                    <a:pt x="244" y="353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0" y="349"/>
                  </a:lnTo>
                  <a:lnTo>
                    <a:pt x="240" y="347"/>
                  </a:lnTo>
                  <a:lnTo>
                    <a:pt x="242" y="347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2" y="345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6" y="343"/>
                  </a:lnTo>
                  <a:lnTo>
                    <a:pt x="248" y="341"/>
                  </a:lnTo>
                  <a:lnTo>
                    <a:pt x="250" y="341"/>
                  </a:lnTo>
                  <a:lnTo>
                    <a:pt x="252" y="341"/>
                  </a:lnTo>
                  <a:lnTo>
                    <a:pt x="252" y="339"/>
                  </a:lnTo>
                  <a:lnTo>
                    <a:pt x="252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43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7"/>
                  </a:lnTo>
                  <a:lnTo>
                    <a:pt x="258" y="349"/>
                  </a:lnTo>
                  <a:lnTo>
                    <a:pt x="260" y="349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8" y="345"/>
                  </a:lnTo>
                  <a:lnTo>
                    <a:pt x="258" y="343"/>
                  </a:lnTo>
                  <a:lnTo>
                    <a:pt x="256" y="343"/>
                  </a:lnTo>
                  <a:lnTo>
                    <a:pt x="258" y="343"/>
                  </a:lnTo>
                  <a:lnTo>
                    <a:pt x="258" y="341"/>
                  </a:lnTo>
                  <a:lnTo>
                    <a:pt x="256" y="341"/>
                  </a:lnTo>
                  <a:lnTo>
                    <a:pt x="256" y="339"/>
                  </a:lnTo>
                  <a:lnTo>
                    <a:pt x="258" y="339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58" y="337"/>
                  </a:lnTo>
                  <a:lnTo>
                    <a:pt x="258" y="335"/>
                  </a:lnTo>
                  <a:lnTo>
                    <a:pt x="260" y="335"/>
                  </a:lnTo>
                  <a:lnTo>
                    <a:pt x="262" y="335"/>
                  </a:lnTo>
                  <a:lnTo>
                    <a:pt x="262" y="333"/>
                  </a:lnTo>
                  <a:lnTo>
                    <a:pt x="262" y="333"/>
                  </a:lnTo>
                  <a:lnTo>
                    <a:pt x="264" y="335"/>
                  </a:lnTo>
                  <a:lnTo>
                    <a:pt x="266" y="335"/>
                  </a:lnTo>
                  <a:lnTo>
                    <a:pt x="266" y="333"/>
                  </a:lnTo>
                  <a:lnTo>
                    <a:pt x="268" y="333"/>
                  </a:lnTo>
                  <a:lnTo>
                    <a:pt x="266" y="335"/>
                  </a:lnTo>
                  <a:lnTo>
                    <a:pt x="268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0" y="339"/>
                  </a:lnTo>
                  <a:lnTo>
                    <a:pt x="272" y="339"/>
                  </a:lnTo>
                  <a:lnTo>
                    <a:pt x="274" y="339"/>
                  </a:lnTo>
                  <a:lnTo>
                    <a:pt x="272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72" y="335"/>
                  </a:lnTo>
                  <a:lnTo>
                    <a:pt x="272" y="337"/>
                  </a:lnTo>
                  <a:lnTo>
                    <a:pt x="272" y="335"/>
                  </a:lnTo>
                  <a:lnTo>
                    <a:pt x="274" y="335"/>
                  </a:lnTo>
                  <a:lnTo>
                    <a:pt x="274" y="337"/>
                  </a:lnTo>
                  <a:lnTo>
                    <a:pt x="274" y="335"/>
                  </a:lnTo>
                  <a:lnTo>
                    <a:pt x="276" y="335"/>
                  </a:lnTo>
                  <a:lnTo>
                    <a:pt x="278" y="337"/>
                  </a:lnTo>
                  <a:lnTo>
                    <a:pt x="280" y="337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41"/>
                  </a:lnTo>
                  <a:lnTo>
                    <a:pt x="280" y="341"/>
                  </a:lnTo>
                  <a:lnTo>
                    <a:pt x="282" y="341"/>
                  </a:lnTo>
                  <a:lnTo>
                    <a:pt x="284" y="341"/>
                  </a:lnTo>
                  <a:lnTo>
                    <a:pt x="284" y="343"/>
                  </a:lnTo>
                  <a:lnTo>
                    <a:pt x="286" y="343"/>
                  </a:lnTo>
                  <a:lnTo>
                    <a:pt x="288" y="343"/>
                  </a:lnTo>
                  <a:lnTo>
                    <a:pt x="288" y="345"/>
                  </a:lnTo>
                  <a:lnTo>
                    <a:pt x="290" y="345"/>
                  </a:lnTo>
                  <a:lnTo>
                    <a:pt x="292" y="347"/>
                  </a:lnTo>
                  <a:lnTo>
                    <a:pt x="292" y="345"/>
                  </a:lnTo>
                  <a:lnTo>
                    <a:pt x="290" y="343"/>
                  </a:lnTo>
                  <a:lnTo>
                    <a:pt x="288" y="343"/>
                  </a:lnTo>
                  <a:lnTo>
                    <a:pt x="288" y="341"/>
                  </a:lnTo>
                  <a:lnTo>
                    <a:pt x="286" y="341"/>
                  </a:lnTo>
                  <a:lnTo>
                    <a:pt x="284" y="341"/>
                  </a:lnTo>
                  <a:lnTo>
                    <a:pt x="284" y="339"/>
                  </a:lnTo>
                  <a:lnTo>
                    <a:pt x="282" y="337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6" y="333"/>
                  </a:lnTo>
                  <a:lnTo>
                    <a:pt x="276" y="331"/>
                  </a:lnTo>
                  <a:lnTo>
                    <a:pt x="278" y="331"/>
                  </a:lnTo>
                  <a:lnTo>
                    <a:pt x="280" y="331"/>
                  </a:lnTo>
                  <a:lnTo>
                    <a:pt x="282" y="331"/>
                  </a:lnTo>
                  <a:lnTo>
                    <a:pt x="284" y="331"/>
                  </a:lnTo>
                  <a:lnTo>
                    <a:pt x="284" y="333"/>
                  </a:lnTo>
                  <a:lnTo>
                    <a:pt x="286" y="333"/>
                  </a:lnTo>
                  <a:lnTo>
                    <a:pt x="286" y="335"/>
                  </a:lnTo>
                  <a:lnTo>
                    <a:pt x="286" y="337"/>
                  </a:lnTo>
                  <a:lnTo>
                    <a:pt x="286" y="339"/>
                  </a:lnTo>
                  <a:lnTo>
                    <a:pt x="288" y="337"/>
                  </a:lnTo>
                  <a:lnTo>
                    <a:pt x="288" y="335"/>
                  </a:lnTo>
                  <a:lnTo>
                    <a:pt x="286" y="333"/>
                  </a:lnTo>
                  <a:lnTo>
                    <a:pt x="286" y="331"/>
                  </a:lnTo>
                  <a:lnTo>
                    <a:pt x="284" y="329"/>
                  </a:lnTo>
                  <a:lnTo>
                    <a:pt x="282" y="329"/>
                  </a:lnTo>
                  <a:lnTo>
                    <a:pt x="280" y="329"/>
                  </a:lnTo>
                  <a:lnTo>
                    <a:pt x="278" y="329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78" y="323"/>
                  </a:lnTo>
                  <a:lnTo>
                    <a:pt x="280" y="323"/>
                  </a:lnTo>
                  <a:lnTo>
                    <a:pt x="282" y="323"/>
                  </a:lnTo>
                  <a:lnTo>
                    <a:pt x="282" y="325"/>
                  </a:lnTo>
                  <a:lnTo>
                    <a:pt x="284" y="323"/>
                  </a:lnTo>
                  <a:lnTo>
                    <a:pt x="284" y="321"/>
                  </a:lnTo>
                  <a:lnTo>
                    <a:pt x="286" y="319"/>
                  </a:lnTo>
                  <a:lnTo>
                    <a:pt x="286" y="321"/>
                  </a:lnTo>
                  <a:lnTo>
                    <a:pt x="286" y="323"/>
                  </a:lnTo>
                  <a:lnTo>
                    <a:pt x="288" y="323"/>
                  </a:lnTo>
                  <a:lnTo>
                    <a:pt x="288" y="321"/>
                  </a:lnTo>
                  <a:lnTo>
                    <a:pt x="290" y="321"/>
                  </a:lnTo>
                  <a:lnTo>
                    <a:pt x="290" y="323"/>
                  </a:lnTo>
                  <a:lnTo>
                    <a:pt x="290" y="321"/>
                  </a:lnTo>
                  <a:lnTo>
                    <a:pt x="292" y="321"/>
                  </a:lnTo>
                  <a:lnTo>
                    <a:pt x="294" y="321"/>
                  </a:lnTo>
                  <a:lnTo>
                    <a:pt x="294" y="323"/>
                  </a:lnTo>
                  <a:lnTo>
                    <a:pt x="296" y="323"/>
                  </a:lnTo>
                  <a:lnTo>
                    <a:pt x="296" y="321"/>
                  </a:lnTo>
                  <a:lnTo>
                    <a:pt x="294" y="321"/>
                  </a:lnTo>
                  <a:lnTo>
                    <a:pt x="296" y="321"/>
                  </a:lnTo>
                  <a:lnTo>
                    <a:pt x="296" y="319"/>
                  </a:lnTo>
                  <a:lnTo>
                    <a:pt x="294" y="319"/>
                  </a:lnTo>
                  <a:lnTo>
                    <a:pt x="292" y="319"/>
                  </a:lnTo>
                  <a:lnTo>
                    <a:pt x="290" y="319"/>
                  </a:lnTo>
                  <a:lnTo>
                    <a:pt x="290" y="317"/>
                  </a:lnTo>
                  <a:lnTo>
                    <a:pt x="292" y="317"/>
                  </a:lnTo>
                  <a:lnTo>
                    <a:pt x="294" y="319"/>
                  </a:lnTo>
                  <a:lnTo>
                    <a:pt x="294" y="317"/>
                  </a:lnTo>
                  <a:lnTo>
                    <a:pt x="292" y="315"/>
                  </a:lnTo>
                  <a:lnTo>
                    <a:pt x="294" y="313"/>
                  </a:lnTo>
                  <a:lnTo>
                    <a:pt x="294" y="315"/>
                  </a:lnTo>
                  <a:lnTo>
                    <a:pt x="296" y="315"/>
                  </a:lnTo>
                  <a:lnTo>
                    <a:pt x="298" y="315"/>
                  </a:lnTo>
                  <a:lnTo>
                    <a:pt x="300" y="315"/>
                  </a:lnTo>
                  <a:lnTo>
                    <a:pt x="302" y="315"/>
                  </a:lnTo>
                  <a:lnTo>
                    <a:pt x="300" y="315"/>
                  </a:lnTo>
                  <a:lnTo>
                    <a:pt x="300" y="317"/>
                  </a:lnTo>
                  <a:lnTo>
                    <a:pt x="300" y="319"/>
                  </a:lnTo>
                  <a:lnTo>
                    <a:pt x="300" y="321"/>
                  </a:lnTo>
                  <a:lnTo>
                    <a:pt x="300" y="319"/>
                  </a:lnTo>
                  <a:lnTo>
                    <a:pt x="302" y="319"/>
                  </a:lnTo>
                  <a:lnTo>
                    <a:pt x="302" y="317"/>
                  </a:lnTo>
                  <a:lnTo>
                    <a:pt x="302" y="315"/>
                  </a:lnTo>
                  <a:lnTo>
                    <a:pt x="304" y="315"/>
                  </a:lnTo>
                  <a:lnTo>
                    <a:pt x="302" y="313"/>
                  </a:lnTo>
                  <a:lnTo>
                    <a:pt x="300" y="313"/>
                  </a:lnTo>
                  <a:lnTo>
                    <a:pt x="300" y="311"/>
                  </a:lnTo>
                  <a:lnTo>
                    <a:pt x="300" y="311"/>
                  </a:lnTo>
                  <a:lnTo>
                    <a:pt x="300" y="309"/>
                  </a:lnTo>
                  <a:lnTo>
                    <a:pt x="300" y="307"/>
                  </a:lnTo>
                  <a:lnTo>
                    <a:pt x="300" y="309"/>
                  </a:lnTo>
                  <a:lnTo>
                    <a:pt x="302" y="307"/>
                  </a:lnTo>
                  <a:lnTo>
                    <a:pt x="304" y="307"/>
                  </a:lnTo>
                  <a:lnTo>
                    <a:pt x="304" y="305"/>
                  </a:lnTo>
                  <a:lnTo>
                    <a:pt x="306" y="305"/>
                  </a:lnTo>
                  <a:lnTo>
                    <a:pt x="306" y="303"/>
                  </a:lnTo>
                  <a:lnTo>
                    <a:pt x="308" y="303"/>
                  </a:lnTo>
                  <a:lnTo>
                    <a:pt x="306" y="303"/>
                  </a:lnTo>
                  <a:lnTo>
                    <a:pt x="306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8" y="297"/>
                  </a:lnTo>
                  <a:lnTo>
                    <a:pt x="310" y="297"/>
                  </a:lnTo>
                  <a:lnTo>
                    <a:pt x="310" y="295"/>
                  </a:lnTo>
                  <a:lnTo>
                    <a:pt x="310" y="295"/>
                  </a:lnTo>
                  <a:lnTo>
                    <a:pt x="310" y="293"/>
                  </a:lnTo>
                  <a:lnTo>
                    <a:pt x="310" y="295"/>
                  </a:lnTo>
                  <a:lnTo>
                    <a:pt x="312" y="295"/>
                  </a:lnTo>
                  <a:lnTo>
                    <a:pt x="314" y="295"/>
                  </a:lnTo>
                  <a:lnTo>
                    <a:pt x="314" y="293"/>
                  </a:lnTo>
                  <a:lnTo>
                    <a:pt x="312" y="295"/>
                  </a:lnTo>
                  <a:lnTo>
                    <a:pt x="312" y="293"/>
                  </a:lnTo>
                  <a:lnTo>
                    <a:pt x="312" y="291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8" y="285"/>
                  </a:lnTo>
                  <a:lnTo>
                    <a:pt x="320" y="283"/>
                  </a:lnTo>
                  <a:lnTo>
                    <a:pt x="322" y="283"/>
                  </a:lnTo>
                  <a:lnTo>
                    <a:pt x="322" y="281"/>
                  </a:lnTo>
                  <a:lnTo>
                    <a:pt x="320" y="281"/>
                  </a:lnTo>
                  <a:lnTo>
                    <a:pt x="318" y="283"/>
                  </a:lnTo>
                  <a:lnTo>
                    <a:pt x="316" y="283"/>
                  </a:lnTo>
                  <a:lnTo>
                    <a:pt x="316" y="281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10" y="283"/>
                  </a:lnTo>
                  <a:lnTo>
                    <a:pt x="310" y="283"/>
                  </a:lnTo>
                  <a:lnTo>
                    <a:pt x="308" y="283"/>
                  </a:lnTo>
                  <a:lnTo>
                    <a:pt x="308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7"/>
                  </a:lnTo>
                  <a:lnTo>
                    <a:pt x="304" y="289"/>
                  </a:lnTo>
                  <a:lnTo>
                    <a:pt x="302" y="289"/>
                  </a:lnTo>
                  <a:lnTo>
                    <a:pt x="300" y="291"/>
                  </a:lnTo>
                  <a:lnTo>
                    <a:pt x="300" y="293"/>
                  </a:lnTo>
                  <a:lnTo>
                    <a:pt x="298" y="293"/>
                  </a:lnTo>
                  <a:lnTo>
                    <a:pt x="298" y="295"/>
                  </a:lnTo>
                  <a:lnTo>
                    <a:pt x="296" y="295"/>
                  </a:lnTo>
                  <a:lnTo>
                    <a:pt x="292" y="299"/>
                  </a:lnTo>
                  <a:lnTo>
                    <a:pt x="290" y="299"/>
                  </a:lnTo>
                  <a:lnTo>
                    <a:pt x="288" y="301"/>
                  </a:lnTo>
                  <a:lnTo>
                    <a:pt x="286" y="301"/>
                  </a:lnTo>
                  <a:lnTo>
                    <a:pt x="284" y="301"/>
                  </a:lnTo>
                  <a:lnTo>
                    <a:pt x="282" y="303"/>
                  </a:lnTo>
                  <a:lnTo>
                    <a:pt x="280" y="303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8" y="307"/>
                  </a:lnTo>
                  <a:lnTo>
                    <a:pt x="276" y="309"/>
                  </a:lnTo>
                  <a:lnTo>
                    <a:pt x="274" y="309"/>
                  </a:lnTo>
                  <a:lnTo>
                    <a:pt x="276" y="309"/>
                  </a:lnTo>
                  <a:lnTo>
                    <a:pt x="276" y="311"/>
                  </a:lnTo>
                  <a:lnTo>
                    <a:pt x="278" y="311"/>
                  </a:lnTo>
                  <a:lnTo>
                    <a:pt x="278" y="311"/>
                  </a:lnTo>
                  <a:lnTo>
                    <a:pt x="280" y="313"/>
                  </a:lnTo>
                  <a:lnTo>
                    <a:pt x="282" y="313"/>
                  </a:lnTo>
                  <a:lnTo>
                    <a:pt x="280" y="313"/>
                  </a:lnTo>
                  <a:lnTo>
                    <a:pt x="278" y="313"/>
                  </a:lnTo>
                  <a:lnTo>
                    <a:pt x="278" y="311"/>
                  </a:lnTo>
                  <a:lnTo>
                    <a:pt x="276" y="311"/>
                  </a:lnTo>
                  <a:lnTo>
                    <a:pt x="276" y="311"/>
                  </a:lnTo>
                  <a:lnTo>
                    <a:pt x="274" y="311"/>
                  </a:lnTo>
                  <a:lnTo>
                    <a:pt x="274" y="309"/>
                  </a:lnTo>
                  <a:lnTo>
                    <a:pt x="272" y="309"/>
                  </a:lnTo>
                  <a:lnTo>
                    <a:pt x="270" y="309"/>
                  </a:lnTo>
                  <a:lnTo>
                    <a:pt x="268" y="309"/>
                  </a:lnTo>
                  <a:lnTo>
                    <a:pt x="266" y="309"/>
                  </a:lnTo>
                  <a:lnTo>
                    <a:pt x="264" y="309"/>
                  </a:lnTo>
                  <a:lnTo>
                    <a:pt x="264" y="307"/>
                  </a:lnTo>
                  <a:lnTo>
                    <a:pt x="262" y="307"/>
                  </a:lnTo>
                  <a:lnTo>
                    <a:pt x="262" y="307"/>
                  </a:lnTo>
                  <a:lnTo>
                    <a:pt x="260" y="305"/>
                  </a:lnTo>
                  <a:lnTo>
                    <a:pt x="258" y="303"/>
                  </a:lnTo>
                  <a:lnTo>
                    <a:pt x="254" y="301"/>
                  </a:lnTo>
                  <a:lnTo>
                    <a:pt x="250" y="297"/>
                  </a:lnTo>
                  <a:lnTo>
                    <a:pt x="246" y="295"/>
                  </a:lnTo>
                  <a:lnTo>
                    <a:pt x="246" y="293"/>
                  </a:lnTo>
                  <a:lnTo>
                    <a:pt x="244" y="291"/>
                  </a:lnTo>
                  <a:lnTo>
                    <a:pt x="244" y="289"/>
                  </a:lnTo>
                  <a:lnTo>
                    <a:pt x="244" y="287"/>
                  </a:lnTo>
                  <a:lnTo>
                    <a:pt x="244" y="285"/>
                  </a:lnTo>
                  <a:lnTo>
                    <a:pt x="244" y="283"/>
                  </a:lnTo>
                  <a:lnTo>
                    <a:pt x="244" y="281"/>
                  </a:lnTo>
                  <a:lnTo>
                    <a:pt x="246" y="281"/>
                  </a:lnTo>
                  <a:lnTo>
                    <a:pt x="246" y="279"/>
                  </a:lnTo>
                  <a:lnTo>
                    <a:pt x="246" y="277"/>
                  </a:lnTo>
                  <a:lnTo>
                    <a:pt x="248" y="277"/>
                  </a:lnTo>
                  <a:lnTo>
                    <a:pt x="248" y="275"/>
                  </a:lnTo>
                  <a:lnTo>
                    <a:pt x="248" y="273"/>
                  </a:lnTo>
                  <a:lnTo>
                    <a:pt x="248" y="271"/>
                  </a:lnTo>
                  <a:lnTo>
                    <a:pt x="248" y="269"/>
                  </a:lnTo>
                  <a:lnTo>
                    <a:pt x="250" y="267"/>
                  </a:lnTo>
                  <a:lnTo>
                    <a:pt x="250" y="265"/>
                  </a:lnTo>
                  <a:lnTo>
                    <a:pt x="252" y="263"/>
                  </a:lnTo>
                  <a:lnTo>
                    <a:pt x="254" y="263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7"/>
                  </a:lnTo>
                  <a:lnTo>
                    <a:pt x="256" y="250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8" y="244"/>
                  </a:lnTo>
                  <a:lnTo>
                    <a:pt x="258" y="242"/>
                  </a:lnTo>
                  <a:lnTo>
                    <a:pt x="258" y="240"/>
                  </a:lnTo>
                  <a:lnTo>
                    <a:pt x="260" y="240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2" y="236"/>
                  </a:lnTo>
                  <a:lnTo>
                    <a:pt x="262" y="234"/>
                  </a:lnTo>
                  <a:lnTo>
                    <a:pt x="262" y="234"/>
                  </a:lnTo>
                  <a:lnTo>
                    <a:pt x="262" y="232"/>
                  </a:lnTo>
                  <a:lnTo>
                    <a:pt x="264" y="230"/>
                  </a:lnTo>
                  <a:lnTo>
                    <a:pt x="264" y="228"/>
                  </a:lnTo>
                  <a:lnTo>
                    <a:pt x="266" y="228"/>
                  </a:lnTo>
                  <a:lnTo>
                    <a:pt x="266" y="226"/>
                  </a:lnTo>
                  <a:lnTo>
                    <a:pt x="268" y="226"/>
                  </a:lnTo>
                  <a:lnTo>
                    <a:pt x="268" y="224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4" y="220"/>
                  </a:lnTo>
                  <a:lnTo>
                    <a:pt x="274" y="218"/>
                  </a:lnTo>
                  <a:lnTo>
                    <a:pt x="278" y="214"/>
                  </a:lnTo>
                  <a:lnTo>
                    <a:pt x="278" y="214"/>
                  </a:lnTo>
                  <a:lnTo>
                    <a:pt x="280" y="214"/>
                  </a:lnTo>
                  <a:lnTo>
                    <a:pt x="280" y="212"/>
                  </a:lnTo>
                  <a:lnTo>
                    <a:pt x="282" y="208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4" y="204"/>
                  </a:lnTo>
                  <a:lnTo>
                    <a:pt x="284" y="202"/>
                  </a:lnTo>
                  <a:lnTo>
                    <a:pt x="284" y="200"/>
                  </a:lnTo>
                  <a:lnTo>
                    <a:pt x="284" y="196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4" y="190"/>
                  </a:lnTo>
                  <a:lnTo>
                    <a:pt x="284" y="188"/>
                  </a:lnTo>
                  <a:lnTo>
                    <a:pt x="284" y="186"/>
                  </a:lnTo>
                  <a:lnTo>
                    <a:pt x="284" y="184"/>
                  </a:lnTo>
                  <a:lnTo>
                    <a:pt x="286" y="184"/>
                  </a:lnTo>
                  <a:lnTo>
                    <a:pt x="286" y="182"/>
                  </a:lnTo>
                  <a:lnTo>
                    <a:pt x="288" y="182"/>
                  </a:lnTo>
                  <a:lnTo>
                    <a:pt x="290" y="182"/>
                  </a:lnTo>
                  <a:lnTo>
                    <a:pt x="290" y="180"/>
                  </a:lnTo>
                  <a:lnTo>
                    <a:pt x="292" y="180"/>
                  </a:lnTo>
                  <a:lnTo>
                    <a:pt x="292" y="178"/>
                  </a:lnTo>
                  <a:lnTo>
                    <a:pt x="292" y="176"/>
                  </a:lnTo>
                  <a:lnTo>
                    <a:pt x="292" y="174"/>
                  </a:lnTo>
                  <a:lnTo>
                    <a:pt x="292" y="172"/>
                  </a:lnTo>
                  <a:lnTo>
                    <a:pt x="292" y="170"/>
                  </a:lnTo>
                  <a:lnTo>
                    <a:pt x="292" y="168"/>
                  </a:lnTo>
                  <a:lnTo>
                    <a:pt x="292" y="166"/>
                  </a:lnTo>
                  <a:lnTo>
                    <a:pt x="292" y="166"/>
                  </a:lnTo>
                  <a:lnTo>
                    <a:pt x="292" y="164"/>
                  </a:lnTo>
                  <a:lnTo>
                    <a:pt x="292" y="162"/>
                  </a:lnTo>
                  <a:lnTo>
                    <a:pt x="292" y="160"/>
                  </a:lnTo>
                  <a:lnTo>
                    <a:pt x="294" y="158"/>
                  </a:lnTo>
                  <a:lnTo>
                    <a:pt x="294" y="156"/>
                  </a:lnTo>
                  <a:lnTo>
                    <a:pt x="294" y="154"/>
                  </a:lnTo>
                  <a:lnTo>
                    <a:pt x="296" y="154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6" y="156"/>
                  </a:lnTo>
                  <a:lnTo>
                    <a:pt x="294" y="156"/>
                  </a:lnTo>
                  <a:lnTo>
                    <a:pt x="296" y="156"/>
                  </a:lnTo>
                  <a:lnTo>
                    <a:pt x="296" y="158"/>
                  </a:lnTo>
                  <a:lnTo>
                    <a:pt x="298" y="158"/>
                  </a:lnTo>
                  <a:lnTo>
                    <a:pt x="300" y="158"/>
                  </a:lnTo>
                  <a:lnTo>
                    <a:pt x="298" y="158"/>
                  </a:lnTo>
                  <a:lnTo>
                    <a:pt x="296" y="158"/>
                  </a:lnTo>
                  <a:lnTo>
                    <a:pt x="296" y="156"/>
                  </a:lnTo>
                  <a:lnTo>
                    <a:pt x="298" y="156"/>
                  </a:lnTo>
                  <a:lnTo>
                    <a:pt x="298" y="154"/>
                  </a:lnTo>
                  <a:lnTo>
                    <a:pt x="296" y="154"/>
                  </a:lnTo>
                  <a:lnTo>
                    <a:pt x="294" y="154"/>
                  </a:lnTo>
                  <a:lnTo>
                    <a:pt x="292" y="152"/>
                  </a:lnTo>
                  <a:lnTo>
                    <a:pt x="290" y="152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88" y="140"/>
                  </a:lnTo>
                  <a:lnTo>
                    <a:pt x="286" y="140"/>
                  </a:lnTo>
                  <a:lnTo>
                    <a:pt x="286" y="138"/>
                  </a:lnTo>
                  <a:lnTo>
                    <a:pt x="286" y="136"/>
                  </a:lnTo>
                  <a:lnTo>
                    <a:pt x="286" y="134"/>
                  </a:lnTo>
                  <a:lnTo>
                    <a:pt x="284" y="134"/>
                  </a:lnTo>
                  <a:lnTo>
                    <a:pt x="284" y="132"/>
                  </a:lnTo>
                  <a:lnTo>
                    <a:pt x="284" y="130"/>
                  </a:lnTo>
                  <a:lnTo>
                    <a:pt x="282" y="130"/>
                  </a:lnTo>
                  <a:lnTo>
                    <a:pt x="282" y="128"/>
                  </a:lnTo>
                  <a:lnTo>
                    <a:pt x="282" y="126"/>
                  </a:lnTo>
                  <a:lnTo>
                    <a:pt x="282" y="124"/>
                  </a:lnTo>
                  <a:lnTo>
                    <a:pt x="282" y="122"/>
                  </a:lnTo>
                  <a:lnTo>
                    <a:pt x="284" y="122"/>
                  </a:lnTo>
                  <a:lnTo>
                    <a:pt x="284" y="120"/>
                  </a:lnTo>
                  <a:lnTo>
                    <a:pt x="286" y="120"/>
                  </a:lnTo>
                  <a:lnTo>
                    <a:pt x="288" y="120"/>
                  </a:lnTo>
                  <a:lnTo>
                    <a:pt x="290" y="120"/>
                  </a:lnTo>
                  <a:lnTo>
                    <a:pt x="292" y="120"/>
                  </a:lnTo>
                  <a:lnTo>
                    <a:pt x="292" y="118"/>
                  </a:lnTo>
                  <a:lnTo>
                    <a:pt x="294" y="118"/>
                  </a:lnTo>
                  <a:lnTo>
                    <a:pt x="294" y="118"/>
                  </a:lnTo>
                  <a:lnTo>
                    <a:pt x="294" y="116"/>
                  </a:lnTo>
                  <a:lnTo>
                    <a:pt x="296" y="116"/>
                  </a:lnTo>
                  <a:lnTo>
                    <a:pt x="296" y="114"/>
                  </a:lnTo>
                  <a:lnTo>
                    <a:pt x="298" y="114"/>
                  </a:lnTo>
                  <a:lnTo>
                    <a:pt x="300" y="114"/>
                  </a:lnTo>
                  <a:lnTo>
                    <a:pt x="302" y="114"/>
                  </a:lnTo>
                  <a:lnTo>
                    <a:pt x="304" y="114"/>
                  </a:lnTo>
                  <a:lnTo>
                    <a:pt x="306" y="114"/>
                  </a:lnTo>
                  <a:lnTo>
                    <a:pt x="308" y="114"/>
                  </a:lnTo>
                  <a:lnTo>
                    <a:pt x="310" y="114"/>
                  </a:lnTo>
                  <a:lnTo>
                    <a:pt x="310" y="114"/>
                  </a:lnTo>
                  <a:lnTo>
                    <a:pt x="310" y="112"/>
                  </a:lnTo>
                  <a:lnTo>
                    <a:pt x="312" y="112"/>
                  </a:lnTo>
                  <a:lnTo>
                    <a:pt x="314" y="112"/>
                  </a:lnTo>
                  <a:lnTo>
                    <a:pt x="314" y="110"/>
                  </a:lnTo>
                  <a:lnTo>
                    <a:pt x="316" y="108"/>
                  </a:lnTo>
                  <a:lnTo>
                    <a:pt x="318" y="108"/>
                  </a:lnTo>
                  <a:lnTo>
                    <a:pt x="318" y="106"/>
                  </a:lnTo>
                  <a:lnTo>
                    <a:pt x="320" y="104"/>
                  </a:lnTo>
                  <a:lnTo>
                    <a:pt x="322" y="104"/>
                  </a:lnTo>
                  <a:lnTo>
                    <a:pt x="322" y="102"/>
                  </a:lnTo>
                  <a:lnTo>
                    <a:pt x="324" y="102"/>
                  </a:lnTo>
                  <a:lnTo>
                    <a:pt x="326" y="100"/>
                  </a:lnTo>
                  <a:lnTo>
                    <a:pt x="326" y="98"/>
                  </a:lnTo>
                  <a:lnTo>
                    <a:pt x="328" y="98"/>
                  </a:lnTo>
                  <a:lnTo>
                    <a:pt x="328" y="96"/>
                  </a:lnTo>
                  <a:lnTo>
                    <a:pt x="330" y="96"/>
                  </a:lnTo>
                  <a:lnTo>
                    <a:pt x="332" y="94"/>
                  </a:lnTo>
                  <a:lnTo>
                    <a:pt x="334" y="94"/>
                  </a:lnTo>
                  <a:lnTo>
                    <a:pt x="334" y="92"/>
                  </a:lnTo>
                  <a:lnTo>
                    <a:pt x="336" y="90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40" y="88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4" y="84"/>
                  </a:lnTo>
                  <a:lnTo>
                    <a:pt x="344" y="82"/>
                  </a:lnTo>
                  <a:lnTo>
                    <a:pt x="346" y="82"/>
                  </a:lnTo>
                  <a:lnTo>
                    <a:pt x="348" y="80"/>
                  </a:lnTo>
                  <a:lnTo>
                    <a:pt x="350" y="80"/>
                  </a:lnTo>
                  <a:lnTo>
                    <a:pt x="352" y="78"/>
                  </a:lnTo>
                  <a:lnTo>
                    <a:pt x="354" y="78"/>
                  </a:lnTo>
                  <a:lnTo>
                    <a:pt x="354" y="76"/>
                  </a:lnTo>
                  <a:lnTo>
                    <a:pt x="356" y="76"/>
                  </a:lnTo>
                  <a:lnTo>
                    <a:pt x="358" y="74"/>
                  </a:lnTo>
                  <a:lnTo>
                    <a:pt x="358" y="72"/>
                  </a:lnTo>
                  <a:lnTo>
                    <a:pt x="360" y="72"/>
                  </a:lnTo>
                  <a:lnTo>
                    <a:pt x="362" y="72"/>
                  </a:lnTo>
                  <a:lnTo>
                    <a:pt x="364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70" y="70"/>
                  </a:lnTo>
                  <a:lnTo>
                    <a:pt x="372" y="70"/>
                  </a:lnTo>
                  <a:lnTo>
                    <a:pt x="372" y="72"/>
                  </a:lnTo>
                  <a:lnTo>
                    <a:pt x="374" y="74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6" y="80"/>
                  </a:lnTo>
                  <a:lnTo>
                    <a:pt x="378" y="82"/>
                  </a:lnTo>
                  <a:lnTo>
                    <a:pt x="378" y="84"/>
                  </a:lnTo>
                  <a:lnTo>
                    <a:pt x="380" y="86"/>
                  </a:lnTo>
                  <a:lnTo>
                    <a:pt x="382" y="88"/>
                  </a:lnTo>
                  <a:lnTo>
                    <a:pt x="384" y="88"/>
                  </a:lnTo>
                  <a:lnTo>
                    <a:pt x="386" y="88"/>
                  </a:lnTo>
                  <a:lnTo>
                    <a:pt x="388" y="88"/>
                  </a:lnTo>
                  <a:lnTo>
                    <a:pt x="390" y="90"/>
                  </a:lnTo>
                  <a:close/>
                  <a:moveTo>
                    <a:pt x="120" y="437"/>
                  </a:moveTo>
                  <a:lnTo>
                    <a:pt x="110" y="437"/>
                  </a:lnTo>
                  <a:lnTo>
                    <a:pt x="110" y="455"/>
                  </a:lnTo>
                  <a:lnTo>
                    <a:pt x="78" y="455"/>
                  </a:lnTo>
                  <a:lnTo>
                    <a:pt x="78" y="471"/>
                  </a:lnTo>
                  <a:lnTo>
                    <a:pt x="66" y="471"/>
                  </a:lnTo>
                  <a:lnTo>
                    <a:pt x="64" y="471"/>
                  </a:lnTo>
                  <a:lnTo>
                    <a:pt x="60" y="471"/>
                  </a:lnTo>
                  <a:lnTo>
                    <a:pt x="38" y="471"/>
                  </a:lnTo>
                  <a:lnTo>
                    <a:pt x="10" y="471"/>
                  </a:lnTo>
                  <a:lnTo>
                    <a:pt x="10" y="469"/>
                  </a:lnTo>
                  <a:lnTo>
                    <a:pt x="10" y="455"/>
                  </a:lnTo>
                  <a:lnTo>
                    <a:pt x="6" y="455"/>
                  </a:lnTo>
                  <a:lnTo>
                    <a:pt x="6" y="427"/>
                  </a:lnTo>
                  <a:lnTo>
                    <a:pt x="6" y="423"/>
                  </a:lnTo>
                  <a:lnTo>
                    <a:pt x="6" y="415"/>
                  </a:lnTo>
                  <a:lnTo>
                    <a:pt x="6" y="413"/>
                  </a:lnTo>
                  <a:lnTo>
                    <a:pt x="6" y="407"/>
                  </a:lnTo>
                  <a:lnTo>
                    <a:pt x="6" y="403"/>
                  </a:lnTo>
                  <a:lnTo>
                    <a:pt x="6" y="401"/>
                  </a:lnTo>
                  <a:lnTo>
                    <a:pt x="4" y="401"/>
                  </a:lnTo>
                  <a:lnTo>
                    <a:pt x="2" y="401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71"/>
                  </a:lnTo>
                  <a:lnTo>
                    <a:pt x="4" y="371"/>
                  </a:lnTo>
                  <a:lnTo>
                    <a:pt x="28" y="371"/>
                  </a:lnTo>
                  <a:lnTo>
                    <a:pt x="28" y="343"/>
                  </a:lnTo>
                  <a:lnTo>
                    <a:pt x="38" y="343"/>
                  </a:lnTo>
                  <a:lnTo>
                    <a:pt x="54" y="343"/>
                  </a:lnTo>
                  <a:lnTo>
                    <a:pt x="54" y="331"/>
                  </a:lnTo>
                  <a:lnTo>
                    <a:pt x="54" y="329"/>
                  </a:lnTo>
                  <a:lnTo>
                    <a:pt x="54" y="327"/>
                  </a:lnTo>
                  <a:lnTo>
                    <a:pt x="56" y="327"/>
                  </a:lnTo>
                  <a:lnTo>
                    <a:pt x="58" y="327"/>
                  </a:lnTo>
                  <a:lnTo>
                    <a:pt x="68" y="327"/>
                  </a:lnTo>
                  <a:lnTo>
                    <a:pt x="68" y="315"/>
                  </a:lnTo>
                  <a:lnTo>
                    <a:pt x="68" y="311"/>
                  </a:lnTo>
                  <a:lnTo>
                    <a:pt x="68" y="307"/>
                  </a:lnTo>
                  <a:lnTo>
                    <a:pt x="68" y="305"/>
                  </a:lnTo>
                  <a:lnTo>
                    <a:pt x="68" y="299"/>
                  </a:lnTo>
                  <a:lnTo>
                    <a:pt x="70" y="299"/>
                  </a:lnTo>
                  <a:lnTo>
                    <a:pt x="82" y="299"/>
                  </a:lnTo>
                  <a:lnTo>
                    <a:pt x="82" y="297"/>
                  </a:lnTo>
                  <a:lnTo>
                    <a:pt x="82" y="295"/>
                  </a:lnTo>
                  <a:lnTo>
                    <a:pt x="82" y="293"/>
                  </a:lnTo>
                  <a:lnTo>
                    <a:pt x="82" y="283"/>
                  </a:lnTo>
                  <a:lnTo>
                    <a:pt x="92" y="283"/>
                  </a:lnTo>
                  <a:lnTo>
                    <a:pt x="92" y="277"/>
                  </a:lnTo>
                  <a:lnTo>
                    <a:pt x="92" y="259"/>
                  </a:lnTo>
                  <a:lnTo>
                    <a:pt x="92" y="257"/>
                  </a:lnTo>
                  <a:lnTo>
                    <a:pt x="92" y="255"/>
                  </a:lnTo>
                  <a:lnTo>
                    <a:pt x="92" y="248"/>
                  </a:lnTo>
                  <a:lnTo>
                    <a:pt x="92" y="246"/>
                  </a:lnTo>
                  <a:lnTo>
                    <a:pt x="92" y="240"/>
                  </a:lnTo>
                  <a:lnTo>
                    <a:pt x="92" y="238"/>
                  </a:lnTo>
                  <a:lnTo>
                    <a:pt x="92" y="232"/>
                  </a:lnTo>
                  <a:lnTo>
                    <a:pt x="92" y="226"/>
                  </a:lnTo>
                  <a:lnTo>
                    <a:pt x="104" y="226"/>
                  </a:lnTo>
                  <a:lnTo>
                    <a:pt x="104" y="166"/>
                  </a:lnTo>
                  <a:lnTo>
                    <a:pt x="116" y="166"/>
                  </a:lnTo>
                  <a:lnTo>
                    <a:pt x="116" y="160"/>
                  </a:lnTo>
                  <a:lnTo>
                    <a:pt x="116" y="140"/>
                  </a:lnTo>
                  <a:lnTo>
                    <a:pt x="116" y="138"/>
                  </a:lnTo>
                  <a:lnTo>
                    <a:pt x="116" y="106"/>
                  </a:lnTo>
                  <a:lnTo>
                    <a:pt x="112" y="106"/>
                  </a:lnTo>
                  <a:lnTo>
                    <a:pt x="112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12" y="84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2" y="74"/>
                  </a:lnTo>
                  <a:lnTo>
                    <a:pt x="112" y="72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2" y="68"/>
                  </a:lnTo>
                  <a:lnTo>
                    <a:pt x="112" y="66"/>
                  </a:lnTo>
                  <a:lnTo>
                    <a:pt x="112" y="64"/>
                  </a:lnTo>
                  <a:lnTo>
                    <a:pt x="112" y="62"/>
                  </a:lnTo>
                  <a:lnTo>
                    <a:pt x="112" y="56"/>
                  </a:lnTo>
                  <a:lnTo>
                    <a:pt x="112" y="52"/>
                  </a:lnTo>
                  <a:lnTo>
                    <a:pt x="110" y="52"/>
                  </a:lnTo>
                  <a:lnTo>
                    <a:pt x="108" y="52"/>
                  </a:lnTo>
                  <a:lnTo>
                    <a:pt x="108" y="40"/>
                  </a:lnTo>
                  <a:lnTo>
                    <a:pt x="108" y="38"/>
                  </a:lnTo>
                  <a:lnTo>
                    <a:pt x="108" y="36"/>
                  </a:lnTo>
                  <a:lnTo>
                    <a:pt x="108" y="34"/>
                  </a:lnTo>
                  <a:lnTo>
                    <a:pt x="108" y="22"/>
                  </a:lnTo>
                  <a:lnTo>
                    <a:pt x="108" y="16"/>
                  </a:lnTo>
                  <a:lnTo>
                    <a:pt x="108" y="14"/>
                  </a:lnTo>
                  <a:lnTo>
                    <a:pt x="108" y="12"/>
                  </a:lnTo>
                  <a:lnTo>
                    <a:pt x="108" y="1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8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12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44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68" y="2"/>
                  </a:lnTo>
                  <a:lnTo>
                    <a:pt x="272" y="2"/>
                  </a:lnTo>
                  <a:lnTo>
                    <a:pt x="280" y="2"/>
                  </a:lnTo>
                  <a:lnTo>
                    <a:pt x="288" y="2"/>
                  </a:lnTo>
                  <a:lnTo>
                    <a:pt x="288" y="4"/>
                  </a:lnTo>
                  <a:lnTo>
                    <a:pt x="288" y="14"/>
                  </a:lnTo>
                  <a:lnTo>
                    <a:pt x="288" y="16"/>
                  </a:lnTo>
                  <a:lnTo>
                    <a:pt x="288" y="18"/>
                  </a:lnTo>
                  <a:lnTo>
                    <a:pt x="288" y="22"/>
                  </a:lnTo>
                  <a:lnTo>
                    <a:pt x="288" y="30"/>
                  </a:lnTo>
                  <a:lnTo>
                    <a:pt x="290" y="30"/>
                  </a:lnTo>
                  <a:lnTo>
                    <a:pt x="292" y="30"/>
                  </a:lnTo>
                  <a:lnTo>
                    <a:pt x="296" y="30"/>
                  </a:lnTo>
                  <a:lnTo>
                    <a:pt x="304" y="30"/>
                  </a:lnTo>
                  <a:lnTo>
                    <a:pt x="310" y="30"/>
                  </a:lnTo>
                  <a:lnTo>
                    <a:pt x="316" y="30"/>
                  </a:lnTo>
                  <a:lnTo>
                    <a:pt x="318" y="30"/>
                  </a:lnTo>
                  <a:lnTo>
                    <a:pt x="318" y="32"/>
                  </a:lnTo>
                  <a:lnTo>
                    <a:pt x="318" y="34"/>
                  </a:lnTo>
                  <a:lnTo>
                    <a:pt x="318" y="36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6" y="42"/>
                  </a:lnTo>
                  <a:lnTo>
                    <a:pt x="314" y="44"/>
                  </a:lnTo>
                  <a:lnTo>
                    <a:pt x="312" y="46"/>
                  </a:lnTo>
                  <a:lnTo>
                    <a:pt x="312" y="48"/>
                  </a:lnTo>
                  <a:lnTo>
                    <a:pt x="310" y="50"/>
                  </a:lnTo>
                  <a:lnTo>
                    <a:pt x="310" y="52"/>
                  </a:lnTo>
                  <a:lnTo>
                    <a:pt x="310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06" y="58"/>
                  </a:lnTo>
                  <a:lnTo>
                    <a:pt x="306" y="60"/>
                  </a:lnTo>
                  <a:lnTo>
                    <a:pt x="306" y="62"/>
                  </a:lnTo>
                  <a:lnTo>
                    <a:pt x="306" y="64"/>
                  </a:lnTo>
                  <a:lnTo>
                    <a:pt x="304" y="66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0" y="68"/>
                  </a:lnTo>
                  <a:lnTo>
                    <a:pt x="300" y="70"/>
                  </a:lnTo>
                  <a:lnTo>
                    <a:pt x="298" y="70"/>
                  </a:lnTo>
                  <a:lnTo>
                    <a:pt x="296" y="70"/>
                  </a:lnTo>
                  <a:lnTo>
                    <a:pt x="292" y="70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8" y="72"/>
                  </a:lnTo>
                  <a:lnTo>
                    <a:pt x="286" y="72"/>
                  </a:lnTo>
                  <a:lnTo>
                    <a:pt x="286" y="74"/>
                  </a:lnTo>
                  <a:lnTo>
                    <a:pt x="282" y="72"/>
                  </a:lnTo>
                  <a:lnTo>
                    <a:pt x="280" y="72"/>
                  </a:lnTo>
                  <a:lnTo>
                    <a:pt x="278" y="72"/>
                  </a:lnTo>
                  <a:lnTo>
                    <a:pt x="276" y="72"/>
                  </a:lnTo>
                  <a:lnTo>
                    <a:pt x="274" y="74"/>
                  </a:lnTo>
                  <a:lnTo>
                    <a:pt x="272" y="74"/>
                  </a:lnTo>
                  <a:lnTo>
                    <a:pt x="272" y="76"/>
                  </a:lnTo>
                  <a:lnTo>
                    <a:pt x="270" y="76"/>
                  </a:lnTo>
                  <a:lnTo>
                    <a:pt x="270" y="78"/>
                  </a:lnTo>
                  <a:lnTo>
                    <a:pt x="268" y="78"/>
                  </a:lnTo>
                  <a:lnTo>
                    <a:pt x="268" y="80"/>
                  </a:lnTo>
                  <a:lnTo>
                    <a:pt x="266" y="80"/>
                  </a:lnTo>
                  <a:lnTo>
                    <a:pt x="264" y="82"/>
                  </a:lnTo>
                  <a:lnTo>
                    <a:pt x="262" y="82"/>
                  </a:lnTo>
                  <a:lnTo>
                    <a:pt x="262" y="84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62" y="88"/>
                  </a:lnTo>
                  <a:lnTo>
                    <a:pt x="260" y="88"/>
                  </a:lnTo>
                  <a:lnTo>
                    <a:pt x="260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88"/>
                  </a:lnTo>
                  <a:lnTo>
                    <a:pt x="256" y="86"/>
                  </a:lnTo>
                  <a:lnTo>
                    <a:pt x="254" y="86"/>
                  </a:lnTo>
                  <a:lnTo>
                    <a:pt x="254" y="88"/>
                  </a:lnTo>
                  <a:lnTo>
                    <a:pt x="254" y="90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4" y="94"/>
                  </a:lnTo>
                  <a:lnTo>
                    <a:pt x="254" y="96"/>
                  </a:lnTo>
                  <a:lnTo>
                    <a:pt x="252" y="96"/>
                  </a:lnTo>
                  <a:lnTo>
                    <a:pt x="252" y="98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50" y="102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52" y="108"/>
                  </a:lnTo>
                  <a:lnTo>
                    <a:pt x="252" y="110"/>
                  </a:lnTo>
                  <a:lnTo>
                    <a:pt x="252" y="112"/>
                  </a:lnTo>
                  <a:lnTo>
                    <a:pt x="254" y="112"/>
                  </a:lnTo>
                  <a:lnTo>
                    <a:pt x="254" y="114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8" y="120"/>
                  </a:lnTo>
                  <a:lnTo>
                    <a:pt x="258" y="122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4" y="124"/>
                  </a:lnTo>
                  <a:lnTo>
                    <a:pt x="252" y="122"/>
                  </a:lnTo>
                  <a:lnTo>
                    <a:pt x="250" y="122"/>
                  </a:lnTo>
                  <a:lnTo>
                    <a:pt x="248" y="122"/>
                  </a:lnTo>
                  <a:lnTo>
                    <a:pt x="248" y="120"/>
                  </a:lnTo>
                  <a:lnTo>
                    <a:pt x="246" y="118"/>
                  </a:lnTo>
                  <a:lnTo>
                    <a:pt x="244" y="118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4" y="122"/>
                  </a:lnTo>
                  <a:lnTo>
                    <a:pt x="242" y="122"/>
                  </a:lnTo>
                  <a:lnTo>
                    <a:pt x="240" y="122"/>
                  </a:lnTo>
                  <a:lnTo>
                    <a:pt x="238" y="122"/>
                  </a:lnTo>
                  <a:lnTo>
                    <a:pt x="238" y="124"/>
                  </a:lnTo>
                  <a:lnTo>
                    <a:pt x="238" y="126"/>
                  </a:lnTo>
                  <a:lnTo>
                    <a:pt x="236" y="126"/>
                  </a:lnTo>
                  <a:lnTo>
                    <a:pt x="234" y="128"/>
                  </a:lnTo>
                  <a:lnTo>
                    <a:pt x="232" y="130"/>
                  </a:lnTo>
                  <a:lnTo>
                    <a:pt x="230" y="132"/>
                  </a:lnTo>
                  <a:lnTo>
                    <a:pt x="228" y="132"/>
                  </a:lnTo>
                  <a:lnTo>
                    <a:pt x="228" y="134"/>
                  </a:lnTo>
                  <a:lnTo>
                    <a:pt x="228" y="132"/>
                  </a:lnTo>
                  <a:lnTo>
                    <a:pt x="228" y="130"/>
                  </a:lnTo>
                  <a:lnTo>
                    <a:pt x="228" y="128"/>
                  </a:lnTo>
                  <a:lnTo>
                    <a:pt x="226" y="128"/>
                  </a:lnTo>
                  <a:lnTo>
                    <a:pt x="226" y="126"/>
                  </a:lnTo>
                  <a:lnTo>
                    <a:pt x="226" y="128"/>
                  </a:lnTo>
                  <a:lnTo>
                    <a:pt x="228" y="128"/>
                  </a:lnTo>
                  <a:lnTo>
                    <a:pt x="228" y="130"/>
                  </a:lnTo>
                  <a:lnTo>
                    <a:pt x="228" y="13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228" y="134"/>
                  </a:lnTo>
                  <a:lnTo>
                    <a:pt x="228" y="136"/>
                  </a:lnTo>
                  <a:lnTo>
                    <a:pt x="226" y="136"/>
                  </a:lnTo>
                  <a:lnTo>
                    <a:pt x="226" y="138"/>
                  </a:lnTo>
                  <a:lnTo>
                    <a:pt x="226" y="140"/>
                  </a:lnTo>
                  <a:lnTo>
                    <a:pt x="224" y="140"/>
                  </a:lnTo>
                  <a:lnTo>
                    <a:pt x="224" y="142"/>
                  </a:lnTo>
                  <a:lnTo>
                    <a:pt x="224" y="144"/>
                  </a:lnTo>
                  <a:lnTo>
                    <a:pt x="224" y="146"/>
                  </a:lnTo>
                  <a:lnTo>
                    <a:pt x="222" y="146"/>
                  </a:lnTo>
                  <a:lnTo>
                    <a:pt x="220" y="146"/>
                  </a:lnTo>
                  <a:lnTo>
                    <a:pt x="218" y="146"/>
                  </a:lnTo>
                  <a:lnTo>
                    <a:pt x="220" y="146"/>
                  </a:lnTo>
                  <a:lnTo>
                    <a:pt x="220" y="148"/>
                  </a:lnTo>
                  <a:lnTo>
                    <a:pt x="218" y="148"/>
                  </a:lnTo>
                  <a:lnTo>
                    <a:pt x="216" y="148"/>
                  </a:lnTo>
                  <a:lnTo>
                    <a:pt x="216" y="150"/>
                  </a:lnTo>
                  <a:lnTo>
                    <a:pt x="214" y="150"/>
                  </a:lnTo>
                  <a:lnTo>
                    <a:pt x="214" y="152"/>
                  </a:lnTo>
                  <a:lnTo>
                    <a:pt x="214" y="154"/>
                  </a:lnTo>
                  <a:lnTo>
                    <a:pt x="212" y="154"/>
                  </a:lnTo>
                  <a:lnTo>
                    <a:pt x="210" y="156"/>
                  </a:lnTo>
                  <a:lnTo>
                    <a:pt x="210" y="158"/>
                  </a:lnTo>
                  <a:lnTo>
                    <a:pt x="208" y="158"/>
                  </a:lnTo>
                  <a:lnTo>
                    <a:pt x="208" y="160"/>
                  </a:lnTo>
                  <a:lnTo>
                    <a:pt x="206" y="162"/>
                  </a:lnTo>
                  <a:lnTo>
                    <a:pt x="206" y="164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4" y="166"/>
                  </a:lnTo>
                  <a:lnTo>
                    <a:pt x="204" y="168"/>
                  </a:lnTo>
                  <a:lnTo>
                    <a:pt x="204" y="170"/>
                  </a:lnTo>
                  <a:lnTo>
                    <a:pt x="206" y="172"/>
                  </a:lnTo>
                  <a:lnTo>
                    <a:pt x="206" y="174"/>
                  </a:lnTo>
                  <a:lnTo>
                    <a:pt x="206" y="176"/>
                  </a:lnTo>
                  <a:lnTo>
                    <a:pt x="208" y="176"/>
                  </a:lnTo>
                  <a:lnTo>
                    <a:pt x="210" y="176"/>
                  </a:lnTo>
                  <a:lnTo>
                    <a:pt x="210" y="178"/>
                  </a:lnTo>
                  <a:lnTo>
                    <a:pt x="212" y="178"/>
                  </a:lnTo>
                  <a:lnTo>
                    <a:pt x="214" y="180"/>
                  </a:lnTo>
                  <a:lnTo>
                    <a:pt x="212" y="180"/>
                  </a:lnTo>
                  <a:lnTo>
                    <a:pt x="210" y="182"/>
                  </a:lnTo>
                  <a:lnTo>
                    <a:pt x="208" y="184"/>
                  </a:lnTo>
                  <a:lnTo>
                    <a:pt x="206" y="184"/>
                  </a:lnTo>
                  <a:lnTo>
                    <a:pt x="206" y="186"/>
                  </a:lnTo>
                  <a:lnTo>
                    <a:pt x="204" y="186"/>
                  </a:lnTo>
                  <a:lnTo>
                    <a:pt x="202" y="186"/>
                  </a:lnTo>
                  <a:lnTo>
                    <a:pt x="202" y="188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0" y="202"/>
                  </a:lnTo>
                  <a:lnTo>
                    <a:pt x="188" y="204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6" y="210"/>
                  </a:lnTo>
                  <a:lnTo>
                    <a:pt x="184" y="210"/>
                  </a:lnTo>
                  <a:lnTo>
                    <a:pt x="182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8" y="208"/>
                  </a:lnTo>
                  <a:lnTo>
                    <a:pt x="170" y="208"/>
                  </a:lnTo>
                  <a:lnTo>
                    <a:pt x="168" y="210"/>
                  </a:lnTo>
                  <a:lnTo>
                    <a:pt x="168" y="208"/>
                  </a:lnTo>
                  <a:lnTo>
                    <a:pt x="166" y="208"/>
                  </a:lnTo>
                  <a:lnTo>
                    <a:pt x="166" y="208"/>
                  </a:lnTo>
                  <a:lnTo>
                    <a:pt x="164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6" y="20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66" y="204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4"/>
                  </a:lnTo>
                  <a:lnTo>
                    <a:pt x="158" y="202"/>
                  </a:lnTo>
                  <a:lnTo>
                    <a:pt x="158" y="200"/>
                  </a:lnTo>
                  <a:lnTo>
                    <a:pt x="158" y="198"/>
                  </a:lnTo>
                  <a:lnTo>
                    <a:pt x="156" y="196"/>
                  </a:lnTo>
                  <a:lnTo>
                    <a:pt x="154" y="196"/>
                  </a:lnTo>
                  <a:lnTo>
                    <a:pt x="152" y="196"/>
                  </a:lnTo>
                  <a:lnTo>
                    <a:pt x="150" y="196"/>
                  </a:lnTo>
                  <a:lnTo>
                    <a:pt x="148" y="196"/>
                  </a:lnTo>
                  <a:lnTo>
                    <a:pt x="146" y="196"/>
                  </a:lnTo>
                  <a:lnTo>
                    <a:pt x="144" y="196"/>
                  </a:lnTo>
                  <a:lnTo>
                    <a:pt x="142" y="198"/>
                  </a:lnTo>
                  <a:lnTo>
                    <a:pt x="140" y="198"/>
                  </a:lnTo>
                  <a:lnTo>
                    <a:pt x="140" y="200"/>
                  </a:lnTo>
                  <a:lnTo>
                    <a:pt x="136" y="202"/>
                  </a:lnTo>
                  <a:lnTo>
                    <a:pt x="134" y="206"/>
                  </a:lnTo>
                  <a:lnTo>
                    <a:pt x="134" y="208"/>
                  </a:lnTo>
                  <a:lnTo>
                    <a:pt x="136" y="208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0" y="200"/>
                  </a:lnTo>
                  <a:lnTo>
                    <a:pt x="142" y="198"/>
                  </a:lnTo>
                  <a:lnTo>
                    <a:pt x="144" y="198"/>
                  </a:lnTo>
                  <a:lnTo>
                    <a:pt x="146" y="200"/>
                  </a:lnTo>
                  <a:lnTo>
                    <a:pt x="148" y="202"/>
                  </a:lnTo>
                  <a:lnTo>
                    <a:pt x="148" y="200"/>
                  </a:lnTo>
                  <a:lnTo>
                    <a:pt x="150" y="200"/>
                  </a:lnTo>
                  <a:lnTo>
                    <a:pt x="152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8"/>
                  </a:lnTo>
                  <a:lnTo>
                    <a:pt x="158" y="210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4"/>
                  </a:lnTo>
                  <a:lnTo>
                    <a:pt x="166" y="214"/>
                  </a:lnTo>
                  <a:lnTo>
                    <a:pt x="166" y="214"/>
                  </a:lnTo>
                  <a:lnTo>
                    <a:pt x="168" y="214"/>
                  </a:lnTo>
                  <a:lnTo>
                    <a:pt x="168" y="216"/>
                  </a:lnTo>
                  <a:lnTo>
                    <a:pt x="170" y="216"/>
                  </a:lnTo>
                  <a:lnTo>
                    <a:pt x="172" y="218"/>
                  </a:lnTo>
                  <a:lnTo>
                    <a:pt x="174" y="218"/>
                  </a:lnTo>
                  <a:lnTo>
                    <a:pt x="174" y="220"/>
                  </a:lnTo>
                  <a:lnTo>
                    <a:pt x="174" y="222"/>
                  </a:lnTo>
                  <a:lnTo>
                    <a:pt x="174" y="224"/>
                  </a:lnTo>
                  <a:lnTo>
                    <a:pt x="176" y="224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30"/>
                  </a:lnTo>
                  <a:lnTo>
                    <a:pt x="182" y="232"/>
                  </a:lnTo>
                  <a:lnTo>
                    <a:pt x="184" y="232"/>
                  </a:lnTo>
                  <a:lnTo>
                    <a:pt x="184" y="234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40"/>
                  </a:lnTo>
                  <a:lnTo>
                    <a:pt x="182" y="242"/>
                  </a:lnTo>
                  <a:lnTo>
                    <a:pt x="180" y="242"/>
                  </a:lnTo>
                  <a:lnTo>
                    <a:pt x="178" y="242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0" y="244"/>
                  </a:lnTo>
                  <a:lnTo>
                    <a:pt x="180" y="246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74" y="253"/>
                  </a:lnTo>
                  <a:lnTo>
                    <a:pt x="174" y="255"/>
                  </a:lnTo>
                  <a:lnTo>
                    <a:pt x="174" y="257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68" y="263"/>
                  </a:lnTo>
                  <a:lnTo>
                    <a:pt x="166" y="263"/>
                  </a:lnTo>
                  <a:lnTo>
                    <a:pt x="166" y="263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4" y="267"/>
                  </a:lnTo>
                  <a:lnTo>
                    <a:pt x="162" y="267"/>
                  </a:lnTo>
                  <a:lnTo>
                    <a:pt x="160" y="267"/>
                  </a:lnTo>
                  <a:lnTo>
                    <a:pt x="158" y="267"/>
                  </a:lnTo>
                  <a:lnTo>
                    <a:pt x="156" y="267"/>
                  </a:lnTo>
                  <a:lnTo>
                    <a:pt x="154" y="267"/>
                  </a:lnTo>
                  <a:lnTo>
                    <a:pt x="152" y="267"/>
                  </a:lnTo>
                  <a:lnTo>
                    <a:pt x="150" y="267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4" y="265"/>
                  </a:lnTo>
                  <a:lnTo>
                    <a:pt x="144" y="267"/>
                  </a:lnTo>
                  <a:lnTo>
                    <a:pt x="142" y="267"/>
                  </a:lnTo>
                  <a:lnTo>
                    <a:pt x="142" y="269"/>
                  </a:lnTo>
                  <a:lnTo>
                    <a:pt x="140" y="269"/>
                  </a:lnTo>
                  <a:lnTo>
                    <a:pt x="138" y="269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2" y="269"/>
                  </a:lnTo>
                  <a:lnTo>
                    <a:pt x="132" y="271"/>
                  </a:lnTo>
                  <a:lnTo>
                    <a:pt x="130" y="271"/>
                  </a:lnTo>
                  <a:lnTo>
                    <a:pt x="130" y="269"/>
                  </a:lnTo>
                  <a:lnTo>
                    <a:pt x="128" y="269"/>
                  </a:lnTo>
                  <a:lnTo>
                    <a:pt x="128" y="271"/>
                  </a:lnTo>
                  <a:lnTo>
                    <a:pt x="126" y="273"/>
                  </a:lnTo>
                  <a:lnTo>
                    <a:pt x="126" y="275"/>
                  </a:lnTo>
                  <a:lnTo>
                    <a:pt x="124" y="275"/>
                  </a:lnTo>
                  <a:lnTo>
                    <a:pt x="124" y="277"/>
                  </a:lnTo>
                  <a:lnTo>
                    <a:pt x="124" y="279"/>
                  </a:lnTo>
                  <a:lnTo>
                    <a:pt x="126" y="279"/>
                  </a:lnTo>
                  <a:lnTo>
                    <a:pt x="126" y="277"/>
                  </a:lnTo>
                  <a:lnTo>
                    <a:pt x="128" y="277"/>
                  </a:lnTo>
                  <a:lnTo>
                    <a:pt x="130" y="277"/>
                  </a:lnTo>
                  <a:lnTo>
                    <a:pt x="132" y="277"/>
                  </a:lnTo>
                  <a:lnTo>
                    <a:pt x="134" y="279"/>
                  </a:lnTo>
                  <a:lnTo>
                    <a:pt x="136" y="279"/>
                  </a:lnTo>
                  <a:lnTo>
                    <a:pt x="138" y="279"/>
                  </a:lnTo>
                  <a:lnTo>
                    <a:pt x="138" y="277"/>
                  </a:lnTo>
                  <a:lnTo>
                    <a:pt x="140" y="277"/>
                  </a:lnTo>
                  <a:lnTo>
                    <a:pt x="140" y="275"/>
                  </a:lnTo>
                  <a:lnTo>
                    <a:pt x="142" y="275"/>
                  </a:lnTo>
                  <a:lnTo>
                    <a:pt x="144" y="275"/>
                  </a:lnTo>
                  <a:lnTo>
                    <a:pt x="146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8" y="279"/>
                  </a:lnTo>
                  <a:lnTo>
                    <a:pt x="148" y="281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7"/>
                  </a:lnTo>
                  <a:lnTo>
                    <a:pt x="146" y="289"/>
                  </a:lnTo>
                  <a:lnTo>
                    <a:pt x="146" y="291"/>
                  </a:lnTo>
                  <a:lnTo>
                    <a:pt x="146" y="293"/>
                  </a:lnTo>
                  <a:lnTo>
                    <a:pt x="146" y="295"/>
                  </a:lnTo>
                  <a:lnTo>
                    <a:pt x="144" y="295"/>
                  </a:lnTo>
                  <a:lnTo>
                    <a:pt x="144" y="297"/>
                  </a:lnTo>
                  <a:lnTo>
                    <a:pt x="144" y="299"/>
                  </a:lnTo>
                  <a:lnTo>
                    <a:pt x="142" y="299"/>
                  </a:lnTo>
                  <a:lnTo>
                    <a:pt x="142" y="301"/>
                  </a:lnTo>
                  <a:lnTo>
                    <a:pt x="140" y="301"/>
                  </a:lnTo>
                  <a:lnTo>
                    <a:pt x="138" y="301"/>
                  </a:lnTo>
                  <a:lnTo>
                    <a:pt x="138" y="303"/>
                  </a:lnTo>
                  <a:lnTo>
                    <a:pt x="138" y="301"/>
                  </a:lnTo>
                  <a:lnTo>
                    <a:pt x="136" y="301"/>
                  </a:lnTo>
                  <a:lnTo>
                    <a:pt x="136" y="303"/>
                  </a:lnTo>
                  <a:lnTo>
                    <a:pt x="136" y="305"/>
                  </a:lnTo>
                  <a:lnTo>
                    <a:pt x="134" y="307"/>
                  </a:lnTo>
                  <a:lnTo>
                    <a:pt x="132" y="307"/>
                  </a:lnTo>
                  <a:lnTo>
                    <a:pt x="130" y="309"/>
                  </a:lnTo>
                  <a:lnTo>
                    <a:pt x="128" y="309"/>
                  </a:lnTo>
                  <a:lnTo>
                    <a:pt x="126" y="309"/>
                  </a:lnTo>
                  <a:lnTo>
                    <a:pt x="126" y="307"/>
                  </a:lnTo>
                  <a:lnTo>
                    <a:pt x="124" y="307"/>
                  </a:lnTo>
                  <a:lnTo>
                    <a:pt x="124" y="305"/>
                  </a:lnTo>
                  <a:lnTo>
                    <a:pt x="124" y="303"/>
                  </a:lnTo>
                  <a:lnTo>
                    <a:pt x="122" y="303"/>
                  </a:lnTo>
                  <a:lnTo>
                    <a:pt x="120" y="305"/>
                  </a:lnTo>
                  <a:lnTo>
                    <a:pt x="122" y="305"/>
                  </a:lnTo>
                  <a:lnTo>
                    <a:pt x="122" y="307"/>
                  </a:lnTo>
                  <a:lnTo>
                    <a:pt x="122" y="309"/>
                  </a:lnTo>
                  <a:lnTo>
                    <a:pt x="122" y="311"/>
                  </a:lnTo>
                  <a:lnTo>
                    <a:pt x="120" y="311"/>
                  </a:lnTo>
                  <a:lnTo>
                    <a:pt x="118" y="311"/>
                  </a:lnTo>
                  <a:lnTo>
                    <a:pt x="118" y="311"/>
                  </a:lnTo>
                  <a:lnTo>
                    <a:pt x="118" y="309"/>
                  </a:lnTo>
                  <a:lnTo>
                    <a:pt x="116" y="309"/>
                  </a:lnTo>
                  <a:lnTo>
                    <a:pt x="114" y="309"/>
                  </a:lnTo>
                  <a:lnTo>
                    <a:pt x="114" y="307"/>
                  </a:lnTo>
                  <a:lnTo>
                    <a:pt x="116" y="305"/>
                  </a:lnTo>
                  <a:lnTo>
                    <a:pt x="116" y="303"/>
                  </a:lnTo>
                  <a:lnTo>
                    <a:pt x="116" y="301"/>
                  </a:lnTo>
                  <a:lnTo>
                    <a:pt x="118" y="299"/>
                  </a:lnTo>
                  <a:lnTo>
                    <a:pt x="116" y="297"/>
                  </a:lnTo>
                  <a:lnTo>
                    <a:pt x="118" y="295"/>
                  </a:lnTo>
                  <a:lnTo>
                    <a:pt x="118" y="295"/>
                  </a:lnTo>
                  <a:lnTo>
                    <a:pt x="118" y="293"/>
                  </a:lnTo>
                  <a:lnTo>
                    <a:pt x="118" y="291"/>
                  </a:lnTo>
                  <a:lnTo>
                    <a:pt x="118" y="293"/>
                  </a:lnTo>
                  <a:lnTo>
                    <a:pt x="116" y="291"/>
                  </a:lnTo>
                  <a:lnTo>
                    <a:pt x="116" y="289"/>
                  </a:lnTo>
                  <a:lnTo>
                    <a:pt x="114" y="289"/>
                  </a:lnTo>
                  <a:lnTo>
                    <a:pt x="114" y="287"/>
                  </a:lnTo>
                  <a:lnTo>
                    <a:pt x="112" y="285"/>
                  </a:lnTo>
                  <a:lnTo>
                    <a:pt x="112" y="283"/>
                  </a:lnTo>
                  <a:lnTo>
                    <a:pt x="110" y="281"/>
                  </a:lnTo>
                  <a:lnTo>
                    <a:pt x="110" y="283"/>
                  </a:lnTo>
                  <a:lnTo>
                    <a:pt x="110" y="285"/>
                  </a:lnTo>
                  <a:lnTo>
                    <a:pt x="110" y="287"/>
                  </a:lnTo>
                  <a:lnTo>
                    <a:pt x="110" y="291"/>
                  </a:lnTo>
                  <a:lnTo>
                    <a:pt x="110" y="293"/>
                  </a:lnTo>
                  <a:lnTo>
                    <a:pt x="112" y="295"/>
                  </a:lnTo>
                  <a:lnTo>
                    <a:pt x="112" y="297"/>
                  </a:lnTo>
                  <a:lnTo>
                    <a:pt x="112" y="299"/>
                  </a:lnTo>
                  <a:lnTo>
                    <a:pt x="110" y="301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08" y="309"/>
                  </a:lnTo>
                  <a:lnTo>
                    <a:pt x="106" y="309"/>
                  </a:lnTo>
                  <a:lnTo>
                    <a:pt x="104" y="309"/>
                  </a:lnTo>
                  <a:lnTo>
                    <a:pt x="104" y="311"/>
                  </a:lnTo>
                  <a:lnTo>
                    <a:pt x="102" y="311"/>
                  </a:lnTo>
                  <a:lnTo>
                    <a:pt x="100" y="309"/>
                  </a:lnTo>
                  <a:lnTo>
                    <a:pt x="100" y="307"/>
                  </a:lnTo>
                  <a:lnTo>
                    <a:pt x="98" y="307"/>
                  </a:lnTo>
                  <a:lnTo>
                    <a:pt x="98" y="305"/>
                  </a:lnTo>
                  <a:lnTo>
                    <a:pt x="98" y="303"/>
                  </a:lnTo>
                  <a:lnTo>
                    <a:pt x="98" y="301"/>
                  </a:lnTo>
                  <a:lnTo>
                    <a:pt x="98" y="299"/>
                  </a:lnTo>
                  <a:lnTo>
                    <a:pt x="98" y="301"/>
                  </a:lnTo>
                  <a:lnTo>
                    <a:pt x="96" y="301"/>
                  </a:lnTo>
                  <a:lnTo>
                    <a:pt x="96" y="303"/>
                  </a:lnTo>
                  <a:lnTo>
                    <a:pt x="96" y="307"/>
                  </a:lnTo>
                  <a:lnTo>
                    <a:pt x="94" y="307"/>
                  </a:lnTo>
                  <a:lnTo>
                    <a:pt x="94" y="309"/>
                  </a:lnTo>
                  <a:lnTo>
                    <a:pt x="92" y="309"/>
                  </a:lnTo>
                  <a:lnTo>
                    <a:pt x="90" y="309"/>
                  </a:lnTo>
                  <a:lnTo>
                    <a:pt x="88" y="309"/>
                  </a:lnTo>
                  <a:lnTo>
                    <a:pt x="90" y="309"/>
                  </a:lnTo>
                  <a:lnTo>
                    <a:pt x="90" y="311"/>
                  </a:lnTo>
                  <a:lnTo>
                    <a:pt x="88" y="311"/>
                  </a:lnTo>
                  <a:lnTo>
                    <a:pt x="90" y="311"/>
                  </a:lnTo>
                  <a:lnTo>
                    <a:pt x="92" y="311"/>
                  </a:lnTo>
                  <a:lnTo>
                    <a:pt x="94" y="311"/>
                  </a:lnTo>
                  <a:lnTo>
                    <a:pt x="96" y="311"/>
                  </a:lnTo>
                  <a:lnTo>
                    <a:pt x="98" y="311"/>
                  </a:lnTo>
                  <a:lnTo>
                    <a:pt x="100" y="311"/>
                  </a:lnTo>
                  <a:lnTo>
                    <a:pt x="100" y="313"/>
                  </a:lnTo>
                  <a:lnTo>
                    <a:pt x="102" y="313"/>
                  </a:lnTo>
                  <a:lnTo>
                    <a:pt x="102" y="315"/>
                  </a:lnTo>
                  <a:lnTo>
                    <a:pt x="100" y="317"/>
                  </a:lnTo>
                  <a:lnTo>
                    <a:pt x="100" y="319"/>
                  </a:lnTo>
                  <a:lnTo>
                    <a:pt x="100" y="321"/>
                  </a:lnTo>
                  <a:lnTo>
                    <a:pt x="98" y="321"/>
                  </a:lnTo>
                  <a:lnTo>
                    <a:pt x="96" y="321"/>
                  </a:lnTo>
                  <a:lnTo>
                    <a:pt x="94" y="321"/>
                  </a:lnTo>
                  <a:lnTo>
                    <a:pt x="92" y="321"/>
                  </a:lnTo>
                  <a:lnTo>
                    <a:pt x="90" y="321"/>
                  </a:lnTo>
                  <a:lnTo>
                    <a:pt x="88" y="323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2" y="325"/>
                  </a:lnTo>
                  <a:lnTo>
                    <a:pt x="82" y="327"/>
                  </a:lnTo>
                  <a:lnTo>
                    <a:pt x="82" y="325"/>
                  </a:lnTo>
                  <a:lnTo>
                    <a:pt x="80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78" y="323"/>
                  </a:lnTo>
                  <a:lnTo>
                    <a:pt x="78" y="321"/>
                  </a:lnTo>
                  <a:lnTo>
                    <a:pt x="78" y="323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76" y="323"/>
                  </a:lnTo>
                  <a:lnTo>
                    <a:pt x="78" y="323"/>
                  </a:lnTo>
                  <a:lnTo>
                    <a:pt x="78" y="325"/>
                  </a:lnTo>
                  <a:lnTo>
                    <a:pt x="80" y="325"/>
                  </a:lnTo>
                  <a:lnTo>
                    <a:pt x="80" y="327"/>
                  </a:lnTo>
                  <a:lnTo>
                    <a:pt x="82" y="327"/>
                  </a:lnTo>
                  <a:lnTo>
                    <a:pt x="84" y="327"/>
                  </a:lnTo>
                  <a:lnTo>
                    <a:pt x="84" y="329"/>
                  </a:lnTo>
                  <a:lnTo>
                    <a:pt x="86" y="329"/>
                  </a:lnTo>
                  <a:lnTo>
                    <a:pt x="86" y="331"/>
                  </a:lnTo>
                  <a:lnTo>
                    <a:pt x="86" y="333"/>
                  </a:lnTo>
                  <a:lnTo>
                    <a:pt x="88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6" y="339"/>
                  </a:lnTo>
                  <a:lnTo>
                    <a:pt x="86" y="341"/>
                  </a:lnTo>
                  <a:lnTo>
                    <a:pt x="86" y="343"/>
                  </a:lnTo>
                  <a:lnTo>
                    <a:pt x="84" y="343"/>
                  </a:lnTo>
                  <a:lnTo>
                    <a:pt x="82" y="343"/>
                  </a:lnTo>
                  <a:lnTo>
                    <a:pt x="80" y="343"/>
                  </a:lnTo>
                  <a:lnTo>
                    <a:pt x="80" y="345"/>
                  </a:lnTo>
                  <a:lnTo>
                    <a:pt x="78" y="345"/>
                  </a:lnTo>
                  <a:lnTo>
                    <a:pt x="76" y="345"/>
                  </a:lnTo>
                  <a:lnTo>
                    <a:pt x="74" y="343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0" y="345"/>
                  </a:lnTo>
                  <a:lnTo>
                    <a:pt x="70" y="347"/>
                  </a:lnTo>
                  <a:lnTo>
                    <a:pt x="70" y="349"/>
                  </a:lnTo>
                  <a:lnTo>
                    <a:pt x="70" y="351"/>
                  </a:lnTo>
                  <a:lnTo>
                    <a:pt x="68" y="351"/>
                  </a:lnTo>
                  <a:lnTo>
                    <a:pt x="68" y="349"/>
                  </a:lnTo>
                  <a:lnTo>
                    <a:pt x="66" y="349"/>
                  </a:lnTo>
                  <a:lnTo>
                    <a:pt x="64" y="349"/>
                  </a:lnTo>
                  <a:lnTo>
                    <a:pt x="66" y="349"/>
                  </a:lnTo>
                  <a:lnTo>
                    <a:pt x="66" y="351"/>
                  </a:lnTo>
                  <a:lnTo>
                    <a:pt x="64" y="351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0" y="351"/>
                  </a:lnTo>
                  <a:lnTo>
                    <a:pt x="58" y="351"/>
                  </a:lnTo>
                  <a:lnTo>
                    <a:pt x="58" y="353"/>
                  </a:lnTo>
                  <a:lnTo>
                    <a:pt x="56" y="353"/>
                  </a:lnTo>
                  <a:lnTo>
                    <a:pt x="54" y="353"/>
                  </a:lnTo>
                  <a:lnTo>
                    <a:pt x="52" y="353"/>
                  </a:lnTo>
                  <a:lnTo>
                    <a:pt x="52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6" y="357"/>
                  </a:lnTo>
                  <a:lnTo>
                    <a:pt x="58" y="357"/>
                  </a:lnTo>
                  <a:lnTo>
                    <a:pt x="60" y="357"/>
                  </a:lnTo>
                  <a:lnTo>
                    <a:pt x="62" y="355"/>
                  </a:lnTo>
                  <a:lnTo>
                    <a:pt x="62" y="357"/>
                  </a:lnTo>
                  <a:lnTo>
                    <a:pt x="64" y="357"/>
                  </a:lnTo>
                  <a:lnTo>
                    <a:pt x="64" y="355"/>
                  </a:lnTo>
                  <a:lnTo>
                    <a:pt x="66" y="355"/>
                  </a:lnTo>
                  <a:lnTo>
                    <a:pt x="66" y="353"/>
                  </a:lnTo>
                  <a:lnTo>
                    <a:pt x="66" y="355"/>
                  </a:lnTo>
                  <a:lnTo>
                    <a:pt x="68" y="355"/>
                  </a:lnTo>
                  <a:lnTo>
                    <a:pt x="70" y="355"/>
                  </a:lnTo>
                  <a:lnTo>
                    <a:pt x="68" y="355"/>
                  </a:lnTo>
                  <a:lnTo>
                    <a:pt x="68" y="357"/>
                  </a:lnTo>
                  <a:lnTo>
                    <a:pt x="66" y="357"/>
                  </a:lnTo>
                  <a:lnTo>
                    <a:pt x="64" y="357"/>
                  </a:lnTo>
                  <a:lnTo>
                    <a:pt x="64" y="359"/>
                  </a:lnTo>
                  <a:lnTo>
                    <a:pt x="62" y="359"/>
                  </a:lnTo>
                  <a:lnTo>
                    <a:pt x="60" y="359"/>
                  </a:lnTo>
                  <a:lnTo>
                    <a:pt x="58" y="361"/>
                  </a:lnTo>
                  <a:lnTo>
                    <a:pt x="56" y="363"/>
                  </a:lnTo>
                  <a:lnTo>
                    <a:pt x="54" y="363"/>
                  </a:lnTo>
                  <a:lnTo>
                    <a:pt x="54" y="365"/>
                  </a:lnTo>
                  <a:lnTo>
                    <a:pt x="54" y="367"/>
                  </a:lnTo>
                  <a:lnTo>
                    <a:pt x="52" y="367"/>
                  </a:lnTo>
                  <a:lnTo>
                    <a:pt x="52" y="369"/>
                  </a:lnTo>
                  <a:lnTo>
                    <a:pt x="52" y="373"/>
                  </a:lnTo>
                  <a:lnTo>
                    <a:pt x="52" y="375"/>
                  </a:lnTo>
                  <a:lnTo>
                    <a:pt x="52" y="377"/>
                  </a:lnTo>
                  <a:lnTo>
                    <a:pt x="52" y="379"/>
                  </a:lnTo>
                  <a:lnTo>
                    <a:pt x="54" y="377"/>
                  </a:lnTo>
                  <a:lnTo>
                    <a:pt x="54" y="379"/>
                  </a:lnTo>
                  <a:lnTo>
                    <a:pt x="54" y="381"/>
                  </a:lnTo>
                  <a:lnTo>
                    <a:pt x="52" y="381"/>
                  </a:lnTo>
                  <a:lnTo>
                    <a:pt x="50" y="381"/>
                  </a:lnTo>
                  <a:lnTo>
                    <a:pt x="48" y="381"/>
                  </a:lnTo>
                  <a:lnTo>
                    <a:pt x="50" y="383"/>
                  </a:lnTo>
                  <a:lnTo>
                    <a:pt x="50" y="385"/>
                  </a:lnTo>
                  <a:lnTo>
                    <a:pt x="48" y="385"/>
                  </a:lnTo>
                  <a:lnTo>
                    <a:pt x="46" y="385"/>
                  </a:lnTo>
                  <a:lnTo>
                    <a:pt x="44" y="385"/>
                  </a:lnTo>
                  <a:lnTo>
                    <a:pt x="44" y="387"/>
                  </a:lnTo>
                  <a:lnTo>
                    <a:pt x="46" y="387"/>
                  </a:lnTo>
                  <a:lnTo>
                    <a:pt x="46" y="389"/>
                  </a:lnTo>
                  <a:lnTo>
                    <a:pt x="44" y="389"/>
                  </a:lnTo>
                  <a:lnTo>
                    <a:pt x="42" y="391"/>
                  </a:lnTo>
                  <a:lnTo>
                    <a:pt x="42" y="393"/>
                  </a:lnTo>
                  <a:lnTo>
                    <a:pt x="44" y="393"/>
                  </a:lnTo>
                  <a:lnTo>
                    <a:pt x="42" y="393"/>
                  </a:lnTo>
                  <a:lnTo>
                    <a:pt x="42" y="395"/>
                  </a:lnTo>
                  <a:lnTo>
                    <a:pt x="44" y="395"/>
                  </a:lnTo>
                  <a:lnTo>
                    <a:pt x="44" y="393"/>
                  </a:lnTo>
                  <a:lnTo>
                    <a:pt x="46" y="393"/>
                  </a:lnTo>
                  <a:lnTo>
                    <a:pt x="48" y="393"/>
                  </a:lnTo>
                  <a:lnTo>
                    <a:pt x="50" y="395"/>
                  </a:lnTo>
                  <a:lnTo>
                    <a:pt x="50" y="397"/>
                  </a:lnTo>
                  <a:lnTo>
                    <a:pt x="48" y="399"/>
                  </a:lnTo>
                  <a:lnTo>
                    <a:pt x="50" y="399"/>
                  </a:lnTo>
                  <a:lnTo>
                    <a:pt x="50" y="401"/>
                  </a:lnTo>
                  <a:lnTo>
                    <a:pt x="48" y="401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3"/>
                  </a:lnTo>
                  <a:lnTo>
                    <a:pt x="48" y="405"/>
                  </a:lnTo>
                  <a:lnTo>
                    <a:pt x="48" y="407"/>
                  </a:lnTo>
                  <a:lnTo>
                    <a:pt x="48" y="407"/>
                  </a:lnTo>
                  <a:lnTo>
                    <a:pt x="50" y="409"/>
                  </a:lnTo>
                  <a:lnTo>
                    <a:pt x="48" y="409"/>
                  </a:lnTo>
                  <a:lnTo>
                    <a:pt x="50" y="409"/>
                  </a:lnTo>
                  <a:lnTo>
                    <a:pt x="50" y="411"/>
                  </a:lnTo>
                  <a:lnTo>
                    <a:pt x="50" y="409"/>
                  </a:lnTo>
                  <a:lnTo>
                    <a:pt x="52" y="409"/>
                  </a:lnTo>
                  <a:lnTo>
                    <a:pt x="54" y="407"/>
                  </a:lnTo>
                  <a:lnTo>
                    <a:pt x="56" y="407"/>
                  </a:lnTo>
                  <a:lnTo>
                    <a:pt x="56" y="405"/>
                  </a:lnTo>
                  <a:lnTo>
                    <a:pt x="58" y="403"/>
                  </a:lnTo>
                  <a:lnTo>
                    <a:pt x="60" y="403"/>
                  </a:lnTo>
                  <a:lnTo>
                    <a:pt x="62" y="403"/>
                  </a:lnTo>
                  <a:lnTo>
                    <a:pt x="62" y="401"/>
                  </a:lnTo>
                  <a:lnTo>
                    <a:pt x="62" y="403"/>
                  </a:lnTo>
                  <a:lnTo>
                    <a:pt x="64" y="403"/>
                  </a:lnTo>
                  <a:lnTo>
                    <a:pt x="66" y="403"/>
                  </a:lnTo>
                  <a:lnTo>
                    <a:pt x="68" y="403"/>
                  </a:lnTo>
                  <a:lnTo>
                    <a:pt x="70" y="403"/>
                  </a:lnTo>
                  <a:lnTo>
                    <a:pt x="70" y="405"/>
                  </a:lnTo>
                  <a:lnTo>
                    <a:pt x="72" y="405"/>
                  </a:lnTo>
                  <a:lnTo>
                    <a:pt x="74" y="405"/>
                  </a:lnTo>
                  <a:lnTo>
                    <a:pt x="76" y="405"/>
                  </a:lnTo>
                  <a:lnTo>
                    <a:pt x="78" y="405"/>
                  </a:lnTo>
                  <a:lnTo>
                    <a:pt x="78" y="403"/>
                  </a:lnTo>
                  <a:lnTo>
                    <a:pt x="80" y="403"/>
                  </a:lnTo>
                  <a:lnTo>
                    <a:pt x="82" y="403"/>
                  </a:lnTo>
                  <a:lnTo>
                    <a:pt x="84" y="405"/>
                  </a:lnTo>
                  <a:lnTo>
                    <a:pt x="82" y="405"/>
                  </a:lnTo>
                  <a:lnTo>
                    <a:pt x="84" y="405"/>
                  </a:lnTo>
                  <a:lnTo>
                    <a:pt x="84" y="407"/>
                  </a:lnTo>
                  <a:lnTo>
                    <a:pt x="84" y="405"/>
                  </a:lnTo>
                  <a:lnTo>
                    <a:pt x="84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88" y="401"/>
                  </a:lnTo>
                  <a:lnTo>
                    <a:pt x="90" y="401"/>
                  </a:lnTo>
                  <a:lnTo>
                    <a:pt x="90" y="403"/>
                  </a:lnTo>
                  <a:lnTo>
                    <a:pt x="90" y="405"/>
                  </a:lnTo>
                  <a:lnTo>
                    <a:pt x="92" y="407"/>
                  </a:lnTo>
                  <a:lnTo>
                    <a:pt x="94" y="407"/>
                  </a:lnTo>
                  <a:lnTo>
                    <a:pt x="94" y="409"/>
                  </a:lnTo>
                  <a:lnTo>
                    <a:pt x="96" y="411"/>
                  </a:lnTo>
                  <a:lnTo>
                    <a:pt x="98" y="413"/>
                  </a:lnTo>
                  <a:lnTo>
                    <a:pt x="100" y="413"/>
                  </a:lnTo>
                  <a:lnTo>
                    <a:pt x="100" y="415"/>
                  </a:lnTo>
                  <a:lnTo>
                    <a:pt x="102" y="415"/>
                  </a:lnTo>
                  <a:lnTo>
                    <a:pt x="104" y="415"/>
                  </a:lnTo>
                  <a:lnTo>
                    <a:pt x="108" y="413"/>
                  </a:lnTo>
                  <a:lnTo>
                    <a:pt x="110" y="415"/>
                  </a:lnTo>
                  <a:lnTo>
                    <a:pt x="110" y="417"/>
                  </a:lnTo>
                  <a:lnTo>
                    <a:pt x="112" y="419"/>
                  </a:lnTo>
                  <a:lnTo>
                    <a:pt x="114" y="419"/>
                  </a:lnTo>
                  <a:lnTo>
                    <a:pt x="116" y="421"/>
                  </a:lnTo>
                  <a:lnTo>
                    <a:pt x="116" y="425"/>
                  </a:lnTo>
                  <a:lnTo>
                    <a:pt x="118" y="425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16" y="429"/>
                  </a:lnTo>
                  <a:lnTo>
                    <a:pt x="114" y="429"/>
                  </a:lnTo>
                  <a:lnTo>
                    <a:pt x="114" y="431"/>
                  </a:lnTo>
                  <a:lnTo>
                    <a:pt x="116" y="431"/>
                  </a:lnTo>
                  <a:lnTo>
                    <a:pt x="116" y="429"/>
                  </a:lnTo>
                  <a:lnTo>
                    <a:pt x="118" y="429"/>
                  </a:lnTo>
                  <a:lnTo>
                    <a:pt x="118" y="425"/>
                  </a:lnTo>
                  <a:lnTo>
                    <a:pt x="118" y="427"/>
                  </a:lnTo>
                  <a:lnTo>
                    <a:pt x="120" y="425"/>
                  </a:lnTo>
                  <a:lnTo>
                    <a:pt x="120" y="429"/>
                  </a:lnTo>
                  <a:lnTo>
                    <a:pt x="120" y="431"/>
                  </a:lnTo>
                  <a:lnTo>
                    <a:pt x="120" y="433"/>
                  </a:lnTo>
                  <a:lnTo>
                    <a:pt x="122" y="433"/>
                  </a:lnTo>
                  <a:lnTo>
                    <a:pt x="124" y="433"/>
                  </a:lnTo>
                  <a:lnTo>
                    <a:pt x="122" y="433"/>
                  </a:lnTo>
                  <a:lnTo>
                    <a:pt x="120" y="433"/>
                  </a:lnTo>
                  <a:lnTo>
                    <a:pt x="118" y="433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5"/>
                  </a:lnTo>
                  <a:lnTo>
                    <a:pt x="118" y="437"/>
                  </a:lnTo>
                  <a:lnTo>
                    <a:pt x="120" y="4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9" name="Freeform 148">
              <a:extLst>
                <a:ext uri="{FF2B5EF4-FFF2-40B4-BE49-F238E27FC236}">
                  <a16:creationId xmlns:a16="http://schemas.microsoft.com/office/drawing/2014/main" id="{8EF8FF07-0973-BC59-214C-1981C774D7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4227" y="3989389"/>
              <a:ext cx="244475" cy="206375"/>
            </a:xfrm>
            <a:custGeom>
              <a:avLst/>
              <a:gdLst>
                <a:gd name="T0" fmla="*/ 2 w 154"/>
                <a:gd name="T1" fmla="*/ 64 h 130"/>
                <a:gd name="T2" fmla="*/ 6 w 154"/>
                <a:gd name="T3" fmla="*/ 56 h 130"/>
                <a:gd name="T4" fmla="*/ 10 w 154"/>
                <a:gd name="T5" fmla="*/ 56 h 130"/>
                <a:gd name="T6" fmla="*/ 10 w 154"/>
                <a:gd name="T7" fmla="*/ 60 h 130"/>
                <a:gd name="T8" fmla="*/ 4 w 154"/>
                <a:gd name="T9" fmla="*/ 64 h 130"/>
                <a:gd name="T10" fmla="*/ 90 w 154"/>
                <a:gd name="T11" fmla="*/ 6 h 130"/>
                <a:gd name="T12" fmla="*/ 96 w 154"/>
                <a:gd name="T13" fmla="*/ 12 h 130"/>
                <a:gd name="T14" fmla="*/ 108 w 154"/>
                <a:gd name="T15" fmla="*/ 12 h 130"/>
                <a:gd name="T16" fmla="*/ 134 w 154"/>
                <a:gd name="T17" fmla="*/ 12 h 130"/>
                <a:gd name="T18" fmla="*/ 144 w 154"/>
                <a:gd name="T19" fmla="*/ 10 h 130"/>
                <a:gd name="T20" fmla="*/ 154 w 154"/>
                <a:gd name="T21" fmla="*/ 12 h 130"/>
                <a:gd name="T22" fmla="*/ 154 w 154"/>
                <a:gd name="T23" fmla="*/ 46 h 130"/>
                <a:gd name="T24" fmla="*/ 152 w 154"/>
                <a:gd name="T25" fmla="*/ 56 h 130"/>
                <a:gd name="T26" fmla="*/ 152 w 154"/>
                <a:gd name="T27" fmla="*/ 84 h 130"/>
                <a:gd name="T28" fmla="*/ 152 w 154"/>
                <a:gd name="T29" fmla="*/ 96 h 130"/>
                <a:gd name="T30" fmla="*/ 152 w 154"/>
                <a:gd name="T31" fmla="*/ 112 h 130"/>
                <a:gd name="T32" fmla="*/ 136 w 154"/>
                <a:gd name="T33" fmla="*/ 112 h 130"/>
                <a:gd name="T34" fmla="*/ 130 w 154"/>
                <a:gd name="T35" fmla="*/ 116 h 130"/>
                <a:gd name="T36" fmla="*/ 128 w 154"/>
                <a:gd name="T37" fmla="*/ 126 h 130"/>
                <a:gd name="T38" fmla="*/ 128 w 154"/>
                <a:gd name="T39" fmla="*/ 130 h 130"/>
                <a:gd name="T40" fmla="*/ 118 w 154"/>
                <a:gd name="T41" fmla="*/ 130 h 130"/>
                <a:gd name="T42" fmla="*/ 106 w 154"/>
                <a:gd name="T43" fmla="*/ 122 h 130"/>
                <a:gd name="T44" fmla="*/ 110 w 154"/>
                <a:gd name="T45" fmla="*/ 116 h 130"/>
                <a:gd name="T46" fmla="*/ 110 w 154"/>
                <a:gd name="T47" fmla="*/ 112 h 130"/>
                <a:gd name="T48" fmla="*/ 106 w 154"/>
                <a:gd name="T49" fmla="*/ 108 h 130"/>
                <a:gd name="T50" fmla="*/ 102 w 154"/>
                <a:gd name="T51" fmla="*/ 102 h 130"/>
                <a:gd name="T52" fmla="*/ 94 w 154"/>
                <a:gd name="T53" fmla="*/ 96 h 130"/>
                <a:gd name="T54" fmla="*/ 90 w 154"/>
                <a:gd name="T55" fmla="*/ 96 h 130"/>
                <a:gd name="T56" fmla="*/ 82 w 154"/>
                <a:gd name="T57" fmla="*/ 96 h 130"/>
                <a:gd name="T58" fmla="*/ 78 w 154"/>
                <a:gd name="T59" fmla="*/ 94 h 130"/>
                <a:gd name="T60" fmla="*/ 68 w 154"/>
                <a:gd name="T61" fmla="*/ 90 h 130"/>
                <a:gd name="T62" fmla="*/ 62 w 154"/>
                <a:gd name="T63" fmla="*/ 88 h 130"/>
                <a:gd name="T64" fmla="*/ 54 w 154"/>
                <a:gd name="T65" fmla="*/ 84 h 130"/>
                <a:gd name="T66" fmla="*/ 44 w 154"/>
                <a:gd name="T67" fmla="*/ 80 h 130"/>
                <a:gd name="T68" fmla="*/ 38 w 154"/>
                <a:gd name="T69" fmla="*/ 74 h 130"/>
                <a:gd name="T70" fmla="*/ 22 w 154"/>
                <a:gd name="T71" fmla="*/ 60 h 130"/>
                <a:gd name="T72" fmla="*/ 22 w 154"/>
                <a:gd name="T73" fmla="*/ 54 h 130"/>
                <a:gd name="T74" fmla="*/ 30 w 154"/>
                <a:gd name="T75" fmla="*/ 50 h 130"/>
                <a:gd name="T76" fmla="*/ 34 w 154"/>
                <a:gd name="T77" fmla="*/ 42 h 130"/>
                <a:gd name="T78" fmla="*/ 36 w 154"/>
                <a:gd name="T79" fmla="*/ 36 h 130"/>
                <a:gd name="T80" fmla="*/ 38 w 154"/>
                <a:gd name="T81" fmla="*/ 32 h 130"/>
                <a:gd name="T82" fmla="*/ 44 w 154"/>
                <a:gd name="T83" fmla="*/ 30 h 130"/>
                <a:gd name="T84" fmla="*/ 48 w 154"/>
                <a:gd name="T85" fmla="*/ 24 h 130"/>
                <a:gd name="T86" fmla="*/ 50 w 154"/>
                <a:gd name="T87" fmla="*/ 18 h 130"/>
                <a:gd name="T88" fmla="*/ 58 w 154"/>
                <a:gd name="T89" fmla="*/ 16 h 130"/>
                <a:gd name="T90" fmla="*/ 64 w 154"/>
                <a:gd name="T91" fmla="*/ 14 h 130"/>
                <a:gd name="T92" fmla="*/ 68 w 154"/>
                <a:gd name="T93" fmla="*/ 10 h 130"/>
                <a:gd name="T94" fmla="*/ 74 w 154"/>
                <a:gd name="T95" fmla="*/ 8 h 130"/>
                <a:gd name="T96" fmla="*/ 78 w 154"/>
                <a:gd name="T97" fmla="*/ 2 h 130"/>
                <a:gd name="T98" fmla="*/ 82 w 154"/>
                <a:gd name="T99" fmla="*/ 2 h 130"/>
                <a:gd name="T100" fmla="*/ 88 w 154"/>
                <a:gd name="T101" fmla="*/ 2 h 130"/>
                <a:gd name="T102" fmla="*/ 86 w 154"/>
                <a:gd name="T10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4" h="130">
                  <a:moveTo>
                    <a:pt x="4" y="64"/>
                  </a:moveTo>
                  <a:lnTo>
                    <a:pt x="2" y="64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6" y="64"/>
                  </a:lnTo>
                  <a:lnTo>
                    <a:pt x="4" y="64"/>
                  </a:lnTo>
                  <a:close/>
                  <a:moveTo>
                    <a:pt x="88" y="2"/>
                  </a:moveTo>
                  <a:lnTo>
                    <a:pt x="88" y="4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2" y="8"/>
                  </a:lnTo>
                  <a:lnTo>
                    <a:pt x="92" y="12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8" y="12"/>
                  </a:lnTo>
                  <a:lnTo>
                    <a:pt x="118" y="12"/>
                  </a:lnTo>
                  <a:lnTo>
                    <a:pt x="124" y="10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8" y="10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4" y="16"/>
                  </a:lnTo>
                  <a:lnTo>
                    <a:pt x="154" y="24"/>
                  </a:lnTo>
                  <a:lnTo>
                    <a:pt x="154" y="32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54" y="52"/>
                  </a:lnTo>
                  <a:lnTo>
                    <a:pt x="154" y="56"/>
                  </a:lnTo>
                  <a:lnTo>
                    <a:pt x="152" y="56"/>
                  </a:lnTo>
                  <a:lnTo>
                    <a:pt x="152" y="66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2" y="84"/>
                  </a:lnTo>
                  <a:lnTo>
                    <a:pt x="152" y="86"/>
                  </a:lnTo>
                  <a:lnTo>
                    <a:pt x="152" y="88"/>
                  </a:lnTo>
                  <a:lnTo>
                    <a:pt x="152" y="90"/>
                  </a:lnTo>
                  <a:lnTo>
                    <a:pt x="152" y="96"/>
                  </a:lnTo>
                  <a:lnTo>
                    <a:pt x="152" y="98"/>
                  </a:lnTo>
                  <a:lnTo>
                    <a:pt x="152" y="102"/>
                  </a:lnTo>
                  <a:lnTo>
                    <a:pt x="152" y="104"/>
                  </a:lnTo>
                  <a:lnTo>
                    <a:pt x="152" y="112"/>
                  </a:lnTo>
                  <a:lnTo>
                    <a:pt x="144" y="112"/>
                  </a:lnTo>
                  <a:lnTo>
                    <a:pt x="142" y="112"/>
                  </a:lnTo>
                  <a:lnTo>
                    <a:pt x="140" y="112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30" y="112"/>
                  </a:lnTo>
                  <a:lnTo>
                    <a:pt x="130" y="114"/>
                  </a:lnTo>
                  <a:lnTo>
                    <a:pt x="130" y="116"/>
                  </a:lnTo>
                  <a:lnTo>
                    <a:pt x="128" y="118"/>
                  </a:lnTo>
                  <a:lnTo>
                    <a:pt x="128" y="120"/>
                  </a:lnTo>
                  <a:lnTo>
                    <a:pt x="128" y="124"/>
                  </a:lnTo>
                  <a:lnTo>
                    <a:pt x="128" y="126"/>
                  </a:lnTo>
                  <a:lnTo>
                    <a:pt x="128" y="128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28" y="130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0" y="130"/>
                  </a:lnTo>
                  <a:lnTo>
                    <a:pt x="118" y="130"/>
                  </a:lnTo>
                  <a:lnTo>
                    <a:pt x="116" y="130"/>
                  </a:lnTo>
                  <a:lnTo>
                    <a:pt x="106" y="130"/>
                  </a:lnTo>
                  <a:lnTo>
                    <a:pt x="104" y="130"/>
                  </a:lnTo>
                  <a:lnTo>
                    <a:pt x="106" y="122"/>
                  </a:lnTo>
                  <a:lnTo>
                    <a:pt x="106" y="114"/>
                  </a:lnTo>
                  <a:lnTo>
                    <a:pt x="108" y="114"/>
                  </a:lnTo>
                  <a:lnTo>
                    <a:pt x="108" y="116"/>
                  </a:lnTo>
                  <a:lnTo>
                    <a:pt x="110" y="116"/>
                  </a:lnTo>
                  <a:lnTo>
                    <a:pt x="110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2" y="102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98" y="100"/>
                  </a:lnTo>
                  <a:lnTo>
                    <a:pt x="94" y="96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88" y="96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2" y="96"/>
                  </a:lnTo>
                  <a:lnTo>
                    <a:pt x="80" y="96"/>
                  </a:lnTo>
                  <a:lnTo>
                    <a:pt x="80" y="98"/>
                  </a:lnTo>
                  <a:lnTo>
                    <a:pt x="78" y="98"/>
                  </a:lnTo>
                  <a:lnTo>
                    <a:pt x="78" y="94"/>
                  </a:lnTo>
                  <a:lnTo>
                    <a:pt x="74" y="94"/>
                  </a:lnTo>
                  <a:lnTo>
                    <a:pt x="72" y="92"/>
                  </a:lnTo>
                  <a:lnTo>
                    <a:pt x="70" y="90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2" y="88"/>
                  </a:lnTo>
                  <a:lnTo>
                    <a:pt x="60" y="88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0" y="78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28" y="64"/>
                  </a:lnTo>
                  <a:lnTo>
                    <a:pt x="22" y="60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2" y="54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0" y="48"/>
                  </a:lnTo>
                  <a:lnTo>
                    <a:pt x="32" y="46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8" y="16"/>
                  </a:lnTo>
                  <a:lnTo>
                    <a:pt x="60" y="16"/>
                  </a:lnTo>
                  <a:lnTo>
                    <a:pt x="60" y="14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0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2"/>
                  </a:lnTo>
                  <a:close/>
                  <a:moveTo>
                    <a:pt x="86" y="0"/>
                  </a:moveTo>
                  <a:lnTo>
                    <a:pt x="84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0" name="Freeform 173">
              <a:extLst>
                <a:ext uri="{FF2B5EF4-FFF2-40B4-BE49-F238E27FC236}">
                  <a16:creationId xmlns:a16="http://schemas.microsoft.com/office/drawing/2014/main" id="{0265A40D-76F8-788F-549A-7344CD333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777" y="4689477"/>
              <a:ext cx="130175" cy="73025"/>
            </a:xfrm>
            <a:custGeom>
              <a:avLst/>
              <a:gdLst>
                <a:gd name="T0" fmla="*/ 2 w 82"/>
                <a:gd name="T1" fmla="*/ 44 h 46"/>
                <a:gd name="T2" fmla="*/ 6 w 82"/>
                <a:gd name="T3" fmla="*/ 40 h 46"/>
                <a:gd name="T4" fmla="*/ 8 w 82"/>
                <a:gd name="T5" fmla="*/ 36 h 46"/>
                <a:gd name="T6" fmla="*/ 12 w 82"/>
                <a:gd name="T7" fmla="*/ 34 h 46"/>
                <a:gd name="T8" fmla="*/ 14 w 82"/>
                <a:gd name="T9" fmla="*/ 30 h 46"/>
                <a:gd name="T10" fmla="*/ 18 w 82"/>
                <a:gd name="T11" fmla="*/ 28 h 46"/>
                <a:gd name="T12" fmla="*/ 24 w 82"/>
                <a:gd name="T13" fmla="*/ 28 h 46"/>
                <a:gd name="T14" fmla="*/ 28 w 82"/>
                <a:gd name="T15" fmla="*/ 24 h 46"/>
                <a:gd name="T16" fmla="*/ 32 w 82"/>
                <a:gd name="T17" fmla="*/ 26 h 46"/>
                <a:gd name="T18" fmla="*/ 34 w 82"/>
                <a:gd name="T19" fmla="*/ 26 h 46"/>
                <a:gd name="T20" fmla="*/ 38 w 82"/>
                <a:gd name="T21" fmla="*/ 30 h 46"/>
                <a:gd name="T22" fmla="*/ 40 w 82"/>
                <a:gd name="T23" fmla="*/ 28 h 46"/>
                <a:gd name="T24" fmla="*/ 44 w 82"/>
                <a:gd name="T25" fmla="*/ 30 h 46"/>
                <a:gd name="T26" fmla="*/ 46 w 82"/>
                <a:gd name="T27" fmla="*/ 34 h 46"/>
                <a:gd name="T28" fmla="*/ 50 w 82"/>
                <a:gd name="T29" fmla="*/ 36 h 46"/>
                <a:gd name="T30" fmla="*/ 54 w 82"/>
                <a:gd name="T31" fmla="*/ 38 h 46"/>
                <a:gd name="T32" fmla="*/ 58 w 82"/>
                <a:gd name="T33" fmla="*/ 40 h 46"/>
                <a:gd name="T34" fmla="*/ 56 w 82"/>
                <a:gd name="T35" fmla="*/ 36 h 46"/>
                <a:gd name="T36" fmla="*/ 52 w 82"/>
                <a:gd name="T37" fmla="*/ 34 h 46"/>
                <a:gd name="T38" fmla="*/ 48 w 82"/>
                <a:gd name="T39" fmla="*/ 32 h 46"/>
                <a:gd name="T40" fmla="*/ 44 w 82"/>
                <a:gd name="T41" fmla="*/ 30 h 46"/>
                <a:gd name="T42" fmla="*/ 40 w 82"/>
                <a:gd name="T43" fmla="*/ 28 h 46"/>
                <a:gd name="T44" fmla="*/ 36 w 82"/>
                <a:gd name="T45" fmla="*/ 28 h 46"/>
                <a:gd name="T46" fmla="*/ 34 w 82"/>
                <a:gd name="T47" fmla="*/ 24 h 46"/>
                <a:gd name="T48" fmla="*/ 28 w 82"/>
                <a:gd name="T49" fmla="*/ 24 h 46"/>
                <a:gd name="T50" fmla="*/ 24 w 82"/>
                <a:gd name="T51" fmla="*/ 26 h 46"/>
                <a:gd name="T52" fmla="*/ 18 w 82"/>
                <a:gd name="T53" fmla="*/ 26 h 46"/>
                <a:gd name="T54" fmla="*/ 18 w 82"/>
                <a:gd name="T55" fmla="*/ 22 h 46"/>
                <a:gd name="T56" fmla="*/ 22 w 82"/>
                <a:gd name="T57" fmla="*/ 16 h 46"/>
                <a:gd name="T58" fmla="*/ 24 w 82"/>
                <a:gd name="T59" fmla="*/ 10 h 46"/>
                <a:gd name="T60" fmla="*/ 22 w 82"/>
                <a:gd name="T61" fmla="*/ 6 h 46"/>
                <a:gd name="T62" fmla="*/ 24 w 82"/>
                <a:gd name="T63" fmla="*/ 2 h 46"/>
                <a:gd name="T64" fmla="*/ 30 w 82"/>
                <a:gd name="T65" fmla="*/ 0 h 46"/>
                <a:gd name="T66" fmla="*/ 40 w 82"/>
                <a:gd name="T67" fmla="*/ 0 h 46"/>
                <a:gd name="T68" fmla="*/ 74 w 82"/>
                <a:gd name="T69" fmla="*/ 0 h 46"/>
                <a:gd name="T70" fmla="*/ 82 w 82"/>
                <a:gd name="T71" fmla="*/ 14 h 46"/>
                <a:gd name="T72" fmla="*/ 82 w 82"/>
                <a:gd name="T73" fmla="*/ 26 h 46"/>
                <a:gd name="T74" fmla="*/ 82 w 82"/>
                <a:gd name="T75" fmla="*/ 44 h 46"/>
                <a:gd name="T76" fmla="*/ 64 w 82"/>
                <a:gd name="T77" fmla="*/ 46 h 46"/>
                <a:gd name="T78" fmla="*/ 56 w 82"/>
                <a:gd name="T79" fmla="*/ 46 h 46"/>
                <a:gd name="T80" fmla="*/ 44 w 82"/>
                <a:gd name="T81" fmla="*/ 46 h 46"/>
                <a:gd name="T82" fmla="*/ 38 w 82"/>
                <a:gd name="T83" fmla="*/ 46 h 46"/>
                <a:gd name="T84" fmla="*/ 12 w 82"/>
                <a:gd name="T85" fmla="*/ 46 h 46"/>
                <a:gd name="T86" fmla="*/ 0 w 82"/>
                <a:gd name="T8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" h="46">
                  <a:moveTo>
                    <a:pt x="0" y="46"/>
                  </a:moveTo>
                  <a:lnTo>
                    <a:pt x="0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4" y="26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50" y="34"/>
                  </a:lnTo>
                  <a:lnTo>
                    <a:pt x="50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lnTo>
                    <a:pt x="56" y="38"/>
                  </a:lnTo>
                  <a:lnTo>
                    <a:pt x="58" y="38"/>
                  </a:lnTo>
                  <a:lnTo>
                    <a:pt x="58" y="40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4" y="36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48" y="32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2" y="42"/>
                  </a:lnTo>
                  <a:lnTo>
                    <a:pt x="82" y="44"/>
                  </a:lnTo>
                  <a:lnTo>
                    <a:pt x="82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2" y="46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4" y="46"/>
                  </a:lnTo>
                  <a:lnTo>
                    <a:pt x="42" y="46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A699B73-0835-C982-1227-475BE45CD3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3665" y="5195891"/>
              <a:ext cx="809625" cy="598488"/>
            </a:xfrm>
            <a:custGeom>
              <a:avLst/>
              <a:gdLst>
                <a:gd name="T0" fmla="*/ 180 w 510"/>
                <a:gd name="T1" fmla="*/ 371 h 377"/>
                <a:gd name="T2" fmla="*/ 188 w 510"/>
                <a:gd name="T3" fmla="*/ 373 h 377"/>
                <a:gd name="T4" fmla="*/ 456 w 510"/>
                <a:gd name="T5" fmla="*/ 316 h 377"/>
                <a:gd name="T6" fmla="*/ 476 w 510"/>
                <a:gd name="T7" fmla="*/ 296 h 377"/>
                <a:gd name="T8" fmla="*/ 218 w 510"/>
                <a:gd name="T9" fmla="*/ 308 h 377"/>
                <a:gd name="T10" fmla="*/ 112 w 510"/>
                <a:gd name="T11" fmla="*/ 276 h 377"/>
                <a:gd name="T12" fmla="*/ 140 w 510"/>
                <a:gd name="T13" fmla="*/ 320 h 377"/>
                <a:gd name="T14" fmla="*/ 144 w 510"/>
                <a:gd name="T15" fmla="*/ 326 h 377"/>
                <a:gd name="T16" fmla="*/ 88 w 510"/>
                <a:gd name="T17" fmla="*/ 336 h 377"/>
                <a:gd name="T18" fmla="*/ 14 w 510"/>
                <a:gd name="T19" fmla="*/ 373 h 377"/>
                <a:gd name="T20" fmla="*/ 30 w 510"/>
                <a:gd name="T21" fmla="*/ 310 h 377"/>
                <a:gd name="T22" fmla="*/ 60 w 510"/>
                <a:gd name="T23" fmla="*/ 296 h 377"/>
                <a:gd name="T24" fmla="*/ 434 w 510"/>
                <a:gd name="T25" fmla="*/ 280 h 377"/>
                <a:gd name="T26" fmla="*/ 466 w 510"/>
                <a:gd name="T27" fmla="*/ 280 h 377"/>
                <a:gd name="T28" fmla="*/ 286 w 510"/>
                <a:gd name="T29" fmla="*/ 276 h 377"/>
                <a:gd name="T30" fmla="*/ 276 w 510"/>
                <a:gd name="T31" fmla="*/ 264 h 377"/>
                <a:gd name="T32" fmla="*/ 256 w 510"/>
                <a:gd name="T33" fmla="*/ 262 h 377"/>
                <a:gd name="T34" fmla="*/ 458 w 510"/>
                <a:gd name="T35" fmla="*/ 258 h 377"/>
                <a:gd name="T36" fmla="*/ 448 w 510"/>
                <a:gd name="T37" fmla="*/ 264 h 377"/>
                <a:gd name="T38" fmla="*/ 274 w 510"/>
                <a:gd name="T39" fmla="*/ 248 h 377"/>
                <a:gd name="T40" fmla="*/ 432 w 510"/>
                <a:gd name="T41" fmla="*/ 260 h 377"/>
                <a:gd name="T42" fmla="*/ 410 w 510"/>
                <a:gd name="T43" fmla="*/ 284 h 377"/>
                <a:gd name="T44" fmla="*/ 402 w 510"/>
                <a:gd name="T45" fmla="*/ 274 h 377"/>
                <a:gd name="T46" fmla="*/ 416 w 510"/>
                <a:gd name="T47" fmla="*/ 260 h 377"/>
                <a:gd name="T48" fmla="*/ 414 w 510"/>
                <a:gd name="T49" fmla="*/ 236 h 377"/>
                <a:gd name="T50" fmla="*/ 374 w 510"/>
                <a:gd name="T51" fmla="*/ 238 h 377"/>
                <a:gd name="T52" fmla="*/ 372 w 510"/>
                <a:gd name="T53" fmla="*/ 228 h 377"/>
                <a:gd name="T54" fmla="*/ 372 w 510"/>
                <a:gd name="T55" fmla="*/ 260 h 377"/>
                <a:gd name="T56" fmla="*/ 346 w 510"/>
                <a:gd name="T57" fmla="*/ 238 h 377"/>
                <a:gd name="T58" fmla="*/ 156 w 510"/>
                <a:gd name="T59" fmla="*/ 224 h 377"/>
                <a:gd name="T60" fmla="*/ 390 w 510"/>
                <a:gd name="T61" fmla="*/ 226 h 377"/>
                <a:gd name="T62" fmla="*/ 348 w 510"/>
                <a:gd name="T63" fmla="*/ 142 h 377"/>
                <a:gd name="T64" fmla="*/ 506 w 510"/>
                <a:gd name="T65" fmla="*/ 4 h 377"/>
                <a:gd name="T66" fmla="*/ 432 w 510"/>
                <a:gd name="T67" fmla="*/ 86 h 377"/>
                <a:gd name="T68" fmla="*/ 448 w 510"/>
                <a:gd name="T69" fmla="*/ 198 h 377"/>
                <a:gd name="T70" fmla="*/ 446 w 510"/>
                <a:gd name="T71" fmla="*/ 176 h 377"/>
                <a:gd name="T72" fmla="*/ 418 w 510"/>
                <a:gd name="T73" fmla="*/ 168 h 377"/>
                <a:gd name="T74" fmla="*/ 398 w 510"/>
                <a:gd name="T75" fmla="*/ 182 h 377"/>
                <a:gd name="T76" fmla="*/ 374 w 510"/>
                <a:gd name="T77" fmla="*/ 212 h 377"/>
                <a:gd name="T78" fmla="*/ 352 w 510"/>
                <a:gd name="T79" fmla="*/ 216 h 377"/>
                <a:gd name="T80" fmla="*/ 292 w 510"/>
                <a:gd name="T81" fmla="*/ 230 h 377"/>
                <a:gd name="T82" fmla="*/ 314 w 510"/>
                <a:gd name="T83" fmla="*/ 206 h 377"/>
                <a:gd name="T84" fmla="*/ 278 w 510"/>
                <a:gd name="T85" fmla="*/ 200 h 377"/>
                <a:gd name="T86" fmla="*/ 256 w 510"/>
                <a:gd name="T87" fmla="*/ 246 h 377"/>
                <a:gd name="T88" fmla="*/ 246 w 510"/>
                <a:gd name="T89" fmla="*/ 272 h 377"/>
                <a:gd name="T90" fmla="*/ 220 w 510"/>
                <a:gd name="T91" fmla="*/ 278 h 377"/>
                <a:gd name="T92" fmla="*/ 202 w 510"/>
                <a:gd name="T93" fmla="*/ 242 h 377"/>
                <a:gd name="T94" fmla="*/ 198 w 510"/>
                <a:gd name="T95" fmla="*/ 270 h 377"/>
                <a:gd name="T96" fmla="*/ 180 w 510"/>
                <a:gd name="T97" fmla="*/ 292 h 377"/>
                <a:gd name="T98" fmla="*/ 152 w 510"/>
                <a:gd name="T99" fmla="*/ 264 h 377"/>
                <a:gd name="T100" fmla="*/ 148 w 510"/>
                <a:gd name="T101" fmla="*/ 302 h 377"/>
                <a:gd name="T102" fmla="*/ 140 w 510"/>
                <a:gd name="T103" fmla="*/ 288 h 377"/>
                <a:gd name="T104" fmla="*/ 160 w 510"/>
                <a:gd name="T105" fmla="*/ 252 h 377"/>
                <a:gd name="T106" fmla="*/ 184 w 510"/>
                <a:gd name="T107" fmla="*/ 238 h 377"/>
                <a:gd name="T108" fmla="*/ 216 w 510"/>
                <a:gd name="T109" fmla="*/ 196 h 377"/>
                <a:gd name="T110" fmla="*/ 306 w 510"/>
                <a:gd name="T111" fmla="*/ 138 h 377"/>
                <a:gd name="T112" fmla="*/ 322 w 510"/>
                <a:gd name="T113" fmla="*/ 138 h 377"/>
                <a:gd name="T114" fmla="*/ 338 w 510"/>
                <a:gd name="T115" fmla="*/ 156 h 377"/>
                <a:gd name="T116" fmla="*/ 350 w 510"/>
                <a:gd name="T117" fmla="*/ 152 h 377"/>
                <a:gd name="T118" fmla="*/ 396 w 510"/>
                <a:gd name="T119" fmla="*/ 160 h 377"/>
                <a:gd name="T120" fmla="*/ 376 w 510"/>
                <a:gd name="T121" fmla="*/ 120 h 377"/>
                <a:gd name="T122" fmla="*/ 436 w 510"/>
                <a:gd name="T123" fmla="*/ 50 h 377"/>
                <a:gd name="T124" fmla="*/ 480 w 510"/>
                <a:gd name="T125" fmla="*/ 2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0" h="377">
                  <a:moveTo>
                    <a:pt x="208" y="377"/>
                  </a:moveTo>
                  <a:lnTo>
                    <a:pt x="210" y="377"/>
                  </a:lnTo>
                  <a:lnTo>
                    <a:pt x="208" y="377"/>
                  </a:lnTo>
                  <a:lnTo>
                    <a:pt x="206" y="377"/>
                  </a:lnTo>
                  <a:lnTo>
                    <a:pt x="204" y="377"/>
                  </a:lnTo>
                  <a:lnTo>
                    <a:pt x="204" y="375"/>
                  </a:lnTo>
                  <a:lnTo>
                    <a:pt x="204" y="377"/>
                  </a:lnTo>
                  <a:lnTo>
                    <a:pt x="206" y="377"/>
                  </a:lnTo>
                  <a:lnTo>
                    <a:pt x="206" y="375"/>
                  </a:lnTo>
                  <a:lnTo>
                    <a:pt x="208" y="377"/>
                  </a:lnTo>
                  <a:close/>
                  <a:moveTo>
                    <a:pt x="184" y="375"/>
                  </a:moveTo>
                  <a:lnTo>
                    <a:pt x="184" y="377"/>
                  </a:lnTo>
                  <a:lnTo>
                    <a:pt x="182" y="375"/>
                  </a:lnTo>
                  <a:lnTo>
                    <a:pt x="184" y="373"/>
                  </a:lnTo>
                  <a:lnTo>
                    <a:pt x="184" y="375"/>
                  </a:lnTo>
                  <a:close/>
                  <a:moveTo>
                    <a:pt x="210" y="371"/>
                  </a:moveTo>
                  <a:lnTo>
                    <a:pt x="212" y="371"/>
                  </a:lnTo>
                  <a:lnTo>
                    <a:pt x="214" y="371"/>
                  </a:lnTo>
                  <a:lnTo>
                    <a:pt x="214" y="373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3"/>
                  </a:lnTo>
                  <a:lnTo>
                    <a:pt x="218" y="375"/>
                  </a:lnTo>
                  <a:lnTo>
                    <a:pt x="216" y="375"/>
                  </a:lnTo>
                  <a:lnTo>
                    <a:pt x="216" y="377"/>
                  </a:lnTo>
                  <a:lnTo>
                    <a:pt x="214" y="377"/>
                  </a:lnTo>
                  <a:lnTo>
                    <a:pt x="214" y="375"/>
                  </a:lnTo>
                  <a:lnTo>
                    <a:pt x="212" y="375"/>
                  </a:lnTo>
                  <a:lnTo>
                    <a:pt x="212" y="377"/>
                  </a:lnTo>
                  <a:lnTo>
                    <a:pt x="210" y="377"/>
                  </a:lnTo>
                  <a:lnTo>
                    <a:pt x="210" y="375"/>
                  </a:lnTo>
                  <a:lnTo>
                    <a:pt x="208" y="373"/>
                  </a:lnTo>
                  <a:lnTo>
                    <a:pt x="208" y="371"/>
                  </a:lnTo>
                  <a:lnTo>
                    <a:pt x="206" y="371"/>
                  </a:lnTo>
                  <a:lnTo>
                    <a:pt x="206" y="369"/>
                  </a:lnTo>
                  <a:lnTo>
                    <a:pt x="208" y="369"/>
                  </a:lnTo>
                  <a:lnTo>
                    <a:pt x="210" y="369"/>
                  </a:lnTo>
                  <a:lnTo>
                    <a:pt x="210" y="371"/>
                  </a:lnTo>
                  <a:close/>
                  <a:moveTo>
                    <a:pt x="178" y="367"/>
                  </a:moveTo>
                  <a:lnTo>
                    <a:pt x="178" y="369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73"/>
                  </a:lnTo>
                  <a:lnTo>
                    <a:pt x="182" y="375"/>
                  </a:lnTo>
                  <a:lnTo>
                    <a:pt x="180" y="373"/>
                  </a:lnTo>
                  <a:lnTo>
                    <a:pt x="180" y="371"/>
                  </a:lnTo>
                  <a:lnTo>
                    <a:pt x="178" y="371"/>
                  </a:lnTo>
                  <a:lnTo>
                    <a:pt x="178" y="369"/>
                  </a:lnTo>
                  <a:lnTo>
                    <a:pt x="176" y="369"/>
                  </a:lnTo>
                  <a:lnTo>
                    <a:pt x="178" y="369"/>
                  </a:lnTo>
                  <a:lnTo>
                    <a:pt x="178" y="367"/>
                  </a:lnTo>
                  <a:close/>
                  <a:moveTo>
                    <a:pt x="182" y="359"/>
                  </a:moveTo>
                  <a:lnTo>
                    <a:pt x="184" y="359"/>
                  </a:lnTo>
                  <a:lnTo>
                    <a:pt x="186" y="361"/>
                  </a:lnTo>
                  <a:lnTo>
                    <a:pt x="188" y="361"/>
                  </a:lnTo>
                  <a:lnTo>
                    <a:pt x="190" y="361"/>
                  </a:lnTo>
                  <a:lnTo>
                    <a:pt x="190" y="363"/>
                  </a:lnTo>
                  <a:lnTo>
                    <a:pt x="192" y="363"/>
                  </a:lnTo>
                  <a:lnTo>
                    <a:pt x="192" y="365"/>
                  </a:lnTo>
                  <a:lnTo>
                    <a:pt x="194" y="365"/>
                  </a:lnTo>
                  <a:lnTo>
                    <a:pt x="194" y="363"/>
                  </a:lnTo>
                  <a:lnTo>
                    <a:pt x="196" y="363"/>
                  </a:lnTo>
                  <a:lnTo>
                    <a:pt x="196" y="365"/>
                  </a:lnTo>
                  <a:lnTo>
                    <a:pt x="198" y="363"/>
                  </a:lnTo>
                  <a:lnTo>
                    <a:pt x="198" y="365"/>
                  </a:lnTo>
                  <a:lnTo>
                    <a:pt x="198" y="367"/>
                  </a:lnTo>
                  <a:lnTo>
                    <a:pt x="200" y="367"/>
                  </a:lnTo>
                  <a:lnTo>
                    <a:pt x="202" y="367"/>
                  </a:lnTo>
                  <a:lnTo>
                    <a:pt x="202" y="369"/>
                  </a:lnTo>
                  <a:lnTo>
                    <a:pt x="204" y="371"/>
                  </a:lnTo>
                  <a:lnTo>
                    <a:pt x="202" y="371"/>
                  </a:lnTo>
                  <a:lnTo>
                    <a:pt x="202" y="373"/>
                  </a:lnTo>
                  <a:lnTo>
                    <a:pt x="204" y="373"/>
                  </a:lnTo>
                  <a:lnTo>
                    <a:pt x="204" y="375"/>
                  </a:lnTo>
                  <a:lnTo>
                    <a:pt x="202" y="375"/>
                  </a:lnTo>
                  <a:lnTo>
                    <a:pt x="202" y="373"/>
                  </a:lnTo>
                  <a:lnTo>
                    <a:pt x="200" y="375"/>
                  </a:lnTo>
                  <a:lnTo>
                    <a:pt x="200" y="373"/>
                  </a:lnTo>
                  <a:lnTo>
                    <a:pt x="198" y="373"/>
                  </a:lnTo>
                  <a:lnTo>
                    <a:pt x="198" y="375"/>
                  </a:lnTo>
                  <a:lnTo>
                    <a:pt x="196" y="375"/>
                  </a:lnTo>
                  <a:lnTo>
                    <a:pt x="196" y="373"/>
                  </a:lnTo>
                  <a:lnTo>
                    <a:pt x="194" y="373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2" y="375"/>
                  </a:lnTo>
                  <a:lnTo>
                    <a:pt x="192" y="373"/>
                  </a:lnTo>
                  <a:lnTo>
                    <a:pt x="190" y="373"/>
                  </a:lnTo>
                  <a:lnTo>
                    <a:pt x="188" y="373"/>
                  </a:lnTo>
                  <a:lnTo>
                    <a:pt x="188" y="371"/>
                  </a:lnTo>
                  <a:lnTo>
                    <a:pt x="186" y="373"/>
                  </a:lnTo>
                  <a:lnTo>
                    <a:pt x="186" y="371"/>
                  </a:lnTo>
                  <a:lnTo>
                    <a:pt x="184" y="371"/>
                  </a:lnTo>
                  <a:lnTo>
                    <a:pt x="182" y="371"/>
                  </a:lnTo>
                  <a:lnTo>
                    <a:pt x="182" y="369"/>
                  </a:lnTo>
                  <a:lnTo>
                    <a:pt x="180" y="369"/>
                  </a:lnTo>
                  <a:lnTo>
                    <a:pt x="182" y="369"/>
                  </a:lnTo>
                  <a:lnTo>
                    <a:pt x="180" y="367"/>
                  </a:lnTo>
                  <a:lnTo>
                    <a:pt x="178" y="365"/>
                  </a:lnTo>
                  <a:lnTo>
                    <a:pt x="178" y="363"/>
                  </a:lnTo>
                  <a:lnTo>
                    <a:pt x="180" y="363"/>
                  </a:lnTo>
                  <a:lnTo>
                    <a:pt x="180" y="361"/>
                  </a:lnTo>
                  <a:lnTo>
                    <a:pt x="178" y="361"/>
                  </a:lnTo>
                  <a:lnTo>
                    <a:pt x="178" y="359"/>
                  </a:lnTo>
                  <a:lnTo>
                    <a:pt x="180" y="359"/>
                  </a:lnTo>
                  <a:lnTo>
                    <a:pt x="180" y="361"/>
                  </a:lnTo>
                  <a:lnTo>
                    <a:pt x="180" y="359"/>
                  </a:lnTo>
                  <a:lnTo>
                    <a:pt x="182" y="359"/>
                  </a:lnTo>
                  <a:close/>
                  <a:moveTo>
                    <a:pt x="218" y="334"/>
                  </a:moveTo>
                  <a:lnTo>
                    <a:pt x="218" y="336"/>
                  </a:lnTo>
                  <a:lnTo>
                    <a:pt x="218" y="338"/>
                  </a:lnTo>
                  <a:lnTo>
                    <a:pt x="216" y="338"/>
                  </a:lnTo>
                  <a:lnTo>
                    <a:pt x="216" y="336"/>
                  </a:lnTo>
                  <a:lnTo>
                    <a:pt x="216" y="334"/>
                  </a:lnTo>
                  <a:lnTo>
                    <a:pt x="218" y="334"/>
                  </a:lnTo>
                  <a:close/>
                  <a:moveTo>
                    <a:pt x="456" y="318"/>
                  </a:moveTo>
                  <a:lnTo>
                    <a:pt x="456" y="320"/>
                  </a:lnTo>
                  <a:lnTo>
                    <a:pt x="454" y="320"/>
                  </a:lnTo>
                  <a:lnTo>
                    <a:pt x="454" y="318"/>
                  </a:lnTo>
                  <a:lnTo>
                    <a:pt x="452" y="320"/>
                  </a:lnTo>
                  <a:lnTo>
                    <a:pt x="450" y="318"/>
                  </a:lnTo>
                  <a:lnTo>
                    <a:pt x="450" y="316"/>
                  </a:lnTo>
                  <a:lnTo>
                    <a:pt x="450" y="314"/>
                  </a:lnTo>
                  <a:lnTo>
                    <a:pt x="450" y="312"/>
                  </a:lnTo>
                  <a:lnTo>
                    <a:pt x="448" y="312"/>
                  </a:lnTo>
                  <a:lnTo>
                    <a:pt x="450" y="310"/>
                  </a:lnTo>
                  <a:lnTo>
                    <a:pt x="450" y="308"/>
                  </a:lnTo>
                  <a:lnTo>
                    <a:pt x="452" y="308"/>
                  </a:lnTo>
                  <a:lnTo>
                    <a:pt x="452" y="310"/>
                  </a:lnTo>
                  <a:lnTo>
                    <a:pt x="454" y="310"/>
                  </a:lnTo>
                  <a:lnTo>
                    <a:pt x="454" y="312"/>
                  </a:lnTo>
                  <a:lnTo>
                    <a:pt x="456" y="312"/>
                  </a:lnTo>
                  <a:lnTo>
                    <a:pt x="456" y="314"/>
                  </a:lnTo>
                  <a:lnTo>
                    <a:pt x="458" y="314"/>
                  </a:lnTo>
                  <a:lnTo>
                    <a:pt x="458" y="316"/>
                  </a:lnTo>
                  <a:lnTo>
                    <a:pt x="456" y="316"/>
                  </a:lnTo>
                  <a:lnTo>
                    <a:pt x="456" y="318"/>
                  </a:lnTo>
                  <a:close/>
                  <a:moveTo>
                    <a:pt x="444" y="308"/>
                  </a:moveTo>
                  <a:lnTo>
                    <a:pt x="442" y="308"/>
                  </a:lnTo>
                  <a:lnTo>
                    <a:pt x="442" y="310"/>
                  </a:lnTo>
                  <a:lnTo>
                    <a:pt x="440" y="310"/>
                  </a:lnTo>
                  <a:lnTo>
                    <a:pt x="438" y="310"/>
                  </a:lnTo>
                  <a:lnTo>
                    <a:pt x="438" y="312"/>
                  </a:lnTo>
                  <a:lnTo>
                    <a:pt x="436" y="312"/>
                  </a:lnTo>
                  <a:lnTo>
                    <a:pt x="436" y="314"/>
                  </a:lnTo>
                  <a:lnTo>
                    <a:pt x="434" y="312"/>
                  </a:lnTo>
                  <a:lnTo>
                    <a:pt x="432" y="312"/>
                  </a:lnTo>
                  <a:lnTo>
                    <a:pt x="432" y="310"/>
                  </a:lnTo>
                  <a:lnTo>
                    <a:pt x="434" y="310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6" y="308"/>
                  </a:lnTo>
                  <a:lnTo>
                    <a:pt x="438" y="308"/>
                  </a:lnTo>
                  <a:lnTo>
                    <a:pt x="438" y="306"/>
                  </a:lnTo>
                  <a:lnTo>
                    <a:pt x="440" y="306"/>
                  </a:lnTo>
                  <a:lnTo>
                    <a:pt x="442" y="306"/>
                  </a:lnTo>
                  <a:lnTo>
                    <a:pt x="442" y="308"/>
                  </a:lnTo>
                  <a:lnTo>
                    <a:pt x="444" y="308"/>
                  </a:lnTo>
                  <a:close/>
                  <a:moveTo>
                    <a:pt x="174" y="298"/>
                  </a:moveTo>
                  <a:lnTo>
                    <a:pt x="172" y="298"/>
                  </a:lnTo>
                  <a:lnTo>
                    <a:pt x="172" y="296"/>
                  </a:lnTo>
                  <a:lnTo>
                    <a:pt x="174" y="296"/>
                  </a:lnTo>
                  <a:lnTo>
                    <a:pt x="174" y="298"/>
                  </a:lnTo>
                  <a:close/>
                  <a:moveTo>
                    <a:pt x="474" y="296"/>
                  </a:moveTo>
                  <a:lnTo>
                    <a:pt x="472" y="298"/>
                  </a:lnTo>
                  <a:lnTo>
                    <a:pt x="472" y="296"/>
                  </a:lnTo>
                  <a:lnTo>
                    <a:pt x="474" y="296"/>
                  </a:lnTo>
                  <a:close/>
                  <a:moveTo>
                    <a:pt x="478" y="292"/>
                  </a:moveTo>
                  <a:lnTo>
                    <a:pt x="480" y="294"/>
                  </a:lnTo>
                  <a:lnTo>
                    <a:pt x="482" y="294"/>
                  </a:lnTo>
                  <a:lnTo>
                    <a:pt x="484" y="292"/>
                  </a:lnTo>
                  <a:lnTo>
                    <a:pt x="484" y="294"/>
                  </a:lnTo>
                  <a:lnTo>
                    <a:pt x="484" y="296"/>
                  </a:lnTo>
                  <a:lnTo>
                    <a:pt x="484" y="298"/>
                  </a:lnTo>
                  <a:lnTo>
                    <a:pt x="482" y="300"/>
                  </a:lnTo>
                  <a:lnTo>
                    <a:pt x="480" y="302"/>
                  </a:lnTo>
                  <a:lnTo>
                    <a:pt x="478" y="302"/>
                  </a:lnTo>
                  <a:lnTo>
                    <a:pt x="476" y="302"/>
                  </a:lnTo>
                  <a:lnTo>
                    <a:pt x="474" y="302"/>
                  </a:lnTo>
                  <a:lnTo>
                    <a:pt x="474" y="300"/>
                  </a:lnTo>
                  <a:lnTo>
                    <a:pt x="474" y="298"/>
                  </a:lnTo>
                  <a:lnTo>
                    <a:pt x="474" y="296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4" y="294"/>
                  </a:lnTo>
                  <a:lnTo>
                    <a:pt x="476" y="294"/>
                  </a:lnTo>
                  <a:lnTo>
                    <a:pt x="476" y="296"/>
                  </a:lnTo>
                  <a:lnTo>
                    <a:pt x="476" y="294"/>
                  </a:lnTo>
                  <a:lnTo>
                    <a:pt x="478" y="294"/>
                  </a:lnTo>
                  <a:lnTo>
                    <a:pt x="476" y="292"/>
                  </a:lnTo>
                  <a:lnTo>
                    <a:pt x="476" y="294"/>
                  </a:lnTo>
                  <a:lnTo>
                    <a:pt x="474" y="292"/>
                  </a:lnTo>
                  <a:lnTo>
                    <a:pt x="474" y="294"/>
                  </a:lnTo>
                  <a:lnTo>
                    <a:pt x="474" y="292"/>
                  </a:lnTo>
                  <a:lnTo>
                    <a:pt x="476" y="292"/>
                  </a:lnTo>
                  <a:lnTo>
                    <a:pt x="476" y="290"/>
                  </a:lnTo>
                  <a:lnTo>
                    <a:pt x="478" y="290"/>
                  </a:lnTo>
                  <a:lnTo>
                    <a:pt x="478" y="292"/>
                  </a:lnTo>
                  <a:close/>
                  <a:moveTo>
                    <a:pt x="412" y="292"/>
                  </a:moveTo>
                  <a:lnTo>
                    <a:pt x="412" y="290"/>
                  </a:lnTo>
                  <a:lnTo>
                    <a:pt x="414" y="292"/>
                  </a:lnTo>
                  <a:lnTo>
                    <a:pt x="412" y="292"/>
                  </a:lnTo>
                  <a:close/>
                  <a:moveTo>
                    <a:pt x="212" y="288"/>
                  </a:moveTo>
                  <a:lnTo>
                    <a:pt x="212" y="290"/>
                  </a:lnTo>
                  <a:lnTo>
                    <a:pt x="210" y="290"/>
                  </a:lnTo>
                  <a:lnTo>
                    <a:pt x="210" y="288"/>
                  </a:lnTo>
                  <a:lnTo>
                    <a:pt x="212" y="288"/>
                  </a:lnTo>
                  <a:close/>
                  <a:moveTo>
                    <a:pt x="400" y="286"/>
                  </a:moveTo>
                  <a:lnTo>
                    <a:pt x="400" y="284"/>
                  </a:lnTo>
                  <a:lnTo>
                    <a:pt x="402" y="286"/>
                  </a:lnTo>
                  <a:lnTo>
                    <a:pt x="400" y="286"/>
                  </a:lnTo>
                  <a:close/>
                  <a:moveTo>
                    <a:pt x="224" y="284"/>
                  </a:moveTo>
                  <a:lnTo>
                    <a:pt x="226" y="284"/>
                  </a:lnTo>
                  <a:lnTo>
                    <a:pt x="226" y="286"/>
                  </a:lnTo>
                  <a:lnTo>
                    <a:pt x="228" y="286"/>
                  </a:lnTo>
                  <a:lnTo>
                    <a:pt x="228" y="288"/>
                  </a:lnTo>
                  <a:lnTo>
                    <a:pt x="228" y="290"/>
                  </a:lnTo>
                  <a:lnTo>
                    <a:pt x="228" y="292"/>
                  </a:lnTo>
                  <a:lnTo>
                    <a:pt x="228" y="294"/>
                  </a:lnTo>
                  <a:lnTo>
                    <a:pt x="228" y="296"/>
                  </a:lnTo>
                  <a:lnTo>
                    <a:pt x="228" y="298"/>
                  </a:lnTo>
                  <a:lnTo>
                    <a:pt x="228" y="300"/>
                  </a:lnTo>
                  <a:lnTo>
                    <a:pt x="226" y="300"/>
                  </a:lnTo>
                  <a:lnTo>
                    <a:pt x="226" y="302"/>
                  </a:lnTo>
                  <a:lnTo>
                    <a:pt x="224" y="304"/>
                  </a:lnTo>
                  <a:lnTo>
                    <a:pt x="226" y="306"/>
                  </a:lnTo>
                  <a:lnTo>
                    <a:pt x="224" y="306"/>
                  </a:lnTo>
                  <a:lnTo>
                    <a:pt x="222" y="308"/>
                  </a:lnTo>
                  <a:lnTo>
                    <a:pt x="220" y="308"/>
                  </a:lnTo>
                  <a:lnTo>
                    <a:pt x="218" y="308"/>
                  </a:lnTo>
                  <a:lnTo>
                    <a:pt x="218" y="306"/>
                  </a:lnTo>
                  <a:lnTo>
                    <a:pt x="218" y="304"/>
                  </a:lnTo>
                  <a:lnTo>
                    <a:pt x="216" y="304"/>
                  </a:lnTo>
                  <a:lnTo>
                    <a:pt x="216" y="302"/>
                  </a:lnTo>
                  <a:lnTo>
                    <a:pt x="214" y="304"/>
                  </a:lnTo>
                  <a:lnTo>
                    <a:pt x="214" y="302"/>
                  </a:lnTo>
                  <a:lnTo>
                    <a:pt x="214" y="300"/>
                  </a:lnTo>
                  <a:lnTo>
                    <a:pt x="212" y="300"/>
                  </a:lnTo>
                  <a:lnTo>
                    <a:pt x="212" y="298"/>
                  </a:lnTo>
                  <a:lnTo>
                    <a:pt x="212" y="296"/>
                  </a:lnTo>
                  <a:lnTo>
                    <a:pt x="212" y="294"/>
                  </a:lnTo>
                  <a:lnTo>
                    <a:pt x="210" y="294"/>
                  </a:lnTo>
                  <a:lnTo>
                    <a:pt x="210" y="292"/>
                  </a:lnTo>
                  <a:lnTo>
                    <a:pt x="212" y="292"/>
                  </a:lnTo>
                  <a:lnTo>
                    <a:pt x="214" y="292"/>
                  </a:lnTo>
                  <a:lnTo>
                    <a:pt x="216" y="290"/>
                  </a:lnTo>
                  <a:lnTo>
                    <a:pt x="218" y="288"/>
                  </a:lnTo>
                  <a:lnTo>
                    <a:pt x="218" y="286"/>
                  </a:lnTo>
                  <a:lnTo>
                    <a:pt x="220" y="286"/>
                  </a:lnTo>
                  <a:lnTo>
                    <a:pt x="220" y="284"/>
                  </a:lnTo>
                  <a:lnTo>
                    <a:pt x="222" y="284"/>
                  </a:lnTo>
                  <a:lnTo>
                    <a:pt x="224" y="284"/>
                  </a:lnTo>
                  <a:close/>
                  <a:moveTo>
                    <a:pt x="258" y="284"/>
                  </a:moveTo>
                  <a:lnTo>
                    <a:pt x="256" y="282"/>
                  </a:lnTo>
                  <a:lnTo>
                    <a:pt x="256" y="280"/>
                  </a:lnTo>
                  <a:lnTo>
                    <a:pt x="254" y="280"/>
                  </a:lnTo>
                  <a:lnTo>
                    <a:pt x="256" y="280"/>
                  </a:lnTo>
                  <a:lnTo>
                    <a:pt x="256" y="280"/>
                  </a:lnTo>
                  <a:lnTo>
                    <a:pt x="258" y="280"/>
                  </a:lnTo>
                  <a:lnTo>
                    <a:pt x="258" y="282"/>
                  </a:lnTo>
                  <a:lnTo>
                    <a:pt x="258" y="284"/>
                  </a:lnTo>
                  <a:close/>
                  <a:moveTo>
                    <a:pt x="100" y="276"/>
                  </a:moveTo>
                  <a:lnTo>
                    <a:pt x="102" y="276"/>
                  </a:lnTo>
                  <a:lnTo>
                    <a:pt x="104" y="276"/>
                  </a:lnTo>
                  <a:lnTo>
                    <a:pt x="106" y="276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10" y="278"/>
                  </a:lnTo>
                  <a:lnTo>
                    <a:pt x="112" y="278"/>
                  </a:lnTo>
                  <a:lnTo>
                    <a:pt x="112" y="280"/>
                  </a:lnTo>
                  <a:lnTo>
                    <a:pt x="114" y="280"/>
                  </a:lnTo>
                  <a:lnTo>
                    <a:pt x="114" y="278"/>
                  </a:lnTo>
                  <a:lnTo>
                    <a:pt x="112" y="278"/>
                  </a:lnTo>
                  <a:lnTo>
                    <a:pt x="110" y="278"/>
                  </a:lnTo>
                  <a:lnTo>
                    <a:pt x="112" y="276"/>
                  </a:lnTo>
                  <a:lnTo>
                    <a:pt x="114" y="276"/>
                  </a:lnTo>
                  <a:lnTo>
                    <a:pt x="116" y="276"/>
                  </a:lnTo>
                  <a:lnTo>
                    <a:pt x="118" y="276"/>
                  </a:lnTo>
                  <a:lnTo>
                    <a:pt x="120" y="276"/>
                  </a:lnTo>
                  <a:lnTo>
                    <a:pt x="122" y="276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6" y="278"/>
                  </a:lnTo>
                  <a:lnTo>
                    <a:pt x="126" y="280"/>
                  </a:lnTo>
                  <a:lnTo>
                    <a:pt x="124" y="280"/>
                  </a:lnTo>
                  <a:lnTo>
                    <a:pt x="122" y="278"/>
                  </a:lnTo>
                  <a:lnTo>
                    <a:pt x="124" y="278"/>
                  </a:lnTo>
                  <a:lnTo>
                    <a:pt x="124" y="280"/>
                  </a:lnTo>
                  <a:lnTo>
                    <a:pt x="126" y="278"/>
                  </a:lnTo>
                  <a:lnTo>
                    <a:pt x="124" y="278"/>
                  </a:lnTo>
                  <a:lnTo>
                    <a:pt x="122" y="278"/>
                  </a:lnTo>
                  <a:lnTo>
                    <a:pt x="120" y="278"/>
                  </a:lnTo>
                  <a:lnTo>
                    <a:pt x="120" y="276"/>
                  </a:lnTo>
                  <a:lnTo>
                    <a:pt x="118" y="278"/>
                  </a:lnTo>
                  <a:lnTo>
                    <a:pt x="118" y="280"/>
                  </a:lnTo>
                  <a:lnTo>
                    <a:pt x="118" y="280"/>
                  </a:lnTo>
                  <a:lnTo>
                    <a:pt x="120" y="280"/>
                  </a:lnTo>
                  <a:lnTo>
                    <a:pt x="122" y="282"/>
                  </a:lnTo>
                  <a:lnTo>
                    <a:pt x="124" y="284"/>
                  </a:lnTo>
                  <a:lnTo>
                    <a:pt x="126" y="284"/>
                  </a:lnTo>
                  <a:lnTo>
                    <a:pt x="126" y="286"/>
                  </a:lnTo>
                  <a:lnTo>
                    <a:pt x="126" y="288"/>
                  </a:lnTo>
                  <a:lnTo>
                    <a:pt x="128" y="288"/>
                  </a:lnTo>
                  <a:lnTo>
                    <a:pt x="128" y="292"/>
                  </a:lnTo>
                  <a:lnTo>
                    <a:pt x="130" y="294"/>
                  </a:lnTo>
                  <a:lnTo>
                    <a:pt x="130" y="296"/>
                  </a:lnTo>
                  <a:lnTo>
                    <a:pt x="130" y="298"/>
                  </a:lnTo>
                  <a:lnTo>
                    <a:pt x="130" y="300"/>
                  </a:lnTo>
                  <a:lnTo>
                    <a:pt x="130" y="302"/>
                  </a:lnTo>
                  <a:lnTo>
                    <a:pt x="130" y="304"/>
                  </a:lnTo>
                  <a:lnTo>
                    <a:pt x="130" y="306"/>
                  </a:lnTo>
                  <a:lnTo>
                    <a:pt x="130" y="308"/>
                  </a:lnTo>
                  <a:lnTo>
                    <a:pt x="132" y="308"/>
                  </a:lnTo>
                  <a:lnTo>
                    <a:pt x="132" y="310"/>
                  </a:lnTo>
                  <a:lnTo>
                    <a:pt x="132" y="312"/>
                  </a:lnTo>
                  <a:lnTo>
                    <a:pt x="132" y="314"/>
                  </a:lnTo>
                  <a:lnTo>
                    <a:pt x="134" y="314"/>
                  </a:lnTo>
                  <a:lnTo>
                    <a:pt x="134" y="316"/>
                  </a:lnTo>
                  <a:lnTo>
                    <a:pt x="136" y="318"/>
                  </a:lnTo>
                  <a:lnTo>
                    <a:pt x="136" y="320"/>
                  </a:lnTo>
                  <a:lnTo>
                    <a:pt x="138" y="320"/>
                  </a:lnTo>
                  <a:lnTo>
                    <a:pt x="140" y="320"/>
                  </a:lnTo>
                  <a:lnTo>
                    <a:pt x="142" y="320"/>
                  </a:lnTo>
                  <a:lnTo>
                    <a:pt x="144" y="320"/>
                  </a:lnTo>
                  <a:lnTo>
                    <a:pt x="144" y="318"/>
                  </a:lnTo>
                  <a:lnTo>
                    <a:pt x="144" y="320"/>
                  </a:lnTo>
                  <a:lnTo>
                    <a:pt x="146" y="320"/>
                  </a:lnTo>
                  <a:lnTo>
                    <a:pt x="146" y="318"/>
                  </a:lnTo>
                  <a:lnTo>
                    <a:pt x="148" y="318"/>
                  </a:lnTo>
                  <a:lnTo>
                    <a:pt x="148" y="316"/>
                  </a:lnTo>
                  <a:lnTo>
                    <a:pt x="150" y="316"/>
                  </a:lnTo>
                  <a:lnTo>
                    <a:pt x="150" y="318"/>
                  </a:lnTo>
                  <a:lnTo>
                    <a:pt x="152" y="318"/>
                  </a:lnTo>
                  <a:lnTo>
                    <a:pt x="154" y="320"/>
                  </a:lnTo>
                  <a:lnTo>
                    <a:pt x="156" y="322"/>
                  </a:lnTo>
                  <a:lnTo>
                    <a:pt x="156" y="324"/>
                  </a:lnTo>
                  <a:lnTo>
                    <a:pt x="156" y="326"/>
                  </a:lnTo>
                  <a:lnTo>
                    <a:pt x="156" y="326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8" y="328"/>
                  </a:lnTo>
                  <a:lnTo>
                    <a:pt x="158" y="328"/>
                  </a:lnTo>
                  <a:lnTo>
                    <a:pt x="160" y="328"/>
                  </a:lnTo>
                  <a:lnTo>
                    <a:pt x="158" y="328"/>
                  </a:lnTo>
                  <a:lnTo>
                    <a:pt x="158" y="330"/>
                  </a:lnTo>
                  <a:lnTo>
                    <a:pt x="160" y="330"/>
                  </a:lnTo>
                  <a:lnTo>
                    <a:pt x="158" y="332"/>
                  </a:lnTo>
                  <a:lnTo>
                    <a:pt x="156" y="332"/>
                  </a:lnTo>
                  <a:lnTo>
                    <a:pt x="156" y="332"/>
                  </a:lnTo>
                  <a:lnTo>
                    <a:pt x="156" y="330"/>
                  </a:lnTo>
                  <a:lnTo>
                    <a:pt x="154" y="330"/>
                  </a:lnTo>
                  <a:lnTo>
                    <a:pt x="152" y="330"/>
                  </a:lnTo>
                  <a:lnTo>
                    <a:pt x="154" y="330"/>
                  </a:lnTo>
                  <a:lnTo>
                    <a:pt x="154" y="328"/>
                  </a:lnTo>
                  <a:lnTo>
                    <a:pt x="156" y="328"/>
                  </a:lnTo>
                  <a:lnTo>
                    <a:pt x="156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0" y="328"/>
                  </a:lnTo>
                  <a:lnTo>
                    <a:pt x="148" y="328"/>
                  </a:lnTo>
                  <a:lnTo>
                    <a:pt x="148" y="328"/>
                  </a:lnTo>
                  <a:lnTo>
                    <a:pt x="146" y="328"/>
                  </a:lnTo>
                  <a:lnTo>
                    <a:pt x="146" y="330"/>
                  </a:lnTo>
                  <a:lnTo>
                    <a:pt x="146" y="328"/>
                  </a:lnTo>
                  <a:lnTo>
                    <a:pt x="146" y="328"/>
                  </a:lnTo>
                  <a:lnTo>
                    <a:pt x="144" y="328"/>
                  </a:lnTo>
                  <a:lnTo>
                    <a:pt x="142" y="328"/>
                  </a:lnTo>
                  <a:lnTo>
                    <a:pt x="144" y="328"/>
                  </a:lnTo>
                  <a:lnTo>
                    <a:pt x="144" y="326"/>
                  </a:lnTo>
                  <a:lnTo>
                    <a:pt x="142" y="326"/>
                  </a:lnTo>
                  <a:lnTo>
                    <a:pt x="142" y="328"/>
                  </a:lnTo>
                  <a:lnTo>
                    <a:pt x="140" y="328"/>
                  </a:lnTo>
                  <a:lnTo>
                    <a:pt x="138" y="326"/>
                  </a:lnTo>
                  <a:lnTo>
                    <a:pt x="138" y="324"/>
                  </a:lnTo>
                  <a:lnTo>
                    <a:pt x="136" y="324"/>
                  </a:lnTo>
                  <a:lnTo>
                    <a:pt x="136" y="322"/>
                  </a:lnTo>
                  <a:lnTo>
                    <a:pt x="136" y="320"/>
                  </a:lnTo>
                  <a:lnTo>
                    <a:pt x="134" y="320"/>
                  </a:lnTo>
                  <a:lnTo>
                    <a:pt x="132" y="320"/>
                  </a:lnTo>
                  <a:lnTo>
                    <a:pt x="132" y="322"/>
                  </a:lnTo>
                  <a:lnTo>
                    <a:pt x="130" y="322"/>
                  </a:lnTo>
                  <a:lnTo>
                    <a:pt x="130" y="324"/>
                  </a:lnTo>
                  <a:lnTo>
                    <a:pt x="128" y="324"/>
                  </a:lnTo>
                  <a:lnTo>
                    <a:pt x="128" y="326"/>
                  </a:lnTo>
                  <a:lnTo>
                    <a:pt x="130" y="328"/>
                  </a:lnTo>
                  <a:lnTo>
                    <a:pt x="130" y="328"/>
                  </a:lnTo>
                  <a:lnTo>
                    <a:pt x="130" y="330"/>
                  </a:lnTo>
                  <a:lnTo>
                    <a:pt x="128" y="332"/>
                  </a:lnTo>
                  <a:lnTo>
                    <a:pt x="126" y="332"/>
                  </a:lnTo>
                  <a:lnTo>
                    <a:pt x="124" y="332"/>
                  </a:lnTo>
                  <a:lnTo>
                    <a:pt x="122" y="332"/>
                  </a:lnTo>
                  <a:lnTo>
                    <a:pt x="122" y="334"/>
                  </a:lnTo>
                  <a:lnTo>
                    <a:pt x="120" y="334"/>
                  </a:lnTo>
                  <a:lnTo>
                    <a:pt x="122" y="336"/>
                  </a:lnTo>
                  <a:lnTo>
                    <a:pt x="120" y="336"/>
                  </a:lnTo>
                  <a:lnTo>
                    <a:pt x="118" y="336"/>
                  </a:lnTo>
                  <a:lnTo>
                    <a:pt x="116" y="336"/>
                  </a:lnTo>
                  <a:lnTo>
                    <a:pt x="114" y="338"/>
                  </a:lnTo>
                  <a:lnTo>
                    <a:pt x="114" y="340"/>
                  </a:lnTo>
                  <a:lnTo>
                    <a:pt x="114" y="342"/>
                  </a:lnTo>
                  <a:lnTo>
                    <a:pt x="114" y="340"/>
                  </a:lnTo>
                  <a:lnTo>
                    <a:pt x="114" y="338"/>
                  </a:lnTo>
                  <a:lnTo>
                    <a:pt x="112" y="338"/>
                  </a:lnTo>
                  <a:lnTo>
                    <a:pt x="110" y="338"/>
                  </a:lnTo>
                  <a:lnTo>
                    <a:pt x="108" y="338"/>
                  </a:lnTo>
                  <a:lnTo>
                    <a:pt x="108" y="336"/>
                  </a:lnTo>
                  <a:lnTo>
                    <a:pt x="106" y="336"/>
                  </a:lnTo>
                  <a:lnTo>
                    <a:pt x="104" y="336"/>
                  </a:lnTo>
                  <a:lnTo>
                    <a:pt x="102" y="336"/>
                  </a:lnTo>
                  <a:lnTo>
                    <a:pt x="100" y="336"/>
                  </a:lnTo>
                  <a:lnTo>
                    <a:pt x="98" y="336"/>
                  </a:lnTo>
                  <a:lnTo>
                    <a:pt x="96" y="336"/>
                  </a:lnTo>
                  <a:lnTo>
                    <a:pt x="94" y="336"/>
                  </a:lnTo>
                  <a:lnTo>
                    <a:pt x="92" y="336"/>
                  </a:lnTo>
                  <a:lnTo>
                    <a:pt x="90" y="336"/>
                  </a:lnTo>
                  <a:lnTo>
                    <a:pt x="88" y="336"/>
                  </a:lnTo>
                  <a:lnTo>
                    <a:pt x="84" y="336"/>
                  </a:lnTo>
                  <a:lnTo>
                    <a:pt x="82" y="336"/>
                  </a:lnTo>
                  <a:lnTo>
                    <a:pt x="80" y="336"/>
                  </a:lnTo>
                  <a:lnTo>
                    <a:pt x="78" y="336"/>
                  </a:lnTo>
                  <a:lnTo>
                    <a:pt x="76" y="338"/>
                  </a:lnTo>
                  <a:lnTo>
                    <a:pt x="74" y="338"/>
                  </a:lnTo>
                  <a:lnTo>
                    <a:pt x="72" y="338"/>
                  </a:lnTo>
                  <a:lnTo>
                    <a:pt x="70" y="338"/>
                  </a:lnTo>
                  <a:lnTo>
                    <a:pt x="70" y="340"/>
                  </a:lnTo>
                  <a:lnTo>
                    <a:pt x="68" y="340"/>
                  </a:lnTo>
                  <a:lnTo>
                    <a:pt x="66" y="340"/>
                  </a:lnTo>
                  <a:lnTo>
                    <a:pt x="64" y="342"/>
                  </a:lnTo>
                  <a:lnTo>
                    <a:pt x="62" y="342"/>
                  </a:lnTo>
                  <a:lnTo>
                    <a:pt x="60" y="342"/>
                  </a:lnTo>
                  <a:lnTo>
                    <a:pt x="60" y="344"/>
                  </a:lnTo>
                  <a:lnTo>
                    <a:pt x="60" y="346"/>
                  </a:lnTo>
                  <a:lnTo>
                    <a:pt x="58" y="346"/>
                  </a:lnTo>
                  <a:lnTo>
                    <a:pt x="56" y="348"/>
                  </a:lnTo>
                  <a:lnTo>
                    <a:pt x="56" y="351"/>
                  </a:lnTo>
                  <a:lnTo>
                    <a:pt x="54" y="351"/>
                  </a:lnTo>
                  <a:lnTo>
                    <a:pt x="52" y="353"/>
                  </a:lnTo>
                  <a:lnTo>
                    <a:pt x="52" y="355"/>
                  </a:lnTo>
                  <a:lnTo>
                    <a:pt x="54" y="355"/>
                  </a:lnTo>
                  <a:lnTo>
                    <a:pt x="54" y="357"/>
                  </a:lnTo>
                  <a:lnTo>
                    <a:pt x="52" y="357"/>
                  </a:lnTo>
                  <a:lnTo>
                    <a:pt x="52" y="359"/>
                  </a:lnTo>
                  <a:lnTo>
                    <a:pt x="52" y="361"/>
                  </a:lnTo>
                  <a:lnTo>
                    <a:pt x="50" y="363"/>
                  </a:lnTo>
                  <a:lnTo>
                    <a:pt x="48" y="365"/>
                  </a:lnTo>
                  <a:lnTo>
                    <a:pt x="46" y="367"/>
                  </a:lnTo>
                  <a:lnTo>
                    <a:pt x="44" y="367"/>
                  </a:lnTo>
                  <a:lnTo>
                    <a:pt x="42" y="369"/>
                  </a:lnTo>
                  <a:lnTo>
                    <a:pt x="40" y="369"/>
                  </a:lnTo>
                  <a:lnTo>
                    <a:pt x="38" y="369"/>
                  </a:lnTo>
                  <a:lnTo>
                    <a:pt x="36" y="369"/>
                  </a:lnTo>
                  <a:lnTo>
                    <a:pt x="34" y="371"/>
                  </a:lnTo>
                  <a:lnTo>
                    <a:pt x="32" y="371"/>
                  </a:lnTo>
                  <a:lnTo>
                    <a:pt x="30" y="371"/>
                  </a:lnTo>
                  <a:lnTo>
                    <a:pt x="28" y="373"/>
                  </a:lnTo>
                  <a:lnTo>
                    <a:pt x="26" y="373"/>
                  </a:lnTo>
                  <a:lnTo>
                    <a:pt x="24" y="373"/>
                  </a:lnTo>
                  <a:lnTo>
                    <a:pt x="22" y="373"/>
                  </a:lnTo>
                  <a:lnTo>
                    <a:pt x="20" y="371"/>
                  </a:lnTo>
                  <a:lnTo>
                    <a:pt x="20" y="373"/>
                  </a:lnTo>
                  <a:lnTo>
                    <a:pt x="18" y="373"/>
                  </a:lnTo>
                  <a:lnTo>
                    <a:pt x="16" y="373"/>
                  </a:lnTo>
                  <a:lnTo>
                    <a:pt x="14" y="373"/>
                  </a:lnTo>
                  <a:lnTo>
                    <a:pt x="12" y="371"/>
                  </a:lnTo>
                  <a:lnTo>
                    <a:pt x="12" y="371"/>
                  </a:lnTo>
                  <a:lnTo>
                    <a:pt x="12" y="369"/>
                  </a:lnTo>
                  <a:lnTo>
                    <a:pt x="10" y="369"/>
                  </a:lnTo>
                  <a:lnTo>
                    <a:pt x="10" y="367"/>
                  </a:lnTo>
                  <a:lnTo>
                    <a:pt x="8" y="367"/>
                  </a:lnTo>
                  <a:lnTo>
                    <a:pt x="8" y="365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8" y="363"/>
                  </a:lnTo>
                  <a:lnTo>
                    <a:pt x="6" y="363"/>
                  </a:lnTo>
                  <a:lnTo>
                    <a:pt x="6" y="361"/>
                  </a:lnTo>
                  <a:lnTo>
                    <a:pt x="4" y="361"/>
                  </a:lnTo>
                  <a:lnTo>
                    <a:pt x="4" y="359"/>
                  </a:lnTo>
                  <a:lnTo>
                    <a:pt x="4" y="357"/>
                  </a:lnTo>
                  <a:lnTo>
                    <a:pt x="4" y="355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8"/>
                  </a:lnTo>
                  <a:lnTo>
                    <a:pt x="2" y="346"/>
                  </a:lnTo>
                  <a:lnTo>
                    <a:pt x="0" y="346"/>
                  </a:lnTo>
                  <a:lnTo>
                    <a:pt x="0" y="344"/>
                  </a:lnTo>
                  <a:lnTo>
                    <a:pt x="2" y="342"/>
                  </a:lnTo>
                  <a:lnTo>
                    <a:pt x="4" y="340"/>
                  </a:lnTo>
                  <a:lnTo>
                    <a:pt x="6" y="340"/>
                  </a:lnTo>
                  <a:lnTo>
                    <a:pt x="8" y="338"/>
                  </a:lnTo>
                  <a:lnTo>
                    <a:pt x="8" y="336"/>
                  </a:lnTo>
                  <a:lnTo>
                    <a:pt x="10" y="336"/>
                  </a:lnTo>
                  <a:lnTo>
                    <a:pt x="12" y="336"/>
                  </a:lnTo>
                  <a:lnTo>
                    <a:pt x="12" y="334"/>
                  </a:lnTo>
                  <a:lnTo>
                    <a:pt x="12" y="334"/>
                  </a:lnTo>
                  <a:lnTo>
                    <a:pt x="14" y="334"/>
                  </a:lnTo>
                  <a:lnTo>
                    <a:pt x="16" y="334"/>
                  </a:lnTo>
                  <a:lnTo>
                    <a:pt x="18" y="334"/>
                  </a:lnTo>
                  <a:lnTo>
                    <a:pt x="20" y="332"/>
                  </a:lnTo>
                  <a:lnTo>
                    <a:pt x="20" y="330"/>
                  </a:lnTo>
                  <a:lnTo>
                    <a:pt x="22" y="328"/>
                  </a:lnTo>
                  <a:lnTo>
                    <a:pt x="22" y="326"/>
                  </a:lnTo>
                  <a:lnTo>
                    <a:pt x="24" y="324"/>
                  </a:lnTo>
                  <a:lnTo>
                    <a:pt x="24" y="322"/>
                  </a:lnTo>
                  <a:lnTo>
                    <a:pt x="26" y="322"/>
                  </a:lnTo>
                  <a:lnTo>
                    <a:pt x="26" y="320"/>
                  </a:lnTo>
                  <a:lnTo>
                    <a:pt x="28" y="318"/>
                  </a:lnTo>
                  <a:lnTo>
                    <a:pt x="28" y="316"/>
                  </a:lnTo>
                  <a:lnTo>
                    <a:pt x="28" y="314"/>
                  </a:lnTo>
                  <a:lnTo>
                    <a:pt x="30" y="312"/>
                  </a:lnTo>
                  <a:lnTo>
                    <a:pt x="30" y="310"/>
                  </a:lnTo>
                  <a:lnTo>
                    <a:pt x="32" y="308"/>
                  </a:lnTo>
                  <a:lnTo>
                    <a:pt x="32" y="306"/>
                  </a:lnTo>
                  <a:lnTo>
                    <a:pt x="32" y="304"/>
                  </a:lnTo>
                  <a:lnTo>
                    <a:pt x="32" y="302"/>
                  </a:lnTo>
                  <a:lnTo>
                    <a:pt x="34" y="300"/>
                  </a:lnTo>
                  <a:lnTo>
                    <a:pt x="34" y="298"/>
                  </a:lnTo>
                  <a:lnTo>
                    <a:pt x="36" y="298"/>
                  </a:lnTo>
                  <a:lnTo>
                    <a:pt x="36" y="296"/>
                  </a:lnTo>
                  <a:lnTo>
                    <a:pt x="38" y="296"/>
                  </a:lnTo>
                  <a:lnTo>
                    <a:pt x="40" y="294"/>
                  </a:lnTo>
                  <a:lnTo>
                    <a:pt x="42" y="294"/>
                  </a:lnTo>
                  <a:lnTo>
                    <a:pt x="44" y="292"/>
                  </a:lnTo>
                  <a:lnTo>
                    <a:pt x="46" y="292"/>
                  </a:lnTo>
                  <a:lnTo>
                    <a:pt x="46" y="294"/>
                  </a:lnTo>
                  <a:lnTo>
                    <a:pt x="48" y="294"/>
                  </a:lnTo>
                  <a:lnTo>
                    <a:pt x="50" y="294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298"/>
                  </a:lnTo>
                  <a:lnTo>
                    <a:pt x="54" y="298"/>
                  </a:lnTo>
                  <a:lnTo>
                    <a:pt x="56" y="298"/>
                  </a:lnTo>
                  <a:lnTo>
                    <a:pt x="54" y="298"/>
                  </a:lnTo>
                  <a:lnTo>
                    <a:pt x="54" y="300"/>
                  </a:lnTo>
                  <a:lnTo>
                    <a:pt x="54" y="298"/>
                  </a:lnTo>
                  <a:lnTo>
                    <a:pt x="56" y="300"/>
                  </a:lnTo>
                  <a:lnTo>
                    <a:pt x="56" y="298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8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0" y="298"/>
                  </a:lnTo>
                  <a:lnTo>
                    <a:pt x="62" y="300"/>
                  </a:lnTo>
                  <a:lnTo>
                    <a:pt x="62" y="298"/>
                  </a:lnTo>
                  <a:lnTo>
                    <a:pt x="60" y="298"/>
                  </a:lnTo>
                  <a:lnTo>
                    <a:pt x="60" y="296"/>
                  </a:lnTo>
                  <a:lnTo>
                    <a:pt x="62" y="296"/>
                  </a:lnTo>
                  <a:lnTo>
                    <a:pt x="60" y="294"/>
                  </a:lnTo>
                  <a:lnTo>
                    <a:pt x="60" y="296"/>
                  </a:lnTo>
                  <a:lnTo>
                    <a:pt x="58" y="296"/>
                  </a:lnTo>
                  <a:lnTo>
                    <a:pt x="56" y="296"/>
                  </a:lnTo>
                  <a:lnTo>
                    <a:pt x="58" y="296"/>
                  </a:lnTo>
                  <a:lnTo>
                    <a:pt x="60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2" y="294"/>
                  </a:lnTo>
                  <a:lnTo>
                    <a:pt x="62" y="292"/>
                  </a:lnTo>
                  <a:lnTo>
                    <a:pt x="64" y="290"/>
                  </a:lnTo>
                  <a:lnTo>
                    <a:pt x="66" y="290"/>
                  </a:lnTo>
                  <a:lnTo>
                    <a:pt x="66" y="288"/>
                  </a:lnTo>
                  <a:lnTo>
                    <a:pt x="68" y="288"/>
                  </a:lnTo>
                  <a:lnTo>
                    <a:pt x="68" y="286"/>
                  </a:lnTo>
                  <a:lnTo>
                    <a:pt x="70" y="286"/>
                  </a:lnTo>
                  <a:lnTo>
                    <a:pt x="70" y="288"/>
                  </a:lnTo>
                  <a:lnTo>
                    <a:pt x="72" y="288"/>
                  </a:lnTo>
                  <a:lnTo>
                    <a:pt x="74" y="288"/>
                  </a:lnTo>
                  <a:lnTo>
                    <a:pt x="76" y="286"/>
                  </a:lnTo>
                  <a:lnTo>
                    <a:pt x="78" y="286"/>
                  </a:lnTo>
                  <a:lnTo>
                    <a:pt x="80" y="286"/>
                  </a:lnTo>
                  <a:lnTo>
                    <a:pt x="80" y="284"/>
                  </a:lnTo>
                  <a:lnTo>
                    <a:pt x="82" y="284"/>
                  </a:lnTo>
                  <a:lnTo>
                    <a:pt x="82" y="282"/>
                  </a:lnTo>
                  <a:lnTo>
                    <a:pt x="84" y="282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86" y="280"/>
                  </a:lnTo>
                  <a:lnTo>
                    <a:pt x="88" y="280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92" y="278"/>
                  </a:lnTo>
                  <a:lnTo>
                    <a:pt x="94" y="278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8" y="276"/>
                  </a:lnTo>
                  <a:lnTo>
                    <a:pt x="100" y="276"/>
                  </a:lnTo>
                  <a:close/>
                  <a:moveTo>
                    <a:pt x="434" y="280"/>
                  </a:moveTo>
                  <a:lnTo>
                    <a:pt x="432" y="280"/>
                  </a:lnTo>
                  <a:lnTo>
                    <a:pt x="430" y="280"/>
                  </a:lnTo>
                  <a:lnTo>
                    <a:pt x="430" y="280"/>
                  </a:lnTo>
                  <a:lnTo>
                    <a:pt x="430" y="278"/>
                  </a:lnTo>
                  <a:lnTo>
                    <a:pt x="430" y="276"/>
                  </a:lnTo>
                  <a:lnTo>
                    <a:pt x="430" y="278"/>
                  </a:lnTo>
                  <a:lnTo>
                    <a:pt x="432" y="278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34" y="280"/>
                  </a:lnTo>
                  <a:close/>
                  <a:moveTo>
                    <a:pt x="476" y="274"/>
                  </a:moveTo>
                  <a:lnTo>
                    <a:pt x="476" y="276"/>
                  </a:lnTo>
                  <a:lnTo>
                    <a:pt x="474" y="276"/>
                  </a:lnTo>
                  <a:lnTo>
                    <a:pt x="474" y="274"/>
                  </a:lnTo>
                  <a:lnTo>
                    <a:pt x="472" y="274"/>
                  </a:lnTo>
                  <a:lnTo>
                    <a:pt x="474" y="274"/>
                  </a:lnTo>
                  <a:lnTo>
                    <a:pt x="476" y="274"/>
                  </a:lnTo>
                  <a:close/>
                  <a:moveTo>
                    <a:pt x="466" y="276"/>
                  </a:moveTo>
                  <a:lnTo>
                    <a:pt x="468" y="274"/>
                  </a:lnTo>
                  <a:lnTo>
                    <a:pt x="470" y="274"/>
                  </a:lnTo>
                  <a:lnTo>
                    <a:pt x="472" y="276"/>
                  </a:lnTo>
                  <a:lnTo>
                    <a:pt x="472" y="274"/>
                  </a:lnTo>
                  <a:lnTo>
                    <a:pt x="472" y="276"/>
                  </a:lnTo>
                  <a:lnTo>
                    <a:pt x="472" y="278"/>
                  </a:lnTo>
                  <a:lnTo>
                    <a:pt x="470" y="278"/>
                  </a:lnTo>
                  <a:lnTo>
                    <a:pt x="468" y="278"/>
                  </a:lnTo>
                  <a:lnTo>
                    <a:pt x="468" y="280"/>
                  </a:lnTo>
                  <a:lnTo>
                    <a:pt x="470" y="280"/>
                  </a:lnTo>
                  <a:lnTo>
                    <a:pt x="470" y="280"/>
                  </a:lnTo>
                  <a:lnTo>
                    <a:pt x="470" y="282"/>
                  </a:lnTo>
                  <a:lnTo>
                    <a:pt x="472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6"/>
                  </a:lnTo>
                  <a:lnTo>
                    <a:pt x="472" y="286"/>
                  </a:lnTo>
                  <a:lnTo>
                    <a:pt x="470" y="286"/>
                  </a:lnTo>
                  <a:lnTo>
                    <a:pt x="470" y="288"/>
                  </a:lnTo>
                  <a:lnTo>
                    <a:pt x="468" y="288"/>
                  </a:lnTo>
                  <a:lnTo>
                    <a:pt x="468" y="290"/>
                  </a:lnTo>
                  <a:lnTo>
                    <a:pt x="466" y="290"/>
                  </a:lnTo>
                  <a:lnTo>
                    <a:pt x="464" y="290"/>
                  </a:lnTo>
                  <a:lnTo>
                    <a:pt x="462" y="292"/>
                  </a:lnTo>
                  <a:lnTo>
                    <a:pt x="462" y="290"/>
                  </a:lnTo>
                  <a:lnTo>
                    <a:pt x="464" y="290"/>
                  </a:lnTo>
                  <a:lnTo>
                    <a:pt x="464" y="288"/>
                  </a:lnTo>
                  <a:lnTo>
                    <a:pt x="462" y="288"/>
                  </a:lnTo>
                  <a:lnTo>
                    <a:pt x="462" y="286"/>
                  </a:lnTo>
                  <a:lnTo>
                    <a:pt x="464" y="286"/>
                  </a:lnTo>
                  <a:lnTo>
                    <a:pt x="464" y="284"/>
                  </a:lnTo>
                  <a:lnTo>
                    <a:pt x="464" y="286"/>
                  </a:lnTo>
                  <a:lnTo>
                    <a:pt x="466" y="286"/>
                  </a:lnTo>
                  <a:lnTo>
                    <a:pt x="468" y="286"/>
                  </a:lnTo>
                  <a:lnTo>
                    <a:pt x="466" y="284"/>
                  </a:lnTo>
                  <a:lnTo>
                    <a:pt x="468" y="284"/>
                  </a:lnTo>
                  <a:lnTo>
                    <a:pt x="468" y="282"/>
                  </a:lnTo>
                  <a:lnTo>
                    <a:pt x="466" y="282"/>
                  </a:lnTo>
                  <a:lnTo>
                    <a:pt x="466" y="280"/>
                  </a:lnTo>
                  <a:lnTo>
                    <a:pt x="466" y="280"/>
                  </a:lnTo>
                  <a:lnTo>
                    <a:pt x="466" y="278"/>
                  </a:lnTo>
                  <a:lnTo>
                    <a:pt x="464" y="278"/>
                  </a:lnTo>
                  <a:lnTo>
                    <a:pt x="464" y="280"/>
                  </a:lnTo>
                  <a:lnTo>
                    <a:pt x="462" y="280"/>
                  </a:lnTo>
                  <a:lnTo>
                    <a:pt x="460" y="280"/>
                  </a:lnTo>
                  <a:lnTo>
                    <a:pt x="460" y="280"/>
                  </a:lnTo>
                  <a:lnTo>
                    <a:pt x="462" y="280"/>
                  </a:lnTo>
                  <a:lnTo>
                    <a:pt x="462" y="278"/>
                  </a:lnTo>
                  <a:lnTo>
                    <a:pt x="462" y="276"/>
                  </a:lnTo>
                  <a:lnTo>
                    <a:pt x="464" y="276"/>
                  </a:lnTo>
                  <a:lnTo>
                    <a:pt x="462" y="276"/>
                  </a:lnTo>
                  <a:lnTo>
                    <a:pt x="462" y="274"/>
                  </a:lnTo>
                  <a:lnTo>
                    <a:pt x="464" y="274"/>
                  </a:lnTo>
                  <a:lnTo>
                    <a:pt x="464" y="276"/>
                  </a:lnTo>
                  <a:lnTo>
                    <a:pt x="466" y="276"/>
                  </a:lnTo>
                  <a:close/>
                  <a:moveTo>
                    <a:pt x="466" y="274"/>
                  </a:moveTo>
                  <a:lnTo>
                    <a:pt x="468" y="274"/>
                  </a:lnTo>
                  <a:lnTo>
                    <a:pt x="466" y="274"/>
                  </a:lnTo>
                  <a:close/>
                  <a:moveTo>
                    <a:pt x="254" y="278"/>
                  </a:moveTo>
                  <a:lnTo>
                    <a:pt x="252" y="278"/>
                  </a:lnTo>
                  <a:lnTo>
                    <a:pt x="252" y="276"/>
                  </a:lnTo>
                  <a:lnTo>
                    <a:pt x="252" y="274"/>
                  </a:lnTo>
                  <a:lnTo>
                    <a:pt x="252" y="274"/>
                  </a:lnTo>
                  <a:lnTo>
                    <a:pt x="252" y="272"/>
                  </a:lnTo>
                  <a:lnTo>
                    <a:pt x="252" y="272"/>
                  </a:lnTo>
                  <a:lnTo>
                    <a:pt x="252" y="274"/>
                  </a:lnTo>
                  <a:lnTo>
                    <a:pt x="252" y="276"/>
                  </a:lnTo>
                  <a:lnTo>
                    <a:pt x="254" y="276"/>
                  </a:lnTo>
                  <a:lnTo>
                    <a:pt x="254" y="278"/>
                  </a:lnTo>
                  <a:close/>
                  <a:moveTo>
                    <a:pt x="460" y="272"/>
                  </a:moveTo>
                  <a:lnTo>
                    <a:pt x="462" y="272"/>
                  </a:lnTo>
                  <a:lnTo>
                    <a:pt x="462" y="274"/>
                  </a:lnTo>
                  <a:lnTo>
                    <a:pt x="460" y="272"/>
                  </a:lnTo>
                  <a:close/>
                  <a:moveTo>
                    <a:pt x="438" y="274"/>
                  </a:moveTo>
                  <a:lnTo>
                    <a:pt x="436" y="274"/>
                  </a:lnTo>
                  <a:lnTo>
                    <a:pt x="434" y="274"/>
                  </a:lnTo>
                  <a:lnTo>
                    <a:pt x="432" y="274"/>
                  </a:lnTo>
                  <a:lnTo>
                    <a:pt x="432" y="272"/>
                  </a:lnTo>
                  <a:lnTo>
                    <a:pt x="432" y="270"/>
                  </a:lnTo>
                  <a:lnTo>
                    <a:pt x="434" y="270"/>
                  </a:lnTo>
                  <a:lnTo>
                    <a:pt x="436" y="270"/>
                  </a:lnTo>
                  <a:lnTo>
                    <a:pt x="436" y="272"/>
                  </a:lnTo>
                  <a:lnTo>
                    <a:pt x="438" y="272"/>
                  </a:lnTo>
                  <a:lnTo>
                    <a:pt x="438" y="274"/>
                  </a:lnTo>
                  <a:close/>
                  <a:moveTo>
                    <a:pt x="286" y="274"/>
                  </a:moveTo>
                  <a:lnTo>
                    <a:pt x="286" y="276"/>
                  </a:lnTo>
                  <a:lnTo>
                    <a:pt x="284" y="276"/>
                  </a:lnTo>
                  <a:lnTo>
                    <a:pt x="284" y="274"/>
                  </a:lnTo>
                  <a:lnTo>
                    <a:pt x="282" y="274"/>
                  </a:lnTo>
                  <a:lnTo>
                    <a:pt x="282" y="272"/>
                  </a:lnTo>
                  <a:lnTo>
                    <a:pt x="282" y="270"/>
                  </a:lnTo>
                  <a:lnTo>
                    <a:pt x="282" y="268"/>
                  </a:lnTo>
                  <a:lnTo>
                    <a:pt x="282" y="266"/>
                  </a:lnTo>
                  <a:lnTo>
                    <a:pt x="284" y="268"/>
                  </a:lnTo>
                  <a:lnTo>
                    <a:pt x="284" y="270"/>
                  </a:lnTo>
                  <a:lnTo>
                    <a:pt x="286" y="270"/>
                  </a:lnTo>
                  <a:lnTo>
                    <a:pt x="286" y="272"/>
                  </a:lnTo>
                  <a:lnTo>
                    <a:pt x="286" y="274"/>
                  </a:lnTo>
                  <a:close/>
                  <a:moveTo>
                    <a:pt x="256" y="268"/>
                  </a:moveTo>
                  <a:lnTo>
                    <a:pt x="258" y="268"/>
                  </a:lnTo>
                  <a:lnTo>
                    <a:pt x="260" y="268"/>
                  </a:lnTo>
                  <a:lnTo>
                    <a:pt x="258" y="270"/>
                  </a:lnTo>
                  <a:lnTo>
                    <a:pt x="258" y="272"/>
                  </a:lnTo>
                  <a:lnTo>
                    <a:pt x="258" y="270"/>
                  </a:lnTo>
                  <a:lnTo>
                    <a:pt x="256" y="270"/>
                  </a:lnTo>
                  <a:lnTo>
                    <a:pt x="256" y="268"/>
                  </a:lnTo>
                  <a:lnTo>
                    <a:pt x="254" y="268"/>
                  </a:lnTo>
                  <a:lnTo>
                    <a:pt x="254" y="266"/>
                  </a:lnTo>
                  <a:lnTo>
                    <a:pt x="256" y="266"/>
                  </a:lnTo>
                  <a:lnTo>
                    <a:pt x="256" y="268"/>
                  </a:lnTo>
                  <a:close/>
                  <a:moveTo>
                    <a:pt x="440" y="270"/>
                  </a:moveTo>
                  <a:lnTo>
                    <a:pt x="438" y="270"/>
                  </a:lnTo>
                  <a:lnTo>
                    <a:pt x="438" y="268"/>
                  </a:lnTo>
                  <a:lnTo>
                    <a:pt x="440" y="268"/>
                  </a:lnTo>
                  <a:lnTo>
                    <a:pt x="440" y="266"/>
                  </a:lnTo>
                  <a:lnTo>
                    <a:pt x="440" y="264"/>
                  </a:lnTo>
                  <a:lnTo>
                    <a:pt x="442" y="264"/>
                  </a:lnTo>
                  <a:lnTo>
                    <a:pt x="442" y="266"/>
                  </a:lnTo>
                  <a:lnTo>
                    <a:pt x="442" y="268"/>
                  </a:lnTo>
                  <a:lnTo>
                    <a:pt x="442" y="270"/>
                  </a:lnTo>
                  <a:lnTo>
                    <a:pt x="440" y="270"/>
                  </a:lnTo>
                  <a:close/>
                  <a:moveTo>
                    <a:pt x="264" y="256"/>
                  </a:moveTo>
                  <a:lnTo>
                    <a:pt x="264" y="258"/>
                  </a:lnTo>
                  <a:lnTo>
                    <a:pt x="266" y="258"/>
                  </a:lnTo>
                  <a:lnTo>
                    <a:pt x="268" y="258"/>
                  </a:lnTo>
                  <a:lnTo>
                    <a:pt x="268" y="260"/>
                  </a:lnTo>
                  <a:lnTo>
                    <a:pt x="270" y="260"/>
                  </a:lnTo>
                  <a:lnTo>
                    <a:pt x="272" y="260"/>
                  </a:lnTo>
                  <a:lnTo>
                    <a:pt x="270" y="260"/>
                  </a:lnTo>
                  <a:lnTo>
                    <a:pt x="272" y="262"/>
                  </a:lnTo>
                  <a:lnTo>
                    <a:pt x="274" y="262"/>
                  </a:lnTo>
                  <a:lnTo>
                    <a:pt x="274" y="264"/>
                  </a:lnTo>
                  <a:lnTo>
                    <a:pt x="276" y="264"/>
                  </a:lnTo>
                  <a:lnTo>
                    <a:pt x="278" y="264"/>
                  </a:lnTo>
                  <a:lnTo>
                    <a:pt x="280" y="264"/>
                  </a:lnTo>
                  <a:lnTo>
                    <a:pt x="280" y="266"/>
                  </a:lnTo>
                  <a:lnTo>
                    <a:pt x="278" y="266"/>
                  </a:lnTo>
                  <a:lnTo>
                    <a:pt x="280" y="266"/>
                  </a:lnTo>
                  <a:lnTo>
                    <a:pt x="280" y="268"/>
                  </a:lnTo>
                  <a:lnTo>
                    <a:pt x="278" y="268"/>
                  </a:lnTo>
                  <a:lnTo>
                    <a:pt x="276" y="268"/>
                  </a:lnTo>
                  <a:lnTo>
                    <a:pt x="276" y="270"/>
                  </a:lnTo>
                  <a:lnTo>
                    <a:pt x="276" y="272"/>
                  </a:lnTo>
                  <a:lnTo>
                    <a:pt x="276" y="274"/>
                  </a:lnTo>
                  <a:lnTo>
                    <a:pt x="274" y="274"/>
                  </a:lnTo>
                  <a:lnTo>
                    <a:pt x="274" y="272"/>
                  </a:lnTo>
                  <a:lnTo>
                    <a:pt x="272" y="272"/>
                  </a:lnTo>
                  <a:lnTo>
                    <a:pt x="272" y="274"/>
                  </a:lnTo>
                  <a:lnTo>
                    <a:pt x="270" y="274"/>
                  </a:lnTo>
                  <a:lnTo>
                    <a:pt x="270" y="276"/>
                  </a:lnTo>
                  <a:lnTo>
                    <a:pt x="268" y="276"/>
                  </a:lnTo>
                  <a:lnTo>
                    <a:pt x="268" y="274"/>
                  </a:lnTo>
                  <a:lnTo>
                    <a:pt x="266" y="274"/>
                  </a:lnTo>
                  <a:lnTo>
                    <a:pt x="266" y="272"/>
                  </a:lnTo>
                  <a:lnTo>
                    <a:pt x="264" y="272"/>
                  </a:lnTo>
                  <a:lnTo>
                    <a:pt x="266" y="270"/>
                  </a:lnTo>
                  <a:lnTo>
                    <a:pt x="266" y="268"/>
                  </a:lnTo>
                  <a:lnTo>
                    <a:pt x="268" y="268"/>
                  </a:lnTo>
                  <a:lnTo>
                    <a:pt x="268" y="266"/>
                  </a:lnTo>
                  <a:lnTo>
                    <a:pt x="268" y="264"/>
                  </a:lnTo>
                  <a:lnTo>
                    <a:pt x="268" y="262"/>
                  </a:lnTo>
                  <a:lnTo>
                    <a:pt x="268" y="260"/>
                  </a:lnTo>
                  <a:lnTo>
                    <a:pt x="266" y="260"/>
                  </a:lnTo>
                  <a:lnTo>
                    <a:pt x="264" y="260"/>
                  </a:lnTo>
                  <a:lnTo>
                    <a:pt x="266" y="260"/>
                  </a:lnTo>
                  <a:lnTo>
                    <a:pt x="266" y="262"/>
                  </a:lnTo>
                  <a:lnTo>
                    <a:pt x="266" y="264"/>
                  </a:lnTo>
                  <a:lnTo>
                    <a:pt x="264" y="266"/>
                  </a:lnTo>
                  <a:lnTo>
                    <a:pt x="264" y="268"/>
                  </a:lnTo>
                  <a:lnTo>
                    <a:pt x="262" y="268"/>
                  </a:lnTo>
                  <a:lnTo>
                    <a:pt x="264" y="268"/>
                  </a:lnTo>
                  <a:lnTo>
                    <a:pt x="264" y="266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60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8" y="264"/>
                  </a:lnTo>
                  <a:lnTo>
                    <a:pt x="256" y="264"/>
                  </a:lnTo>
                  <a:lnTo>
                    <a:pt x="256" y="262"/>
                  </a:lnTo>
                  <a:lnTo>
                    <a:pt x="256" y="260"/>
                  </a:lnTo>
                  <a:lnTo>
                    <a:pt x="256" y="258"/>
                  </a:lnTo>
                  <a:lnTo>
                    <a:pt x="256" y="260"/>
                  </a:lnTo>
                  <a:lnTo>
                    <a:pt x="258" y="260"/>
                  </a:lnTo>
                  <a:lnTo>
                    <a:pt x="260" y="258"/>
                  </a:lnTo>
                  <a:lnTo>
                    <a:pt x="262" y="258"/>
                  </a:lnTo>
                  <a:lnTo>
                    <a:pt x="262" y="256"/>
                  </a:lnTo>
                  <a:lnTo>
                    <a:pt x="264" y="256"/>
                  </a:lnTo>
                  <a:close/>
                  <a:moveTo>
                    <a:pt x="446" y="258"/>
                  </a:moveTo>
                  <a:lnTo>
                    <a:pt x="446" y="258"/>
                  </a:lnTo>
                  <a:lnTo>
                    <a:pt x="446" y="256"/>
                  </a:lnTo>
                  <a:lnTo>
                    <a:pt x="446" y="256"/>
                  </a:lnTo>
                  <a:lnTo>
                    <a:pt x="446" y="258"/>
                  </a:lnTo>
                  <a:close/>
                  <a:moveTo>
                    <a:pt x="304" y="250"/>
                  </a:moveTo>
                  <a:lnTo>
                    <a:pt x="304" y="252"/>
                  </a:lnTo>
                  <a:lnTo>
                    <a:pt x="304" y="250"/>
                  </a:lnTo>
                  <a:lnTo>
                    <a:pt x="302" y="252"/>
                  </a:lnTo>
                  <a:lnTo>
                    <a:pt x="304" y="254"/>
                  </a:lnTo>
                  <a:lnTo>
                    <a:pt x="304" y="256"/>
                  </a:lnTo>
                  <a:lnTo>
                    <a:pt x="304" y="258"/>
                  </a:lnTo>
                  <a:lnTo>
                    <a:pt x="304" y="260"/>
                  </a:lnTo>
                  <a:lnTo>
                    <a:pt x="302" y="260"/>
                  </a:lnTo>
                  <a:lnTo>
                    <a:pt x="302" y="258"/>
                  </a:lnTo>
                  <a:lnTo>
                    <a:pt x="300" y="258"/>
                  </a:lnTo>
                  <a:lnTo>
                    <a:pt x="300" y="258"/>
                  </a:lnTo>
                  <a:lnTo>
                    <a:pt x="300" y="256"/>
                  </a:lnTo>
                  <a:lnTo>
                    <a:pt x="298" y="256"/>
                  </a:lnTo>
                  <a:lnTo>
                    <a:pt x="298" y="254"/>
                  </a:lnTo>
                  <a:lnTo>
                    <a:pt x="296" y="254"/>
                  </a:lnTo>
                  <a:lnTo>
                    <a:pt x="296" y="252"/>
                  </a:lnTo>
                  <a:lnTo>
                    <a:pt x="298" y="252"/>
                  </a:lnTo>
                  <a:lnTo>
                    <a:pt x="298" y="250"/>
                  </a:lnTo>
                  <a:lnTo>
                    <a:pt x="300" y="250"/>
                  </a:lnTo>
                  <a:lnTo>
                    <a:pt x="300" y="250"/>
                  </a:lnTo>
                  <a:lnTo>
                    <a:pt x="302" y="250"/>
                  </a:lnTo>
                  <a:lnTo>
                    <a:pt x="304" y="250"/>
                  </a:lnTo>
                  <a:close/>
                  <a:moveTo>
                    <a:pt x="172" y="248"/>
                  </a:moveTo>
                  <a:lnTo>
                    <a:pt x="170" y="248"/>
                  </a:lnTo>
                  <a:lnTo>
                    <a:pt x="172" y="248"/>
                  </a:lnTo>
                  <a:close/>
                  <a:moveTo>
                    <a:pt x="458" y="250"/>
                  </a:moveTo>
                  <a:lnTo>
                    <a:pt x="458" y="252"/>
                  </a:lnTo>
                  <a:lnTo>
                    <a:pt x="456" y="254"/>
                  </a:lnTo>
                  <a:lnTo>
                    <a:pt x="454" y="254"/>
                  </a:lnTo>
                  <a:lnTo>
                    <a:pt x="456" y="254"/>
                  </a:lnTo>
                  <a:lnTo>
                    <a:pt x="456" y="256"/>
                  </a:lnTo>
                  <a:lnTo>
                    <a:pt x="456" y="258"/>
                  </a:lnTo>
                  <a:lnTo>
                    <a:pt x="458" y="258"/>
                  </a:lnTo>
                  <a:lnTo>
                    <a:pt x="458" y="256"/>
                  </a:lnTo>
                  <a:lnTo>
                    <a:pt x="458" y="258"/>
                  </a:lnTo>
                  <a:lnTo>
                    <a:pt x="458" y="260"/>
                  </a:lnTo>
                  <a:lnTo>
                    <a:pt x="456" y="260"/>
                  </a:lnTo>
                  <a:lnTo>
                    <a:pt x="456" y="262"/>
                  </a:lnTo>
                  <a:lnTo>
                    <a:pt x="458" y="262"/>
                  </a:lnTo>
                  <a:lnTo>
                    <a:pt x="458" y="264"/>
                  </a:lnTo>
                  <a:lnTo>
                    <a:pt x="456" y="264"/>
                  </a:lnTo>
                  <a:lnTo>
                    <a:pt x="454" y="264"/>
                  </a:lnTo>
                  <a:lnTo>
                    <a:pt x="456" y="266"/>
                  </a:lnTo>
                  <a:lnTo>
                    <a:pt x="456" y="268"/>
                  </a:lnTo>
                  <a:lnTo>
                    <a:pt x="456" y="270"/>
                  </a:lnTo>
                  <a:lnTo>
                    <a:pt x="456" y="272"/>
                  </a:lnTo>
                  <a:lnTo>
                    <a:pt x="456" y="274"/>
                  </a:lnTo>
                  <a:lnTo>
                    <a:pt x="458" y="274"/>
                  </a:lnTo>
                  <a:lnTo>
                    <a:pt x="460" y="276"/>
                  </a:lnTo>
                  <a:lnTo>
                    <a:pt x="458" y="276"/>
                  </a:lnTo>
                  <a:lnTo>
                    <a:pt x="458" y="278"/>
                  </a:lnTo>
                  <a:lnTo>
                    <a:pt x="456" y="278"/>
                  </a:lnTo>
                  <a:lnTo>
                    <a:pt x="456" y="276"/>
                  </a:lnTo>
                  <a:lnTo>
                    <a:pt x="454" y="274"/>
                  </a:lnTo>
                  <a:lnTo>
                    <a:pt x="454" y="272"/>
                  </a:lnTo>
                  <a:lnTo>
                    <a:pt x="452" y="270"/>
                  </a:lnTo>
                  <a:lnTo>
                    <a:pt x="452" y="272"/>
                  </a:lnTo>
                  <a:lnTo>
                    <a:pt x="452" y="274"/>
                  </a:lnTo>
                  <a:lnTo>
                    <a:pt x="452" y="276"/>
                  </a:lnTo>
                  <a:lnTo>
                    <a:pt x="452" y="278"/>
                  </a:lnTo>
                  <a:lnTo>
                    <a:pt x="450" y="278"/>
                  </a:lnTo>
                  <a:lnTo>
                    <a:pt x="450" y="276"/>
                  </a:lnTo>
                  <a:lnTo>
                    <a:pt x="448" y="276"/>
                  </a:lnTo>
                  <a:lnTo>
                    <a:pt x="448" y="274"/>
                  </a:lnTo>
                  <a:lnTo>
                    <a:pt x="446" y="276"/>
                  </a:lnTo>
                  <a:lnTo>
                    <a:pt x="448" y="276"/>
                  </a:lnTo>
                  <a:lnTo>
                    <a:pt x="446" y="276"/>
                  </a:lnTo>
                  <a:lnTo>
                    <a:pt x="446" y="278"/>
                  </a:lnTo>
                  <a:lnTo>
                    <a:pt x="446" y="276"/>
                  </a:lnTo>
                  <a:lnTo>
                    <a:pt x="446" y="274"/>
                  </a:lnTo>
                  <a:lnTo>
                    <a:pt x="446" y="272"/>
                  </a:lnTo>
                  <a:lnTo>
                    <a:pt x="448" y="272"/>
                  </a:lnTo>
                  <a:lnTo>
                    <a:pt x="450" y="270"/>
                  </a:lnTo>
                  <a:lnTo>
                    <a:pt x="448" y="270"/>
                  </a:lnTo>
                  <a:lnTo>
                    <a:pt x="448" y="268"/>
                  </a:lnTo>
                  <a:lnTo>
                    <a:pt x="446" y="268"/>
                  </a:lnTo>
                  <a:lnTo>
                    <a:pt x="446" y="266"/>
                  </a:lnTo>
                  <a:lnTo>
                    <a:pt x="446" y="266"/>
                  </a:lnTo>
                  <a:lnTo>
                    <a:pt x="446" y="264"/>
                  </a:lnTo>
                  <a:lnTo>
                    <a:pt x="448" y="264"/>
                  </a:lnTo>
                  <a:lnTo>
                    <a:pt x="448" y="266"/>
                  </a:lnTo>
                  <a:lnTo>
                    <a:pt x="450" y="266"/>
                  </a:lnTo>
                  <a:lnTo>
                    <a:pt x="452" y="268"/>
                  </a:lnTo>
                  <a:lnTo>
                    <a:pt x="454" y="268"/>
                  </a:lnTo>
                  <a:lnTo>
                    <a:pt x="454" y="266"/>
                  </a:lnTo>
                  <a:lnTo>
                    <a:pt x="452" y="266"/>
                  </a:lnTo>
                  <a:lnTo>
                    <a:pt x="450" y="264"/>
                  </a:lnTo>
                  <a:lnTo>
                    <a:pt x="452" y="264"/>
                  </a:lnTo>
                  <a:lnTo>
                    <a:pt x="450" y="264"/>
                  </a:lnTo>
                  <a:lnTo>
                    <a:pt x="450" y="262"/>
                  </a:lnTo>
                  <a:lnTo>
                    <a:pt x="452" y="262"/>
                  </a:lnTo>
                  <a:lnTo>
                    <a:pt x="454" y="262"/>
                  </a:lnTo>
                  <a:lnTo>
                    <a:pt x="456" y="262"/>
                  </a:lnTo>
                  <a:lnTo>
                    <a:pt x="454" y="262"/>
                  </a:lnTo>
                  <a:lnTo>
                    <a:pt x="454" y="260"/>
                  </a:lnTo>
                  <a:lnTo>
                    <a:pt x="452" y="260"/>
                  </a:lnTo>
                  <a:lnTo>
                    <a:pt x="450" y="260"/>
                  </a:lnTo>
                  <a:lnTo>
                    <a:pt x="450" y="258"/>
                  </a:lnTo>
                  <a:lnTo>
                    <a:pt x="452" y="258"/>
                  </a:lnTo>
                  <a:lnTo>
                    <a:pt x="452" y="256"/>
                  </a:lnTo>
                  <a:lnTo>
                    <a:pt x="452" y="254"/>
                  </a:lnTo>
                  <a:lnTo>
                    <a:pt x="452" y="252"/>
                  </a:lnTo>
                  <a:lnTo>
                    <a:pt x="450" y="252"/>
                  </a:lnTo>
                  <a:lnTo>
                    <a:pt x="452" y="252"/>
                  </a:lnTo>
                  <a:lnTo>
                    <a:pt x="452" y="250"/>
                  </a:lnTo>
                  <a:lnTo>
                    <a:pt x="452" y="252"/>
                  </a:lnTo>
                  <a:lnTo>
                    <a:pt x="454" y="252"/>
                  </a:lnTo>
                  <a:lnTo>
                    <a:pt x="456" y="250"/>
                  </a:lnTo>
                  <a:lnTo>
                    <a:pt x="456" y="248"/>
                  </a:lnTo>
                  <a:lnTo>
                    <a:pt x="456" y="246"/>
                  </a:lnTo>
                  <a:lnTo>
                    <a:pt x="458" y="248"/>
                  </a:lnTo>
                  <a:lnTo>
                    <a:pt x="458" y="250"/>
                  </a:lnTo>
                  <a:close/>
                  <a:moveTo>
                    <a:pt x="288" y="246"/>
                  </a:moveTo>
                  <a:lnTo>
                    <a:pt x="288" y="248"/>
                  </a:lnTo>
                  <a:lnTo>
                    <a:pt x="286" y="248"/>
                  </a:lnTo>
                  <a:lnTo>
                    <a:pt x="286" y="250"/>
                  </a:lnTo>
                  <a:lnTo>
                    <a:pt x="286" y="252"/>
                  </a:lnTo>
                  <a:lnTo>
                    <a:pt x="284" y="252"/>
                  </a:lnTo>
                  <a:lnTo>
                    <a:pt x="282" y="252"/>
                  </a:lnTo>
                  <a:lnTo>
                    <a:pt x="280" y="254"/>
                  </a:lnTo>
                  <a:lnTo>
                    <a:pt x="278" y="254"/>
                  </a:lnTo>
                  <a:lnTo>
                    <a:pt x="276" y="254"/>
                  </a:lnTo>
                  <a:lnTo>
                    <a:pt x="276" y="252"/>
                  </a:lnTo>
                  <a:lnTo>
                    <a:pt x="274" y="254"/>
                  </a:lnTo>
                  <a:lnTo>
                    <a:pt x="274" y="252"/>
                  </a:lnTo>
                  <a:lnTo>
                    <a:pt x="274" y="250"/>
                  </a:lnTo>
                  <a:lnTo>
                    <a:pt x="274" y="248"/>
                  </a:lnTo>
                  <a:lnTo>
                    <a:pt x="276" y="248"/>
                  </a:lnTo>
                  <a:lnTo>
                    <a:pt x="276" y="246"/>
                  </a:lnTo>
                  <a:lnTo>
                    <a:pt x="278" y="246"/>
                  </a:lnTo>
                  <a:lnTo>
                    <a:pt x="280" y="246"/>
                  </a:lnTo>
                  <a:lnTo>
                    <a:pt x="280" y="248"/>
                  </a:lnTo>
                  <a:lnTo>
                    <a:pt x="282" y="248"/>
                  </a:lnTo>
                  <a:lnTo>
                    <a:pt x="282" y="246"/>
                  </a:lnTo>
                  <a:lnTo>
                    <a:pt x="284" y="246"/>
                  </a:lnTo>
                  <a:lnTo>
                    <a:pt x="286" y="246"/>
                  </a:lnTo>
                  <a:lnTo>
                    <a:pt x="286" y="244"/>
                  </a:lnTo>
                  <a:lnTo>
                    <a:pt x="288" y="244"/>
                  </a:lnTo>
                  <a:lnTo>
                    <a:pt x="288" y="246"/>
                  </a:lnTo>
                  <a:close/>
                  <a:moveTo>
                    <a:pt x="192" y="242"/>
                  </a:moveTo>
                  <a:lnTo>
                    <a:pt x="194" y="242"/>
                  </a:lnTo>
                  <a:lnTo>
                    <a:pt x="192" y="242"/>
                  </a:lnTo>
                  <a:close/>
                  <a:moveTo>
                    <a:pt x="462" y="240"/>
                  </a:moveTo>
                  <a:lnTo>
                    <a:pt x="462" y="242"/>
                  </a:lnTo>
                  <a:lnTo>
                    <a:pt x="460" y="242"/>
                  </a:lnTo>
                  <a:lnTo>
                    <a:pt x="460" y="240"/>
                  </a:lnTo>
                  <a:lnTo>
                    <a:pt x="462" y="240"/>
                  </a:lnTo>
                  <a:close/>
                  <a:moveTo>
                    <a:pt x="430" y="244"/>
                  </a:moveTo>
                  <a:lnTo>
                    <a:pt x="430" y="246"/>
                  </a:lnTo>
                  <a:lnTo>
                    <a:pt x="430" y="248"/>
                  </a:lnTo>
                  <a:lnTo>
                    <a:pt x="428" y="250"/>
                  </a:lnTo>
                  <a:lnTo>
                    <a:pt x="428" y="248"/>
                  </a:lnTo>
                  <a:lnTo>
                    <a:pt x="426" y="248"/>
                  </a:lnTo>
                  <a:lnTo>
                    <a:pt x="426" y="250"/>
                  </a:lnTo>
                  <a:lnTo>
                    <a:pt x="424" y="250"/>
                  </a:lnTo>
                  <a:lnTo>
                    <a:pt x="426" y="250"/>
                  </a:lnTo>
                  <a:lnTo>
                    <a:pt x="426" y="252"/>
                  </a:lnTo>
                  <a:lnTo>
                    <a:pt x="426" y="254"/>
                  </a:lnTo>
                  <a:lnTo>
                    <a:pt x="426" y="256"/>
                  </a:lnTo>
                  <a:lnTo>
                    <a:pt x="424" y="258"/>
                  </a:lnTo>
                  <a:lnTo>
                    <a:pt x="426" y="260"/>
                  </a:lnTo>
                  <a:lnTo>
                    <a:pt x="424" y="262"/>
                  </a:lnTo>
                  <a:lnTo>
                    <a:pt x="426" y="262"/>
                  </a:lnTo>
                  <a:lnTo>
                    <a:pt x="426" y="264"/>
                  </a:lnTo>
                  <a:lnTo>
                    <a:pt x="428" y="264"/>
                  </a:lnTo>
                  <a:lnTo>
                    <a:pt x="428" y="262"/>
                  </a:lnTo>
                  <a:lnTo>
                    <a:pt x="428" y="260"/>
                  </a:lnTo>
                  <a:lnTo>
                    <a:pt x="428" y="258"/>
                  </a:lnTo>
                  <a:lnTo>
                    <a:pt x="428" y="256"/>
                  </a:lnTo>
                  <a:lnTo>
                    <a:pt x="430" y="256"/>
                  </a:lnTo>
                  <a:lnTo>
                    <a:pt x="432" y="256"/>
                  </a:lnTo>
                  <a:lnTo>
                    <a:pt x="434" y="258"/>
                  </a:lnTo>
                  <a:lnTo>
                    <a:pt x="432" y="258"/>
                  </a:lnTo>
                  <a:lnTo>
                    <a:pt x="432" y="260"/>
                  </a:lnTo>
                  <a:lnTo>
                    <a:pt x="432" y="262"/>
                  </a:lnTo>
                  <a:lnTo>
                    <a:pt x="432" y="264"/>
                  </a:lnTo>
                  <a:lnTo>
                    <a:pt x="430" y="264"/>
                  </a:lnTo>
                  <a:lnTo>
                    <a:pt x="428" y="262"/>
                  </a:lnTo>
                  <a:lnTo>
                    <a:pt x="428" y="264"/>
                  </a:lnTo>
                  <a:lnTo>
                    <a:pt x="430" y="266"/>
                  </a:lnTo>
                  <a:lnTo>
                    <a:pt x="430" y="268"/>
                  </a:lnTo>
                  <a:lnTo>
                    <a:pt x="428" y="268"/>
                  </a:lnTo>
                  <a:lnTo>
                    <a:pt x="428" y="270"/>
                  </a:lnTo>
                  <a:lnTo>
                    <a:pt x="428" y="268"/>
                  </a:lnTo>
                  <a:lnTo>
                    <a:pt x="426" y="268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4" y="268"/>
                  </a:lnTo>
                  <a:lnTo>
                    <a:pt x="424" y="266"/>
                  </a:lnTo>
                  <a:lnTo>
                    <a:pt x="422" y="266"/>
                  </a:lnTo>
                  <a:lnTo>
                    <a:pt x="422" y="264"/>
                  </a:lnTo>
                  <a:lnTo>
                    <a:pt x="420" y="264"/>
                  </a:lnTo>
                  <a:lnTo>
                    <a:pt x="422" y="266"/>
                  </a:lnTo>
                  <a:lnTo>
                    <a:pt x="422" y="268"/>
                  </a:lnTo>
                  <a:lnTo>
                    <a:pt x="420" y="268"/>
                  </a:lnTo>
                  <a:lnTo>
                    <a:pt x="418" y="268"/>
                  </a:lnTo>
                  <a:lnTo>
                    <a:pt x="418" y="270"/>
                  </a:lnTo>
                  <a:lnTo>
                    <a:pt x="420" y="270"/>
                  </a:lnTo>
                  <a:lnTo>
                    <a:pt x="420" y="272"/>
                  </a:lnTo>
                  <a:lnTo>
                    <a:pt x="420" y="270"/>
                  </a:lnTo>
                  <a:lnTo>
                    <a:pt x="422" y="270"/>
                  </a:lnTo>
                  <a:lnTo>
                    <a:pt x="422" y="272"/>
                  </a:lnTo>
                  <a:lnTo>
                    <a:pt x="422" y="274"/>
                  </a:lnTo>
                  <a:lnTo>
                    <a:pt x="420" y="274"/>
                  </a:lnTo>
                  <a:lnTo>
                    <a:pt x="418" y="274"/>
                  </a:lnTo>
                  <a:lnTo>
                    <a:pt x="418" y="272"/>
                  </a:lnTo>
                  <a:lnTo>
                    <a:pt x="416" y="272"/>
                  </a:lnTo>
                  <a:lnTo>
                    <a:pt x="416" y="274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16" y="276"/>
                  </a:lnTo>
                  <a:lnTo>
                    <a:pt x="418" y="276"/>
                  </a:lnTo>
                  <a:lnTo>
                    <a:pt x="418" y="278"/>
                  </a:lnTo>
                  <a:lnTo>
                    <a:pt x="416" y="278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2" y="280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0" y="282"/>
                  </a:lnTo>
                  <a:lnTo>
                    <a:pt x="410" y="284"/>
                  </a:lnTo>
                  <a:lnTo>
                    <a:pt x="408" y="284"/>
                  </a:lnTo>
                  <a:lnTo>
                    <a:pt x="406" y="284"/>
                  </a:lnTo>
                  <a:lnTo>
                    <a:pt x="406" y="286"/>
                  </a:lnTo>
                  <a:lnTo>
                    <a:pt x="406" y="288"/>
                  </a:lnTo>
                  <a:lnTo>
                    <a:pt x="406" y="290"/>
                  </a:lnTo>
                  <a:lnTo>
                    <a:pt x="404" y="290"/>
                  </a:lnTo>
                  <a:lnTo>
                    <a:pt x="402" y="290"/>
                  </a:lnTo>
                  <a:lnTo>
                    <a:pt x="402" y="292"/>
                  </a:lnTo>
                  <a:lnTo>
                    <a:pt x="400" y="292"/>
                  </a:lnTo>
                  <a:lnTo>
                    <a:pt x="400" y="294"/>
                  </a:lnTo>
                  <a:lnTo>
                    <a:pt x="400" y="296"/>
                  </a:lnTo>
                  <a:lnTo>
                    <a:pt x="400" y="298"/>
                  </a:lnTo>
                  <a:lnTo>
                    <a:pt x="398" y="298"/>
                  </a:lnTo>
                  <a:lnTo>
                    <a:pt x="398" y="300"/>
                  </a:lnTo>
                  <a:lnTo>
                    <a:pt x="400" y="300"/>
                  </a:lnTo>
                  <a:lnTo>
                    <a:pt x="398" y="302"/>
                  </a:lnTo>
                  <a:lnTo>
                    <a:pt x="398" y="302"/>
                  </a:lnTo>
                  <a:lnTo>
                    <a:pt x="398" y="300"/>
                  </a:lnTo>
                  <a:lnTo>
                    <a:pt x="398" y="298"/>
                  </a:lnTo>
                  <a:lnTo>
                    <a:pt x="396" y="298"/>
                  </a:lnTo>
                  <a:lnTo>
                    <a:pt x="396" y="296"/>
                  </a:lnTo>
                  <a:lnTo>
                    <a:pt x="396" y="294"/>
                  </a:lnTo>
                  <a:lnTo>
                    <a:pt x="396" y="292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400" y="292"/>
                  </a:lnTo>
                  <a:lnTo>
                    <a:pt x="400" y="290"/>
                  </a:lnTo>
                  <a:lnTo>
                    <a:pt x="400" y="288"/>
                  </a:lnTo>
                  <a:lnTo>
                    <a:pt x="400" y="286"/>
                  </a:lnTo>
                  <a:lnTo>
                    <a:pt x="402" y="286"/>
                  </a:lnTo>
                  <a:lnTo>
                    <a:pt x="402" y="284"/>
                  </a:lnTo>
                  <a:lnTo>
                    <a:pt x="404" y="284"/>
                  </a:lnTo>
                  <a:lnTo>
                    <a:pt x="404" y="282"/>
                  </a:lnTo>
                  <a:lnTo>
                    <a:pt x="404" y="280"/>
                  </a:lnTo>
                  <a:lnTo>
                    <a:pt x="406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78"/>
                  </a:lnTo>
                  <a:lnTo>
                    <a:pt x="410" y="278"/>
                  </a:lnTo>
                  <a:lnTo>
                    <a:pt x="408" y="276"/>
                  </a:lnTo>
                  <a:lnTo>
                    <a:pt x="406" y="276"/>
                  </a:lnTo>
                  <a:lnTo>
                    <a:pt x="404" y="278"/>
                  </a:lnTo>
                  <a:lnTo>
                    <a:pt x="404" y="276"/>
                  </a:lnTo>
                  <a:lnTo>
                    <a:pt x="402" y="276"/>
                  </a:lnTo>
                  <a:lnTo>
                    <a:pt x="402" y="274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6" y="274"/>
                  </a:lnTo>
                  <a:lnTo>
                    <a:pt x="408" y="274"/>
                  </a:lnTo>
                  <a:lnTo>
                    <a:pt x="406" y="274"/>
                  </a:lnTo>
                  <a:lnTo>
                    <a:pt x="406" y="272"/>
                  </a:lnTo>
                  <a:lnTo>
                    <a:pt x="406" y="270"/>
                  </a:lnTo>
                  <a:lnTo>
                    <a:pt x="404" y="270"/>
                  </a:lnTo>
                  <a:lnTo>
                    <a:pt x="402" y="270"/>
                  </a:lnTo>
                  <a:lnTo>
                    <a:pt x="402" y="268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6"/>
                  </a:lnTo>
                  <a:lnTo>
                    <a:pt x="404" y="266"/>
                  </a:lnTo>
                  <a:lnTo>
                    <a:pt x="406" y="268"/>
                  </a:lnTo>
                  <a:lnTo>
                    <a:pt x="408" y="268"/>
                  </a:lnTo>
                  <a:lnTo>
                    <a:pt x="408" y="270"/>
                  </a:lnTo>
                  <a:lnTo>
                    <a:pt x="410" y="270"/>
                  </a:lnTo>
                  <a:lnTo>
                    <a:pt x="410" y="272"/>
                  </a:lnTo>
                  <a:lnTo>
                    <a:pt x="410" y="270"/>
                  </a:lnTo>
                  <a:lnTo>
                    <a:pt x="412" y="270"/>
                  </a:lnTo>
                  <a:lnTo>
                    <a:pt x="410" y="268"/>
                  </a:lnTo>
                  <a:lnTo>
                    <a:pt x="408" y="268"/>
                  </a:lnTo>
                  <a:lnTo>
                    <a:pt x="408" y="266"/>
                  </a:lnTo>
                  <a:lnTo>
                    <a:pt x="406" y="264"/>
                  </a:lnTo>
                  <a:lnTo>
                    <a:pt x="406" y="262"/>
                  </a:lnTo>
                  <a:lnTo>
                    <a:pt x="406" y="260"/>
                  </a:lnTo>
                  <a:lnTo>
                    <a:pt x="408" y="260"/>
                  </a:lnTo>
                  <a:lnTo>
                    <a:pt x="408" y="262"/>
                  </a:lnTo>
                  <a:lnTo>
                    <a:pt x="410" y="262"/>
                  </a:lnTo>
                  <a:lnTo>
                    <a:pt x="410" y="264"/>
                  </a:lnTo>
                  <a:lnTo>
                    <a:pt x="412" y="264"/>
                  </a:lnTo>
                  <a:lnTo>
                    <a:pt x="412" y="266"/>
                  </a:lnTo>
                  <a:lnTo>
                    <a:pt x="414" y="266"/>
                  </a:lnTo>
                  <a:lnTo>
                    <a:pt x="414" y="268"/>
                  </a:lnTo>
                  <a:lnTo>
                    <a:pt x="416" y="268"/>
                  </a:lnTo>
                  <a:lnTo>
                    <a:pt x="418" y="268"/>
                  </a:lnTo>
                  <a:lnTo>
                    <a:pt x="418" y="266"/>
                  </a:lnTo>
                  <a:lnTo>
                    <a:pt x="420" y="266"/>
                  </a:lnTo>
                  <a:lnTo>
                    <a:pt x="420" y="264"/>
                  </a:lnTo>
                  <a:lnTo>
                    <a:pt x="418" y="266"/>
                  </a:lnTo>
                  <a:lnTo>
                    <a:pt x="416" y="266"/>
                  </a:lnTo>
                  <a:lnTo>
                    <a:pt x="416" y="264"/>
                  </a:lnTo>
                  <a:lnTo>
                    <a:pt x="416" y="262"/>
                  </a:lnTo>
                  <a:lnTo>
                    <a:pt x="414" y="262"/>
                  </a:lnTo>
                  <a:lnTo>
                    <a:pt x="416" y="262"/>
                  </a:lnTo>
                  <a:lnTo>
                    <a:pt x="416" y="260"/>
                  </a:lnTo>
                  <a:lnTo>
                    <a:pt x="418" y="260"/>
                  </a:lnTo>
                  <a:lnTo>
                    <a:pt x="416" y="260"/>
                  </a:lnTo>
                  <a:lnTo>
                    <a:pt x="414" y="260"/>
                  </a:lnTo>
                  <a:lnTo>
                    <a:pt x="414" y="258"/>
                  </a:lnTo>
                  <a:lnTo>
                    <a:pt x="412" y="256"/>
                  </a:lnTo>
                  <a:lnTo>
                    <a:pt x="412" y="254"/>
                  </a:lnTo>
                  <a:lnTo>
                    <a:pt x="412" y="252"/>
                  </a:lnTo>
                  <a:lnTo>
                    <a:pt x="412" y="254"/>
                  </a:lnTo>
                  <a:lnTo>
                    <a:pt x="414" y="252"/>
                  </a:lnTo>
                  <a:lnTo>
                    <a:pt x="414" y="254"/>
                  </a:lnTo>
                  <a:lnTo>
                    <a:pt x="416" y="254"/>
                  </a:lnTo>
                  <a:lnTo>
                    <a:pt x="416" y="256"/>
                  </a:lnTo>
                  <a:lnTo>
                    <a:pt x="418" y="256"/>
                  </a:lnTo>
                  <a:lnTo>
                    <a:pt x="420" y="258"/>
                  </a:lnTo>
                  <a:lnTo>
                    <a:pt x="420" y="260"/>
                  </a:lnTo>
                  <a:lnTo>
                    <a:pt x="420" y="258"/>
                  </a:lnTo>
                  <a:lnTo>
                    <a:pt x="422" y="258"/>
                  </a:lnTo>
                  <a:lnTo>
                    <a:pt x="420" y="258"/>
                  </a:lnTo>
                  <a:lnTo>
                    <a:pt x="420" y="256"/>
                  </a:lnTo>
                  <a:lnTo>
                    <a:pt x="420" y="254"/>
                  </a:lnTo>
                  <a:lnTo>
                    <a:pt x="420" y="252"/>
                  </a:lnTo>
                  <a:lnTo>
                    <a:pt x="422" y="252"/>
                  </a:lnTo>
                  <a:lnTo>
                    <a:pt x="424" y="252"/>
                  </a:lnTo>
                  <a:lnTo>
                    <a:pt x="422" y="250"/>
                  </a:lnTo>
                  <a:lnTo>
                    <a:pt x="424" y="250"/>
                  </a:lnTo>
                  <a:lnTo>
                    <a:pt x="424" y="248"/>
                  </a:lnTo>
                  <a:lnTo>
                    <a:pt x="422" y="248"/>
                  </a:lnTo>
                  <a:lnTo>
                    <a:pt x="422" y="246"/>
                  </a:lnTo>
                  <a:lnTo>
                    <a:pt x="424" y="246"/>
                  </a:lnTo>
                  <a:lnTo>
                    <a:pt x="424" y="244"/>
                  </a:lnTo>
                  <a:lnTo>
                    <a:pt x="426" y="242"/>
                  </a:lnTo>
                  <a:lnTo>
                    <a:pt x="426" y="240"/>
                  </a:lnTo>
                  <a:lnTo>
                    <a:pt x="428" y="240"/>
                  </a:lnTo>
                  <a:lnTo>
                    <a:pt x="428" y="242"/>
                  </a:lnTo>
                  <a:lnTo>
                    <a:pt x="430" y="242"/>
                  </a:lnTo>
                  <a:lnTo>
                    <a:pt x="430" y="244"/>
                  </a:lnTo>
                  <a:close/>
                  <a:moveTo>
                    <a:pt x="166" y="246"/>
                  </a:moveTo>
                  <a:lnTo>
                    <a:pt x="164" y="244"/>
                  </a:lnTo>
                  <a:lnTo>
                    <a:pt x="172" y="236"/>
                  </a:lnTo>
                  <a:lnTo>
                    <a:pt x="170" y="240"/>
                  </a:lnTo>
                  <a:lnTo>
                    <a:pt x="168" y="242"/>
                  </a:lnTo>
                  <a:lnTo>
                    <a:pt x="166" y="244"/>
                  </a:lnTo>
                  <a:lnTo>
                    <a:pt x="166" y="246"/>
                  </a:lnTo>
                  <a:close/>
                  <a:moveTo>
                    <a:pt x="412" y="232"/>
                  </a:moveTo>
                  <a:lnTo>
                    <a:pt x="412" y="234"/>
                  </a:lnTo>
                  <a:lnTo>
                    <a:pt x="414" y="234"/>
                  </a:lnTo>
                  <a:lnTo>
                    <a:pt x="414" y="236"/>
                  </a:lnTo>
                  <a:lnTo>
                    <a:pt x="414" y="238"/>
                  </a:lnTo>
                  <a:lnTo>
                    <a:pt x="412" y="238"/>
                  </a:lnTo>
                  <a:lnTo>
                    <a:pt x="412" y="236"/>
                  </a:lnTo>
                  <a:lnTo>
                    <a:pt x="410" y="236"/>
                  </a:lnTo>
                  <a:lnTo>
                    <a:pt x="408" y="236"/>
                  </a:lnTo>
                  <a:lnTo>
                    <a:pt x="408" y="234"/>
                  </a:lnTo>
                  <a:lnTo>
                    <a:pt x="406" y="234"/>
                  </a:lnTo>
                  <a:lnTo>
                    <a:pt x="406" y="232"/>
                  </a:lnTo>
                  <a:lnTo>
                    <a:pt x="408" y="232"/>
                  </a:lnTo>
                  <a:lnTo>
                    <a:pt x="410" y="232"/>
                  </a:lnTo>
                  <a:lnTo>
                    <a:pt x="412" y="232"/>
                  </a:lnTo>
                  <a:lnTo>
                    <a:pt x="412" y="232"/>
                  </a:lnTo>
                  <a:close/>
                  <a:moveTo>
                    <a:pt x="388" y="230"/>
                  </a:moveTo>
                  <a:lnTo>
                    <a:pt x="390" y="230"/>
                  </a:lnTo>
                  <a:lnTo>
                    <a:pt x="390" y="232"/>
                  </a:lnTo>
                  <a:lnTo>
                    <a:pt x="388" y="232"/>
                  </a:lnTo>
                  <a:lnTo>
                    <a:pt x="388" y="234"/>
                  </a:lnTo>
                  <a:lnTo>
                    <a:pt x="388" y="232"/>
                  </a:lnTo>
                  <a:lnTo>
                    <a:pt x="390" y="232"/>
                  </a:lnTo>
                  <a:lnTo>
                    <a:pt x="390" y="234"/>
                  </a:lnTo>
                  <a:lnTo>
                    <a:pt x="390" y="236"/>
                  </a:lnTo>
                  <a:lnTo>
                    <a:pt x="392" y="238"/>
                  </a:lnTo>
                  <a:lnTo>
                    <a:pt x="390" y="238"/>
                  </a:lnTo>
                  <a:lnTo>
                    <a:pt x="392" y="238"/>
                  </a:lnTo>
                  <a:lnTo>
                    <a:pt x="392" y="240"/>
                  </a:lnTo>
                  <a:lnTo>
                    <a:pt x="390" y="240"/>
                  </a:lnTo>
                  <a:lnTo>
                    <a:pt x="390" y="242"/>
                  </a:lnTo>
                  <a:lnTo>
                    <a:pt x="390" y="244"/>
                  </a:lnTo>
                  <a:lnTo>
                    <a:pt x="390" y="246"/>
                  </a:lnTo>
                  <a:lnTo>
                    <a:pt x="388" y="246"/>
                  </a:lnTo>
                  <a:lnTo>
                    <a:pt x="388" y="244"/>
                  </a:lnTo>
                  <a:lnTo>
                    <a:pt x="386" y="244"/>
                  </a:lnTo>
                  <a:lnTo>
                    <a:pt x="384" y="244"/>
                  </a:lnTo>
                  <a:lnTo>
                    <a:pt x="386" y="244"/>
                  </a:lnTo>
                  <a:lnTo>
                    <a:pt x="386" y="242"/>
                  </a:lnTo>
                  <a:lnTo>
                    <a:pt x="384" y="242"/>
                  </a:lnTo>
                  <a:lnTo>
                    <a:pt x="384" y="240"/>
                  </a:lnTo>
                  <a:lnTo>
                    <a:pt x="382" y="240"/>
                  </a:lnTo>
                  <a:lnTo>
                    <a:pt x="382" y="242"/>
                  </a:lnTo>
                  <a:lnTo>
                    <a:pt x="382" y="240"/>
                  </a:lnTo>
                  <a:lnTo>
                    <a:pt x="380" y="240"/>
                  </a:lnTo>
                  <a:lnTo>
                    <a:pt x="380" y="238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6" y="240"/>
                  </a:lnTo>
                  <a:lnTo>
                    <a:pt x="376" y="238"/>
                  </a:lnTo>
                  <a:lnTo>
                    <a:pt x="374" y="238"/>
                  </a:lnTo>
                  <a:lnTo>
                    <a:pt x="374" y="236"/>
                  </a:lnTo>
                  <a:lnTo>
                    <a:pt x="372" y="236"/>
                  </a:lnTo>
                  <a:lnTo>
                    <a:pt x="374" y="234"/>
                  </a:lnTo>
                  <a:lnTo>
                    <a:pt x="376" y="232"/>
                  </a:lnTo>
                  <a:lnTo>
                    <a:pt x="374" y="232"/>
                  </a:lnTo>
                  <a:lnTo>
                    <a:pt x="374" y="232"/>
                  </a:lnTo>
                  <a:lnTo>
                    <a:pt x="376" y="232"/>
                  </a:lnTo>
                  <a:lnTo>
                    <a:pt x="378" y="232"/>
                  </a:lnTo>
                  <a:lnTo>
                    <a:pt x="378" y="232"/>
                  </a:lnTo>
                  <a:lnTo>
                    <a:pt x="380" y="232"/>
                  </a:lnTo>
                  <a:lnTo>
                    <a:pt x="382" y="232"/>
                  </a:lnTo>
                  <a:lnTo>
                    <a:pt x="384" y="232"/>
                  </a:lnTo>
                  <a:lnTo>
                    <a:pt x="386" y="232"/>
                  </a:lnTo>
                  <a:lnTo>
                    <a:pt x="386" y="230"/>
                  </a:lnTo>
                  <a:lnTo>
                    <a:pt x="388" y="230"/>
                  </a:lnTo>
                  <a:close/>
                  <a:moveTo>
                    <a:pt x="356" y="224"/>
                  </a:moveTo>
                  <a:lnTo>
                    <a:pt x="358" y="224"/>
                  </a:lnTo>
                  <a:lnTo>
                    <a:pt x="360" y="224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2" y="22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2"/>
                  </a:lnTo>
                  <a:lnTo>
                    <a:pt x="360" y="232"/>
                  </a:lnTo>
                  <a:lnTo>
                    <a:pt x="360" y="234"/>
                  </a:lnTo>
                  <a:lnTo>
                    <a:pt x="360" y="232"/>
                  </a:lnTo>
                  <a:lnTo>
                    <a:pt x="358" y="232"/>
                  </a:lnTo>
                  <a:lnTo>
                    <a:pt x="360" y="234"/>
                  </a:lnTo>
                  <a:lnTo>
                    <a:pt x="358" y="234"/>
                  </a:lnTo>
                  <a:lnTo>
                    <a:pt x="358" y="236"/>
                  </a:lnTo>
                  <a:lnTo>
                    <a:pt x="358" y="238"/>
                  </a:lnTo>
                  <a:lnTo>
                    <a:pt x="360" y="238"/>
                  </a:lnTo>
                  <a:lnTo>
                    <a:pt x="362" y="236"/>
                  </a:lnTo>
                  <a:lnTo>
                    <a:pt x="362" y="234"/>
                  </a:lnTo>
                  <a:lnTo>
                    <a:pt x="364" y="234"/>
                  </a:lnTo>
                  <a:lnTo>
                    <a:pt x="366" y="234"/>
                  </a:lnTo>
                  <a:lnTo>
                    <a:pt x="366" y="232"/>
                  </a:lnTo>
                  <a:lnTo>
                    <a:pt x="364" y="232"/>
                  </a:lnTo>
                  <a:lnTo>
                    <a:pt x="366" y="230"/>
                  </a:lnTo>
                  <a:lnTo>
                    <a:pt x="366" y="228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70" y="226"/>
                  </a:lnTo>
                  <a:lnTo>
                    <a:pt x="372" y="228"/>
                  </a:lnTo>
                  <a:lnTo>
                    <a:pt x="374" y="228"/>
                  </a:lnTo>
                  <a:lnTo>
                    <a:pt x="372" y="228"/>
                  </a:lnTo>
                  <a:lnTo>
                    <a:pt x="372" y="230"/>
                  </a:lnTo>
                  <a:lnTo>
                    <a:pt x="374" y="232"/>
                  </a:lnTo>
                  <a:lnTo>
                    <a:pt x="372" y="232"/>
                  </a:lnTo>
                  <a:lnTo>
                    <a:pt x="372" y="232"/>
                  </a:lnTo>
                  <a:lnTo>
                    <a:pt x="370" y="232"/>
                  </a:lnTo>
                  <a:lnTo>
                    <a:pt x="368" y="234"/>
                  </a:lnTo>
                  <a:lnTo>
                    <a:pt x="368" y="236"/>
                  </a:lnTo>
                  <a:lnTo>
                    <a:pt x="368" y="238"/>
                  </a:lnTo>
                  <a:lnTo>
                    <a:pt x="368" y="240"/>
                  </a:lnTo>
                  <a:lnTo>
                    <a:pt x="368" y="242"/>
                  </a:lnTo>
                  <a:lnTo>
                    <a:pt x="370" y="242"/>
                  </a:lnTo>
                  <a:lnTo>
                    <a:pt x="370" y="244"/>
                  </a:lnTo>
                  <a:lnTo>
                    <a:pt x="372" y="244"/>
                  </a:lnTo>
                  <a:lnTo>
                    <a:pt x="372" y="246"/>
                  </a:lnTo>
                  <a:lnTo>
                    <a:pt x="372" y="248"/>
                  </a:lnTo>
                  <a:lnTo>
                    <a:pt x="370" y="246"/>
                  </a:lnTo>
                  <a:lnTo>
                    <a:pt x="370" y="248"/>
                  </a:lnTo>
                  <a:lnTo>
                    <a:pt x="368" y="248"/>
                  </a:lnTo>
                  <a:lnTo>
                    <a:pt x="370" y="248"/>
                  </a:lnTo>
                  <a:lnTo>
                    <a:pt x="372" y="248"/>
                  </a:lnTo>
                  <a:lnTo>
                    <a:pt x="374" y="248"/>
                  </a:lnTo>
                  <a:lnTo>
                    <a:pt x="374" y="250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4" y="252"/>
                  </a:lnTo>
                  <a:lnTo>
                    <a:pt x="376" y="254"/>
                  </a:lnTo>
                  <a:lnTo>
                    <a:pt x="378" y="254"/>
                  </a:lnTo>
                  <a:lnTo>
                    <a:pt x="378" y="256"/>
                  </a:lnTo>
                  <a:lnTo>
                    <a:pt x="376" y="256"/>
                  </a:lnTo>
                  <a:lnTo>
                    <a:pt x="374" y="256"/>
                  </a:lnTo>
                  <a:lnTo>
                    <a:pt x="372" y="256"/>
                  </a:lnTo>
                  <a:lnTo>
                    <a:pt x="372" y="254"/>
                  </a:lnTo>
                  <a:lnTo>
                    <a:pt x="370" y="254"/>
                  </a:lnTo>
                  <a:lnTo>
                    <a:pt x="370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2" y="258"/>
                  </a:lnTo>
                  <a:lnTo>
                    <a:pt x="372" y="256"/>
                  </a:lnTo>
                  <a:lnTo>
                    <a:pt x="374" y="258"/>
                  </a:lnTo>
                  <a:lnTo>
                    <a:pt x="374" y="256"/>
                  </a:lnTo>
                  <a:lnTo>
                    <a:pt x="374" y="258"/>
                  </a:lnTo>
                  <a:lnTo>
                    <a:pt x="374" y="260"/>
                  </a:lnTo>
                  <a:lnTo>
                    <a:pt x="374" y="262"/>
                  </a:lnTo>
                  <a:lnTo>
                    <a:pt x="372" y="262"/>
                  </a:lnTo>
                  <a:lnTo>
                    <a:pt x="372" y="264"/>
                  </a:lnTo>
                  <a:lnTo>
                    <a:pt x="372" y="262"/>
                  </a:lnTo>
                  <a:lnTo>
                    <a:pt x="372" y="260"/>
                  </a:lnTo>
                  <a:lnTo>
                    <a:pt x="370" y="260"/>
                  </a:lnTo>
                  <a:lnTo>
                    <a:pt x="368" y="260"/>
                  </a:lnTo>
                  <a:lnTo>
                    <a:pt x="368" y="262"/>
                  </a:lnTo>
                  <a:lnTo>
                    <a:pt x="368" y="260"/>
                  </a:lnTo>
                  <a:lnTo>
                    <a:pt x="366" y="260"/>
                  </a:lnTo>
                  <a:lnTo>
                    <a:pt x="364" y="262"/>
                  </a:lnTo>
                  <a:lnTo>
                    <a:pt x="364" y="260"/>
                  </a:lnTo>
                  <a:lnTo>
                    <a:pt x="364" y="258"/>
                  </a:lnTo>
                  <a:lnTo>
                    <a:pt x="362" y="260"/>
                  </a:lnTo>
                  <a:lnTo>
                    <a:pt x="362" y="258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58" y="256"/>
                  </a:lnTo>
                  <a:lnTo>
                    <a:pt x="358" y="254"/>
                  </a:lnTo>
                  <a:lnTo>
                    <a:pt x="360" y="254"/>
                  </a:lnTo>
                  <a:lnTo>
                    <a:pt x="360" y="252"/>
                  </a:lnTo>
                  <a:lnTo>
                    <a:pt x="358" y="252"/>
                  </a:lnTo>
                  <a:lnTo>
                    <a:pt x="358" y="254"/>
                  </a:lnTo>
                  <a:lnTo>
                    <a:pt x="356" y="254"/>
                  </a:lnTo>
                  <a:lnTo>
                    <a:pt x="354" y="254"/>
                  </a:lnTo>
                  <a:lnTo>
                    <a:pt x="352" y="254"/>
                  </a:lnTo>
                  <a:lnTo>
                    <a:pt x="352" y="256"/>
                  </a:lnTo>
                  <a:lnTo>
                    <a:pt x="352" y="258"/>
                  </a:lnTo>
                  <a:lnTo>
                    <a:pt x="350" y="258"/>
                  </a:lnTo>
                  <a:lnTo>
                    <a:pt x="350" y="260"/>
                  </a:lnTo>
                  <a:lnTo>
                    <a:pt x="350" y="262"/>
                  </a:lnTo>
                  <a:lnTo>
                    <a:pt x="348" y="262"/>
                  </a:lnTo>
                  <a:lnTo>
                    <a:pt x="348" y="264"/>
                  </a:lnTo>
                  <a:lnTo>
                    <a:pt x="348" y="266"/>
                  </a:lnTo>
                  <a:lnTo>
                    <a:pt x="348" y="266"/>
                  </a:lnTo>
                  <a:lnTo>
                    <a:pt x="348" y="264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2"/>
                  </a:lnTo>
                  <a:lnTo>
                    <a:pt x="348" y="260"/>
                  </a:lnTo>
                  <a:lnTo>
                    <a:pt x="348" y="258"/>
                  </a:lnTo>
                  <a:lnTo>
                    <a:pt x="348" y="258"/>
                  </a:lnTo>
                  <a:lnTo>
                    <a:pt x="348" y="256"/>
                  </a:lnTo>
                  <a:lnTo>
                    <a:pt x="348" y="254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8" y="246"/>
                  </a:lnTo>
                  <a:lnTo>
                    <a:pt x="346" y="244"/>
                  </a:lnTo>
                  <a:lnTo>
                    <a:pt x="346" y="242"/>
                  </a:lnTo>
                  <a:lnTo>
                    <a:pt x="346" y="240"/>
                  </a:lnTo>
                  <a:lnTo>
                    <a:pt x="346" y="238"/>
                  </a:lnTo>
                  <a:lnTo>
                    <a:pt x="348" y="238"/>
                  </a:lnTo>
                  <a:lnTo>
                    <a:pt x="346" y="238"/>
                  </a:lnTo>
                  <a:lnTo>
                    <a:pt x="346" y="236"/>
                  </a:lnTo>
                  <a:lnTo>
                    <a:pt x="344" y="234"/>
                  </a:lnTo>
                  <a:lnTo>
                    <a:pt x="346" y="234"/>
                  </a:lnTo>
                  <a:lnTo>
                    <a:pt x="346" y="236"/>
                  </a:lnTo>
                  <a:lnTo>
                    <a:pt x="348" y="236"/>
                  </a:lnTo>
                  <a:lnTo>
                    <a:pt x="348" y="234"/>
                  </a:lnTo>
                  <a:lnTo>
                    <a:pt x="346" y="234"/>
                  </a:lnTo>
                  <a:lnTo>
                    <a:pt x="346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48" y="230"/>
                  </a:lnTo>
                  <a:lnTo>
                    <a:pt x="348" y="230"/>
                  </a:lnTo>
                  <a:lnTo>
                    <a:pt x="348" y="228"/>
                  </a:lnTo>
                  <a:lnTo>
                    <a:pt x="350" y="226"/>
                  </a:lnTo>
                  <a:lnTo>
                    <a:pt x="352" y="226"/>
                  </a:lnTo>
                  <a:lnTo>
                    <a:pt x="354" y="226"/>
                  </a:lnTo>
                  <a:lnTo>
                    <a:pt x="354" y="224"/>
                  </a:lnTo>
                  <a:lnTo>
                    <a:pt x="356" y="224"/>
                  </a:lnTo>
                  <a:close/>
                  <a:moveTo>
                    <a:pt x="192" y="222"/>
                  </a:moveTo>
                  <a:lnTo>
                    <a:pt x="192" y="224"/>
                  </a:lnTo>
                  <a:lnTo>
                    <a:pt x="190" y="224"/>
                  </a:lnTo>
                  <a:lnTo>
                    <a:pt x="188" y="224"/>
                  </a:lnTo>
                  <a:lnTo>
                    <a:pt x="186" y="226"/>
                  </a:lnTo>
                  <a:lnTo>
                    <a:pt x="184" y="228"/>
                  </a:lnTo>
                  <a:lnTo>
                    <a:pt x="182" y="228"/>
                  </a:lnTo>
                  <a:lnTo>
                    <a:pt x="180" y="228"/>
                  </a:lnTo>
                  <a:lnTo>
                    <a:pt x="178" y="230"/>
                  </a:lnTo>
                  <a:lnTo>
                    <a:pt x="174" y="232"/>
                  </a:lnTo>
                  <a:lnTo>
                    <a:pt x="174" y="232"/>
                  </a:lnTo>
                  <a:lnTo>
                    <a:pt x="176" y="230"/>
                  </a:lnTo>
                  <a:lnTo>
                    <a:pt x="178" y="230"/>
                  </a:lnTo>
                  <a:lnTo>
                    <a:pt x="180" y="228"/>
                  </a:lnTo>
                  <a:lnTo>
                    <a:pt x="182" y="228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6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90" y="222"/>
                  </a:lnTo>
                  <a:lnTo>
                    <a:pt x="192" y="222"/>
                  </a:lnTo>
                  <a:close/>
                  <a:moveTo>
                    <a:pt x="154" y="220"/>
                  </a:moveTo>
                  <a:lnTo>
                    <a:pt x="156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4"/>
                  </a:lnTo>
                  <a:lnTo>
                    <a:pt x="154" y="226"/>
                  </a:lnTo>
                  <a:lnTo>
                    <a:pt x="152" y="224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52" y="220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4" y="220"/>
                  </a:lnTo>
                  <a:close/>
                  <a:moveTo>
                    <a:pt x="396" y="216"/>
                  </a:moveTo>
                  <a:lnTo>
                    <a:pt x="398" y="216"/>
                  </a:lnTo>
                  <a:lnTo>
                    <a:pt x="398" y="216"/>
                  </a:lnTo>
                  <a:lnTo>
                    <a:pt x="398" y="216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18"/>
                  </a:lnTo>
                  <a:lnTo>
                    <a:pt x="398" y="220"/>
                  </a:lnTo>
                  <a:lnTo>
                    <a:pt x="398" y="218"/>
                  </a:lnTo>
                  <a:lnTo>
                    <a:pt x="400" y="218"/>
                  </a:lnTo>
                  <a:lnTo>
                    <a:pt x="400" y="216"/>
                  </a:lnTo>
                  <a:lnTo>
                    <a:pt x="400" y="218"/>
                  </a:lnTo>
                  <a:lnTo>
                    <a:pt x="402" y="218"/>
                  </a:lnTo>
                  <a:lnTo>
                    <a:pt x="404" y="218"/>
                  </a:lnTo>
                  <a:lnTo>
                    <a:pt x="404" y="216"/>
                  </a:lnTo>
                  <a:lnTo>
                    <a:pt x="404" y="218"/>
                  </a:lnTo>
                  <a:lnTo>
                    <a:pt x="404" y="220"/>
                  </a:lnTo>
                  <a:lnTo>
                    <a:pt x="402" y="222"/>
                  </a:lnTo>
                  <a:lnTo>
                    <a:pt x="404" y="222"/>
                  </a:lnTo>
                  <a:lnTo>
                    <a:pt x="404" y="224"/>
                  </a:lnTo>
                  <a:lnTo>
                    <a:pt x="404" y="226"/>
                  </a:lnTo>
                  <a:lnTo>
                    <a:pt x="404" y="228"/>
                  </a:lnTo>
                  <a:lnTo>
                    <a:pt x="402" y="228"/>
                  </a:lnTo>
                  <a:lnTo>
                    <a:pt x="402" y="226"/>
                  </a:lnTo>
                  <a:lnTo>
                    <a:pt x="402" y="224"/>
                  </a:lnTo>
                  <a:lnTo>
                    <a:pt x="400" y="224"/>
                  </a:lnTo>
                  <a:lnTo>
                    <a:pt x="400" y="226"/>
                  </a:lnTo>
                  <a:lnTo>
                    <a:pt x="398" y="226"/>
                  </a:lnTo>
                  <a:lnTo>
                    <a:pt x="398" y="224"/>
                  </a:lnTo>
                  <a:lnTo>
                    <a:pt x="398" y="224"/>
                  </a:lnTo>
                  <a:lnTo>
                    <a:pt x="398" y="222"/>
                  </a:lnTo>
                  <a:lnTo>
                    <a:pt x="396" y="222"/>
                  </a:lnTo>
                  <a:lnTo>
                    <a:pt x="394" y="222"/>
                  </a:lnTo>
                  <a:lnTo>
                    <a:pt x="394" y="224"/>
                  </a:lnTo>
                  <a:lnTo>
                    <a:pt x="394" y="226"/>
                  </a:lnTo>
                  <a:lnTo>
                    <a:pt x="392" y="226"/>
                  </a:lnTo>
                  <a:lnTo>
                    <a:pt x="390" y="226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8" y="220"/>
                  </a:lnTo>
                  <a:lnTo>
                    <a:pt x="390" y="218"/>
                  </a:lnTo>
                  <a:lnTo>
                    <a:pt x="392" y="218"/>
                  </a:lnTo>
                  <a:lnTo>
                    <a:pt x="392" y="216"/>
                  </a:lnTo>
                  <a:lnTo>
                    <a:pt x="394" y="216"/>
                  </a:lnTo>
                  <a:lnTo>
                    <a:pt x="396" y="214"/>
                  </a:lnTo>
                  <a:lnTo>
                    <a:pt x="396" y="216"/>
                  </a:lnTo>
                  <a:close/>
                  <a:moveTo>
                    <a:pt x="412" y="208"/>
                  </a:moveTo>
                  <a:lnTo>
                    <a:pt x="410" y="208"/>
                  </a:lnTo>
                  <a:lnTo>
                    <a:pt x="412" y="208"/>
                  </a:lnTo>
                  <a:lnTo>
                    <a:pt x="412" y="206"/>
                  </a:lnTo>
                  <a:lnTo>
                    <a:pt x="412" y="208"/>
                  </a:lnTo>
                  <a:close/>
                  <a:moveTo>
                    <a:pt x="278" y="208"/>
                  </a:moveTo>
                  <a:lnTo>
                    <a:pt x="276" y="208"/>
                  </a:lnTo>
                  <a:lnTo>
                    <a:pt x="276" y="206"/>
                  </a:lnTo>
                  <a:lnTo>
                    <a:pt x="278" y="206"/>
                  </a:lnTo>
                  <a:lnTo>
                    <a:pt x="278" y="208"/>
                  </a:lnTo>
                  <a:close/>
                  <a:moveTo>
                    <a:pt x="384" y="202"/>
                  </a:moveTo>
                  <a:lnTo>
                    <a:pt x="386" y="202"/>
                  </a:lnTo>
                  <a:lnTo>
                    <a:pt x="386" y="204"/>
                  </a:lnTo>
                  <a:lnTo>
                    <a:pt x="386" y="202"/>
                  </a:lnTo>
                  <a:lnTo>
                    <a:pt x="384" y="202"/>
                  </a:lnTo>
                  <a:lnTo>
                    <a:pt x="382" y="202"/>
                  </a:lnTo>
                  <a:lnTo>
                    <a:pt x="384" y="202"/>
                  </a:lnTo>
                  <a:close/>
                  <a:moveTo>
                    <a:pt x="348" y="146"/>
                  </a:moveTo>
                  <a:lnTo>
                    <a:pt x="348" y="148"/>
                  </a:lnTo>
                  <a:lnTo>
                    <a:pt x="348" y="148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50"/>
                  </a:lnTo>
                  <a:lnTo>
                    <a:pt x="338" y="148"/>
                  </a:lnTo>
                  <a:lnTo>
                    <a:pt x="340" y="148"/>
                  </a:lnTo>
                  <a:lnTo>
                    <a:pt x="342" y="148"/>
                  </a:lnTo>
                  <a:lnTo>
                    <a:pt x="344" y="146"/>
                  </a:lnTo>
                  <a:lnTo>
                    <a:pt x="346" y="146"/>
                  </a:lnTo>
                  <a:lnTo>
                    <a:pt x="346" y="144"/>
                  </a:lnTo>
                  <a:lnTo>
                    <a:pt x="348" y="142"/>
                  </a:lnTo>
                  <a:lnTo>
                    <a:pt x="348" y="140"/>
                  </a:lnTo>
                  <a:lnTo>
                    <a:pt x="348" y="140"/>
                  </a:lnTo>
                  <a:lnTo>
                    <a:pt x="348" y="142"/>
                  </a:lnTo>
                  <a:lnTo>
                    <a:pt x="348" y="142"/>
                  </a:lnTo>
                  <a:lnTo>
                    <a:pt x="348" y="144"/>
                  </a:lnTo>
                  <a:lnTo>
                    <a:pt x="348" y="144"/>
                  </a:lnTo>
                  <a:lnTo>
                    <a:pt x="348" y="146"/>
                  </a:lnTo>
                  <a:close/>
                  <a:moveTo>
                    <a:pt x="322" y="136"/>
                  </a:moveTo>
                  <a:lnTo>
                    <a:pt x="322" y="134"/>
                  </a:lnTo>
                  <a:lnTo>
                    <a:pt x="324" y="134"/>
                  </a:lnTo>
                  <a:lnTo>
                    <a:pt x="322" y="136"/>
                  </a:lnTo>
                  <a:close/>
                  <a:moveTo>
                    <a:pt x="332" y="136"/>
                  </a:moveTo>
                  <a:lnTo>
                    <a:pt x="330" y="134"/>
                  </a:lnTo>
                  <a:lnTo>
                    <a:pt x="332" y="134"/>
                  </a:lnTo>
                  <a:lnTo>
                    <a:pt x="334" y="132"/>
                  </a:lnTo>
                  <a:lnTo>
                    <a:pt x="332" y="134"/>
                  </a:lnTo>
                  <a:lnTo>
                    <a:pt x="332" y="136"/>
                  </a:lnTo>
                  <a:close/>
                  <a:moveTo>
                    <a:pt x="334" y="132"/>
                  </a:moveTo>
                  <a:lnTo>
                    <a:pt x="336" y="132"/>
                  </a:lnTo>
                  <a:lnTo>
                    <a:pt x="334" y="132"/>
                  </a:lnTo>
                  <a:lnTo>
                    <a:pt x="332" y="132"/>
                  </a:lnTo>
                  <a:lnTo>
                    <a:pt x="334" y="132"/>
                  </a:lnTo>
                  <a:close/>
                  <a:moveTo>
                    <a:pt x="348" y="130"/>
                  </a:moveTo>
                  <a:lnTo>
                    <a:pt x="348" y="132"/>
                  </a:lnTo>
                  <a:lnTo>
                    <a:pt x="346" y="132"/>
                  </a:lnTo>
                  <a:lnTo>
                    <a:pt x="346" y="130"/>
                  </a:lnTo>
                  <a:lnTo>
                    <a:pt x="344" y="130"/>
                  </a:lnTo>
                  <a:lnTo>
                    <a:pt x="342" y="132"/>
                  </a:lnTo>
                  <a:lnTo>
                    <a:pt x="340" y="132"/>
                  </a:lnTo>
                  <a:lnTo>
                    <a:pt x="338" y="132"/>
                  </a:lnTo>
                  <a:lnTo>
                    <a:pt x="340" y="132"/>
                  </a:lnTo>
                  <a:lnTo>
                    <a:pt x="342" y="130"/>
                  </a:lnTo>
                  <a:lnTo>
                    <a:pt x="344" y="130"/>
                  </a:lnTo>
                  <a:lnTo>
                    <a:pt x="346" y="130"/>
                  </a:lnTo>
                  <a:lnTo>
                    <a:pt x="348" y="130"/>
                  </a:lnTo>
                  <a:close/>
                  <a:moveTo>
                    <a:pt x="472" y="28"/>
                  </a:moveTo>
                  <a:lnTo>
                    <a:pt x="472" y="30"/>
                  </a:lnTo>
                  <a:lnTo>
                    <a:pt x="472" y="28"/>
                  </a:lnTo>
                  <a:lnTo>
                    <a:pt x="474" y="28"/>
                  </a:lnTo>
                  <a:lnTo>
                    <a:pt x="474" y="26"/>
                  </a:lnTo>
                  <a:lnTo>
                    <a:pt x="476" y="26"/>
                  </a:lnTo>
                  <a:lnTo>
                    <a:pt x="476" y="28"/>
                  </a:lnTo>
                  <a:lnTo>
                    <a:pt x="474" y="28"/>
                  </a:lnTo>
                  <a:lnTo>
                    <a:pt x="472" y="28"/>
                  </a:lnTo>
                  <a:close/>
                  <a:moveTo>
                    <a:pt x="510" y="0"/>
                  </a:moveTo>
                  <a:lnTo>
                    <a:pt x="510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08" y="2"/>
                  </a:lnTo>
                  <a:lnTo>
                    <a:pt x="506" y="2"/>
                  </a:lnTo>
                  <a:lnTo>
                    <a:pt x="506" y="4"/>
                  </a:lnTo>
                  <a:lnTo>
                    <a:pt x="504" y="4"/>
                  </a:lnTo>
                  <a:lnTo>
                    <a:pt x="504" y="6"/>
                  </a:lnTo>
                  <a:lnTo>
                    <a:pt x="506" y="8"/>
                  </a:lnTo>
                  <a:lnTo>
                    <a:pt x="508" y="10"/>
                  </a:lnTo>
                  <a:lnTo>
                    <a:pt x="510" y="10"/>
                  </a:lnTo>
                  <a:lnTo>
                    <a:pt x="510" y="12"/>
                  </a:lnTo>
                  <a:lnTo>
                    <a:pt x="510" y="14"/>
                  </a:lnTo>
                  <a:lnTo>
                    <a:pt x="510" y="16"/>
                  </a:lnTo>
                  <a:lnTo>
                    <a:pt x="510" y="18"/>
                  </a:lnTo>
                  <a:lnTo>
                    <a:pt x="510" y="20"/>
                  </a:lnTo>
                  <a:lnTo>
                    <a:pt x="506" y="20"/>
                  </a:lnTo>
                  <a:lnTo>
                    <a:pt x="498" y="20"/>
                  </a:lnTo>
                  <a:lnTo>
                    <a:pt x="498" y="34"/>
                  </a:lnTo>
                  <a:lnTo>
                    <a:pt x="484" y="34"/>
                  </a:lnTo>
                  <a:lnTo>
                    <a:pt x="482" y="34"/>
                  </a:lnTo>
                  <a:lnTo>
                    <a:pt x="480" y="34"/>
                  </a:lnTo>
                  <a:lnTo>
                    <a:pt x="478" y="34"/>
                  </a:lnTo>
                  <a:lnTo>
                    <a:pt x="478" y="36"/>
                  </a:lnTo>
                  <a:lnTo>
                    <a:pt x="478" y="40"/>
                  </a:lnTo>
                  <a:lnTo>
                    <a:pt x="478" y="42"/>
                  </a:lnTo>
                  <a:lnTo>
                    <a:pt x="478" y="44"/>
                  </a:lnTo>
                  <a:lnTo>
                    <a:pt x="478" y="46"/>
                  </a:lnTo>
                  <a:lnTo>
                    <a:pt x="476" y="46"/>
                  </a:lnTo>
                  <a:lnTo>
                    <a:pt x="474" y="46"/>
                  </a:lnTo>
                  <a:lnTo>
                    <a:pt x="472" y="46"/>
                  </a:lnTo>
                  <a:lnTo>
                    <a:pt x="468" y="46"/>
                  </a:lnTo>
                  <a:lnTo>
                    <a:pt x="460" y="46"/>
                  </a:lnTo>
                  <a:lnTo>
                    <a:pt x="450" y="46"/>
                  </a:lnTo>
                  <a:lnTo>
                    <a:pt x="450" y="48"/>
                  </a:lnTo>
                  <a:lnTo>
                    <a:pt x="450" y="54"/>
                  </a:lnTo>
                  <a:lnTo>
                    <a:pt x="450" y="56"/>
                  </a:lnTo>
                  <a:lnTo>
                    <a:pt x="450" y="60"/>
                  </a:lnTo>
                  <a:lnTo>
                    <a:pt x="446" y="60"/>
                  </a:lnTo>
                  <a:lnTo>
                    <a:pt x="446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2"/>
                  </a:lnTo>
                  <a:lnTo>
                    <a:pt x="426" y="64"/>
                  </a:lnTo>
                  <a:lnTo>
                    <a:pt x="426" y="68"/>
                  </a:lnTo>
                  <a:lnTo>
                    <a:pt x="426" y="72"/>
                  </a:lnTo>
                  <a:lnTo>
                    <a:pt x="426" y="76"/>
                  </a:lnTo>
                  <a:lnTo>
                    <a:pt x="426" y="78"/>
                  </a:lnTo>
                  <a:lnTo>
                    <a:pt x="424" y="86"/>
                  </a:lnTo>
                  <a:lnTo>
                    <a:pt x="428" y="86"/>
                  </a:lnTo>
                  <a:lnTo>
                    <a:pt x="430" y="86"/>
                  </a:lnTo>
                  <a:lnTo>
                    <a:pt x="432" y="86"/>
                  </a:lnTo>
                  <a:lnTo>
                    <a:pt x="434" y="86"/>
                  </a:lnTo>
                  <a:lnTo>
                    <a:pt x="434" y="90"/>
                  </a:lnTo>
                  <a:lnTo>
                    <a:pt x="434" y="92"/>
                  </a:lnTo>
                  <a:lnTo>
                    <a:pt x="432" y="96"/>
                  </a:lnTo>
                  <a:lnTo>
                    <a:pt x="432" y="98"/>
                  </a:lnTo>
                  <a:lnTo>
                    <a:pt x="432" y="100"/>
                  </a:lnTo>
                  <a:lnTo>
                    <a:pt x="432" y="102"/>
                  </a:lnTo>
                  <a:lnTo>
                    <a:pt x="432" y="104"/>
                  </a:lnTo>
                  <a:lnTo>
                    <a:pt x="432" y="110"/>
                  </a:lnTo>
                  <a:lnTo>
                    <a:pt x="432" y="114"/>
                  </a:lnTo>
                  <a:lnTo>
                    <a:pt x="432" y="116"/>
                  </a:lnTo>
                  <a:lnTo>
                    <a:pt x="432" y="118"/>
                  </a:lnTo>
                  <a:lnTo>
                    <a:pt x="434" y="122"/>
                  </a:lnTo>
                  <a:lnTo>
                    <a:pt x="434" y="124"/>
                  </a:lnTo>
                  <a:lnTo>
                    <a:pt x="434" y="126"/>
                  </a:lnTo>
                  <a:lnTo>
                    <a:pt x="434" y="128"/>
                  </a:lnTo>
                  <a:lnTo>
                    <a:pt x="434" y="130"/>
                  </a:lnTo>
                  <a:lnTo>
                    <a:pt x="434" y="132"/>
                  </a:lnTo>
                  <a:lnTo>
                    <a:pt x="434" y="136"/>
                  </a:lnTo>
                  <a:lnTo>
                    <a:pt x="434" y="138"/>
                  </a:lnTo>
                  <a:lnTo>
                    <a:pt x="432" y="138"/>
                  </a:lnTo>
                  <a:lnTo>
                    <a:pt x="430" y="138"/>
                  </a:lnTo>
                  <a:lnTo>
                    <a:pt x="428" y="138"/>
                  </a:lnTo>
                  <a:lnTo>
                    <a:pt x="428" y="142"/>
                  </a:lnTo>
                  <a:lnTo>
                    <a:pt x="428" y="146"/>
                  </a:lnTo>
                  <a:lnTo>
                    <a:pt x="428" y="150"/>
                  </a:lnTo>
                  <a:lnTo>
                    <a:pt x="432" y="150"/>
                  </a:lnTo>
                  <a:lnTo>
                    <a:pt x="438" y="150"/>
                  </a:lnTo>
                  <a:lnTo>
                    <a:pt x="440" y="150"/>
                  </a:lnTo>
                  <a:lnTo>
                    <a:pt x="444" y="150"/>
                  </a:lnTo>
                  <a:lnTo>
                    <a:pt x="446" y="150"/>
                  </a:lnTo>
                  <a:lnTo>
                    <a:pt x="448" y="150"/>
                  </a:lnTo>
                  <a:lnTo>
                    <a:pt x="450" y="150"/>
                  </a:lnTo>
                  <a:lnTo>
                    <a:pt x="452" y="150"/>
                  </a:lnTo>
                  <a:lnTo>
                    <a:pt x="452" y="152"/>
                  </a:lnTo>
                  <a:lnTo>
                    <a:pt x="452" y="156"/>
                  </a:lnTo>
                  <a:lnTo>
                    <a:pt x="452" y="160"/>
                  </a:lnTo>
                  <a:lnTo>
                    <a:pt x="452" y="172"/>
                  </a:lnTo>
                  <a:lnTo>
                    <a:pt x="452" y="178"/>
                  </a:lnTo>
                  <a:lnTo>
                    <a:pt x="452" y="188"/>
                  </a:lnTo>
                  <a:lnTo>
                    <a:pt x="450" y="188"/>
                  </a:lnTo>
                  <a:lnTo>
                    <a:pt x="450" y="190"/>
                  </a:lnTo>
                  <a:lnTo>
                    <a:pt x="450" y="192"/>
                  </a:lnTo>
                  <a:lnTo>
                    <a:pt x="448" y="192"/>
                  </a:lnTo>
                  <a:lnTo>
                    <a:pt x="448" y="194"/>
                  </a:lnTo>
                  <a:lnTo>
                    <a:pt x="448" y="196"/>
                  </a:lnTo>
                  <a:lnTo>
                    <a:pt x="448" y="198"/>
                  </a:lnTo>
                  <a:lnTo>
                    <a:pt x="450" y="198"/>
                  </a:lnTo>
                  <a:lnTo>
                    <a:pt x="450" y="200"/>
                  </a:lnTo>
                  <a:lnTo>
                    <a:pt x="448" y="198"/>
                  </a:lnTo>
                  <a:lnTo>
                    <a:pt x="446" y="196"/>
                  </a:lnTo>
                  <a:lnTo>
                    <a:pt x="446" y="196"/>
                  </a:lnTo>
                  <a:lnTo>
                    <a:pt x="444" y="196"/>
                  </a:lnTo>
                  <a:lnTo>
                    <a:pt x="444" y="198"/>
                  </a:lnTo>
                  <a:lnTo>
                    <a:pt x="442" y="198"/>
                  </a:lnTo>
                  <a:lnTo>
                    <a:pt x="440" y="198"/>
                  </a:lnTo>
                  <a:lnTo>
                    <a:pt x="442" y="196"/>
                  </a:lnTo>
                  <a:lnTo>
                    <a:pt x="440" y="196"/>
                  </a:lnTo>
                  <a:lnTo>
                    <a:pt x="442" y="194"/>
                  </a:lnTo>
                  <a:lnTo>
                    <a:pt x="444" y="194"/>
                  </a:lnTo>
                  <a:lnTo>
                    <a:pt x="444" y="192"/>
                  </a:lnTo>
                  <a:lnTo>
                    <a:pt x="444" y="194"/>
                  </a:lnTo>
                  <a:lnTo>
                    <a:pt x="442" y="194"/>
                  </a:lnTo>
                  <a:lnTo>
                    <a:pt x="442" y="192"/>
                  </a:lnTo>
                  <a:lnTo>
                    <a:pt x="440" y="192"/>
                  </a:lnTo>
                  <a:lnTo>
                    <a:pt x="440" y="194"/>
                  </a:lnTo>
                  <a:lnTo>
                    <a:pt x="438" y="194"/>
                  </a:lnTo>
                  <a:lnTo>
                    <a:pt x="440" y="192"/>
                  </a:lnTo>
                  <a:lnTo>
                    <a:pt x="442" y="192"/>
                  </a:lnTo>
                  <a:lnTo>
                    <a:pt x="444" y="192"/>
                  </a:lnTo>
                  <a:lnTo>
                    <a:pt x="446" y="190"/>
                  </a:lnTo>
                  <a:lnTo>
                    <a:pt x="446" y="192"/>
                  </a:lnTo>
                  <a:lnTo>
                    <a:pt x="446" y="192"/>
                  </a:lnTo>
                  <a:lnTo>
                    <a:pt x="448" y="192"/>
                  </a:lnTo>
                  <a:lnTo>
                    <a:pt x="446" y="192"/>
                  </a:lnTo>
                  <a:lnTo>
                    <a:pt x="446" y="190"/>
                  </a:lnTo>
                  <a:lnTo>
                    <a:pt x="448" y="190"/>
                  </a:lnTo>
                  <a:lnTo>
                    <a:pt x="448" y="188"/>
                  </a:lnTo>
                  <a:lnTo>
                    <a:pt x="448" y="186"/>
                  </a:lnTo>
                  <a:lnTo>
                    <a:pt x="446" y="186"/>
                  </a:lnTo>
                  <a:lnTo>
                    <a:pt x="446" y="186"/>
                  </a:lnTo>
                  <a:lnTo>
                    <a:pt x="444" y="186"/>
                  </a:lnTo>
                  <a:lnTo>
                    <a:pt x="444" y="186"/>
                  </a:lnTo>
                  <a:lnTo>
                    <a:pt x="442" y="186"/>
                  </a:lnTo>
                  <a:lnTo>
                    <a:pt x="444" y="186"/>
                  </a:lnTo>
                  <a:lnTo>
                    <a:pt x="444" y="184"/>
                  </a:lnTo>
                  <a:lnTo>
                    <a:pt x="444" y="182"/>
                  </a:lnTo>
                  <a:lnTo>
                    <a:pt x="446" y="184"/>
                  </a:lnTo>
                  <a:lnTo>
                    <a:pt x="446" y="182"/>
                  </a:lnTo>
                  <a:lnTo>
                    <a:pt x="446" y="180"/>
                  </a:lnTo>
                  <a:lnTo>
                    <a:pt x="448" y="178"/>
                  </a:lnTo>
                  <a:lnTo>
                    <a:pt x="446" y="178"/>
                  </a:lnTo>
                  <a:lnTo>
                    <a:pt x="446" y="178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6" y="176"/>
                  </a:lnTo>
                  <a:lnTo>
                    <a:pt x="446" y="174"/>
                  </a:lnTo>
                  <a:lnTo>
                    <a:pt x="444" y="174"/>
                  </a:lnTo>
                  <a:lnTo>
                    <a:pt x="446" y="172"/>
                  </a:lnTo>
                  <a:lnTo>
                    <a:pt x="446" y="170"/>
                  </a:lnTo>
                  <a:lnTo>
                    <a:pt x="446" y="170"/>
                  </a:lnTo>
                  <a:lnTo>
                    <a:pt x="446" y="168"/>
                  </a:lnTo>
                  <a:lnTo>
                    <a:pt x="446" y="166"/>
                  </a:lnTo>
                  <a:lnTo>
                    <a:pt x="446" y="164"/>
                  </a:lnTo>
                  <a:lnTo>
                    <a:pt x="448" y="164"/>
                  </a:lnTo>
                  <a:lnTo>
                    <a:pt x="450" y="164"/>
                  </a:lnTo>
                  <a:lnTo>
                    <a:pt x="452" y="164"/>
                  </a:lnTo>
                  <a:lnTo>
                    <a:pt x="450" y="164"/>
                  </a:lnTo>
                  <a:lnTo>
                    <a:pt x="450" y="162"/>
                  </a:lnTo>
                  <a:lnTo>
                    <a:pt x="448" y="162"/>
                  </a:lnTo>
                  <a:lnTo>
                    <a:pt x="446" y="162"/>
                  </a:lnTo>
                  <a:lnTo>
                    <a:pt x="446" y="160"/>
                  </a:lnTo>
                  <a:lnTo>
                    <a:pt x="446" y="160"/>
                  </a:lnTo>
                  <a:lnTo>
                    <a:pt x="446" y="158"/>
                  </a:lnTo>
                  <a:lnTo>
                    <a:pt x="444" y="158"/>
                  </a:lnTo>
                  <a:lnTo>
                    <a:pt x="442" y="158"/>
                  </a:lnTo>
                  <a:lnTo>
                    <a:pt x="440" y="158"/>
                  </a:lnTo>
                  <a:lnTo>
                    <a:pt x="440" y="156"/>
                  </a:lnTo>
                  <a:lnTo>
                    <a:pt x="438" y="156"/>
                  </a:lnTo>
                  <a:lnTo>
                    <a:pt x="436" y="156"/>
                  </a:lnTo>
                  <a:lnTo>
                    <a:pt x="434" y="156"/>
                  </a:lnTo>
                  <a:lnTo>
                    <a:pt x="432" y="156"/>
                  </a:lnTo>
                  <a:lnTo>
                    <a:pt x="430" y="156"/>
                  </a:lnTo>
                  <a:lnTo>
                    <a:pt x="430" y="158"/>
                  </a:lnTo>
                  <a:lnTo>
                    <a:pt x="428" y="158"/>
                  </a:lnTo>
                  <a:lnTo>
                    <a:pt x="430" y="158"/>
                  </a:lnTo>
                  <a:lnTo>
                    <a:pt x="430" y="160"/>
                  </a:lnTo>
                  <a:lnTo>
                    <a:pt x="430" y="162"/>
                  </a:lnTo>
                  <a:lnTo>
                    <a:pt x="430" y="164"/>
                  </a:lnTo>
                  <a:lnTo>
                    <a:pt x="430" y="166"/>
                  </a:lnTo>
                  <a:lnTo>
                    <a:pt x="428" y="166"/>
                  </a:lnTo>
                  <a:lnTo>
                    <a:pt x="426" y="166"/>
                  </a:lnTo>
                  <a:lnTo>
                    <a:pt x="424" y="166"/>
                  </a:lnTo>
                  <a:lnTo>
                    <a:pt x="422" y="164"/>
                  </a:lnTo>
                  <a:lnTo>
                    <a:pt x="422" y="162"/>
                  </a:lnTo>
                  <a:lnTo>
                    <a:pt x="420" y="162"/>
                  </a:lnTo>
                  <a:lnTo>
                    <a:pt x="418" y="162"/>
                  </a:lnTo>
                  <a:lnTo>
                    <a:pt x="420" y="164"/>
                  </a:lnTo>
                  <a:lnTo>
                    <a:pt x="420" y="166"/>
                  </a:lnTo>
                  <a:lnTo>
                    <a:pt x="420" y="168"/>
                  </a:lnTo>
                  <a:lnTo>
                    <a:pt x="418" y="168"/>
                  </a:lnTo>
                  <a:lnTo>
                    <a:pt x="418" y="166"/>
                  </a:lnTo>
                  <a:lnTo>
                    <a:pt x="416" y="166"/>
                  </a:lnTo>
                  <a:lnTo>
                    <a:pt x="416" y="164"/>
                  </a:lnTo>
                  <a:lnTo>
                    <a:pt x="416" y="166"/>
                  </a:lnTo>
                  <a:lnTo>
                    <a:pt x="414" y="166"/>
                  </a:lnTo>
                  <a:lnTo>
                    <a:pt x="414" y="168"/>
                  </a:lnTo>
                  <a:lnTo>
                    <a:pt x="412" y="168"/>
                  </a:lnTo>
                  <a:lnTo>
                    <a:pt x="412" y="170"/>
                  </a:lnTo>
                  <a:lnTo>
                    <a:pt x="412" y="172"/>
                  </a:lnTo>
                  <a:lnTo>
                    <a:pt x="414" y="172"/>
                  </a:lnTo>
                  <a:lnTo>
                    <a:pt x="414" y="174"/>
                  </a:lnTo>
                  <a:lnTo>
                    <a:pt x="416" y="174"/>
                  </a:lnTo>
                  <a:lnTo>
                    <a:pt x="416" y="176"/>
                  </a:lnTo>
                  <a:lnTo>
                    <a:pt x="414" y="176"/>
                  </a:lnTo>
                  <a:lnTo>
                    <a:pt x="414" y="178"/>
                  </a:lnTo>
                  <a:lnTo>
                    <a:pt x="412" y="176"/>
                  </a:lnTo>
                  <a:lnTo>
                    <a:pt x="410" y="176"/>
                  </a:lnTo>
                  <a:lnTo>
                    <a:pt x="408" y="176"/>
                  </a:lnTo>
                  <a:lnTo>
                    <a:pt x="410" y="176"/>
                  </a:lnTo>
                  <a:lnTo>
                    <a:pt x="410" y="174"/>
                  </a:lnTo>
                  <a:lnTo>
                    <a:pt x="408" y="174"/>
                  </a:lnTo>
                  <a:lnTo>
                    <a:pt x="408" y="176"/>
                  </a:lnTo>
                  <a:lnTo>
                    <a:pt x="408" y="178"/>
                  </a:lnTo>
                  <a:lnTo>
                    <a:pt x="410" y="178"/>
                  </a:lnTo>
                  <a:lnTo>
                    <a:pt x="410" y="180"/>
                  </a:lnTo>
                  <a:lnTo>
                    <a:pt x="412" y="180"/>
                  </a:lnTo>
                  <a:lnTo>
                    <a:pt x="410" y="180"/>
                  </a:lnTo>
                  <a:lnTo>
                    <a:pt x="408" y="180"/>
                  </a:lnTo>
                  <a:lnTo>
                    <a:pt x="406" y="178"/>
                  </a:lnTo>
                  <a:lnTo>
                    <a:pt x="406" y="176"/>
                  </a:lnTo>
                  <a:lnTo>
                    <a:pt x="404" y="174"/>
                  </a:lnTo>
                  <a:lnTo>
                    <a:pt x="402" y="174"/>
                  </a:lnTo>
                  <a:lnTo>
                    <a:pt x="404" y="176"/>
                  </a:lnTo>
                  <a:lnTo>
                    <a:pt x="404" y="178"/>
                  </a:lnTo>
                  <a:lnTo>
                    <a:pt x="404" y="180"/>
                  </a:lnTo>
                  <a:lnTo>
                    <a:pt x="404" y="182"/>
                  </a:lnTo>
                  <a:lnTo>
                    <a:pt x="406" y="184"/>
                  </a:lnTo>
                  <a:lnTo>
                    <a:pt x="406" y="186"/>
                  </a:lnTo>
                  <a:lnTo>
                    <a:pt x="404" y="186"/>
                  </a:lnTo>
                  <a:lnTo>
                    <a:pt x="402" y="186"/>
                  </a:lnTo>
                  <a:lnTo>
                    <a:pt x="400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6"/>
                  </a:lnTo>
                  <a:lnTo>
                    <a:pt x="398" y="184"/>
                  </a:lnTo>
                  <a:lnTo>
                    <a:pt x="398" y="182"/>
                  </a:lnTo>
                  <a:lnTo>
                    <a:pt x="396" y="182"/>
                  </a:lnTo>
                  <a:lnTo>
                    <a:pt x="396" y="184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6" y="186"/>
                  </a:lnTo>
                  <a:lnTo>
                    <a:pt x="398" y="186"/>
                  </a:lnTo>
                  <a:lnTo>
                    <a:pt x="398" y="188"/>
                  </a:lnTo>
                  <a:lnTo>
                    <a:pt x="398" y="186"/>
                  </a:lnTo>
                  <a:lnTo>
                    <a:pt x="396" y="186"/>
                  </a:lnTo>
                  <a:lnTo>
                    <a:pt x="394" y="186"/>
                  </a:lnTo>
                  <a:lnTo>
                    <a:pt x="394" y="188"/>
                  </a:lnTo>
                  <a:lnTo>
                    <a:pt x="392" y="188"/>
                  </a:lnTo>
                  <a:lnTo>
                    <a:pt x="390" y="188"/>
                  </a:lnTo>
                  <a:lnTo>
                    <a:pt x="390" y="186"/>
                  </a:lnTo>
                  <a:lnTo>
                    <a:pt x="388" y="186"/>
                  </a:lnTo>
                  <a:lnTo>
                    <a:pt x="386" y="186"/>
                  </a:lnTo>
                  <a:lnTo>
                    <a:pt x="384" y="186"/>
                  </a:lnTo>
                  <a:lnTo>
                    <a:pt x="382" y="186"/>
                  </a:lnTo>
                  <a:lnTo>
                    <a:pt x="380" y="186"/>
                  </a:lnTo>
                  <a:lnTo>
                    <a:pt x="380" y="186"/>
                  </a:lnTo>
                  <a:lnTo>
                    <a:pt x="380" y="188"/>
                  </a:lnTo>
                  <a:lnTo>
                    <a:pt x="382" y="188"/>
                  </a:lnTo>
                  <a:lnTo>
                    <a:pt x="384" y="190"/>
                  </a:lnTo>
                  <a:lnTo>
                    <a:pt x="386" y="190"/>
                  </a:lnTo>
                  <a:lnTo>
                    <a:pt x="388" y="192"/>
                  </a:lnTo>
                  <a:lnTo>
                    <a:pt x="386" y="192"/>
                  </a:lnTo>
                  <a:lnTo>
                    <a:pt x="386" y="194"/>
                  </a:lnTo>
                  <a:lnTo>
                    <a:pt x="386" y="192"/>
                  </a:lnTo>
                  <a:lnTo>
                    <a:pt x="384" y="194"/>
                  </a:lnTo>
                  <a:lnTo>
                    <a:pt x="382" y="196"/>
                  </a:lnTo>
                  <a:lnTo>
                    <a:pt x="382" y="198"/>
                  </a:lnTo>
                  <a:lnTo>
                    <a:pt x="380" y="198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78" y="198"/>
                  </a:lnTo>
                  <a:lnTo>
                    <a:pt x="380" y="198"/>
                  </a:lnTo>
                  <a:lnTo>
                    <a:pt x="378" y="198"/>
                  </a:lnTo>
                  <a:lnTo>
                    <a:pt x="378" y="200"/>
                  </a:lnTo>
                  <a:lnTo>
                    <a:pt x="380" y="200"/>
                  </a:lnTo>
                  <a:lnTo>
                    <a:pt x="380" y="202"/>
                  </a:lnTo>
                  <a:lnTo>
                    <a:pt x="378" y="202"/>
                  </a:lnTo>
                  <a:lnTo>
                    <a:pt x="378" y="204"/>
                  </a:lnTo>
                  <a:lnTo>
                    <a:pt x="378" y="206"/>
                  </a:lnTo>
                  <a:lnTo>
                    <a:pt x="378" y="208"/>
                  </a:lnTo>
                  <a:lnTo>
                    <a:pt x="378" y="210"/>
                  </a:lnTo>
                  <a:lnTo>
                    <a:pt x="376" y="210"/>
                  </a:lnTo>
                  <a:lnTo>
                    <a:pt x="374" y="212"/>
                  </a:lnTo>
                  <a:lnTo>
                    <a:pt x="372" y="214"/>
                  </a:lnTo>
                  <a:lnTo>
                    <a:pt x="372" y="212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0" y="204"/>
                  </a:lnTo>
                  <a:lnTo>
                    <a:pt x="368" y="204"/>
                  </a:lnTo>
                  <a:lnTo>
                    <a:pt x="368" y="202"/>
                  </a:lnTo>
                  <a:lnTo>
                    <a:pt x="368" y="200"/>
                  </a:lnTo>
                  <a:lnTo>
                    <a:pt x="368" y="198"/>
                  </a:lnTo>
                  <a:lnTo>
                    <a:pt x="366" y="198"/>
                  </a:lnTo>
                  <a:lnTo>
                    <a:pt x="366" y="196"/>
                  </a:lnTo>
                  <a:lnTo>
                    <a:pt x="366" y="194"/>
                  </a:lnTo>
                  <a:lnTo>
                    <a:pt x="368" y="194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4" y="200"/>
                  </a:lnTo>
                  <a:lnTo>
                    <a:pt x="362" y="200"/>
                  </a:lnTo>
                  <a:lnTo>
                    <a:pt x="362" y="202"/>
                  </a:lnTo>
                  <a:lnTo>
                    <a:pt x="360" y="202"/>
                  </a:lnTo>
                  <a:lnTo>
                    <a:pt x="358" y="202"/>
                  </a:lnTo>
                  <a:lnTo>
                    <a:pt x="356" y="200"/>
                  </a:lnTo>
                  <a:lnTo>
                    <a:pt x="354" y="200"/>
                  </a:lnTo>
                  <a:lnTo>
                    <a:pt x="352" y="200"/>
                  </a:lnTo>
                  <a:lnTo>
                    <a:pt x="352" y="202"/>
                  </a:lnTo>
                  <a:lnTo>
                    <a:pt x="350" y="204"/>
                  </a:lnTo>
                  <a:lnTo>
                    <a:pt x="352" y="204"/>
                  </a:lnTo>
                  <a:lnTo>
                    <a:pt x="354" y="206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2" y="208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0" y="214"/>
                  </a:lnTo>
                  <a:lnTo>
                    <a:pt x="360" y="216"/>
                  </a:lnTo>
                  <a:lnTo>
                    <a:pt x="358" y="216"/>
                  </a:lnTo>
                  <a:lnTo>
                    <a:pt x="356" y="216"/>
                  </a:lnTo>
                  <a:lnTo>
                    <a:pt x="354" y="216"/>
                  </a:lnTo>
                  <a:lnTo>
                    <a:pt x="352" y="216"/>
                  </a:lnTo>
                  <a:lnTo>
                    <a:pt x="350" y="216"/>
                  </a:lnTo>
                  <a:lnTo>
                    <a:pt x="348" y="216"/>
                  </a:lnTo>
                  <a:lnTo>
                    <a:pt x="348" y="214"/>
                  </a:lnTo>
                  <a:lnTo>
                    <a:pt x="346" y="212"/>
                  </a:lnTo>
                  <a:lnTo>
                    <a:pt x="346" y="210"/>
                  </a:lnTo>
                  <a:lnTo>
                    <a:pt x="348" y="210"/>
                  </a:lnTo>
                  <a:lnTo>
                    <a:pt x="348" y="208"/>
                  </a:lnTo>
                  <a:lnTo>
                    <a:pt x="348" y="206"/>
                  </a:lnTo>
                  <a:lnTo>
                    <a:pt x="346" y="206"/>
                  </a:lnTo>
                  <a:lnTo>
                    <a:pt x="344" y="204"/>
                  </a:lnTo>
                  <a:lnTo>
                    <a:pt x="342" y="206"/>
                  </a:lnTo>
                  <a:lnTo>
                    <a:pt x="340" y="206"/>
                  </a:lnTo>
                  <a:lnTo>
                    <a:pt x="338" y="206"/>
                  </a:lnTo>
                  <a:lnTo>
                    <a:pt x="338" y="208"/>
                  </a:lnTo>
                  <a:lnTo>
                    <a:pt x="336" y="210"/>
                  </a:lnTo>
                  <a:lnTo>
                    <a:pt x="336" y="212"/>
                  </a:lnTo>
                  <a:lnTo>
                    <a:pt x="334" y="214"/>
                  </a:lnTo>
                  <a:lnTo>
                    <a:pt x="334" y="216"/>
                  </a:lnTo>
                  <a:lnTo>
                    <a:pt x="334" y="218"/>
                  </a:lnTo>
                  <a:lnTo>
                    <a:pt x="332" y="220"/>
                  </a:lnTo>
                  <a:lnTo>
                    <a:pt x="330" y="220"/>
                  </a:lnTo>
                  <a:lnTo>
                    <a:pt x="328" y="222"/>
                  </a:lnTo>
                  <a:lnTo>
                    <a:pt x="326" y="224"/>
                  </a:lnTo>
                  <a:lnTo>
                    <a:pt x="322" y="226"/>
                  </a:lnTo>
                  <a:lnTo>
                    <a:pt x="320" y="226"/>
                  </a:lnTo>
                  <a:lnTo>
                    <a:pt x="318" y="226"/>
                  </a:lnTo>
                  <a:lnTo>
                    <a:pt x="316" y="228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2" y="232"/>
                  </a:lnTo>
                  <a:lnTo>
                    <a:pt x="310" y="232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4" y="232"/>
                  </a:lnTo>
                  <a:lnTo>
                    <a:pt x="304" y="230"/>
                  </a:lnTo>
                  <a:lnTo>
                    <a:pt x="306" y="230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2" y="226"/>
                  </a:lnTo>
                  <a:lnTo>
                    <a:pt x="300" y="228"/>
                  </a:lnTo>
                  <a:lnTo>
                    <a:pt x="300" y="228"/>
                  </a:lnTo>
                  <a:lnTo>
                    <a:pt x="298" y="228"/>
                  </a:lnTo>
                  <a:lnTo>
                    <a:pt x="298" y="230"/>
                  </a:lnTo>
                  <a:lnTo>
                    <a:pt x="296" y="230"/>
                  </a:lnTo>
                  <a:lnTo>
                    <a:pt x="294" y="230"/>
                  </a:lnTo>
                  <a:lnTo>
                    <a:pt x="294" y="232"/>
                  </a:lnTo>
                  <a:lnTo>
                    <a:pt x="292" y="230"/>
                  </a:lnTo>
                  <a:lnTo>
                    <a:pt x="292" y="232"/>
                  </a:lnTo>
                  <a:lnTo>
                    <a:pt x="292" y="230"/>
                  </a:lnTo>
                  <a:lnTo>
                    <a:pt x="290" y="230"/>
                  </a:lnTo>
                  <a:lnTo>
                    <a:pt x="290" y="228"/>
                  </a:lnTo>
                  <a:lnTo>
                    <a:pt x="290" y="226"/>
                  </a:lnTo>
                  <a:lnTo>
                    <a:pt x="292" y="226"/>
                  </a:lnTo>
                  <a:lnTo>
                    <a:pt x="292" y="224"/>
                  </a:lnTo>
                  <a:lnTo>
                    <a:pt x="292" y="222"/>
                  </a:lnTo>
                  <a:lnTo>
                    <a:pt x="292" y="220"/>
                  </a:lnTo>
                  <a:lnTo>
                    <a:pt x="292" y="218"/>
                  </a:lnTo>
                  <a:lnTo>
                    <a:pt x="292" y="216"/>
                  </a:lnTo>
                  <a:lnTo>
                    <a:pt x="294" y="216"/>
                  </a:lnTo>
                  <a:lnTo>
                    <a:pt x="294" y="214"/>
                  </a:lnTo>
                  <a:lnTo>
                    <a:pt x="292" y="214"/>
                  </a:lnTo>
                  <a:lnTo>
                    <a:pt x="294" y="212"/>
                  </a:lnTo>
                  <a:lnTo>
                    <a:pt x="292" y="212"/>
                  </a:lnTo>
                  <a:lnTo>
                    <a:pt x="292" y="210"/>
                  </a:lnTo>
                  <a:lnTo>
                    <a:pt x="294" y="210"/>
                  </a:lnTo>
                  <a:lnTo>
                    <a:pt x="294" y="208"/>
                  </a:lnTo>
                  <a:lnTo>
                    <a:pt x="296" y="208"/>
                  </a:lnTo>
                  <a:lnTo>
                    <a:pt x="296" y="206"/>
                  </a:lnTo>
                  <a:lnTo>
                    <a:pt x="298" y="206"/>
                  </a:lnTo>
                  <a:lnTo>
                    <a:pt x="298" y="204"/>
                  </a:lnTo>
                  <a:lnTo>
                    <a:pt x="298" y="202"/>
                  </a:lnTo>
                  <a:lnTo>
                    <a:pt x="298" y="204"/>
                  </a:lnTo>
                  <a:lnTo>
                    <a:pt x="300" y="204"/>
                  </a:lnTo>
                  <a:lnTo>
                    <a:pt x="298" y="202"/>
                  </a:lnTo>
                  <a:lnTo>
                    <a:pt x="300" y="200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302" y="196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2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4"/>
                  </a:lnTo>
                  <a:lnTo>
                    <a:pt x="310" y="204"/>
                  </a:lnTo>
                  <a:lnTo>
                    <a:pt x="312" y="204"/>
                  </a:lnTo>
                  <a:lnTo>
                    <a:pt x="314" y="204"/>
                  </a:lnTo>
                  <a:lnTo>
                    <a:pt x="314" y="206"/>
                  </a:lnTo>
                  <a:lnTo>
                    <a:pt x="314" y="204"/>
                  </a:lnTo>
                  <a:lnTo>
                    <a:pt x="316" y="204"/>
                  </a:lnTo>
                  <a:lnTo>
                    <a:pt x="316" y="206"/>
                  </a:lnTo>
                  <a:lnTo>
                    <a:pt x="318" y="206"/>
                  </a:lnTo>
                  <a:lnTo>
                    <a:pt x="320" y="206"/>
                  </a:lnTo>
                  <a:lnTo>
                    <a:pt x="320" y="204"/>
                  </a:lnTo>
                  <a:lnTo>
                    <a:pt x="320" y="202"/>
                  </a:lnTo>
                  <a:lnTo>
                    <a:pt x="318" y="202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2" y="202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4" y="194"/>
                  </a:lnTo>
                  <a:lnTo>
                    <a:pt x="302" y="194"/>
                  </a:lnTo>
                  <a:lnTo>
                    <a:pt x="300" y="194"/>
                  </a:lnTo>
                  <a:lnTo>
                    <a:pt x="302" y="194"/>
                  </a:lnTo>
                  <a:lnTo>
                    <a:pt x="302" y="192"/>
                  </a:lnTo>
                  <a:lnTo>
                    <a:pt x="300" y="190"/>
                  </a:lnTo>
                  <a:lnTo>
                    <a:pt x="300" y="190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4" y="188"/>
                  </a:lnTo>
                  <a:lnTo>
                    <a:pt x="292" y="188"/>
                  </a:lnTo>
                  <a:lnTo>
                    <a:pt x="290" y="188"/>
                  </a:lnTo>
                  <a:lnTo>
                    <a:pt x="288" y="188"/>
                  </a:lnTo>
                  <a:lnTo>
                    <a:pt x="288" y="190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2"/>
                  </a:lnTo>
                  <a:lnTo>
                    <a:pt x="282" y="194"/>
                  </a:lnTo>
                  <a:lnTo>
                    <a:pt x="280" y="194"/>
                  </a:lnTo>
                  <a:lnTo>
                    <a:pt x="280" y="196"/>
                  </a:lnTo>
                  <a:lnTo>
                    <a:pt x="278" y="198"/>
                  </a:lnTo>
                  <a:lnTo>
                    <a:pt x="276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80" y="198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6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4"/>
                  </a:lnTo>
                  <a:lnTo>
                    <a:pt x="276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2" y="208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0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0"/>
                  </a:lnTo>
                  <a:lnTo>
                    <a:pt x="274" y="212"/>
                  </a:lnTo>
                  <a:lnTo>
                    <a:pt x="274" y="214"/>
                  </a:lnTo>
                  <a:lnTo>
                    <a:pt x="274" y="216"/>
                  </a:lnTo>
                  <a:lnTo>
                    <a:pt x="274" y="218"/>
                  </a:lnTo>
                  <a:lnTo>
                    <a:pt x="274" y="222"/>
                  </a:lnTo>
                  <a:lnTo>
                    <a:pt x="274" y="224"/>
                  </a:lnTo>
                  <a:lnTo>
                    <a:pt x="274" y="226"/>
                  </a:lnTo>
                  <a:lnTo>
                    <a:pt x="272" y="228"/>
                  </a:lnTo>
                  <a:lnTo>
                    <a:pt x="270" y="228"/>
                  </a:lnTo>
                  <a:lnTo>
                    <a:pt x="270" y="230"/>
                  </a:lnTo>
                  <a:lnTo>
                    <a:pt x="270" y="232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66" y="234"/>
                  </a:lnTo>
                  <a:lnTo>
                    <a:pt x="264" y="236"/>
                  </a:lnTo>
                  <a:lnTo>
                    <a:pt x="264" y="238"/>
                  </a:lnTo>
                  <a:lnTo>
                    <a:pt x="262" y="240"/>
                  </a:lnTo>
                  <a:lnTo>
                    <a:pt x="260" y="240"/>
                  </a:lnTo>
                  <a:lnTo>
                    <a:pt x="260" y="242"/>
                  </a:lnTo>
                  <a:lnTo>
                    <a:pt x="260" y="244"/>
                  </a:lnTo>
                  <a:lnTo>
                    <a:pt x="258" y="246"/>
                  </a:lnTo>
                  <a:lnTo>
                    <a:pt x="258" y="248"/>
                  </a:lnTo>
                  <a:lnTo>
                    <a:pt x="258" y="246"/>
                  </a:lnTo>
                  <a:lnTo>
                    <a:pt x="258" y="244"/>
                  </a:lnTo>
                  <a:lnTo>
                    <a:pt x="256" y="246"/>
                  </a:lnTo>
                  <a:lnTo>
                    <a:pt x="256" y="244"/>
                  </a:lnTo>
                  <a:lnTo>
                    <a:pt x="254" y="244"/>
                  </a:lnTo>
                  <a:lnTo>
                    <a:pt x="254" y="242"/>
                  </a:lnTo>
                  <a:lnTo>
                    <a:pt x="254" y="244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4" y="246"/>
                  </a:lnTo>
                  <a:lnTo>
                    <a:pt x="256" y="246"/>
                  </a:lnTo>
                  <a:lnTo>
                    <a:pt x="256" y="248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56" y="250"/>
                  </a:lnTo>
                  <a:lnTo>
                    <a:pt x="256" y="252"/>
                  </a:lnTo>
                  <a:lnTo>
                    <a:pt x="254" y="252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2" y="250"/>
                  </a:lnTo>
                  <a:lnTo>
                    <a:pt x="252" y="248"/>
                  </a:lnTo>
                  <a:lnTo>
                    <a:pt x="252" y="250"/>
                  </a:lnTo>
                  <a:lnTo>
                    <a:pt x="254" y="250"/>
                  </a:lnTo>
                  <a:lnTo>
                    <a:pt x="256" y="250"/>
                  </a:lnTo>
                  <a:lnTo>
                    <a:pt x="256" y="248"/>
                  </a:lnTo>
                  <a:lnTo>
                    <a:pt x="254" y="248"/>
                  </a:lnTo>
                  <a:lnTo>
                    <a:pt x="252" y="248"/>
                  </a:lnTo>
                  <a:lnTo>
                    <a:pt x="252" y="248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6" y="248"/>
                  </a:lnTo>
                  <a:lnTo>
                    <a:pt x="246" y="250"/>
                  </a:lnTo>
                  <a:lnTo>
                    <a:pt x="248" y="250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48" y="256"/>
                  </a:lnTo>
                  <a:lnTo>
                    <a:pt x="248" y="254"/>
                  </a:lnTo>
                  <a:lnTo>
                    <a:pt x="250" y="256"/>
                  </a:lnTo>
                  <a:lnTo>
                    <a:pt x="248" y="256"/>
                  </a:lnTo>
                  <a:lnTo>
                    <a:pt x="246" y="256"/>
                  </a:lnTo>
                  <a:lnTo>
                    <a:pt x="246" y="258"/>
                  </a:lnTo>
                  <a:lnTo>
                    <a:pt x="248" y="258"/>
                  </a:lnTo>
                  <a:lnTo>
                    <a:pt x="250" y="258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2" y="264"/>
                  </a:lnTo>
                  <a:lnTo>
                    <a:pt x="252" y="264"/>
                  </a:lnTo>
                  <a:lnTo>
                    <a:pt x="252" y="266"/>
                  </a:lnTo>
                  <a:lnTo>
                    <a:pt x="252" y="266"/>
                  </a:lnTo>
                  <a:lnTo>
                    <a:pt x="252" y="268"/>
                  </a:lnTo>
                  <a:lnTo>
                    <a:pt x="250" y="268"/>
                  </a:lnTo>
                  <a:lnTo>
                    <a:pt x="250" y="270"/>
                  </a:lnTo>
                  <a:lnTo>
                    <a:pt x="248" y="270"/>
                  </a:lnTo>
                  <a:lnTo>
                    <a:pt x="246" y="270"/>
                  </a:lnTo>
                  <a:lnTo>
                    <a:pt x="246" y="272"/>
                  </a:lnTo>
                  <a:lnTo>
                    <a:pt x="244" y="272"/>
                  </a:lnTo>
                  <a:lnTo>
                    <a:pt x="242" y="272"/>
                  </a:lnTo>
                  <a:lnTo>
                    <a:pt x="242" y="270"/>
                  </a:lnTo>
                  <a:lnTo>
                    <a:pt x="240" y="270"/>
                  </a:lnTo>
                  <a:lnTo>
                    <a:pt x="240" y="268"/>
                  </a:lnTo>
                  <a:lnTo>
                    <a:pt x="238" y="268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38" y="264"/>
                  </a:lnTo>
                  <a:lnTo>
                    <a:pt x="240" y="264"/>
                  </a:lnTo>
                  <a:lnTo>
                    <a:pt x="238" y="264"/>
                  </a:lnTo>
                  <a:lnTo>
                    <a:pt x="238" y="262"/>
                  </a:lnTo>
                  <a:lnTo>
                    <a:pt x="240" y="262"/>
                  </a:lnTo>
                  <a:lnTo>
                    <a:pt x="240" y="260"/>
                  </a:lnTo>
                  <a:lnTo>
                    <a:pt x="240" y="258"/>
                  </a:lnTo>
                  <a:lnTo>
                    <a:pt x="242" y="258"/>
                  </a:lnTo>
                  <a:lnTo>
                    <a:pt x="240" y="258"/>
                  </a:lnTo>
                  <a:lnTo>
                    <a:pt x="240" y="260"/>
                  </a:lnTo>
                  <a:lnTo>
                    <a:pt x="238" y="260"/>
                  </a:lnTo>
                  <a:lnTo>
                    <a:pt x="236" y="260"/>
                  </a:lnTo>
                  <a:lnTo>
                    <a:pt x="234" y="260"/>
                  </a:lnTo>
                  <a:lnTo>
                    <a:pt x="234" y="262"/>
                  </a:lnTo>
                  <a:lnTo>
                    <a:pt x="232" y="262"/>
                  </a:lnTo>
                  <a:lnTo>
                    <a:pt x="232" y="264"/>
                  </a:lnTo>
                  <a:lnTo>
                    <a:pt x="230" y="264"/>
                  </a:lnTo>
                  <a:lnTo>
                    <a:pt x="230" y="266"/>
                  </a:lnTo>
                  <a:lnTo>
                    <a:pt x="230" y="268"/>
                  </a:lnTo>
                  <a:lnTo>
                    <a:pt x="230" y="270"/>
                  </a:lnTo>
                  <a:lnTo>
                    <a:pt x="232" y="270"/>
                  </a:lnTo>
                  <a:lnTo>
                    <a:pt x="232" y="272"/>
                  </a:lnTo>
                  <a:lnTo>
                    <a:pt x="232" y="274"/>
                  </a:lnTo>
                  <a:lnTo>
                    <a:pt x="232" y="276"/>
                  </a:lnTo>
                  <a:lnTo>
                    <a:pt x="232" y="278"/>
                  </a:lnTo>
                  <a:lnTo>
                    <a:pt x="230" y="278"/>
                  </a:lnTo>
                  <a:lnTo>
                    <a:pt x="230" y="280"/>
                  </a:lnTo>
                  <a:lnTo>
                    <a:pt x="228" y="280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78"/>
                  </a:lnTo>
                  <a:lnTo>
                    <a:pt x="222" y="278"/>
                  </a:lnTo>
                  <a:lnTo>
                    <a:pt x="222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4" y="272"/>
                  </a:lnTo>
                  <a:lnTo>
                    <a:pt x="220" y="274"/>
                  </a:lnTo>
                  <a:lnTo>
                    <a:pt x="220" y="276"/>
                  </a:lnTo>
                  <a:lnTo>
                    <a:pt x="220" y="278"/>
                  </a:lnTo>
                  <a:lnTo>
                    <a:pt x="218" y="278"/>
                  </a:lnTo>
                  <a:lnTo>
                    <a:pt x="216" y="278"/>
                  </a:lnTo>
                  <a:lnTo>
                    <a:pt x="214" y="278"/>
                  </a:lnTo>
                  <a:lnTo>
                    <a:pt x="212" y="278"/>
                  </a:lnTo>
                  <a:lnTo>
                    <a:pt x="210" y="278"/>
                  </a:lnTo>
                  <a:lnTo>
                    <a:pt x="208" y="276"/>
                  </a:lnTo>
                  <a:lnTo>
                    <a:pt x="206" y="274"/>
                  </a:lnTo>
                  <a:lnTo>
                    <a:pt x="206" y="272"/>
                  </a:lnTo>
                  <a:lnTo>
                    <a:pt x="204" y="272"/>
                  </a:lnTo>
                  <a:lnTo>
                    <a:pt x="204" y="270"/>
                  </a:lnTo>
                  <a:lnTo>
                    <a:pt x="204" y="268"/>
                  </a:lnTo>
                  <a:lnTo>
                    <a:pt x="204" y="266"/>
                  </a:lnTo>
                  <a:lnTo>
                    <a:pt x="206" y="266"/>
                  </a:lnTo>
                  <a:lnTo>
                    <a:pt x="208" y="266"/>
                  </a:lnTo>
                  <a:lnTo>
                    <a:pt x="208" y="264"/>
                  </a:lnTo>
                  <a:lnTo>
                    <a:pt x="210" y="266"/>
                  </a:lnTo>
                  <a:lnTo>
                    <a:pt x="212" y="268"/>
                  </a:lnTo>
                  <a:lnTo>
                    <a:pt x="214" y="268"/>
                  </a:lnTo>
                  <a:lnTo>
                    <a:pt x="216" y="268"/>
                  </a:lnTo>
                  <a:lnTo>
                    <a:pt x="218" y="268"/>
                  </a:lnTo>
                  <a:lnTo>
                    <a:pt x="218" y="266"/>
                  </a:lnTo>
                  <a:lnTo>
                    <a:pt x="216" y="266"/>
                  </a:lnTo>
                  <a:lnTo>
                    <a:pt x="214" y="266"/>
                  </a:lnTo>
                  <a:lnTo>
                    <a:pt x="212" y="264"/>
                  </a:lnTo>
                  <a:lnTo>
                    <a:pt x="212" y="262"/>
                  </a:lnTo>
                  <a:lnTo>
                    <a:pt x="210" y="262"/>
                  </a:lnTo>
                  <a:lnTo>
                    <a:pt x="210" y="260"/>
                  </a:lnTo>
                  <a:lnTo>
                    <a:pt x="208" y="260"/>
                  </a:lnTo>
                  <a:lnTo>
                    <a:pt x="206" y="260"/>
                  </a:lnTo>
                  <a:lnTo>
                    <a:pt x="206" y="258"/>
                  </a:lnTo>
                  <a:lnTo>
                    <a:pt x="206" y="256"/>
                  </a:lnTo>
                  <a:lnTo>
                    <a:pt x="206" y="254"/>
                  </a:lnTo>
                  <a:lnTo>
                    <a:pt x="206" y="252"/>
                  </a:lnTo>
                  <a:lnTo>
                    <a:pt x="206" y="250"/>
                  </a:lnTo>
                  <a:lnTo>
                    <a:pt x="204" y="250"/>
                  </a:lnTo>
                  <a:lnTo>
                    <a:pt x="204" y="248"/>
                  </a:lnTo>
                  <a:lnTo>
                    <a:pt x="204" y="246"/>
                  </a:lnTo>
                  <a:lnTo>
                    <a:pt x="204" y="244"/>
                  </a:lnTo>
                  <a:lnTo>
                    <a:pt x="204" y="244"/>
                  </a:lnTo>
                  <a:lnTo>
                    <a:pt x="202" y="244"/>
                  </a:lnTo>
                  <a:lnTo>
                    <a:pt x="202" y="242"/>
                  </a:lnTo>
                  <a:lnTo>
                    <a:pt x="200" y="242"/>
                  </a:lnTo>
                  <a:lnTo>
                    <a:pt x="198" y="242"/>
                  </a:lnTo>
                  <a:lnTo>
                    <a:pt x="196" y="242"/>
                  </a:lnTo>
                  <a:lnTo>
                    <a:pt x="198" y="242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0" y="240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0" y="238"/>
                  </a:lnTo>
                  <a:lnTo>
                    <a:pt x="198" y="238"/>
                  </a:lnTo>
                  <a:lnTo>
                    <a:pt x="196" y="238"/>
                  </a:lnTo>
                  <a:lnTo>
                    <a:pt x="194" y="238"/>
                  </a:lnTo>
                  <a:lnTo>
                    <a:pt x="192" y="240"/>
                  </a:lnTo>
                  <a:lnTo>
                    <a:pt x="190" y="242"/>
                  </a:lnTo>
                  <a:lnTo>
                    <a:pt x="192" y="242"/>
                  </a:lnTo>
                  <a:lnTo>
                    <a:pt x="190" y="242"/>
                  </a:lnTo>
                  <a:lnTo>
                    <a:pt x="190" y="244"/>
                  </a:lnTo>
                  <a:lnTo>
                    <a:pt x="188" y="244"/>
                  </a:lnTo>
                  <a:lnTo>
                    <a:pt x="188" y="246"/>
                  </a:lnTo>
                  <a:lnTo>
                    <a:pt x="188" y="250"/>
                  </a:lnTo>
                  <a:lnTo>
                    <a:pt x="188" y="252"/>
                  </a:lnTo>
                  <a:lnTo>
                    <a:pt x="190" y="252"/>
                  </a:lnTo>
                  <a:lnTo>
                    <a:pt x="190" y="254"/>
                  </a:lnTo>
                  <a:lnTo>
                    <a:pt x="192" y="254"/>
                  </a:lnTo>
                  <a:lnTo>
                    <a:pt x="194" y="254"/>
                  </a:lnTo>
                  <a:lnTo>
                    <a:pt x="194" y="256"/>
                  </a:lnTo>
                  <a:lnTo>
                    <a:pt x="196" y="256"/>
                  </a:lnTo>
                  <a:lnTo>
                    <a:pt x="194" y="256"/>
                  </a:lnTo>
                  <a:lnTo>
                    <a:pt x="194" y="254"/>
                  </a:lnTo>
                  <a:lnTo>
                    <a:pt x="196" y="254"/>
                  </a:lnTo>
                  <a:lnTo>
                    <a:pt x="196" y="256"/>
                  </a:lnTo>
                  <a:lnTo>
                    <a:pt x="198" y="258"/>
                  </a:lnTo>
                  <a:lnTo>
                    <a:pt x="198" y="260"/>
                  </a:lnTo>
                  <a:lnTo>
                    <a:pt x="200" y="262"/>
                  </a:lnTo>
                  <a:lnTo>
                    <a:pt x="200" y="264"/>
                  </a:lnTo>
                  <a:lnTo>
                    <a:pt x="198" y="264"/>
                  </a:lnTo>
                  <a:lnTo>
                    <a:pt x="198" y="262"/>
                  </a:lnTo>
                  <a:lnTo>
                    <a:pt x="196" y="262"/>
                  </a:lnTo>
                  <a:lnTo>
                    <a:pt x="196" y="264"/>
                  </a:lnTo>
                  <a:lnTo>
                    <a:pt x="196" y="266"/>
                  </a:lnTo>
                  <a:lnTo>
                    <a:pt x="196" y="268"/>
                  </a:lnTo>
                  <a:lnTo>
                    <a:pt x="196" y="270"/>
                  </a:lnTo>
                  <a:lnTo>
                    <a:pt x="196" y="272"/>
                  </a:lnTo>
                  <a:lnTo>
                    <a:pt x="196" y="274"/>
                  </a:lnTo>
                  <a:lnTo>
                    <a:pt x="194" y="274"/>
                  </a:lnTo>
                  <a:lnTo>
                    <a:pt x="196" y="274"/>
                  </a:lnTo>
                  <a:lnTo>
                    <a:pt x="196" y="272"/>
                  </a:lnTo>
                  <a:lnTo>
                    <a:pt x="198" y="272"/>
                  </a:lnTo>
                  <a:lnTo>
                    <a:pt x="198" y="270"/>
                  </a:lnTo>
                  <a:lnTo>
                    <a:pt x="196" y="270"/>
                  </a:lnTo>
                  <a:lnTo>
                    <a:pt x="198" y="270"/>
                  </a:lnTo>
                  <a:lnTo>
                    <a:pt x="198" y="272"/>
                  </a:lnTo>
                  <a:lnTo>
                    <a:pt x="198" y="274"/>
                  </a:lnTo>
                  <a:lnTo>
                    <a:pt x="198" y="276"/>
                  </a:lnTo>
                  <a:lnTo>
                    <a:pt x="200" y="276"/>
                  </a:lnTo>
                  <a:lnTo>
                    <a:pt x="200" y="278"/>
                  </a:lnTo>
                  <a:lnTo>
                    <a:pt x="200" y="280"/>
                  </a:lnTo>
                  <a:lnTo>
                    <a:pt x="200" y="280"/>
                  </a:lnTo>
                  <a:lnTo>
                    <a:pt x="202" y="280"/>
                  </a:lnTo>
                  <a:lnTo>
                    <a:pt x="202" y="282"/>
                  </a:lnTo>
                  <a:lnTo>
                    <a:pt x="200" y="284"/>
                  </a:lnTo>
                  <a:lnTo>
                    <a:pt x="202" y="284"/>
                  </a:lnTo>
                  <a:lnTo>
                    <a:pt x="202" y="286"/>
                  </a:lnTo>
                  <a:lnTo>
                    <a:pt x="202" y="288"/>
                  </a:lnTo>
                  <a:lnTo>
                    <a:pt x="202" y="290"/>
                  </a:lnTo>
                  <a:lnTo>
                    <a:pt x="202" y="288"/>
                  </a:lnTo>
                  <a:lnTo>
                    <a:pt x="200" y="288"/>
                  </a:lnTo>
                  <a:lnTo>
                    <a:pt x="200" y="286"/>
                  </a:lnTo>
                  <a:lnTo>
                    <a:pt x="198" y="286"/>
                  </a:lnTo>
                  <a:lnTo>
                    <a:pt x="198" y="284"/>
                  </a:lnTo>
                  <a:lnTo>
                    <a:pt x="194" y="282"/>
                  </a:lnTo>
                  <a:lnTo>
                    <a:pt x="196" y="282"/>
                  </a:lnTo>
                  <a:lnTo>
                    <a:pt x="194" y="280"/>
                  </a:lnTo>
                  <a:lnTo>
                    <a:pt x="192" y="280"/>
                  </a:lnTo>
                  <a:lnTo>
                    <a:pt x="194" y="280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198" y="280"/>
                  </a:lnTo>
                  <a:lnTo>
                    <a:pt x="196" y="276"/>
                  </a:lnTo>
                  <a:lnTo>
                    <a:pt x="194" y="276"/>
                  </a:lnTo>
                  <a:lnTo>
                    <a:pt x="192" y="276"/>
                  </a:lnTo>
                  <a:lnTo>
                    <a:pt x="192" y="278"/>
                  </a:lnTo>
                  <a:lnTo>
                    <a:pt x="192" y="280"/>
                  </a:lnTo>
                  <a:lnTo>
                    <a:pt x="192" y="280"/>
                  </a:lnTo>
                  <a:lnTo>
                    <a:pt x="192" y="282"/>
                  </a:lnTo>
                  <a:lnTo>
                    <a:pt x="190" y="282"/>
                  </a:lnTo>
                  <a:lnTo>
                    <a:pt x="190" y="284"/>
                  </a:lnTo>
                  <a:lnTo>
                    <a:pt x="188" y="284"/>
                  </a:lnTo>
                  <a:lnTo>
                    <a:pt x="188" y="286"/>
                  </a:lnTo>
                  <a:lnTo>
                    <a:pt x="190" y="286"/>
                  </a:lnTo>
                  <a:lnTo>
                    <a:pt x="190" y="288"/>
                  </a:lnTo>
                  <a:lnTo>
                    <a:pt x="188" y="288"/>
                  </a:lnTo>
                  <a:lnTo>
                    <a:pt x="188" y="290"/>
                  </a:lnTo>
                  <a:lnTo>
                    <a:pt x="186" y="290"/>
                  </a:lnTo>
                  <a:lnTo>
                    <a:pt x="184" y="292"/>
                  </a:lnTo>
                  <a:lnTo>
                    <a:pt x="182" y="292"/>
                  </a:lnTo>
                  <a:lnTo>
                    <a:pt x="180" y="290"/>
                  </a:lnTo>
                  <a:lnTo>
                    <a:pt x="180" y="292"/>
                  </a:lnTo>
                  <a:lnTo>
                    <a:pt x="178" y="292"/>
                  </a:lnTo>
                  <a:lnTo>
                    <a:pt x="178" y="294"/>
                  </a:lnTo>
                  <a:lnTo>
                    <a:pt x="176" y="292"/>
                  </a:lnTo>
                  <a:lnTo>
                    <a:pt x="174" y="292"/>
                  </a:lnTo>
                  <a:lnTo>
                    <a:pt x="172" y="290"/>
                  </a:lnTo>
                  <a:lnTo>
                    <a:pt x="170" y="290"/>
                  </a:lnTo>
                  <a:lnTo>
                    <a:pt x="170" y="288"/>
                  </a:lnTo>
                  <a:lnTo>
                    <a:pt x="170" y="286"/>
                  </a:lnTo>
                  <a:lnTo>
                    <a:pt x="168" y="286"/>
                  </a:lnTo>
                  <a:lnTo>
                    <a:pt x="168" y="284"/>
                  </a:lnTo>
                  <a:lnTo>
                    <a:pt x="166" y="282"/>
                  </a:lnTo>
                  <a:lnTo>
                    <a:pt x="166" y="280"/>
                  </a:lnTo>
                  <a:lnTo>
                    <a:pt x="168" y="280"/>
                  </a:lnTo>
                  <a:lnTo>
                    <a:pt x="170" y="280"/>
                  </a:lnTo>
                  <a:lnTo>
                    <a:pt x="172" y="280"/>
                  </a:lnTo>
                  <a:lnTo>
                    <a:pt x="172" y="280"/>
                  </a:lnTo>
                  <a:lnTo>
                    <a:pt x="170" y="280"/>
                  </a:lnTo>
                  <a:lnTo>
                    <a:pt x="168" y="280"/>
                  </a:lnTo>
                  <a:lnTo>
                    <a:pt x="166" y="278"/>
                  </a:lnTo>
                  <a:lnTo>
                    <a:pt x="166" y="276"/>
                  </a:lnTo>
                  <a:lnTo>
                    <a:pt x="164" y="276"/>
                  </a:lnTo>
                  <a:lnTo>
                    <a:pt x="164" y="274"/>
                  </a:lnTo>
                  <a:lnTo>
                    <a:pt x="164" y="272"/>
                  </a:lnTo>
                  <a:lnTo>
                    <a:pt x="162" y="272"/>
                  </a:lnTo>
                  <a:lnTo>
                    <a:pt x="162" y="270"/>
                  </a:lnTo>
                  <a:lnTo>
                    <a:pt x="160" y="270"/>
                  </a:lnTo>
                  <a:lnTo>
                    <a:pt x="160" y="268"/>
                  </a:lnTo>
                  <a:lnTo>
                    <a:pt x="158" y="26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4" y="268"/>
                  </a:lnTo>
                  <a:lnTo>
                    <a:pt x="152" y="268"/>
                  </a:lnTo>
                  <a:lnTo>
                    <a:pt x="152" y="270"/>
                  </a:lnTo>
                  <a:lnTo>
                    <a:pt x="152" y="268"/>
                  </a:lnTo>
                  <a:lnTo>
                    <a:pt x="150" y="268"/>
                  </a:lnTo>
                  <a:lnTo>
                    <a:pt x="152" y="268"/>
                  </a:lnTo>
                  <a:lnTo>
                    <a:pt x="154" y="268"/>
                  </a:lnTo>
                  <a:lnTo>
                    <a:pt x="154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4" y="264"/>
                  </a:lnTo>
                  <a:lnTo>
                    <a:pt x="152" y="264"/>
                  </a:lnTo>
                  <a:lnTo>
                    <a:pt x="150" y="264"/>
                  </a:lnTo>
                  <a:lnTo>
                    <a:pt x="152" y="264"/>
                  </a:lnTo>
                  <a:lnTo>
                    <a:pt x="152" y="262"/>
                  </a:lnTo>
                  <a:lnTo>
                    <a:pt x="150" y="262"/>
                  </a:lnTo>
                  <a:lnTo>
                    <a:pt x="148" y="262"/>
                  </a:lnTo>
                  <a:lnTo>
                    <a:pt x="148" y="264"/>
                  </a:lnTo>
                  <a:lnTo>
                    <a:pt x="148" y="266"/>
                  </a:lnTo>
                  <a:lnTo>
                    <a:pt x="150" y="266"/>
                  </a:lnTo>
                  <a:lnTo>
                    <a:pt x="148" y="266"/>
                  </a:lnTo>
                  <a:lnTo>
                    <a:pt x="148" y="268"/>
                  </a:lnTo>
                  <a:lnTo>
                    <a:pt x="148" y="270"/>
                  </a:lnTo>
                  <a:lnTo>
                    <a:pt x="146" y="270"/>
                  </a:lnTo>
                  <a:lnTo>
                    <a:pt x="146" y="268"/>
                  </a:lnTo>
                  <a:lnTo>
                    <a:pt x="146" y="266"/>
                  </a:lnTo>
                  <a:lnTo>
                    <a:pt x="144" y="268"/>
                  </a:lnTo>
                  <a:lnTo>
                    <a:pt x="146" y="268"/>
                  </a:lnTo>
                  <a:lnTo>
                    <a:pt x="146" y="270"/>
                  </a:lnTo>
                  <a:lnTo>
                    <a:pt x="146" y="272"/>
                  </a:lnTo>
                  <a:lnTo>
                    <a:pt x="148" y="272"/>
                  </a:lnTo>
                  <a:lnTo>
                    <a:pt x="148" y="274"/>
                  </a:lnTo>
                  <a:lnTo>
                    <a:pt x="146" y="274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0"/>
                  </a:lnTo>
                  <a:lnTo>
                    <a:pt x="148" y="280"/>
                  </a:lnTo>
                  <a:lnTo>
                    <a:pt x="150" y="280"/>
                  </a:lnTo>
                  <a:lnTo>
                    <a:pt x="152" y="280"/>
                  </a:lnTo>
                  <a:lnTo>
                    <a:pt x="154" y="280"/>
                  </a:lnTo>
                  <a:lnTo>
                    <a:pt x="154" y="282"/>
                  </a:lnTo>
                  <a:lnTo>
                    <a:pt x="156" y="282"/>
                  </a:lnTo>
                  <a:lnTo>
                    <a:pt x="156" y="284"/>
                  </a:lnTo>
                  <a:lnTo>
                    <a:pt x="158" y="286"/>
                  </a:lnTo>
                  <a:lnTo>
                    <a:pt x="160" y="286"/>
                  </a:lnTo>
                  <a:lnTo>
                    <a:pt x="160" y="288"/>
                  </a:lnTo>
                  <a:lnTo>
                    <a:pt x="160" y="290"/>
                  </a:lnTo>
                  <a:lnTo>
                    <a:pt x="162" y="290"/>
                  </a:lnTo>
                  <a:lnTo>
                    <a:pt x="160" y="290"/>
                  </a:lnTo>
                  <a:lnTo>
                    <a:pt x="160" y="292"/>
                  </a:lnTo>
                  <a:lnTo>
                    <a:pt x="158" y="292"/>
                  </a:lnTo>
                  <a:lnTo>
                    <a:pt x="158" y="294"/>
                  </a:lnTo>
                  <a:lnTo>
                    <a:pt x="156" y="294"/>
                  </a:lnTo>
                  <a:lnTo>
                    <a:pt x="156" y="296"/>
                  </a:lnTo>
                  <a:lnTo>
                    <a:pt x="154" y="296"/>
                  </a:lnTo>
                  <a:lnTo>
                    <a:pt x="154" y="298"/>
                  </a:lnTo>
                  <a:lnTo>
                    <a:pt x="152" y="298"/>
                  </a:lnTo>
                  <a:lnTo>
                    <a:pt x="152" y="300"/>
                  </a:lnTo>
                  <a:lnTo>
                    <a:pt x="150" y="302"/>
                  </a:lnTo>
                  <a:lnTo>
                    <a:pt x="148" y="302"/>
                  </a:lnTo>
                  <a:lnTo>
                    <a:pt x="146" y="304"/>
                  </a:lnTo>
                  <a:lnTo>
                    <a:pt x="146" y="306"/>
                  </a:lnTo>
                  <a:lnTo>
                    <a:pt x="144" y="308"/>
                  </a:lnTo>
                  <a:lnTo>
                    <a:pt x="142" y="308"/>
                  </a:lnTo>
                  <a:lnTo>
                    <a:pt x="140" y="308"/>
                  </a:lnTo>
                  <a:lnTo>
                    <a:pt x="138" y="308"/>
                  </a:lnTo>
                  <a:lnTo>
                    <a:pt x="138" y="310"/>
                  </a:lnTo>
                  <a:lnTo>
                    <a:pt x="138" y="312"/>
                  </a:lnTo>
                  <a:lnTo>
                    <a:pt x="136" y="312"/>
                  </a:lnTo>
                  <a:lnTo>
                    <a:pt x="136" y="310"/>
                  </a:lnTo>
                  <a:lnTo>
                    <a:pt x="134" y="312"/>
                  </a:lnTo>
                  <a:lnTo>
                    <a:pt x="134" y="310"/>
                  </a:lnTo>
                  <a:lnTo>
                    <a:pt x="134" y="308"/>
                  </a:lnTo>
                  <a:lnTo>
                    <a:pt x="134" y="306"/>
                  </a:lnTo>
                  <a:lnTo>
                    <a:pt x="132" y="306"/>
                  </a:lnTo>
                  <a:lnTo>
                    <a:pt x="132" y="304"/>
                  </a:lnTo>
                  <a:lnTo>
                    <a:pt x="132" y="302"/>
                  </a:lnTo>
                  <a:lnTo>
                    <a:pt x="134" y="302"/>
                  </a:lnTo>
                  <a:lnTo>
                    <a:pt x="136" y="302"/>
                  </a:lnTo>
                  <a:lnTo>
                    <a:pt x="136" y="300"/>
                  </a:lnTo>
                  <a:lnTo>
                    <a:pt x="138" y="300"/>
                  </a:lnTo>
                  <a:lnTo>
                    <a:pt x="138" y="298"/>
                  </a:lnTo>
                  <a:lnTo>
                    <a:pt x="138" y="296"/>
                  </a:lnTo>
                  <a:lnTo>
                    <a:pt x="140" y="296"/>
                  </a:lnTo>
                  <a:lnTo>
                    <a:pt x="140" y="294"/>
                  </a:lnTo>
                  <a:lnTo>
                    <a:pt x="142" y="296"/>
                  </a:lnTo>
                  <a:lnTo>
                    <a:pt x="142" y="294"/>
                  </a:lnTo>
                  <a:lnTo>
                    <a:pt x="142" y="292"/>
                  </a:lnTo>
                  <a:lnTo>
                    <a:pt x="140" y="294"/>
                  </a:lnTo>
                  <a:lnTo>
                    <a:pt x="140" y="292"/>
                  </a:lnTo>
                  <a:lnTo>
                    <a:pt x="138" y="294"/>
                  </a:lnTo>
                  <a:lnTo>
                    <a:pt x="136" y="294"/>
                  </a:lnTo>
                  <a:lnTo>
                    <a:pt x="136" y="292"/>
                  </a:lnTo>
                  <a:lnTo>
                    <a:pt x="136" y="290"/>
                  </a:lnTo>
                  <a:lnTo>
                    <a:pt x="136" y="288"/>
                  </a:lnTo>
                  <a:lnTo>
                    <a:pt x="136" y="290"/>
                  </a:lnTo>
                  <a:lnTo>
                    <a:pt x="138" y="290"/>
                  </a:lnTo>
                  <a:lnTo>
                    <a:pt x="138" y="292"/>
                  </a:lnTo>
                  <a:lnTo>
                    <a:pt x="140" y="292"/>
                  </a:lnTo>
                  <a:lnTo>
                    <a:pt x="140" y="290"/>
                  </a:lnTo>
                  <a:lnTo>
                    <a:pt x="142" y="292"/>
                  </a:lnTo>
                  <a:lnTo>
                    <a:pt x="144" y="292"/>
                  </a:lnTo>
                  <a:lnTo>
                    <a:pt x="146" y="294"/>
                  </a:lnTo>
                  <a:lnTo>
                    <a:pt x="146" y="292"/>
                  </a:lnTo>
                  <a:lnTo>
                    <a:pt x="146" y="290"/>
                  </a:lnTo>
                  <a:lnTo>
                    <a:pt x="144" y="290"/>
                  </a:lnTo>
                  <a:lnTo>
                    <a:pt x="140" y="288"/>
                  </a:lnTo>
                  <a:lnTo>
                    <a:pt x="140" y="286"/>
                  </a:lnTo>
                  <a:lnTo>
                    <a:pt x="140" y="284"/>
                  </a:lnTo>
                  <a:lnTo>
                    <a:pt x="140" y="282"/>
                  </a:lnTo>
                  <a:lnTo>
                    <a:pt x="140" y="280"/>
                  </a:lnTo>
                  <a:lnTo>
                    <a:pt x="140" y="280"/>
                  </a:lnTo>
                  <a:lnTo>
                    <a:pt x="140" y="278"/>
                  </a:lnTo>
                  <a:lnTo>
                    <a:pt x="140" y="276"/>
                  </a:lnTo>
                  <a:lnTo>
                    <a:pt x="138" y="272"/>
                  </a:lnTo>
                  <a:lnTo>
                    <a:pt x="140" y="268"/>
                  </a:lnTo>
                  <a:lnTo>
                    <a:pt x="140" y="266"/>
                  </a:lnTo>
                  <a:lnTo>
                    <a:pt x="136" y="270"/>
                  </a:lnTo>
                  <a:lnTo>
                    <a:pt x="136" y="272"/>
                  </a:lnTo>
                  <a:lnTo>
                    <a:pt x="134" y="272"/>
                  </a:lnTo>
                  <a:lnTo>
                    <a:pt x="132" y="272"/>
                  </a:lnTo>
                  <a:lnTo>
                    <a:pt x="132" y="274"/>
                  </a:lnTo>
                  <a:lnTo>
                    <a:pt x="130" y="274"/>
                  </a:lnTo>
                  <a:lnTo>
                    <a:pt x="130" y="276"/>
                  </a:lnTo>
                  <a:lnTo>
                    <a:pt x="132" y="276"/>
                  </a:lnTo>
                  <a:lnTo>
                    <a:pt x="132" y="274"/>
                  </a:lnTo>
                  <a:lnTo>
                    <a:pt x="134" y="274"/>
                  </a:lnTo>
                  <a:lnTo>
                    <a:pt x="134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28" y="276"/>
                  </a:lnTo>
                  <a:lnTo>
                    <a:pt x="128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6" y="268"/>
                  </a:lnTo>
                  <a:lnTo>
                    <a:pt x="138" y="266"/>
                  </a:lnTo>
                  <a:lnTo>
                    <a:pt x="148" y="258"/>
                  </a:lnTo>
                  <a:lnTo>
                    <a:pt x="150" y="258"/>
                  </a:lnTo>
                  <a:lnTo>
                    <a:pt x="152" y="258"/>
                  </a:lnTo>
                  <a:lnTo>
                    <a:pt x="152" y="256"/>
                  </a:lnTo>
                  <a:lnTo>
                    <a:pt x="154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6" y="254"/>
                  </a:lnTo>
                  <a:lnTo>
                    <a:pt x="158" y="252"/>
                  </a:lnTo>
                  <a:lnTo>
                    <a:pt x="160" y="250"/>
                  </a:lnTo>
                  <a:lnTo>
                    <a:pt x="162" y="248"/>
                  </a:lnTo>
                  <a:lnTo>
                    <a:pt x="162" y="246"/>
                  </a:lnTo>
                  <a:lnTo>
                    <a:pt x="164" y="246"/>
                  </a:lnTo>
                  <a:lnTo>
                    <a:pt x="164" y="248"/>
                  </a:lnTo>
                  <a:lnTo>
                    <a:pt x="164" y="246"/>
                  </a:lnTo>
                  <a:lnTo>
                    <a:pt x="162" y="248"/>
                  </a:lnTo>
                  <a:lnTo>
                    <a:pt x="162" y="250"/>
                  </a:lnTo>
                  <a:lnTo>
                    <a:pt x="160" y="252"/>
                  </a:lnTo>
                  <a:lnTo>
                    <a:pt x="158" y="254"/>
                  </a:lnTo>
                  <a:lnTo>
                    <a:pt x="156" y="256"/>
                  </a:lnTo>
                  <a:lnTo>
                    <a:pt x="156" y="258"/>
                  </a:lnTo>
                  <a:lnTo>
                    <a:pt x="158" y="258"/>
                  </a:lnTo>
                  <a:lnTo>
                    <a:pt x="160" y="258"/>
                  </a:lnTo>
                  <a:lnTo>
                    <a:pt x="162" y="258"/>
                  </a:lnTo>
                  <a:lnTo>
                    <a:pt x="164" y="258"/>
                  </a:lnTo>
                  <a:lnTo>
                    <a:pt x="164" y="256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6" y="256"/>
                  </a:lnTo>
                  <a:lnTo>
                    <a:pt x="166" y="258"/>
                  </a:lnTo>
                  <a:lnTo>
                    <a:pt x="168" y="258"/>
                  </a:lnTo>
                  <a:lnTo>
                    <a:pt x="170" y="258"/>
                  </a:lnTo>
                  <a:lnTo>
                    <a:pt x="170" y="256"/>
                  </a:lnTo>
                  <a:lnTo>
                    <a:pt x="172" y="256"/>
                  </a:lnTo>
                  <a:lnTo>
                    <a:pt x="174" y="256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6" y="250"/>
                  </a:lnTo>
                  <a:lnTo>
                    <a:pt x="178" y="250"/>
                  </a:lnTo>
                  <a:lnTo>
                    <a:pt x="178" y="248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4" y="246"/>
                  </a:lnTo>
                  <a:lnTo>
                    <a:pt x="174" y="248"/>
                  </a:lnTo>
                  <a:lnTo>
                    <a:pt x="174" y="246"/>
                  </a:lnTo>
                  <a:lnTo>
                    <a:pt x="172" y="246"/>
                  </a:lnTo>
                  <a:lnTo>
                    <a:pt x="172" y="244"/>
                  </a:lnTo>
                  <a:lnTo>
                    <a:pt x="174" y="246"/>
                  </a:lnTo>
                  <a:lnTo>
                    <a:pt x="174" y="244"/>
                  </a:lnTo>
                  <a:lnTo>
                    <a:pt x="174" y="242"/>
                  </a:lnTo>
                  <a:lnTo>
                    <a:pt x="176" y="242"/>
                  </a:lnTo>
                  <a:lnTo>
                    <a:pt x="178" y="242"/>
                  </a:lnTo>
                  <a:lnTo>
                    <a:pt x="176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40"/>
                  </a:lnTo>
                  <a:lnTo>
                    <a:pt x="180" y="238"/>
                  </a:lnTo>
                  <a:lnTo>
                    <a:pt x="182" y="236"/>
                  </a:lnTo>
                  <a:lnTo>
                    <a:pt x="184" y="236"/>
                  </a:lnTo>
                  <a:lnTo>
                    <a:pt x="186" y="236"/>
                  </a:lnTo>
                  <a:lnTo>
                    <a:pt x="184" y="236"/>
                  </a:lnTo>
                  <a:lnTo>
                    <a:pt x="184" y="238"/>
                  </a:lnTo>
                  <a:lnTo>
                    <a:pt x="182" y="238"/>
                  </a:lnTo>
                  <a:lnTo>
                    <a:pt x="184" y="238"/>
                  </a:lnTo>
                  <a:lnTo>
                    <a:pt x="186" y="238"/>
                  </a:lnTo>
                  <a:lnTo>
                    <a:pt x="186" y="236"/>
                  </a:lnTo>
                  <a:lnTo>
                    <a:pt x="188" y="236"/>
                  </a:lnTo>
                  <a:lnTo>
                    <a:pt x="188" y="234"/>
                  </a:lnTo>
                  <a:lnTo>
                    <a:pt x="190" y="234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6" y="226"/>
                  </a:lnTo>
                  <a:lnTo>
                    <a:pt x="194" y="228"/>
                  </a:lnTo>
                  <a:lnTo>
                    <a:pt x="194" y="230"/>
                  </a:lnTo>
                  <a:lnTo>
                    <a:pt x="196" y="230"/>
                  </a:lnTo>
                  <a:lnTo>
                    <a:pt x="198" y="230"/>
                  </a:lnTo>
                  <a:lnTo>
                    <a:pt x="200" y="232"/>
                  </a:lnTo>
                  <a:lnTo>
                    <a:pt x="202" y="232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6"/>
                  </a:lnTo>
                  <a:lnTo>
                    <a:pt x="206" y="226"/>
                  </a:lnTo>
                  <a:lnTo>
                    <a:pt x="204" y="224"/>
                  </a:lnTo>
                  <a:lnTo>
                    <a:pt x="206" y="224"/>
                  </a:lnTo>
                  <a:lnTo>
                    <a:pt x="204" y="224"/>
                  </a:lnTo>
                  <a:lnTo>
                    <a:pt x="204" y="222"/>
                  </a:lnTo>
                  <a:lnTo>
                    <a:pt x="204" y="220"/>
                  </a:lnTo>
                  <a:lnTo>
                    <a:pt x="204" y="218"/>
                  </a:lnTo>
                  <a:lnTo>
                    <a:pt x="204" y="216"/>
                  </a:lnTo>
                  <a:lnTo>
                    <a:pt x="204" y="214"/>
                  </a:lnTo>
                  <a:lnTo>
                    <a:pt x="202" y="216"/>
                  </a:lnTo>
                  <a:lnTo>
                    <a:pt x="200" y="218"/>
                  </a:lnTo>
                  <a:lnTo>
                    <a:pt x="198" y="220"/>
                  </a:lnTo>
                  <a:lnTo>
                    <a:pt x="198" y="222"/>
                  </a:lnTo>
                  <a:lnTo>
                    <a:pt x="196" y="222"/>
                  </a:lnTo>
                  <a:lnTo>
                    <a:pt x="196" y="220"/>
                  </a:lnTo>
                  <a:lnTo>
                    <a:pt x="196" y="218"/>
                  </a:lnTo>
                  <a:lnTo>
                    <a:pt x="198" y="218"/>
                  </a:lnTo>
                  <a:lnTo>
                    <a:pt x="200" y="216"/>
                  </a:lnTo>
                  <a:lnTo>
                    <a:pt x="202" y="214"/>
                  </a:lnTo>
                  <a:lnTo>
                    <a:pt x="204" y="210"/>
                  </a:lnTo>
                  <a:lnTo>
                    <a:pt x="204" y="208"/>
                  </a:lnTo>
                  <a:lnTo>
                    <a:pt x="208" y="204"/>
                  </a:lnTo>
                  <a:lnTo>
                    <a:pt x="210" y="202"/>
                  </a:lnTo>
                  <a:lnTo>
                    <a:pt x="214" y="196"/>
                  </a:lnTo>
                  <a:lnTo>
                    <a:pt x="216" y="196"/>
                  </a:lnTo>
                  <a:lnTo>
                    <a:pt x="216" y="194"/>
                  </a:lnTo>
                  <a:lnTo>
                    <a:pt x="218" y="192"/>
                  </a:lnTo>
                  <a:lnTo>
                    <a:pt x="220" y="190"/>
                  </a:lnTo>
                  <a:lnTo>
                    <a:pt x="224" y="186"/>
                  </a:lnTo>
                  <a:lnTo>
                    <a:pt x="224" y="184"/>
                  </a:lnTo>
                  <a:lnTo>
                    <a:pt x="228" y="180"/>
                  </a:lnTo>
                  <a:lnTo>
                    <a:pt x="232" y="178"/>
                  </a:lnTo>
                  <a:lnTo>
                    <a:pt x="236" y="176"/>
                  </a:lnTo>
                  <a:lnTo>
                    <a:pt x="238" y="172"/>
                  </a:lnTo>
                  <a:lnTo>
                    <a:pt x="240" y="172"/>
                  </a:lnTo>
                  <a:lnTo>
                    <a:pt x="242" y="170"/>
                  </a:lnTo>
                  <a:lnTo>
                    <a:pt x="244" y="166"/>
                  </a:lnTo>
                  <a:lnTo>
                    <a:pt x="248" y="166"/>
                  </a:lnTo>
                  <a:lnTo>
                    <a:pt x="250" y="164"/>
                  </a:lnTo>
                  <a:lnTo>
                    <a:pt x="252" y="162"/>
                  </a:lnTo>
                  <a:lnTo>
                    <a:pt x="254" y="162"/>
                  </a:lnTo>
                  <a:lnTo>
                    <a:pt x="256" y="160"/>
                  </a:lnTo>
                  <a:lnTo>
                    <a:pt x="256" y="158"/>
                  </a:lnTo>
                  <a:lnTo>
                    <a:pt x="258" y="156"/>
                  </a:lnTo>
                  <a:lnTo>
                    <a:pt x="260" y="154"/>
                  </a:lnTo>
                  <a:lnTo>
                    <a:pt x="262" y="154"/>
                  </a:lnTo>
                  <a:lnTo>
                    <a:pt x="262" y="152"/>
                  </a:lnTo>
                  <a:lnTo>
                    <a:pt x="264" y="150"/>
                  </a:lnTo>
                  <a:lnTo>
                    <a:pt x="266" y="150"/>
                  </a:lnTo>
                  <a:lnTo>
                    <a:pt x="268" y="150"/>
                  </a:lnTo>
                  <a:lnTo>
                    <a:pt x="270" y="148"/>
                  </a:lnTo>
                  <a:lnTo>
                    <a:pt x="272" y="148"/>
                  </a:lnTo>
                  <a:lnTo>
                    <a:pt x="274" y="148"/>
                  </a:lnTo>
                  <a:lnTo>
                    <a:pt x="276" y="148"/>
                  </a:lnTo>
                  <a:lnTo>
                    <a:pt x="278" y="148"/>
                  </a:lnTo>
                  <a:lnTo>
                    <a:pt x="278" y="146"/>
                  </a:lnTo>
                  <a:lnTo>
                    <a:pt x="280" y="144"/>
                  </a:lnTo>
                  <a:lnTo>
                    <a:pt x="282" y="144"/>
                  </a:lnTo>
                  <a:lnTo>
                    <a:pt x="284" y="144"/>
                  </a:lnTo>
                  <a:lnTo>
                    <a:pt x="284" y="142"/>
                  </a:lnTo>
                  <a:lnTo>
                    <a:pt x="286" y="142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2" y="142"/>
                  </a:lnTo>
                  <a:lnTo>
                    <a:pt x="294" y="140"/>
                  </a:lnTo>
                  <a:lnTo>
                    <a:pt x="296" y="140"/>
                  </a:lnTo>
                  <a:lnTo>
                    <a:pt x="298" y="140"/>
                  </a:lnTo>
                  <a:lnTo>
                    <a:pt x="300" y="140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4" y="138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4" y="136"/>
                  </a:lnTo>
                  <a:lnTo>
                    <a:pt x="314" y="134"/>
                  </a:lnTo>
                  <a:lnTo>
                    <a:pt x="316" y="134"/>
                  </a:lnTo>
                  <a:lnTo>
                    <a:pt x="318" y="134"/>
                  </a:lnTo>
                  <a:lnTo>
                    <a:pt x="320" y="134"/>
                  </a:lnTo>
                  <a:lnTo>
                    <a:pt x="322" y="134"/>
                  </a:lnTo>
                  <a:lnTo>
                    <a:pt x="320" y="134"/>
                  </a:lnTo>
                  <a:lnTo>
                    <a:pt x="318" y="134"/>
                  </a:lnTo>
                  <a:lnTo>
                    <a:pt x="316" y="136"/>
                  </a:lnTo>
                  <a:lnTo>
                    <a:pt x="316" y="134"/>
                  </a:lnTo>
                  <a:lnTo>
                    <a:pt x="316" y="136"/>
                  </a:lnTo>
                  <a:lnTo>
                    <a:pt x="314" y="136"/>
                  </a:lnTo>
                  <a:lnTo>
                    <a:pt x="312" y="136"/>
                  </a:lnTo>
                  <a:lnTo>
                    <a:pt x="310" y="138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306" y="138"/>
                  </a:lnTo>
                  <a:lnTo>
                    <a:pt x="304" y="138"/>
                  </a:lnTo>
                  <a:lnTo>
                    <a:pt x="302" y="138"/>
                  </a:lnTo>
                  <a:lnTo>
                    <a:pt x="302" y="140"/>
                  </a:lnTo>
                  <a:lnTo>
                    <a:pt x="300" y="140"/>
                  </a:lnTo>
                  <a:lnTo>
                    <a:pt x="300" y="142"/>
                  </a:lnTo>
                  <a:lnTo>
                    <a:pt x="300" y="144"/>
                  </a:lnTo>
                  <a:lnTo>
                    <a:pt x="300" y="144"/>
                  </a:lnTo>
                  <a:lnTo>
                    <a:pt x="300" y="146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300" y="144"/>
                  </a:lnTo>
                  <a:lnTo>
                    <a:pt x="300" y="142"/>
                  </a:lnTo>
                  <a:lnTo>
                    <a:pt x="302" y="140"/>
                  </a:lnTo>
                  <a:lnTo>
                    <a:pt x="304" y="140"/>
                  </a:lnTo>
                  <a:lnTo>
                    <a:pt x="306" y="140"/>
                  </a:lnTo>
                  <a:lnTo>
                    <a:pt x="308" y="140"/>
                  </a:lnTo>
                  <a:lnTo>
                    <a:pt x="310" y="140"/>
                  </a:lnTo>
                  <a:lnTo>
                    <a:pt x="312" y="140"/>
                  </a:lnTo>
                  <a:lnTo>
                    <a:pt x="312" y="142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8" y="140"/>
                  </a:lnTo>
                  <a:lnTo>
                    <a:pt x="320" y="140"/>
                  </a:lnTo>
                  <a:lnTo>
                    <a:pt x="322" y="140"/>
                  </a:lnTo>
                  <a:lnTo>
                    <a:pt x="320" y="138"/>
                  </a:lnTo>
                  <a:lnTo>
                    <a:pt x="322" y="138"/>
                  </a:lnTo>
                  <a:lnTo>
                    <a:pt x="322" y="140"/>
                  </a:lnTo>
                  <a:lnTo>
                    <a:pt x="324" y="140"/>
                  </a:lnTo>
                  <a:lnTo>
                    <a:pt x="324" y="142"/>
                  </a:lnTo>
                  <a:lnTo>
                    <a:pt x="326" y="142"/>
                  </a:lnTo>
                  <a:lnTo>
                    <a:pt x="328" y="142"/>
                  </a:lnTo>
                  <a:lnTo>
                    <a:pt x="330" y="142"/>
                  </a:lnTo>
                  <a:lnTo>
                    <a:pt x="330" y="140"/>
                  </a:lnTo>
                  <a:lnTo>
                    <a:pt x="330" y="138"/>
                  </a:lnTo>
                  <a:lnTo>
                    <a:pt x="332" y="140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8" y="138"/>
                  </a:lnTo>
                  <a:lnTo>
                    <a:pt x="338" y="136"/>
                  </a:lnTo>
                  <a:lnTo>
                    <a:pt x="338" y="138"/>
                  </a:lnTo>
                  <a:lnTo>
                    <a:pt x="340" y="138"/>
                  </a:lnTo>
                  <a:lnTo>
                    <a:pt x="340" y="136"/>
                  </a:lnTo>
                  <a:lnTo>
                    <a:pt x="342" y="136"/>
                  </a:lnTo>
                  <a:lnTo>
                    <a:pt x="344" y="136"/>
                  </a:lnTo>
                  <a:lnTo>
                    <a:pt x="346" y="136"/>
                  </a:lnTo>
                  <a:lnTo>
                    <a:pt x="344" y="138"/>
                  </a:lnTo>
                  <a:lnTo>
                    <a:pt x="346" y="138"/>
                  </a:lnTo>
                  <a:lnTo>
                    <a:pt x="346" y="138"/>
                  </a:lnTo>
                  <a:lnTo>
                    <a:pt x="344" y="138"/>
                  </a:lnTo>
                  <a:lnTo>
                    <a:pt x="344" y="140"/>
                  </a:lnTo>
                  <a:lnTo>
                    <a:pt x="346" y="142"/>
                  </a:lnTo>
                  <a:lnTo>
                    <a:pt x="346" y="144"/>
                  </a:lnTo>
                  <a:lnTo>
                    <a:pt x="344" y="144"/>
                  </a:lnTo>
                  <a:lnTo>
                    <a:pt x="344" y="142"/>
                  </a:lnTo>
                  <a:lnTo>
                    <a:pt x="342" y="142"/>
                  </a:lnTo>
                  <a:lnTo>
                    <a:pt x="342" y="140"/>
                  </a:lnTo>
                  <a:lnTo>
                    <a:pt x="340" y="140"/>
                  </a:lnTo>
                  <a:lnTo>
                    <a:pt x="338" y="142"/>
                  </a:lnTo>
                  <a:lnTo>
                    <a:pt x="336" y="142"/>
                  </a:lnTo>
                  <a:lnTo>
                    <a:pt x="334" y="144"/>
                  </a:lnTo>
                  <a:lnTo>
                    <a:pt x="332" y="146"/>
                  </a:lnTo>
                  <a:lnTo>
                    <a:pt x="332" y="148"/>
                  </a:lnTo>
                  <a:lnTo>
                    <a:pt x="330" y="148"/>
                  </a:lnTo>
                  <a:lnTo>
                    <a:pt x="330" y="150"/>
                  </a:lnTo>
                  <a:lnTo>
                    <a:pt x="332" y="150"/>
                  </a:lnTo>
                  <a:lnTo>
                    <a:pt x="332" y="152"/>
                  </a:lnTo>
                  <a:lnTo>
                    <a:pt x="334" y="154"/>
                  </a:lnTo>
                  <a:lnTo>
                    <a:pt x="336" y="154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38" y="154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60"/>
                  </a:lnTo>
                  <a:lnTo>
                    <a:pt x="338" y="162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6"/>
                  </a:lnTo>
                  <a:lnTo>
                    <a:pt x="344" y="168"/>
                  </a:lnTo>
                  <a:lnTo>
                    <a:pt x="346" y="170"/>
                  </a:lnTo>
                  <a:lnTo>
                    <a:pt x="348" y="172"/>
                  </a:lnTo>
                  <a:lnTo>
                    <a:pt x="348" y="174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6" y="176"/>
                  </a:lnTo>
                  <a:lnTo>
                    <a:pt x="358" y="178"/>
                  </a:lnTo>
                  <a:lnTo>
                    <a:pt x="358" y="180"/>
                  </a:lnTo>
                  <a:lnTo>
                    <a:pt x="360" y="180"/>
                  </a:lnTo>
                  <a:lnTo>
                    <a:pt x="360" y="178"/>
                  </a:lnTo>
                  <a:lnTo>
                    <a:pt x="360" y="176"/>
                  </a:lnTo>
                  <a:lnTo>
                    <a:pt x="358" y="176"/>
                  </a:lnTo>
                  <a:lnTo>
                    <a:pt x="360" y="176"/>
                  </a:lnTo>
                  <a:lnTo>
                    <a:pt x="362" y="176"/>
                  </a:lnTo>
                  <a:lnTo>
                    <a:pt x="362" y="174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58" y="172"/>
                  </a:lnTo>
                  <a:lnTo>
                    <a:pt x="358" y="170"/>
                  </a:lnTo>
                  <a:lnTo>
                    <a:pt x="356" y="170"/>
                  </a:lnTo>
                  <a:lnTo>
                    <a:pt x="356" y="168"/>
                  </a:lnTo>
                  <a:lnTo>
                    <a:pt x="354" y="168"/>
                  </a:lnTo>
                  <a:lnTo>
                    <a:pt x="352" y="168"/>
                  </a:lnTo>
                  <a:lnTo>
                    <a:pt x="352" y="166"/>
                  </a:lnTo>
                  <a:lnTo>
                    <a:pt x="352" y="164"/>
                  </a:lnTo>
                  <a:lnTo>
                    <a:pt x="352" y="162"/>
                  </a:lnTo>
                  <a:lnTo>
                    <a:pt x="352" y="160"/>
                  </a:lnTo>
                  <a:lnTo>
                    <a:pt x="352" y="158"/>
                  </a:lnTo>
                  <a:lnTo>
                    <a:pt x="352" y="156"/>
                  </a:lnTo>
                  <a:lnTo>
                    <a:pt x="350" y="154"/>
                  </a:lnTo>
                  <a:lnTo>
                    <a:pt x="350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6" y="154"/>
                  </a:lnTo>
                  <a:lnTo>
                    <a:pt x="358" y="154"/>
                  </a:lnTo>
                  <a:lnTo>
                    <a:pt x="360" y="156"/>
                  </a:lnTo>
                  <a:lnTo>
                    <a:pt x="362" y="156"/>
                  </a:lnTo>
                  <a:lnTo>
                    <a:pt x="364" y="156"/>
                  </a:lnTo>
                  <a:lnTo>
                    <a:pt x="366" y="154"/>
                  </a:lnTo>
                  <a:lnTo>
                    <a:pt x="368" y="154"/>
                  </a:lnTo>
                  <a:lnTo>
                    <a:pt x="370" y="154"/>
                  </a:lnTo>
                  <a:lnTo>
                    <a:pt x="372" y="154"/>
                  </a:lnTo>
                  <a:lnTo>
                    <a:pt x="374" y="154"/>
                  </a:lnTo>
                  <a:lnTo>
                    <a:pt x="376" y="154"/>
                  </a:lnTo>
                  <a:lnTo>
                    <a:pt x="376" y="156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6" y="158"/>
                  </a:lnTo>
                  <a:lnTo>
                    <a:pt x="378" y="158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62"/>
                  </a:lnTo>
                  <a:lnTo>
                    <a:pt x="376" y="164"/>
                  </a:lnTo>
                  <a:lnTo>
                    <a:pt x="376" y="166"/>
                  </a:lnTo>
                  <a:lnTo>
                    <a:pt x="378" y="166"/>
                  </a:lnTo>
                  <a:lnTo>
                    <a:pt x="380" y="166"/>
                  </a:lnTo>
                  <a:lnTo>
                    <a:pt x="380" y="164"/>
                  </a:lnTo>
                  <a:lnTo>
                    <a:pt x="382" y="164"/>
                  </a:lnTo>
                  <a:lnTo>
                    <a:pt x="384" y="164"/>
                  </a:lnTo>
                  <a:lnTo>
                    <a:pt x="384" y="166"/>
                  </a:lnTo>
                  <a:lnTo>
                    <a:pt x="386" y="166"/>
                  </a:lnTo>
                  <a:lnTo>
                    <a:pt x="386" y="168"/>
                  </a:lnTo>
                  <a:lnTo>
                    <a:pt x="388" y="168"/>
                  </a:lnTo>
                  <a:lnTo>
                    <a:pt x="390" y="168"/>
                  </a:lnTo>
                  <a:lnTo>
                    <a:pt x="392" y="170"/>
                  </a:lnTo>
                  <a:lnTo>
                    <a:pt x="394" y="170"/>
                  </a:lnTo>
                  <a:lnTo>
                    <a:pt x="396" y="170"/>
                  </a:lnTo>
                  <a:lnTo>
                    <a:pt x="398" y="168"/>
                  </a:lnTo>
                  <a:lnTo>
                    <a:pt x="396" y="168"/>
                  </a:lnTo>
                  <a:lnTo>
                    <a:pt x="394" y="168"/>
                  </a:lnTo>
                  <a:lnTo>
                    <a:pt x="394" y="166"/>
                  </a:lnTo>
                  <a:lnTo>
                    <a:pt x="392" y="166"/>
                  </a:lnTo>
                  <a:lnTo>
                    <a:pt x="392" y="164"/>
                  </a:lnTo>
                  <a:lnTo>
                    <a:pt x="392" y="162"/>
                  </a:lnTo>
                  <a:lnTo>
                    <a:pt x="390" y="162"/>
                  </a:lnTo>
                  <a:lnTo>
                    <a:pt x="392" y="162"/>
                  </a:lnTo>
                  <a:lnTo>
                    <a:pt x="394" y="160"/>
                  </a:lnTo>
                  <a:lnTo>
                    <a:pt x="396" y="160"/>
                  </a:lnTo>
                  <a:lnTo>
                    <a:pt x="398" y="160"/>
                  </a:lnTo>
                  <a:lnTo>
                    <a:pt x="398" y="158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4" y="156"/>
                  </a:lnTo>
                  <a:lnTo>
                    <a:pt x="392" y="156"/>
                  </a:lnTo>
                  <a:lnTo>
                    <a:pt x="392" y="154"/>
                  </a:lnTo>
                  <a:lnTo>
                    <a:pt x="390" y="154"/>
                  </a:lnTo>
                  <a:lnTo>
                    <a:pt x="388" y="154"/>
                  </a:lnTo>
                  <a:lnTo>
                    <a:pt x="388" y="152"/>
                  </a:lnTo>
                  <a:lnTo>
                    <a:pt x="386" y="152"/>
                  </a:lnTo>
                  <a:lnTo>
                    <a:pt x="386" y="150"/>
                  </a:lnTo>
                  <a:lnTo>
                    <a:pt x="384" y="150"/>
                  </a:lnTo>
                  <a:lnTo>
                    <a:pt x="382" y="148"/>
                  </a:lnTo>
                  <a:lnTo>
                    <a:pt x="380" y="148"/>
                  </a:lnTo>
                  <a:lnTo>
                    <a:pt x="378" y="148"/>
                  </a:lnTo>
                  <a:lnTo>
                    <a:pt x="378" y="146"/>
                  </a:lnTo>
                  <a:lnTo>
                    <a:pt x="376" y="146"/>
                  </a:lnTo>
                  <a:lnTo>
                    <a:pt x="376" y="144"/>
                  </a:lnTo>
                  <a:lnTo>
                    <a:pt x="374" y="144"/>
                  </a:lnTo>
                  <a:lnTo>
                    <a:pt x="374" y="142"/>
                  </a:lnTo>
                  <a:lnTo>
                    <a:pt x="372" y="142"/>
                  </a:lnTo>
                  <a:lnTo>
                    <a:pt x="370" y="144"/>
                  </a:lnTo>
                  <a:lnTo>
                    <a:pt x="368" y="146"/>
                  </a:lnTo>
                  <a:lnTo>
                    <a:pt x="368" y="144"/>
                  </a:lnTo>
                  <a:lnTo>
                    <a:pt x="370" y="144"/>
                  </a:lnTo>
                  <a:lnTo>
                    <a:pt x="370" y="142"/>
                  </a:lnTo>
                  <a:lnTo>
                    <a:pt x="372" y="140"/>
                  </a:lnTo>
                  <a:lnTo>
                    <a:pt x="372" y="138"/>
                  </a:lnTo>
                  <a:lnTo>
                    <a:pt x="372" y="138"/>
                  </a:lnTo>
                  <a:lnTo>
                    <a:pt x="372" y="136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8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70" y="134"/>
                  </a:lnTo>
                  <a:lnTo>
                    <a:pt x="370" y="132"/>
                  </a:lnTo>
                  <a:lnTo>
                    <a:pt x="372" y="132"/>
                  </a:lnTo>
                  <a:lnTo>
                    <a:pt x="372" y="130"/>
                  </a:lnTo>
                  <a:lnTo>
                    <a:pt x="372" y="128"/>
                  </a:lnTo>
                  <a:lnTo>
                    <a:pt x="374" y="128"/>
                  </a:lnTo>
                  <a:lnTo>
                    <a:pt x="374" y="126"/>
                  </a:lnTo>
                  <a:lnTo>
                    <a:pt x="374" y="124"/>
                  </a:lnTo>
                  <a:lnTo>
                    <a:pt x="376" y="124"/>
                  </a:lnTo>
                  <a:lnTo>
                    <a:pt x="376" y="122"/>
                  </a:lnTo>
                  <a:lnTo>
                    <a:pt x="376" y="120"/>
                  </a:lnTo>
                  <a:lnTo>
                    <a:pt x="378" y="120"/>
                  </a:lnTo>
                  <a:lnTo>
                    <a:pt x="378" y="118"/>
                  </a:lnTo>
                  <a:lnTo>
                    <a:pt x="378" y="116"/>
                  </a:lnTo>
                  <a:lnTo>
                    <a:pt x="378" y="114"/>
                  </a:lnTo>
                  <a:lnTo>
                    <a:pt x="378" y="112"/>
                  </a:lnTo>
                  <a:lnTo>
                    <a:pt x="380" y="110"/>
                  </a:lnTo>
                  <a:lnTo>
                    <a:pt x="380" y="108"/>
                  </a:lnTo>
                  <a:lnTo>
                    <a:pt x="382" y="108"/>
                  </a:lnTo>
                  <a:lnTo>
                    <a:pt x="382" y="106"/>
                  </a:lnTo>
                  <a:lnTo>
                    <a:pt x="382" y="104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6" y="94"/>
                  </a:lnTo>
                  <a:lnTo>
                    <a:pt x="388" y="92"/>
                  </a:lnTo>
                  <a:lnTo>
                    <a:pt x="388" y="90"/>
                  </a:lnTo>
                  <a:lnTo>
                    <a:pt x="390" y="90"/>
                  </a:lnTo>
                  <a:lnTo>
                    <a:pt x="392" y="90"/>
                  </a:lnTo>
                  <a:lnTo>
                    <a:pt x="392" y="88"/>
                  </a:lnTo>
                  <a:lnTo>
                    <a:pt x="394" y="88"/>
                  </a:lnTo>
                  <a:lnTo>
                    <a:pt x="396" y="86"/>
                  </a:lnTo>
                  <a:lnTo>
                    <a:pt x="398" y="84"/>
                  </a:lnTo>
                  <a:lnTo>
                    <a:pt x="398" y="82"/>
                  </a:lnTo>
                  <a:lnTo>
                    <a:pt x="398" y="80"/>
                  </a:lnTo>
                  <a:lnTo>
                    <a:pt x="400" y="78"/>
                  </a:lnTo>
                  <a:lnTo>
                    <a:pt x="402" y="78"/>
                  </a:lnTo>
                  <a:lnTo>
                    <a:pt x="402" y="76"/>
                  </a:lnTo>
                  <a:lnTo>
                    <a:pt x="404" y="74"/>
                  </a:lnTo>
                  <a:lnTo>
                    <a:pt x="406" y="74"/>
                  </a:lnTo>
                  <a:lnTo>
                    <a:pt x="408" y="74"/>
                  </a:lnTo>
                  <a:lnTo>
                    <a:pt x="410" y="72"/>
                  </a:lnTo>
                  <a:lnTo>
                    <a:pt x="412" y="70"/>
                  </a:lnTo>
                  <a:lnTo>
                    <a:pt x="414" y="70"/>
                  </a:lnTo>
                  <a:lnTo>
                    <a:pt x="414" y="68"/>
                  </a:lnTo>
                  <a:lnTo>
                    <a:pt x="416" y="68"/>
                  </a:lnTo>
                  <a:lnTo>
                    <a:pt x="418" y="66"/>
                  </a:lnTo>
                  <a:lnTo>
                    <a:pt x="422" y="62"/>
                  </a:lnTo>
                  <a:lnTo>
                    <a:pt x="424" y="60"/>
                  </a:lnTo>
                  <a:lnTo>
                    <a:pt x="426" y="58"/>
                  </a:lnTo>
                  <a:lnTo>
                    <a:pt x="426" y="56"/>
                  </a:lnTo>
                  <a:lnTo>
                    <a:pt x="428" y="56"/>
                  </a:lnTo>
                  <a:lnTo>
                    <a:pt x="430" y="54"/>
                  </a:lnTo>
                  <a:lnTo>
                    <a:pt x="432" y="52"/>
                  </a:lnTo>
                  <a:lnTo>
                    <a:pt x="432" y="50"/>
                  </a:lnTo>
                  <a:lnTo>
                    <a:pt x="434" y="50"/>
                  </a:lnTo>
                  <a:lnTo>
                    <a:pt x="436" y="50"/>
                  </a:lnTo>
                  <a:lnTo>
                    <a:pt x="436" y="48"/>
                  </a:lnTo>
                  <a:lnTo>
                    <a:pt x="438" y="48"/>
                  </a:lnTo>
                  <a:lnTo>
                    <a:pt x="440" y="48"/>
                  </a:lnTo>
                  <a:lnTo>
                    <a:pt x="440" y="46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4"/>
                  </a:lnTo>
                  <a:lnTo>
                    <a:pt x="446" y="42"/>
                  </a:lnTo>
                  <a:lnTo>
                    <a:pt x="448" y="42"/>
                  </a:lnTo>
                  <a:lnTo>
                    <a:pt x="450" y="42"/>
                  </a:lnTo>
                  <a:lnTo>
                    <a:pt x="452" y="42"/>
                  </a:lnTo>
                  <a:lnTo>
                    <a:pt x="454" y="42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38"/>
                  </a:lnTo>
                  <a:lnTo>
                    <a:pt x="460" y="38"/>
                  </a:lnTo>
                  <a:lnTo>
                    <a:pt x="464" y="34"/>
                  </a:lnTo>
                  <a:lnTo>
                    <a:pt x="466" y="32"/>
                  </a:lnTo>
                  <a:lnTo>
                    <a:pt x="468" y="30"/>
                  </a:lnTo>
                  <a:lnTo>
                    <a:pt x="470" y="30"/>
                  </a:lnTo>
                  <a:lnTo>
                    <a:pt x="468" y="30"/>
                  </a:lnTo>
                  <a:lnTo>
                    <a:pt x="466" y="32"/>
                  </a:lnTo>
                  <a:lnTo>
                    <a:pt x="464" y="34"/>
                  </a:lnTo>
                  <a:lnTo>
                    <a:pt x="460" y="38"/>
                  </a:lnTo>
                  <a:lnTo>
                    <a:pt x="458" y="38"/>
                  </a:lnTo>
                  <a:lnTo>
                    <a:pt x="458" y="40"/>
                  </a:lnTo>
                  <a:lnTo>
                    <a:pt x="460" y="40"/>
                  </a:lnTo>
                  <a:lnTo>
                    <a:pt x="460" y="38"/>
                  </a:lnTo>
                  <a:lnTo>
                    <a:pt x="462" y="38"/>
                  </a:lnTo>
                  <a:lnTo>
                    <a:pt x="464" y="38"/>
                  </a:lnTo>
                  <a:lnTo>
                    <a:pt x="466" y="38"/>
                  </a:lnTo>
                  <a:lnTo>
                    <a:pt x="466" y="36"/>
                  </a:lnTo>
                  <a:lnTo>
                    <a:pt x="468" y="36"/>
                  </a:lnTo>
                  <a:lnTo>
                    <a:pt x="470" y="36"/>
                  </a:lnTo>
                  <a:lnTo>
                    <a:pt x="472" y="34"/>
                  </a:lnTo>
                  <a:lnTo>
                    <a:pt x="474" y="34"/>
                  </a:lnTo>
                  <a:lnTo>
                    <a:pt x="474" y="32"/>
                  </a:lnTo>
                  <a:lnTo>
                    <a:pt x="476" y="32"/>
                  </a:lnTo>
                  <a:lnTo>
                    <a:pt x="476" y="30"/>
                  </a:lnTo>
                  <a:lnTo>
                    <a:pt x="478" y="30"/>
                  </a:lnTo>
                  <a:lnTo>
                    <a:pt x="480" y="30"/>
                  </a:lnTo>
                  <a:lnTo>
                    <a:pt x="482" y="30"/>
                  </a:lnTo>
                  <a:lnTo>
                    <a:pt x="484" y="28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2" y="28"/>
                  </a:lnTo>
                  <a:lnTo>
                    <a:pt x="480" y="28"/>
                  </a:lnTo>
                  <a:lnTo>
                    <a:pt x="480" y="30"/>
                  </a:lnTo>
                  <a:lnTo>
                    <a:pt x="480" y="28"/>
                  </a:lnTo>
                  <a:lnTo>
                    <a:pt x="478" y="28"/>
                  </a:lnTo>
                  <a:lnTo>
                    <a:pt x="480" y="26"/>
                  </a:lnTo>
                  <a:lnTo>
                    <a:pt x="480" y="24"/>
                  </a:lnTo>
                  <a:lnTo>
                    <a:pt x="482" y="24"/>
                  </a:lnTo>
                  <a:lnTo>
                    <a:pt x="480" y="24"/>
                  </a:lnTo>
                  <a:lnTo>
                    <a:pt x="478" y="26"/>
                  </a:lnTo>
                  <a:lnTo>
                    <a:pt x="482" y="24"/>
                  </a:lnTo>
                  <a:lnTo>
                    <a:pt x="484" y="22"/>
                  </a:lnTo>
                  <a:lnTo>
                    <a:pt x="486" y="20"/>
                  </a:lnTo>
                  <a:lnTo>
                    <a:pt x="488" y="20"/>
                  </a:lnTo>
                  <a:lnTo>
                    <a:pt x="488" y="18"/>
                  </a:lnTo>
                  <a:lnTo>
                    <a:pt x="490" y="18"/>
                  </a:lnTo>
                  <a:lnTo>
                    <a:pt x="492" y="16"/>
                  </a:lnTo>
                  <a:lnTo>
                    <a:pt x="494" y="16"/>
                  </a:lnTo>
                  <a:lnTo>
                    <a:pt x="494" y="16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4" y="14"/>
                  </a:lnTo>
                  <a:lnTo>
                    <a:pt x="496" y="12"/>
                  </a:lnTo>
                  <a:lnTo>
                    <a:pt x="498" y="12"/>
                  </a:lnTo>
                  <a:lnTo>
                    <a:pt x="498" y="10"/>
                  </a:lnTo>
                  <a:lnTo>
                    <a:pt x="500" y="10"/>
                  </a:lnTo>
                  <a:lnTo>
                    <a:pt x="500" y="8"/>
                  </a:lnTo>
                  <a:lnTo>
                    <a:pt x="502" y="6"/>
                  </a:lnTo>
                  <a:lnTo>
                    <a:pt x="504" y="6"/>
                  </a:lnTo>
                  <a:lnTo>
                    <a:pt x="504" y="4"/>
                  </a:lnTo>
                  <a:lnTo>
                    <a:pt x="506" y="2"/>
                  </a:lnTo>
                  <a:lnTo>
                    <a:pt x="508" y="2"/>
                  </a:lnTo>
                  <a:lnTo>
                    <a:pt x="508" y="0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2" name="Freeform 362">
              <a:extLst>
                <a:ext uri="{FF2B5EF4-FFF2-40B4-BE49-F238E27FC236}">
                  <a16:creationId xmlns:a16="http://schemas.microsoft.com/office/drawing/2014/main" id="{08A578C0-0F62-6441-F01F-E4A4678B01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4278" y="4667252"/>
              <a:ext cx="669926" cy="804863"/>
            </a:xfrm>
            <a:custGeom>
              <a:avLst/>
              <a:gdLst>
                <a:gd name="T0" fmla="*/ 10 w 422"/>
                <a:gd name="T1" fmla="*/ 457 h 507"/>
                <a:gd name="T2" fmla="*/ 230 w 422"/>
                <a:gd name="T3" fmla="*/ 385 h 507"/>
                <a:gd name="T4" fmla="*/ 194 w 422"/>
                <a:gd name="T5" fmla="*/ 389 h 507"/>
                <a:gd name="T6" fmla="*/ 224 w 422"/>
                <a:gd name="T7" fmla="*/ 387 h 507"/>
                <a:gd name="T8" fmla="*/ 226 w 422"/>
                <a:gd name="T9" fmla="*/ 361 h 507"/>
                <a:gd name="T10" fmla="*/ 314 w 422"/>
                <a:gd name="T11" fmla="*/ 291 h 507"/>
                <a:gd name="T12" fmla="*/ 296 w 422"/>
                <a:gd name="T13" fmla="*/ 317 h 507"/>
                <a:gd name="T14" fmla="*/ 26 w 422"/>
                <a:gd name="T15" fmla="*/ 265 h 507"/>
                <a:gd name="T16" fmla="*/ 246 w 422"/>
                <a:gd name="T17" fmla="*/ 246 h 507"/>
                <a:gd name="T18" fmla="*/ 382 w 422"/>
                <a:gd name="T19" fmla="*/ 192 h 507"/>
                <a:gd name="T20" fmla="*/ 368 w 422"/>
                <a:gd name="T21" fmla="*/ 174 h 507"/>
                <a:gd name="T22" fmla="*/ 286 w 422"/>
                <a:gd name="T23" fmla="*/ 178 h 507"/>
                <a:gd name="T24" fmla="*/ 308 w 422"/>
                <a:gd name="T25" fmla="*/ 164 h 507"/>
                <a:gd name="T26" fmla="*/ 334 w 422"/>
                <a:gd name="T27" fmla="*/ 194 h 507"/>
                <a:gd name="T28" fmla="*/ 366 w 422"/>
                <a:gd name="T29" fmla="*/ 180 h 507"/>
                <a:gd name="T30" fmla="*/ 364 w 422"/>
                <a:gd name="T31" fmla="*/ 204 h 507"/>
                <a:gd name="T32" fmla="*/ 380 w 422"/>
                <a:gd name="T33" fmla="*/ 232 h 507"/>
                <a:gd name="T34" fmla="*/ 324 w 422"/>
                <a:gd name="T35" fmla="*/ 234 h 507"/>
                <a:gd name="T36" fmla="*/ 344 w 422"/>
                <a:gd name="T37" fmla="*/ 271 h 507"/>
                <a:gd name="T38" fmla="*/ 310 w 422"/>
                <a:gd name="T39" fmla="*/ 269 h 507"/>
                <a:gd name="T40" fmla="*/ 280 w 422"/>
                <a:gd name="T41" fmla="*/ 289 h 507"/>
                <a:gd name="T42" fmla="*/ 266 w 422"/>
                <a:gd name="T43" fmla="*/ 313 h 507"/>
                <a:gd name="T44" fmla="*/ 240 w 422"/>
                <a:gd name="T45" fmla="*/ 353 h 507"/>
                <a:gd name="T46" fmla="*/ 240 w 422"/>
                <a:gd name="T47" fmla="*/ 321 h 507"/>
                <a:gd name="T48" fmla="*/ 230 w 422"/>
                <a:gd name="T49" fmla="*/ 301 h 507"/>
                <a:gd name="T50" fmla="*/ 226 w 422"/>
                <a:gd name="T51" fmla="*/ 297 h 507"/>
                <a:gd name="T52" fmla="*/ 210 w 422"/>
                <a:gd name="T53" fmla="*/ 327 h 507"/>
                <a:gd name="T54" fmla="*/ 192 w 422"/>
                <a:gd name="T55" fmla="*/ 283 h 507"/>
                <a:gd name="T56" fmla="*/ 180 w 422"/>
                <a:gd name="T57" fmla="*/ 244 h 507"/>
                <a:gd name="T58" fmla="*/ 220 w 422"/>
                <a:gd name="T59" fmla="*/ 212 h 507"/>
                <a:gd name="T60" fmla="*/ 254 w 422"/>
                <a:gd name="T61" fmla="*/ 265 h 507"/>
                <a:gd name="T62" fmla="*/ 262 w 422"/>
                <a:gd name="T63" fmla="*/ 230 h 507"/>
                <a:gd name="T64" fmla="*/ 250 w 422"/>
                <a:gd name="T65" fmla="*/ 204 h 507"/>
                <a:gd name="T66" fmla="*/ 274 w 422"/>
                <a:gd name="T67" fmla="*/ 208 h 507"/>
                <a:gd name="T68" fmla="*/ 286 w 422"/>
                <a:gd name="T69" fmla="*/ 190 h 507"/>
                <a:gd name="T70" fmla="*/ 314 w 422"/>
                <a:gd name="T71" fmla="*/ 184 h 507"/>
                <a:gd name="T72" fmla="*/ 312 w 422"/>
                <a:gd name="T73" fmla="*/ 142 h 507"/>
                <a:gd name="T74" fmla="*/ 292 w 422"/>
                <a:gd name="T75" fmla="*/ 136 h 507"/>
                <a:gd name="T76" fmla="*/ 338 w 422"/>
                <a:gd name="T77" fmla="*/ 108 h 507"/>
                <a:gd name="T78" fmla="*/ 384 w 422"/>
                <a:gd name="T79" fmla="*/ 98 h 507"/>
                <a:gd name="T80" fmla="*/ 398 w 422"/>
                <a:gd name="T81" fmla="*/ 112 h 507"/>
                <a:gd name="T82" fmla="*/ 380 w 422"/>
                <a:gd name="T83" fmla="*/ 118 h 507"/>
                <a:gd name="T84" fmla="*/ 356 w 422"/>
                <a:gd name="T85" fmla="*/ 138 h 507"/>
                <a:gd name="T86" fmla="*/ 330 w 422"/>
                <a:gd name="T87" fmla="*/ 156 h 507"/>
                <a:gd name="T88" fmla="*/ 334 w 422"/>
                <a:gd name="T89" fmla="*/ 134 h 507"/>
                <a:gd name="T90" fmla="*/ 338 w 422"/>
                <a:gd name="T91" fmla="*/ 102 h 507"/>
                <a:gd name="T92" fmla="*/ 352 w 422"/>
                <a:gd name="T93" fmla="*/ 86 h 507"/>
                <a:gd name="T94" fmla="*/ 376 w 422"/>
                <a:gd name="T95" fmla="*/ 92 h 507"/>
                <a:gd name="T96" fmla="*/ 358 w 422"/>
                <a:gd name="T97" fmla="*/ 68 h 507"/>
                <a:gd name="T98" fmla="*/ 364 w 422"/>
                <a:gd name="T99" fmla="*/ 82 h 507"/>
                <a:gd name="T100" fmla="*/ 292 w 422"/>
                <a:gd name="T101" fmla="*/ 22 h 507"/>
                <a:gd name="T102" fmla="*/ 242 w 422"/>
                <a:gd name="T103" fmla="*/ 78 h 507"/>
                <a:gd name="T104" fmla="*/ 206 w 422"/>
                <a:gd name="T105" fmla="*/ 116 h 507"/>
                <a:gd name="T106" fmla="*/ 210 w 422"/>
                <a:gd name="T107" fmla="*/ 128 h 507"/>
                <a:gd name="T108" fmla="*/ 194 w 422"/>
                <a:gd name="T109" fmla="*/ 144 h 507"/>
                <a:gd name="T110" fmla="*/ 154 w 422"/>
                <a:gd name="T111" fmla="*/ 152 h 507"/>
                <a:gd name="T112" fmla="*/ 122 w 422"/>
                <a:gd name="T113" fmla="*/ 188 h 507"/>
                <a:gd name="T114" fmla="*/ 86 w 422"/>
                <a:gd name="T115" fmla="*/ 214 h 507"/>
                <a:gd name="T116" fmla="*/ 56 w 422"/>
                <a:gd name="T117" fmla="*/ 242 h 507"/>
                <a:gd name="T118" fmla="*/ 38 w 422"/>
                <a:gd name="T119" fmla="*/ 267 h 507"/>
                <a:gd name="T120" fmla="*/ 60 w 422"/>
                <a:gd name="T121" fmla="*/ 228 h 507"/>
                <a:gd name="T122" fmla="*/ 196 w 422"/>
                <a:gd name="T123" fmla="*/ 94 h 507"/>
                <a:gd name="T124" fmla="*/ 390 w 422"/>
                <a:gd name="T125" fmla="*/ 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2" h="507">
                  <a:moveTo>
                    <a:pt x="104" y="503"/>
                  </a:moveTo>
                  <a:lnTo>
                    <a:pt x="102" y="505"/>
                  </a:lnTo>
                  <a:lnTo>
                    <a:pt x="100" y="507"/>
                  </a:lnTo>
                  <a:lnTo>
                    <a:pt x="98" y="505"/>
                  </a:lnTo>
                  <a:lnTo>
                    <a:pt x="96" y="503"/>
                  </a:lnTo>
                  <a:lnTo>
                    <a:pt x="96" y="503"/>
                  </a:lnTo>
                  <a:lnTo>
                    <a:pt x="96" y="505"/>
                  </a:lnTo>
                  <a:lnTo>
                    <a:pt x="94" y="505"/>
                  </a:lnTo>
                  <a:lnTo>
                    <a:pt x="92" y="505"/>
                  </a:lnTo>
                  <a:lnTo>
                    <a:pt x="92" y="503"/>
                  </a:lnTo>
                  <a:lnTo>
                    <a:pt x="90" y="501"/>
                  </a:lnTo>
                  <a:lnTo>
                    <a:pt x="92" y="501"/>
                  </a:lnTo>
                  <a:lnTo>
                    <a:pt x="92" y="499"/>
                  </a:lnTo>
                  <a:lnTo>
                    <a:pt x="90" y="499"/>
                  </a:lnTo>
                  <a:lnTo>
                    <a:pt x="90" y="497"/>
                  </a:lnTo>
                  <a:lnTo>
                    <a:pt x="92" y="495"/>
                  </a:lnTo>
                  <a:lnTo>
                    <a:pt x="96" y="493"/>
                  </a:lnTo>
                  <a:lnTo>
                    <a:pt x="96" y="491"/>
                  </a:lnTo>
                  <a:lnTo>
                    <a:pt x="96" y="489"/>
                  </a:lnTo>
                  <a:lnTo>
                    <a:pt x="96" y="487"/>
                  </a:lnTo>
                  <a:lnTo>
                    <a:pt x="98" y="485"/>
                  </a:lnTo>
                  <a:lnTo>
                    <a:pt x="100" y="483"/>
                  </a:lnTo>
                  <a:lnTo>
                    <a:pt x="102" y="483"/>
                  </a:lnTo>
                  <a:lnTo>
                    <a:pt x="104" y="485"/>
                  </a:lnTo>
                  <a:lnTo>
                    <a:pt x="104" y="487"/>
                  </a:lnTo>
                  <a:lnTo>
                    <a:pt x="104" y="489"/>
                  </a:lnTo>
                  <a:lnTo>
                    <a:pt x="102" y="491"/>
                  </a:lnTo>
                  <a:lnTo>
                    <a:pt x="102" y="493"/>
                  </a:lnTo>
                  <a:lnTo>
                    <a:pt x="104" y="497"/>
                  </a:lnTo>
                  <a:lnTo>
                    <a:pt x="104" y="499"/>
                  </a:lnTo>
                  <a:lnTo>
                    <a:pt x="104" y="501"/>
                  </a:lnTo>
                  <a:lnTo>
                    <a:pt x="104" y="503"/>
                  </a:lnTo>
                  <a:close/>
                  <a:moveTo>
                    <a:pt x="14" y="461"/>
                  </a:moveTo>
                  <a:lnTo>
                    <a:pt x="12" y="461"/>
                  </a:lnTo>
                  <a:lnTo>
                    <a:pt x="14" y="461"/>
                  </a:lnTo>
                  <a:close/>
                  <a:moveTo>
                    <a:pt x="8" y="459"/>
                  </a:moveTo>
                  <a:lnTo>
                    <a:pt x="8" y="461"/>
                  </a:lnTo>
                  <a:lnTo>
                    <a:pt x="10" y="461"/>
                  </a:lnTo>
                  <a:lnTo>
                    <a:pt x="10" y="463"/>
                  </a:lnTo>
                  <a:lnTo>
                    <a:pt x="10" y="461"/>
                  </a:lnTo>
                  <a:lnTo>
                    <a:pt x="8" y="463"/>
                  </a:lnTo>
                  <a:lnTo>
                    <a:pt x="10" y="463"/>
                  </a:lnTo>
                  <a:lnTo>
                    <a:pt x="10" y="465"/>
                  </a:lnTo>
                  <a:lnTo>
                    <a:pt x="10" y="467"/>
                  </a:lnTo>
                  <a:lnTo>
                    <a:pt x="8" y="467"/>
                  </a:lnTo>
                  <a:lnTo>
                    <a:pt x="8" y="465"/>
                  </a:lnTo>
                  <a:lnTo>
                    <a:pt x="6" y="465"/>
                  </a:lnTo>
                  <a:lnTo>
                    <a:pt x="4" y="465"/>
                  </a:lnTo>
                  <a:lnTo>
                    <a:pt x="4" y="463"/>
                  </a:lnTo>
                  <a:lnTo>
                    <a:pt x="4" y="461"/>
                  </a:lnTo>
                  <a:lnTo>
                    <a:pt x="4" y="463"/>
                  </a:lnTo>
                  <a:lnTo>
                    <a:pt x="6" y="463"/>
                  </a:lnTo>
                  <a:lnTo>
                    <a:pt x="6" y="461"/>
                  </a:lnTo>
                  <a:lnTo>
                    <a:pt x="8" y="461"/>
                  </a:lnTo>
                  <a:lnTo>
                    <a:pt x="8" y="459"/>
                  </a:lnTo>
                  <a:lnTo>
                    <a:pt x="6" y="459"/>
                  </a:lnTo>
                  <a:lnTo>
                    <a:pt x="8" y="459"/>
                  </a:lnTo>
                  <a:lnTo>
                    <a:pt x="8" y="457"/>
                  </a:lnTo>
                  <a:lnTo>
                    <a:pt x="8" y="459"/>
                  </a:lnTo>
                  <a:close/>
                  <a:moveTo>
                    <a:pt x="12" y="457"/>
                  </a:moveTo>
                  <a:lnTo>
                    <a:pt x="10" y="457"/>
                  </a:lnTo>
                  <a:lnTo>
                    <a:pt x="10" y="455"/>
                  </a:lnTo>
                  <a:lnTo>
                    <a:pt x="12" y="455"/>
                  </a:lnTo>
                  <a:lnTo>
                    <a:pt x="12" y="457"/>
                  </a:lnTo>
                  <a:close/>
                  <a:moveTo>
                    <a:pt x="6" y="457"/>
                  </a:moveTo>
                  <a:lnTo>
                    <a:pt x="4" y="457"/>
                  </a:lnTo>
                  <a:lnTo>
                    <a:pt x="6" y="455"/>
                  </a:lnTo>
                  <a:lnTo>
                    <a:pt x="6" y="457"/>
                  </a:lnTo>
                  <a:close/>
                  <a:moveTo>
                    <a:pt x="12" y="455"/>
                  </a:moveTo>
                  <a:lnTo>
                    <a:pt x="10" y="455"/>
                  </a:lnTo>
                  <a:lnTo>
                    <a:pt x="10" y="453"/>
                  </a:lnTo>
                  <a:lnTo>
                    <a:pt x="10" y="455"/>
                  </a:lnTo>
                  <a:lnTo>
                    <a:pt x="12" y="455"/>
                  </a:lnTo>
                  <a:close/>
                  <a:moveTo>
                    <a:pt x="4" y="439"/>
                  </a:moveTo>
                  <a:lnTo>
                    <a:pt x="2" y="439"/>
                  </a:lnTo>
                  <a:lnTo>
                    <a:pt x="2" y="437"/>
                  </a:lnTo>
                  <a:lnTo>
                    <a:pt x="4" y="437"/>
                  </a:lnTo>
                  <a:lnTo>
                    <a:pt x="4" y="439"/>
                  </a:lnTo>
                  <a:close/>
                  <a:moveTo>
                    <a:pt x="2" y="433"/>
                  </a:moveTo>
                  <a:lnTo>
                    <a:pt x="0" y="433"/>
                  </a:lnTo>
                  <a:lnTo>
                    <a:pt x="0" y="435"/>
                  </a:lnTo>
                  <a:lnTo>
                    <a:pt x="0" y="437"/>
                  </a:lnTo>
                  <a:lnTo>
                    <a:pt x="0" y="439"/>
                  </a:lnTo>
                  <a:lnTo>
                    <a:pt x="2" y="439"/>
                  </a:lnTo>
                  <a:lnTo>
                    <a:pt x="2" y="441"/>
                  </a:lnTo>
                  <a:lnTo>
                    <a:pt x="2" y="443"/>
                  </a:lnTo>
                  <a:lnTo>
                    <a:pt x="2" y="445"/>
                  </a:lnTo>
                  <a:lnTo>
                    <a:pt x="0" y="445"/>
                  </a:lnTo>
                  <a:lnTo>
                    <a:pt x="0" y="445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2" y="433"/>
                  </a:lnTo>
                  <a:close/>
                  <a:moveTo>
                    <a:pt x="246" y="381"/>
                  </a:moveTo>
                  <a:lnTo>
                    <a:pt x="246" y="383"/>
                  </a:lnTo>
                  <a:lnTo>
                    <a:pt x="246" y="385"/>
                  </a:lnTo>
                  <a:lnTo>
                    <a:pt x="244" y="385"/>
                  </a:lnTo>
                  <a:lnTo>
                    <a:pt x="244" y="387"/>
                  </a:lnTo>
                  <a:lnTo>
                    <a:pt x="242" y="387"/>
                  </a:lnTo>
                  <a:lnTo>
                    <a:pt x="242" y="387"/>
                  </a:lnTo>
                  <a:lnTo>
                    <a:pt x="242" y="389"/>
                  </a:lnTo>
                  <a:lnTo>
                    <a:pt x="240" y="389"/>
                  </a:lnTo>
                  <a:lnTo>
                    <a:pt x="240" y="391"/>
                  </a:lnTo>
                  <a:lnTo>
                    <a:pt x="238" y="391"/>
                  </a:lnTo>
                  <a:lnTo>
                    <a:pt x="236" y="391"/>
                  </a:lnTo>
                  <a:lnTo>
                    <a:pt x="234" y="391"/>
                  </a:lnTo>
                  <a:lnTo>
                    <a:pt x="232" y="391"/>
                  </a:lnTo>
                  <a:lnTo>
                    <a:pt x="230" y="391"/>
                  </a:lnTo>
                  <a:lnTo>
                    <a:pt x="228" y="391"/>
                  </a:lnTo>
                  <a:lnTo>
                    <a:pt x="226" y="391"/>
                  </a:lnTo>
                  <a:lnTo>
                    <a:pt x="224" y="391"/>
                  </a:lnTo>
                  <a:lnTo>
                    <a:pt x="226" y="389"/>
                  </a:lnTo>
                  <a:lnTo>
                    <a:pt x="226" y="387"/>
                  </a:lnTo>
                  <a:lnTo>
                    <a:pt x="228" y="387"/>
                  </a:lnTo>
                  <a:lnTo>
                    <a:pt x="230" y="385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32" y="385"/>
                  </a:lnTo>
                  <a:lnTo>
                    <a:pt x="232" y="387"/>
                  </a:lnTo>
                  <a:lnTo>
                    <a:pt x="232" y="385"/>
                  </a:lnTo>
                  <a:lnTo>
                    <a:pt x="234" y="383"/>
                  </a:lnTo>
                  <a:lnTo>
                    <a:pt x="236" y="383"/>
                  </a:lnTo>
                  <a:lnTo>
                    <a:pt x="238" y="383"/>
                  </a:lnTo>
                  <a:lnTo>
                    <a:pt x="240" y="381"/>
                  </a:lnTo>
                  <a:lnTo>
                    <a:pt x="242" y="383"/>
                  </a:lnTo>
                  <a:lnTo>
                    <a:pt x="242" y="385"/>
                  </a:lnTo>
                  <a:lnTo>
                    <a:pt x="242" y="383"/>
                  </a:lnTo>
                  <a:lnTo>
                    <a:pt x="242" y="381"/>
                  </a:lnTo>
                  <a:lnTo>
                    <a:pt x="242" y="381"/>
                  </a:lnTo>
                  <a:lnTo>
                    <a:pt x="244" y="381"/>
                  </a:lnTo>
                  <a:lnTo>
                    <a:pt x="246" y="381"/>
                  </a:lnTo>
                  <a:close/>
                  <a:moveTo>
                    <a:pt x="230" y="379"/>
                  </a:moveTo>
                  <a:lnTo>
                    <a:pt x="232" y="381"/>
                  </a:lnTo>
                  <a:lnTo>
                    <a:pt x="232" y="383"/>
                  </a:lnTo>
                  <a:lnTo>
                    <a:pt x="232" y="381"/>
                  </a:lnTo>
                  <a:lnTo>
                    <a:pt x="230" y="379"/>
                  </a:lnTo>
                  <a:close/>
                  <a:moveTo>
                    <a:pt x="194" y="375"/>
                  </a:moveTo>
                  <a:lnTo>
                    <a:pt x="196" y="375"/>
                  </a:lnTo>
                  <a:lnTo>
                    <a:pt x="196" y="377"/>
                  </a:lnTo>
                  <a:lnTo>
                    <a:pt x="198" y="377"/>
                  </a:lnTo>
                  <a:lnTo>
                    <a:pt x="200" y="377"/>
                  </a:lnTo>
                  <a:lnTo>
                    <a:pt x="202" y="377"/>
                  </a:lnTo>
                  <a:lnTo>
                    <a:pt x="202" y="379"/>
                  </a:lnTo>
                  <a:lnTo>
                    <a:pt x="202" y="381"/>
                  </a:lnTo>
                  <a:lnTo>
                    <a:pt x="202" y="379"/>
                  </a:lnTo>
                  <a:lnTo>
                    <a:pt x="200" y="379"/>
                  </a:lnTo>
                  <a:lnTo>
                    <a:pt x="202" y="381"/>
                  </a:lnTo>
                  <a:lnTo>
                    <a:pt x="202" y="383"/>
                  </a:lnTo>
                  <a:lnTo>
                    <a:pt x="200" y="383"/>
                  </a:lnTo>
                  <a:lnTo>
                    <a:pt x="200" y="385"/>
                  </a:lnTo>
                  <a:lnTo>
                    <a:pt x="198" y="385"/>
                  </a:lnTo>
                  <a:lnTo>
                    <a:pt x="200" y="385"/>
                  </a:lnTo>
                  <a:lnTo>
                    <a:pt x="200" y="383"/>
                  </a:lnTo>
                  <a:lnTo>
                    <a:pt x="198" y="383"/>
                  </a:lnTo>
                  <a:lnTo>
                    <a:pt x="198" y="385"/>
                  </a:lnTo>
                  <a:lnTo>
                    <a:pt x="196" y="385"/>
                  </a:lnTo>
                  <a:lnTo>
                    <a:pt x="198" y="383"/>
                  </a:lnTo>
                  <a:lnTo>
                    <a:pt x="200" y="383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8" y="379"/>
                  </a:lnTo>
                  <a:lnTo>
                    <a:pt x="198" y="377"/>
                  </a:lnTo>
                  <a:lnTo>
                    <a:pt x="196" y="377"/>
                  </a:lnTo>
                  <a:lnTo>
                    <a:pt x="196" y="375"/>
                  </a:lnTo>
                  <a:lnTo>
                    <a:pt x="194" y="375"/>
                  </a:lnTo>
                  <a:lnTo>
                    <a:pt x="194" y="375"/>
                  </a:lnTo>
                  <a:lnTo>
                    <a:pt x="194" y="377"/>
                  </a:lnTo>
                  <a:lnTo>
                    <a:pt x="194" y="375"/>
                  </a:lnTo>
                  <a:lnTo>
                    <a:pt x="192" y="377"/>
                  </a:lnTo>
                  <a:lnTo>
                    <a:pt x="192" y="379"/>
                  </a:lnTo>
                  <a:lnTo>
                    <a:pt x="192" y="381"/>
                  </a:lnTo>
                  <a:lnTo>
                    <a:pt x="192" y="383"/>
                  </a:lnTo>
                  <a:lnTo>
                    <a:pt x="192" y="385"/>
                  </a:lnTo>
                  <a:lnTo>
                    <a:pt x="194" y="383"/>
                  </a:lnTo>
                  <a:lnTo>
                    <a:pt x="194" y="385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4" y="389"/>
                  </a:lnTo>
                  <a:lnTo>
                    <a:pt x="194" y="387"/>
                  </a:lnTo>
                  <a:lnTo>
                    <a:pt x="194" y="389"/>
                  </a:lnTo>
                  <a:lnTo>
                    <a:pt x="196" y="389"/>
                  </a:lnTo>
                  <a:lnTo>
                    <a:pt x="196" y="387"/>
                  </a:lnTo>
                  <a:lnTo>
                    <a:pt x="194" y="387"/>
                  </a:lnTo>
                  <a:lnTo>
                    <a:pt x="196" y="387"/>
                  </a:lnTo>
                  <a:lnTo>
                    <a:pt x="196" y="389"/>
                  </a:lnTo>
                  <a:lnTo>
                    <a:pt x="194" y="389"/>
                  </a:lnTo>
                  <a:lnTo>
                    <a:pt x="194" y="391"/>
                  </a:lnTo>
                  <a:lnTo>
                    <a:pt x="194" y="391"/>
                  </a:lnTo>
                  <a:lnTo>
                    <a:pt x="192" y="391"/>
                  </a:lnTo>
                  <a:lnTo>
                    <a:pt x="190" y="391"/>
                  </a:lnTo>
                  <a:lnTo>
                    <a:pt x="188" y="393"/>
                  </a:lnTo>
                  <a:lnTo>
                    <a:pt x="186" y="393"/>
                  </a:lnTo>
                  <a:lnTo>
                    <a:pt x="186" y="395"/>
                  </a:lnTo>
                  <a:lnTo>
                    <a:pt x="184" y="395"/>
                  </a:lnTo>
                  <a:lnTo>
                    <a:pt x="182" y="397"/>
                  </a:lnTo>
                  <a:lnTo>
                    <a:pt x="180" y="399"/>
                  </a:lnTo>
                  <a:lnTo>
                    <a:pt x="180" y="401"/>
                  </a:lnTo>
                  <a:lnTo>
                    <a:pt x="178" y="401"/>
                  </a:lnTo>
                  <a:lnTo>
                    <a:pt x="178" y="403"/>
                  </a:lnTo>
                  <a:lnTo>
                    <a:pt x="176" y="405"/>
                  </a:lnTo>
                  <a:lnTo>
                    <a:pt x="174" y="407"/>
                  </a:lnTo>
                  <a:lnTo>
                    <a:pt x="172" y="407"/>
                  </a:lnTo>
                  <a:lnTo>
                    <a:pt x="170" y="407"/>
                  </a:lnTo>
                  <a:lnTo>
                    <a:pt x="170" y="405"/>
                  </a:lnTo>
                  <a:lnTo>
                    <a:pt x="168" y="403"/>
                  </a:lnTo>
                  <a:lnTo>
                    <a:pt x="168" y="401"/>
                  </a:lnTo>
                  <a:lnTo>
                    <a:pt x="170" y="401"/>
                  </a:lnTo>
                  <a:lnTo>
                    <a:pt x="170" y="399"/>
                  </a:lnTo>
                  <a:lnTo>
                    <a:pt x="172" y="397"/>
                  </a:lnTo>
                  <a:lnTo>
                    <a:pt x="174" y="393"/>
                  </a:lnTo>
                  <a:lnTo>
                    <a:pt x="174" y="391"/>
                  </a:lnTo>
                  <a:lnTo>
                    <a:pt x="176" y="391"/>
                  </a:lnTo>
                  <a:lnTo>
                    <a:pt x="176" y="389"/>
                  </a:lnTo>
                  <a:lnTo>
                    <a:pt x="178" y="389"/>
                  </a:lnTo>
                  <a:lnTo>
                    <a:pt x="178" y="387"/>
                  </a:lnTo>
                  <a:lnTo>
                    <a:pt x="180" y="387"/>
                  </a:lnTo>
                  <a:lnTo>
                    <a:pt x="180" y="385"/>
                  </a:lnTo>
                  <a:lnTo>
                    <a:pt x="184" y="383"/>
                  </a:lnTo>
                  <a:lnTo>
                    <a:pt x="186" y="381"/>
                  </a:lnTo>
                  <a:lnTo>
                    <a:pt x="188" y="379"/>
                  </a:lnTo>
                  <a:lnTo>
                    <a:pt x="190" y="377"/>
                  </a:lnTo>
                  <a:lnTo>
                    <a:pt x="192" y="377"/>
                  </a:lnTo>
                  <a:lnTo>
                    <a:pt x="192" y="375"/>
                  </a:lnTo>
                  <a:lnTo>
                    <a:pt x="194" y="375"/>
                  </a:lnTo>
                  <a:lnTo>
                    <a:pt x="194" y="375"/>
                  </a:lnTo>
                  <a:close/>
                  <a:moveTo>
                    <a:pt x="230" y="379"/>
                  </a:moveTo>
                  <a:lnTo>
                    <a:pt x="228" y="379"/>
                  </a:lnTo>
                  <a:lnTo>
                    <a:pt x="228" y="381"/>
                  </a:lnTo>
                  <a:lnTo>
                    <a:pt x="228" y="383"/>
                  </a:lnTo>
                  <a:lnTo>
                    <a:pt x="230" y="383"/>
                  </a:lnTo>
                  <a:lnTo>
                    <a:pt x="230" y="385"/>
                  </a:lnTo>
                  <a:lnTo>
                    <a:pt x="228" y="385"/>
                  </a:lnTo>
                  <a:lnTo>
                    <a:pt x="228" y="387"/>
                  </a:lnTo>
                  <a:lnTo>
                    <a:pt x="226" y="387"/>
                  </a:lnTo>
                  <a:lnTo>
                    <a:pt x="226" y="385"/>
                  </a:lnTo>
                  <a:lnTo>
                    <a:pt x="228" y="385"/>
                  </a:lnTo>
                  <a:lnTo>
                    <a:pt x="226" y="385"/>
                  </a:lnTo>
                  <a:lnTo>
                    <a:pt x="226" y="387"/>
                  </a:lnTo>
                  <a:lnTo>
                    <a:pt x="224" y="387"/>
                  </a:lnTo>
                  <a:lnTo>
                    <a:pt x="224" y="389"/>
                  </a:lnTo>
                  <a:lnTo>
                    <a:pt x="224" y="391"/>
                  </a:lnTo>
                  <a:lnTo>
                    <a:pt x="222" y="391"/>
                  </a:lnTo>
                  <a:lnTo>
                    <a:pt x="220" y="391"/>
                  </a:lnTo>
                  <a:lnTo>
                    <a:pt x="218" y="391"/>
                  </a:lnTo>
                  <a:lnTo>
                    <a:pt x="218" y="393"/>
                  </a:lnTo>
                  <a:lnTo>
                    <a:pt x="216" y="393"/>
                  </a:lnTo>
                  <a:lnTo>
                    <a:pt x="214" y="393"/>
                  </a:lnTo>
                  <a:lnTo>
                    <a:pt x="214" y="391"/>
                  </a:lnTo>
                  <a:lnTo>
                    <a:pt x="212" y="391"/>
                  </a:lnTo>
                  <a:lnTo>
                    <a:pt x="210" y="391"/>
                  </a:lnTo>
                  <a:lnTo>
                    <a:pt x="208" y="391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4" y="387"/>
                  </a:lnTo>
                  <a:lnTo>
                    <a:pt x="206" y="387"/>
                  </a:lnTo>
                  <a:lnTo>
                    <a:pt x="206" y="389"/>
                  </a:lnTo>
                  <a:lnTo>
                    <a:pt x="206" y="387"/>
                  </a:lnTo>
                  <a:lnTo>
                    <a:pt x="206" y="385"/>
                  </a:lnTo>
                  <a:lnTo>
                    <a:pt x="208" y="385"/>
                  </a:lnTo>
                  <a:lnTo>
                    <a:pt x="206" y="385"/>
                  </a:lnTo>
                  <a:lnTo>
                    <a:pt x="206" y="387"/>
                  </a:lnTo>
                  <a:lnTo>
                    <a:pt x="204" y="385"/>
                  </a:lnTo>
                  <a:lnTo>
                    <a:pt x="206" y="383"/>
                  </a:lnTo>
                  <a:lnTo>
                    <a:pt x="206" y="381"/>
                  </a:lnTo>
                  <a:lnTo>
                    <a:pt x="208" y="381"/>
                  </a:lnTo>
                  <a:lnTo>
                    <a:pt x="208" y="379"/>
                  </a:lnTo>
                  <a:lnTo>
                    <a:pt x="210" y="377"/>
                  </a:lnTo>
                  <a:lnTo>
                    <a:pt x="212" y="377"/>
                  </a:lnTo>
                  <a:lnTo>
                    <a:pt x="212" y="375"/>
                  </a:lnTo>
                  <a:lnTo>
                    <a:pt x="214" y="375"/>
                  </a:lnTo>
                  <a:lnTo>
                    <a:pt x="216" y="375"/>
                  </a:lnTo>
                  <a:lnTo>
                    <a:pt x="218" y="375"/>
                  </a:lnTo>
                  <a:lnTo>
                    <a:pt x="218" y="375"/>
                  </a:lnTo>
                  <a:lnTo>
                    <a:pt x="220" y="375"/>
                  </a:lnTo>
                  <a:lnTo>
                    <a:pt x="222" y="375"/>
                  </a:lnTo>
                  <a:lnTo>
                    <a:pt x="224" y="375"/>
                  </a:lnTo>
                  <a:lnTo>
                    <a:pt x="226" y="375"/>
                  </a:lnTo>
                  <a:lnTo>
                    <a:pt x="228" y="375"/>
                  </a:lnTo>
                  <a:lnTo>
                    <a:pt x="230" y="375"/>
                  </a:lnTo>
                  <a:lnTo>
                    <a:pt x="230" y="377"/>
                  </a:lnTo>
                  <a:lnTo>
                    <a:pt x="230" y="379"/>
                  </a:lnTo>
                  <a:close/>
                  <a:moveTo>
                    <a:pt x="224" y="365"/>
                  </a:moveTo>
                  <a:lnTo>
                    <a:pt x="222" y="365"/>
                  </a:lnTo>
                  <a:lnTo>
                    <a:pt x="222" y="363"/>
                  </a:lnTo>
                  <a:lnTo>
                    <a:pt x="224" y="363"/>
                  </a:lnTo>
                  <a:lnTo>
                    <a:pt x="224" y="365"/>
                  </a:lnTo>
                  <a:close/>
                  <a:moveTo>
                    <a:pt x="242" y="357"/>
                  </a:moveTo>
                  <a:lnTo>
                    <a:pt x="242" y="359"/>
                  </a:lnTo>
                  <a:lnTo>
                    <a:pt x="242" y="357"/>
                  </a:lnTo>
                  <a:close/>
                  <a:moveTo>
                    <a:pt x="234" y="359"/>
                  </a:moveTo>
                  <a:lnTo>
                    <a:pt x="234" y="361"/>
                  </a:lnTo>
                  <a:lnTo>
                    <a:pt x="234" y="363"/>
                  </a:lnTo>
                  <a:lnTo>
                    <a:pt x="234" y="365"/>
                  </a:lnTo>
                  <a:lnTo>
                    <a:pt x="232" y="365"/>
                  </a:lnTo>
                  <a:lnTo>
                    <a:pt x="232" y="363"/>
                  </a:lnTo>
                  <a:lnTo>
                    <a:pt x="230" y="363"/>
                  </a:lnTo>
                  <a:lnTo>
                    <a:pt x="228" y="363"/>
                  </a:lnTo>
                  <a:lnTo>
                    <a:pt x="226" y="363"/>
                  </a:lnTo>
                  <a:lnTo>
                    <a:pt x="224" y="361"/>
                  </a:lnTo>
                  <a:lnTo>
                    <a:pt x="226" y="361"/>
                  </a:lnTo>
                  <a:lnTo>
                    <a:pt x="228" y="361"/>
                  </a:lnTo>
                  <a:lnTo>
                    <a:pt x="230" y="359"/>
                  </a:lnTo>
                  <a:lnTo>
                    <a:pt x="232" y="357"/>
                  </a:lnTo>
                  <a:lnTo>
                    <a:pt x="232" y="359"/>
                  </a:lnTo>
                  <a:lnTo>
                    <a:pt x="234" y="359"/>
                  </a:lnTo>
                  <a:close/>
                  <a:moveTo>
                    <a:pt x="244" y="357"/>
                  </a:moveTo>
                  <a:lnTo>
                    <a:pt x="244" y="355"/>
                  </a:lnTo>
                  <a:lnTo>
                    <a:pt x="246" y="355"/>
                  </a:lnTo>
                  <a:lnTo>
                    <a:pt x="246" y="357"/>
                  </a:lnTo>
                  <a:lnTo>
                    <a:pt x="244" y="357"/>
                  </a:lnTo>
                  <a:close/>
                  <a:moveTo>
                    <a:pt x="248" y="355"/>
                  </a:moveTo>
                  <a:lnTo>
                    <a:pt x="246" y="355"/>
                  </a:lnTo>
                  <a:lnTo>
                    <a:pt x="248" y="353"/>
                  </a:lnTo>
                  <a:lnTo>
                    <a:pt x="248" y="355"/>
                  </a:lnTo>
                  <a:close/>
                  <a:moveTo>
                    <a:pt x="272" y="331"/>
                  </a:moveTo>
                  <a:lnTo>
                    <a:pt x="270" y="331"/>
                  </a:lnTo>
                  <a:lnTo>
                    <a:pt x="270" y="333"/>
                  </a:lnTo>
                  <a:lnTo>
                    <a:pt x="270" y="331"/>
                  </a:lnTo>
                  <a:lnTo>
                    <a:pt x="268" y="331"/>
                  </a:lnTo>
                  <a:lnTo>
                    <a:pt x="268" y="329"/>
                  </a:lnTo>
                  <a:lnTo>
                    <a:pt x="270" y="329"/>
                  </a:lnTo>
                  <a:lnTo>
                    <a:pt x="272" y="329"/>
                  </a:lnTo>
                  <a:lnTo>
                    <a:pt x="272" y="327"/>
                  </a:lnTo>
                  <a:lnTo>
                    <a:pt x="274" y="327"/>
                  </a:lnTo>
                  <a:lnTo>
                    <a:pt x="274" y="329"/>
                  </a:lnTo>
                  <a:lnTo>
                    <a:pt x="272" y="329"/>
                  </a:lnTo>
                  <a:lnTo>
                    <a:pt x="272" y="331"/>
                  </a:lnTo>
                  <a:close/>
                  <a:moveTo>
                    <a:pt x="222" y="327"/>
                  </a:moveTo>
                  <a:lnTo>
                    <a:pt x="220" y="327"/>
                  </a:lnTo>
                  <a:lnTo>
                    <a:pt x="218" y="327"/>
                  </a:lnTo>
                  <a:lnTo>
                    <a:pt x="220" y="327"/>
                  </a:lnTo>
                  <a:lnTo>
                    <a:pt x="220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lnTo>
                    <a:pt x="222" y="327"/>
                  </a:lnTo>
                  <a:close/>
                  <a:moveTo>
                    <a:pt x="302" y="283"/>
                  </a:moveTo>
                  <a:lnTo>
                    <a:pt x="302" y="285"/>
                  </a:lnTo>
                  <a:lnTo>
                    <a:pt x="300" y="287"/>
                  </a:lnTo>
                  <a:lnTo>
                    <a:pt x="302" y="287"/>
                  </a:lnTo>
                  <a:lnTo>
                    <a:pt x="302" y="285"/>
                  </a:lnTo>
                  <a:lnTo>
                    <a:pt x="304" y="285"/>
                  </a:lnTo>
                  <a:lnTo>
                    <a:pt x="304" y="283"/>
                  </a:lnTo>
                  <a:lnTo>
                    <a:pt x="304" y="285"/>
                  </a:lnTo>
                  <a:lnTo>
                    <a:pt x="306" y="285"/>
                  </a:lnTo>
                  <a:lnTo>
                    <a:pt x="306" y="287"/>
                  </a:lnTo>
                  <a:lnTo>
                    <a:pt x="304" y="289"/>
                  </a:lnTo>
                  <a:lnTo>
                    <a:pt x="302" y="291"/>
                  </a:lnTo>
                  <a:lnTo>
                    <a:pt x="302" y="293"/>
                  </a:lnTo>
                  <a:lnTo>
                    <a:pt x="302" y="291"/>
                  </a:lnTo>
                  <a:lnTo>
                    <a:pt x="304" y="291"/>
                  </a:lnTo>
                  <a:lnTo>
                    <a:pt x="306" y="291"/>
                  </a:lnTo>
                  <a:lnTo>
                    <a:pt x="306" y="289"/>
                  </a:lnTo>
                  <a:lnTo>
                    <a:pt x="308" y="289"/>
                  </a:lnTo>
                  <a:lnTo>
                    <a:pt x="310" y="287"/>
                  </a:lnTo>
                  <a:lnTo>
                    <a:pt x="312" y="287"/>
                  </a:lnTo>
                  <a:lnTo>
                    <a:pt x="312" y="285"/>
                  </a:lnTo>
                  <a:lnTo>
                    <a:pt x="314" y="285"/>
                  </a:lnTo>
                  <a:lnTo>
                    <a:pt x="314" y="287"/>
                  </a:lnTo>
                  <a:lnTo>
                    <a:pt x="314" y="289"/>
                  </a:lnTo>
                  <a:lnTo>
                    <a:pt x="314" y="291"/>
                  </a:lnTo>
                  <a:lnTo>
                    <a:pt x="312" y="291"/>
                  </a:lnTo>
                  <a:lnTo>
                    <a:pt x="312" y="293"/>
                  </a:lnTo>
                  <a:lnTo>
                    <a:pt x="312" y="295"/>
                  </a:lnTo>
                  <a:lnTo>
                    <a:pt x="312" y="297"/>
                  </a:lnTo>
                  <a:lnTo>
                    <a:pt x="312" y="295"/>
                  </a:lnTo>
                  <a:lnTo>
                    <a:pt x="314" y="293"/>
                  </a:lnTo>
                  <a:lnTo>
                    <a:pt x="314" y="291"/>
                  </a:lnTo>
                  <a:lnTo>
                    <a:pt x="314" y="289"/>
                  </a:lnTo>
                  <a:lnTo>
                    <a:pt x="316" y="289"/>
                  </a:lnTo>
                  <a:lnTo>
                    <a:pt x="314" y="289"/>
                  </a:lnTo>
                  <a:lnTo>
                    <a:pt x="316" y="287"/>
                  </a:lnTo>
                  <a:lnTo>
                    <a:pt x="316" y="289"/>
                  </a:lnTo>
                  <a:lnTo>
                    <a:pt x="318" y="289"/>
                  </a:lnTo>
                  <a:lnTo>
                    <a:pt x="318" y="287"/>
                  </a:lnTo>
                  <a:lnTo>
                    <a:pt x="320" y="287"/>
                  </a:lnTo>
                  <a:lnTo>
                    <a:pt x="320" y="285"/>
                  </a:lnTo>
                  <a:lnTo>
                    <a:pt x="322" y="285"/>
                  </a:lnTo>
                  <a:lnTo>
                    <a:pt x="324" y="285"/>
                  </a:lnTo>
                  <a:lnTo>
                    <a:pt x="324" y="287"/>
                  </a:lnTo>
                  <a:lnTo>
                    <a:pt x="326" y="287"/>
                  </a:lnTo>
                  <a:lnTo>
                    <a:pt x="326" y="289"/>
                  </a:lnTo>
                  <a:lnTo>
                    <a:pt x="328" y="289"/>
                  </a:lnTo>
                  <a:lnTo>
                    <a:pt x="330" y="289"/>
                  </a:lnTo>
                  <a:lnTo>
                    <a:pt x="332" y="289"/>
                  </a:lnTo>
                  <a:lnTo>
                    <a:pt x="332" y="291"/>
                  </a:lnTo>
                  <a:lnTo>
                    <a:pt x="330" y="291"/>
                  </a:lnTo>
                  <a:lnTo>
                    <a:pt x="330" y="293"/>
                  </a:lnTo>
                  <a:lnTo>
                    <a:pt x="328" y="295"/>
                  </a:lnTo>
                  <a:lnTo>
                    <a:pt x="326" y="295"/>
                  </a:lnTo>
                  <a:lnTo>
                    <a:pt x="324" y="297"/>
                  </a:lnTo>
                  <a:lnTo>
                    <a:pt x="324" y="295"/>
                  </a:lnTo>
                  <a:lnTo>
                    <a:pt x="322" y="295"/>
                  </a:lnTo>
                  <a:lnTo>
                    <a:pt x="320" y="297"/>
                  </a:lnTo>
                  <a:lnTo>
                    <a:pt x="320" y="295"/>
                  </a:lnTo>
                  <a:lnTo>
                    <a:pt x="318" y="295"/>
                  </a:lnTo>
                  <a:lnTo>
                    <a:pt x="318" y="293"/>
                  </a:lnTo>
                  <a:lnTo>
                    <a:pt x="318" y="295"/>
                  </a:lnTo>
                  <a:lnTo>
                    <a:pt x="318" y="297"/>
                  </a:lnTo>
                  <a:lnTo>
                    <a:pt x="318" y="295"/>
                  </a:lnTo>
                  <a:lnTo>
                    <a:pt x="316" y="295"/>
                  </a:lnTo>
                  <a:lnTo>
                    <a:pt x="316" y="297"/>
                  </a:lnTo>
                  <a:lnTo>
                    <a:pt x="314" y="297"/>
                  </a:lnTo>
                  <a:lnTo>
                    <a:pt x="312" y="297"/>
                  </a:lnTo>
                  <a:lnTo>
                    <a:pt x="312" y="299"/>
                  </a:lnTo>
                  <a:lnTo>
                    <a:pt x="312" y="301"/>
                  </a:lnTo>
                  <a:lnTo>
                    <a:pt x="310" y="301"/>
                  </a:lnTo>
                  <a:lnTo>
                    <a:pt x="308" y="301"/>
                  </a:lnTo>
                  <a:lnTo>
                    <a:pt x="308" y="299"/>
                  </a:lnTo>
                  <a:lnTo>
                    <a:pt x="306" y="299"/>
                  </a:lnTo>
                  <a:lnTo>
                    <a:pt x="304" y="301"/>
                  </a:lnTo>
                  <a:lnTo>
                    <a:pt x="302" y="303"/>
                  </a:lnTo>
                  <a:lnTo>
                    <a:pt x="300" y="303"/>
                  </a:lnTo>
                  <a:lnTo>
                    <a:pt x="300" y="305"/>
                  </a:lnTo>
                  <a:lnTo>
                    <a:pt x="302" y="307"/>
                  </a:lnTo>
                  <a:lnTo>
                    <a:pt x="302" y="309"/>
                  </a:lnTo>
                  <a:lnTo>
                    <a:pt x="302" y="311"/>
                  </a:lnTo>
                  <a:lnTo>
                    <a:pt x="300" y="313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6" y="315"/>
                  </a:lnTo>
                  <a:lnTo>
                    <a:pt x="296" y="317"/>
                  </a:lnTo>
                  <a:lnTo>
                    <a:pt x="294" y="317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0" y="315"/>
                  </a:lnTo>
                  <a:lnTo>
                    <a:pt x="290" y="313"/>
                  </a:lnTo>
                  <a:lnTo>
                    <a:pt x="292" y="311"/>
                  </a:lnTo>
                  <a:lnTo>
                    <a:pt x="292" y="309"/>
                  </a:lnTo>
                  <a:lnTo>
                    <a:pt x="290" y="307"/>
                  </a:lnTo>
                  <a:lnTo>
                    <a:pt x="290" y="309"/>
                  </a:lnTo>
                  <a:lnTo>
                    <a:pt x="290" y="307"/>
                  </a:lnTo>
                  <a:lnTo>
                    <a:pt x="290" y="307"/>
                  </a:lnTo>
                  <a:lnTo>
                    <a:pt x="290" y="305"/>
                  </a:lnTo>
                  <a:lnTo>
                    <a:pt x="292" y="305"/>
                  </a:lnTo>
                  <a:lnTo>
                    <a:pt x="292" y="303"/>
                  </a:lnTo>
                  <a:lnTo>
                    <a:pt x="292" y="301"/>
                  </a:lnTo>
                  <a:lnTo>
                    <a:pt x="294" y="301"/>
                  </a:lnTo>
                  <a:lnTo>
                    <a:pt x="294" y="299"/>
                  </a:lnTo>
                  <a:lnTo>
                    <a:pt x="296" y="299"/>
                  </a:lnTo>
                  <a:lnTo>
                    <a:pt x="294" y="299"/>
                  </a:lnTo>
                  <a:lnTo>
                    <a:pt x="292" y="301"/>
                  </a:lnTo>
                  <a:lnTo>
                    <a:pt x="290" y="301"/>
                  </a:lnTo>
                  <a:lnTo>
                    <a:pt x="290" y="303"/>
                  </a:lnTo>
                  <a:lnTo>
                    <a:pt x="290" y="303"/>
                  </a:lnTo>
                  <a:lnTo>
                    <a:pt x="290" y="305"/>
                  </a:lnTo>
                  <a:lnTo>
                    <a:pt x="288" y="305"/>
                  </a:lnTo>
                  <a:lnTo>
                    <a:pt x="286" y="305"/>
                  </a:lnTo>
                  <a:lnTo>
                    <a:pt x="286" y="303"/>
                  </a:lnTo>
                  <a:lnTo>
                    <a:pt x="288" y="301"/>
                  </a:lnTo>
                  <a:lnTo>
                    <a:pt x="290" y="301"/>
                  </a:lnTo>
                  <a:lnTo>
                    <a:pt x="290" y="299"/>
                  </a:lnTo>
                  <a:lnTo>
                    <a:pt x="290" y="299"/>
                  </a:lnTo>
                  <a:lnTo>
                    <a:pt x="290" y="297"/>
                  </a:lnTo>
                  <a:lnTo>
                    <a:pt x="290" y="297"/>
                  </a:lnTo>
                  <a:lnTo>
                    <a:pt x="288" y="299"/>
                  </a:lnTo>
                  <a:lnTo>
                    <a:pt x="288" y="297"/>
                  </a:lnTo>
                  <a:lnTo>
                    <a:pt x="290" y="295"/>
                  </a:lnTo>
                  <a:lnTo>
                    <a:pt x="290" y="293"/>
                  </a:lnTo>
                  <a:lnTo>
                    <a:pt x="292" y="293"/>
                  </a:lnTo>
                  <a:lnTo>
                    <a:pt x="292" y="291"/>
                  </a:lnTo>
                  <a:lnTo>
                    <a:pt x="294" y="289"/>
                  </a:lnTo>
                  <a:lnTo>
                    <a:pt x="294" y="287"/>
                  </a:lnTo>
                  <a:lnTo>
                    <a:pt x="296" y="287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4" y="283"/>
                  </a:lnTo>
                  <a:lnTo>
                    <a:pt x="296" y="283"/>
                  </a:lnTo>
                  <a:lnTo>
                    <a:pt x="298" y="283"/>
                  </a:lnTo>
                  <a:lnTo>
                    <a:pt x="298" y="281"/>
                  </a:lnTo>
                  <a:lnTo>
                    <a:pt x="298" y="283"/>
                  </a:lnTo>
                  <a:lnTo>
                    <a:pt x="300" y="283"/>
                  </a:lnTo>
                  <a:lnTo>
                    <a:pt x="300" y="281"/>
                  </a:lnTo>
                  <a:lnTo>
                    <a:pt x="302" y="281"/>
                  </a:lnTo>
                  <a:lnTo>
                    <a:pt x="302" y="283"/>
                  </a:lnTo>
                  <a:close/>
                  <a:moveTo>
                    <a:pt x="38" y="277"/>
                  </a:moveTo>
                  <a:lnTo>
                    <a:pt x="38" y="279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8" y="277"/>
                  </a:lnTo>
                  <a:close/>
                  <a:moveTo>
                    <a:pt x="26" y="265"/>
                  </a:moveTo>
                  <a:lnTo>
                    <a:pt x="26" y="267"/>
                  </a:lnTo>
                  <a:lnTo>
                    <a:pt x="26" y="263"/>
                  </a:lnTo>
                  <a:lnTo>
                    <a:pt x="26" y="265"/>
                  </a:lnTo>
                  <a:close/>
                  <a:moveTo>
                    <a:pt x="42" y="263"/>
                  </a:moveTo>
                  <a:lnTo>
                    <a:pt x="42" y="265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38" y="263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63"/>
                  </a:lnTo>
                  <a:lnTo>
                    <a:pt x="42" y="263"/>
                  </a:lnTo>
                  <a:close/>
                  <a:moveTo>
                    <a:pt x="44" y="261"/>
                  </a:moveTo>
                  <a:lnTo>
                    <a:pt x="42" y="261"/>
                  </a:lnTo>
                  <a:lnTo>
                    <a:pt x="42" y="259"/>
                  </a:lnTo>
                  <a:lnTo>
                    <a:pt x="42" y="256"/>
                  </a:lnTo>
                  <a:lnTo>
                    <a:pt x="44" y="256"/>
                  </a:lnTo>
                  <a:lnTo>
                    <a:pt x="44" y="259"/>
                  </a:lnTo>
                  <a:lnTo>
                    <a:pt x="44" y="261"/>
                  </a:lnTo>
                  <a:close/>
                  <a:moveTo>
                    <a:pt x="46" y="256"/>
                  </a:moveTo>
                  <a:lnTo>
                    <a:pt x="44" y="256"/>
                  </a:lnTo>
                  <a:lnTo>
                    <a:pt x="44" y="254"/>
                  </a:lnTo>
                  <a:lnTo>
                    <a:pt x="46" y="254"/>
                  </a:lnTo>
                  <a:lnTo>
                    <a:pt x="46" y="256"/>
                  </a:lnTo>
                  <a:close/>
                  <a:moveTo>
                    <a:pt x="48" y="254"/>
                  </a:moveTo>
                  <a:lnTo>
                    <a:pt x="46" y="254"/>
                  </a:lnTo>
                  <a:lnTo>
                    <a:pt x="48" y="254"/>
                  </a:lnTo>
                  <a:close/>
                  <a:moveTo>
                    <a:pt x="380" y="259"/>
                  </a:moveTo>
                  <a:lnTo>
                    <a:pt x="378" y="259"/>
                  </a:lnTo>
                  <a:lnTo>
                    <a:pt x="378" y="256"/>
                  </a:lnTo>
                  <a:lnTo>
                    <a:pt x="380" y="256"/>
                  </a:lnTo>
                  <a:lnTo>
                    <a:pt x="380" y="254"/>
                  </a:lnTo>
                  <a:lnTo>
                    <a:pt x="380" y="252"/>
                  </a:lnTo>
                  <a:lnTo>
                    <a:pt x="380" y="254"/>
                  </a:lnTo>
                  <a:lnTo>
                    <a:pt x="382" y="254"/>
                  </a:lnTo>
                  <a:lnTo>
                    <a:pt x="384" y="254"/>
                  </a:lnTo>
                  <a:lnTo>
                    <a:pt x="382" y="254"/>
                  </a:lnTo>
                  <a:lnTo>
                    <a:pt x="382" y="256"/>
                  </a:lnTo>
                  <a:lnTo>
                    <a:pt x="380" y="259"/>
                  </a:lnTo>
                  <a:close/>
                  <a:moveTo>
                    <a:pt x="52" y="250"/>
                  </a:moveTo>
                  <a:lnTo>
                    <a:pt x="50" y="250"/>
                  </a:lnTo>
                  <a:lnTo>
                    <a:pt x="50" y="248"/>
                  </a:lnTo>
                  <a:lnTo>
                    <a:pt x="52" y="248"/>
                  </a:lnTo>
                  <a:lnTo>
                    <a:pt x="52" y="250"/>
                  </a:lnTo>
                  <a:close/>
                  <a:moveTo>
                    <a:pt x="248" y="230"/>
                  </a:moveTo>
                  <a:lnTo>
                    <a:pt x="250" y="230"/>
                  </a:lnTo>
                  <a:lnTo>
                    <a:pt x="250" y="232"/>
                  </a:lnTo>
                  <a:lnTo>
                    <a:pt x="250" y="234"/>
                  </a:lnTo>
                  <a:lnTo>
                    <a:pt x="248" y="234"/>
                  </a:lnTo>
                  <a:lnTo>
                    <a:pt x="250" y="236"/>
                  </a:lnTo>
                  <a:lnTo>
                    <a:pt x="250" y="238"/>
                  </a:lnTo>
                  <a:lnTo>
                    <a:pt x="250" y="240"/>
                  </a:lnTo>
                  <a:lnTo>
                    <a:pt x="250" y="242"/>
                  </a:lnTo>
                  <a:lnTo>
                    <a:pt x="250" y="244"/>
                  </a:lnTo>
                  <a:lnTo>
                    <a:pt x="250" y="246"/>
                  </a:lnTo>
                  <a:lnTo>
                    <a:pt x="250" y="248"/>
                  </a:lnTo>
                  <a:lnTo>
                    <a:pt x="248" y="248"/>
                  </a:lnTo>
                  <a:lnTo>
                    <a:pt x="248" y="246"/>
                  </a:lnTo>
                  <a:lnTo>
                    <a:pt x="246" y="246"/>
                  </a:lnTo>
                  <a:lnTo>
                    <a:pt x="246" y="244"/>
                  </a:lnTo>
                  <a:lnTo>
                    <a:pt x="246" y="242"/>
                  </a:lnTo>
                  <a:lnTo>
                    <a:pt x="246" y="240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36"/>
                  </a:lnTo>
                  <a:lnTo>
                    <a:pt x="244" y="234"/>
                  </a:lnTo>
                  <a:lnTo>
                    <a:pt x="246" y="234"/>
                  </a:lnTo>
                  <a:lnTo>
                    <a:pt x="246" y="232"/>
                  </a:lnTo>
                  <a:lnTo>
                    <a:pt x="246" y="230"/>
                  </a:lnTo>
                  <a:lnTo>
                    <a:pt x="246" y="230"/>
                  </a:lnTo>
                  <a:lnTo>
                    <a:pt x="246" y="228"/>
                  </a:lnTo>
                  <a:lnTo>
                    <a:pt x="246" y="230"/>
                  </a:lnTo>
                  <a:lnTo>
                    <a:pt x="248" y="230"/>
                  </a:lnTo>
                  <a:lnTo>
                    <a:pt x="248" y="230"/>
                  </a:lnTo>
                  <a:close/>
                  <a:moveTo>
                    <a:pt x="238" y="214"/>
                  </a:moveTo>
                  <a:lnTo>
                    <a:pt x="236" y="214"/>
                  </a:lnTo>
                  <a:lnTo>
                    <a:pt x="236" y="212"/>
                  </a:lnTo>
                  <a:lnTo>
                    <a:pt x="238" y="212"/>
                  </a:lnTo>
                  <a:lnTo>
                    <a:pt x="238" y="214"/>
                  </a:lnTo>
                  <a:close/>
                  <a:moveTo>
                    <a:pt x="370" y="212"/>
                  </a:moveTo>
                  <a:lnTo>
                    <a:pt x="370" y="210"/>
                  </a:lnTo>
                  <a:lnTo>
                    <a:pt x="370" y="212"/>
                  </a:lnTo>
                  <a:close/>
                  <a:moveTo>
                    <a:pt x="242" y="206"/>
                  </a:moveTo>
                  <a:lnTo>
                    <a:pt x="242" y="206"/>
                  </a:lnTo>
                  <a:lnTo>
                    <a:pt x="242" y="204"/>
                  </a:lnTo>
                  <a:lnTo>
                    <a:pt x="242" y="204"/>
                  </a:lnTo>
                  <a:lnTo>
                    <a:pt x="242" y="206"/>
                  </a:lnTo>
                  <a:close/>
                  <a:moveTo>
                    <a:pt x="290" y="202"/>
                  </a:moveTo>
                  <a:lnTo>
                    <a:pt x="290" y="202"/>
                  </a:lnTo>
                  <a:lnTo>
                    <a:pt x="290" y="200"/>
                  </a:lnTo>
                  <a:lnTo>
                    <a:pt x="290" y="198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8"/>
                  </a:lnTo>
                  <a:lnTo>
                    <a:pt x="290" y="200"/>
                  </a:lnTo>
                  <a:lnTo>
                    <a:pt x="292" y="200"/>
                  </a:lnTo>
                  <a:lnTo>
                    <a:pt x="290" y="202"/>
                  </a:lnTo>
                  <a:close/>
                  <a:moveTo>
                    <a:pt x="276" y="192"/>
                  </a:moveTo>
                  <a:lnTo>
                    <a:pt x="276" y="194"/>
                  </a:lnTo>
                  <a:lnTo>
                    <a:pt x="274" y="192"/>
                  </a:lnTo>
                  <a:lnTo>
                    <a:pt x="276" y="192"/>
                  </a:lnTo>
                  <a:close/>
                  <a:moveTo>
                    <a:pt x="386" y="192"/>
                  </a:move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2" y="192"/>
                  </a:moveTo>
                  <a:lnTo>
                    <a:pt x="372" y="190"/>
                  </a:lnTo>
                  <a:lnTo>
                    <a:pt x="372" y="192"/>
                  </a:lnTo>
                  <a:close/>
                  <a:moveTo>
                    <a:pt x="370" y="192"/>
                  </a:moveTo>
                  <a:lnTo>
                    <a:pt x="372" y="190"/>
                  </a:lnTo>
                  <a:lnTo>
                    <a:pt x="372" y="192"/>
                  </a:lnTo>
                  <a:lnTo>
                    <a:pt x="370" y="192"/>
                  </a:lnTo>
                  <a:close/>
                  <a:moveTo>
                    <a:pt x="386" y="192"/>
                  </a:moveTo>
                  <a:lnTo>
                    <a:pt x="384" y="192"/>
                  </a:lnTo>
                  <a:lnTo>
                    <a:pt x="384" y="194"/>
                  </a:lnTo>
                  <a:lnTo>
                    <a:pt x="382" y="194"/>
                  </a:lnTo>
                  <a:lnTo>
                    <a:pt x="382" y="196"/>
                  </a:lnTo>
                  <a:lnTo>
                    <a:pt x="380" y="196"/>
                  </a:lnTo>
                  <a:lnTo>
                    <a:pt x="378" y="196"/>
                  </a:lnTo>
                  <a:lnTo>
                    <a:pt x="380" y="194"/>
                  </a:lnTo>
                  <a:lnTo>
                    <a:pt x="382" y="192"/>
                  </a:lnTo>
                  <a:lnTo>
                    <a:pt x="382" y="194"/>
                  </a:lnTo>
                  <a:lnTo>
                    <a:pt x="382" y="192"/>
                  </a:lnTo>
                  <a:lnTo>
                    <a:pt x="384" y="192"/>
                  </a:lnTo>
                  <a:lnTo>
                    <a:pt x="382" y="192"/>
                  </a:lnTo>
                  <a:lnTo>
                    <a:pt x="384" y="190"/>
                  </a:lnTo>
                  <a:lnTo>
                    <a:pt x="384" y="192"/>
                  </a:lnTo>
                  <a:lnTo>
                    <a:pt x="386" y="190"/>
                  </a:lnTo>
                  <a:lnTo>
                    <a:pt x="386" y="192"/>
                  </a:lnTo>
                  <a:close/>
                  <a:moveTo>
                    <a:pt x="376" y="194"/>
                  </a:moveTo>
                  <a:lnTo>
                    <a:pt x="374" y="194"/>
                  </a:lnTo>
                  <a:lnTo>
                    <a:pt x="376" y="194"/>
                  </a:lnTo>
                  <a:lnTo>
                    <a:pt x="374" y="194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6" y="190"/>
                  </a:lnTo>
                  <a:lnTo>
                    <a:pt x="376" y="188"/>
                  </a:lnTo>
                  <a:lnTo>
                    <a:pt x="378" y="190"/>
                  </a:lnTo>
                  <a:lnTo>
                    <a:pt x="378" y="192"/>
                  </a:lnTo>
                  <a:lnTo>
                    <a:pt x="378" y="194"/>
                  </a:lnTo>
                  <a:lnTo>
                    <a:pt x="376" y="194"/>
                  </a:lnTo>
                  <a:close/>
                  <a:moveTo>
                    <a:pt x="350" y="178"/>
                  </a:moveTo>
                  <a:lnTo>
                    <a:pt x="348" y="178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50" y="178"/>
                  </a:lnTo>
                  <a:close/>
                  <a:moveTo>
                    <a:pt x="370" y="174"/>
                  </a:moveTo>
                  <a:lnTo>
                    <a:pt x="368" y="174"/>
                  </a:lnTo>
                  <a:lnTo>
                    <a:pt x="370" y="174"/>
                  </a:lnTo>
                  <a:close/>
                  <a:moveTo>
                    <a:pt x="314" y="166"/>
                  </a:moveTo>
                  <a:lnTo>
                    <a:pt x="312" y="166"/>
                  </a:lnTo>
                  <a:lnTo>
                    <a:pt x="312" y="164"/>
                  </a:lnTo>
                  <a:lnTo>
                    <a:pt x="314" y="166"/>
                  </a:lnTo>
                  <a:close/>
                  <a:moveTo>
                    <a:pt x="316" y="164"/>
                  </a:moveTo>
                  <a:lnTo>
                    <a:pt x="318" y="164"/>
                  </a:lnTo>
                  <a:lnTo>
                    <a:pt x="318" y="166"/>
                  </a:lnTo>
                  <a:lnTo>
                    <a:pt x="316" y="166"/>
                  </a:lnTo>
                  <a:lnTo>
                    <a:pt x="314" y="164"/>
                  </a:lnTo>
                  <a:lnTo>
                    <a:pt x="316" y="164"/>
                  </a:lnTo>
                  <a:close/>
                  <a:moveTo>
                    <a:pt x="368" y="164"/>
                  </a:moveTo>
                  <a:lnTo>
                    <a:pt x="368" y="166"/>
                  </a:lnTo>
                  <a:lnTo>
                    <a:pt x="370" y="166"/>
                  </a:lnTo>
                  <a:lnTo>
                    <a:pt x="370" y="168"/>
                  </a:lnTo>
                  <a:lnTo>
                    <a:pt x="368" y="168"/>
                  </a:lnTo>
                  <a:lnTo>
                    <a:pt x="366" y="168"/>
                  </a:lnTo>
                  <a:lnTo>
                    <a:pt x="368" y="168"/>
                  </a:lnTo>
                  <a:lnTo>
                    <a:pt x="370" y="168"/>
                  </a:lnTo>
                  <a:lnTo>
                    <a:pt x="370" y="170"/>
                  </a:lnTo>
                  <a:lnTo>
                    <a:pt x="372" y="170"/>
                  </a:lnTo>
                  <a:lnTo>
                    <a:pt x="374" y="170"/>
                  </a:lnTo>
                  <a:lnTo>
                    <a:pt x="376" y="170"/>
                  </a:lnTo>
                  <a:lnTo>
                    <a:pt x="376" y="172"/>
                  </a:lnTo>
                  <a:lnTo>
                    <a:pt x="378" y="172"/>
                  </a:lnTo>
                  <a:lnTo>
                    <a:pt x="376" y="172"/>
                  </a:lnTo>
                  <a:lnTo>
                    <a:pt x="376" y="174"/>
                  </a:lnTo>
                  <a:lnTo>
                    <a:pt x="374" y="174"/>
                  </a:lnTo>
                  <a:lnTo>
                    <a:pt x="374" y="176"/>
                  </a:lnTo>
                  <a:lnTo>
                    <a:pt x="372" y="176"/>
                  </a:lnTo>
                  <a:lnTo>
                    <a:pt x="372" y="174"/>
                  </a:lnTo>
                  <a:lnTo>
                    <a:pt x="370" y="174"/>
                  </a:lnTo>
                  <a:lnTo>
                    <a:pt x="368" y="174"/>
                  </a:lnTo>
                  <a:lnTo>
                    <a:pt x="366" y="174"/>
                  </a:lnTo>
                  <a:lnTo>
                    <a:pt x="366" y="172"/>
                  </a:lnTo>
                  <a:lnTo>
                    <a:pt x="364" y="172"/>
                  </a:lnTo>
                  <a:lnTo>
                    <a:pt x="362" y="172"/>
                  </a:lnTo>
                  <a:lnTo>
                    <a:pt x="362" y="170"/>
                  </a:lnTo>
                  <a:lnTo>
                    <a:pt x="360" y="172"/>
                  </a:lnTo>
                  <a:lnTo>
                    <a:pt x="360" y="170"/>
                  </a:lnTo>
                  <a:lnTo>
                    <a:pt x="362" y="170"/>
                  </a:lnTo>
                  <a:lnTo>
                    <a:pt x="362" y="168"/>
                  </a:lnTo>
                  <a:lnTo>
                    <a:pt x="364" y="166"/>
                  </a:lnTo>
                  <a:lnTo>
                    <a:pt x="364" y="164"/>
                  </a:lnTo>
                  <a:lnTo>
                    <a:pt x="364" y="166"/>
                  </a:lnTo>
                  <a:lnTo>
                    <a:pt x="362" y="166"/>
                  </a:lnTo>
                  <a:lnTo>
                    <a:pt x="364" y="164"/>
                  </a:lnTo>
                  <a:lnTo>
                    <a:pt x="366" y="164"/>
                  </a:lnTo>
                  <a:lnTo>
                    <a:pt x="368" y="162"/>
                  </a:lnTo>
                  <a:lnTo>
                    <a:pt x="370" y="162"/>
                  </a:lnTo>
                  <a:lnTo>
                    <a:pt x="370" y="164"/>
                  </a:lnTo>
                  <a:lnTo>
                    <a:pt x="368" y="164"/>
                  </a:lnTo>
                  <a:close/>
                  <a:moveTo>
                    <a:pt x="282" y="164"/>
                  </a:moveTo>
                  <a:lnTo>
                    <a:pt x="284" y="162"/>
                  </a:lnTo>
                  <a:lnTo>
                    <a:pt x="284" y="164"/>
                  </a:lnTo>
                  <a:lnTo>
                    <a:pt x="286" y="166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90" y="168"/>
                  </a:lnTo>
                  <a:lnTo>
                    <a:pt x="290" y="170"/>
                  </a:lnTo>
                  <a:lnTo>
                    <a:pt x="290" y="172"/>
                  </a:lnTo>
                  <a:lnTo>
                    <a:pt x="292" y="172"/>
                  </a:lnTo>
                  <a:lnTo>
                    <a:pt x="294" y="172"/>
                  </a:lnTo>
                  <a:lnTo>
                    <a:pt x="294" y="174"/>
                  </a:lnTo>
                  <a:lnTo>
                    <a:pt x="296" y="174"/>
                  </a:lnTo>
                  <a:lnTo>
                    <a:pt x="296" y="176"/>
                  </a:lnTo>
                  <a:lnTo>
                    <a:pt x="298" y="176"/>
                  </a:lnTo>
                  <a:lnTo>
                    <a:pt x="298" y="178"/>
                  </a:lnTo>
                  <a:lnTo>
                    <a:pt x="298" y="180"/>
                  </a:lnTo>
                  <a:lnTo>
                    <a:pt x="300" y="180"/>
                  </a:lnTo>
                  <a:lnTo>
                    <a:pt x="300" y="182"/>
                  </a:lnTo>
                  <a:lnTo>
                    <a:pt x="300" y="182"/>
                  </a:lnTo>
                  <a:lnTo>
                    <a:pt x="302" y="182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2" y="188"/>
                  </a:lnTo>
                  <a:lnTo>
                    <a:pt x="300" y="188"/>
                  </a:lnTo>
                  <a:lnTo>
                    <a:pt x="300" y="186"/>
                  </a:lnTo>
                  <a:lnTo>
                    <a:pt x="298" y="186"/>
                  </a:lnTo>
                  <a:lnTo>
                    <a:pt x="296" y="186"/>
                  </a:lnTo>
                  <a:lnTo>
                    <a:pt x="298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296" y="184"/>
                  </a:lnTo>
                  <a:lnTo>
                    <a:pt x="294" y="184"/>
                  </a:lnTo>
                  <a:lnTo>
                    <a:pt x="292" y="184"/>
                  </a:lnTo>
                  <a:lnTo>
                    <a:pt x="292" y="182"/>
                  </a:lnTo>
                  <a:lnTo>
                    <a:pt x="294" y="182"/>
                  </a:lnTo>
                  <a:lnTo>
                    <a:pt x="294" y="182"/>
                  </a:lnTo>
                  <a:lnTo>
                    <a:pt x="292" y="182"/>
                  </a:lnTo>
                  <a:lnTo>
                    <a:pt x="290" y="182"/>
                  </a:lnTo>
                  <a:lnTo>
                    <a:pt x="288" y="180"/>
                  </a:lnTo>
                  <a:lnTo>
                    <a:pt x="286" y="180"/>
                  </a:lnTo>
                  <a:lnTo>
                    <a:pt x="286" y="178"/>
                  </a:lnTo>
                  <a:lnTo>
                    <a:pt x="284" y="178"/>
                  </a:lnTo>
                  <a:lnTo>
                    <a:pt x="282" y="178"/>
                  </a:lnTo>
                  <a:lnTo>
                    <a:pt x="282" y="176"/>
                  </a:lnTo>
                  <a:lnTo>
                    <a:pt x="280" y="176"/>
                  </a:lnTo>
                  <a:lnTo>
                    <a:pt x="280" y="174"/>
                  </a:lnTo>
                  <a:lnTo>
                    <a:pt x="278" y="174"/>
                  </a:lnTo>
                  <a:lnTo>
                    <a:pt x="278" y="172"/>
                  </a:lnTo>
                  <a:lnTo>
                    <a:pt x="276" y="172"/>
                  </a:lnTo>
                  <a:lnTo>
                    <a:pt x="276" y="170"/>
                  </a:lnTo>
                  <a:lnTo>
                    <a:pt x="276" y="168"/>
                  </a:lnTo>
                  <a:lnTo>
                    <a:pt x="276" y="166"/>
                  </a:lnTo>
                  <a:lnTo>
                    <a:pt x="276" y="164"/>
                  </a:lnTo>
                  <a:lnTo>
                    <a:pt x="276" y="162"/>
                  </a:lnTo>
                  <a:lnTo>
                    <a:pt x="278" y="162"/>
                  </a:lnTo>
                  <a:lnTo>
                    <a:pt x="280" y="162"/>
                  </a:lnTo>
                  <a:lnTo>
                    <a:pt x="282" y="162"/>
                  </a:lnTo>
                  <a:lnTo>
                    <a:pt x="282" y="164"/>
                  </a:lnTo>
                  <a:close/>
                  <a:moveTo>
                    <a:pt x="330" y="162"/>
                  </a:moveTo>
                  <a:lnTo>
                    <a:pt x="328" y="162"/>
                  </a:lnTo>
                  <a:lnTo>
                    <a:pt x="328" y="160"/>
                  </a:lnTo>
                  <a:lnTo>
                    <a:pt x="330" y="160"/>
                  </a:lnTo>
                  <a:lnTo>
                    <a:pt x="330" y="162"/>
                  </a:lnTo>
                  <a:close/>
                  <a:moveTo>
                    <a:pt x="342" y="158"/>
                  </a:moveTo>
                  <a:lnTo>
                    <a:pt x="342" y="160"/>
                  </a:lnTo>
                  <a:lnTo>
                    <a:pt x="342" y="162"/>
                  </a:lnTo>
                  <a:lnTo>
                    <a:pt x="340" y="162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40" y="170"/>
                  </a:lnTo>
                  <a:lnTo>
                    <a:pt x="338" y="170"/>
                  </a:lnTo>
                  <a:lnTo>
                    <a:pt x="338" y="170"/>
                  </a:lnTo>
                  <a:lnTo>
                    <a:pt x="336" y="168"/>
                  </a:lnTo>
                  <a:lnTo>
                    <a:pt x="334" y="166"/>
                  </a:lnTo>
                  <a:lnTo>
                    <a:pt x="332" y="166"/>
                  </a:lnTo>
                  <a:lnTo>
                    <a:pt x="332" y="164"/>
                  </a:lnTo>
                  <a:lnTo>
                    <a:pt x="332" y="162"/>
                  </a:lnTo>
                  <a:lnTo>
                    <a:pt x="334" y="162"/>
                  </a:lnTo>
                  <a:lnTo>
                    <a:pt x="334" y="160"/>
                  </a:lnTo>
                  <a:lnTo>
                    <a:pt x="336" y="160"/>
                  </a:lnTo>
                  <a:lnTo>
                    <a:pt x="338" y="160"/>
                  </a:lnTo>
                  <a:lnTo>
                    <a:pt x="338" y="160"/>
                  </a:lnTo>
                  <a:lnTo>
                    <a:pt x="340" y="160"/>
                  </a:lnTo>
                  <a:lnTo>
                    <a:pt x="340" y="158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2" y="158"/>
                  </a:lnTo>
                  <a:close/>
                  <a:moveTo>
                    <a:pt x="330" y="160"/>
                  </a:moveTo>
                  <a:lnTo>
                    <a:pt x="330" y="158"/>
                  </a:lnTo>
                  <a:lnTo>
                    <a:pt x="332" y="158"/>
                  </a:lnTo>
                  <a:lnTo>
                    <a:pt x="332" y="160"/>
                  </a:lnTo>
                  <a:lnTo>
                    <a:pt x="330" y="160"/>
                  </a:lnTo>
                  <a:close/>
                  <a:moveTo>
                    <a:pt x="298" y="158"/>
                  </a:moveTo>
                  <a:lnTo>
                    <a:pt x="300" y="158"/>
                  </a:lnTo>
                  <a:lnTo>
                    <a:pt x="300" y="160"/>
                  </a:lnTo>
                  <a:lnTo>
                    <a:pt x="302" y="160"/>
                  </a:lnTo>
                  <a:lnTo>
                    <a:pt x="302" y="162"/>
                  </a:lnTo>
                  <a:lnTo>
                    <a:pt x="304" y="162"/>
                  </a:lnTo>
                  <a:lnTo>
                    <a:pt x="306" y="162"/>
                  </a:lnTo>
                  <a:lnTo>
                    <a:pt x="308" y="164"/>
                  </a:lnTo>
                  <a:lnTo>
                    <a:pt x="308" y="166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8"/>
                  </a:lnTo>
                  <a:lnTo>
                    <a:pt x="314" y="168"/>
                  </a:lnTo>
                  <a:lnTo>
                    <a:pt x="316" y="168"/>
                  </a:lnTo>
                  <a:lnTo>
                    <a:pt x="318" y="168"/>
                  </a:lnTo>
                  <a:lnTo>
                    <a:pt x="318" y="170"/>
                  </a:lnTo>
                  <a:lnTo>
                    <a:pt x="320" y="172"/>
                  </a:lnTo>
                  <a:lnTo>
                    <a:pt x="322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22" y="168"/>
                  </a:lnTo>
                  <a:lnTo>
                    <a:pt x="320" y="168"/>
                  </a:lnTo>
                  <a:lnTo>
                    <a:pt x="320" y="166"/>
                  </a:lnTo>
                  <a:lnTo>
                    <a:pt x="318" y="166"/>
                  </a:lnTo>
                  <a:lnTo>
                    <a:pt x="320" y="166"/>
                  </a:lnTo>
                  <a:lnTo>
                    <a:pt x="322" y="166"/>
                  </a:lnTo>
                  <a:lnTo>
                    <a:pt x="324" y="166"/>
                  </a:lnTo>
                  <a:lnTo>
                    <a:pt x="326" y="166"/>
                  </a:lnTo>
                  <a:lnTo>
                    <a:pt x="328" y="166"/>
                  </a:lnTo>
                  <a:lnTo>
                    <a:pt x="328" y="168"/>
                  </a:lnTo>
                  <a:lnTo>
                    <a:pt x="330" y="168"/>
                  </a:lnTo>
                  <a:lnTo>
                    <a:pt x="332" y="168"/>
                  </a:lnTo>
                  <a:lnTo>
                    <a:pt x="334" y="168"/>
                  </a:lnTo>
                  <a:lnTo>
                    <a:pt x="334" y="170"/>
                  </a:lnTo>
                  <a:lnTo>
                    <a:pt x="336" y="170"/>
                  </a:lnTo>
                  <a:lnTo>
                    <a:pt x="338" y="172"/>
                  </a:lnTo>
                  <a:lnTo>
                    <a:pt x="338" y="174"/>
                  </a:lnTo>
                  <a:lnTo>
                    <a:pt x="336" y="174"/>
                  </a:lnTo>
                  <a:lnTo>
                    <a:pt x="336" y="176"/>
                  </a:lnTo>
                  <a:lnTo>
                    <a:pt x="334" y="176"/>
                  </a:lnTo>
                  <a:lnTo>
                    <a:pt x="332" y="176"/>
                  </a:lnTo>
                  <a:lnTo>
                    <a:pt x="332" y="178"/>
                  </a:lnTo>
                  <a:lnTo>
                    <a:pt x="330" y="180"/>
                  </a:lnTo>
                  <a:lnTo>
                    <a:pt x="332" y="180"/>
                  </a:lnTo>
                  <a:lnTo>
                    <a:pt x="332" y="178"/>
                  </a:lnTo>
                  <a:lnTo>
                    <a:pt x="334" y="178"/>
                  </a:lnTo>
                  <a:lnTo>
                    <a:pt x="334" y="180"/>
                  </a:lnTo>
                  <a:lnTo>
                    <a:pt x="332" y="180"/>
                  </a:lnTo>
                  <a:lnTo>
                    <a:pt x="332" y="182"/>
                  </a:lnTo>
                  <a:lnTo>
                    <a:pt x="330" y="182"/>
                  </a:lnTo>
                  <a:lnTo>
                    <a:pt x="330" y="182"/>
                  </a:lnTo>
                  <a:lnTo>
                    <a:pt x="328" y="182"/>
                  </a:lnTo>
                  <a:lnTo>
                    <a:pt x="328" y="184"/>
                  </a:lnTo>
                  <a:lnTo>
                    <a:pt x="328" y="186"/>
                  </a:lnTo>
                  <a:lnTo>
                    <a:pt x="328" y="188"/>
                  </a:lnTo>
                  <a:lnTo>
                    <a:pt x="330" y="188"/>
                  </a:lnTo>
                  <a:lnTo>
                    <a:pt x="330" y="190"/>
                  </a:lnTo>
                  <a:lnTo>
                    <a:pt x="328" y="190"/>
                  </a:lnTo>
                  <a:lnTo>
                    <a:pt x="328" y="192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30" y="198"/>
                  </a:lnTo>
                  <a:lnTo>
                    <a:pt x="332" y="198"/>
                  </a:lnTo>
                  <a:lnTo>
                    <a:pt x="330" y="200"/>
                  </a:lnTo>
                  <a:lnTo>
                    <a:pt x="332" y="200"/>
                  </a:lnTo>
                  <a:lnTo>
                    <a:pt x="334" y="200"/>
                  </a:lnTo>
                  <a:lnTo>
                    <a:pt x="334" y="198"/>
                  </a:lnTo>
                  <a:lnTo>
                    <a:pt x="334" y="196"/>
                  </a:lnTo>
                  <a:lnTo>
                    <a:pt x="334" y="194"/>
                  </a:lnTo>
                  <a:lnTo>
                    <a:pt x="332" y="194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2" y="192"/>
                  </a:lnTo>
                  <a:lnTo>
                    <a:pt x="334" y="192"/>
                  </a:lnTo>
                  <a:lnTo>
                    <a:pt x="334" y="190"/>
                  </a:lnTo>
                  <a:lnTo>
                    <a:pt x="334" y="188"/>
                  </a:lnTo>
                  <a:lnTo>
                    <a:pt x="334" y="186"/>
                  </a:lnTo>
                  <a:lnTo>
                    <a:pt x="334" y="184"/>
                  </a:lnTo>
                  <a:lnTo>
                    <a:pt x="334" y="182"/>
                  </a:lnTo>
                  <a:lnTo>
                    <a:pt x="336" y="182"/>
                  </a:lnTo>
                  <a:lnTo>
                    <a:pt x="336" y="182"/>
                  </a:lnTo>
                  <a:lnTo>
                    <a:pt x="338" y="182"/>
                  </a:lnTo>
                  <a:lnTo>
                    <a:pt x="338" y="180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38" y="182"/>
                  </a:lnTo>
                  <a:lnTo>
                    <a:pt x="340" y="182"/>
                  </a:lnTo>
                  <a:lnTo>
                    <a:pt x="340" y="184"/>
                  </a:lnTo>
                  <a:lnTo>
                    <a:pt x="340" y="186"/>
                  </a:lnTo>
                  <a:lnTo>
                    <a:pt x="342" y="186"/>
                  </a:lnTo>
                  <a:lnTo>
                    <a:pt x="342" y="184"/>
                  </a:lnTo>
                  <a:lnTo>
                    <a:pt x="342" y="182"/>
                  </a:lnTo>
                  <a:lnTo>
                    <a:pt x="344" y="182"/>
                  </a:lnTo>
                  <a:lnTo>
                    <a:pt x="342" y="182"/>
                  </a:lnTo>
                  <a:lnTo>
                    <a:pt x="344" y="180"/>
                  </a:lnTo>
                  <a:lnTo>
                    <a:pt x="344" y="178"/>
                  </a:lnTo>
                  <a:lnTo>
                    <a:pt x="346" y="178"/>
                  </a:lnTo>
                  <a:lnTo>
                    <a:pt x="348" y="180"/>
                  </a:lnTo>
                  <a:lnTo>
                    <a:pt x="348" y="178"/>
                  </a:lnTo>
                  <a:lnTo>
                    <a:pt x="350" y="178"/>
                  </a:lnTo>
                  <a:lnTo>
                    <a:pt x="350" y="180"/>
                  </a:lnTo>
                  <a:lnTo>
                    <a:pt x="350" y="182"/>
                  </a:lnTo>
                  <a:lnTo>
                    <a:pt x="350" y="182"/>
                  </a:lnTo>
                  <a:lnTo>
                    <a:pt x="352" y="182"/>
                  </a:lnTo>
                  <a:lnTo>
                    <a:pt x="352" y="182"/>
                  </a:lnTo>
                  <a:lnTo>
                    <a:pt x="352" y="180"/>
                  </a:lnTo>
                  <a:lnTo>
                    <a:pt x="352" y="178"/>
                  </a:lnTo>
                  <a:lnTo>
                    <a:pt x="350" y="176"/>
                  </a:lnTo>
                  <a:lnTo>
                    <a:pt x="350" y="174"/>
                  </a:lnTo>
                  <a:lnTo>
                    <a:pt x="350" y="172"/>
                  </a:lnTo>
                  <a:lnTo>
                    <a:pt x="350" y="170"/>
                  </a:lnTo>
                  <a:lnTo>
                    <a:pt x="352" y="170"/>
                  </a:lnTo>
                  <a:lnTo>
                    <a:pt x="352" y="172"/>
                  </a:lnTo>
                  <a:lnTo>
                    <a:pt x="354" y="172"/>
                  </a:lnTo>
                  <a:lnTo>
                    <a:pt x="354" y="170"/>
                  </a:lnTo>
                  <a:lnTo>
                    <a:pt x="354" y="172"/>
                  </a:lnTo>
                  <a:lnTo>
                    <a:pt x="356" y="174"/>
                  </a:lnTo>
                  <a:lnTo>
                    <a:pt x="358" y="174"/>
                  </a:lnTo>
                  <a:lnTo>
                    <a:pt x="358" y="172"/>
                  </a:lnTo>
                  <a:lnTo>
                    <a:pt x="360" y="172"/>
                  </a:lnTo>
                  <a:lnTo>
                    <a:pt x="360" y="174"/>
                  </a:lnTo>
                  <a:lnTo>
                    <a:pt x="360" y="172"/>
                  </a:lnTo>
                  <a:lnTo>
                    <a:pt x="362" y="172"/>
                  </a:lnTo>
                  <a:lnTo>
                    <a:pt x="362" y="174"/>
                  </a:lnTo>
                  <a:lnTo>
                    <a:pt x="364" y="174"/>
                  </a:lnTo>
                  <a:lnTo>
                    <a:pt x="366" y="176"/>
                  </a:lnTo>
                  <a:lnTo>
                    <a:pt x="364" y="176"/>
                  </a:lnTo>
                  <a:lnTo>
                    <a:pt x="366" y="176"/>
                  </a:lnTo>
                  <a:lnTo>
                    <a:pt x="366" y="178"/>
                  </a:lnTo>
                  <a:lnTo>
                    <a:pt x="366" y="180"/>
                  </a:lnTo>
                  <a:lnTo>
                    <a:pt x="368" y="180"/>
                  </a:lnTo>
                  <a:lnTo>
                    <a:pt x="370" y="180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8" y="182"/>
                  </a:lnTo>
                  <a:lnTo>
                    <a:pt x="368" y="184"/>
                  </a:lnTo>
                  <a:lnTo>
                    <a:pt x="368" y="186"/>
                  </a:lnTo>
                  <a:lnTo>
                    <a:pt x="370" y="186"/>
                  </a:lnTo>
                  <a:lnTo>
                    <a:pt x="370" y="184"/>
                  </a:lnTo>
                  <a:lnTo>
                    <a:pt x="372" y="184"/>
                  </a:lnTo>
                  <a:lnTo>
                    <a:pt x="374" y="184"/>
                  </a:lnTo>
                  <a:lnTo>
                    <a:pt x="374" y="182"/>
                  </a:lnTo>
                  <a:lnTo>
                    <a:pt x="376" y="182"/>
                  </a:lnTo>
                  <a:lnTo>
                    <a:pt x="376" y="184"/>
                  </a:lnTo>
                  <a:lnTo>
                    <a:pt x="374" y="184"/>
                  </a:lnTo>
                  <a:lnTo>
                    <a:pt x="374" y="186"/>
                  </a:lnTo>
                  <a:lnTo>
                    <a:pt x="376" y="186"/>
                  </a:lnTo>
                  <a:lnTo>
                    <a:pt x="376" y="184"/>
                  </a:lnTo>
                  <a:lnTo>
                    <a:pt x="378" y="184"/>
                  </a:lnTo>
                  <a:lnTo>
                    <a:pt x="376" y="186"/>
                  </a:lnTo>
                  <a:lnTo>
                    <a:pt x="376" y="188"/>
                  </a:lnTo>
                  <a:lnTo>
                    <a:pt x="374" y="188"/>
                  </a:lnTo>
                  <a:lnTo>
                    <a:pt x="372" y="188"/>
                  </a:lnTo>
                  <a:lnTo>
                    <a:pt x="372" y="190"/>
                  </a:lnTo>
                  <a:lnTo>
                    <a:pt x="370" y="190"/>
                  </a:lnTo>
                  <a:lnTo>
                    <a:pt x="368" y="190"/>
                  </a:lnTo>
                  <a:lnTo>
                    <a:pt x="368" y="192"/>
                  </a:lnTo>
                  <a:lnTo>
                    <a:pt x="366" y="192"/>
                  </a:lnTo>
                  <a:lnTo>
                    <a:pt x="366" y="194"/>
                  </a:lnTo>
                  <a:lnTo>
                    <a:pt x="364" y="194"/>
                  </a:lnTo>
                  <a:lnTo>
                    <a:pt x="364" y="196"/>
                  </a:lnTo>
                  <a:lnTo>
                    <a:pt x="364" y="198"/>
                  </a:lnTo>
                  <a:lnTo>
                    <a:pt x="362" y="198"/>
                  </a:lnTo>
                  <a:lnTo>
                    <a:pt x="362" y="200"/>
                  </a:lnTo>
                  <a:lnTo>
                    <a:pt x="360" y="200"/>
                  </a:lnTo>
                  <a:lnTo>
                    <a:pt x="360" y="202"/>
                  </a:lnTo>
                  <a:lnTo>
                    <a:pt x="360" y="200"/>
                  </a:lnTo>
                  <a:lnTo>
                    <a:pt x="362" y="200"/>
                  </a:lnTo>
                  <a:lnTo>
                    <a:pt x="362" y="198"/>
                  </a:lnTo>
                  <a:lnTo>
                    <a:pt x="360" y="198"/>
                  </a:lnTo>
                  <a:lnTo>
                    <a:pt x="360" y="200"/>
                  </a:lnTo>
                  <a:lnTo>
                    <a:pt x="358" y="200"/>
                  </a:lnTo>
                  <a:lnTo>
                    <a:pt x="358" y="202"/>
                  </a:lnTo>
                  <a:lnTo>
                    <a:pt x="356" y="202"/>
                  </a:lnTo>
                  <a:lnTo>
                    <a:pt x="356" y="204"/>
                  </a:lnTo>
                  <a:lnTo>
                    <a:pt x="356" y="206"/>
                  </a:lnTo>
                  <a:lnTo>
                    <a:pt x="358" y="206"/>
                  </a:lnTo>
                  <a:lnTo>
                    <a:pt x="358" y="204"/>
                  </a:lnTo>
                  <a:lnTo>
                    <a:pt x="358" y="206"/>
                  </a:lnTo>
                  <a:lnTo>
                    <a:pt x="360" y="206"/>
                  </a:lnTo>
                  <a:lnTo>
                    <a:pt x="360" y="204"/>
                  </a:lnTo>
                  <a:lnTo>
                    <a:pt x="362" y="204"/>
                  </a:lnTo>
                  <a:lnTo>
                    <a:pt x="362" y="202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4" y="202"/>
                  </a:lnTo>
                  <a:lnTo>
                    <a:pt x="364" y="200"/>
                  </a:lnTo>
                  <a:lnTo>
                    <a:pt x="366" y="200"/>
                  </a:lnTo>
                  <a:lnTo>
                    <a:pt x="366" y="202"/>
                  </a:lnTo>
                  <a:lnTo>
                    <a:pt x="364" y="202"/>
                  </a:lnTo>
                  <a:lnTo>
                    <a:pt x="364" y="204"/>
                  </a:lnTo>
                  <a:lnTo>
                    <a:pt x="364" y="206"/>
                  </a:lnTo>
                  <a:lnTo>
                    <a:pt x="364" y="208"/>
                  </a:lnTo>
                  <a:lnTo>
                    <a:pt x="364" y="210"/>
                  </a:lnTo>
                  <a:lnTo>
                    <a:pt x="362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60" y="214"/>
                  </a:lnTo>
                  <a:lnTo>
                    <a:pt x="362" y="214"/>
                  </a:lnTo>
                  <a:lnTo>
                    <a:pt x="362" y="212"/>
                  </a:lnTo>
                  <a:lnTo>
                    <a:pt x="362" y="214"/>
                  </a:lnTo>
                  <a:lnTo>
                    <a:pt x="364" y="214"/>
                  </a:lnTo>
                  <a:lnTo>
                    <a:pt x="364" y="212"/>
                  </a:lnTo>
                  <a:lnTo>
                    <a:pt x="366" y="212"/>
                  </a:lnTo>
                  <a:lnTo>
                    <a:pt x="366" y="210"/>
                  </a:lnTo>
                  <a:lnTo>
                    <a:pt x="368" y="210"/>
                  </a:lnTo>
                  <a:lnTo>
                    <a:pt x="368" y="208"/>
                  </a:lnTo>
                  <a:lnTo>
                    <a:pt x="370" y="208"/>
                  </a:lnTo>
                  <a:lnTo>
                    <a:pt x="370" y="206"/>
                  </a:lnTo>
                  <a:lnTo>
                    <a:pt x="372" y="206"/>
                  </a:lnTo>
                  <a:lnTo>
                    <a:pt x="372" y="208"/>
                  </a:lnTo>
                  <a:lnTo>
                    <a:pt x="370" y="208"/>
                  </a:lnTo>
                  <a:lnTo>
                    <a:pt x="370" y="210"/>
                  </a:lnTo>
                  <a:lnTo>
                    <a:pt x="368" y="212"/>
                  </a:lnTo>
                  <a:lnTo>
                    <a:pt x="368" y="214"/>
                  </a:lnTo>
                  <a:lnTo>
                    <a:pt x="368" y="216"/>
                  </a:lnTo>
                  <a:lnTo>
                    <a:pt x="368" y="218"/>
                  </a:lnTo>
                  <a:lnTo>
                    <a:pt x="366" y="218"/>
                  </a:lnTo>
                  <a:lnTo>
                    <a:pt x="366" y="220"/>
                  </a:lnTo>
                  <a:lnTo>
                    <a:pt x="364" y="220"/>
                  </a:lnTo>
                  <a:lnTo>
                    <a:pt x="364" y="222"/>
                  </a:lnTo>
                  <a:lnTo>
                    <a:pt x="366" y="222"/>
                  </a:lnTo>
                  <a:lnTo>
                    <a:pt x="368" y="222"/>
                  </a:lnTo>
                  <a:lnTo>
                    <a:pt x="370" y="222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2" y="218"/>
                  </a:lnTo>
                  <a:lnTo>
                    <a:pt x="374" y="218"/>
                  </a:lnTo>
                  <a:lnTo>
                    <a:pt x="376" y="218"/>
                  </a:lnTo>
                  <a:lnTo>
                    <a:pt x="376" y="216"/>
                  </a:lnTo>
                  <a:lnTo>
                    <a:pt x="378" y="216"/>
                  </a:lnTo>
                  <a:lnTo>
                    <a:pt x="378" y="218"/>
                  </a:lnTo>
                  <a:lnTo>
                    <a:pt x="380" y="218"/>
                  </a:lnTo>
                  <a:lnTo>
                    <a:pt x="382" y="216"/>
                  </a:lnTo>
                  <a:lnTo>
                    <a:pt x="384" y="218"/>
                  </a:lnTo>
                  <a:lnTo>
                    <a:pt x="386" y="218"/>
                  </a:lnTo>
                  <a:lnTo>
                    <a:pt x="386" y="218"/>
                  </a:lnTo>
                  <a:lnTo>
                    <a:pt x="388" y="216"/>
                  </a:lnTo>
                  <a:lnTo>
                    <a:pt x="388" y="218"/>
                  </a:lnTo>
                  <a:lnTo>
                    <a:pt x="390" y="218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86" y="226"/>
                  </a:lnTo>
                  <a:lnTo>
                    <a:pt x="386" y="228"/>
                  </a:lnTo>
                  <a:lnTo>
                    <a:pt x="386" y="230"/>
                  </a:lnTo>
                  <a:lnTo>
                    <a:pt x="384" y="230"/>
                  </a:lnTo>
                  <a:lnTo>
                    <a:pt x="384" y="232"/>
                  </a:lnTo>
                  <a:lnTo>
                    <a:pt x="382" y="232"/>
                  </a:lnTo>
                  <a:lnTo>
                    <a:pt x="380" y="232"/>
                  </a:lnTo>
                  <a:lnTo>
                    <a:pt x="380" y="234"/>
                  </a:lnTo>
                  <a:lnTo>
                    <a:pt x="380" y="236"/>
                  </a:lnTo>
                  <a:lnTo>
                    <a:pt x="378" y="236"/>
                  </a:lnTo>
                  <a:lnTo>
                    <a:pt x="378" y="238"/>
                  </a:lnTo>
                  <a:lnTo>
                    <a:pt x="378" y="240"/>
                  </a:lnTo>
                  <a:lnTo>
                    <a:pt x="378" y="242"/>
                  </a:lnTo>
                  <a:lnTo>
                    <a:pt x="378" y="244"/>
                  </a:lnTo>
                  <a:lnTo>
                    <a:pt x="378" y="246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8"/>
                  </a:lnTo>
                  <a:lnTo>
                    <a:pt x="374" y="246"/>
                  </a:lnTo>
                  <a:lnTo>
                    <a:pt x="372" y="246"/>
                  </a:lnTo>
                  <a:lnTo>
                    <a:pt x="370" y="246"/>
                  </a:lnTo>
                  <a:lnTo>
                    <a:pt x="368" y="246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4" y="248"/>
                  </a:lnTo>
                  <a:lnTo>
                    <a:pt x="362" y="248"/>
                  </a:lnTo>
                  <a:lnTo>
                    <a:pt x="364" y="248"/>
                  </a:lnTo>
                  <a:lnTo>
                    <a:pt x="364" y="246"/>
                  </a:lnTo>
                  <a:lnTo>
                    <a:pt x="366" y="246"/>
                  </a:lnTo>
                  <a:lnTo>
                    <a:pt x="366" y="244"/>
                  </a:lnTo>
                  <a:lnTo>
                    <a:pt x="366" y="242"/>
                  </a:lnTo>
                  <a:lnTo>
                    <a:pt x="364" y="242"/>
                  </a:lnTo>
                  <a:lnTo>
                    <a:pt x="364" y="240"/>
                  </a:lnTo>
                  <a:lnTo>
                    <a:pt x="362" y="240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2" y="246"/>
                  </a:lnTo>
                  <a:lnTo>
                    <a:pt x="360" y="246"/>
                  </a:lnTo>
                  <a:lnTo>
                    <a:pt x="360" y="244"/>
                  </a:lnTo>
                  <a:lnTo>
                    <a:pt x="358" y="244"/>
                  </a:lnTo>
                  <a:lnTo>
                    <a:pt x="356" y="244"/>
                  </a:lnTo>
                  <a:lnTo>
                    <a:pt x="354" y="244"/>
                  </a:lnTo>
                  <a:lnTo>
                    <a:pt x="354" y="242"/>
                  </a:lnTo>
                  <a:lnTo>
                    <a:pt x="354" y="240"/>
                  </a:lnTo>
                  <a:lnTo>
                    <a:pt x="352" y="240"/>
                  </a:lnTo>
                  <a:lnTo>
                    <a:pt x="350" y="240"/>
                  </a:lnTo>
                  <a:lnTo>
                    <a:pt x="348" y="242"/>
                  </a:lnTo>
                  <a:lnTo>
                    <a:pt x="348" y="240"/>
                  </a:lnTo>
                  <a:lnTo>
                    <a:pt x="346" y="240"/>
                  </a:lnTo>
                  <a:lnTo>
                    <a:pt x="344" y="240"/>
                  </a:lnTo>
                  <a:lnTo>
                    <a:pt x="344" y="238"/>
                  </a:lnTo>
                  <a:lnTo>
                    <a:pt x="342" y="238"/>
                  </a:lnTo>
                  <a:lnTo>
                    <a:pt x="342" y="236"/>
                  </a:lnTo>
                  <a:lnTo>
                    <a:pt x="340" y="234"/>
                  </a:lnTo>
                  <a:lnTo>
                    <a:pt x="338" y="234"/>
                  </a:lnTo>
                  <a:lnTo>
                    <a:pt x="338" y="236"/>
                  </a:lnTo>
                  <a:lnTo>
                    <a:pt x="338" y="236"/>
                  </a:lnTo>
                  <a:lnTo>
                    <a:pt x="336" y="236"/>
                  </a:lnTo>
                  <a:lnTo>
                    <a:pt x="334" y="236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4"/>
                  </a:lnTo>
                  <a:lnTo>
                    <a:pt x="328" y="236"/>
                  </a:lnTo>
                  <a:lnTo>
                    <a:pt x="328" y="234"/>
                  </a:lnTo>
                  <a:lnTo>
                    <a:pt x="326" y="234"/>
                  </a:lnTo>
                  <a:lnTo>
                    <a:pt x="326" y="232"/>
                  </a:lnTo>
                  <a:lnTo>
                    <a:pt x="324" y="232"/>
                  </a:lnTo>
                  <a:lnTo>
                    <a:pt x="324" y="234"/>
                  </a:lnTo>
                  <a:lnTo>
                    <a:pt x="324" y="236"/>
                  </a:lnTo>
                  <a:lnTo>
                    <a:pt x="326" y="236"/>
                  </a:lnTo>
                  <a:lnTo>
                    <a:pt x="328" y="236"/>
                  </a:lnTo>
                  <a:lnTo>
                    <a:pt x="330" y="236"/>
                  </a:lnTo>
                  <a:lnTo>
                    <a:pt x="330" y="238"/>
                  </a:lnTo>
                  <a:lnTo>
                    <a:pt x="328" y="238"/>
                  </a:lnTo>
                  <a:lnTo>
                    <a:pt x="328" y="240"/>
                  </a:lnTo>
                  <a:lnTo>
                    <a:pt x="326" y="240"/>
                  </a:lnTo>
                  <a:lnTo>
                    <a:pt x="324" y="240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18" y="240"/>
                  </a:lnTo>
                  <a:lnTo>
                    <a:pt x="320" y="240"/>
                  </a:lnTo>
                  <a:lnTo>
                    <a:pt x="320" y="242"/>
                  </a:lnTo>
                  <a:lnTo>
                    <a:pt x="318" y="244"/>
                  </a:lnTo>
                  <a:lnTo>
                    <a:pt x="316" y="246"/>
                  </a:lnTo>
                  <a:lnTo>
                    <a:pt x="316" y="248"/>
                  </a:lnTo>
                  <a:lnTo>
                    <a:pt x="316" y="246"/>
                  </a:lnTo>
                  <a:lnTo>
                    <a:pt x="318" y="246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4" y="240"/>
                  </a:lnTo>
                  <a:lnTo>
                    <a:pt x="326" y="242"/>
                  </a:lnTo>
                  <a:lnTo>
                    <a:pt x="326" y="240"/>
                  </a:lnTo>
                  <a:lnTo>
                    <a:pt x="328" y="240"/>
                  </a:lnTo>
                  <a:lnTo>
                    <a:pt x="330" y="240"/>
                  </a:lnTo>
                  <a:lnTo>
                    <a:pt x="332" y="240"/>
                  </a:lnTo>
                  <a:lnTo>
                    <a:pt x="334" y="240"/>
                  </a:lnTo>
                  <a:lnTo>
                    <a:pt x="336" y="240"/>
                  </a:lnTo>
                  <a:lnTo>
                    <a:pt x="338" y="240"/>
                  </a:lnTo>
                  <a:lnTo>
                    <a:pt x="338" y="242"/>
                  </a:lnTo>
                  <a:lnTo>
                    <a:pt x="338" y="242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2" y="244"/>
                  </a:lnTo>
                  <a:lnTo>
                    <a:pt x="342" y="246"/>
                  </a:lnTo>
                  <a:lnTo>
                    <a:pt x="342" y="248"/>
                  </a:lnTo>
                  <a:lnTo>
                    <a:pt x="344" y="248"/>
                  </a:lnTo>
                  <a:lnTo>
                    <a:pt x="344" y="250"/>
                  </a:lnTo>
                  <a:lnTo>
                    <a:pt x="346" y="250"/>
                  </a:lnTo>
                  <a:lnTo>
                    <a:pt x="348" y="250"/>
                  </a:lnTo>
                  <a:lnTo>
                    <a:pt x="350" y="250"/>
                  </a:lnTo>
                  <a:lnTo>
                    <a:pt x="352" y="252"/>
                  </a:lnTo>
                  <a:lnTo>
                    <a:pt x="352" y="254"/>
                  </a:lnTo>
                  <a:lnTo>
                    <a:pt x="354" y="254"/>
                  </a:lnTo>
                  <a:lnTo>
                    <a:pt x="352" y="256"/>
                  </a:lnTo>
                  <a:lnTo>
                    <a:pt x="352" y="259"/>
                  </a:lnTo>
                  <a:lnTo>
                    <a:pt x="352" y="261"/>
                  </a:lnTo>
                  <a:lnTo>
                    <a:pt x="350" y="261"/>
                  </a:lnTo>
                  <a:lnTo>
                    <a:pt x="350" y="263"/>
                  </a:lnTo>
                  <a:lnTo>
                    <a:pt x="350" y="265"/>
                  </a:lnTo>
                  <a:lnTo>
                    <a:pt x="350" y="267"/>
                  </a:lnTo>
                  <a:lnTo>
                    <a:pt x="348" y="267"/>
                  </a:lnTo>
                  <a:lnTo>
                    <a:pt x="348" y="269"/>
                  </a:lnTo>
                  <a:lnTo>
                    <a:pt x="346" y="269"/>
                  </a:lnTo>
                  <a:lnTo>
                    <a:pt x="346" y="271"/>
                  </a:lnTo>
                  <a:lnTo>
                    <a:pt x="344" y="271"/>
                  </a:lnTo>
                  <a:lnTo>
                    <a:pt x="344" y="273"/>
                  </a:lnTo>
                  <a:lnTo>
                    <a:pt x="344" y="271"/>
                  </a:lnTo>
                  <a:lnTo>
                    <a:pt x="344" y="269"/>
                  </a:lnTo>
                  <a:lnTo>
                    <a:pt x="342" y="269"/>
                  </a:lnTo>
                  <a:lnTo>
                    <a:pt x="342" y="267"/>
                  </a:lnTo>
                  <a:lnTo>
                    <a:pt x="340" y="267"/>
                  </a:lnTo>
                  <a:lnTo>
                    <a:pt x="340" y="269"/>
                  </a:lnTo>
                  <a:lnTo>
                    <a:pt x="338" y="269"/>
                  </a:lnTo>
                  <a:lnTo>
                    <a:pt x="338" y="271"/>
                  </a:lnTo>
                  <a:lnTo>
                    <a:pt x="338" y="271"/>
                  </a:lnTo>
                  <a:lnTo>
                    <a:pt x="338" y="273"/>
                  </a:lnTo>
                  <a:lnTo>
                    <a:pt x="336" y="273"/>
                  </a:lnTo>
                  <a:lnTo>
                    <a:pt x="336" y="275"/>
                  </a:lnTo>
                  <a:lnTo>
                    <a:pt x="336" y="273"/>
                  </a:lnTo>
                  <a:lnTo>
                    <a:pt x="334" y="273"/>
                  </a:lnTo>
                  <a:lnTo>
                    <a:pt x="332" y="273"/>
                  </a:lnTo>
                  <a:lnTo>
                    <a:pt x="334" y="273"/>
                  </a:lnTo>
                  <a:lnTo>
                    <a:pt x="334" y="271"/>
                  </a:lnTo>
                  <a:lnTo>
                    <a:pt x="334" y="269"/>
                  </a:lnTo>
                  <a:lnTo>
                    <a:pt x="332" y="269"/>
                  </a:lnTo>
                  <a:lnTo>
                    <a:pt x="332" y="271"/>
                  </a:lnTo>
                  <a:lnTo>
                    <a:pt x="330" y="271"/>
                  </a:lnTo>
                  <a:lnTo>
                    <a:pt x="330" y="269"/>
                  </a:lnTo>
                  <a:lnTo>
                    <a:pt x="328" y="269"/>
                  </a:lnTo>
                  <a:lnTo>
                    <a:pt x="330" y="269"/>
                  </a:lnTo>
                  <a:lnTo>
                    <a:pt x="330" y="267"/>
                  </a:lnTo>
                  <a:lnTo>
                    <a:pt x="328" y="267"/>
                  </a:lnTo>
                  <a:lnTo>
                    <a:pt x="328" y="265"/>
                  </a:lnTo>
                  <a:lnTo>
                    <a:pt x="330" y="263"/>
                  </a:lnTo>
                  <a:lnTo>
                    <a:pt x="332" y="263"/>
                  </a:lnTo>
                  <a:lnTo>
                    <a:pt x="332" y="261"/>
                  </a:lnTo>
                  <a:lnTo>
                    <a:pt x="330" y="261"/>
                  </a:lnTo>
                  <a:lnTo>
                    <a:pt x="328" y="263"/>
                  </a:lnTo>
                  <a:lnTo>
                    <a:pt x="326" y="263"/>
                  </a:lnTo>
                  <a:lnTo>
                    <a:pt x="324" y="265"/>
                  </a:lnTo>
                  <a:lnTo>
                    <a:pt x="322" y="265"/>
                  </a:lnTo>
                  <a:lnTo>
                    <a:pt x="322" y="263"/>
                  </a:lnTo>
                  <a:lnTo>
                    <a:pt x="320" y="263"/>
                  </a:lnTo>
                  <a:lnTo>
                    <a:pt x="318" y="263"/>
                  </a:lnTo>
                  <a:lnTo>
                    <a:pt x="318" y="265"/>
                  </a:lnTo>
                  <a:lnTo>
                    <a:pt x="318" y="263"/>
                  </a:lnTo>
                  <a:lnTo>
                    <a:pt x="316" y="263"/>
                  </a:lnTo>
                  <a:lnTo>
                    <a:pt x="316" y="265"/>
                  </a:lnTo>
                  <a:lnTo>
                    <a:pt x="314" y="265"/>
                  </a:lnTo>
                  <a:lnTo>
                    <a:pt x="312" y="265"/>
                  </a:lnTo>
                  <a:lnTo>
                    <a:pt x="312" y="267"/>
                  </a:lnTo>
                  <a:lnTo>
                    <a:pt x="310" y="267"/>
                  </a:lnTo>
                  <a:lnTo>
                    <a:pt x="308" y="267"/>
                  </a:lnTo>
                  <a:lnTo>
                    <a:pt x="308" y="265"/>
                  </a:lnTo>
                  <a:lnTo>
                    <a:pt x="306" y="263"/>
                  </a:lnTo>
                  <a:lnTo>
                    <a:pt x="306" y="261"/>
                  </a:lnTo>
                  <a:lnTo>
                    <a:pt x="306" y="259"/>
                  </a:lnTo>
                  <a:lnTo>
                    <a:pt x="306" y="261"/>
                  </a:lnTo>
                  <a:lnTo>
                    <a:pt x="306" y="263"/>
                  </a:lnTo>
                  <a:lnTo>
                    <a:pt x="306" y="265"/>
                  </a:lnTo>
                  <a:lnTo>
                    <a:pt x="306" y="267"/>
                  </a:lnTo>
                  <a:lnTo>
                    <a:pt x="304" y="267"/>
                  </a:lnTo>
                  <a:lnTo>
                    <a:pt x="302" y="267"/>
                  </a:lnTo>
                  <a:lnTo>
                    <a:pt x="302" y="269"/>
                  </a:lnTo>
                  <a:lnTo>
                    <a:pt x="304" y="269"/>
                  </a:lnTo>
                  <a:lnTo>
                    <a:pt x="306" y="269"/>
                  </a:lnTo>
                  <a:lnTo>
                    <a:pt x="308" y="269"/>
                  </a:lnTo>
                  <a:lnTo>
                    <a:pt x="310" y="269"/>
                  </a:lnTo>
                  <a:lnTo>
                    <a:pt x="310" y="271"/>
                  </a:lnTo>
                  <a:lnTo>
                    <a:pt x="312" y="271"/>
                  </a:lnTo>
                  <a:lnTo>
                    <a:pt x="314" y="271"/>
                  </a:lnTo>
                  <a:lnTo>
                    <a:pt x="314" y="269"/>
                  </a:lnTo>
                  <a:lnTo>
                    <a:pt x="314" y="271"/>
                  </a:lnTo>
                  <a:lnTo>
                    <a:pt x="316" y="271"/>
                  </a:lnTo>
                  <a:lnTo>
                    <a:pt x="318" y="269"/>
                  </a:lnTo>
                  <a:lnTo>
                    <a:pt x="320" y="269"/>
                  </a:lnTo>
                  <a:lnTo>
                    <a:pt x="322" y="271"/>
                  </a:lnTo>
                  <a:lnTo>
                    <a:pt x="322" y="273"/>
                  </a:lnTo>
                  <a:lnTo>
                    <a:pt x="324" y="273"/>
                  </a:lnTo>
                  <a:lnTo>
                    <a:pt x="324" y="275"/>
                  </a:lnTo>
                  <a:lnTo>
                    <a:pt x="324" y="277"/>
                  </a:lnTo>
                  <a:lnTo>
                    <a:pt x="322" y="279"/>
                  </a:lnTo>
                  <a:lnTo>
                    <a:pt x="320" y="279"/>
                  </a:lnTo>
                  <a:lnTo>
                    <a:pt x="320" y="279"/>
                  </a:lnTo>
                  <a:lnTo>
                    <a:pt x="318" y="279"/>
                  </a:lnTo>
                  <a:lnTo>
                    <a:pt x="316" y="279"/>
                  </a:lnTo>
                  <a:lnTo>
                    <a:pt x="316" y="281"/>
                  </a:lnTo>
                  <a:lnTo>
                    <a:pt x="314" y="281"/>
                  </a:lnTo>
                  <a:lnTo>
                    <a:pt x="312" y="281"/>
                  </a:lnTo>
                  <a:lnTo>
                    <a:pt x="310" y="281"/>
                  </a:lnTo>
                  <a:lnTo>
                    <a:pt x="308" y="281"/>
                  </a:lnTo>
                  <a:lnTo>
                    <a:pt x="306" y="281"/>
                  </a:lnTo>
                  <a:lnTo>
                    <a:pt x="304" y="279"/>
                  </a:lnTo>
                  <a:lnTo>
                    <a:pt x="302" y="279"/>
                  </a:lnTo>
                  <a:lnTo>
                    <a:pt x="302" y="281"/>
                  </a:lnTo>
                  <a:lnTo>
                    <a:pt x="300" y="281"/>
                  </a:lnTo>
                  <a:lnTo>
                    <a:pt x="300" y="279"/>
                  </a:lnTo>
                  <a:lnTo>
                    <a:pt x="298" y="279"/>
                  </a:lnTo>
                  <a:lnTo>
                    <a:pt x="296" y="279"/>
                  </a:lnTo>
                  <a:lnTo>
                    <a:pt x="298" y="279"/>
                  </a:lnTo>
                  <a:lnTo>
                    <a:pt x="298" y="281"/>
                  </a:lnTo>
                  <a:lnTo>
                    <a:pt x="296" y="281"/>
                  </a:lnTo>
                  <a:lnTo>
                    <a:pt x="296" y="283"/>
                  </a:lnTo>
                  <a:lnTo>
                    <a:pt x="296" y="281"/>
                  </a:lnTo>
                  <a:lnTo>
                    <a:pt x="294" y="281"/>
                  </a:lnTo>
                  <a:lnTo>
                    <a:pt x="294" y="283"/>
                  </a:lnTo>
                  <a:lnTo>
                    <a:pt x="292" y="285"/>
                  </a:lnTo>
                  <a:lnTo>
                    <a:pt x="290" y="285"/>
                  </a:lnTo>
                  <a:lnTo>
                    <a:pt x="290" y="285"/>
                  </a:lnTo>
                  <a:lnTo>
                    <a:pt x="290" y="283"/>
                  </a:lnTo>
                  <a:lnTo>
                    <a:pt x="288" y="283"/>
                  </a:lnTo>
                  <a:lnTo>
                    <a:pt x="288" y="285"/>
                  </a:lnTo>
                  <a:lnTo>
                    <a:pt x="290" y="285"/>
                  </a:lnTo>
                  <a:lnTo>
                    <a:pt x="290" y="287"/>
                  </a:lnTo>
                  <a:lnTo>
                    <a:pt x="290" y="289"/>
                  </a:lnTo>
                  <a:lnTo>
                    <a:pt x="288" y="289"/>
                  </a:lnTo>
                  <a:lnTo>
                    <a:pt x="288" y="291"/>
                  </a:lnTo>
                  <a:lnTo>
                    <a:pt x="286" y="291"/>
                  </a:lnTo>
                  <a:lnTo>
                    <a:pt x="286" y="293"/>
                  </a:lnTo>
                  <a:lnTo>
                    <a:pt x="286" y="295"/>
                  </a:lnTo>
                  <a:lnTo>
                    <a:pt x="284" y="295"/>
                  </a:lnTo>
                  <a:lnTo>
                    <a:pt x="284" y="297"/>
                  </a:lnTo>
                  <a:lnTo>
                    <a:pt x="282" y="297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5"/>
                  </a:lnTo>
                  <a:lnTo>
                    <a:pt x="280" y="293"/>
                  </a:lnTo>
                  <a:lnTo>
                    <a:pt x="280" y="291"/>
                  </a:lnTo>
                  <a:lnTo>
                    <a:pt x="280" y="289"/>
                  </a:lnTo>
                  <a:lnTo>
                    <a:pt x="280" y="287"/>
                  </a:lnTo>
                  <a:lnTo>
                    <a:pt x="280" y="285"/>
                  </a:lnTo>
                  <a:lnTo>
                    <a:pt x="278" y="285"/>
                  </a:lnTo>
                  <a:lnTo>
                    <a:pt x="278" y="287"/>
                  </a:lnTo>
                  <a:lnTo>
                    <a:pt x="276" y="287"/>
                  </a:lnTo>
                  <a:lnTo>
                    <a:pt x="274" y="287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4" y="289"/>
                  </a:lnTo>
                  <a:lnTo>
                    <a:pt x="276" y="289"/>
                  </a:lnTo>
                  <a:lnTo>
                    <a:pt x="278" y="289"/>
                  </a:lnTo>
                  <a:lnTo>
                    <a:pt x="278" y="287"/>
                  </a:lnTo>
                  <a:lnTo>
                    <a:pt x="278" y="289"/>
                  </a:lnTo>
                  <a:lnTo>
                    <a:pt x="278" y="291"/>
                  </a:lnTo>
                  <a:lnTo>
                    <a:pt x="278" y="293"/>
                  </a:lnTo>
                  <a:lnTo>
                    <a:pt x="276" y="293"/>
                  </a:lnTo>
                  <a:lnTo>
                    <a:pt x="276" y="295"/>
                  </a:lnTo>
                  <a:lnTo>
                    <a:pt x="278" y="295"/>
                  </a:lnTo>
                  <a:lnTo>
                    <a:pt x="278" y="297"/>
                  </a:lnTo>
                  <a:lnTo>
                    <a:pt x="278" y="299"/>
                  </a:lnTo>
                  <a:lnTo>
                    <a:pt x="280" y="301"/>
                  </a:lnTo>
                  <a:lnTo>
                    <a:pt x="280" y="303"/>
                  </a:lnTo>
                  <a:lnTo>
                    <a:pt x="278" y="305"/>
                  </a:lnTo>
                  <a:lnTo>
                    <a:pt x="278" y="303"/>
                  </a:lnTo>
                  <a:lnTo>
                    <a:pt x="276" y="303"/>
                  </a:lnTo>
                  <a:lnTo>
                    <a:pt x="274" y="303"/>
                  </a:lnTo>
                  <a:lnTo>
                    <a:pt x="274" y="301"/>
                  </a:lnTo>
                  <a:lnTo>
                    <a:pt x="272" y="301"/>
                  </a:lnTo>
                  <a:lnTo>
                    <a:pt x="270" y="301"/>
                  </a:lnTo>
                  <a:lnTo>
                    <a:pt x="268" y="301"/>
                  </a:lnTo>
                  <a:lnTo>
                    <a:pt x="266" y="301"/>
                  </a:lnTo>
                  <a:lnTo>
                    <a:pt x="264" y="301"/>
                  </a:lnTo>
                  <a:lnTo>
                    <a:pt x="264" y="303"/>
                  </a:lnTo>
                  <a:lnTo>
                    <a:pt x="262" y="303"/>
                  </a:lnTo>
                  <a:lnTo>
                    <a:pt x="264" y="303"/>
                  </a:lnTo>
                  <a:lnTo>
                    <a:pt x="262" y="305"/>
                  </a:lnTo>
                  <a:lnTo>
                    <a:pt x="260" y="305"/>
                  </a:lnTo>
                  <a:lnTo>
                    <a:pt x="258" y="305"/>
                  </a:lnTo>
                  <a:lnTo>
                    <a:pt x="258" y="307"/>
                  </a:lnTo>
                  <a:lnTo>
                    <a:pt x="256" y="307"/>
                  </a:lnTo>
                  <a:lnTo>
                    <a:pt x="254" y="307"/>
                  </a:lnTo>
                  <a:lnTo>
                    <a:pt x="256" y="307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60" y="305"/>
                  </a:lnTo>
                  <a:lnTo>
                    <a:pt x="260" y="307"/>
                  </a:lnTo>
                  <a:lnTo>
                    <a:pt x="262" y="307"/>
                  </a:lnTo>
                  <a:lnTo>
                    <a:pt x="264" y="307"/>
                  </a:lnTo>
                  <a:lnTo>
                    <a:pt x="266" y="307"/>
                  </a:lnTo>
                  <a:lnTo>
                    <a:pt x="266" y="305"/>
                  </a:lnTo>
                  <a:lnTo>
                    <a:pt x="266" y="307"/>
                  </a:lnTo>
                  <a:lnTo>
                    <a:pt x="268" y="307"/>
                  </a:lnTo>
                  <a:lnTo>
                    <a:pt x="270" y="307"/>
                  </a:lnTo>
                  <a:lnTo>
                    <a:pt x="272" y="307"/>
                  </a:lnTo>
                  <a:lnTo>
                    <a:pt x="272" y="309"/>
                  </a:lnTo>
                  <a:lnTo>
                    <a:pt x="270" y="311"/>
                  </a:lnTo>
                  <a:lnTo>
                    <a:pt x="268" y="311"/>
                  </a:lnTo>
                  <a:lnTo>
                    <a:pt x="268" y="313"/>
                  </a:lnTo>
                  <a:lnTo>
                    <a:pt x="268" y="311"/>
                  </a:lnTo>
                  <a:lnTo>
                    <a:pt x="266" y="311"/>
                  </a:lnTo>
                  <a:lnTo>
                    <a:pt x="266" y="313"/>
                  </a:lnTo>
                  <a:lnTo>
                    <a:pt x="264" y="313"/>
                  </a:lnTo>
                  <a:lnTo>
                    <a:pt x="264" y="315"/>
                  </a:lnTo>
                  <a:lnTo>
                    <a:pt x="262" y="315"/>
                  </a:lnTo>
                  <a:lnTo>
                    <a:pt x="264" y="315"/>
                  </a:lnTo>
                  <a:lnTo>
                    <a:pt x="264" y="313"/>
                  </a:lnTo>
                  <a:lnTo>
                    <a:pt x="266" y="313"/>
                  </a:lnTo>
                  <a:lnTo>
                    <a:pt x="268" y="313"/>
                  </a:lnTo>
                  <a:lnTo>
                    <a:pt x="270" y="313"/>
                  </a:lnTo>
                  <a:lnTo>
                    <a:pt x="272" y="313"/>
                  </a:lnTo>
                  <a:lnTo>
                    <a:pt x="272" y="315"/>
                  </a:lnTo>
                  <a:lnTo>
                    <a:pt x="274" y="315"/>
                  </a:lnTo>
                  <a:lnTo>
                    <a:pt x="274" y="317"/>
                  </a:lnTo>
                  <a:lnTo>
                    <a:pt x="274" y="319"/>
                  </a:lnTo>
                  <a:lnTo>
                    <a:pt x="274" y="321"/>
                  </a:lnTo>
                  <a:lnTo>
                    <a:pt x="272" y="321"/>
                  </a:lnTo>
                  <a:lnTo>
                    <a:pt x="270" y="321"/>
                  </a:lnTo>
                  <a:lnTo>
                    <a:pt x="270" y="323"/>
                  </a:lnTo>
                  <a:lnTo>
                    <a:pt x="270" y="325"/>
                  </a:lnTo>
                  <a:lnTo>
                    <a:pt x="268" y="325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4" y="327"/>
                  </a:lnTo>
                  <a:lnTo>
                    <a:pt x="262" y="327"/>
                  </a:lnTo>
                  <a:lnTo>
                    <a:pt x="262" y="325"/>
                  </a:lnTo>
                  <a:lnTo>
                    <a:pt x="262" y="323"/>
                  </a:lnTo>
                  <a:lnTo>
                    <a:pt x="262" y="321"/>
                  </a:lnTo>
                  <a:lnTo>
                    <a:pt x="262" y="319"/>
                  </a:lnTo>
                  <a:lnTo>
                    <a:pt x="262" y="321"/>
                  </a:lnTo>
                  <a:lnTo>
                    <a:pt x="260" y="323"/>
                  </a:lnTo>
                  <a:lnTo>
                    <a:pt x="260" y="327"/>
                  </a:lnTo>
                  <a:lnTo>
                    <a:pt x="262" y="327"/>
                  </a:lnTo>
                  <a:lnTo>
                    <a:pt x="260" y="329"/>
                  </a:lnTo>
                  <a:lnTo>
                    <a:pt x="258" y="331"/>
                  </a:lnTo>
                  <a:lnTo>
                    <a:pt x="256" y="331"/>
                  </a:lnTo>
                  <a:lnTo>
                    <a:pt x="256" y="333"/>
                  </a:lnTo>
                  <a:lnTo>
                    <a:pt x="254" y="333"/>
                  </a:lnTo>
                  <a:lnTo>
                    <a:pt x="254" y="335"/>
                  </a:lnTo>
                  <a:lnTo>
                    <a:pt x="256" y="337"/>
                  </a:lnTo>
                  <a:lnTo>
                    <a:pt x="256" y="335"/>
                  </a:lnTo>
                  <a:lnTo>
                    <a:pt x="258" y="335"/>
                  </a:lnTo>
                  <a:lnTo>
                    <a:pt x="262" y="333"/>
                  </a:lnTo>
                  <a:lnTo>
                    <a:pt x="262" y="335"/>
                  </a:lnTo>
                  <a:lnTo>
                    <a:pt x="260" y="337"/>
                  </a:lnTo>
                  <a:lnTo>
                    <a:pt x="258" y="337"/>
                  </a:lnTo>
                  <a:lnTo>
                    <a:pt x="256" y="339"/>
                  </a:lnTo>
                  <a:lnTo>
                    <a:pt x="254" y="339"/>
                  </a:lnTo>
                  <a:lnTo>
                    <a:pt x="254" y="341"/>
                  </a:lnTo>
                  <a:lnTo>
                    <a:pt x="254" y="339"/>
                  </a:lnTo>
                  <a:lnTo>
                    <a:pt x="252" y="337"/>
                  </a:lnTo>
                  <a:lnTo>
                    <a:pt x="250" y="339"/>
                  </a:lnTo>
                  <a:lnTo>
                    <a:pt x="248" y="341"/>
                  </a:lnTo>
                  <a:lnTo>
                    <a:pt x="248" y="343"/>
                  </a:lnTo>
                  <a:lnTo>
                    <a:pt x="248" y="345"/>
                  </a:lnTo>
                  <a:lnTo>
                    <a:pt x="246" y="345"/>
                  </a:lnTo>
                  <a:lnTo>
                    <a:pt x="244" y="347"/>
                  </a:lnTo>
                  <a:lnTo>
                    <a:pt x="242" y="349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2" y="351"/>
                  </a:lnTo>
                  <a:lnTo>
                    <a:pt x="242" y="353"/>
                  </a:lnTo>
                  <a:lnTo>
                    <a:pt x="240" y="353"/>
                  </a:lnTo>
                  <a:lnTo>
                    <a:pt x="238" y="355"/>
                  </a:lnTo>
                  <a:lnTo>
                    <a:pt x="236" y="355"/>
                  </a:lnTo>
                  <a:lnTo>
                    <a:pt x="234" y="355"/>
                  </a:lnTo>
                  <a:lnTo>
                    <a:pt x="234" y="353"/>
                  </a:lnTo>
                  <a:lnTo>
                    <a:pt x="234" y="351"/>
                  </a:lnTo>
                  <a:lnTo>
                    <a:pt x="232" y="351"/>
                  </a:lnTo>
                  <a:lnTo>
                    <a:pt x="230" y="353"/>
                  </a:lnTo>
                  <a:lnTo>
                    <a:pt x="228" y="353"/>
                  </a:lnTo>
                  <a:lnTo>
                    <a:pt x="228" y="355"/>
                  </a:lnTo>
                  <a:lnTo>
                    <a:pt x="226" y="355"/>
                  </a:lnTo>
                  <a:lnTo>
                    <a:pt x="224" y="355"/>
                  </a:lnTo>
                  <a:lnTo>
                    <a:pt x="224" y="353"/>
                  </a:lnTo>
                  <a:lnTo>
                    <a:pt x="224" y="351"/>
                  </a:lnTo>
                  <a:lnTo>
                    <a:pt x="224" y="349"/>
                  </a:lnTo>
                  <a:lnTo>
                    <a:pt x="226" y="349"/>
                  </a:lnTo>
                  <a:lnTo>
                    <a:pt x="226" y="347"/>
                  </a:lnTo>
                  <a:lnTo>
                    <a:pt x="228" y="347"/>
                  </a:lnTo>
                  <a:lnTo>
                    <a:pt x="228" y="345"/>
                  </a:lnTo>
                  <a:lnTo>
                    <a:pt x="228" y="343"/>
                  </a:lnTo>
                  <a:lnTo>
                    <a:pt x="228" y="341"/>
                  </a:lnTo>
                  <a:lnTo>
                    <a:pt x="230" y="341"/>
                  </a:lnTo>
                  <a:lnTo>
                    <a:pt x="230" y="339"/>
                  </a:lnTo>
                  <a:lnTo>
                    <a:pt x="232" y="337"/>
                  </a:lnTo>
                  <a:lnTo>
                    <a:pt x="234" y="337"/>
                  </a:lnTo>
                  <a:lnTo>
                    <a:pt x="236" y="337"/>
                  </a:lnTo>
                  <a:lnTo>
                    <a:pt x="236" y="335"/>
                  </a:lnTo>
                  <a:lnTo>
                    <a:pt x="236" y="333"/>
                  </a:lnTo>
                  <a:lnTo>
                    <a:pt x="238" y="333"/>
                  </a:lnTo>
                  <a:lnTo>
                    <a:pt x="238" y="331"/>
                  </a:lnTo>
                  <a:lnTo>
                    <a:pt x="238" y="329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2" y="327"/>
                  </a:lnTo>
                  <a:lnTo>
                    <a:pt x="242" y="327"/>
                  </a:lnTo>
                  <a:lnTo>
                    <a:pt x="244" y="327"/>
                  </a:lnTo>
                  <a:lnTo>
                    <a:pt x="246" y="327"/>
                  </a:lnTo>
                  <a:lnTo>
                    <a:pt x="248" y="325"/>
                  </a:lnTo>
                  <a:lnTo>
                    <a:pt x="248" y="323"/>
                  </a:lnTo>
                  <a:lnTo>
                    <a:pt x="250" y="321"/>
                  </a:lnTo>
                  <a:lnTo>
                    <a:pt x="252" y="317"/>
                  </a:lnTo>
                  <a:lnTo>
                    <a:pt x="254" y="317"/>
                  </a:lnTo>
                  <a:lnTo>
                    <a:pt x="254" y="315"/>
                  </a:lnTo>
                  <a:lnTo>
                    <a:pt x="252" y="317"/>
                  </a:lnTo>
                  <a:lnTo>
                    <a:pt x="250" y="317"/>
                  </a:lnTo>
                  <a:lnTo>
                    <a:pt x="250" y="319"/>
                  </a:lnTo>
                  <a:lnTo>
                    <a:pt x="248" y="321"/>
                  </a:lnTo>
                  <a:lnTo>
                    <a:pt x="248" y="319"/>
                  </a:lnTo>
                  <a:lnTo>
                    <a:pt x="248" y="317"/>
                  </a:lnTo>
                  <a:lnTo>
                    <a:pt x="248" y="315"/>
                  </a:lnTo>
                  <a:lnTo>
                    <a:pt x="250" y="313"/>
                  </a:lnTo>
                  <a:lnTo>
                    <a:pt x="248" y="313"/>
                  </a:lnTo>
                  <a:lnTo>
                    <a:pt x="248" y="309"/>
                  </a:lnTo>
                  <a:lnTo>
                    <a:pt x="248" y="313"/>
                  </a:lnTo>
                  <a:lnTo>
                    <a:pt x="246" y="315"/>
                  </a:lnTo>
                  <a:lnTo>
                    <a:pt x="246" y="319"/>
                  </a:lnTo>
                  <a:lnTo>
                    <a:pt x="244" y="321"/>
                  </a:lnTo>
                  <a:lnTo>
                    <a:pt x="242" y="321"/>
                  </a:lnTo>
                  <a:lnTo>
                    <a:pt x="242" y="323"/>
                  </a:lnTo>
                  <a:lnTo>
                    <a:pt x="242" y="323"/>
                  </a:lnTo>
                  <a:lnTo>
                    <a:pt x="240" y="323"/>
                  </a:lnTo>
                  <a:lnTo>
                    <a:pt x="240" y="321"/>
                  </a:lnTo>
                  <a:lnTo>
                    <a:pt x="240" y="319"/>
                  </a:lnTo>
                  <a:lnTo>
                    <a:pt x="240" y="317"/>
                  </a:lnTo>
                  <a:lnTo>
                    <a:pt x="240" y="315"/>
                  </a:lnTo>
                  <a:lnTo>
                    <a:pt x="242" y="313"/>
                  </a:lnTo>
                  <a:lnTo>
                    <a:pt x="242" y="309"/>
                  </a:lnTo>
                  <a:lnTo>
                    <a:pt x="242" y="307"/>
                  </a:lnTo>
                  <a:lnTo>
                    <a:pt x="242" y="305"/>
                  </a:lnTo>
                  <a:lnTo>
                    <a:pt x="244" y="303"/>
                  </a:lnTo>
                  <a:lnTo>
                    <a:pt x="246" y="301"/>
                  </a:lnTo>
                  <a:lnTo>
                    <a:pt x="248" y="301"/>
                  </a:lnTo>
                  <a:lnTo>
                    <a:pt x="250" y="299"/>
                  </a:lnTo>
                  <a:lnTo>
                    <a:pt x="250" y="297"/>
                  </a:lnTo>
                  <a:lnTo>
                    <a:pt x="252" y="297"/>
                  </a:lnTo>
                  <a:lnTo>
                    <a:pt x="252" y="295"/>
                  </a:lnTo>
                  <a:lnTo>
                    <a:pt x="254" y="295"/>
                  </a:lnTo>
                  <a:lnTo>
                    <a:pt x="256" y="293"/>
                  </a:lnTo>
                  <a:lnTo>
                    <a:pt x="256" y="295"/>
                  </a:lnTo>
                  <a:lnTo>
                    <a:pt x="258" y="293"/>
                  </a:lnTo>
                  <a:lnTo>
                    <a:pt x="256" y="293"/>
                  </a:lnTo>
                  <a:lnTo>
                    <a:pt x="254" y="293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2" y="289"/>
                  </a:lnTo>
                  <a:lnTo>
                    <a:pt x="252" y="291"/>
                  </a:lnTo>
                  <a:lnTo>
                    <a:pt x="250" y="291"/>
                  </a:lnTo>
                  <a:lnTo>
                    <a:pt x="250" y="293"/>
                  </a:lnTo>
                  <a:lnTo>
                    <a:pt x="250" y="295"/>
                  </a:lnTo>
                  <a:lnTo>
                    <a:pt x="248" y="295"/>
                  </a:lnTo>
                  <a:lnTo>
                    <a:pt x="246" y="297"/>
                  </a:lnTo>
                  <a:lnTo>
                    <a:pt x="244" y="297"/>
                  </a:lnTo>
                  <a:lnTo>
                    <a:pt x="244" y="299"/>
                  </a:lnTo>
                  <a:lnTo>
                    <a:pt x="242" y="301"/>
                  </a:lnTo>
                  <a:lnTo>
                    <a:pt x="242" y="303"/>
                  </a:lnTo>
                  <a:lnTo>
                    <a:pt x="240" y="303"/>
                  </a:lnTo>
                  <a:lnTo>
                    <a:pt x="240" y="305"/>
                  </a:lnTo>
                  <a:lnTo>
                    <a:pt x="238" y="305"/>
                  </a:lnTo>
                  <a:lnTo>
                    <a:pt x="238" y="307"/>
                  </a:lnTo>
                  <a:lnTo>
                    <a:pt x="238" y="309"/>
                  </a:lnTo>
                  <a:lnTo>
                    <a:pt x="236" y="311"/>
                  </a:lnTo>
                  <a:lnTo>
                    <a:pt x="234" y="313"/>
                  </a:lnTo>
                  <a:lnTo>
                    <a:pt x="234" y="315"/>
                  </a:lnTo>
                  <a:lnTo>
                    <a:pt x="232" y="315"/>
                  </a:lnTo>
                  <a:lnTo>
                    <a:pt x="232" y="317"/>
                  </a:lnTo>
                  <a:lnTo>
                    <a:pt x="230" y="319"/>
                  </a:lnTo>
                  <a:lnTo>
                    <a:pt x="230" y="321"/>
                  </a:lnTo>
                  <a:lnTo>
                    <a:pt x="228" y="321"/>
                  </a:lnTo>
                  <a:lnTo>
                    <a:pt x="228" y="319"/>
                  </a:lnTo>
                  <a:lnTo>
                    <a:pt x="226" y="317"/>
                  </a:lnTo>
                  <a:lnTo>
                    <a:pt x="224" y="317"/>
                  </a:lnTo>
                  <a:lnTo>
                    <a:pt x="224" y="315"/>
                  </a:lnTo>
                  <a:lnTo>
                    <a:pt x="226" y="315"/>
                  </a:lnTo>
                  <a:lnTo>
                    <a:pt x="226" y="313"/>
                  </a:lnTo>
                  <a:lnTo>
                    <a:pt x="226" y="311"/>
                  </a:lnTo>
                  <a:lnTo>
                    <a:pt x="228" y="311"/>
                  </a:lnTo>
                  <a:lnTo>
                    <a:pt x="228" y="309"/>
                  </a:lnTo>
                  <a:lnTo>
                    <a:pt x="226" y="307"/>
                  </a:lnTo>
                  <a:lnTo>
                    <a:pt x="228" y="307"/>
                  </a:lnTo>
                  <a:lnTo>
                    <a:pt x="228" y="305"/>
                  </a:lnTo>
                  <a:lnTo>
                    <a:pt x="230" y="305"/>
                  </a:lnTo>
                  <a:lnTo>
                    <a:pt x="230" y="303"/>
                  </a:lnTo>
                  <a:lnTo>
                    <a:pt x="230" y="301"/>
                  </a:lnTo>
                  <a:lnTo>
                    <a:pt x="232" y="301"/>
                  </a:lnTo>
                  <a:lnTo>
                    <a:pt x="234" y="301"/>
                  </a:lnTo>
                  <a:lnTo>
                    <a:pt x="234" y="299"/>
                  </a:lnTo>
                  <a:lnTo>
                    <a:pt x="236" y="299"/>
                  </a:lnTo>
                  <a:lnTo>
                    <a:pt x="238" y="297"/>
                  </a:lnTo>
                  <a:lnTo>
                    <a:pt x="240" y="297"/>
                  </a:lnTo>
                  <a:lnTo>
                    <a:pt x="240" y="295"/>
                  </a:lnTo>
                  <a:lnTo>
                    <a:pt x="238" y="295"/>
                  </a:lnTo>
                  <a:lnTo>
                    <a:pt x="238" y="297"/>
                  </a:lnTo>
                  <a:lnTo>
                    <a:pt x="238" y="295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3"/>
                  </a:lnTo>
                  <a:lnTo>
                    <a:pt x="232" y="295"/>
                  </a:lnTo>
                  <a:lnTo>
                    <a:pt x="230" y="295"/>
                  </a:lnTo>
                  <a:lnTo>
                    <a:pt x="228" y="295"/>
                  </a:lnTo>
                  <a:lnTo>
                    <a:pt x="226" y="293"/>
                  </a:lnTo>
                  <a:lnTo>
                    <a:pt x="224" y="293"/>
                  </a:lnTo>
                  <a:lnTo>
                    <a:pt x="224" y="291"/>
                  </a:lnTo>
                  <a:lnTo>
                    <a:pt x="222" y="293"/>
                  </a:lnTo>
                  <a:lnTo>
                    <a:pt x="220" y="293"/>
                  </a:lnTo>
                  <a:lnTo>
                    <a:pt x="220" y="291"/>
                  </a:lnTo>
                  <a:lnTo>
                    <a:pt x="218" y="291"/>
                  </a:lnTo>
                  <a:lnTo>
                    <a:pt x="216" y="289"/>
                  </a:lnTo>
                  <a:lnTo>
                    <a:pt x="216" y="291"/>
                  </a:lnTo>
                  <a:lnTo>
                    <a:pt x="214" y="293"/>
                  </a:lnTo>
                  <a:lnTo>
                    <a:pt x="212" y="293"/>
                  </a:lnTo>
                  <a:lnTo>
                    <a:pt x="210" y="293"/>
                  </a:lnTo>
                  <a:lnTo>
                    <a:pt x="208" y="293"/>
                  </a:lnTo>
                  <a:lnTo>
                    <a:pt x="206" y="291"/>
                  </a:lnTo>
                  <a:lnTo>
                    <a:pt x="206" y="293"/>
                  </a:lnTo>
                  <a:lnTo>
                    <a:pt x="204" y="293"/>
                  </a:lnTo>
                  <a:lnTo>
                    <a:pt x="204" y="295"/>
                  </a:lnTo>
                  <a:lnTo>
                    <a:pt x="202" y="295"/>
                  </a:lnTo>
                  <a:lnTo>
                    <a:pt x="200" y="297"/>
                  </a:lnTo>
                  <a:lnTo>
                    <a:pt x="200" y="295"/>
                  </a:lnTo>
                  <a:lnTo>
                    <a:pt x="198" y="295"/>
                  </a:lnTo>
                  <a:lnTo>
                    <a:pt x="196" y="295"/>
                  </a:lnTo>
                  <a:lnTo>
                    <a:pt x="194" y="297"/>
                  </a:lnTo>
                  <a:lnTo>
                    <a:pt x="194" y="299"/>
                  </a:lnTo>
                  <a:lnTo>
                    <a:pt x="194" y="301"/>
                  </a:lnTo>
                  <a:lnTo>
                    <a:pt x="196" y="303"/>
                  </a:lnTo>
                  <a:lnTo>
                    <a:pt x="196" y="305"/>
                  </a:lnTo>
                  <a:lnTo>
                    <a:pt x="198" y="305"/>
                  </a:lnTo>
                  <a:lnTo>
                    <a:pt x="198" y="307"/>
                  </a:lnTo>
                  <a:lnTo>
                    <a:pt x="200" y="307"/>
                  </a:lnTo>
                  <a:lnTo>
                    <a:pt x="202" y="307"/>
                  </a:lnTo>
                  <a:lnTo>
                    <a:pt x="204" y="307"/>
                  </a:lnTo>
                  <a:lnTo>
                    <a:pt x="206" y="305"/>
                  </a:lnTo>
                  <a:lnTo>
                    <a:pt x="206" y="303"/>
                  </a:lnTo>
                  <a:lnTo>
                    <a:pt x="208" y="303"/>
                  </a:lnTo>
                  <a:lnTo>
                    <a:pt x="208" y="299"/>
                  </a:lnTo>
                  <a:lnTo>
                    <a:pt x="210" y="297"/>
                  </a:lnTo>
                  <a:lnTo>
                    <a:pt x="212" y="297"/>
                  </a:lnTo>
                  <a:lnTo>
                    <a:pt x="214" y="297"/>
                  </a:lnTo>
                  <a:lnTo>
                    <a:pt x="216" y="297"/>
                  </a:lnTo>
                  <a:lnTo>
                    <a:pt x="218" y="297"/>
                  </a:lnTo>
                  <a:lnTo>
                    <a:pt x="220" y="297"/>
                  </a:lnTo>
                  <a:lnTo>
                    <a:pt x="222" y="297"/>
                  </a:lnTo>
                  <a:lnTo>
                    <a:pt x="224" y="297"/>
                  </a:lnTo>
                  <a:lnTo>
                    <a:pt x="226" y="297"/>
                  </a:lnTo>
                  <a:lnTo>
                    <a:pt x="224" y="297"/>
                  </a:lnTo>
                  <a:lnTo>
                    <a:pt x="226" y="295"/>
                  </a:lnTo>
                  <a:lnTo>
                    <a:pt x="226" y="297"/>
                  </a:lnTo>
                  <a:lnTo>
                    <a:pt x="226" y="295"/>
                  </a:lnTo>
                  <a:lnTo>
                    <a:pt x="228" y="295"/>
                  </a:lnTo>
                  <a:lnTo>
                    <a:pt x="228" y="297"/>
                  </a:lnTo>
                  <a:lnTo>
                    <a:pt x="228" y="299"/>
                  </a:lnTo>
                  <a:lnTo>
                    <a:pt x="228" y="301"/>
                  </a:lnTo>
                  <a:lnTo>
                    <a:pt x="228" y="303"/>
                  </a:lnTo>
                  <a:lnTo>
                    <a:pt x="226" y="303"/>
                  </a:lnTo>
                  <a:lnTo>
                    <a:pt x="226" y="305"/>
                  </a:lnTo>
                  <a:lnTo>
                    <a:pt x="228" y="305"/>
                  </a:lnTo>
                  <a:lnTo>
                    <a:pt x="228" y="307"/>
                  </a:lnTo>
                  <a:lnTo>
                    <a:pt x="226" y="307"/>
                  </a:lnTo>
                  <a:lnTo>
                    <a:pt x="226" y="309"/>
                  </a:lnTo>
                  <a:lnTo>
                    <a:pt x="226" y="311"/>
                  </a:lnTo>
                  <a:lnTo>
                    <a:pt x="224" y="311"/>
                  </a:lnTo>
                  <a:lnTo>
                    <a:pt x="224" y="313"/>
                  </a:lnTo>
                  <a:lnTo>
                    <a:pt x="224" y="315"/>
                  </a:lnTo>
                  <a:lnTo>
                    <a:pt x="222" y="315"/>
                  </a:lnTo>
                  <a:lnTo>
                    <a:pt x="222" y="317"/>
                  </a:lnTo>
                  <a:lnTo>
                    <a:pt x="220" y="317"/>
                  </a:lnTo>
                  <a:lnTo>
                    <a:pt x="222" y="317"/>
                  </a:lnTo>
                  <a:lnTo>
                    <a:pt x="222" y="319"/>
                  </a:lnTo>
                  <a:lnTo>
                    <a:pt x="224" y="319"/>
                  </a:lnTo>
                  <a:lnTo>
                    <a:pt x="224" y="321"/>
                  </a:lnTo>
                  <a:lnTo>
                    <a:pt x="224" y="323"/>
                  </a:lnTo>
                  <a:lnTo>
                    <a:pt x="224" y="321"/>
                  </a:lnTo>
                  <a:lnTo>
                    <a:pt x="226" y="321"/>
                  </a:lnTo>
                  <a:lnTo>
                    <a:pt x="226" y="323"/>
                  </a:lnTo>
                  <a:lnTo>
                    <a:pt x="224" y="323"/>
                  </a:lnTo>
                  <a:lnTo>
                    <a:pt x="224" y="325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4" y="323"/>
                  </a:lnTo>
                  <a:lnTo>
                    <a:pt x="222" y="323"/>
                  </a:lnTo>
                  <a:lnTo>
                    <a:pt x="222" y="325"/>
                  </a:lnTo>
                  <a:lnTo>
                    <a:pt x="220" y="325"/>
                  </a:lnTo>
                  <a:lnTo>
                    <a:pt x="220" y="327"/>
                  </a:lnTo>
                  <a:lnTo>
                    <a:pt x="220" y="325"/>
                  </a:lnTo>
                  <a:lnTo>
                    <a:pt x="218" y="325"/>
                  </a:lnTo>
                  <a:lnTo>
                    <a:pt x="218" y="327"/>
                  </a:lnTo>
                  <a:lnTo>
                    <a:pt x="218" y="325"/>
                  </a:lnTo>
                  <a:lnTo>
                    <a:pt x="216" y="325"/>
                  </a:lnTo>
                  <a:lnTo>
                    <a:pt x="214" y="325"/>
                  </a:lnTo>
                  <a:lnTo>
                    <a:pt x="214" y="327"/>
                  </a:lnTo>
                  <a:lnTo>
                    <a:pt x="216" y="327"/>
                  </a:lnTo>
                  <a:lnTo>
                    <a:pt x="218" y="327"/>
                  </a:lnTo>
                  <a:lnTo>
                    <a:pt x="218" y="327"/>
                  </a:lnTo>
                  <a:lnTo>
                    <a:pt x="218" y="329"/>
                  </a:lnTo>
                  <a:lnTo>
                    <a:pt x="216" y="331"/>
                  </a:lnTo>
                  <a:lnTo>
                    <a:pt x="214" y="329"/>
                  </a:lnTo>
                  <a:lnTo>
                    <a:pt x="214" y="331"/>
                  </a:lnTo>
                  <a:lnTo>
                    <a:pt x="214" y="333"/>
                  </a:lnTo>
                  <a:lnTo>
                    <a:pt x="212" y="333"/>
                  </a:lnTo>
                  <a:lnTo>
                    <a:pt x="212" y="335"/>
                  </a:lnTo>
                  <a:lnTo>
                    <a:pt x="212" y="333"/>
                  </a:lnTo>
                  <a:lnTo>
                    <a:pt x="212" y="331"/>
                  </a:lnTo>
                  <a:lnTo>
                    <a:pt x="212" y="329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10" y="329"/>
                  </a:lnTo>
                  <a:lnTo>
                    <a:pt x="210" y="333"/>
                  </a:lnTo>
                  <a:lnTo>
                    <a:pt x="210" y="335"/>
                  </a:lnTo>
                  <a:lnTo>
                    <a:pt x="210" y="337"/>
                  </a:lnTo>
                  <a:lnTo>
                    <a:pt x="212" y="337"/>
                  </a:lnTo>
                  <a:lnTo>
                    <a:pt x="212" y="335"/>
                  </a:lnTo>
                  <a:lnTo>
                    <a:pt x="214" y="333"/>
                  </a:lnTo>
                  <a:lnTo>
                    <a:pt x="216" y="333"/>
                  </a:lnTo>
                  <a:lnTo>
                    <a:pt x="214" y="333"/>
                  </a:lnTo>
                  <a:lnTo>
                    <a:pt x="216" y="331"/>
                  </a:lnTo>
                  <a:lnTo>
                    <a:pt x="216" y="333"/>
                  </a:lnTo>
                  <a:lnTo>
                    <a:pt x="216" y="335"/>
                  </a:lnTo>
                  <a:lnTo>
                    <a:pt x="214" y="335"/>
                  </a:lnTo>
                  <a:lnTo>
                    <a:pt x="212" y="337"/>
                  </a:lnTo>
                  <a:lnTo>
                    <a:pt x="210" y="337"/>
                  </a:lnTo>
                  <a:lnTo>
                    <a:pt x="210" y="339"/>
                  </a:lnTo>
                  <a:lnTo>
                    <a:pt x="210" y="337"/>
                  </a:lnTo>
                  <a:lnTo>
                    <a:pt x="210" y="335"/>
                  </a:lnTo>
                  <a:lnTo>
                    <a:pt x="210" y="333"/>
                  </a:lnTo>
                  <a:lnTo>
                    <a:pt x="210" y="331"/>
                  </a:lnTo>
                  <a:lnTo>
                    <a:pt x="210" y="329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6" y="325"/>
                  </a:lnTo>
                  <a:lnTo>
                    <a:pt x="206" y="323"/>
                  </a:lnTo>
                  <a:lnTo>
                    <a:pt x="208" y="323"/>
                  </a:lnTo>
                  <a:lnTo>
                    <a:pt x="208" y="325"/>
                  </a:lnTo>
                  <a:lnTo>
                    <a:pt x="210" y="325"/>
                  </a:lnTo>
                  <a:lnTo>
                    <a:pt x="212" y="323"/>
                  </a:lnTo>
                  <a:lnTo>
                    <a:pt x="212" y="321"/>
                  </a:lnTo>
                  <a:lnTo>
                    <a:pt x="210" y="321"/>
                  </a:lnTo>
                  <a:lnTo>
                    <a:pt x="208" y="321"/>
                  </a:lnTo>
                  <a:lnTo>
                    <a:pt x="206" y="321"/>
                  </a:lnTo>
                  <a:lnTo>
                    <a:pt x="206" y="323"/>
                  </a:lnTo>
                  <a:lnTo>
                    <a:pt x="204" y="323"/>
                  </a:lnTo>
                  <a:lnTo>
                    <a:pt x="204" y="325"/>
                  </a:lnTo>
                  <a:lnTo>
                    <a:pt x="204" y="323"/>
                  </a:lnTo>
                  <a:lnTo>
                    <a:pt x="202" y="321"/>
                  </a:lnTo>
                  <a:lnTo>
                    <a:pt x="200" y="321"/>
                  </a:lnTo>
                  <a:lnTo>
                    <a:pt x="198" y="319"/>
                  </a:lnTo>
                  <a:lnTo>
                    <a:pt x="196" y="319"/>
                  </a:lnTo>
                  <a:lnTo>
                    <a:pt x="194" y="317"/>
                  </a:lnTo>
                  <a:lnTo>
                    <a:pt x="194" y="317"/>
                  </a:lnTo>
                  <a:lnTo>
                    <a:pt x="192" y="317"/>
                  </a:lnTo>
                  <a:lnTo>
                    <a:pt x="192" y="315"/>
                  </a:lnTo>
                  <a:lnTo>
                    <a:pt x="192" y="313"/>
                  </a:lnTo>
                  <a:lnTo>
                    <a:pt x="194" y="311"/>
                  </a:lnTo>
                  <a:lnTo>
                    <a:pt x="194" y="309"/>
                  </a:lnTo>
                  <a:lnTo>
                    <a:pt x="194" y="307"/>
                  </a:lnTo>
                  <a:lnTo>
                    <a:pt x="194" y="305"/>
                  </a:lnTo>
                  <a:lnTo>
                    <a:pt x="194" y="303"/>
                  </a:lnTo>
                  <a:lnTo>
                    <a:pt x="194" y="301"/>
                  </a:lnTo>
                  <a:lnTo>
                    <a:pt x="192" y="301"/>
                  </a:lnTo>
                  <a:lnTo>
                    <a:pt x="192" y="299"/>
                  </a:lnTo>
                  <a:lnTo>
                    <a:pt x="192" y="297"/>
                  </a:lnTo>
                  <a:lnTo>
                    <a:pt x="192" y="295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2" y="285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90" y="281"/>
                  </a:lnTo>
                  <a:lnTo>
                    <a:pt x="188" y="279"/>
                  </a:lnTo>
                  <a:lnTo>
                    <a:pt x="188" y="279"/>
                  </a:lnTo>
                  <a:lnTo>
                    <a:pt x="188" y="277"/>
                  </a:lnTo>
                  <a:lnTo>
                    <a:pt x="186" y="275"/>
                  </a:lnTo>
                  <a:lnTo>
                    <a:pt x="184" y="275"/>
                  </a:lnTo>
                  <a:lnTo>
                    <a:pt x="184" y="273"/>
                  </a:lnTo>
                  <a:lnTo>
                    <a:pt x="184" y="275"/>
                  </a:lnTo>
                  <a:lnTo>
                    <a:pt x="182" y="275"/>
                  </a:lnTo>
                  <a:lnTo>
                    <a:pt x="182" y="273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78" y="275"/>
                  </a:lnTo>
                  <a:lnTo>
                    <a:pt x="178" y="273"/>
                  </a:lnTo>
                  <a:lnTo>
                    <a:pt x="180" y="273"/>
                  </a:lnTo>
                  <a:lnTo>
                    <a:pt x="178" y="273"/>
                  </a:lnTo>
                  <a:lnTo>
                    <a:pt x="178" y="271"/>
                  </a:lnTo>
                  <a:lnTo>
                    <a:pt x="176" y="271"/>
                  </a:lnTo>
                  <a:lnTo>
                    <a:pt x="176" y="273"/>
                  </a:lnTo>
                  <a:lnTo>
                    <a:pt x="174" y="273"/>
                  </a:lnTo>
                  <a:lnTo>
                    <a:pt x="172" y="273"/>
                  </a:lnTo>
                  <a:lnTo>
                    <a:pt x="170" y="273"/>
                  </a:lnTo>
                  <a:lnTo>
                    <a:pt x="170" y="271"/>
                  </a:lnTo>
                  <a:lnTo>
                    <a:pt x="168" y="271"/>
                  </a:lnTo>
                  <a:lnTo>
                    <a:pt x="170" y="271"/>
                  </a:lnTo>
                  <a:lnTo>
                    <a:pt x="170" y="269"/>
                  </a:lnTo>
                  <a:lnTo>
                    <a:pt x="170" y="271"/>
                  </a:lnTo>
                  <a:lnTo>
                    <a:pt x="172" y="271"/>
                  </a:lnTo>
                  <a:lnTo>
                    <a:pt x="172" y="269"/>
                  </a:lnTo>
                  <a:lnTo>
                    <a:pt x="172" y="267"/>
                  </a:lnTo>
                  <a:lnTo>
                    <a:pt x="174" y="267"/>
                  </a:lnTo>
                  <a:lnTo>
                    <a:pt x="174" y="265"/>
                  </a:lnTo>
                  <a:lnTo>
                    <a:pt x="172" y="265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70" y="261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0" y="259"/>
                  </a:lnTo>
                  <a:lnTo>
                    <a:pt x="172" y="259"/>
                  </a:lnTo>
                  <a:lnTo>
                    <a:pt x="172" y="261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8" y="263"/>
                  </a:lnTo>
                  <a:lnTo>
                    <a:pt x="178" y="261"/>
                  </a:lnTo>
                  <a:lnTo>
                    <a:pt x="178" y="259"/>
                  </a:lnTo>
                  <a:lnTo>
                    <a:pt x="176" y="259"/>
                  </a:lnTo>
                  <a:lnTo>
                    <a:pt x="174" y="259"/>
                  </a:lnTo>
                  <a:lnTo>
                    <a:pt x="176" y="256"/>
                  </a:lnTo>
                  <a:lnTo>
                    <a:pt x="176" y="254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50"/>
                  </a:lnTo>
                  <a:lnTo>
                    <a:pt x="176" y="248"/>
                  </a:lnTo>
                  <a:lnTo>
                    <a:pt x="176" y="246"/>
                  </a:lnTo>
                  <a:lnTo>
                    <a:pt x="178" y="246"/>
                  </a:lnTo>
                  <a:lnTo>
                    <a:pt x="178" y="244"/>
                  </a:lnTo>
                  <a:lnTo>
                    <a:pt x="180" y="244"/>
                  </a:lnTo>
                  <a:lnTo>
                    <a:pt x="180" y="242"/>
                  </a:lnTo>
                  <a:lnTo>
                    <a:pt x="182" y="242"/>
                  </a:lnTo>
                  <a:lnTo>
                    <a:pt x="182" y="244"/>
                  </a:lnTo>
                  <a:lnTo>
                    <a:pt x="182" y="242"/>
                  </a:lnTo>
                  <a:lnTo>
                    <a:pt x="182" y="240"/>
                  </a:lnTo>
                  <a:lnTo>
                    <a:pt x="180" y="240"/>
                  </a:lnTo>
                  <a:lnTo>
                    <a:pt x="180" y="242"/>
                  </a:lnTo>
                  <a:lnTo>
                    <a:pt x="180" y="240"/>
                  </a:lnTo>
                  <a:lnTo>
                    <a:pt x="182" y="238"/>
                  </a:lnTo>
                  <a:lnTo>
                    <a:pt x="182" y="236"/>
                  </a:lnTo>
                  <a:lnTo>
                    <a:pt x="182" y="234"/>
                  </a:lnTo>
                  <a:lnTo>
                    <a:pt x="184" y="234"/>
                  </a:lnTo>
                  <a:lnTo>
                    <a:pt x="184" y="232"/>
                  </a:lnTo>
                  <a:lnTo>
                    <a:pt x="186" y="232"/>
                  </a:lnTo>
                  <a:lnTo>
                    <a:pt x="188" y="232"/>
                  </a:lnTo>
                  <a:lnTo>
                    <a:pt x="188" y="230"/>
                  </a:lnTo>
                  <a:lnTo>
                    <a:pt x="190" y="230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0" y="230"/>
                  </a:lnTo>
                  <a:lnTo>
                    <a:pt x="190" y="232"/>
                  </a:lnTo>
                  <a:lnTo>
                    <a:pt x="192" y="232"/>
                  </a:lnTo>
                  <a:lnTo>
                    <a:pt x="192" y="234"/>
                  </a:lnTo>
                  <a:lnTo>
                    <a:pt x="194" y="236"/>
                  </a:lnTo>
                  <a:lnTo>
                    <a:pt x="194" y="234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4" y="232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28"/>
                  </a:lnTo>
                  <a:lnTo>
                    <a:pt x="192" y="226"/>
                  </a:lnTo>
                  <a:lnTo>
                    <a:pt x="192" y="224"/>
                  </a:lnTo>
                  <a:lnTo>
                    <a:pt x="194" y="224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6" y="226"/>
                  </a:lnTo>
                  <a:lnTo>
                    <a:pt x="198" y="226"/>
                  </a:lnTo>
                  <a:lnTo>
                    <a:pt x="200" y="228"/>
                  </a:lnTo>
                  <a:lnTo>
                    <a:pt x="202" y="228"/>
                  </a:lnTo>
                  <a:lnTo>
                    <a:pt x="200" y="226"/>
                  </a:lnTo>
                  <a:lnTo>
                    <a:pt x="196" y="224"/>
                  </a:lnTo>
                  <a:lnTo>
                    <a:pt x="198" y="224"/>
                  </a:lnTo>
                  <a:lnTo>
                    <a:pt x="200" y="222"/>
                  </a:lnTo>
                  <a:lnTo>
                    <a:pt x="202" y="220"/>
                  </a:lnTo>
                  <a:lnTo>
                    <a:pt x="202" y="218"/>
                  </a:lnTo>
                  <a:lnTo>
                    <a:pt x="204" y="218"/>
                  </a:lnTo>
                  <a:lnTo>
                    <a:pt x="206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8" y="214"/>
                  </a:lnTo>
                  <a:lnTo>
                    <a:pt x="210" y="214"/>
                  </a:lnTo>
                  <a:lnTo>
                    <a:pt x="212" y="214"/>
                  </a:lnTo>
                  <a:lnTo>
                    <a:pt x="214" y="214"/>
                  </a:lnTo>
                  <a:lnTo>
                    <a:pt x="214" y="212"/>
                  </a:lnTo>
                  <a:lnTo>
                    <a:pt x="216" y="212"/>
                  </a:lnTo>
                  <a:lnTo>
                    <a:pt x="216" y="210"/>
                  </a:lnTo>
                  <a:lnTo>
                    <a:pt x="216" y="212"/>
                  </a:lnTo>
                  <a:lnTo>
                    <a:pt x="218" y="212"/>
                  </a:lnTo>
                  <a:lnTo>
                    <a:pt x="220" y="210"/>
                  </a:lnTo>
                  <a:lnTo>
                    <a:pt x="220" y="212"/>
                  </a:lnTo>
                  <a:lnTo>
                    <a:pt x="222" y="212"/>
                  </a:lnTo>
                  <a:lnTo>
                    <a:pt x="224" y="212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2"/>
                  </a:lnTo>
                  <a:lnTo>
                    <a:pt x="232" y="212"/>
                  </a:lnTo>
                  <a:lnTo>
                    <a:pt x="232" y="214"/>
                  </a:lnTo>
                  <a:lnTo>
                    <a:pt x="234" y="212"/>
                  </a:lnTo>
                  <a:lnTo>
                    <a:pt x="234" y="214"/>
                  </a:lnTo>
                  <a:lnTo>
                    <a:pt x="236" y="214"/>
                  </a:lnTo>
                  <a:lnTo>
                    <a:pt x="236" y="216"/>
                  </a:lnTo>
                  <a:lnTo>
                    <a:pt x="238" y="216"/>
                  </a:lnTo>
                  <a:lnTo>
                    <a:pt x="238" y="218"/>
                  </a:lnTo>
                  <a:lnTo>
                    <a:pt x="238" y="220"/>
                  </a:lnTo>
                  <a:lnTo>
                    <a:pt x="238" y="222"/>
                  </a:lnTo>
                  <a:lnTo>
                    <a:pt x="238" y="224"/>
                  </a:lnTo>
                  <a:lnTo>
                    <a:pt x="238" y="226"/>
                  </a:lnTo>
                  <a:lnTo>
                    <a:pt x="238" y="228"/>
                  </a:lnTo>
                  <a:lnTo>
                    <a:pt x="238" y="230"/>
                  </a:lnTo>
                  <a:lnTo>
                    <a:pt x="236" y="230"/>
                  </a:lnTo>
                  <a:lnTo>
                    <a:pt x="234" y="230"/>
                  </a:lnTo>
                  <a:lnTo>
                    <a:pt x="232" y="230"/>
                  </a:lnTo>
                  <a:lnTo>
                    <a:pt x="230" y="230"/>
                  </a:lnTo>
                  <a:lnTo>
                    <a:pt x="228" y="230"/>
                  </a:lnTo>
                  <a:lnTo>
                    <a:pt x="226" y="232"/>
                  </a:lnTo>
                  <a:lnTo>
                    <a:pt x="228" y="232"/>
                  </a:lnTo>
                  <a:lnTo>
                    <a:pt x="228" y="230"/>
                  </a:lnTo>
                  <a:lnTo>
                    <a:pt x="230" y="232"/>
                  </a:lnTo>
                  <a:lnTo>
                    <a:pt x="232" y="230"/>
                  </a:lnTo>
                  <a:lnTo>
                    <a:pt x="234" y="230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30"/>
                  </a:lnTo>
                  <a:lnTo>
                    <a:pt x="238" y="230"/>
                  </a:lnTo>
                  <a:lnTo>
                    <a:pt x="240" y="230"/>
                  </a:lnTo>
                  <a:lnTo>
                    <a:pt x="242" y="230"/>
                  </a:lnTo>
                  <a:lnTo>
                    <a:pt x="242" y="230"/>
                  </a:lnTo>
                  <a:lnTo>
                    <a:pt x="242" y="232"/>
                  </a:lnTo>
                  <a:lnTo>
                    <a:pt x="242" y="234"/>
                  </a:lnTo>
                  <a:lnTo>
                    <a:pt x="242" y="236"/>
                  </a:lnTo>
                  <a:lnTo>
                    <a:pt x="242" y="238"/>
                  </a:lnTo>
                  <a:lnTo>
                    <a:pt x="242" y="240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2" y="246"/>
                  </a:lnTo>
                  <a:lnTo>
                    <a:pt x="244" y="246"/>
                  </a:lnTo>
                  <a:lnTo>
                    <a:pt x="244" y="248"/>
                  </a:lnTo>
                  <a:lnTo>
                    <a:pt x="244" y="250"/>
                  </a:lnTo>
                  <a:lnTo>
                    <a:pt x="246" y="250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6" y="252"/>
                  </a:lnTo>
                  <a:lnTo>
                    <a:pt x="248" y="252"/>
                  </a:lnTo>
                  <a:lnTo>
                    <a:pt x="248" y="254"/>
                  </a:lnTo>
                  <a:lnTo>
                    <a:pt x="250" y="254"/>
                  </a:lnTo>
                  <a:lnTo>
                    <a:pt x="250" y="256"/>
                  </a:lnTo>
                  <a:lnTo>
                    <a:pt x="250" y="259"/>
                  </a:lnTo>
                  <a:lnTo>
                    <a:pt x="252" y="259"/>
                  </a:lnTo>
                  <a:lnTo>
                    <a:pt x="252" y="261"/>
                  </a:lnTo>
                  <a:lnTo>
                    <a:pt x="252" y="263"/>
                  </a:lnTo>
                  <a:lnTo>
                    <a:pt x="254" y="265"/>
                  </a:lnTo>
                  <a:lnTo>
                    <a:pt x="254" y="267"/>
                  </a:lnTo>
                  <a:lnTo>
                    <a:pt x="256" y="267"/>
                  </a:lnTo>
                  <a:lnTo>
                    <a:pt x="256" y="269"/>
                  </a:lnTo>
                  <a:lnTo>
                    <a:pt x="258" y="269"/>
                  </a:lnTo>
                  <a:lnTo>
                    <a:pt x="260" y="269"/>
                  </a:lnTo>
                  <a:lnTo>
                    <a:pt x="262" y="271"/>
                  </a:lnTo>
                  <a:lnTo>
                    <a:pt x="264" y="271"/>
                  </a:lnTo>
                  <a:lnTo>
                    <a:pt x="266" y="273"/>
                  </a:lnTo>
                  <a:lnTo>
                    <a:pt x="268" y="273"/>
                  </a:lnTo>
                  <a:lnTo>
                    <a:pt x="268" y="271"/>
                  </a:lnTo>
                  <a:lnTo>
                    <a:pt x="266" y="271"/>
                  </a:lnTo>
                  <a:lnTo>
                    <a:pt x="266" y="269"/>
                  </a:lnTo>
                  <a:lnTo>
                    <a:pt x="264" y="269"/>
                  </a:lnTo>
                  <a:lnTo>
                    <a:pt x="262" y="269"/>
                  </a:lnTo>
                  <a:lnTo>
                    <a:pt x="262" y="267"/>
                  </a:lnTo>
                  <a:lnTo>
                    <a:pt x="260" y="267"/>
                  </a:lnTo>
                  <a:lnTo>
                    <a:pt x="258" y="267"/>
                  </a:lnTo>
                  <a:lnTo>
                    <a:pt x="256" y="265"/>
                  </a:lnTo>
                  <a:lnTo>
                    <a:pt x="256" y="263"/>
                  </a:lnTo>
                  <a:lnTo>
                    <a:pt x="256" y="261"/>
                  </a:lnTo>
                  <a:lnTo>
                    <a:pt x="254" y="261"/>
                  </a:lnTo>
                  <a:lnTo>
                    <a:pt x="254" y="259"/>
                  </a:lnTo>
                  <a:lnTo>
                    <a:pt x="254" y="256"/>
                  </a:lnTo>
                  <a:lnTo>
                    <a:pt x="254" y="254"/>
                  </a:lnTo>
                  <a:lnTo>
                    <a:pt x="252" y="254"/>
                  </a:lnTo>
                  <a:lnTo>
                    <a:pt x="252" y="252"/>
                  </a:lnTo>
                  <a:lnTo>
                    <a:pt x="252" y="250"/>
                  </a:lnTo>
                  <a:lnTo>
                    <a:pt x="250" y="250"/>
                  </a:lnTo>
                  <a:lnTo>
                    <a:pt x="250" y="248"/>
                  </a:lnTo>
                  <a:lnTo>
                    <a:pt x="250" y="246"/>
                  </a:lnTo>
                  <a:lnTo>
                    <a:pt x="250" y="244"/>
                  </a:lnTo>
                  <a:lnTo>
                    <a:pt x="250" y="242"/>
                  </a:lnTo>
                  <a:lnTo>
                    <a:pt x="250" y="240"/>
                  </a:lnTo>
                  <a:lnTo>
                    <a:pt x="250" y="238"/>
                  </a:lnTo>
                  <a:lnTo>
                    <a:pt x="250" y="236"/>
                  </a:lnTo>
                  <a:lnTo>
                    <a:pt x="250" y="234"/>
                  </a:lnTo>
                  <a:lnTo>
                    <a:pt x="250" y="232"/>
                  </a:lnTo>
                  <a:lnTo>
                    <a:pt x="252" y="234"/>
                  </a:lnTo>
                  <a:lnTo>
                    <a:pt x="252" y="232"/>
                  </a:lnTo>
                  <a:lnTo>
                    <a:pt x="250" y="232"/>
                  </a:lnTo>
                  <a:lnTo>
                    <a:pt x="250" y="230"/>
                  </a:lnTo>
                  <a:lnTo>
                    <a:pt x="250" y="230"/>
                  </a:lnTo>
                  <a:lnTo>
                    <a:pt x="248" y="230"/>
                  </a:lnTo>
                  <a:lnTo>
                    <a:pt x="248" y="228"/>
                  </a:lnTo>
                  <a:lnTo>
                    <a:pt x="248" y="226"/>
                  </a:lnTo>
                  <a:lnTo>
                    <a:pt x="248" y="224"/>
                  </a:lnTo>
                  <a:lnTo>
                    <a:pt x="250" y="224"/>
                  </a:lnTo>
                  <a:lnTo>
                    <a:pt x="250" y="226"/>
                  </a:lnTo>
                  <a:lnTo>
                    <a:pt x="250" y="228"/>
                  </a:lnTo>
                  <a:lnTo>
                    <a:pt x="252" y="228"/>
                  </a:lnTo>
                  <a:lnTo>
                    <a:pt x="254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6" y="230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4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62" y="230"/>
                  </a:lnTo>
                  <a:lnTo>
                    <a:pt x="260" y="230"/>
                  </a:lnTo>
                  <a:lnTo>
                    <a:pt x="258" y="230"/>
                  </a:lnTo>
                  <a:lnTo>
                    <a:pt x="258" y="228"/>
                  </a:lnTo>
                  <a:lnTo>
                    <a:pt x="256" y="228"/>
                  </a:lnTo>
                  <a:lnTo>
                    <a:pt x="254" y="228"/>
                  </a:lnTo>
                  <a:lnTo>
                    <a:pt x="254" y="226"/>
                  </a:lnTo>
                  <a:lnTo>
                    <a:pt x="252" y="226"/>
                  </a:lnTo>
                  <a:lnTo>
                    <a:pt x="252" y="224"/>
                  </a:lnTo>
                  <a:lnTo>
                    <a:pt x="250" y="222"/>
                  </a:lnTo>
                  <a:lnTo>
                    <a:pt x="250" y="220"/>
                  </a:lnTo>
                  <a:lnTo>
                    <a:pt x="248" y="220"/>
                  </a:lnTo>
                  <a:lnTo>
                    <a:pt x="248" y="218"/>
                  </a:lnTo>
                  <a:lnTo>
                    <a:pt x="246" y="218"/>
                  </a:lnTo>
                  <a:lnTo>
                    <a:pt x="246" y="216"/>
                  </a:lnTo>
                  <a:lnTo>
                    <a:pt x="244" y="216"/>
                  </a:lnTo>
                  <a:lnTo>
                    <a:pt x="246" y="216"/>
                  </a:lnTo>
                  <a:lnTo>
                    <a:pt x="246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14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4" y="212"/>
                  </a:lnTo>
                  <a:lnTo>
                    <a:pt x="256" y="214"/>
                  </a:lnTo>
                  <a:lnTo>
                    <a:pt x="258" y="212"/>
                  </a:lnTo>
                  <a:lnTo>
                    <a:pt x="258" y="214"/>
                  </a:lnTo>
                  <a:lnTo>
                    <a:pt x="260" y="214"/>
                  </a:lnTo>
                  <a:lnTo>
                    <a:pt x="262" y="214"/>
                  </a:lnTo>
                  <a:lnTo>
                    <a:pt x="264" y="214"/>
                  </a:lnTo>
                  <a:lnTo>
                    <a:pt x="264" y="216"/>
                  </a:lnTo>
                  <a:lnTo>
                    <a:pt x="266" y="216"/>
                  </a:lnTo>
                  <a:lnTo>
                    <a:pt x="266" y="218"/>
                  </a:lnTo>
                  <a:lnTo>
                    <a:pt x="268" y="218"/>
                  </a:lnTo>
                  <a:lnTo>
                    <a:pt x="268" y="220"/>
                  </a:lnTo>
                  <a:lnTo>
                    <a:pt x="268" y="222"/>
                  </a:lnTo>
                  <a:lnTo>
                    <a:pt x="270" y="220"/>
                  </a:lnTo>
                  <a:lnTo>
                    <a:pt x="270" y="222"/>
                  </a:lnTo>
                  <a:lnTo>
                    <a:pt x="272" y="222"/>
                  </a:lnTo>
                  <a:lnTo>
                    <a:pt x="272" y="224"/>
                  </a:lnTo>
                  <a:lnTo>
                    <a:pt x="272" y="222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70" y="214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4" y="212"/>
                  </a:lnTo>
                  <a:lnTo>
                    <a:pt x="264" y="210"/>
                  </a:lnTo>
                  <a:lnTo>
                    <a:pt x="262" y="210"/>
                  </a:lnTo>
                  <a:lnTo>
                    <a:pt x="260" y="208"/>
                  </a:lnTo>
                  <a:lnTo>
                    <a:pt x="258" y="208"/>
                  </a:lnTo>
                  <a:lnTo>
                    <a:pt x="256" y="208"/>
                  </a:lnTo>
                  <a:lnTo>
                    <a:pt x="256" y="206"/>
                  </a:lnTo>
                  <a:lnTo>
                    <a:pt x="254" y="206"/>
                  </a:lnTo>
                  <a:lnTo>
                    <a:pt x="252" y="206"/>
                  </a:lnTo>
                  <a:lnTo>
                    <a:pt x="250" y="204"/>
                  </a:lnTo>
                  <a:lnTo>
                    <a:pt x="250" y="206"/>
                  </a:lnTo>
                  <a:lnTo>
                    <a:pt x="250" y="204"/>
                  </a:lnTo>
                  <a:lnTo>
                    <a:pt x="248" y="204"/>
                  </a:lnTo>
                  <a:lnTo>
                    <a:pt x="246" y="204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4" y="204"/>
                  </a:lnTo>
                  <a:lnTo>
                    <a:pt x="242" y="202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2" y="198"/>
                  </a:lnTo>
                  <a:lnTo>
                    <a:pt x="242" y="196"/>
                  </a:lnTo>
                  <a:lnTo>
                    <a:pt x="242" y="192"/>
                  </a:lnTo>
                  <a:lnTo>
                    <a:pt x="242" y="190"/>
                  </a:lnTo>
                  <a:lnTo>
                    <a:pt x="242" y="188"/>
                  </a:lnTo>
                  <a:lnTo>
                    <a:pt x="242" y="186"/>
                  </a:lnTo>
                  <a:lnTo>
                    <a:pt x="242" y="186"/>
                  </a:lnTo>
                  <a:lnTo>
                    <a:pt x="242" y="184"/>
                  </a:lnTo>
                  <a:lnTo>
                    <a:pt x="244" y="184"/>
                  </a:lnTo>
                  <a:lnTo>
                    <a:pt x="244" y="182"/>
                  </a:lnTo>
                  <a:lnTo>
                    <a:pt x="246" y="182"/>
                  </a:lnTo>
                  <a:lnTo>
                    <a:pt x="248" y="182"/>
                  </a:lnTo>
                  <a:lnTo>
                    <a:pt x="248" y="180"/>
                  </a:lnTo>
                  <a:lnTo>
                    <a:pt x="248" y="178"/>
                  </a:lnTo>
                  <a:lnTo>
                    <a:pt x="248" y="180"/>
                  </a:lnTo>
                  <a:lnTo>
                    <a:pt x="250" y="180"/>
                  </a:lnTo>
                  <a:lnTo>
                    <a:pt x="252" y="178"/>
                  </a:lnTo>
                  <a:lnTo>
                    <a:pt x="254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8" y="176"/>
                  </a:lnTo>
                  <a:lnTo>
                    <a:pt x="258" y="174"/>
                  </a:lnTo>
                  <a:lnTo>
                    <a:pt x="258" y="176"/>
                  </a:lnTo>
                  <a:lnTo>
                    <a:pt x="260" y="176"/>
                  </a:lnTo>
                  <a:lnTo>
                    <a:pt x="262" y="176"/>
                  </a:lnTo>
                  <a:lnTo>
                    <a:pt x="264" y="176"/>
                  </a:lnTo>
                  <a:lnTo>
                    <a:pt x="264" y="178"/>
                  </a:lnTo>
                  <a:lnTo>
                    <a:pt x="266" y="178"/>
                  </a:lnTo>
                  <a:lnTo>
                    <a:pt x="266" y="176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4" y="180"/>
                  </a:lnTo>
                  <a:lnTo>
                    <a:pt x="266" y="182"/>
                  </a:lnTo>
                  <a:lnTo>
                    <a:pt x="268" y="182"/>
                  </a:lnTo>
                  <a:lnTo>
                    <a:pt x="270" y="182"/>
                  </a:lnTo>
                  <a:lnTo>
                    <a:pt x="272" y="182"/>
                  </a:lnTo>
                  <a:lnTo>
                    <a:pt x="272" y="184"/>
                  </a:lnTo>
                  <a:lnTo>
                    <a:pt x="272" y="186"/>
                  </a:lnTo>
                  <a:lnTo>
                    <a:pt x="272" y="188"/>
                  </a:lnTo>
                  <a:lnTo>
                    <a:pt x="274" y="188"/>
                  </a:lnTo>
                  <a:lnTo>
                    <a:pt x="274" y="190"/>
                  </a:lnTo>
                  <a:lnTo>
                    <a:pt x="274" y="192"/>
                  </a:lnTo>
                  <a:lnTo>
                    <a:pt x="274" y="194"/>
                  </a:lnTo>
                  <a:lnTo>
                    <a:pt x="274" y="196"/>
                  </a:lnTo>
                  <a:lnTo>
                    <a:pt x="274" y="198"/>
                  </a:lnTo>
                  <a:lnTo>
                    <a:pt x="274" y="200"/>
                  </a:lnTo>
                  <a:lnTo>
                    <a:pt x="274" y="202"/>
                  </a:lnTo>
                  <a:lnTo>
                    <a:pt x="274" y="204"/>
                  </a:lnTo>
                  <a:lnTo>
                    <a:pt x="274" y="206"/>
                  </a:lnTo>
                  <a:lnTo>
                    <a:pt x="274" y="208"/>
                  </a:lnTo>
                  <a:lnTo>
                    <a:pt x="276" y="208"/>
                  </a:lnTo>
                  <a:lnTo>
                    <a:pt x="276" y="210"/>
                  </a:lnTo>
                  <a:lnTo>
                    <a:pt x="276" y="212"/>
                  </a:lnTo>
                  <a:lnTo>
                    <a:pt x="276" y="214"/>
                  </a:lnTo>
                  <a:lnTo>
                    <a:pt x="278" y="214"/>
                  </a:lnTo>
                  <a:lnTo>
                    <a:pt x="278" y="216"/>
                  </a:lnTo>
                  <a:lnTo>
                    <a:pt x="278" y="218"/>
                  </a:lnTo>
                  <a:lnTo>
                    <a:pt x="280" y="218"/>
                  </a:lnTo>
                  <a:lnTo>
                    <a:pt x="278" y="218"/>
                  </a:lnTo>
                  <a:lnTo>
                    <a:pt x="278" y="216"/>
                  </a:lnTo>
                  <a:lnTo>
                    <a:pt x="278" y="214"/>
                  </a:lnTo>
                  <a:lnTo>
                    <a:pt x="278" y="212"/>
                  </a:lnTo>
                  <a:lnTo>
                    <a:pt x="278" y="210"/>
                  </a:lnTo>
                  <a:lnTo>
                    <a:pt x="278" y="208"/>
                  </a:lnTo>
                  <a:lnTo>
                    <a:pt x="278" y="206"/>
                  </a:lnTo>
                  <a:lnTo>
                    <a:pt x="276" y="204"/>
                  </a:lnTo>
                  <a:lnTo>
                    <a:pt x="276" y="202"/>
                  </a:lnTo>
                  <a:lnTo>
                    <a:pt x="278" y="202"/>
                  </a:lnTo>
                  <a:lnTo>
                    <a:pt x="278" y="204"/>
                  </a:lnTo>
                  <a:lnTo>
                    <a:pt x="280" y="204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2" y="204"/>
                  </a:lnTo>
                  <a:lnTo>
                    <a:pt x="282" y="206"/>
                  </a:lnTo>
                  <a:lnTo>
                    <a:pt x="284" y="206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2" y="202"/>
                  </a:lnTo>
                  <a:lnTo>
                    <a:pt x="280" y="202"/>
                  </a:lnTo>
                  <a:lnTo>
                    <a:pt x="280" y="200"/>
                  </a:lnTo>
                  <a:lnTo>
                    <a:pt x="278" y="198"/>
                  </a:lnTo>
                  <a:lnTo>
                    <a:pt x="278" y="200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78" y="194"/>
                  </a:lnTo>
                  <a:lnTo>
                    <a:pt x="278" y="192"/>
                  </a:lnTo>
                  <a:lnTo>
                    <a:pt x="280" y="192"/>
                  </a:lnTo>
                  <a:lnTo>
                    <a:pt x="280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4"/>
                  </a:lnTo>
                  <a:lnTo>
                    <a:pt x="286" y="196"/>
                  </a:lnTo>
                  <a:lnTo>
                    <a:pt x="288" y="196"/>
                  </a:lnTo>
                  <a:lnTo>
                    <a:pt x="288" y="198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90" y="202"/>
                  </a:lnTo>
                  <a:lnTo>
                    <a:pt x="290" y="204"/>
                  </a:lnTo>
                  <a:lnTo>
                    <a:pt x="290" y="204"/>
                  </a:lnTo>
                  <a:lnTo>
                    <a:pt x="292" y="204"/>
                  </a:lnTo>
                  <a:lnTo>
                    <a:pt x="292" y="202"/>
                  </a:lnTo>
                  <a:lnTo>
                    <a:pt x="292" y="200"/>
                  </a:lnTo>
                  <a:lnTo>
                    <a:pt x="292" y="198"/>
                  </a:lnTo>
                  <a:lnTo>
                    <a:pt x="292" y="196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0" y="194"/>
                  </a:lnTo>
                  <a:lnTo>
                    <a:pt x="288" y="194"/>
                  </a:lnTo>
                  <a:lnTo>
                    <a:pt x="288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4" y="190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0" y="188"/>
                  </a:lnTo>
                  <a:lnTo>
                    <a:pt x="280" y="186"/>
                  </a:lnTo>
                  <a:lnTo>
                    <a:pt x="280" y="184"/>
                  </a:lnTo>
                  <a:lnTo>
                    <a:pt x="280" y="182"/>
                  </a:lnTo>
                  <a:lnTo>
                    <a:pt x="282" y="182"/>
                  </a:lnTo>
                  <a:lnTo>
                    <a:pt x="284" y="182"/>
                  </a:lnTo>
                  <a:lnTo>
                    <a:pt x="286" y="184"/>
                  </a:lnTo>
                  <a:lnTo>
                    <a:pt x="288" y="184"/>
                  </a:lnTo>
                  <a:lnTo>
                    <a:pt x="290" y="186"/>
                  </a:lnTo>
                  <a:lnTo>
                    <a:pt x="290" y="186"/>
                  </a:lnTo>
                  <a:lnTo>
                    <a:pt x="290" y="188"/>
                  </a:lnTo>
                  <a:lnTo>
                    <a:pt x="290" y="186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90"/>
                  </a:lnTo>
                  <a:lnTo>
                    <a:pt x="298" y="188"/>
                  </a:lnTo>
                  <a:lnTo>
                    <a:pt x="298" y="190"/>
                  </a:lnTo>
                  <a:lnTo>
                    <a:pt x="300" y="190"/>
                  </a:lnTo>
                  <a:lnTo>
                    <a:pt x="302" y="190"/>
                  </a:lnTo>
                  <a:lnTo>
                    <a:pt x="302" y="192"/>
                  </a:lnTo>
                  <a:lnTo>
                    <a:pt x="302" y="194"/>
                  </a:lnTo>
                  <a:lnTo>
                    <a:pt x="300" y="196"/>
                  </a:lnTo>
                  <a:lnTo>
                    <a:pt x="300" y="198"/>
                  </a:lnTo>
                  <a:lnTo>
                    <a:pt x="300" y="200"/>
                  </a:lnTo>
                  <a:lnTo>
                    <a:pt x="302" y="200"/>
                  </a:lnTo>
                  <a:lnTo>
                    <a:pt x="302" y="202"/>
                  </a:lnTo>
                  <a:lnTo>
                    <a:pt x="302" y="204"/>
                  </a:lnTo>
                  <a:lnTo>
                    <a:pt x="304" y="204"/>
                  </a:lnTo>
                  <a:lnTo>
                    <a:pt x="304" y="202"/>
                  </a:lnTo>
                  <a:lnTo>
                    <a:pt x="302" y="200"/>
                  </a:lnTo>
                  <a:lnTo>
                    <a:pt x="302" y="198"/>
                  </a:lnTo>
                  <a:lnTo>
                    <a:pt x="302" y="196"/>
                  </a:lnTo>
                  <a:lnTo>
                    <a:pt x="304" y="196"/>
                  </a:lnTo>
                  <a:lnTo>
                    <a:pt x="304" y="194"/>
                  </a:lnTo>
                  <a:lnTo>
                    <a:pt x="304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2"/>
                  </a:lnTo>
                  <a:lnTo>
                    <a:pt x="302" y="182"/>
                  </a:lnTo>
                  <a:lnTo>
                    <a:pt x="302" y="180"/>
                  </a:lnTo>
                  <a:lnTo>
                    <a:pt x="300" y="180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76"/>
                  </a:lnTo>
                  <a:lnTo>
                    <a:pt x="304" y="176"/>
                  </a:lnTo>
                  <a:lnTo>
                    <a:pt x="304" y="178"/>
                  </a:lnTo>
                  <a:lnTo>
                    <a:pt x="306" y="178"/>
                  </a:lnTo>
                  <a:lnTo>
                    <a:pt x="306" y="180"/>
                  </a:lnTo>
                  <a:lnTo>
                    <a:pt x="308" y="180"/>
                  </a:lnTo>
                  <a:lnTo>
                    <a:pt x="310" y="180"/>
                  </a:lnTo>
                  <a:lnTo>
                    <a:pt x="310" y="182"/>
                  </a:lnTo>
                  <a:lnTo>
                    <a:pt x="312" y="182"/>
                  </a:lnTo>
                  <a:lnTo>
                    <a:pt x="314" y="184"/>
                  </a:lnTo>
                  <a:lnTo>
                    <a:pt x="316" y="184"/>
                  </a:lnTo>
                  <a:lnTo>
                    <a:pt x="316" y="186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4" y="182"/>
                  </a:lnTo>
                  <a:lnTo>
                    <a:pt x="312" y="182"/>
                  </a:lnTo>
                  <a:lnTo>
                    <a:pt x="312" y="182"/>
                  </a:lnTo>
                  <a:lnTo>
                    <a:pt x="312" y="180"/>
                  </a:lnTo>
                  <a:lnTo>
                    <a:pt x="310" y="178"/>
                  </a:lnTo>
                  <a:lnTo>
                    <a:pt x="310" y="176"/>
                  </a:lnTo>
                  <a:lnTo>
                    <a:pt x="308" y="176"/>
                  </a:lnTo>
                  <a:lnTo>
                    <a:pt x="308" y="174"/>
                  </a:lnTo>
                  <a:lnTo>
                    <a:pt x="306" y="174"/>
                  </a:lnTo>
                  <a:lnTo>
                    <a:pt x="306" y="172"/>
                  </a:lnTo>
                  <a:lnTo>
                    <a:pt x="304" y="170"/>
                  </a:lnTo>
                  <a:lnTo>
                    <a:pt x="302" y="168"/>
                  </a:lnTo>
                  <a:lnTo>
                    <a:pt x="300" y="168"/>
                  </a:lnTo>
                  <a:lnTo>
                    <a:pt x="298" y="166"/>
                  </a:lnTo>
                  <a:lnTo>
                    <a:pt x="296" y="164"/>
                  </a:lnTo>
                  <a:lnTo>
                    <a:pt x="296" y="162"/>
                  </a:lnTo>
                  <a:lnTo>
                    <a:pt x="294" y="160"/>
                  </a:lnTo>
                  <a:lnTo>
                    <a:pt x="294" y="158"/>
                  </a:lnTo>
                  <a:lnTo>
                    <a:pt x="296" y="158"/>
                  </a:lnTo>
                  <a:lnTo>
                    <a:pt x="298" y="158"/>
                  </a:lnTo>
                  <a:close/>
                  <a:moveTo>
                    <a:pt x="328" y="156"/>
                  </a:moveTo>
                  <a:lnTo>
                    <a:pt x="328" y="158"/>
                  </a:lnTo>
                  <a:lnTo>
                    <a:pt x="330" y="158"/>
                  </a:lnTo>
                  <a:lnTo>
                    <a:pt x="328" y="158"/>
                  </a:lnTo>
                  <a:lnTo>
                    <a:pt x="326" y="158"/>
                  </a:lnTo>
                  <a:lnTo>
                    <a:pt x="326" y="156"/>
                  </a:lnTo>
                  <a:lnTo>
                    <a:pt x="328" y="156"/>
                  </a:lnTo>
                  <a:close/>
                  <a:moveTo>
                    <a:pt x="154" y="156"/>
                  </a:moveTo>
                  <a:lnTo>
                    <a:pt x="156" y="156"/>
                  </a:lnTo>
                  <a:lnTo>
                    <a:pt x="156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56"/>
                  </a:lnTo>
                  <a:lnTo>
                    <a:pt x="154" y="156"/>
                  </a:lnTo>
                  <a:close/>
                  <a:moveTo>
                    <a:pt x="346" y="150"/>
                  </a:moveTo>
                  <a:lnTo>
                    <a:pt x="344" y="150"/>
                  </a:lnTo>
                  <a:lnTo>
                    <a:pt x="346" y="150"/>
                  </a:lnTo>
                  <a:close/>
                  <a:moveTo>
                    <a:pt x="194" y="146"/>
                  </a:moveTo>
                  <a:lnTo>
                    <a:pt x="194" y="148"/>
                  </a:lnTo>
                  <a:lnTo>
                    <a:pt x="194" y="146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8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4" y="146"/>
                  </a:lnTo>
                  <a:lnTo>
                    <a:pt x="194" y="146"/>
                  </a:lnTo>
                  <a:close/>
                  <a:moveTo>
                    <a:pt x="302" y="140"/>
                  </a:moveTo>
                  <a:lnTo>
                    <a:pt x="304" y="140"/>
                  </a:lnTo>
                  <a:lnTo>
                    <a:pt x="304" y="142"/>
                  </a:lnTo>
                  <a:lnTo>
                    <a:pt x="306" y="142"/>
                  </a:lnTo>
                  <a:lnTo>
                    <a:pt x="308" y="142"/>
                  </a:lnTo>
                  <a:lnTo>
                    <a:pt x="310" y="142"/>
                  </a:lnTo>
                  <a:lnTo>
                    <a:pt x="312" y="142"/>
                  </a:lnTo>
                  <a:lnTo>
                    <a:pt x="312" y="144"/>
                  </a:lnTo>
                  <a:lnTo>
                    <a:pt x="314" y="146"/>
                  </a:lnTo>
                  <a:lnTo>
                    <a:pt x="314" y="148"/>
                  </a:lnTo>
                  <a:lnTo>
                    <a:pt x="316" y="150"/>
                  </a:lnTo>
                  <a:lnTo>
                    <a:pt x="316" y="152"/>
                  </a:lnTo>
                  <a:lnTo>
                    <a:pt x="318" y="152"/>
                  </a:lnTo>
                  <a:lnTo>
                    <a:pt x="320" y="152"/>
                  </a:lnTo>
                  <a:lnTo>
                    <a:pt x="320" y="154"/>
                  </a:lnTo>
                  <a:lnTo>
                    <a:pt x="322" y="154"/>
                  </a:lnTo>
                  <a:lnTo>
                    <a:pt x="324" y="154"/>
                  </a:lnTo>
                  <a:lnTo>
                    <a:pt x="324" y="156"/>
                  </a:lnTo>
                  <a:lnTo>
                    <a:pt x="326" y="156"/>
                  </a:lnTo>
                  <a:lnTo>
                    <a:pt x="326" y="158"/>
                  </a:lnTo>
                  <a:lnTo>
                    <a:pt x="326" y="160"/>
                  </a:lnTo>
                  <a:lnTo>
                    <a:pt x="324" y="160"/>
                  </a:lnTo>
                  <a:lnTo>
                    <a:pt x="322" y="160"/>
                  </a:lnTo>
                  <a:lnTo>
                    <a:pt x="320" y="160"/>
                  </a:lnTo>
                  <a:lnTo>
                    <a:pt x="320" y="158"/>
                  </a:lnTo>
                  <a:lnTo>
                    <a:pt x="318" y="158"/>
                  </a:lnTo>
                  <a:lnTo>
                    <a:pt x="316" y="158"/>
                  </a:lnTo>
                  <a:lnTo>
                    <a:pt x="314" y="158"/>
                  </a:lnTo>
                  <a:lnTo>
                    <a:pt x="312" y="158"/>
                  </a:lnTo>
                  <a:lnTo>
                    <a:pt x="312" y="156"/>
                  </a:lnTo>
                  <a:lnTo>
                    <a:pt x="310" y="156"/>
                  </a:lnTo>
                  <a:lnTo>
                    <a:pt x="310" y="154"/>
                  </a:lnTo>
                  <a:lnTo>
                    <a:pt x="308" y="154"/>
                  </a:lnTo>
                  <a:lnTo>
                    <a:pt x="306" y="154"/>
                  </a:lnTo>
                  <a:lnTo>
                    <a:pt x="304" y="152"/>
                  </a:lnTo>
                  <a:lnTo>
                    <a:pt x="302" y="152"/>
                  </a:lnTo>
                  <a:lnTo>
                    <a:pt x="302" y="150"/>
                  </a:lnTo>
                  <a:lnTo>
                    <a:pt x="300" y="150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6" y="144"/>
                  </a:lnTo>
                  <a:lnTo>
                    <a:pt x="296" y="142"/>
                  </a:lnTo>
                  <a:lnTo>
                    <a:pt x="296" y="144"/>
                  </a:lnTo>
                  <a:lnTo>
                    <a:pt x="296" y="146"/>
                  </a:lnTo>
                  <a:lnTo>
                    <a:pt x="298" y="146"/>
                  </a:lnTo>
                  <a:lnTo>
                    <a:pt x="298" y="148"/>
                  </a:lnTo>
                  <a:lnTo>
                    <a:pt x="300" y="148"/>
                  </a:lnTo>
                  <a:lnTo>
                    <a:pt x="300" y="150"/>
                  </a:lnTo>
                  <a:lnTo>
                    <a:pt x="298" y="150"/>
                  </a:lnTo>
                  <a:lnTo>
                    <a:pt x="296" y="150"/>
                  </a:lnTo>
                  <a:lnTo>
                    <a:pt x="294" y="148"/>
                  </a:lnTo>
                  <a:lnTo>
                    <a:pt x="294" y="150"/>
                  </a:lnTo>
                  <a:lnTo>
                    <a:pt x="292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88" y="148"/>
                  </a:lnTo>
                  <a:lnTo>
                    <a:pt x="286" y="148"/>
                  </a:lnTo>
                  <a:lnTo>
                    <a:pt x="286" y="146"/>
                  </a:lnTo>
                  <a:lnTo>
                    <a:pt x="286" y="144"/>
                  </a:lnTo>
                  <a:lnTo>
                    <a:pt x="288" y="144"/>
                  </a:lnTo>
                  <a:lnTo>
                    <a:pt x="288" y="142"/>
                  </a:lnTo>
                  <a:lnTo>
                    <a:pt x="290" y="142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90" y="138"/>
                  </a:lnTo>
                  <a:lnTo>
                    <a:pt x="292" y="136"/>
                  </a:lnTo>
                  <a:lnTo>
                    <a:pt x="292" y="134"/>
                  </a:lnTo>
                  <a:lnTo>
                    <a:pt x="294" y="134"/>
                  </a:lnTo>
                  <a:lnTo>
                    <a:pt x="296" y="134"/>
                  </a:lnTo>
                  <a:lnTo>
                    <a:pt x="298" y="134"/>
                  </a:lnTo>
                  <a:lnTo>
                    <a:pt x="300" y="136"/>
                  </a:lnTo>
                  <a:lnTo>
                    <a:pt x="300" y="138"/>
                  </a:lnTo>
                  <a:lnTo>
                    <a:pt x="302" y="138"/>
                  </a:lnTo>
                  <a:lnTo>
                    <a:pt x="302" y="140"/>
                  </a:lnTo>
                  <a:close/>
                  <a:moveTo>
                    <a:pt x="422" y="116"/>
                  </a:moveTo>
                  <a:lnTo>
                    <a:pt x="422" y="118"/>
                  </a:lnTo>
                  <a:lnTo>
                    <a:pt x="422" y="120"/>
                  </a:lnTo>
                  <a:lnTo>
                    <a:pt x="422" y="122"/>
                  </a:lnTo>
                  <a:lnTo>
                    <a:pt x="422" y="124"/>
                  </a:lnTo>
                  <a:lnTo>
                    <a:pt x="422" y="126"/>
                  </a:lnTo>
                  <a:lnTo>
                    <a:pt x="420" y="126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18" y="130"/>
                  </a:lnTo>
                  <a:lnTo>
                    <a:pt x="416" y="132"/>
                  </a:lnTo>
                  <a:lnTo>
                    <a:pt x="414" y="130"/>
                  </a:lnTo>
                  <a:lnTo>
                    <a:pt x="416" y="130"/>
                  </a:lnTo>
                  <a:lnTo>
                    <a:pt x="416" y="128"/>
                  </a:lnTo>
                  <a:lnTo>
                    <a:pt x="414" y="128"/>
                  </a:lnTo>
                  <a:lnTo>
                    <a:pt x="414" y="126"/>
                  </a:lnTo>
                  <a:lnTo>
                    <a:pt x="414" y="124"/>
                  </a:lnTo>
                  <a:lnTo>
                    <a:pt x="414" y="122"/>
                  </a:lnTo>
                  <a:lnTo>
                    <a:pt x="416" y="122"/>
                  </a:lnTo>
                  <a:lnTo>
                    <a:pt x="416" y="120"/>
                  </a:lnTo>
                  <a:lnTo>
                    <a:pt x="414" y="118"/>
                  </a:lnTo>
                  <a:lnTo>
                    <a:pt x="416" y="118"/>
                  </a:lnTo>
                  <a:lnTo>
                    <a:pt x="416" y="116"/>
                  </a:lnTo>
                  <a:lnTo>
                    <a:pt x="418" y="116"/>
                  </a:lnTo>
                  <a:lnTo>
                    <a:pt x="418" y="114"/>
                  </a:lnTo>
                  <a:lnTo>
                    <a:pt x="418" y="116"/>
                  </a:lnTo>
                  <a:lnTo>
                    <a:pt x="420" y="116"/>
                  </a:lnTo>
                  <a:lnTo>
                    <a:pt x="422" y="116"/>
                  </a:lnTo>
                  <a:close/>
                  <a:moveTo>
                    <a:pt x="212" y="112"/>
                  </a:moveTo>
                  <a:lnTo>
                    <a:pt x="210" y="112"/>
                  </a:lnTo>
                  <a:lnTo>
                    <a:pt x="212" y="110"/>
                  </a:lnTo>
                  <a:lnTo>
                    <a:pt x="212" y="112"/>
                  </a:lnTo>
                  <a:close/>
                  <a:moveTo>
                    <a:pt x="218" y="108"/>
                  </a:moveTo>
                  <a:lnTo>
                    <a:pt x="218" y="106"/>
                  </a:lnTo>
                  <a:lnTo>
                    <a:pt x="220" y="106"/>
                  </a:lnTo>
                  <a:lnTo>
                    <a:pt x="220" y="108"/>
                  </a:lnTo>
                  <a:lnTo>
                    <a:pt x="218" y="108"/>
                  </a:lnTo>
                  <a:close/>
                  <a:moveTo>
                    <a:pt x="372" y="106"/>
                  </a:moveTo>
                  <a:lnTo>
                    <a:pt x="372" y="104"/>
                  </a:lnTo>
                  <a:lnTo>
                    <a:pt x="372" y="106"/>
                  </a:lnTo>
                  <a:close/>
                  <a:moveTo>
                    <a:pt x="372" y="104"/>
                  </a:moveTo>
                  <a:lnTo>
                    <a:pt x="370" y="104"/>
                  </a:lnTo>
                  <a:lnTo>
                    <a:pt x="372" y="104"/>
                  </a:lnTo>
                  <a:lnTo>
                    <a:pt x="370" y="102"/>
                  </a:lnTo>
                  <a:lnTo>
                    <a:pt x="372" y="102"/>
                  </a:lnTo>
                  <a:lnTo>
                    <a:pt x="372" y="104"/>
                  </a:lnTo>
                  <a:close/>
                  <a:moveTo>
                    <a:pt x="332" y="104"/>
                  </a:moveTo>
                  <a:lnTo>
                    <a:pt x="334" y="102"/>
                  </a:lnTo>
                  <a:lnTo>
                    <a:pt x="334" y="104"/>
                  </a:lnTo>
                  <a:lnTo>
                    <a:pt x="336" y="104"/>
                  </a:lnTo>
                  <a:lnTo>
                    <a:pt x="336" y="106"/>
                  </a:lnTo>
                  <a:lnTo>
                    <a:pt x="336" y="108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38" y="108"/>
                  </a:lnTo>
                  <a:lnTo>
                    <a:pt x="338" y="110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8" y="112"/>
                  </a:lnTo>
                  <a:lnTo>
                    <a:pt x="336" y="112"/>
                  </a:lnTo>
                  <a:lnTo>
                    <a:pt x="336" y="110"/>
                  </a:lnTo>
                  <a:lnTo>
                    <a:pt x="334" y="110"/>
                  </a:lnTo>
                  <a:lnTo>
                    <a:pt x="332" y="108"/>
                  </a:lnTo>
                  <a:lnTo>
                    <a:pt x="330" y="108"/>
                  </a:lnTo>
                  <a:lnTo>
                    <a:pt x="328" y="108"/>
                  </a:lnTo>
                  <a:lnTo>
                    <a:pt x="326" y="106"/>
                  </a:lnTo>
                  <a:lnTo>
                    <a:pt x="326" y="104"/>
                  </a:lnTo>
                  <a:lnTo>
                    <a:pt x="326" y="102"/>
                  </a:lnTo>
                  <a:lnTo>
                    <a:pt x="328" y="102"/>
                  </a:lnTo>
                  <a:lnTo>
                    <a:pt x="330" y="102"/>
                  </a:lnTo>
                  <a:lnTo>
                    <a:pt x="330" y="104"/>
                  </a:lnTo>
                  <a:lnTo>
                    <a:pt x="332" y="104"/>
                  </a:lnTo>
                  <a:close/>
                  <a:moveTo>
                    <a:pt x="364" y="102"/>
                  </a:moveTo>
                  <a:lnTo>
                    <a:pt x="362" y="102"/>
                  </a:lnTo>
                  <a:lnTo>
                    <a:pt x="364" y="102"/>
                  </a:lnTo>
                  <a:lnTo>
                    <a:pt x="364" y="100"/>
                  </a:lnTo>
                  <a:lnTo>
                    <a:pt x="364" y="102"/>
                  </a:lnTo>
                  <a:close/>
                  <a:moveTo>
                    <a:pt x="386" y="94"/>
                  </a:moveTo>
                  <a:lnTo>
                    <a:pt x="386" y="96"/>
                  </a:lnTo>
                  <a:lnTo>
                    <a:pt x="384" y="96"/>
                  </a:lnTo>
                  <a:lnTo>
                    <a:pt x="386" y="96"/>
                  </a:lnTo>
                  <a:lnTo>
                    <a:pt x="386" y="94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78" y="90"/>
                  </a:lnTo>
                  <a:close/>
                  <a:moveTo>
                    <a:pt x="378" y="88"/>
                  </a:moveTo>
                  <a:lnTo>
                    <a:pt x="378" y="90"/>
                  </a:lnTo>
                  <a:lnTo>
                    <a:pt x="378" y="88"/>
                  </a:lnTo>
                  <a:lnTo>
                    <a:pt x="376" y="88"/>
                  </a:lnTo>
                  <a:lnTo>
                    <a:pt x="378" y="88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6"/>
                  </a:lnTo>
                  <a:lnTo>
                    <a:pt x="346" y="86"/>
                  </a:lnTo>
                  <a:lnTo>
                    <a:pt x="346" y="86"/>
                  </a:lnTo>
                  <a:close/>
                  <a:moveTo>
                    <a:pt x="346" y="86"/>
                  </a:moveTo>
                  <a:lnTo>
                    <a:pt x="344" y="86"/>
                  </a:lnTo>
                  <a:lnTo>
                    <a:pt x="344" y="84"/>
                  </a:lnTo>
                  <a:lnTo>
                    <a:pt x="346" y="84"/>
                  </a:lnTo>
                  <a:lnTo>
                    <a:pt x="346" y="86"/>
                  </a:lnTo>
                  <a:close/>
                  <a:moveTo>
                    <a:pt x="378" y="90"/>
                  </a:moveTo>
                  <a:lnTo>
                    <a:pt x="378" y="88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0" y="88"/>
                  </a:lnTo>
                  <a:lnTo>
                    <a:pt x="380" y="90"/>
                  </a:lnTo>
                  <a:lnTo>
                    <a:pt x="382" y="90"/>
                  </a:lnTo>
                  <a:lnTo>
                    <a:pt x="382" y="92"/>
                  </a:lnTo>
                  <a:lnTo>
                    <a:pt x="380" y="92"/>
                  </a:lnTo>
                  <a:lnTo>
                    <a:pt x="382" y="92"/>
                  </a:lnTo>
                  <a:lnTo>
                    <a:pt x="382" y="94"/>
                  </a:lnTo>
                  <a:lnTo>
                    <a:pt x="384" y="94"/>
                  </a:lnTo>
                  <a:lnTo>
                    <a:pt x="384" y="96"/>
                  </a:lnTo>
                  <a:lnTo>
                    <a:pt x="384" y="98"/>
                  </a:lnTo>
                  <a:lnTo>
                    <a:pt x="384" y="96"/>
                  </a:lnTo>
                  <a:lnTo>
                    <a:pt x="382" y="96"/>
                  </a:lnTo>
                  <a:lnTo>
                    <a:pt x="382" y="98"/>
                  </a:lnTo>
                  <a:lnTo>
                    <a:pt x="384" y="98"/>
                  </a:lnTo>
                  <a:lnTo>
                    <a:pt x="384" y="100"/>
                  </a:lnTo>
                  <a:lnTo>
                    <a:pt x="382" y="100"/>
                  </a:lnTo>
                  <a:lnTo>
                    <a:pt x="382" y="102"/>
                  </a:lnTo>
                  <a:lnTo>
                    <a:pt x="384" y="100"/>
                  </a:lnTo>
                  <a:lnTo>
                    <a:pt x="384" y="102"/>
                  </a:lnTo>
                  <a:lnTo>
                    <a:pt x="386" y="102"/>
                  </a:lnTo>
                  <a:lnTo>
                    <a:pt x="384" y="102"/>
                  </a:lnTo>
                  <a:lnTo>
                    <a:pt x="384" y="100"/>
                  </a:lnTo>
                  <a:lnTo>
                    <a:pt x="386" y="100"/>
                  </a:lnTo>
                  <a:lnTo>
                    <a:pt x="386" y="102"/>
                  </a:lnTo>
                  <a:lnTo>
                    <a:pt x="386" y="102"/>
                  </a:lnTo>
                  <a:lnTo>
                    <a:pt x="386" y="104"/>
                  </a:lnTo>
                  <a:lnTo>
                    <a:pt x="386" y="102"/>
                  </a:lnTo>
                  <a:lnTo>
                    <a:pt x="386" y="100"/>
                  </a:lnTo>
                  <a:lnTo>
                    <a:pt x="388" y="100"/>
                  </a:lnTo>
                  <a:lnTo>
                    <a:pt x="388" y="98"/>
                  </a:lnTo>
                  <a:lnTo>
                    <a:pt x="390" y="96"/>
                  </a:lnTo>
                  <a:lnTo>
                    <a:pt x="392" y="96"/>
                  </a:lnTo>
                  <a:lnTo>
                    <a:pt x="392" y="94"/>
                  </a:lnTo>
                  <a:lnTo>
                    <a:pt x="394" y="94"/>
                  </a:lnTo>
                  <a:lnTo>
                    <a:pt x="394" y="96"/>
                  </a:lnTo>
                  <a:lnTo>
                    <a:pt x="392" y="96"/>
                  </a:lnTo>
                  <a:lnTo>
                    <a:pt x="394" y="96"/>
                  </a:lnTo>
                  <a:lnTo>
                    <a:pt x="394" y="98"/>
                  </a:lnTo>
                  <a:lnTo>
                    <a:pt x="392" y="98"/>
                  </a:lnTo>
                  <a:lnTo>
                    <a:pt x="394" y="98"/>
                  </a:lnTo>
                  <a:lnTo>
                    <a:pt x="396" y="98"/>
                  </a:lnTo>
                  <a:lnTo>
                    <a:pt x="396" y="100"/>
                  </a:lnTo>
                  <a:lnTo>
                    <a:pt x="394" y="100"/>
                  </a:lnTo>
                  <a:lnTo>
                    <a:pt x="394" y="102"/>
                  </a:lnTo>
                  <a:lnTo>
                    <a:pt x="394" y="104"/>
                  </a:lnTo>
                  <a:lnTo>
                    <a:pt x="394" y="106"/>
                  </a:lnTo>
                  <a:lnTo>
                    <a:pt x="392" y="106"/>
                  </a:lnTo>
                  <a:lnTo>
                    <a:pt x="392" y="108"/>
                  </a:lnTo>
                  <a:lnTo>
                    <a:pt x="392" y="110"/>
                  </a:lnTo>
                  <a:lnTo>
                    <a:pt x="392" y="112"/>
                  </a:lnTo>
                  <a:lnTo>
                    <a:pt x="392" y="114"/>
                  </a:lnTo>
                  <a:lnTo>
                    <a:pt x="390" y="114"/>
                  </a:lnTo>
                  <a:lnTo>
                    <a:pt x="392" y="116"/>
                  </a:lnTo>
                  <a:lnTo>
                    <a:pt x="390" y="118"/>
                  </a:lnTo>
                  <a:lnTo>
                    <a:pt x="390" y="120"/>
                  </a:lnTo>
                  <a:lnTo>
                    <a:pt x="392" y="122"/>
                  </a:lnTo>
                  <a:lnTo>
                    <a:pt x="392" y="124"/>
                  </a:lnTo>
                  <a:lnTo>
                    <a:pt x="392" y="122"/>
                  </a:lnTo>
                  <a:lnTo>
                    <a:pt x="392" y="120"/>
                  </a:lnTo>
                  <a:lnTo>
                    <a:pt x="394" y="118"/>
                  </a:lnTo>
                  <a:lnTo>
                    <a:pt x="394" y="116"/>
                  </a:lnTo>
                  <a:lnTo>
                    <a:pt x="394" y="114"/>
                  </a:lnTo>
                  <a:lnTo>
                    <a:pt x="394" y="112"/>
                  </a:lnTo>
                  <a:lnTo>
                    <a:pt x="396" y="112"/>
                  </a:lnTo>
                  <a:lnTo>
                    <a:pt x="396" y="110"/>
                  </a:lnTo>
                  <a:lnTo>
                    <a:pt x="396" y="108"/>
                  </a:lnTo>
                  <a:lnTo>
                    <a:pt x="398" y="108"/>
                  </a:lnTo>
                  <a:lnTo>
                    <a:pt x="398" y="106"/>
                  </a:lnTo>
                  <a:lnTo>
                    <a:pt x="398" y="108"/>
                  </a:lnTo>
                  <a:lnTo>
                    <a:pt x="398" y="110"/>
                  </a:lnTo>
                  <a:lnTo>
                    <a:pt x="398" y="112"/>
                  </a:lnTo>
                  <a:lnTo>
                    <a:pt x="398" y="114"/>
                  </a:lnTo>
                  <a:lnTo>
                    <a:pt x="398" y="116"/>
                  </a:lnTo>
                  <a:lnTo>
                    <a:pt x="398" y="114"/>
                  </a:lnTo>
                  <a:lnTo>
                    <a:pt x="400" y="114"/>
                  </a:lnTo>
                  <a:lnTo>
                    <a:pt x="400" y="112"/>
                  </a:lnTo>
                  <a:lnTo>
                    <a:pt x="402" y="110"/>
                  </a:lnTo>
                  <a:lnTo>
                    <a:pt x="402" y="108"/>
                  </a:lnTo>
                  <a:lnTo>
                    <a:pt x="402" y="106"/>
                  </a:lnTo>
                  <a:lnTo>
                    <a:pt x="404" y="104"/>
                  </a:lnTo>
                  <a:lnTo>
                    <a:pt x="404" y="102"/>
                  </a:lnTo>
                  <a:lnTo>
                    <a:pt x="406" y="102"/>
                  </a:lnTo>
                  <a:lnTo>
                    <a:pt x="406" y="104"/>
                  </a:lnTo>
                  <a:lnTo>
                    <a:pt x="408" y="104"/>
                  </a:lnTo>
                  <a:lnTo>
                    <a:pt x="406" y="106"/>
                  </a:lnTo>
                  <a:lnTo>
                    <a:pt x="406" y="108"/>
                  </a:lnTo>
                  <a:lnTo>
                    <a:pt x="406" y="110"/>
                  </a:lnTo>
                  <a:lnTo>
                    <a:pt x="406" y="112"/>
                  </a:lnTo>
                  <a:lnTo>
                    <a:pt x="406" y="114"/>
                  </a:lnTo>
                  <a:lnTo>
                    <a:pt x="406" y="116"/>
                  </a:lnTo>
                  <a:lnTo>
                    <a:pt x="406" y="118"/>
                  </a:lnTo>
                  <a:lnTo>
                    <a:pt x="404" y="118"/>
                  </a:lnTo>
                  <a:lnTo>
                    <a:pt x="406" y="120"/>
                  </a:lnTo>
                  <a:lnTo>
                    <a:pt x="406" y="122"/>
                  </a:lnTo>
                  <a:lnTo>
                    <a:pt x="404" y="124"/>
                  </a:lnTo>
                  <a:lnTo>
                    <a:pt x="404" y="126"/>
                  </a:lnTo>
                  <a:lnTo>
                    <a:pt x="402" y="124"/>
                  </a:lnTo>
                  <a:lnTo>
                    <a:pt x="400" y="126"/>
                  </a:lnTo>
                  <a:lnTo>
                    <a:pt x="398" y="128"/>
                  </a:lnTo>
                  <a:lnTo>
                    <a:pt x="400" y="128"/>
                  </a:lnTo>
                  <a:lnTo>
                    <a:pt x="400" y="130"/>
                  </a:lnTo>
                  <a:lnTo>
                    <a:pt x="398" y="132"/>
                  </a:lnTo>
                  <a:lnTo>
                    <a:pt x="396" y="134"/>
                  </a:lnTo>
                  <a:lnTo>
                    <a:pt x="394" y="134"/>
                  </a:lnTo>
                  <a:lnTo>
                    <a:pt x="392" y="132"/>
                  </a:lnTo>
                  <a:lnTo>
                    <a:pt x="392" y="134"/>
                  </a:lnTo>
                  <a:lnTo>
                    <a:pt x="392" y="132"/>
                  </a:lnTo>
                  <a:lnTo>
                    <a:pt x="392" y="130"/>
                  </a:lnTo>
                  <a:lnTo>
                    <a:pt x="390" y="130"/>
                  </a:lnTo>
                  <a:lnTo>
                    <a:pt x="388" y="130"/>
                  </a:lnTo>
                  <a:lnTo>
                    <a:pt x="386" y="130"/>
                  </a:lnTo>
                  <a:lnTo>
                    <a:pt x="386" y="128"/>
                  </a:lnTo>
                  <a:lnTo>
                    <a:pt x="386" y="126"/>
                  </a:lnTo>
                  <a:lnTo>
                    <a:pt x="386" y="124"/>
                  </a:lnTo>
                  <a:lnTo>
                    <a:pt x="386" y="124"/>
                  </a:lnTo>
                  <a:lnTo>
                    <a:pt x="386" y="122"/>
                  </a:lnTo>
                  <a:lnTo>
                    <a:pt x="386" y="120"/>
                  </a:lnTo>
                  <a:lnTo>
                    <a:pt x="386" y="118"/>
                  </a:lnTo>
                  <a:lnTo>
                    <a:pt x="384" y="120"/>
                  </a:lnTo>
                  <a:lnTo>
                    <a:pt x="384" y="118"/>
                  </a:lnTo>
                  <a:lnTo>
                    <a:pt x="386" y="118"/>
                  </a:lnTo>
                  <a:lnTo>
                    <a:pt x="384" y="118"/>
                  </a:lnTo>
                  <a:lnTo>
                    <a:pt x="384" y="116"/>
                  </a:lnTo>
                  <a:lnTo>
                    <a:pt x="384" y="114"/>
                  </a:lnTo>
                  <a:lnTo>
                    <a:pt x="384" y="116"/>
                  </a:lnTo>
                  <a:lnTo>
                    <a:pt x="384" y="118"/>
                  </a:lnTo>
                  <a:lnTo>
                    <a:pt x="382" y="118"/>
                  </a:lnTo>
                  <a:lnTo>
                    <a:pt x="382" y="116"/>
                  </a:lnTo>
                  <a:lnTo>
                    <a:pt x="380" y="116"/>
                  </a:lnTo>
                  <a:lnTo>
                    <a:pt x="382" y="118"/>
                  </a:lnTo>
                  <a:lnTo>
                    <a:pt x="382" y="120"/>
                  </a:lnTo>
                  <a:lnTo>
                    <a:pt x="380" y="118"/>
                  </a:lnTo>
                  <a:lnTo>
                    <a:pt x="378" y="118"/>
                  </a:lnTo>
                  <a:lnTo>
                    <a:pt x="378" y="120"/>
                  </a:lnTo>
                  <a:lnTo>
                    <a:pt x="378" y="122"/>
                  </a:lnTo>
                  <a:lnTo>
                    <a:pt x="378" y="124"/>
                  </a:lnTo>
                  <a:lnTo>
                    <a:pt x="376" y="122"/>
                  </a:lnTo>
                  <a:lnTo>
                    <a:pt x="376" y="124"/>
                  </a:lnTo>
                  <a:lnTo>
                    <a:pt x="378" y="124"/>
                  </a:lnTo>
                  <a:lnTo>
                    <a:pt x="376" y="124"/>
                  </a:lnTo>
                  <a:lnTo>
                    <a:pt x="378" y="126"/>
                  </a:lnTo>
                  <a:lnTo>
                    <a:pt x="378" y="124"/>
                  </a:lnTo>
                  <a:lnTo>
                    <a:pt x="380" y="124"/>
                  </a:lnTo>
                  <a:lnTo>
                    <a:pt x="380" y="126"/>
                  </a:lnTo>
                  <a:lnTo>
                    <a:pt x="380" y="128"/>
                  </a:lnTo>
                  <a:lnTo>
                    <a:pt x="380" y="130"/>
                  </a:lnTo>
                  <a:lnTo>
                    <a:pt x="378" y="128"/>
                  </a:lnTo>
                  <a:lnTo>
                    <a:pt x="376" y="128"/>
                  </a:lnTo>
                  <a:lnTo>
                    <a:pt x="376" y="126"/>
                  </a:lnTo>
                  <a:lnTo>
                    <a:pt x="374" y="126"/>
                  </a:lnTo>
                  <a:lnTo>
                    <a:pt x="374" y="128"/>
                  </a:lnTo>
                  <a:lnTo>
                    <a:pt x="376" y="128"/>
                  </a:lnTo>
                  <a:lnTo>
                    <a:pt x="376" y="130"/>
                  </a:lnTo>
                  <a:lnTo>
                    <a:pt x="378" y="130"/>
                  </a:lnTo>
                  <a:lnTo>
                    <a:pt x="376" y="130"/>
                  </a:lnTo>
                  <a:lnTo>
                    <a:pt x="376" y="132"/>
                  </a:lnTo>
                  <a:lnTo>
                    <a:pt x="378" y="132"/>
                  </a:lnTo>
                  <a:lnTo>
                    <a:pt x="378" y="134"/>
                  </a:lnTo>
                  <a:lnTo>
                    <a:pt x="376" y="134"/>
                  </a:lnTo>
                  <a:lnTo>
                    <a:pt x="378" y="134"/>
                  </a:lnTo>
                  <a:lnTo>
                    <a:pt x="380" y="134"/>
                  </a:lnTo>
                  <a:lnTo>
                    <a:pt x="382" y="134"/>
                  </a:lnTo>
                  <a:lnTo>
                    <a:pt x="382" y="136"/>
                  </a:lnTo>
                  <a:lnTo>
                    <a:pt x="380" y="136"/>
                  </a:lnTo>
                  <a:lnTo>
                    <a:pt x="378" y="136"/>
                  </a:lnTo>
                  <a:lnTo>
                    <a:pt x="378" y="138"/>
                  </a:lnTo>
                  <a:lnTo>
                    <a:pt x="376" y="138"/>
                  </a:lnTo>
                  <a:lnTo>
                    <a:pt x="376" y="140"/>
                  </a:lnTo>
                  <a:lnTo>
                    <a:pt x="376" y="138"/>
                  </a:lnTo>
                  <a:lnTo>
                    <a:pt x="374" y="138"/>
                  </a:lnTo>
                  <a:lnTo>
                    <a:pt x="376" y="138"/>
                  </a:lnTo>
                  <a:lnTo>
                    <a:pt x="376" y="136"/>
                  </a:lnTo>
                  <a:lnTo>
                    <a:pt x="374" y="136"/>
                  </a:lnTo>
                  <a:lnTo>
                    <a:pt x="372" y="136"/>
                  </a:lnTo>
                  <a:lnTo>
                    <a:pt x="372" y="138"/>
                  </a:lnTo>
                  <a:lnTo>
                    <a:pt x="370" y="138"/>
                  </a:lnTo>
                  <a:lnTo>
                    <a:pt x="370" y="136"/>
                  </a:lnTo>
                  <a:lnTo>
                    <a:pt x="370" y="134"/>
                  </a:lnTo>
                  <a:lnTo>
                    <a:pt x="370" y="136"/>
                  </a:lnTo>
                  <a:lnTo>
                    <a:pt x="368" y="136"/>
                  </a:lnTo>
                  <a:lnTo>
                    <a:pt x="368" y="134"/>
                  </a:lnTo>
                  <a:lnTo>
                    <a:pt x="366" y="134"/>
                  </a:lnTo>
                  <a:lnTo>
                    <a:pt x="366" y="136"/>
                  </a:lnTo>
                  <a:lnTo>
                    <a:pt x="364" y="136"/>
                  </a:lnTo>
                  <a:lnTo>
                    <a:pt x="362" y="138"/>
                  </a:lnTo>
                  <a:lnTo>
                    <a:pt x="360" y="138"/>
                  </a:lnTo>
                  <a:lnTo>
                    <a:pt x="360" y="140"/>
                  </a:lnTo>
                  <a:lnTo>
                    <a:pt x="360" y="142"/>
                  </a:lnTo>
                  <a:lnTo>
                    <a:pt x="358" y="142"/>
                  </a:lnTo>
                  <a:lnTo>
                    <a:pt x="358" y="144"/>
                  </a:lnTo>
                  <a:lnTo>
                    <a:pt x="356" y="142"/>
                  </a:lnTo>
                  <a:lnTo>
                    <a:pt x="356" y="140"/>
                  </a:lnTo>
                  <a:lnTo>
                    <a:pt x="356" y="138"/>
                  </a:lnTo>
                  <a:lnTo>
                    <a:pt x="356" y="136"/>
                  </a:lnTo>
                  <a:lnTo>
                    <a:pt x="356" y="134"/>
                  </a:lnTo>
                  <a:lnTo>
                    <a:pt x="358" y="134"/>
                  </a:lnTo>
                  <a:lnTo>
                    <a:pt x="356" y="134"/>
                  </a:lnTo>
                  <a:lnTo>
                    <a:pt x="356" y="132"/>
                  </a:lnTo>
                  <a:lnTo>
                    <a:pt x="356" y="130"/>
                  </a:lnTo>
                  <a:lnTo>
                    <a:pt x="358" y="130"/>
                  </a:lnTo>
                  <a:lnTo>
                    <a:pt x="356" y="130"/>
                  </a:lnTo>
                  <a:lnTo>
                    <a:pt x="356" y="128"/>
                  </a:lnTo>
                  <a:lnTo>
                    <a:pt x="356" y="126"/>
                  </a:lnTo>
                  <a:lnTo>
                    <a:pt x="356" y="124"/>
                  </a:lnTo>
                  <a:lnTo>
                    <a:pt x="358" y="124"/>
                  </a:lnTo>
                  <a:lnTo>
                    <a:pt x="356" y="124"/>
                  </a:lnTo>
                  <a:lnTo>
                    <a:pt x="356" y="122"/>
                  </a:lnTo>
                  <a:lnTo>
                    <a:pt x="356" y="124"/>
                  </a:lnTo>
                  <a:lnTo>
                    <a:pt x="356" y="126"/>
                  </a:lnTo>
                  <a:lnTo>
                    <a:pt x="356" y="128"/>
                  </a:lnTo>
                  <a:lnTo>
                    <a:pt x="354" y="128"/>
                  </a:lnTo>
                  <a:lnTo>
                    <a:pt x="354" y="126"/>
                  </a:lnTo>
                  <a:lnTo>
                    <a:pt x="354" y="128"/>
                  </a:lnTo>
                  <a:lnTo>
                    <a:pt x="354" y="130"/>
                  </a:lnTo>
                  <a:lnTo>
                    <a:pt x="354" y="132"/>
                  </a:lnTo>
                  <a:lnTo>
                    <a:pt x="352" y="132"/>
                  </a:lnTo>
                  <a:lnTo>
                    <a:pt x="352" y="134"/>
                  </a:lnTo>
                  <a:lnTo>
                    <a:pt x="352" y="134"/>
                  </a:lnTo>
                  <a:lnTo>
                    <a:pt x="352" y="136"/>
                  </a:lnTo>
                  <a:lnTo>
                    <a:pt x="352" y="138"/>
                  </a:lnTo>
                  <a:lnTo>
                    <a:pt x="352" y="140"/>
                  </a:lnTo>
                  <a:lnTo>
                    <a:pt x="352" y="142"/>
                  </a:lnTo>
                  <a:lnTo>
                    <a:pt x="350" y="142"/>
                  </a:lnTo>
                  <a:lnTo>
                    <a:pt x="350" y="144"/>
                  </a:lnTo>
                  <a:lnTo>
                    <a:pt x="350" y="146"/>
                  </a:lnTo>
                  <a:lnTo>
                    <a:pt x="348" y="146"/>
                  </a:lnTo>
                  <a:lnTo>
                    <a:pt x="346" y="146"/>
                  </a:lnTo>
                  <a:lnTo>
                    <a:pt x="348" y="146"/>
                  </a:lnTo>
                  <a:lnTo>
                    <a:pt x="348" y="148"/>
                  </a:lnTo>
                  <a:lnTo>
                    <a:pt x="346" y="148"/>
                  </a:lnTo>
                  <a:lnTo>
                    <a:pt x="344" y="148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8"/>
                  </a:lnTo>
                  <a:lnTo>
                    <a:pt x="338" y="146"/>
                  </a:lnTo>
                  <a:lnTo>
                    <a:pt x="338" y="144"/>
                  </a:lnTo>
                  <a:lnTo>
                    <a:pt x="338" y="142"/>
                  </a:lnTo>
                  <a:lnTo>
                    <a:pt x="338" y="144"/>
                  </a:lnTo>
                  <a:lnTo>
                    <a:pt x="338" y="144"/>
                  </a:lnTo>
                  <a:lnTo>
                    <a:pt x="338" y="146"/>
                  </a:lnTo>
                  <a:lnTo>
                    <a:pt x="338" y="146"/>
                  </a:lnTo>
                  <a:lnTo>
                    <a:pt x="338" y="148"/>
                  </a:lnTo>
                  <a:lnTo>
                    <a:pt x="338" y="150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40" y="154"/>
                  </a:lnTo>
                  <a:lnTo>
                    <a:pt x="340" y="156"/>
                  </a:lnTo>
                  <a:lnTo>
                    <a:pt x="338" y="156"/>
                  </a:lnTo>
                  <a:lnTo>
                    <a:pt x="338" y="158"/>
                  </a:lnTo>
                  <a:lnTo>
                    <a:pt x="338" y="158"/>
                  </a:lnTo>
                  <a:lnTo>
                    <a:pt x="336" y="158"/>
                  </a:lnTo>
                  <a:lnTo>
                    <a:pt x="334" y="158"/>
                  </a:lnTo>
                  <a:lnTo>
                    <a:pt x="332" y="158"/>
                  </a:lnTo>
                  <a:lnTo>
                    <a:pt x="330" y="156"/>
                  </a:lnTo>
                  <a:lnTo>
                    <a:pt x="328" y="156"/>
                  </a:lnTo>
                  <a:lnTo>
                    <a:pt x="328" y="154"/>
                  </a:lnTo>
                  <a:lnTo>
                    <a:pt x="326" y="154"/>
                  </a:lnTo>
                  <a:lnTo>
                    <a:pt x="326" y="152"/>
                  </a:lnTo>
                  <a:lnTo>
                    <a:pt x="324" y="152"/>
                  </a:lnTo>
                  <a:lnTo>
                    <a:pt x="322" y="152"/>
                  </a:lnTo>
                  <a:lnTo>
                    <a:pt x="322" y="150"/>
                  </a:lnTo>
                  <a:lnTo>
                    <a:pt x="322" y="152"/>
                  </a:lnTo>
                  <a:lnTo>
                    <a:pt x="320" y="150"/>
                  </a:lnTo>
                  <a:lnTo>
                    <a:pt x="318" y="150"/>
                  </a:lnTo>
                  <a:lnTo>
                    <a:pt x="318" y="148"/>
                  </a:lnTo>
                  <a:lnTo>
                    <a:pt x="316" y="148"/>
                  </a:lnTo>
                  <a:lnTo>
                    <a:pt x="316" y="146"/>
                  </a:lnTo>
                  <a:lnTo>
                    <a:pt x="314" y="144"/>
                  </a:lnTo>
                  <a:lnTo>
                    <a:pt x="314" y="142"/>
                  </a:lnTo>
                  <a:lnTo>
                    <a:pt x="314" y="140"/>
                  </a:lnTo>
                  <a:lnTo>
                    <a:pt x="316" y="140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2" y="140"/>
                  </a:lnTo>
                  <a:lnTo>
                    <a:pt x="312" y="138"/>
                  </a:lnTo>
                  <a:lnTo>
                    <a:pt x="310" y="138"/>
                  </a:lnTo>
                  <a:lnTo>
                    <a:pt x="308" y="140"/>
                  </a:lnTo>
                  <a:lnTo>
                    <a:pt x="306" y="140"/>
                  </a:lnTo>
                  <a:lnTo>
                    <a:pt x="306" y="138"/>
                  </a:lnTo>
                  <a:lnTo>
                    <a:pt x="306" y="136"/>
                  </a:lnTo>
                  <a:lnTo>
                    <a:pt x="304" y="136"/>
                  </a:lnTo>
                  <a:lnTo>
                    <a:pt x="304" y="134"/>
                  </a:lnTo>
                  <a:lnTo>
                    <a:pt x="302" y="134"/>
                  </a:lnTo>
                  <a:lnTo>
                    <a:pt x="302" y="134"/>
                  </a:lnTo>
                  <a:lnTo>
                    <a:pt x="300" y="134"/>
                  </a:lnTo>
                  <a:lnTo>
                    <a:pt x="300" y="132"/>
                  </a:lnTo>
                  <a:lnTo>
                    <a:pt x="302" y="130"/>
                  </a:lnTo>
                  <a:lnTo>
                    <a:pt x="302" y="128"/>
                  </a:lnTo>
                  <a:lnTo>
                    <a:pt x="300" y="128"/>
                  </a:lnTo>
                  <a:lnTo>
                    <a:pt x="302" y="126"/>
                  </a:lnTo>
                  <a:lnTo>
                    <a:pt x="302" y="124"/>
                  </a:lnTo>
                  <a:lnTo>
                    <a:pt x="304" y="124"/>
                  </a:lnTo>
                  <a:lnTo>
                    <a:pt x="306" y="124"/>
                  </a:lnTo>
                  <a:lnTo>
                    <a:pt x="308" y="126"/>
                  </a:lnTo>
                  <a:lnTo>
                    <a:pt x="308" y="124"/>
                  </a:lnTo>
                  <a:lnTo>
                    <a:pt x="310" y="124"/>
                  </a:lnTo>
                  <a:lnTo>
                    <a:pt x="310" y="126"/>
                  </a:lnTo>
                  <a:lnTo>
                    <a:pt x="312" y="126"/>
                  </a:lnTo>
                  <a:lnTo>
                    <a:pt x="314" y="126"/>
                  </a:lnTo>
                  <a:lnTo>
                    <a:pt x="314" y="128"/>
                  </a:lnTo>
                  <a:lnTo>
                    <a:pt x="316" y="126"/>
                  </a:lnTo>
                  <a:lnTo>
                    <a:pt x="318" y="126"/>
                  </a:lnTo>
                  <a:lnTo>
                    <a:pt x="320" y="128"/>
                  </a:lnTo>
                  <a:lnTo>
                    <a:pt x="320" y="130"/>
                  </a:lnTo>
                  <a:lnTo>
                    <a:pt x="320" y="132"/>
                  </a:lnTo>
                  <a:lnTo>
                    <a:pt x="320" y="130"/>
                  </a:lnTo>
                  <a:lnTo>
                    <a:pt x="320" y="128"/>
                  </a:lnTo>
                  <a:lnTo>
                    <a:pt x="322" y="128"/>
                  </a:lnTo>
                  <a:lnTo>
                    <a:pt x="324" y="130"/>
                  </a:lnTo>
                  <a:lnTo>
                    <a:pt x="326" y="130"/>
                  </a:lnTo>
                  <a:lnTo>
                    <a:pt x="326" y="132"/>
                  </a:lnTo>
                  <a:lnTo>
                    <a:pt x="328" y="132"/>
                  </a:lnTo>
                  <a:lnTo>
                    <a:pt x="332" y="132"/>
                  </a:lnTo>
                  <a:lnTo>
                    <a:pt x="332" y="134"/>
                  </a:lnTo>
                  <a:lnTo>
                    <a:pt x="334" y="134"/>
                  </a:lnTo>
                  <a:lnTo>
                    <a:pt x="332" y="132"/>
                  </a:lnTo>
                  <a:lnTo>
                    <a:pt x="330" y="132"/>
                  </a:lnTo>
                  <a:lnTo>
                    <a:pt x="330" y="130"/>
                  </a:lnTo>
                  <a:lnTo>
                    <a:pt x="328" y="130"/>
                  </a:lnTo>
                  <a:lnTo>
                    <a:pt x="328" y="128"/>
                  </a:lnTo>
                  <a:lnTo>
                    <a:pt x="326" y="128"/>
                  </a:lnTo>
                  <a:lnTo>
                    <a:pt x="324" y="126"/>
                  </a:lnTo>
                  <a:lnTo>
                    <a:pt x="324" y="128"/>
                  </a:lnTo>
                  <a:lnTo>
                    <a:pt x="322" y="126"/>
                  </a:lnTo>
                  <a:lnTo>
                    <a:pt x="320" y="126"/>
                  </a:lnTo>
                  <a:lnTo>
                    <a:pt x="320" y="124"/>
                  </a:lnTo>
                  <a:lnTo>
                    <a:pt x="320" y="122"/>
                  </a:lnTo>
                  <a:lnTo>
                    <a:pt x="318" y="122"/>
                  </a:lnTo>
                  <a:lnTo>
                    <a:pt x="316" y="120"/>
                  </a:lnTo>
                  <a:lnTo>
                    <a:pt x="314" y="120"/>
                  </a:lnTo>
                  <a:lnTo>
                    <a:pt x="312" y="118"/>
                  </a:lnTo>
                  <a:lnTo>
                    <a:pt x="312" y="116"/>
                  </a:lnTo>
                  <a:lnTo>
                    <a:pt x="312" y="114"/>
                  </a:lnTo>
                  <a:lnTo>
                    <a:pt x="314" y="114"/>
                  </a:lnTo>
                  <a:lnTo>
                    <a:pt x="314" y="112"/>
                  </a:lnTo>
                  <a:lnTo>
                    <a:pt x="316" y="110"/>
                  </a:lnTo>
                  <a:lnTo>
                    <a:pt x="316" y="108"/>
                  </a:lnTo>
                  <a:lnTo>
                    <a:pt x="318" y="110"/>
                  </a:lnTo>
                  <a:lnTo>
                    <a:pt x="320" y="110"/>
                  </a:lnTo>
                  <a:lnTo>
                    <a:pt x="322" y="110"/>
                  </a:lnTo>
                  <a:lnTo>
                    <a:pt x="322" y="112"/>
                  </a:lnTo>
                  <a:lnTo>
                    <a:pt x="324" y="112"/>
                  </a:lnTo>
                  <a:lnTo>
                    <a:pt x="326" y="112"/>
                  </a:lnTo>
                  <a:lnTo>
                    <a:pt x="328" y="112"/>
                  </a:lnTo>
                  <a:lnTo>
                    <a:pt x="328" y="114"/>
                  </a:lnTo>
                  <a:lnTo>
                    <a:pt x="330" y="114"/>
                  </a:lnTo>
                  <a:lnTo>
                    <a:pt x="330" y="116"/>
                  </a:lnTo>
                  <a:lnTo>
                    <a:pt x="330" y="114"/>
                  </a:lnTo>
                  <a:lnTo>
                    <a:pt x="330" y="112"/>
                  </a:lnTo>
                  <a:lnTo>
                    <a:pt x="332" y="112"/>
                  </a:lnTo>
                  <a:lnTo>
                    <a:pt x="334" y="112"/>
                  </a:lnTo>
                  <a:lnTo>
                    <a:pt x="336" y="112"/>
                  </a:lnTo>
                  <a:lnTo>
                    <a:pt x="338" y="112"/>
                  </a:lnTo>
                  <a:lnTo>
                    <a:pt x="338" y="114"/>
                  </a:lnTo>
                  <a:lnTo>
                    <a:pt x="338" y="116"/>
                  </a:lnTo>
                  <a:lnTo>
                    <a:pt x="338" y="118"/>
                  </a:lnTo>
                  <a:lnTo>
                    <a:pt x="340" y="120"/>
                  </a:lnTo>
                  <a:lnTo>
                    <a:pt x="340" y="118"/>
                  </a:lnTo>
                  <a:lnTo>
                    <a:pt x="338" y="118"/>
                  </a:lnTo>
                  <a:lnTo>
                    <a:pt x="340" y="116"/>
                  </a:lnTo>
                  <a:lnTo>
                    <a:pt x="340" y="114"/>
                  </a:lnTo>
                  <a:lnTo>
                    <a:pt x="342" y="116"/>
                  </a:lnTo>
                  <a:lnTo>
                    <a:pt x="342" y="114"/>
                  </a:lnTo>
                  <a:lnTo>
                    <a:pt x="340" y="114"/>
                  </a:lnTo>
                  <a:lnTo>
                    <a:pt x="338" y="114"/>
                  </a:lnTo>
                  <a:lnTo>
                    <a:pt x="338" y="112"/>
                  </a:lnTo>
                  <a:lnTo>
                    <a:pt x="338" y="110"/>
                  </a:lnTo>
                  <a:lnTo>
                    <a:pt x="338" y="108"/>
                  </a:lnTo>
                  <a:lnTo>
                    <a:pt x="338" y="106"/>
                  </a:lnTo>
                  <a:lnTo>
                    <a:pt x="340" y="106"/>
                  </a:lnTo>
                  <a:lnTo>
                    <a:pt x="338" y="106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38" y="102"/>
                  </a:lnTo>
                  <a:lnTo>
                    <a:pt x="338" y="100"/>
                  </a:lnTo>
                  <a:lnTo>
                    <a:pt x="338" y="102"/>
                  </a:lnTo>
                  <a:lnTo>
                    <a:pt x="338" y="102"/>
                  </a:lnTo>
                  <a:lnTo>
                    <a:pt x="340" y="102"/>
                  </a:lnTo>
                  <a:lnTo>
                    <a:pt x="340" y="104"/>
                  </a:lnTo>
                  <a:lnTo>
                    <a:pt x="342" y="102"/>
                  </a:lnTo>
                  <a:lnTo>
                    <a:pt x="340" y="102"/>
                  </a:lnTo>
                  <a:lnTo>
                    <a:pt x="340" y="100"/>
                  </a:lnTo>
                  <a:lnTo>
                    <a:pt x="338" y="100"/>
                  </a:lnTo>
                  <a:lnTo>
                    <a:pt x="338" y="98"/>
                  </a:lnTo>
                  <a:lnTo>
                    <a:pt x="338" y="98"/>
                  </a:lnTo>
                  <a:lnTo>
                    <a:pt x="336" y="98"/>
                  </a:lnTo>
                  <a:lnTo>
                    <a:pt x="334" y="98"/>
                  </a:lnTo>
                  <a:lnTo>
                    <a:pt x="336" y="96"/>
                  </a:lnTo>
                  <a:lnTo>
                    <a:pt x="334" y="96"/>
                  </a:lnTo>
                  <a:lnTo>
                    <a:pt x="332" y="96"/>
                  </a:lnTo>
                  <a:lnTo>
                    <a:pt x="332" y="94"/>
                  </a:lnTo>
                  <a:lnTo>
                    <a:pt x="330" y="92"/>
                  </a:lnTo>
                  <a:lnTo>
                    <a:pt x="330" y="90"/>
                  </a:lnTo>
                  <a:lnTo>
                    <a:pt x="330" y="92"/>
                  </a:lnTo>
                  <a:lnTo>
                    <a:pt x="332" y="92"/>
                  </a:lnTo>
                  <a:lnTo>
                    <a:pt x="334" y="92"/>
                  </a:lnTo>
                  <a:lnTo>
                    <a:pt x="336" y="92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90"/>
                  </a:lnTo>
                  <a:lnTo>
                    <a:pt x="338" y="92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38" y="92"/>
                  </a:lnTo>
                  <a:lnTo>
                    <a:pt x="338" y="90"/>
                  </a:lnTo>
                  <a:lnTo>
                    <a:pt x="338" y="88"/>
                  </a:lnTo>
                  <a:lnTo>
                    <a:pt x="338" y="86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42" y="86"/>
                  </a:lnTo>
                  <a:lnTo>
                    <a:pt x="342" y="84"/>
                  </a:lnTo>
                  <a:lnTo>
                    <a:pt x="342" y="86"/>
                  </a:lnTo>
                  <a:lnTo>
                    <a:pt x="344" y="86"/>
                  </a:lnTo>
                  <a:lnTo>
                    <a:pt x="344" y="86"/>
                  </a:lnTo>
                  <a:lnTo>
                    <a:pt x="344" y="88"/>
                  </a:lnTo>
                  <a:lnTo>
                    <a:pt x="344" y="90"/>
                  </a:lnTo>
                  <a:lnTo>
                    <a:pt x="346" y="90"/>
                  </a:lnTo>
                  <a:lnTo>
                    <a:pt x="348" y="90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6" y="88"/>
                  </a:lnTo>
                  <a:lnTo>
                    <a:pt x="348" y="88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6" y="86"/>
                  </a:lnTo>
                  <a:lnTo>
                    <a:pt x="346" y="86"/>
                  </a:lnTo>
                  <a:lnTo>
                    <a:pt x="348" y="86"/>
                  </a:lnTo>
                  <a:lnTo>
                    <a:pt x="348" y="84"/>
                  </a:lnTo>
                  <a:lnTo>
                    <a:pt x="346" y="84"/>
                  </a:lnTo>
                  <a:lnTo>
                    <a:pt x="348" y="84"/>
                  </a:lnTo>
                  <a:lnTo>
                    <a:pt x="346" y="82"/>
                  </a:lnTo>
                  <a:lnTo>
                    <a:pt x="348" y="82"/>
                  </a:lnTo>
                  <a:lnTo>
                    <a:pt x="350" y="82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2" y="86"/>
                  </a:lnTo>
                  <a:lnTo>
                    <a:pt x="354" y="86"/>
                  </a:lnTo>
                  <a:lnTo>
                    <a:pt x="354" y="84"/>
                  </a:lnTo>
                  <a:lnTo>
                    <a:pt x="356" y="84"/>
                  </a:lnTo>
                  <a:lnTo>
                    <a:pt x="358" y="84"/>
                  </a:lnTo>
                  <a:lnTo>
                    <a:pt x="358" y="86"/>
                  </a:lnTo>
                  <a:lnTo>
                    <a:pt x="356" y="86"/>
                  </a:lnTo>
                  <a:lnTo>
                    <a:pt x="358" y="86"/>
                  </a:lnTo>
                  <a:lnTo>
                    <a:pt x="358" y="84"/>
                  </a:lnTo>
                  <a:lnTo>
                    <a:pt x="360" y="84"/>
                  </a:lnTo>
                  <a:lnTo>
                    <a:pt x="362" y="84"/>
                  </a:lnTo>
                  <a:lnTo>
                    <a:pt x="364" y="84"/>
                  </a:lnTo>
                  <a:lnTo>
                    <a:pt x="362" y="84"/>
                  </a:lnTo>
                  <a:lnTo>
                    <a:pt x="362" y="86"/>
                  </a:lnTo>
                  <a:lnTo>
                    <a:pt x="362" y="86"/>
                  </a:lnTo>
                  <a:lnTo>
                    <a:pt x="362" y="88"/>
                  </a:lnTo>
                  <a:lnTo>
                    <a:pt x="360" y="88"/>
                  </a:lnTo>
                  <a:lnTo>
                    <a:pt x="360" y="90"/>
                  </a:lnTo>
                  <a:lnTo>
                    <a:pt x="358" y="90"/>
                  </a:lnTo>
                  <a:lnTo>
                    <a:pt x="360" y="92"/>
                  </a:lnTo>
                  <a:lnTo>
                    <a:pt x="362" y="90"/>
                  </a:lnTo>
                  <a:lnTo>
                    <a:pt x="362" y="92"/>
                  </a:lnTo>
                  <a:lnTo>
                    <a:pt x="362" y="94"/>
                  </a:lnTo>
                  <a:lnTo>
                    <a:pt x="364" y="92"/>
                  </a:lnTo>
                  <a:lnTo>
                    <a:pt x="364" y="94"/>
                  </a:lnTo>
                  <a:lnTo>
                    <a:pt x="364" y="96"/>
                  </a:lnTo>
                  <a:lnTo>
                    <a:pt x="362" y="96"/>
                  </a:lnTo>
                  <a:lnTo>
                    <a:pt x="362" y="98"/>
                  </a:lnTo>
                  <a:lnTo>
                    <a:pt x="362" y="100"/>
                  </a:lnTo>
                  <a:lnTo>
                    <a:pt x="362" y="102"/>
                  </a:lnTo>
                  <a:lnTo>
                    <a:pt x="362" y="104"/>
                  </a:lnTo>
                  <a:lnTo>
                    <a:pt x="364" y="104"/>
                  </a:lnTo>
                  <a:lnTo>
                    <a:pt x="364" y="102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102"/>
                  </a:lnTo>
                  <a:lnTo>
                    <a:pt x="366" y="100"/>
                  </a:lnTo>
                  <a:lnTo>
                    <a:pt x="366" y="98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70" y="102"/>
                  </a:lnTo>
                  <a:lnTo>
                    <a:pt x="370" y="104"/>
                  </a:lnTo>
                  <a:lnTo>
                    <a:pt x="370" y="106"/>
                  </a:lnTo>
                  <a:lnTo>
                    <a:pt x="370" y="108"/>
                  </a:lnTo>
                  <a:lnTo>
                    <a:pt x="368" y="108"/>
                  </a:lnTo>
                  <a:lnTo>
                    <a:pt x="370" y="108"/>
                  </a:lnTo>
                  <a:lnTo>
                    <a:pt x="372" y="108"/>
                  </a:lnTo>
                  <a:lnTo>
                    <a:pt x="372" y="106"/>
                  </a:lnTo>
                  <a:lnTo>
                    <a:pt x="374" y="106"/>
                  </a:lnTo>
                  <a:lnTo>
                    <a:pt x="374" y="104"/>
                  </a:lnTo>
                  <a:lnTo>
                    <a:pt x="374" y="102"/>
                  </a:lnTo>
                  <a:lnTo>
                    <a:pt x="372" y="102"/>
                  </a:lnTo>
                  <a:lnTo>
                    <a:pt x="372" y="100"/>
                  </a:lnTo>
                  <a:lnTo>
                    <a:pt x="374" y="100"/>
                  </a:lnTo>
                  <a:lnTo>
                    <a:pt x="374" y="102"/>
                  </a:lnTo>
                  <a:lnTo>
                    <a:pt x="374" y="100"/>
                  </a:lnTo>
                  <a:lnTo>
                    <a:pt x="374" y="98"/>
                  </a:lnTo>
                  <a:lnTo>
                    <a:pt x="374" y="96"/>
                  </a:lnTo>
                  <a:lnTo>
                    <a:pt x="374" y="94"/>
                  </a:lnTo>
                  <a:lnTo>
                    <a:pt x="376" y="94"/>
                  </a:lnTo>
                  <a:lnTo>
                    <a:pt x="376" y="92"/>
                  </a:lnTo>
                  <a:lnTo>
                    <a:pt x="374" y="92"/>
                  </a:lnTo>
                  <a:lnTo>
                    <a:pt x="374" y="90"/>
                  </a:lnTo>
                  <a:lnTo>
                    <a:pt x="374" y="88"/>
                  </a:lnTo>
                  <a:lnTo>
                    <a:pt x="374" y="90"/>
                  </a:lnTo>
                  <a:lnTo>
                    <a:pt x="376" y="90"/>
                  </a:lnTo>
                  <a:lnTo>
                    <a:pt x="376" y="92"/>
                  </a:lnTo>
                  <a:lnTo>
                    <a:pt x="378" y="92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0" y="92"/>
                  </a:lnTo>
                  <a:lnTo>
                    <a:pt x="378" y="92"/>
                  </a:lnTo>
                  <a:lnTo>
                    <a:pt x="378" y="90"/>
                  </a:lnTo>
                  <a:close/>
                  <a:moveTo>
                    <a:pt x="370" y="76"/>
                  </a:moveTo>
                  <a:lnTo>
                    <a:pt x="370" y="78"/>
                  </a:lnTo>
                  <a:lnTo>
                    <a:pt x="370" y="80"/>
                  </a:lnTo>
                  <a:lnTo>
                    <a:pt x="368" y="80"/>
                  </a:lnTo>
                  <a:lnTo>
                    <a:pt x="366" y="82"/>
                  </a:lnTo>
                  <a:lnTo>
                    <a:pt x="368" y="80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0" y="76"/>
                  </a:lnTo>
                  <a:close/>
                  <a:moveTo>
                    <a:pt x="372" y="78"/>
                  </a:moveTo>
                  <a:lnTo>
                    <a:pt x="372" y="76"/>
                  </a:lnTo>
                  <a:lnTo>
                    <a:pt x="372" y="78"/>
                  </a:lnTo>
                  <a:close/>
                  <a:moveTo>
                    <a:pt x="348" y="66"/>
                  </a:moveTo>
                  <a:lnTo>
                    <a:pt x="348" y="68"/>
                  </a:lnTo>
                  <a:lnTo>
                    <a:pt x="346" y="66"/>
                  </a:lnTo>
                  <a:lnTo>
                    <a:pt x="348" y="66"/>
                  </a:lnTo>
                  <a:close/>
                  <a:moveTo>
                    <a:pt x="274" y="62"/>
                  </a:moveTo>
                  <a:lnTo>
                    <a:pt x="272" y="62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2" y="60"/>
                  </a:lnTo>
                  <a:lnTo>
                    <a:pt x="274" y="60"/>
                  </a:lnTo>
                  <a:lnTo>
                    <a:pt x="274" y="62"/>
                  </a:lnTo>
                  <a:close/>
                  <a:moveTo>
                    <a:pt x="348" y="66"/>
                  </a:moveTo>
                  <a:lnTo>
                    <a:pt x="350" y="66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2" y="66"/>
                  </a:lnTo>
                  <a:lnTo>
                    <a:pt x="354" y="66"/>
                  </a:lnTo>
                  <a:lnTo>
                    <a:pt x="354" y="64"/>
                  </a:lnTo>
                  <a:lnTo>
                    <a:pt x="352" y="62"/>
                  </a:lnTo>
                  <a:lnTo>
                    <a:pt x="352" y="60"/>
                  </a:lnTo>
                  <a:lnTo>
                    <a:pt x="354" y="60"/>
                  </a:lnTo>
                  <a:lnTo>
                    <a:pt x="354" y="58"/>
                  </a:lnTo>
                  <a:lnTo>
                    <a:pt x="356" y="58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56" y="60"/>
                  </a:lnTo>
                  <a:lnTo>
                    <a:pt x="356" y="62"/>
                  </a:lnTo>
                  <a:lnTo>
                    <a:pt x="356" y="64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60" y="62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8" y="66"/>
                  </a:lnTo>
                  <a:lnTo>
                    <a:pt x="358" y="68"/>
                  </a:lnTo>
                  <a:lnTo>
                    <a:pt x="356" y="68"/>
                  </a:lnTo>
                  <a:lnTo>
                    <a:pt x="358" y="68"/>
                  </a:lnTo>
                  <a:lnTo>
                    <a:pt x="358" y="66"/>
                  </a:lnTo>
                  <a:lnTo>
                    <a:pt x="360" y="66"/>
                  </a:lnTo>
                  <a:lnTo>
                    <a:pt x="360" y="64"/>
                  </a:lnTo>
                  <a:lnTo>
                    <a:pt x="360" y="62"/>
                  </a:lnTo>
                  <a:lnTo>
                    <a:pt x="362" y="62"/>
                  </a:lnTo>
                  <a:lnTo>
                    <a:pt x="364" y="62"/>
                  </a:lnTo>
                  <a:lnTo>
                    <a:pt x="362" y="60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6" y="62"/>
                  </a:lnTo>
                  <a:lnTo>
                    <a:pt x="364" y="60"/>
                  </a:lnTo>
                  <a:lnTo>
                    <a:pt x="364" y="58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8" y="60"/>
                  </a:lnTo>
                  <a:lnTo>
                    <a:pt x="370" y="60"/>
                  </a:lnTo>
                  <a:lnTo>
                    <a:pt x="370" y="58"/>
                  </a:lnTo>
                  <a:lnTo>
                    <a:pt x="370" y="56"/>
                  </a:lnTo>
                  <a:lnTo>
                    <a:pt x="372" y="56"/>
                  </a:lnTo>
                  <a:lnTo>
                    <a:pt x="374" y="56"/>
                  </a:lnTo>
                  <a:lnTo>
                    <a:pt x="376" y="56"/>
                  </a:lnTo>
                  <a:lnTo>
                    <a:pt x="374" y="56"/>
                  </a:lnTo>
                  <a:lnTo>
                    <a:pt x="374" y="58"/>
                  </a:lnTo>
                  <a:lnTo>
                    <a:pt x="376" y="58"/>
                  </a:lnTo>
                  <a:lnTo>
                    <a:pt x="376" y="60"/>
                  </a:lnTo>
                  <a:lnTo>
                    <a:pt x="374" y="60"/>
                  </a:lnTo>
                  <a:lnTo>
                    <a:pt x="374" y="62"/>
                  </a:lnTo>
                  <a:lnTo>
                    <a:pt x="374" y="64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6" y="64"/>
                  </a:lnTo>
                  <a:lnTo>
                    <a:pt x="376" y="66"/>
                  </a:lnTo>
                  <a:lnTo>
                    <a:pt x="374" y="66"/>
                  </a:lnTo>
                  <a:lnTo>
                    <a:pt x="374" y="68"/>
                  </a:lnTo>
                  <a:lnTo>
                    <a:pt x="372" y="68"/>
                  </a:lnTo>
                  <a:lnTo>
                    <a:pt x="372" y="70"/>
                  </a:lnTo>
                  <a:lnTo>
                    <a:pt x="374" y="70"/>
                  </a:lnTo>
                  <a:lnTo>
                    <a:pt x="374" y="72"/>
                  </a:lnTo>
                  <a:lnTo>
                    <a:pt x="374" y="74"/>
                  </a:lnTo>
                  <a:lnTo>
                    <a:pt x="374" y="72"/>
                  </a:lnTo>
                  <a:lnTo>
                    <a:pt x="372" y="72"/>
                  </a:lnTo>
                  <a:lnTo>
                    <a:pt x="372" y="74"/>
                  </a:lnTo>
                  <a:lnTo>
                    <a:pt x="372" y="76"/>
                  </a:lnTo>
                  <a:lnTo>
                    <a:pt x="370" y="76"/>
                  </a:lnTo>
                  <a:lnTo>
                    <a:pt x="370" y="74"/>
                  </a:lnTo>
                  <a:lnTo>
                    <a:pt x="372" y="74"/>
                  </a:lnTo>
                  <a:lnTo>
                    <a:pt x="372" y="72"/>
                  </a:lnTo>
                  <a:lnTo>
                    <a:pt x="370" y="72"/>
                  </a:lnTo>
                  <a:lnTo>
                    <a:pt x="370" y="74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8" y="78"/>
                  </a:lnTo>
                  <a:lnTo>
                    <a:pt x="368" y="80"/>
                  </a:lnTo>
                  <a:lnTo>
                    <a:pt x="366" y="80"/>
                  </a:lnTo>
                  <a:lnTo>
                    <a:pt x="366" y="82"/>
                  </a:lnTo>
                  <a:lnTo>
                    <a:pt x="364" y="82"/>
                  </a:lnTo>
                  <a:lnTo>
                    <a:pt x="362" y="82"/>
                  </a:lnTo>
                  <a:lnTo>
                    <a:pt x="360" y="82"/>
                  </a:lnTo>
                  <a:lnTo>
                    <a:pt x="358" y="82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56" y="78"/>
                  </a:lnTo>
                  <a:lnTo>
                    <a:pt x="354" y="80"/>
                  </a:lnTo>
                  <a:lnTo>
                    <a:pt x="354" y="78"/>
                  </a:lnTo>
                  <a:lnTo>
                    <a:pt x="352" y="78"/>
                  </a:lnTo>
                  <a:lnTo>
                    <a:pt x="352" y="80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2" y="78"/>
                  </a:lnTo>
                  <a:lnTo>
                    <a:pt x="350" y="78"/>
                  </a:lnTo>
                  <a:lnTo>
                    <a:pt x="350" y="76"/>
                  </a:lnTo>
                  <a:lnTo>
                    <a:pt x="352" y="76"/>
                  </a:lnTo>
                  <a:lnTo>
                    <a:pt x="350" y="76"/>
                  </a:lnTo>
                  <a:lnTo>
                    <a:pt x="350" y="78"/>
                  </a:lnTo>
                  <a:lnTo>
                    <a:pt x="348" y="76"/>
                  </a:lnTo>
                  <a:lnTo>
                    <a:pt x="350" y="76"/>
                  </a:lnTo>
                  <a:lnTo>
                    <a:pt x="348" y="76"/>
                  </a:lnTo>
                  <a:lnTo>
                    <a:pt x="348" y="74"/>
                  </a:lnTo>
                  <a:lnTo>
                    <a:pt x="350" y="74"/>
                  </a:lnTo>
                  <a:lnTo>
                    <a:pt x="352" y="74"/>
                  </a:lnTo>
                  <a:lnTo>
                    <a:pt x="352" y="72"/>
                  </a:lnTo>
                  <a:lnTo>
                    <a:pt x="350" y="72"/>
                  </a:lnTo>
                  <a:lnTo>
                    <a:pt x="350" y="74"/>
                  </a:lnTo>
                  <a:lnTo>
                    <a:pt x="350" y="72"/>
                  </a:lnTo>
                  <a:lnTo>
                    <a:pt x="348" y="72"/>
                  </a:lnTo>
                  <a:lnTo>
                    <a:pt x="348" y="70"/>
                  </a:lnTo>
                  <a:lnTo>
                    <a:pt x="350" y="70"/>
                  </a:lnTo>
                  <a:lnTo>
                    <a:pt x="352" y="68"/>
                  </a:lnTo>
                  <a:lnTo>
                    <a:pt x="352" y="70"/>
                  </a:lnTo>
                  <a:lnTo>
                    <a:pt x="352" y="72"/>
                  </a:lnTo>
                  <a:lnTo>
                    <a:pt x="354" y="72"/>
                  </a:lnTo>
                  <a:lnTo>
                    <a:pt x="354" y="70"/>
                  </a:lnTo>
                  <a:lnTo>
                    <a:pt x="356" y="72"/>
                  </a:lnTo>
                  <a:lnTo>
                    <a:pt x="356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6" y="66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6"/>
                  </a:lnTo>
                  <a:lnTo>
                    <a:pt x="352" y="66"/>
                  </a:lnTo>
                  <a:lnTo>
                    <a:pt x="352" y="64"/>
                  </a:lnTo>
                  <a:lnTo>
                    <a:pt x="350" y="64"/>
                  </a:lnTo>
                  <a:lnTo>
                    <a:pt x="352" y="64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2" y="68"/>
                  </a:lnTo>
                  <a:lnTo>
                    <a:pt x="350" y="68"/>
                  </a:lnTo>
                  <a:lnTo>
                    <a:pt x="348" y="68"/>
                  </a:lnTo>
                  <a:lnTo>
                    <a:pt x="348" y="66"/>
                  </a:lnTo>
                  <a:close/>
                  <a:moveTo>
                    <a:pt x="298" y="20"/>
                  </a:moveTo>
                  <a:lnTo>
                    <a:pt x="296" y="20"/>
                  </a:lnTo>
                  <a:lnTo>
                    <a:pt x="296" y="22"/>
                  </a:lnTo>
                  <a:lnTo>
                    <a:pt x="296" y="24"/>
                  </a:lnTo>
                  <a:lnTo>
                    <a:pt x="296" y="22"/>
                  </a:lnTo>
                  <a:lnTo>
                    <a:pt x="294" y="22"/>
                  </a:lnTo>
                  <a:lnTo>
                    <a:pt x="292" y="22"/>
                  </a:lnTo>
                  <a:lnTo>
                    <a:pt x="294" y="20"/>
                  </a:lnTo>
                  <a:lnTo>
                    <a:pt x="292" y="20"/>
                  </a:lnTo>
                  <a:lnTo>
                    <a:pt x="290" y="22"/>
                  </a:lnTo>
                  <a:lnTo>
                    <a:pt x="290" y="24"/>
                  </a:lnTo>
                  <a:lnTo>
                    <a:pt x="290" y="26"/>
                  </a:lnTo>
                  <a:lnTo>
                    <a:pt x="290" y="28"/>
                  </a:lnTo>
                  <a:lnTo>
                    <a:pt x="290" y="30"/>
                  </a:lnTo>
                  <a:lnTo>
                    <a:pt x="288" y="32"/>
                  </a:lnTo>
                  <a:lnTo>
                    <a:pt x="288" y="36"/>
                  </a:lnTo>
                  <a:lnTo>
                    <a:pt x="288" y="38"/>
                  </a:lnTo>
                  <a:lnTo>
                    <a:pt x="286" y="38"/>
                  </a:lnTo>
                  <a:lnTo>
                    <a:pt x="286" y="40"/>
                  </a:lnTo>
                  <a:lnTo>
                    <a:pt x="284" y="40"/>
                  </a:lnTo>
                  <a:lnTo>
                    <a:pt x="284" y="42"/>
                  </a:lnTo>
                  <a:lnTo>
                    <a:pt x="282" y="42"/>
                  </a:lnTo>
                  <a:lnTo>
                    <a:pt x="280" y="42"/>
                  </a:lnTo>
                  <a:lnTo>
                    <a:pt x="278" y="44"/>
                  </a:lnTo>
                  <a:lnTo>
                    <a:pt x="278" y="46"/>
                  </a:lnTo>
                  <a:lnTo>
                    <a:pt x="276" y="46"/>
                  </a:lnTo>
                  <a:lnTo>
                    <a:pt x="274" y="46"/>
                  </a:lnTo>
                  <a:lnTo>
                    <a:pt x="272" y="48"/>
                  </a:lnTo>
                  <a:lnTo>
                    <a:pt x="272" y="50"/>
                  </a:lnTo>
                  <a:lnTo>
                    <a:pt x="270" y="50"/>
                  </a:lnTo>
                  <a:lnTo>
                    <a:pt x="270" y="52"/>
                  </a:lnTo>
                  <a:lnTo>
                    <a:pt x="270" y="54"/>
                  </a:lnTo>
                  <a:lnTo>
                    <a:pt x="270" y="56"/>
                  </a:lnTo>
                  <a:lnTo>
                    <a:pt x="268" y="56"/>
                  </a:lnTo>
                  <a:lnTo>
                    <a:pt x="266" y="56"/>
                  </a:lnTo>
                  <a:lnTo>
                    <a:pt x="266" y="58"/>
                  </a:lnTo>
                  <a:lnTo>
                    <a:pt x="264" y="58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6" y="60"/>
                  </a:lnTo>
                  <a:lnTo>
                    <a:pt x="254" y="60"/>
                  </a:lnTo>
                  <a:lnTo>
                    <a:pt x="256" y="60"/>
                  </a:lnTo>
                  <a:lnTo>
                    <a:pt x="256" y="58"/>
                  </a:lnTo>
                  <a:lnTo>
                    <a:pt x="254" y="60"/>
                  </a:lnTo>
                  <a:lnTo>
                    <a:pt x="252" y="60"/>
                  </a:lnTo>
                  <a:lnTo>
                    <a:pt x="250" y="60"/>
                  </a:lnTo>
                  <a:lnTo>
                    <a:pt x="248" y="60"/>
                  </a:lnTo>
                  <a:lnTo>
                    <a:pt x="246" y="60"/>
                  </a:lnTo>
                  <a:lnTo>
                    <a:pt x="244" y="60"/>
                  </a:lnTo>
                  <a:lnTo>
                    <a:pt x="242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4"/>
                  </a:lnTo>
                  <a:lnTo>
                    <a:pt x="244" y="64"/>
                  </a:lnTo>
                  <a:lnTo>
                    <a:pt x="246" y="66"/>
                  </a:lnTo>
                  <a:lnTo>
                    <a:pt x="244" y="66"/>
                  </a:lnTo>
                  <a:lnTo>
                    <a:pt x="242" y="68"/>
                  </a:lnTo>
                  <a:lnTo>
                    <a:pt x="242" y="70"/>
                  </a:lnTo>
                  <a:lnTo>
                    <a:pt x="242" y="72"/>
                  </a:lnTo>
                  <a:lnTo>
                    <a:pt x="242" y="74"/>
                  </a:lnTo>
                  <a:lnTo>
                    <a:pt x="242" y="74"/>
                  </a:lnTo>
                  <a:lnTo>
                    <a:pt x="242" y="72"/>
                  </a:lnTo>
                  <a:lnTo>
                    <a:pt x="240" y="72"/>
                  </a:lnTo>
                  <a:lnTo>
                    <a:pt x="240" y="74"/>
                  </a:lnTo>
                  <a:lnTo>
                    <a:pt x="242" y="76"/>
                  </a:lnTo>
                  <a:lnTo>
                    <a:pt x="242" y="76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80"/>
                  </a:lnTo>
                  <a:lnTo>
                    <a:pt x="240" y="80"/>
                  </a:lnTo>
                  <a:lnTo>
                    <a:pt x="238" y="80"/>
                  </a:lnTo>
                  <a:lnTo>
                    <a:pt x="236" y="80"/>
                  </a:lnTo>
                  <a:lnTo>
                    <a:pt x="234" y="80"/>
                  </a:lnTo>
                  <a:lnTo>
                    <a:pt x="232" y="80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28" y="82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6"/>
                  </a:lnTo>
                  <a:lnTo>
                    <a:pt x="230" y="86"/>
                  </a:lnTo>
                  <a:lnTo>
                    <a:pt x="230" y="88"/>
                  </a:lnTo>
                  <a:lnTo>
                    <a:pt x="232" y="88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4" y="92"/>
                  </a:lnTo>
                  <a:lnTo>
                    <a:pt x="236" y="92"/>
                  </a:lnTo>
                  <a:lnTo>
                    <a:pt x="236" y="94"/>
                  </a:lnTo>
                  <a:lnTo>
                    <a:pt x="238" y="94"/>
                  </a:lnTo>
                  <a:lnTo>
                    <a:pt x="236" y="94"/>
                  </a:lnTo>
                  <a:lnTo>
                    <a:pt x="236" y="96"/>
                  </a:lnTo>
                  <a:lnTo>
                    <a:pt x="234" y="98"/>
                  </a:lnTo>
                  <a:lnTo>
                    <a:pt x="232" y="98"/>
                  </a:lnTo>
                  <a:lnTo>
                    <a:pt x="232" y="100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2"/>
                  </a:lnTo>
                  <a:lnTo>
                    <a:pt x="226" y="102"/>
                  </a:lnTo>
                  <a:lnTo>
                    <a:pt x="226" y="100"/>
                  </a:lnTo>
                  <a:lnTo>
                    <a:pt x="226" y="102"/>
                  </a:lnTo>
                  <a:lnTo>
                    <a:pt x="224" y="100"/>
                  </a:lnTo>
                  <a:lnTo>
                    <a:pt x="222" y="100"/>
                  </a:lnTo>
                  <a:lnTo>
                    <a:pt x="220" y="100"/>
                  </a:lnTo>
                  <a:lnTo>
                    <a:pt x="218" y="100"/>
                  </a:lnTo>
                  <a:lnTo>
                    <a:pt x="218" y="102"/>
                  </a:lnTo>
                  <a:lnTo>
                    <a:pt x="220" y="102"/>
                  </a:lnTo>
                  <a:lnTo>
                    <a:pt x="222" y="102"/>
                  </a:lnTo>
                  <a:lnTo>
                    <a:pt x="222" y="104"/>
                  </a:lnTo>
                  <a:lnTo>
                    <a:pt x="220" y="104"/>
                  </a:lnTo>
                  <a:lnTo>
                    <a:pt x="218" y="104"/>
                  </a:lnTo>
                  <a:lnTo>
                    <a:pt x="216" y="104"/>
                  </a:lnTo>
                  <a:lnTo>
                    <a:pt x="216" y="106"/>
                  </a:lnTo>
                  <a:lnTo>
                    <a:pt x="212" y="108"/>
                  </a:lnTo>
                  <a:lnTo>
                    <a:pt x="210" y="108"/>
                  </a:lnTo>
                  <a:lnTo>
                    <a:pt x="208" y="108"/>
                  </a:lnTo>
                  <a:lnTo>
                    <a:pt x="208" y="110"/>
                  </a:lnTo>
                  <a:lnTo>
                    <a:pt x="210" y="110"/>
                  </a:lnTo>
                  <a:lnTo>
                    <a:pt x="208" y="110"/>
                  </a:lnTo>
                  <a:lnTo>
                    <a:pt x="208" y="112"/>
                  </a:lnTo>
                  <a:lnTo>
                    <a:pt x="206" y="112"/>
                  </a:lnTo>
                  <a:lnTo>
                    <a:pt x="206" y="114"/>
                  </a:lnTo>
                  <a:lnTo>
                    <a:pt x="208" y="114"/>
                  </a:lnTo>
                  <a:lnTo>
                    <a:pt x="208" y="116"/>
                  </a:lnTo>
                  <a:lnTo>
                    <a:pt x="206" y="116"/>
                  </a:lnTo>
                  <a:lnTo>
                    <a:pt x="206" y="118"/>
                  </a:lnTo>
                  <a:lnTo>
                    <a:pt x="208" y="118"/>
                  </a:lnTo>
                  <a:lnTo>
                    <a:pt x="208" y="116"/>
                  </a:lnTo>
                  <a:lnTo>
                    <a:pt x="210" y="116"/>
                  </a:lnTo>
                  <a:lnTo>
                    <a:pt x="212" y="116"/>
                  </a:lnTo>
                  <a:lnTo>
                    <a:pt x="214" y="116"/>
                  </a:lnTo>
                  <a:lnTo>
                    <a:pt x="214" y="114"/>
                  </a:lnTo>
                  <a:lnTo>
                    <a:pt x="214" y="112"/>
                  </a:lnTo>
                  <a:lnTo>
                    <a:pt x="214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6" y="110"/>
                  </a:lnTo>
                  <a:lnTo>
                    <a:pt x="218" y="110"/>
                  </a:lnTo>
                  <a:lnTo>
                    <a:pt x="218" y="112"/>
                  </a:lnTo>
                  <a:lnTo>
                    <a:pt x="218" y="110"/>
                  </a:lnTo>
                  <a:lnTo>
                    <a:pt x="220" y="110"/>
                  </a:lnTo>
                  <a:lnTo>
                    <a:pt x="220" y="108"/>
                  </a:lnTo>
                  <a:lnTo>
                    <a:pt x="220" y="106"/>
                  </a:lnTo>
                  <a:lnTo>
                    <a:pt x="222" y="106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4" y="112"/>
                  </a:lnTo>
                  <a:lnTo>
                    <a:pt x="226" y="112"/>
                  </a:lnTo>
                  <a:lnTo>
                    <a:pt x="228" y="112"/>
                  </a:lnTo>
                  <a:lnTo>
                    <a:pt x="228" y="114"/>
                  </a:lnTo>
                  <a:lnTo>
                    <a:pt x="226" y="114"/>
                  </a:lnTo>
                  <a:lnTo>
                    <a:pt x="226" y="116"/>
                  </a:lnTo>
                  <a:lnTo>
                    <a:pt x="224" y="114"/>
                  </a:lnTo>
                  <a:lnTo>
                    <a:pt x="224" y="116"/>
                  </a:lnTo>
                  <a:lnTo>
                    <a:pt x="224" y="114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18" y="116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4" y="118"/>
                  </a:lnTo>
                  <a:lnTo>
                    <a:pt x="216" y="118"/>
                  </a:lnTo>
                  <a:lnTo>
                    <a:pt x="216" y="116"/>
                  </a:lnTo>
                  <a:lnTo>
                    <a:pt x="218" y="116"/>
                  </a:lnTo>
                  <a:lnTo>
                    <a:pt x="218" y="118"/>
                  </a:lnTo>
                  <a:lnTo>
                    <a:pt x="220" y="118"/>
                  </a:lnTo>
                  <a:lnTo>
                    <a:pt x="222" y="120"/>
                  </a:lnTo>
                  <a:lnTo>
                    <a:pt x="224" y="120"/>
                  </a:lnTo>
                  <a:lnTo>
                    <a:pt x="224" y="122"/>
                  </a:lnTo>
                  <a:lnTo>
                    <a:pt x="222" y="122"/>
                  </a:lnTo>
                  <a:lnTo>
                    <a:pt x="224" y="122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0" y="124"/>
                  </a:lnTo>
                  <a:lnTo>
                    <a:pt x="222" y="126"/>
                  </a:lnTo>
                  <a:lnTo>
                    <a:pt x="222" y="128"/>
                  </a:lnTo>
                  <a:lnTo>
                    <a:pt x="220" y="128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4" y="128"/>
                  </a:lnTo>
                  <a:lnTo>
                    <a:pt x="212" y="126"/>
                  </a:lnTo>
                  <a:lnTo>
                    <a:pt x="212" y="128"/>
                  </a:lnTo>
                  <a:lnTo>
                    <a:pt x="214" y="128"/>
                  </a:lnTo>
                  <a:lnTo>
                    <a:pt x="214" y="130"/>
                  </a:lnTo>
                  <a:lnTo>
                    <a:pt x="212" y="128"/>
                  </a:lnTo>
                  <a:lnTo>
                    <a:pt x="210" y="128"/>
                  </a:lnTo>
                  <a:lnTo>
                    <a:pt x="212" y="128"/>
                  </a:lnTo>
                  <a:lnTo>
                    <a:pt x="212" y="130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4" y="134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18" y="134"/>
                  </a:lnTo>
                  <a:lnTo>
                    <a:pt x="21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2" y="136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2"/>
                  </a:lnTo>
                  <a:lnTo>
                    <a:pt x="208" y="134"/>
                  </a:lnTo>
                  <a:lnTo>
                    <a:pt x="206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06" y="136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10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6" y="142"/>
                  </a:lnTo>
                  <a:lnTo>
                    <a:pt x="204" y="140"/>
                  </a:lnTo>
                  <a:lnTo>
                    <a:pt x="204" y="142"/>
                  </a:lnTo>
                  <a:lnTo>
                    <a:pt x="204" y="140"/>
                  </a:lnTo>
                  <a:lnTo>
                    <a:pt x="204" y="138"/>
                  </a:lnTo>
                  <a:lnTo>
                    <a:pt x="202" y="138"/>
                  </a:lnTo>
                  <a:lnTo>
                    <a:pt x="202" y="136"/>
                  </a:lnTo>
                  <a:lnTo>
                    <a:pt x="200" y="136"/>
                  </a:lnTo>
                  <a:lnTo>
                    <a:pt x="200" y="134"/>
                  </a:lnTo>
                  <a:lnTo>
                    <a:pt x="198" y="134"/>
                  </a:lnTo>
                  <a:lnTo>
                    <a:pt x="198" y="132"/>
                  </a:lnTo>
                  <a:lnTo>
                    <a:pt x="198" y="130"/>
                  </a:lnTo>
                  <a:lnTo>
                    <a:pt x="198" y="128"/>
                  </a:lnTo>
                  <a:lnTo>
                    <a:pt x="196" y="128"/>
                  </a:lnTo>
                  <a:lnTo>
                    <a:pt x="194" y="128"/>
                  </a:lnTo>
                  <a:lnTo>
                    <a:pt x="194" y="126"/>
                  </a:lnTo>
                  <a:lnTo>
                    <a:pt x="194" y="126"/>
                  </a:lnTo>
                  <a:lnTo>
                    <a:pt x="194" y="128"/>
                  </a:lnTo>
                  <a:lnTo>
                    <a:pt x="194" y="128"/>
                  </a:lnTo>
                  <a:lnTo>
                    <a:pt x="194" y="130"/>
                  </a:lnTo>
                  <a:lnTo>
                    <a:pt x="196" y="130"/>
                  </a:lnTo>
                  <a:lnTo>
                    <a:pt x="196" y="132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4"/>
                  </a:lnTo>
                  <a:lnTo>
                    <a:pt x="196" y="136"/>
                  </a:lnTo>
                  <a:lnTo>
                    <a:pt x="196" y="138"/>
                  </a:lnTo>
                  <a:lnTo>
                    <a:pt x="196" y="140"/>
                  </a:lnTo>
                  <a:lnTo>
                    <a:pt x="198" y="140"/>
                  </a:lnTo>
                  <a:lnTo>
                    <a:pt x="198" y="142"/>
                  </a:lnTo>
                  <a:lnTo>
                    <a:pt x="196" y="142"/>
                  </a:lnTo>
                  <a:lnTo>
                    <a:pt x="196" y="144"/>
                  </a:lnTo>
                  <a:lnTo>
                    <a:pt x="194" y="144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4" y="140"/>
                  </a:lnTo>
                  <a:lnTo>
                    <a:pt x="192" y="140"/>
                  </a:lnTo>
                  <a:lnTo>
                    <a:pt x="192" y="142"/>
                  </a:lnTo>
                  <a:lnTo>
                    <a:pt x="190" y="142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90" y="138"/>
                  </a:lnTo>
                  <a:lnTo>
                    <a:pt x="188" y="138"/>
                  </a:lnTo>
                  <a:lnTo>
                    <a:pt x="186" y="138"/>
                  </a:lnTo>
                  <a:lnTo>
                    <a:pt x="186" y="136"/>
                  </a:lnTo>
                  <a:lnTo>
                    <a:pt x="184" y="138"/>
                  </a:lnTo>
                  <a:lnTo>
                    <a:pt x="186" y="138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8" y="142"/>
                  </a:lnTo>
                  <a:lnTo>
                    <a:pt x="188" y="140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2" y="146"/>
                  </a:lnTo>
                  <a:lnTo>
                    <a:pt x="192" y="148"/>
                  </a:lnTo>
                  <a:lnTo>
                    <a:pt x="190" y="148"/>
                  </a:lnTo>
                  <a:lnTo>
                    <a:pt x="190" y="150"/>
                  </a:lnTo>
                  <a:lnTo>
                    <a:pt x="190" y="152"/>
                  </a:lnTo>
                  <a:lnTo>
                    <a:pt x="188" y="152"/>
                  </a:lnTo>
                  <a:lnTo>
                    <a:pt x="188" y="154"/>
                  </a:lnTo>
                  <a:lnTo>
                    <a:pt x="188" y="152"/>
                  </a:lnTo>
                  <a:lnTo>
                    <a:pt x="186" y="152"/>
                  </a:lnTo>
                  <a:lnTo>
                    <a:pt x="184" y="152"/>
                  </a:lnTo>
                  <a:lnTo>
                    <a:pt x="182" y="152"/>
                  </a:lnTo>
                  <a:lnTo>
                    <a:pt x="182" y="150"/>
                  </a:lnTo>
                  <a:lnTo>
                    <a:pt x="182" y="148"/>
                  </a:lnTo>
                  <a:lnTo>
                    <a:pt x="182" y="146"/>
                  </a:lnTo>
                  <a:lnTo>
                    <a:pt x="180" y="146"/>
                  </a:lnTo>
                  <a:lnTo>
                    <a:pt x="178" y="146"/>
                  </a:lnTo>
                  <a:lnTo>
                    <a:pt x="178" y="148"/>
                  </a:lnTo>
                  <a:lnTo>
                    <a:pt x="176" y="148"/>
                  </a:lnTo>
                  <a:lnTo>
                    <a:pt x="174" y="150"/>
                  </a:lnTo>
                  <a:lnTo>
                    <a:pt x="174" y="152"/>
                  </a:lnTo>
                  <a:lnTo>
                    <a:pt x="174" y="154"/>
                  </a:lnTo>
                  <a:lnTo>
                    <a:pt x="174" y="156"/>
                  </a:lnTo>
                  <a:lnTo>
                    <a:pt x="172" y="156"/>
                  </a:lnTo>
                  <a:lnTo>
                    <a:pt x="170" y="156"/>
                  </a:lnTo>
                  <a:lnTo>
                    <a:pt x="168" y="158"/>
                  </a:lnTo>
                  <a:lnTo>
                    <a:pt x="168" y="156"/>
                  </a:lnTo>
                  <a:lnTo>
                    <a:pt x="166" y="156"/>
                  </a:lnTo>
                  <a:lnTo>
                    <a:pt x="166" y="154"/>
                  </a:lnTo>
                  <a:lnTo>
                    <a:pt x="164" y="154"/>
                  </a:lnTo>
                  <a:lnTo>
                    <a:pt x="162" y="154"/>
                  </a:lnTo>
                  <a:lnTo>
                    <a:pt x="160" y="154"/>
                  </a:lnTo>
                  <a:lnTo>
                    <a:pt x="158" y="154"/>
                  </a:lnTo>
                  <a:lnTo>
                    <a:pt x="156" y="156"/>
                  </a:lnTo>
                  <a:lnTo>
                    <a:pt x="156" y="154"/>
                  </a:lnTo>
                  <a:lnTo>
                    <a:pt x="158" y="154"/>
                  </a:lnTo>
                  <a:lnTo>
                    <a:pt x="158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4" y="154"/>
                  </a:lnTo>
                  <a:lnTo>
                    <a:pt x="154" y="156"/>
                  </a:lnTo>
                  <a:lnTo>
                    <a:pt x="152" y="156"/>
                  </a:lnTo>
                  <a:lnTo>
                    <a:pt x="152" y="154"/>
                  </a:lnTo>
                  <a:lnTo>
                    <a:pt x="150" y="154"/>
                  </a:lnTo>
                  <a:lnTo>
                    <a:pt x="148" y="154"/>
                  </a:lnTo>
                  <a:lnTo>
                    <a:pt x="148" y="156"/>
                  </a:lnTo>
                  <a:lnTo>
                    <a:pt x="146" y="156"/>
                  </a:lnTo>
                  <a:lnTo>
                    <a:pt x="148" y="156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48" y="162"/>
                  </a:lnTo>
                  <a:lnTo>
                    <a:pt x="148" y="164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4" y="164"/>
                  </a:lnTo>
                  <a:lnTo>
                    <a:pt x="144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4" y="170"/>
                  </a:lnTo>
                  <a:lnTo>
                    <a:pt x="144" y="172"/>
                  </a:lnTo>
                  <a:lnTo>
                    <a:pt x="146" y="172"/>
                  </a:lnTo>
                  <a:lnTo>
                    <a:pt x="146" y="174"/>
                  </a:lnTo>
                  <a:lnTo>
                    <a:pt x="144" y="176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2" y="180"/>
                  </a:lnTo>
                  <a:lnTo>
                    <a:pt x="140" y="180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8" y="180"/>
                  </a:lnTo>
                  <a:lnTo>
                    <a:pt x="136" y="180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0" y="178"/>
                  </a:lnTo>
                  <a:lnTo>
                    <a:pt x="130" y="180"/>
                  </a:lnTo>
                  <a:lnTo>
                    <a:pt x="132" y="180"/>
                  </a:lnTo>
                  <a:lnTo>
                    <a:pt x="134" y="182"/>
                  </a:lnTo>
                  <a:lnTo>
                    <a:pt x="134" y="182"/>
                  </a:lnTo>
                  <a:lnTo>
                    <a:pt x="132" y="184"/>
                  </a:lnTo>
                  <a:lnTo>
                    <a:pt x="130" y="184"/>
                  </a:lnTo>
                  <a:lnTo>
                    <a:pt x="128" y="184"/>
                  </a:lnTo>
                  <a:lnTo>
                    <a:pt x="126" y="184"/>
                  </a:lnTo>
                  <a:lnTo>
                    <a:pt x="124" y="184"/>
                  </a:lnTo>
                  <a:lnTo>
                    <a:pt x="122" y="184"/>
                  </a:lnTo>
                  <a:lnTo>
                    <a:pt x="122" y="186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6" y="188"/>
                  </a:lnTo>
                  <a:lnTo>
                    <a:pt x="128" y="188"/>
                  </a:lnTo>
                  <a:lnTo>
                    <a:pt x="126" y="190"/>
                  </a:lnTo>
                  <a:lnTo>
                    <a:pt x="124" y="190"/>
                  </a:lnTo>
                  <a:lnTo>
                    <a:pt x="124" y="188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88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0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6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6" y="198"/>
                  </a:lnTo>
                  <a:lnTo>
                    <a:pt x="128" y="198"/>
                  </a:lnTo>
                  <a:lnTo>
                    <a:pt x="126" y="200"/>
                  </a:lnTo>
                  <a:lnTo>
                    <a:pt x="124" y="200"/>
                  </a:lnTo>
                  <a:lnTo>
                    <a:pt x="122" y="200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18" y="202"/>
                  </a:lnTo>
                  <a:lnTo>
                    <a:pt x="118" y="200"/>
                  </a:lnTo>
                  <a:lnTo>
                    <a:pt x="118" y="198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2" y="196"/>
                  </a:lnTo>
                  <a:lnTo>
                    <a:pt x="110" y="196"/>
                  </a:lnTo>
                  <a:lnTo>
                    <a:pt x="108" y="196"/>
                  </a:lnTo>
                  <a:lnTo>
                    <a:pt x="108" y="194"/>
                  </a:lnTo>
                  <a:lnTo>
                    <a:pt x="106" y="192"/>
                  </a:lnTo>
                  <a:lnTo>
                    <a:pt x="106" y="190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100" y="190"/>
                  </a:lnTo>
                  <a:lnTo>
                    <a:pt x="100" y="192"/>
                  </a:lnTo>
                  <a:lnTo>
                    <a:pt x="100" y="190"/>
                  </a:lnTo>
                  <a:lnTo>
                    <a:pt x="98" y="190"/>
                  </a:lnTo>
                  <a:lnTo>
                    <a:pt x="98" y="192"/>
                  </a:lnTo>
                  <a:lnTo>
                    <a:pt x="100" y="192"/>
                  </a:lnTo>
                  <a:lnTo>
                    <a:pt x="98" y="194"/>
                  </a:lnTo>
                  <a:lnTo>
                    <a:pt x="98" y="196"/>
                  </a:lnTo>
                  <a:lnTo>
                    <a:pt x="100" y="196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8" y="200"/>
                  </a:lnTo>
                  <a:lnTo>
                    <a:pt x="98" y="202"/>
                  </a:lnTo>
                  <a:lnTo>
                    <a:pt x="98" y="204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100" y="208"/>
                  </a:lnTo>
                  <a:lnTo>
                    <a:pt x="100" y="206"/>
                  </a:lnTo>
                  <a:lnTo>
                    <a:pt x="102" y="206"/>
                  </a:lnTo>
                  <a:lnTo>
                    <a:pt x="102" y="208"/>
                  </a:lnTo>
                  <a:lnTo>
                    <a:pt x="102" y="210"/>
                  </a:lnTo>
                  <a:lnTo>
                    <a:pt x="100" y="210"/>
                  </a:lnTo>
                  <a:lnTo>
                    <a:pt x="100" y="212"/>
                  </a:lnTo>
                  <a:lnTo>
                    <a:pt x="98" y="212"/>
                  </a:lnTo>
                  <a:lnTo>
                    <a:pt x="96" y="212"/>
                  </a:lnTo>
                  <a:lnTo>
                    <a:pt x="96" y="214"/>
                  </a:lnTo>
                  <a:lnTo>
                    <a:pt x="94" y="214"/>
                  </a:lnTo>
                  <a:lnTo>
                    <a:pt x="92" y="214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6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0" y="220"/>
                  </a:lnTo>
                  <a:lnTo>
                    <a:pt x="90" y="222"/>
                  </a:lnTo>
                  <a:lnTo>
                    <a:pt x="90" y="224"/>
                  </a:lnTo>
                  <a:lnTo>
                    <a:pt x="90" y="226"/>
                  </a:lnTo>
                  <a:lnTo>
                    <a:pt x="90" y="228"/>
                  </a:lnTo>
                  <a:lnTo>
                    <a:pt x="90" y="230"/>
                  </a:lnTo>
                  <a:lnTo>
                    <a:pt x="88" y="230"/>
                  </a:lnTo>
                  <a:lnTo>
                    <a:pt x="86" y="230"/>
                  </a:lnTo>
                  <a:lnTo>
                    <a:pt x="84" y="230"/>
                  </a:lnTo>
                  <a:lnTo>
                    <a:pt x="84" y="228"/>
                  </a:lnTo>
                  <a:lnTo>
                    <a:pt x="82" y="228"/>
                  </a:lnTo>
                  <a:lnTo>
                    <a:pt x="84" y="226"/>
                  </a:lnTo>
                  <a:lnTo>
                    <a:pt x="82" y="224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80" y="228"/>
                  </a:lnTo>
                  <a:lnTo>
                    <a:pt x="78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68" y="230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4" y="228"/>
                  </a:lnTo>
                  <a:lnTo>
                    <a:pt x="64" y="230"/>
                  </a:lnTo>
                  <a:lnTo>
                    <a:pt x="64" y="230"/>
                  </a:lnTo>
                  <a:lnTo>
                    <a:pt x="66" y="232"/>
                  </a:lnTo>
                  <a:lnTo>
                    <a:pt x="64" y="232"/>
                  </a:lnTo>
                  <a:lnTo>
                    <a:pt x="62" y="230"/>
                  </a:lnTo>
                  <a:lnTo>
                    <a:pt x="62" y="232"/>
                  </a:lnTo>
                  <a:lnTo>
                    <a:pt x="60" y="230"/>
                  </a:lnTo>
                  <a:lnTo>
                    <a:pt x="58" y="232"/>
                  </a:lnTo>
                  <a:lnTo>
                    <a:pt x="60" y="232"/>
                  </a:lnTo>
                  <a:lnTo>
                    <a:pt x="62" y="232"/>
                  </a:lnTo>
                  <a:lnTo>
                    <a:pt x="64" y="232"/>
                  </a:lnTo>
                  <a:lnTo>
                    <a:pt x="64" y="234"/>
                  </a:lnTo>
                  <a:lnTo>
                    <a:pt x="62" y="236"/>
                  </a:lnTo>
                  <a:lnTo>
                    <a:pt x="64" y="238"/>
                  </a:lnTo>
                  <a:lnTo>
                    <a:pt x="64" y="240"/>
                  </a:lnTo>
                  <a:lnTo>
                    <a:pt x="66" y="242"/>
                  </a:lnTo>
                  <a:lnTo>
                    <a:pt x="66" y="244"/>
                  </a:lnTo>
                  <a:lnTo>
                    <a:pt x="66" y="246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4"/>
                  </a:lnTo>
                  <a:lnTo>
                    <a:pt x="62" y="246"/>
                  </a:lnTo>
                  <a:lnTo>
                    <a:pt x="60" y="244"/>
                  </a:lnTo>
                  <a:lnTo>
                    <a:pt x="60" y="246"/>
                  </a:lnTo>
                  <a:lnTo>
                    <a:pt x="58" y="244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8" y="240"/>
                  </a:lnTo>
                  <a:lnTo>
                    <a:pt x="58" y="238"/>
                  </a:lnTo>
                  <a:lnTo>
                    <a:pt x="58" y="236"/>
                  </a:lnTo>
                  <a:lnTo>
                    <a:pt x="58" y="238"/>
                  </a:lnTo>
                  <a:lnTo>
                    <a:pt x="56" y="238"/>
                  </a:lnTo>
                  <a:lnTo>
                    <a:pt x="56" y="240"/>
                  </a:lnTo>
                  <a:lnTo>
                    <a:pt x="54" y="240"/>
                  </a:lnTo>
                  <a:lnTo>
                    <a:pt x="52" y="240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50" y="240"/>
                  </a:lnTo>
                  <a:lnTo>
                    <a:pt x="48" y="240"/>
                  </a:lnTo>
                  <a:lnTo>
                    <a:pt x="48" y="242"/>
                  </a:lnTo>
                  <a:lnTo>
                    <a:pt x="48" y="244"/>
                  </a:lnTo>
                  <a:lnTo>
                    <a:pt x="48" y="246"/>
                  </a:lnTo>
                  <a:lnTo>
                    <a:pt x="48" y="246"/>
                  </a:lnTo>
                  <a:lnTo>
                    <a:pt x="48" y="244"/>
                  </a:lnTo>
                  <a:lnTo>
                    <a:pt x="46" y="246"/>
                  </a:lnTo>
                  <a:lnTo>
                    <a:pt x="44" y="248"/>
                  </a:lnTo>
                  <a:lnTo>
                    <a:pt x="42" y="248"/>
                  </a:lnTo>
                  <a:lnTo>
                    <a:pt x="40" y="248"/>
                  </a:lnTo>
                  <a:lnTo>
                    <a:pt x="38" y="250"/>
                  </a:lnTo>
                  <a:lnTo>
                    <a:pt x="38" y="252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6" y="252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4" y="256"/>
                  </a:lnTo>
                  <a:lnTo>
                    <a:pt x="32" y="256"/>
                  </a:lnTo>
                  <a:lnTo>
                    <a:pt x="32" y="259"/>
                  </a:lnTo>
                  <a:lnTo>
                    <a:pt x="30" y="259"/>
                  </a:lnTo>
                  <a:lnTo>
                    <a:pt x="30" y="256"/>
                  </a:lnTo>
                  <a:lnTo>
                    <a:pt x="30" y="259"/>
                  </a:lnTo>
                  <a:lnTo>
                    <a:pt x="28" y="259"/>
                  </a:lnTo>
                  <a:lnTo>
                    <a:pt x="30" y="259"/>
                  </a:lnTo>
                  <a:lnTo>
                    <a:pt x="28" y="261"/>
                  </a:lnTo>
                  <a:lnTo>
                    <a:pt x="26" y="263"/>
                  </a:lnTo>
                  <a:lnTo>
                    <a:pt x="26" y="261"/>
                  </a:lnTo>
                  <a:lnTo>
                    <a:pt x="24" y="263"/>
                  </a:lnTo>
                  <a:lnTo>
                    <a:pt x="24" y="265"/>
                  </a:lnTo>
                  <a:lnTo>
                    <a:pt x="22" y="265"/>
                  </a:lnTo>
                  <a:lnTo>
                    <a:pt x="22" y="267"/>
                  </a:lnTo>
                  <a:lnTo>
                    <a:pt x="22" y="269"/>
                  </a:lnTo>
                  <a:lnTo>
                    <a:pt x="20" y="269"/>
                  </a:lnTo>
                  <a:lnTo>
                    <a:pt x="20" y="271"/>
                  </a:lnTo>
                  <a:lnTo>
                    <a:pt x="20" y="273"/>
                  </a:lnTo>
                  <a:lnTo>
                    <a:pt x="22" y="273"/>
                  </a:lnTo>
                  <a:lnTo>
                    <a:pt x="22" y="271"/>
                  </a:lnTo>
                  <a:lnTo>
                    <a:pt x="24" y="271"/>
                  </a:lnTo>
                  <a:lnTo>
                    <a:pt x="24" y="273"/>
                  </a:lnTo>
                  <a:lnTo>
                    <a:pt x="26" y="271"/>
                  </a:lnTo>
                  <a:lnTo>
                    <a:pt x="28" y="269"/>
                  </a:lnTo>
                  <a:lnTo>
                    <a:pt x="30" y="269"/>
                  </a:lnTo>
                  <a:lnTo>
                    <a:pt x="32" y="267"/>
                  </a:lnTo>
                  <a:lnTo>
                    <a:pt x="34" y="267"/>
                  </a:lnTo>
                  <a:lnTo>
                    <a:pt x="36" y="267"/>
                  </a:lnTo>
                  <a:lnTo>
                    <a:pt x="36" y="265"/>
                  </a:lnTo>
                  <a:lnTo>
                    <a:pt x="38" y="265"/>
                  </a:lnTo>
                  <a:lnTo>
                    <a:pt x="38" y="267"/>
                  </a:lnTo>
                  <a:lnTo>
                    <a:pt x="40" y="267"/>
                  </a:lnTo>
                  <a:lnTo>
                    <a:pt x="38" y="267"/>
                  </a:lnTo>
                  <a:lnTo>
                    <a:pt x="38" y="269"/>
                  </a:lnTo>
                  <a:lnTo>
                    <a:pt x="40" y="269"/>
                  </a:lnTo>
                  <a:lnTo>
                    <a:pt x="40" y="271"/>
                  </a:lnTo>
                  <a:lnTo>
                    <a:pt x="40" y="273"/>
                  </a:lnTo>
                  <a:lnTo>
                    <a:pt x="40" y="277"/>
                  </a:lnTo>
                  <a:lnTo>
                    <a:pt x="38" y="277"/>
                  </a:lnTo>
                  <a:lnTo>
                    <a:pt x="36" y="277"/>
                  </a:lnTo>
                  <a:lnTo>
                    <a:pt x="34" y="277"/>
                  </a:lnTo>
                  <a:lnTo>
                    <a:pt x="32" y="279"/>
                  </a:lnTo>
                  <a:lnTo>
                    <a:pt x="30" y="279"/>
                  </a:lnTo>
                  <a:lnTo>
                    <a:pt x="30" y="279"/>
                  </a:lnTo>
                  <a:lnTo>
                    <a:pt x="32" y="279"/>
                  </a:lnTo>
                  <a:lnTo>
                    <a:pt x="34" y="279"/>
                  </a:lnTo>
                  <a:lnTo>
                    <a:pt x="34" y="279"/>
                  </a:lnTo>
                  <a:lnTo>
                    <a:pt x="34" y="281"/>
                  </a:lnTo>
                  <a:lnTo>
                    <a:pt x="36" y="283"/>
                  </a:lnTo>
                  <a:lnTo>
                    <a:pt x="38" y="283"/>
                  </a:lnTo>
                  <a:lnTo>
                    <a:pt x="38" y="285"/>
                  </a:lnTo>
                  <a:lnTo>
                    <a:pt x="40" y="285"/>
                  </a:lnTo>
                  <a:lnTo>
                    <a:pt x="40" y="287"/>
                  </a:lnTo>
                  <a:lnTo>
                    <a:pt x="38" y="287"/>
                  </a:lnTo>
                  <a:lnTo>
                    <a:pt x="38" y="289"/>
                  </a:lnTo>
                  <a:lnTo>
                    <a:pt x="30" y="291"/>
                  </a:lnTo>
                  <a:lnTo>
                    <a:pt x="28" y="291"/>
                  </a:lnTo>
                  <a:lnTo>
                    <a:pt x="22" y="291"/>
                  </a:lnTo>
                  <a:lnTo>
                    <a:pt x="4" y="289"/>
                  </a:lnTo>
                  <a:lnTo>
                    <a:pt x="4" y="279"/>
                  </a:lnTo>
                  <a:lnTo>
                    <a:pt x="8" y="279"/>
                  </a:lnTo>
                  <a:lnTo>
                    <a:pt x="10" y="279"/>
                  </a:lnTo>
                  <a:lnTo>
                    <a:pt x="10" y="277"/>
                  </a:lnTo>
                  <a:lnTo>
                    <a:pt x="10" y="275"/>
                  </a:lnTo>
                  <a:lnTo>
                    <a:pt x="10" y="271"/>
                  </a:lnTo>
                  <a:lnTo>
                    <a:pt x="14" y="271"/>
                  </a:lnTo>
                  <a:lnTo>
                    <a:pt x="14" y="269"/>
                  </a:lnTo>
                  <a:lnTo>
                    <a:pt x="14" y="263"/>
                  </a:lnTo>
                  <a:lnTo>
                    <a:pt x="18" y="263"/>
                  </a:lnTo>
                  <a:lnTo>
                    <a:pt x="22" y="263"/>
                  </a:lnTo>
                  <a:lnTo>
                    <a:pt x="22" y="261"/>
                  </a:lnTo>
                  <a:lnTo>
                    <a:pt x="20" y="261"/>
                  </a:lnTo>
                  <a:lnTo>
                    <a:pt x="20" y="259"/>
                  </a:lnTo>
                  <a:lnTo>
                    <a:pt x="26" y="259"/>
                  </a:lnTo>
                  <a:lnTo>
                    <a:pt x="24" y="252"/>
                  </a:lnTo>
                  <a:lnTo>
                    <a:pt x="24" y="246"/>
                  </a:lnTo>
                  <a:lnTo>
                    <a:pt x="28" y="246"/>
                  </a:lnTo>
                  <a:lnTo>
                    <a:pt x="28" y="238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6" y="236"/>
                  </a:lnTo>
                  <a:lnTo>
                    <a:pt x="36" y="232"/>
                  </a:lnTo>
                  <a:lnTo>
                    <a:pt x="40" y="232"/>
                  </a:lnTo>
                  <a:lnTo>
                    <a:pt x="44" y="232"/>
                  </a:lnTo>
                  <a:lnTo>
                    <a:pt x="48" y="232"/>
                  </a:lnTo>
                  <a:lnTo>
                    <a:pt x="48" y="234"/>
                  </a:lnTo>
                  <a:lnTo>
                    <a:pt x="56" y="234"/>
                  </a:lnTo>
                  <a:lnTo>
                    <a:pt x="56" y="230"/>
                  </a:lnTo>
                  <a:lnTo>
                    <a:pt x="58" y="230"/>
                  </a:lnTo>
                  <a:lnTo>
                    <a:pt x="58" y="228"/>
                  </a:lnTo>
                  <a:lnTo>
                    <a:pt x="60" y="228"/>
                  </a:lnTo>
                  <a:lnTo>
                    <a:pt x="60" y="226"/>
                  </a:lnTo>
                  <a:lnTo>
                    <a:pt x="60" y="224"/>
                  </a:lnTo>
                  <a:lnTo>
                    <a:pt x="62" y="224"/>
                  </a:lnTo>
                  <a:lnTo>
                    <a:pt x="64" y="224"/>
                  </a:lnTo>
                  <a:lnTo>
                    <a:pt x="66" y="224"/>
                  </a:lnTo>
                  <a:lnTo>
                    <a:pt x="66" y="222"/>
                  </a:lnTo>
                  <a:lnTo>
                    <a:pt x="68" y="222"/>
                  </a:lnTo>
                  <a:lnTo>
                    <a:pt x="72" y="222"/>
                  </a:lnTo>
                  <a:lnTo>
                    <a:pt x="72" y="228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6" y="226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2" y="222"/>
                  </a:lnTo>
                  <a:lnTo>
                    <a:pt x="82" y="218"/>
                  </a:lnTo>
                  <a:lnTo>
                    <a:pt x="80" y="218"/>
                  </a:lnTo>
                  <a:lnTo>
                    <a:pt x="80" y="216"/>
                  </a:lnTo>
                  <a:lnTo>
                    <a:pt x="78" y="216"/>
                  </a:lnTo>
                  <a:lnTo>
                    <a:pt x="76" y="216"/>
                  </a:lnTo>
                  <a:lnTo>
                    <a:pt x="76" y="210"/>
                  </a:lnTo>
                  <a:lnTo>
                    <a:pt x="78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8" y="210"/>
                  </a:lnTo>
                  <a:lnTo>
                    <a:pt x="88" y="206"/>
                  </a:lnTo>
                  <a:lnTo>
                    <a:pt x="90" y="206"/>
                  </a:lnTo>
                  <a:lnTo>
                    <a:pt x="90" y="198"/>
                  </a:lnTo>
                  <a:lnTo>
                    <a:pt x="94" y="198"/>
                  </a:lnTo>
                  <a:lnTo>
                    <a:pt x="94" y="194"/>
                  </a:lnTo>
                  <a:lnTo>
                    <a:pt x="94" y="188"/>
                  </a:lnTo>
                  <a:lnTo>
                    <a:pt x="106" y="188"/>
                  </a:lnTo>
                  <a:lnTo>
                    <a:pt x="106" y="184"/>
                  </a:lnTo>
                  <a:lnTo>
                    <a:pt x="114" y="184"/>
                  </a:lnTo>
                  <a:lnTo>
                    <a:pt x="114" y="178"/>
                  </a:lnTo>
                  <a:lnTo>
                    <a:pt x="124" y="178"/>
                  </a:lnTo>
                  <a:lnTo>
                    <a:pt x="124" y="172"/>
                  </a:lnTo>
                  <a:lnTo>
                    <a:pt x="124" y="166"/>
                  </a:lnTo>
                  <a:lnTo>
                    <a:pt x="124" y="162"/>
                  </a:lnTo>
                  <a:lnTo>
                    <a:pt x="124" y="158"/>
                  </a:lnTo>
                  <a:lnTo>
                    <a:pt x="124" y="150"/>
                  </a:lnTo>
                  <a:lnTo>
                    <a:pt x="128" y="150"/>
                  </a:lnTo>
                  <a:lnTo>
                    <a:pt x="128" y="140"/>
                  </a:lnTo>
                  <a:lnTo>
                    <a:pt x="124" y="140"/>
                  </a:lnTo>
                  <a:lnTo>
                    <a:pt x="124" y="128"/>
                  </a:lnTo>
                  <a:lnTo>
                    <a:pt x="134" y="128"/>
                  </a:lnTo>
                  <a:lnTo>
                    <a:pt x="134" y="120"/>
                  </a:lnTo>
                  <a:lnTo>
                    <a:pt x="146" y="120"/>
                  </a:lnTo>
                  <a:lnTo>
                    <a:pt x="146" y="116"/>
                  </a:lnTo>
                  <a:lnTo>
                    <a:pt x="150" y="116"/>
                  </a:lnTo>
                  <a:lnTo>
                    <a:pt x="150" y="110"/>
                  </a:lnTo>
                  <a:lnTo>
                    <a:pt x="162" y="112"/>
                  </a:lnTo>
                  <a:lnTo>
                    <a:pt x="162" y="108"/>
                  </a:lnTo>
                  <a:lnTo>
                    <a:pt x="174" y="108"/>
                  </a:lnTo>
                  <a:lnTo>
                    <a:pt x="174" y="104"/>
                  </a:lnTo>
                  <a:lnTo>
                    <a:pt x="188" y="104"/>
                  </a:lnTo>
                  <a:lnTo>
                    <a:pt x="188" y="100"/>
                  </a:lnTo>
                  <a:lnTo>
                    <a:pt x="196" y="100"/>
                  </a:lnTo>
                  <a:lnTo>
                    <a:pt x="196" y="94"/>
                  </a:lnTo>
                  <a:lnTo>
                    <a:pt x="198" y="94"/>
                  </a:lnTo>
                  <a:lnTo>
                    <a:pt x="198" y="90"/>
                  </a:lnTo>
                  <a:lnTo>
                    <a:pt x="206" y="90"/>
                  </a:lnTo>
                  <a:lnTo>
                    <a:pt x="206" y="84"/>
                  </a:lnTo>
                  <a:lnTo>
                    <a:pt x="210" y="84"/>
                  </a:lnTo>
                  <a:lnTo>
                    <a:pt x="210" y="76"/>
                  </a:lnTo>
                  <a:lnTo>
                    <a:pt x="210" y="62"/>
                  </a:lnTo>
                  <a:lnTo>
                    <a:pt x="210" y="54"/>
                  </a:lnTo>
                  <a:lnTo>
                    <a:pt x="232" y="54"/>
                  </a:lnTo>
                  <a:lnTo>
                    <a:pt x="236" y="54"/>
                  </a:lnTo>
                  <a:lnTo>
                    <a:pt x="238" y="54"/>
                  </a:lnTo>
                  <a:lnTo>
                    <a:pt x="250" y="54"/>
                  </a:lnTo>
                  <a:lnTo>
                    <a:pt x="250" y="38"/>
                  </a:lnTo>
                  <a:lnTo>
                    <a:pt x="282" y="38"/>
                  </a:lnTo>
                  <a:lnTo>
                    <a:pt x="282" y="20"/>
                  </a:lnTo>
                  <a:lnTo>
                    <a:pt x="292" y="20"/>
                  </a:lnTo>
                  <a:lnTo>
                    <a:pt x="298" y="20"/>
                  </a:lnTo>
                  <a:close/>
                  <a:moveTo>
                    <a:pt x="400" y="14"/>
                  </a:moveTo>
                  <a:lnTo>
                    <a:pt x="402" y="14"/>
                  </a:lnTo>
                  <a:lnTo>
                    <a:pt x="400" y="14"/>
                  </a:lnTo>
                  <a:lnTo>
                    <a:pt x="400" y="16"/>
                  </a:lnTo>
                  <a:lnTo>
                    <a:pt x="400" y="14"/>
                  </a:lnTo>
                  <a:close/>
                  <a:moveTo>
                    <a:pt x="386" y="12"/>
                  </a:moveTo>
                  <a:lnTo>
                    <a:pt x="386" y="14"/>
                  </a:lnTo>
                  <a:lnTo>
                    <a:pt x="386" y="14"/>
                  </a:lnTo>
                  <a:lnTo>
                    <a:pt x="386" y="12"/>
                  </a:lnTo>
                  <a:lnTo>
                    <a:pt x="386" y="12"/>
                  </a:lnTo>
                  <a:close/>
                  <a:moveTo>
                    <a:pt x="408" y="10"/>
                  </a:moveTo>
                  <a:lnTo>
                    <a:pt x="406" y="10"/>
                  </a:lnTo>
                  <a:lnTo>
                    <a:pt x="404" y="10"/>
                  </a:lnTo>
                  <a:lnTo>
                    <a:pt x="402" y="10"/>
                  </a:lnTo>
                  <a:lnTo>
                    <a:pt x="402" y="8"/>
                  </a:lnTo>
                  <a:lnTo>
                    <a:pt x="402" y="10"/>
                  </a:lnTo>
                  <a:lnTo>
                    <a:pt x="404" y="10"/>
                  </a:lnTo>
                  <a:lnTo>
                    <a:pt x="404" y="8"/>
                  </a:lnTo>
                  <a:lnTo>
                    <a:pt x="406" y="8"/>
                  </a:lnTo>
                  <a:lnTo>
                    <a:pt x="408" y="10"/>
                  </a:lnTo>
                  <a:close/>
                  <a:moveTo>
                    <a:pt x="402" y="4"/>
                  </a:moveTo>
                  <a:lnTo>
                    <a:pt x="402" y="6"/>
                  </a:lnTo>
                  <a:lnTo>
                    <a:pt x="404" y="6"/>
                  </a:lnTo>
                  <a:lnTo>
                    <a:pt x="402" y="6"/>
                  </a:lnTo>
                  <a:lnTo>
                    <a:pt x="400" y="6"/>
                  </a:lnTo>
                  <a:lnTo>
                    <a:pt x="400" y="8"/>
                  </a:lnTo>
                  <a:lnTo>
                    <a:pt x="398" y="8"/>
                  </a:lnTo>
                  <a:lnTo>
                    <a:pt x="398" y="10"/>
                  </a:lnTo>
                  <a:lnTo>
                    <a:pt x="396" y="10"/>
                  </a:lnTo>
                  <a:lnTo>
                    <a:pt x="398" y="10"/>
                  </a:lnTo>
                  <a:lnTo>
                    <a:pt x="396" y="8"/>
                  </a:lnTo>
                  <a:lnTo>
                    <a:pt x="398" y="8"/>
                  </a:lnTo>
                  <a:lnTo>
                    <a:pt x="398" y="6"/>
                  </a:lnTo>
                  <a:lnTo>
                    <a:pt x="398" y="4"/>
                  </a:lnTo>
                  <a:lnTo>
                    <a:pt x="400" y="4"/>
                  </a:lnTo>
                  <a:lnTo>
                    <a:pt x="402" y="4"/>
                  </a:lnTo>
                  <a:close/>
                  <a:moveTo>
                    <a:pt x="380" y="2"/>
                  </a:moveTo>
                  <a:lnTo>
                    <a:pt x="382" y="4"/>
                  </a:lnTo>
                  <a:lnTo>
                    <a:pt x="384" y="6"/>
                  </a:lnTo>
                  <a:lnTo>
                    <a:pt x="386" y="6"/>
                  </a:lnTo>
                  <a:lnTo>
                    <a:pt x="386" y="6"/>
                  </a:lnTo>
                  <a:lnTo>
                    <a:pt x="388" y="4"/>
                  </a:lnTo>
                  <a:lnTo>
                    <a:pt x="390" y="4"/>
                  </a:lnTo>
                  <a:lnTo>
                    <a:pt x="390" y="6"/>
                  </a:lnTo>
                  <a:lnTo>
                    <a:pt x="388" y="6"/>
                  </a:lnTo>
                  <a:lnTo>
                    <a:pt x="388" y="8"/>
                  </a:lnTo>
                  <a:lnTo>
                    <a:pt x="386" y="8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0"/>
                  </a:lnTo>
                  <a:lnTo>
                    <a:pt x="384" y="10"/>
                  </a:lnTo>
                  <a:lnTo>
                    <a:pt x="382" y="10"/>
                  </a:lnTo>
                  <a:lnTo>
                    <a:pt x="382" y="12"/>
                  </a:lnTo>
                  <a:lnTo>
                    <a:pt x="380" y="12"/>
                  </a:lnTo>
                  <a:lnTo>
                    <a:pt x="378" y="12"/>
                  </a:lnTo>
                  <a:lnTo>
                    <a:pt x="376" y="12"/>
                  </a:lnTo>
                  <a:lnTo>
                    <a:pt x="376" y="10"/>
                  </a:lnTo>
                  <a:lnTo>
                    <a:pt x="374" y="10"/>
                  </a:lnTo>
                  <a:lnTo>
                    <a:pt x="376" y="10"/>
                  </a:lnTo>
                  <a:lnTo>
                    <a:pt x="376" y="8"/>
                  </a:lnTo>
                  <a:lnTo>
                    <a:pt x="378" y="10"/>
                  </a:lnTo>
                  <a:lnTo>
                    <a:pt x="378" y="8"/>
                  </a:lnTo>
                  <a:lnTo>
                    <a:pt x="378" y="6"/>
                  </a:lnTo>
                  <a:lnTo>
                    <a:pt x="380" y="6"/>
                  </a:lnTo>
                  <a:lnTo>
                    <a:pt x="380" y="4"/>
                  </a:lnTo>
                  <a:lnTo>
                    <a:pt x="378" y="4"/>
                  </a:lnTo>
                  <a:lnTo>
                    <a:pt x="378" y="2"/>
                  </a:lnTo>
                  <a:lnTo>
                    <a:pt x="380" y="2"/>
                  </a:lnTo>
                  <a:close/>
                  <a:moveTo>
                    <a:pt x="390" y="0"/>
                  </a:moveTo>
                  <a:lnTo>
                    <a:pt x="390" y="2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3" name="Freeform 701">
              <a:extLst>
                <a:ext uri="{FF2B5EF4-FFF2-40B4-BE49-F238E27FC236}">
                  <a16:creationId xmlns:a16="http://schemas.microsoft.com/office/drawing/2014/main" id="{9DF7A13E-58C9-CF8F-91DA-C41126E22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8303" y="4256089"/>
              <a:ext cx="855663" cy="458788"/>
            </a:xfrm>
            <a:custGeom>
              <a:avLst/>
              <a:gdLst>
                <a:gd name="T0" fmla="*/ 377 w 539"/>
                <a:gd name="T1" fmla="*/ 189 h 289"/>
                <a:gd name="T2" fmla="*/ 349 w 539"/>
                <a:gd name="T3" fmla="*/ 157 h 289"/>
                <a:gd name="T4" fmla="*/ 353 w 539"/>
                <a:gd name="T5" fmla="*/ 157 h 289"/>
                <a:gd name="T6" fmla="*/ 357 w 539"/>
                <a:gd name="T7" fmla="*/ 155 h 289"/>
                <a:gd name="T8" fmla="*/ 353 w 539"/>
                <a:gd name="T9" fmla="*/ 151 h 289"/>
                <a:gd name="T10" fmla="*/ 371 w 539"/>
                <a:gd name="T11" fmla="*/ 139 h 289"/>
                <a:gd name="T12" fmla="*/ 215 w 539"/>
                <a:gd name="T13" fmla="*/ 99 h 289"/>
                <a:gd name="T14" fmla="*/ 375 w 539"/>
                <a:gd name="T15" fmla="*/ 189 h 289"/>
                <a:gd name="T16" fmla="*/ 367 w 539"/>
                <a:gd name="T17" fmla="*/ 183 h 289"/>
                <a:gd name="T18" fmla="*/ 341 w 539"/>
                <a:gd name="T19" fmla="*/ 165 h 289"/>
                <a:gd name="T20" fmla="*/ 355 w 539"/>
                <a:gd name="T21" fmla="*/ 161 h 289"/>
                <a:gd name="T22" fmla="*/ 363 w 539"/>
                <a:gd name="T23" fmla="*/ 155 h 289"/>
                <a:gd name="T24" fmla="*/ 367 w 539"/>
                <a:gd name="T25" fmla="*/ 135 h 289"/>
                <a:gd name="T26" fmla="*/ 361 w 539"/>
                <a:gd name="T27" fmla="*/ 107 h 289"/>
                <a:gd name="T28" fmla="*/ 377 w 539"/>
                <a:gd name="T29" fmla="*/ 97 h 289"/>
                <a:gd name="T30" fmla="*/ 383 w 539"/>
                <a:gd name="T31" fmla="*/ 123 h 289"/>
                <a:gd name="T32" fmla="*/ 389 w 539"/>
                <a:gd name="T33" fmla="*/ 153 h 289"/>
                <a:gd name="T34" fmla="*/ 389 w 539"/>
                <a:gd name="T35" fmla="*/ 161 h 289"/>
                <a:gd name="T36" fmla="*/ 389 w 539"/>
                <a:gd name="T37" fmla="*/ 139 h 289"/>
                <a:gd name="T38" fmla="*/ 389 w 539"/>
                <a:gd name="T39" fmla="*/ 119 h 289"/>
                <a:gd name="T40" fmla="*/ 415 w 539"/>
                <a:gd name="T41" fmla="*/ 123 h 289"/>
                <a:gd name="T42" fmla="*/ 405 w 539"/>
                <a:gd name="T43" fmla="*/ 113 h 289"/>
                <a:gd name="T44" fmla="*/ 375 w 539"/>
                <a:gd name="T45" fmla="*/ 88 h 289"/>
                <a:gd name="T46" fmla="*/ 361 w 539"/>
                <a:gd name="T47" fmla="*/ 99 h 289"/>
                <a:gd name="T48" fmla="*/ 341 w 539"/>
                <a:gd name="T49" fmla="*/ 119 h 289"/>
                <a:gd name="T50" fmla="*/ 315 w 539"/>
                <a:gd name="T51" fmla="*/ 133 h 289"/>
                <a:gd name="T52" fmla="*/ 289 w 539"/>
                <a:gd name="T53" fmla="*/ 139 h 289"/>
                <a:gd name="T54" fmla="*/ 245 w 539"/>
                <a:gd name="T55" fmla="*/ 127 h 289"/>
                <a:gd name="T56" fmla="*/ 205 w 539"/>
                <a:gd name="T57" fmla="*/ 103 h 289"/>
                <a:gd name="T58" fmla="*/ 215 w 539"/>
                <a:gd name="T59" fmla="*/ 101 h 289"/>
                <a:gd name="T60" fmla="*/ 219 w 539"/>
                <a:gd name="T61" fmla="*/ 80 h 289"/>
                <a:gd name="T62" fmla="*/ 231 w 539"/>
                <a:gd name="T63" fmla="*/ 68 h 289"/>
                <a:gd name="T64" fmla="*/ 217 w 539"/>
                <a:gd name="T65" fmla="*/ 72 h 289"/>
                <a:gd name="T66" fmla="*/ 201 w 539"/>
                <a:gd name="T67" fmla="*/ 62 h 289"/>
                <a:gd name="T68" fmla="*/ 199 w 539"/>
                <a:gd name="T69" fmla="*/ 70 h 289"/>
                <a:gd name="T70" fmla="*/ 213 w 539"/>
                <a:gd name="T71" fmla="*/ 82 h 289"/>
                <a:gd name="T72" fmla="*/ 193 w 539"/>
                <a:gd name="T73" fmla="*/ 97 h 289"/>
                <a:gd name="T74" fmla="*/ 155 w 539"/>
                <a:gd name="T75" fmla="*/ 84 h 289"/>
                <a:gd name="T76" fmla="*/ 123 w 539"/>
                <a:gd name="T77" fmla="*/ 76 h 289"/>
                <a:gd name="T78" fmla="*/ 71 w 539"/>
                <a:gd name="T79" fmla="*/ 76 h 289"/>
                <a:gd name="T80" fmla="*/ 35 w 539"/>
                <a:gd name="T81" fmla="*/ 80 h 289"/>
                <a:gd name="T82" fmla="*/ 39 w 539"/>
                <a:gd name="T83" fmla="*/ 72 h 289"/>
                <a:gd name="T84" fmla="*/ 29 w 539"/>
                <a:gd name="T85" fmla="*/ 80 h 289"/>
                <a:gd name="T86" fmla="*/ 2 w 539"/>
                <a:gd name="T87" fmla="*/ 90 h 289"/>
                <a:gd name="T88" fmla="*/ 91 w 539"/>
                <a:gd name="T89" fmla="*/ 2 h 289"/>
                <a:gd name="T90" fmla="*/ 227 w 539"/>
                <a:gd name="T91" fmla="*/ 22 h 289"/>
                <a:gd name="T92" fmla="*/ 323 w 539"/>
                <a:gd name="T93" fmla="*/ 54 h 289"/>
                <a:gd name="T94" fmla="*/ 491 w 539"/>
                <a:gd name="T95" fmla="*/ 175 h 289"/>
                <a:gd name="T96" fmla="*/ 525 w 539"/>
                <a:gd name="T97" fmla="*/ 209 h 289"/>
                <a:gd name="T98" fmla="*/ 503 w 539"/>
                <a:gd name="T99" fmla="*/ 279 h 289"/>
                <a:gd name="T100" fmla="*/ 479 w 539"/>
                <a:gd name="T101" fmla="*/ 249 h 289"/>
                <a:gd name="T102" fmla="*/ 467 w 539"/>
                <a:gd name="T103" fmla="*/ 243 h 289"/>
                <a:gd name="T104" fmla="*/ 461 w 539"/>
                <a:gd name="T105" fmla="*/ 239 h 289"/>
                <a:gd name="T106" fmla="*/ 455 w 539"/>
                <a:gd name="T107" fmla="*/ 235 h 289"/>
                <a:gd name="T108" fmla="*/ 461 w 539"/>
                <a:gd name="T109" fmla="*/ 225 h 289"/>
                <a:gd name="T110" fmla="*/ 443 w 539"/>
                <a:gd name="T111" fmla="*/ 229 h 289"/>
                <a:gd name="T112" fmla="*/ 431 w 539"/>
                <a:gd name="T113" fmla="*/ 223 h 289"/>
                <a:gd name="T114" fmla="*/ 401 w 539"/>
                <a:gd name="T115" fmla="*/ 205 h 289"/>
                <a:gd name="T116" fmla="*/ 399 w 539"/>
                <a:gd name="T117" fmla="*/ 201 h 289"/>
                <a:gd name="T118" fmla="*/ 387 w 539"/>
                <a:gd name="T119" fmla="*/ 199 h 289"/>
                <a:gd name="T120" fmla="*/ 365 w 539"/>
                <a:gd name="T121" fmla="*/ 185 h 289"/>
                <a:gd name="T122" fmla="*/ 383 w 539"/>
                <a:gd name="T123" fmla="*/ 19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9" h="289">
                  <a:moveTo>
                    <a:pt x="459" y="241"/>
                  </a:moveTo>
                  <a:lnTo>
                    <a:pt x="457" y="241"/>
                  </a:lnTo>
                  <a:lnTo>
                    <a:pt x="459" y="241"/>
                  </a:lnTo>
                  <a:close/>
                  <a:moveTo>
                    <a:pt x="457" y="241"/>
                  </a:moveTo>
                  <a:lnTo>
                    <a:pt x="457" y="239"/>
                  </a:lnTo>
                  <a:lnTo>
                    <a:pt x="457" y="239"/>
                  </a:lnTo>
                  <a:lnTo>
                    <a:pt x="457" y="241"/>
                  </a:lnTo>
                  <a:close/>
                  <a:moveTo>
                    <a:pt x="389" y="199"/>
                  </a:moveTo>
                  <a:lnTo>
                    <a:pt x="391" y="201"/>
                  </a:lnTo>
                  <a:lnTo>
                    <a:pt x="393" y="201"/>
                  </a:lnTo>
                  <a:lnTo>
                    <a:pt x="391" y="201"/>
                  </a:lnTo>
                  <a:lnTo>
                    <a:pt x="389" y="201"/>
                  </a:lnTo>
                  <a:lnTo>
                    <a:pt x="389" y="199"/>
                  </a:lnTo>
                  <a:close/>
                  <a:moveTo>
                    <a:pt x="379" y="189"/>
                  </a:moveTo>
                  <a:lnTo>
                    <a:pt x="377" y="189"/>
                  </a:lnTo>
                  <a:lnTo>
                    <a:pt x="379" y="189"/>
                  </a:lnTo>
                  <a:close/>
                  <a:moveTo>
                    <a:pt x="349" y="157"/>
                  </a:moveTo>
                  <a:lnTo>
                    <a:pt x="349" y="159"/>
                  </a:lnTo>
                  <a:lnTo>
                    <a:pt x="347" y="159"/>
                  </a:lnTo>
                  <a:lnTo>
                    <a:pt x="349" y="159"/>
                  </a:lnTo>
                  <a:lnTo>
                    <a:pt x="349" y="161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61"/>
                  </a:lnTo>
                  <a:lnTo>
                    <a:pt x="349" y="163"/>
                  </a:lnTo>
                  <a:lnTo>
                    <a:pt x="347" y="163"/>
                  </a:lnTo>
                  <a:lnTo>
                    <a:pt x="347" y="161"/>
                  </a:lnTo>
                  <a:lnTo>
                    <a:pt x="347" y="159"/>
                  </a:lnTo>
                  <a:lnTo>
                    <a:pt x="347" y="157"/>
                  </a:lnTo>
                  <a:lnTo>
                    <a:pt x="349" y="157"/>
                  </a:lnTo>
                  <a:close/>
                  <a:moveTo>
                    <a:pt x="355" y="157"/>
                  </a:moveTo>
                  <a:lnTo>
                    <a:pt x="355" y="155"/>
                  </a:lnTo>
                  <a:lnTo>
                    <a:pt x="355" y="157"/>
                  </a:lnTo>
                  <a:close/>
                  <a:moveTo>
                    <a:pt x="355" y="155"/>
                  </a:moveTo>
                  <a:lnTo>
                    <a:pt x="353" y="155"/>
                  </a:lnTo>
                  <a:lnTo>
                    <a:pt x="353" y="153"/>
                  </a:lnTo>
                  <a:lnTo>
                    <a:pt x="355" y="153"/>
                  </a:lnTo>
                  <a:lnTo>
                    <a:pt x="355" y="155"/>
                  </a:lnTo>
                  <a:close/>
                  <a:moveTo>
                    <a:pt x="349" y="157"/>
                  </a:moveTo>
                  <a:lnTo>
                    <a:pt x="349" y="155"/>
                  </a:lnTo>
                  <a:lnTo>
                    <a:pt x="349" y="153"/>
                  </a:lnTo>
                  <a:lnTo>
                    <a:pt x="351" y="153"/>
                  </a:lnTo>
                  <a:lnTo>
                    <a:pt x="353" y="153"/>
                  </a:lnTo>
                  <a:lnTo>
                    <a:pt x="353" y="155"/>
                  </a:lnTo>
                  <a:lnTo>
                    <a:pt x="353" y="157"/>
                  </a:lnTo>
                  <a:lnTo>
                    <a:pt x="353" y="159"/>
                  </a:lnTo>
                  <a:lnTo>
                    <a:pt x="353" y="157"/>
                  </a:lnTo>
                  <a:lnTo>
                    <a:pt x="351" y="157"/>
                  </a:lnTo>
                  <a:lnTo>
                    <a:pt x="351" y="155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49" y="157"/>
                  </a:lnTo>
                  <a:close/>
                  <a:moveTo>
                    <a:pt x="355" y="153"/>
                  </a:moveTo>
                  <a:lnTo>
                    <a:pt x="355" y="153"/>
                  </a:lnTo>
                  <a:lnTo>
                    <a:pt x="357" y="153"/>
                  </a:lnTo>
                  <a:lnTo>
                    <a:pt x="357" y="153"/>
                  </a:lnTo>
                  <a:lnTo>
                    <a:pt x="357" y="155"/>
                  </a:lnTo>
                  <a:lnTo>
                    <a:pt x="357" y="157"/>
                  </a:lnTo>
                  <a:lnTo>
                    <a:pt x="355" y="157"/>
                  </a:lnTo>
                  <a:lnTo>
                    <a:pt x="355" y="155"/>
                  </a:lnTo>
                  <a:lnTo>
                    <a:pt x="357" y="155"/>
                  </a:lnTo>
                  <a:lnTo>
                    <a:pt x="357" y="153"/>
                  </a:lnTo>
                  <a:lnTo>
                    <a:pt x="355" y="153"/>
                  </a:lnTo>
                  <a:close/>
                  <a:moveTo>
                    <a:pt x="359" y="151"/>
                  </a:moveTo>
                  <a:lnTo>
                    <a:pt x="359" y="153"/>
                  </a:lnTo>
                  <a:lnTo>
                    <a:pt x="357" y="153"/>
                  </a:lnTo>
                  <a:lnTo>
                    <a:pt x="357" y="151"/>
                  </a:lnTo>
                  <a:lnTo>
                    <a:pt x="359" y="151"/>
                  </a:lnTo>
                  <a:close/>
                  <a:moveTo>
                    <a:pt x="355" y="151"/>
                  </a:moveTo>
                  <a:lnTo>
                    <a:pt x="353" y="151"/>
                  </a:lnTo>
                  <a:lnTo>
                    <a:pt x="353" y="153"/>
                  </a:lnTo>
                  <a:lnTo>
                    <a:pt x="353" y="151"/>
                  </a:lnTo>
                  <a:lnTo>
                    <a:pt x="353" y="153"/>
                  </a:lnTo>
                  <a:lnTo>
                    <a:pt x="351" y="153"/>
                  </a:lnTo>
                  <a:lnTo>
                    <a:pt x="351" y="151"/>
                  </a:lnTo>
                  <a:lnTo>
                    <a:pt x="353" y="151"/>
                  </a:lnTo>
                  <a:lnTo>
                    <a:pt x="355" y="151"/>
                  </a:lnTo>
                  <a:close/>
                  <a:moveTo>
                    <a:pt x="359" y="151"/>
                  </a:moveTo>
                  <a:lnTo>
                    <a:pt x="357" y="151"/>
                  </a:lnTo>
                  <a:lnTo>
                    <a:pt x="357" y="149"/>
                  </a:lnTo>
                  <a:lnTo>
                    <a:pt x="359" y="149"/>
                  </a:lnTo>
                  <a:lnTo>
                    <a:pt x="359" y="151"/>
                  </a:lnTo>
                  <a:close/>
                  <a:moveTo>
                    <a:pt x="357" y="147"/>
                  </a:moveTo>
                  <a:lnTo>
                    <a:pt x="357" y="145"/>
                  </a:lnTo>
                  <a:lnTo>
                    <a:pt x="357" y="147"/>
                  </a:lnTo>
                  <a:close/>
                  <a:moveTo>
                    <a:pt x="369" y="139"/>
                  </a:moveTo>
                  <a:lnTo>
                    <a:pt x="371" y="139"/>
                  </a:lnTo>
                  <a:lnTo>
                    <a:pt x="369" y="139"/>
                  </a:lnTo>
                  <a:close/>
                  <a:moveTo>
                    <a:pt x="367" y="139"/>
                  </a:moveTo>
                  <a:lnTo>
                    <a:pt x="365" y="139"/>
                  </a:lnTo>
                  <a:lnTo>
                    <a:pt x="363" y="139"/>
                  </a:lnTo>
                  <a:lnTo>
                    <a:pt x="363" y="137"/>
                  </a:lnTo>
                  <a:lnTo>
                    <a:pt x="363" y="133"/>
                  </a:lnTo>
                  <a:lnTo>
                    <a:pt x="365" y="133"/>
                  </a:lnTo>
                  <a:lnTo>
                    <a:pt x="367" y="135"/>
                  </a:lnTo>
                  <a:lnTo>
                    <a:pt x="367" y="137"/>
                  </a:lnTo>
                  <a:lnTo>
                    <a:pt x="369" y="137"/>
                  </a:lnTo>
                  <a:lnTo>
                    <a:pt x="369" y="139"/>
                  </a:lnTo>
                  <a:lnTo>
                    <a:pt x="367" y="139"/>
                  </a:lnTo>
                  <a:close/>
                  <a:moveTo>
                    <a:pt x="217" y="97"/>
                  </a:moveTo>
                  <a:lnTo>
                    <a:pt x="217" y="99"/>
                  </a:lnTo>
                  <a:lnTo>
                    <a:pt x="215" y="99"/>
                  </a:lnTo>
                  <a:lnTo>
                    <a:pt x="217" y="97"/>
                  </a:lnTo>
                  <a:close/>
                  <a:moveTo>
                    <a:pt x="369" y="95"/>
                  </a:moveTo>
                  <a:lnTo>
                    <a:pt x="367" y="95"/>
                  </a:lnTo>
                  <a:lnTo>
                    <a:pt x="367" y="92"/>
                  </a:lnTo>
                  <a:lnTo>
                    <a:pt x="369" y="92"/>
                  </a:lnTo>
                  <a:lnTo>
                    <a:pt x="369" y="95"/>
                  </a:lnTo>
                  <a:close/>
                  <a:moveTo>
                    <a:pt x="379" y="189"/>
                  </a:moveTo>
                  <a:lnTo>
                    <a:pt x="379" y="187"/>
                  </a:lnTo>
                  <a:lnTo>
                    <a:pt x="377" y="187"/>
                  </a:lnTo>
                  <a:lnTo>
                    <a:pt x="377" y="189"/>
                  </a:lnTo>
                  <a:lnTo>
                    <a:pt x="375" y="189"/>
                  </a:lnTo>
                  <a:lnTo>
                    <a:pt x="375" y="187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5" y="189"/>
                  </a:lnTo>
                  <a:lnTo>
                    <a:pt x="373" y="189"/>
                  </a:lnTo>
                  <a:lnTo>
                    <a:pt x="373" y="187"/>
                  </a:lnTo>
                  <a:lnTo>
                    <a:pt x="371" y="187"/>
                  </a:lnTo>
                  <a:lnTo>
                    <a:pt x="369" y="187"/>
                  </a:lnTo>
                  <a:lnTo>
                    <a:pt x="369" y="185"/>
                  </a:lnTo>
                  <a:lnTo>
                    <a:pt x="367" y="185"/>
                  </a:lnTo>
                  <a:lnTo>
                    <a:pt x="367" y="183"/>
                  </a:lnTo>
                  <a:lnTo>
                    <a:pt x="369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5" y="181"/>
                  </a:lnTo>
                  <a:lnTo>
                    <a:pt x="363" y="181"/>
                  </a:lnTo>
                  <a:lnTo>
                    <a:pt x="363" y="183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5" y="183"/>
                  </a:lnTo>
                  <a:lnTo>
                    <a:pt x="363" y="183"/>
                  </a:lnTo>
                  <a:lnTo>
                    <a:pt x="361" y="181"/>
                  </a:lnTo>
                  <a:lnTo>
                    <a:pt x="361" y="181"/>
                  </a:lnTo>
                  <a:lnTo>
                    <a:pt x="361" y="179"/>
                  </a:lnTo>
                  <a:lnTo>
                    <a:pt x="355" y="175"/>
                  </a:lnTo>
                  <a:lnTo>
                    <a:pt x="353" y="173"/>
                  </a:lnTo>
                  <a:lnTo>
                    <a:pt x="351" y="173"/>
                  </a:lnTo>
                  <a:lnTo>
                    <a:pt x="351" y="171"/>
                  </a:lnTo>
                  <a:lnTo>
                    <a:pt x="349" y="171"/>
                  </a:lnTo>
                  <a:lnTo>
                    <a:pt x="347" y="171"/>
                  </a:lnTo>
                  <a:lnTo>
                    <a:pt x="345" y="169"/>
                  </a:lnTo>
                  <a:lnTo>
                    <a:pt x="343" y="167"/>
                  </a:lnTo>
                  <a:lnTo>
                    <a:pt x="341" y="167"/>
                  </a:lnTo>
                  <a:lnTo>
                    <a:pt x="341" y="165"/>
                  </a:lnTo>
                  <a:lnTo>
                    <a:pt x="341" y="163"/>
                  </a:lnTo>
                  <a:lnTo>
                    <a:pt x="343" y="163"/>
                  </a:lnTo>
                  <a:lnTo>
                    <a:pt x="345" y="163"/>
                  </a:lnTo>
                  <a:lnTo>
                    <a:pt x="345" y="165"/>
                  </a:lnTo>
                  <a:lnTo>
                    <a:pt x="347" y="165"/>
                  </a:lnTo>
                  <a:lnTo>
                    <a:pt x="349" y="165"/>
                  </a:lnTo>
                  <a:lnTo>
                    <a:pt x="351" y="165"/>
                  </a:lnTo>
                  <a:lnTo>
                    <a:pt x="353" y="165"/>
                  </a:lnTo>
                  <a:lnTo>
                    <a:pt x="351" y="163"/>
                  </a:lnTo>
                  <a:lnTo>
                    <a:pt x="351" y="161"/>
                  </a:lnTo>
                  <a:lnTo>
                    <a:pt x="353" y="161"/>
                  </a:lnTo>
                  <a:lnTo>
                    <a:pt x="353" y="163"/>
                  </a:lnTo>
                  <a:lnTo>
                    <a:pt x="355" y="163"/>
                  </a:lnTo>
                  <a:lnTo>
                    <a:pt x="353" y="161"/>
                  </a:lnTo>
                  <a:lnTo>
                    <a:pt x="355" y="161"/>
                  </a:lnTo>
                  <a:lnTo>
                    <a:pt x="353" y="159"/>
                  </a:lnTo>
                  <a:lnTo>
                    <a:pt x="355" y="159"/>
                  </a:lnTo>
                  <a:lnTo>
                    <a:pt x="355" y="157"/>
                  </a:lnTo>
                  <a:lnTo>
                    <a:pt x="357" y="157"/>
                  </a:lnTo>
                  <a:lnTo>
                    <a:pt x="357" y="159"/>
                  </a:lnTo>
                  <a:lnTo>
                    <a:pt x="357" y="161"/>
                  </a:lnTo>
                  <a:lnTo>
                    <a:pt x="359" y="161"/>
                  </a:lnTo>
                  <a:lnTo>
                    <a:pt x="361" y="161"/>
                  </a:lnTo>
                  <a:lnTo>
                    <a:pt x="359" y="161"/>
                  </a:lnTo>
                  <a:lnTo>
                    <a:pt x="359" y="159"/>
                  </a:lnTo>
                  <a:lnTo>
                    <a:pt x="361" y="159"/>
                  </a:lnTo>
                  <a:lnTo>
                    <a:pt x="361" y="157"/>
                  </a:lnTo>
                  <a:lnTo>
                    <a:pt x="361" y="157"/>
                  </a:lnTo>
                  <a:lnTo>
                    <a:pt x="361" y="155"/>
                  </a:lnTo>
                  <a:lnTo>
                    <a:pt x="363" y="155"/>
                  </a:lnTo>
                  <a:lnTo>
                    <a:pt x="363" y="153"/>
                  </a:lnTo>
                  <a:lnTo>
                    <a:pt x="361" y="153"/>
                  </a:lnTo>
                  <a:lnTo>
                    <a:pt x="361" y="153"/>
                  </a:lnTo>
                  <a:lnTo>
                    <a:pt x="363" y="153"/>
                  </a:lnTo>
                  <a:lnTo>
                    <a:pt x="363" y="151"/>
                  </a:lnTo>
                  <a:lnTo>
                    <a:pt x="363" y="149"/>
                  </a:lnTo>
                  <a:lnTo>
                    <a:pt x="365" y="149"/>
                  </a:lnTo>
                  <a:lnTo>
                    <a:pt x="365" y="147"/>
                  </a:lnTo>
                  <a:lnTo>
                    <a:pt x="367" y="145"/>
                  </a:lnTo>
                  <a:lnTo>
                    <a:pt x="369" y="143"/>
                  </a:lnTo>
                  <a:lnTo>
                    <a:pt x="371" y="141"/>
                  </a:lnTo>
                  <a:lnTo>
                    <a:pt x="373" y="141"/>
                  </a:lnTo>
                  <a:lnTo>
                    <a:pt x="373" y="139"/>
                  </a:lnTo>
                  <a:lnTo>
                    <a:pt x="371" y="137"/>
                  </a:lnTo>
                  <a:lnTo>
                    <a:pt x="367" y="135"/>
                  </a:lnTo>
                  <a:lnTo>
                    <a:pt x="367" y="133"/>
                  </a:lnTo>
                  <a:lnTo>
                    <a:pt x="367" y="131"/>
                  </a:lnTo>
                  <a:lnTo>
                    <a:pt x="365" y="129"/>
                  </a:lnTo>
                  <a:lnTo>
                    <a:pt x="365" y="127"/>
                  </a:lnTo>
                  <a:lnTo>
                    <a:pt x="363" y="125"/>
                  </a:lnTo>
                  <a:lnTo>
                    <a:pt x="363" y="123"/>
                  </a:lnTo>
                  <a:lnTo>
                    <a:pt x="363" y="121"/>
                  </a:lnTo>
                  <a:lnTo>
                    <a:pt x="363" y="119"/>
                  </a:lnTo>
                  <a:lnTo>
                    <a:pt x="363" y="117"/>
                  </a:lnTo>
                  <a:lnTo>
                    <a:pt x="361" y="115"/>
                  </a:lnTo>
                  <a:lnTo>
                    <a:pt x="361" y="113"/>
                  </a:lnTo>
                  <a:lnTo>
                    <a:pt x="361" y="111"/>
                  </a:lnTo>
                  <a:lnTo>
                    <a:pt x="361" y="109"/>
                  </a:lnTo>
                  <a:lnTo>
                    <a:pt x="361" y="109"/>
                  </a:lnTo>
                  <a:lnTo>
                    <a:pt x="361" y="107"/>
                  </a:lnTo>
                  <a:lnTo>
                    <a:pt x="361" y="105"/>
                  </a:lnTo>
                  <a:lnTo>
                    <a:pt x="361" y="105"/>
                  </a:lnTo>
                  <a:lnTo>
                    <a:pt x="363" y="105"/>
                  </a:lnTo>
                  <a:lnTo>
                    <a:pt x="365" y="103"/>
                  </a:lnTo>
                  <a:lnTo>
                    <a:pt x="365" y="101"/>
                  </a:lnTo>
                  <a:lnTo>
                    <a:pt x="367" y="101"/>
                  </a:lnTo>
                  <a:lnTo>
                    <a:pt x="367" y="99"/>
                  </a:lnTo>
                  <a:lnTo>
                    <a:pt x="369" y="99"/>
                  </a:lnTo>
                  <a:lnTo>
                    <a:pt x="369" y="97"/>
                  </a:lnTo>
                  <a:lnTo>
                    <a:pt x="369" y="95"/>
                  </a:lnTo>
                  <a:lnTo>
                    <a:pt x="371" y="92"/>
                  </a:lnTo>
                  <a:lnTo>
                    <a:pt x="371" y="90"/>
                  </a:lnTo>
                  <a:lnTo>
                    <a:pt x="373" y="92"/>
                  </a:lnTo>
                  <a:lnTo>
                    <a:pt x="375" y="95"/>
                  </a:lnTo>
                  <a:lnTo>
                    <a:pt x="377" y="97"/>
                  </a:lnTo>
                  <a:lnTo>
                    <a:pt x="379" y="101"/>
                  </a:lnTo>
                  <a:lnTo>
                    <a:pt x="381" y="103"/>
                  </a:lnTo>
                  <a:lnTo>
                    <a:pt x="381" y="105"/>
                  </a:lnTo>
                  <a:lnTo>
                    <a:pt x="381" y="105"/>
                  </a:lnTo>
                  <a:lnTo>
                    <a:pt x="383" y="107"/>
                  </a:lnTo>
                  <a:lnTo>
                    <a:pt x="385" y="109"/>
                  </a:lnTo>
                  <a:lnTo>
                    <a:pt x="385" y="111"/>
                  </a:lnTo>
                  <a:lnTo>
                    <a:pt x="387" y="113"/>
                  </a:lnTo>
                  <a:lnTo>
                    <a:pt x="387" y="115"/>
                  </a:lnTo>
                  <a:lnTo>
                    <a:pt x="385" y="115"/>
                  </a:lnTo>
                  <a:lnTo>
                    <a:pt x="385" y="117"/>
                  </a:lnTo>
                  <a:lnTo>
                    <a:pt x="385" y="119"/>
                  </a:lnTo>
                  <a:lnTo>
                    <a:pt x="385" y="121"/>
                  </a:lnTo>
                  <a:lnTo>
                    <a:pt x="383" y="121"/>
                  </a:lnTo>
                  <a:lnTo>
                    <a:pt x="383" y="123"/>
                  </a:lnTo>
                  <a:lnTo>
                    <a:pt x="383" y="125"/>
                  </a:lnTo>
                  <a:lnTo>
                    <a:pt x="383" y="127"/>
                  </a:lnTo>
                  <a:lnTo>
                    <a:pt x="383" y="129"/>
                  </a:lnTo>
                  <a:lnTo>
                    <a:pt x="383" y="131"/>
                  </a:lnTo>
                  <a:lnTo>
                    <a:pt x="383" y="133"/>
                  </a:lnTo>
                  <a:lnTo>
                    <a:pt x="385" y="137"/>
                  </a:lnTo>
                  <a:lnTo>
                    <a:pt x="385" y="139"/>
                  </a:lnTo>
                  <a:lnTo>
                    <a:pt x="385" y="141"/>
                  </a:lnTo>
                  <a:lnTo>
                    <a:pt x="387" y="141"/>
                  </a:lnTo>
                  <a:lnTo>
                    <a:pt x="387" y="143"/>
                  </a:lnTo>
                  <a:lnTo>
                    <a:pt x="387" y="145"/>
                  </a:lnTo>
                  <a:lnTo>
                    <a:pt x="387" y="147"/>
                  </a:lnTo>
                  <a:lnTo>
                    <a:pt x="389" y="149"/>
                  </a:lnTo>
                  <a:lnTo>
                    <a:pt x="389" y="151"/>
                  </a:lnTo>
                  <a:lnTo>
                    <a:pt x="389" y="153"/>
                  </a:lnTo>
                  <a:lnTo>
                    <a:pt x="389" y="153"/>
                  </a:lnTo>
                  <a:lnTo>
                    <a:pt x="387" y="153"/>
                  </a:lnTo>
                  <a:lnTo>
                    <a:pt x="387" y="155"/>
                  </a:lnTo>
                  <a:lnTo>
                    <a:pt x="385" y="155"/>
                  </a:lnTo>
                  <a:lnTo>
                    <a:pt x="385" y="153"/>
                  </a:lnTo>
                  <a:lnTo>
                    <a:pt x="385" y="155"/>
                  </a:lnTo>
                  <a:lnTo>
                    <a:pt x="385" y="157"/>
                  </a:lnTo>
                  <a:lnTo>
                    <a:pt x="385" y="155"/>
                  </a:lnTo>
                  <a:lnTo>
                    <a:pt x="383" y="155"/>
                  </a:lnTo>
                  <a:lnTo>
                    <a:pt x="383" y="157"/>
                  </a:lnTo>
                  <a:lnTo>
                    <a:pt x="383" y="159"/>
                  </a:lnTo>
                  <a:lnTo>
                    <a:pt x="385" y="159"/>
                  </a:lnTo>
                  <a:lnTo>
                    <a:pt x="387" y="161"/>
                  </a:lnTo>
                  <a:lnTo>
                    <a:pt x="387" y="163"/>
                  </a:lnTo>
                  <a:lnTo>
                    <a:pt x="389" y="161"/>
                  </a:lnTo>
                  <a:lnTo>
                    <a:pt x="391" y="161"/>
                  </a:lnTo>
                  <a:lnTo>
                    <a:pt x="393" y="157"/>
                  </a:lnTo>
                  <a:lnTo>
                    <a:pt x="393" y="155"/>
                  </a:lnTo>
                  <a:lnTo>
                    <a:pt x="395" y="155"/>
                  </a:lnTo>
                  <a:lnTo>
                    <a:pt x="395" y="153"/>
                  </a:lnTo>
                  <a:lnTo>
                    <a:pt x="393" y="153"/>
                  </a:lnTo>
                  <a:lnTo>
                    <a:pt x="393" y="153"/>
                  </a:lnTo>
                  <a:lnTo>
                    <a:pt x="393" y="151"/>
                  </a:lnTo>
                  <a:lnTo>
                    <a:pt x="393" y="149"/>
                  </a:lnTo>
                  <a:lnTo>
                    <a:pt x="391" y="149"/>
                  </a:lnTo>
                  <a:lnTo>
                    <a:pt x="391" y="147"/>
                  </a:lnTo>
                  <a:lnTo>
                    <a:pt x="391" y="145"/>
                  </a:lnTo>
                  <a:lnTo>
                    <a:pt x="391" y="143"/>
                  </a:lnTo>
                  <a:lnTo>
                    <a:pt x="391" y="141"/>
                  </a:lnTo>
                  <a:lnTo>
                    <a:pt x="389" y="139"/>
                  </a:lnTo>
                  <a:lnTo>
                    <a:pt x="389" y="137"/>
                  </a:lnTo>
                  <a:lnTo>
                    <a:pt x="389" y="135"/>
                  </a:lnTo>
                  <a:lnTo>
                    <a:pt x="387" y="135"/>
                  </a:lnTo>
                  <a:lnTo>
                    <a:pt x="387" y="137"/>
                  </a:lnTo>
                  <a:lnTo>
                    <a:pt x="387" y="135"/>
                  </a:lnTo>
                  <a:lnTo>
                    <a:pt x="387" y="133"/>
                  </a:lnTo>
                  <a:lnTo>
                    <a:pt x="387" y="131"/>
                  </a:lnTo>
                  <a:lnTo>
                    <a:pt x="387" y="129"/>
                  </a:lnTo>
                  <a:lnTo>
                    <a:pt x="389" y="127"/>
                  </a:lnTo>
                  <a:lnTo>
                    <a:pt x="391" y="127"/>
                  </a:lnTo>
                  <a:lnTo>
                    <a:pt x="391" y="125"/>
                  </a:lnTo>
                  <a:lnTo>
                    <a:pt x="389" y="125"/>
                  </a:lnTo>
                  <a:lnTo>
                    <a:pt x="389" y="123"/>
                  </a:lnTo>
                  <a:lnTo>
                    <a:pt x="389" y="121"/>
                  </a:lnTo>
                  <a:lnTo>
                    <a:pt x="389" y="119"/>
                  </a:lnTo>
                  <a:lnTo>
                    <a:pt x="389" y="117"/>
                  </a:lnTo>
                  <a:lnTo>
                    <a:pt x="391" y="117"/>
                  </a:lnTo>
                  <a:lnTo>
                    <a:pt x="393" y="117"/>
                  </a:lnTo>
                  <a:lnTo>
                    <a:pt x="395" y="117"/>
                  </a:lnTo>
                  <a:lnTo>
                    <a:pt x="397" y="115"/>
                  </a:lnTo>
                  <a:lnTo>
                    <a:pt x="399" y="115"/>
                  </a:lnTo>
                  <a:lnTo>
                    <a:pt x="401" y="115"/>
                  </a:lnTo>
                  <a:lnTo>
                    <a:pt x="403" y="115"/>
                  </a:lnTo>
                  <a:lnTo>
                    <a:pt x="405" y="115"/>
                  </a:lnTo>
                  <a:lnTo>
                    <a:pt x="407" y="115"/>
                  </a:lnTo>
                  <a:lnTo>
                    <a:pt x="409" y="115"/>
                  </a:lnTo>
                  <a:lnTo>
                    <a:pt x="409" y="115"/>
                  </a:lnTo>
                  <a:lnTo>
                    <a:pt x="409" y="117"/>
                  </a:lnTo>
                  <a:lnTo>
                    <a:pt x="415" y="121"/>
                  </a:lnTo>
                  <a:lnTo>
                    <a:pt x="415" y="123"/>
                  </a:lnTo>
                  <a:lnTo>
                    <a:pt x="417" y="123"/>
                  </a:lnTo>
                  <a:lnTo>
                    <a:pt x="419" y="123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19" y="119"/>
                  </a:lnTo>
                  <a:lnTo>
                    <a:pt x="417" y="119"/>
                  </a:lnTo>
                  <a:lnTo>
                    <a:pt x="415" y="119"/>
                  </a:lnTo>
                  <a:lnTo>
                    <a:pt x="413" y="117"/>
                  </a:lnTo>
                  <a:lnTo>
                    <a:pt x="413" y="115"/>
                  </a:lnTo>
                  <a:lnTo>
                    <a:pt x="411" y="115"/>
                  </a:lnTo>
                  <a:lnTo>
                    <a:pt x="411" y="113"/>
                  </a:lnTo>
                  <a:lnTo>
                    <a:pt x="409" y="113"/>
                  </a:lnTo>
                  <a:lnTo>
                    <a:pt x="409" y="113"/>
                  </a:lnTo>
                  <a:lnTo>
                    <a:pt x="407" y="113"/>
                  </a:lnTo>
                  <a:lnTo>
                    <a:pt x="405" y="113"/>
                  </a:lnTo>
                  <a:lnTo>
                    <a:pt x="403" y="113"/>
                  </a:lnTo>
                  <a:lnTo>
                    <a:pt x="403" y="111"/>
                  </a:lnTo>
                  <a:lnTo>
                    <a:pt x="401" y="111"/>
                  </a:lnTo>
                  <a:lnTo>
                    <a:pt x="399" y="111"/>
                  </a:lnTo>
                  <a:lnTo>
                    <a:pt x="395" y="111"/>
                  </a:lnTo>
                  <a:lnTo>
                    <a:pt x="393" y="111"/>
                  </a:lnTo>
                  <a:lnTo>
                    <a:pt x="393" y="113"/>
                  </a:lnTo>
                  <a:lnTo>
                    <a:pt x="391" y="109"/>
                  </a:lnTo>
                  <a:lnTo>
                    <a:pt x="387" y="105"/>
                  </a:lnTo>
                  <a:lnTo>
                    <a:pt x="381" y="97"/>
                  </a:lnTo>
                  <a:lnTo>
                    <a:pt x="381" y="95"/>
                  </a:lnTo>
                  <a:lnTo>
                    <a:pt x="379" y="95"/>
                  </a:lnTo>
                  <a:lnTo>
                    <a:pt x="379" y="92"/>
                  </a:lnTo>
                  <a:lnTo>
                    <a:pt x="377" y="88"/>
                  </a:lnTo>
                  <a:lnTo>
                    <a:pt x="375" y="88"/>
                  </a:lnTo>
                  <a:lnTo>
                    <a:pt x="373" y="88"/>
                  </a:lnTo>
                  <a:lnTo>
                    <a:pt x="371" y="86"/>
                  </a:lnTo>
                  <a:lnTo>
                    <a:pt x="369" y="82"/>
                  </a:lnTo>
                  <a:lnTo>
                    <a:pt x="369" y="80"/>
                  </a:lnTo>
                  <a:lnTo>
                    <a:pt x="369" y="78"/>
                  </a:lnTo>
                  <a:lnTo>
                    <a:pt x="367" y="80"/>
                  </a:lnTo>
                  <a:lnTo>
                    <a:pt x="365" y="80"/>
                  </a:lnTo>
                  <a:lnTo>
                    <a:pt x="365" y="82"/>
                  </a:lnTo>
                  <a:lnTo>
                    <a:pt x="365" y="84"/>
                  </a:lnTo>
                  <a:lnTo>
                    <a:pt x="363" y="86"/>
                  </a:lnTo>
                  <a:lnTo>
                    <a:pt x="363" y="88"/>
                  </a:lnTo>
                  <a:lnTo>
                    <a:pt x="361" y="88"/>
                  </a:lnTo>
                  <a:lnTo>
                    <a:pt x="361" y="90"/>
                  </a:lnTo>
                  <a:lnTo>
                    <a:pt x="361" y="97"/>
                  </a:lnTo>
                  <a:lnTo>
                    <a:pt x="361" y="99"/>
                  </a:lnTo>
                  <a:lnTo>
                    <a:pt x="361" y="99"/>
                  </a:lnTo>
                  <a:lnTo>
                    <a:pt x="359" y="101"/>
                  </a:lnTo>
                  <a:lnTo>
                    <a:pt x="357" y="101"/>
                  </a:lnTo>
                  <a:lnTo>
                    <a:pt x="353" y="103"/>
                  </a:lnTo>
                  <a:lnTo>
                    <a:pt x="353" y="105"/>
                  </a:lnTo>
                  <a:lnTo>
                    <a:pt x="351" y="107"/>
                  </a:lnTo>
                  <a:lnTo>
                    <a:pt x="349" y="109"/>
                  </a:lnTo>
                  <a:lnTo>
                    <a:pt x="349" y="111"/>
                  </a:lnTo>
                  <a:lnTo>
                    <a:pt x="349" y="113"/>
                  </a:lnTo>
                  <a:lnTo>
                    <a:pt x="349" y="115"/>
                  </a:lnTo>
                  <a:lnTo>
                    <a:pt x="347" y="117"/>
                  </a:lnTo>
                  <a:lnTo>
                    <a:pt x="347" y="119"/>
                  </a:lnTo>
                  <a:lnTo>
                    <a:pt x="345" y="119"/>
                  </a:lnTo>
                  <a:lnTo>
                    <a:pt x="343" y="119"/>
                  </a:lnTo>
                  <a:lnTo>
                    <a:pt x="341" y="119"/>
                  </a:lnTo>
                  <a:lnTo>
                    <a:pt x="339" y="121"/>
                  </a:lnTo>
                  <a:lnTo>
                    <a:pt x="337" y="121"/>
                  </a:lnTo>
                  <a:lnTo>
                    <a:pt x="335" y="121"/>
                  </a:lnTo>
                  <a:lnTo>
                    <a:pt x="335" y="123"/>
                  </a:lnTo>
                  <a:lnTo>
                    <a:pt x="333" y="123"/>
                  </a:lnTo>
                  <a:lnTo>
                    <a:pt x="331" y="123"/>
                  </a:lnTo>
                  <a:lnTo>
                    <a:pt x="331" y="125"/>
                  </a:lnTo>
                  <a:lnTo>
                    <a:pt x="329" y="125"/>
                  </a:lnTo>
                  <a:lnTo>
                    <a:pt x="329" y="127"/>
                  </a:lnTo>
                  <a:lnTo>
                    <a:pt x="327" y="127"/>
                  </a:lnTo>
                  <a:lnTo>
                    <a:pt x="325" y="129"/>
                  </a:lnTo>
                  <a:lnTo>
                    <a:pt x="323" y="129"/>
                  </a:lnTo>
                  <a:lnTo>
                    <a:pt x="319" y="131"/>
                  </a:lnTo>
                  <a:lnTo>
                    <a:pt x="317" y="131"/>
                  </a:lnTo>
                  <a:lnTo>
                    <a:pt x="315" y="133"/>
                  </a:lnTo>
                  <a:lnTo>
                    <a:pt x="313" y="133"/>
                  </a:lnTo>
                  <a:lnTo>
                    <a:pt x="313" y="135"/>
                  </a:lnTo>
                  <a:lnTo>
                    <a:pt x="313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09" y="139"/>
                  </a:lnTo>
                  <a:lnTo>
                    <a:pt x="307" y="141"/>
                  </a:lnTo>
                  <a:lnTo>
                    <a:pt x="305" y="141"/>
                  </a:lnTo>
                  <a:lnTo>
                    <a:pt x="303" y="141"/>
                  </a:lnTo>
                  <a:lnTo>
                    <a:pt x="301" y="141"/>
                  </a:lnTo>
                  <a:lnTo>
                    <a:pt x="297" y="141"/>
                  </a:lnTo>
                  <a:lnTo>
                    <a:pt x="295" y="139"/>
                  </a:lnTo>
                  <a:lnTo>
                    <a:pt x="293" y="139"/>
                  </a:lnTo>
                  <a:lnTo>
                    <a:pt x="291" y="139"/>
                  </a:lnTo>
                  <a:lnTo>
                    <a:pt x="289" y="139"/>
                  </a:lnTo>
                  <a:lnTo>
                    <a:pt x="285" y="139"/>
                  </a:lnTo>
                  <a:lnTo>
                    <a:pt x="283" y="139"/>
                  </a:lnTo>
                  <a:lnTo>
                    <a:pt x="277" y="137"/>
                  </a:lnTo>
                  <a:lnTo>
                    <a:pt x="275" y="137"/>
                  </a:lnTo>
                  <a:lnTo>
                    <a:pt x="275" y="139"/>
                  </a:lnTo>
                  <a:lnTo>
                    <a:pt x="273" y="137"/>
                  </a:lnTo>
                  <a:lnTo>
                    <a:pt x="265" y="137"/>
                  </a:lnTo>
                  <a:lnTo>
                    <a:pt x="265" y="135"/>
                  </a:lnTo>
                  <a:lnTo>
                    <a:pt x="263" y="135"/>
                  </a:lnTo>
                  <a:lnTo>
                    <a:pt x="261" y="135"/>
                  </a:lnTo>
                  <a:lnTo>
                    <a:pt x="257" y="133"/>
                  </a:lnTo>
                  <a:lnTo>
                    <a:pt x="255" y="133"/>
                  </a:lnTo>
                  <a:lnTo>
                    <a:pt x="253" y="131"/>
                  </a:lnTo>
                  <a:lnTo>
                    <a:pt x="249" y="129"/>
                  </a:lnTo>
                  <a:lnTo>
                    <a:pt x="245" y="127"/>
                  </a:lnTo>
                  <a:lnTo>
                    <a:pt x="243" y="127"/>
                  </a:lnTo>
                  <a:lnTo>
                    <a:pt x="235" y="123"/>
                  </a:lnTo>
                  <a:lnTo>
                    <a:pt x="233" y="121"/>
                  </a:lnTo>
                  <a:lnTo>
                    <a:pt x="231" y="121"/>
                  </a:lnTo>
                  <a:lnTo>
                    <a:pt x="229" y="119"/>
                  </a:lnTo>
                  <a:lnTo>
                    <a:pt x="227" y="117"/>
                  </a:lnTo>
                  <a:lnTo>
                    <a:pt x="225" y="117"/>
                  </a:lnTo>
                  <a:lnTo>
                    <a:pt x="219" y="115"/>
                  </a:lnTo>
                  <a:lnTo>
                    <a:pt x="217" y="113"/>
                  </a:lnTo>
                  <a:lnTo>
                    <a:pt x="215" y="111"/>
                  </a:lnTo>
                  <a:lnTo>
                    <a:pt x="207" y="109"/>
                  </a:lnTo>
                  <a:lnTo>
                    <a:pt x="207" y="107"/>
                  </a:lnTo>
                  <a:lnTo>
                    <a:pt x="205" y="105"/>
                  </a:lnTo>
                  <a:lnTo>
                    <a:pt x="205" y="105"/>
                  </a:lnTo>
                  <a:lnTo>
                    <a:pt x="205" y="103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7" y="105"/>
                  </a:lnTo>
                  <a:lnTo>
                    <a:pt x="207" y="107"/>
                  </a:lnTo>
                  <a:lnTo>
                    <a:pt x="209" y="107"/>
                  </a:lnTo>
                  <a:lnTo>
                    <a:pt x="209" y="105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3" y="105"/>
                  </a:lnTo>
                  <a:lnTo>
                    <a:pt x="213" y="103"/>
                  </a:lnTo>
                  <a:lnTo>
                    <a:pt x="213" y="105"/>
                  </a:lnTo>
                  <a:lnTo>
                    <a:pt x="215" y="103"/>
                  </a:lnTo>
                  <a:lnTo>
                    <a:pt x="215" y="101"/>
                  </a:lnTo>
                  <a:lnTo>
                    <a:pt x="217" y="103"/>
                  </a:lnTo>
                  <a:lnTo>
                    <a:pt x="217" y="103"/>
                  </a:lnTo>
                  <a:lnTo>
                    <a:pt x="217" y="101"/>
                  </a:lnTo>
                  <a:lnTo>
                    <a:pt x="219" y="101"/>
                  </a:lnTo>
                  <a:lnTo>
                    <a:pt x="219" y="99"/>
                  </a:lnTo>
                  <a:lnTo>
                    <a:pt x="219" y="97"/>
                  </a:lnTo>
                  <a:lnTo>
                    <a:pt x="221" y="97"/>
                  </a:lnTo>
                  <a:lnTo>
                    <a:pt x="221" y="95"/>
                  </a:lnTo>
                  <a:lnTo>
                    <a:pt x="221" y="92"/>
                  </a:lnTo>
                  <a:lnTo>
                    <a:pt x="221" y="90"/>
                  </a:lnTo>
                  <a:lnTo>
                    <a:pt x="223" y="90"/>
                  </a:lnTo>
                  <a:lnTo>
                    <a:pt x="223" y="88"/>
                  </a:lnTo>
                  <a:lnTo>
                    <a:pt x="221" y="88"/>
                  </a:lnTo>
                  <a:lnTo>
                    <a:pt x="219" y="82"/>
                  </a:lnTo>
                  <a:lnTo>
                    <a:pt x="219" y="80"/>
                  </a:lnTo>
                  <a:lnTo>
                    <a:pt x="217" y="80"/>
                  </a:lnTo>
                  <a:lnTo>
                    <a:pt x="217" y="78"/>
                  </a:lnTo>
                  <a:lnTo>
                    <a:pt x="217" y="78"/>
                  </a:lnTo>
                  <a:lnTo>
                    <a:pt x="219" y="78"/>
                  </a:lnTo>
                  <a:lnTo>
                    <a:pt x="221" y="78"/>
                  </a:lnTo>
                  <a:lnTo>
                    <a:pt x="221" y="76"/>
                  </a:lnTo>
                  <a:lnTo>
                    <a:pt x="223" y="74"/>
                  </a:lnTo>
                  <a:lnTo>
                    <a:pt x="223" y="72"/>
                  </a:lnTo>
                  <a:lnTo>
                    <a:pt x="225" y="72"/>
                  </a:lnTo>
                  <a:lnTo>
                    <a:pt x="225" y="70"/>
                  </a:lnTo>
                  <a:lnTo>
                    <a:pt x="227" y="70"/>
                  </a:lnTo>
                  <a:lnTo>
                    <a:pt x="229" y="70"/>
                  </a:lnTo>
                  <a:lnTo>
                    <a:pt x="229" y="68"/>
                  </a:lnTo>
                  <a:lnTo>
                    <a:pt x="229" y="70"/>
                  </a:lnTo>
                  <a:lnTo>
                    <a:pt x="231" y="68"/>
                  </a:lnTo>
                  <a:lnTo>
                    <a:pt x="233" y="66"/>
                  </a:lnTo>
                  <a:lnTo>
                    <a:pt x="233" y="64"/>
                  </a:lnTo>
                  <a:lnTo>
                    <a:pt x="233" y="62"/>
                  </a:lnTo>
                  <a:lnTo>
                    <a:pt x="233" y="60"/>
                  </a:lnTo>
                  <a:lnTo>
                    <a:pt x="231" y="60"/>
                  </a:lnTo>
                  <a:lnTo>
                    <a:pt x="231" y="62"/>
                  </a:lnTo>
                  <a:lnTo>
                    <a:pt x="229" y="66"/>
                  </a:lnTo>
                  <a:lnTo>
                    <a:pt x="227" y="68"/>
                  </a:lnTo>
                  <a:lnTo>
                    <a:pt x="225" y="68"/>
                  </a:lnTo>
                  <a:lnTo>
                    <a:pt x="223" y="70"/>
                  </a:lnTo>
                  <a:lnTo>
                    <a:pt x="221" y="70"/>
                  </a:lnTo>
                  <a:lnTo>
                    <a:pt x="221" y="72"/>
                  </a:lnTo>
                  <a:lnTo>
                    <a:pt x="219" y="72"/>
                  </a:lnTo>
                  <a:lnTo>
                    <a:pt x="217" y="72"/>
                  </a:lnTo>
                  <a:lnTo>
                    <a:pt x="217" y="72"/>
                  </a:lnTo>
                  <a:lnTo>
                    <a:pt x="217" y="74"/>
                  </a:lnTo>
                  <a:lnTo>
                    <a:pt x="215" y="74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0"/>
                  </a:lnTo>
                  <a:lnTo>
                    <a:pt x="211" y="62"/>
                  </a:lnTo>
                  <a:lnTo>
                    <a:pt x="211" y="64"/>
                  </a:lnTo>
                  <a:lnTo>
                    <a:pt x="209" y="66"/>
                  </a:lnTo>
                  <a:lnTo>
                    <a:pt x="207" y="64"/>
                  </a:lnTo>
                  <a:lnTo>
                    <a:pt x="205" y="64"/>
                  </a:lnTo>
                  <a:lnTo>
                    <a:pt x="203" y="62"/>
                  </a:lnTo>
                  <a:lnTo>
                    <a:pt x="201" y="62"/>
                  </a:lnTo>
                  <a:lnTo>
                    <a:pt x="201" y="64"/>
                  </a:lnTo>
                  <a:lnTo>
                    <a:pt x="201" y="66"/>
                  </a:lnTo>
                  <a:lnTo>
                    <a:pt x="201" y="68"/>
                  </a:lnTo>
                  <a:lnTo>
                    <a:pt x="203" y="68"/>
                  </a:lnTo>
                  <a:lnTo>
                    <a:pt x="205" y="68"/>
                  </a:lnTo>
                  <a:lnTo>
                    <a:pt x="205" y="70"/>
                  </a:lnTo>
                  <a:lnTo>
                    <a:pt x="207" y="70"/>
                  </a:lnTo>
                  <a:lnTo>
                    <a:pt x="207" y="72"/>
                  </a:lnTo>
                  <a:lnTo>
                    <a:pt x="207" y="74"/>
                  </a:lnTo>
                  <a:lnTo>
                    <a:pt x="205" y="74"/>
                  </a:lnTo>
                  <a:lnTo>
                    <a:pt x="203" y="74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201" y="70"/>
                  </a:lnTo>
                  <a:lnTo>
                    <a:pt x="199" y="70"/>
                  </a:lnTo>
                  <a:lnTo>
                    <a:pt x="199" y="72"/>
                  </a:lnTo>
                  <a:lnTo>
                    <a:pt x="199" y="74"/>
                  </a:lnTo>
                  <a:lnTo>
                    <a:pt x="201" y="74"/>
                  </a:lnTo>
                  <a:lnTo>
                    <a:pt x="201" y="76"/>
                  </a:lnTo>
                  <a:lnTo>
                    <a:pt x="203" y="76"/>
                  </a:lnTo>
                  <a:lnTo>
                    <a:pt x="205" y="76"/>
                  </a:lnTo>
                  <a:lnTo>
                    <a:pt x="205" y="78"/>
                  </a:lnTo>
                  <a:lnTo>
                    <a:pt x="205" y="76"/>
                  </a:lnTo>
                  <a:lnTo>
                    <a:pt x="207" y="76"/>
                  </a:lnTo>
                  <a:lnTo>
                    <a:pt x="209" y="76"/>
                  </a:lnTo>
                  <a:lnTo>
                    <a:pt x="209" y="78"/>
                  </a:lnTo>
                  <a:lnTo>
                    <a:pt x="211" y="78"/>
                  </a:lnTo>
                  <a:lnTo>
                    <a:pt x="211" y="80"/>
                  </a:lnTo>
                  <a:lnTo>
                    <a:pt x="213" y="80"/>
                  </a:lnTo>
                  <a:lnTo>
                    <a:pt x="213" y="82"/>
                  </a:lnTo>
                  <a:lnTo>
                    <a:pt x="215" y="82"/>
                  </a:lnTo>
                  <a:lnTo>
                    <a:pt x="215" y="84"/>
                  </a:lnTo>
                  <a:lnTo>
                    <a:pt x="213" y="84"/>
                  </a:lnTo>
                  <a:lnTo>
                    <a:pt x="213" y="86"/>
                  </a:lnTo>
                  <a:lnTo>
                    <a:pt x="211" y="88"/>
                  </a:lnTo>
                  <a:lnTo>
                    <a:pt x="209" y="88"/>
                  </a:lnTo>
                  <a:lnTo>
                    <a:pt x="207" y="90"/>
                  </a:lnTo>
                  <a:lnTo>
                    <a:pt x="205" y="90"/>
                  </a:lnTo>
                  <a:lnTo>
                    <a:pt x="203" y="90"/>
                  </a:lnTo>
                  <a:lnTo>
                    <a:pt x="201" y="92"/>
                  </a:lnTo>
                  <a:lnTo>
                    <a:pt x="199" y="92"/>
                  </a:lnTo>
                  <a:lnTo>
                    <a:pt x="199" y="95"/>
                  </a:lnTo>
                  <a:lnTo>
                    <a:pt x="197" y="95"/>
                  </a:lnTo>
                  <a:lnTo>
                    <a:pt x="195" y="97"/>
                  </a:lnTo>
                  <a:lnTo>
                    <a:pt x="193" y="97"/>
                  </a:lnTo>
                  <a:lnTo>
                    <a:pt x="191" y="97"/>
                  </a:lnTo>
                  <a:lnTo>
                    <a:pt x="187" y="97"/>
                  </a:lnTo>
                  <a:lnTo>
                    <a:pt x="183" y="97"/>
                  </a:lnTo>
                  <a:lnTo>
                    <a:pt x="181" y="95"/>
                  </a:lnTo>
                  <a:lnTo>
                    <a:pt x="175" y="92"/>
                  </a:lnTo>
                  <a:lnTo>
                    <a:pt x="173" y="90"/>
                  </a:lnTo>
                  <a:lnTo>
                    <a:pt x="171" y="90"/>
                  </a:lnTo>
                  <a:lnTo>
                    <a:pt x="171" y="88"/>
                  </a:lnTo>
                  <a:lnTo>
                    <a:pt x="169" y="88"/>
                  </a:lnTo>
                  <a:lnTo>
                    <a:pt x="169" y="88"/>
                  </a:lnTo>
                  <a:lnTo>
                    <a:pt x="167" y="86"/>
                  </a:lnTo>
                  <a:lnTo>
                    <a:pt x="165" y="86"/>
                  </a:lnTo>
                  <a:lnTo>
                    <a:pt x="161" y="84"/>
                  </a:lnTo>
                  <a:lnTo>
                    <a:pt x="157" y="84"/>
                  </a:lnTo>
                  <a:lnTo>
                    <a:pt x="155" y="84"/>
                  </a:lnTo>
                  <a:lnTo>
                    <a:pt x="153" y="84"/>
                  </a:lnTo>
                  <a:lnTo>
                    <a:pt x="149" y="84"/>
                  </a:lnTo>
                  <a:lnTo>
                    <a:pt x="145" y="82"/>
                  </a:lnTo>
                  <a:lnTo>
                    <a:pt x="143" y="80"/>
                  </a:lnTo>
                  <a:lnTo>
                    <a:pt x="141" y="80"/>
                  </a:lnTo>
                  <a:lnTo>
                    <a:pt x="139" y="80"/>
                  </a:lnTo>
                  <a:lnTo>
                    <a:pt x="137" y="80"/>
                  </a:lnTo>
                  <a:lnTo>
                    <a:pt x="135" y="80"/>
                  </a:lnTo>
                  <a:lnTo>
                    <a:pt x="135" y="78"/>
                  </a:lnTo>
                  <a:lnTo>
                    <a:pt x="133" y="78"/>
                  </a:lnTo>
                  <a:lnTo>
                    <a:pt x="129" y="78"/>
                  </a:lnTo>
                  <a:lnTo>
                    <a:pt x="127" y="78"/>
                  </a:lnTo>
                  <a:lnTo>
                    <a:pt x="125" y="78"/>
                  </a:lnTo>
                  <a:lnTo>
                    <a:pt x="123" y="78"/>
                  </a:lnTo>
                  <a:lnTo>
                    <a:pt x="123" y="76"/>
                  </a:lnTo>
                  <a:lnTo>
                    <a:pt x="121" y="76"/>
                  </a:lnTo>
                  <a:lnTo>
                    <a:pt x="121" y="76"/>
                  </a:lnTo>
                  <a:lnTo>
                    <a:pt x="117" y="74"/>
                  </a:lnTo>
                  <a:lnTo>
                    <a:pt x="115" y="74"/>
                  </a:lnTo>
                  <a:lnTo>
                    <a:pt x="113" y="74"/>
                  </a:lnTo>
                  <a:lnTo>
                    <a:pt x="99" y="72"/>
                  </a:lnTo>
                  <a:lnTo>
                    <a:pt x="89" y="72"/>
                  </a:lnTo>
                  <a:lnTo>
                    <a:pt x="87" y="72"/>
                  </a:lnTo>
                  <a:lnTo>
                    <a:pt x="85" y="72"/>
                  </a:lnTo>
                  <a:lnTo>
                    <a:pt x="83" y="72"/>
                  </a:lnTo>
                  <a:lnTo>
                    <a:pt x="81" y="74"/>
                  </a:lnTo>
                  <a:lnTo>
                    <a:pt x="77" y="74"/>
                  </a:lnTo>
                  <a:lnTo>
                    <a:pt x="75" y="76"/>
                  </a:lnTo>
                  <a:lnTo>
                    <a:pt x="73" y="76"/>
                  </a:lnTo>
                  <a:lnTo>
                    <a:pt x="71" y="76"/>
                  </a:lnTo>
                  <a:lnTo>
                    <a:pt x="71" y="76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3" y="78"/>
                  </a:lnTo>
                  <a:lnTo>
                    <a:pt x="61" y="78"/>
                  </a:lnTo>
                  <a:lnTo>
                    <a:pt x="57" y="78"/>
                  </a:lnTo>
                  <a:lnTo>
                    <a:pt x="53" y="78"/>
                  </a:lnTo>
                  <a:lnTo>
                    <a:pt x="51" y="78"/>
                  </a:lnTo>
                  <a:lnTo>
                    <a:pt x="47" y="80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1" y="80"/>
                  </a:lnTo>
                  <a:lnTo>
                    <a:pt x="39" y="80"/>
                  </a:lnTo>
                  <a:lnTo>
                    <a:pt x="37" y="80"/>
                  </a:lnTo>
                  <a:lnTo>
                    <a:pt x="35" y="80"/>
                  </a:lnTo>
                  <a:lnTo>
                    <a:pt x="33" y="80"/>
                  </a:lnTo>
                  <a:lnTo>
                    <a:pt x="31" y="82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3" y="80"/>
                  </a:lnTo>
                  <a:lnTo>
                    <a:pt x="35" y="80"/>
                  </a:lnTo>
                  <a:lnTo>
                    <a:pt x="37" y="80"/>
                  </a:lnTo>
                  <a:lnTo>
                    <a:pt x="37" y="78"/>
                  </a:lnTo>
                  <a:lnTo>
                    <a:pt x="37" y="76"/>
                  </a:lnTo>
                  <a:lnTo>
                    <a:pt x="39" y="76"/>
                  </a:lnTo>
                  <a:lnTo>
                    <a:pt x="39" y="74"/>
                  </a:lnTo>
                  <a:lnTo>
                    <a:pt x="41" y="74"/>
                  </a:lnTo>
                  <a:lnTo>
                    <a:pt x="41" y="72"/>
                  </a:lnTo>
                  <a:lnTo>
                    <a:pt x="39" y="72"/>
                  </a:lnTo>
                  <a:lnTo>
                    <a:pt x="39" y="74"/>
                  </a:lnTo>
                  <a:lnTo>
                    <a:pt x="37" y="74"/>
                  </a:lnTo>
                  <a:lnTo>
                    <a:pt x="37" y="72"/>
                  </a:lnTo>
                  <a:lnTo>
                    <a:pt x="37" y="70"/>
                  </a:lnTo>
                  <a:lnTo>
                    <a:pt x="35" y="70"/>
                  </a:lnTo>
                  <a:lnTo>
                    <a:pt x="31" y="70"/>
                  </a:lnTo>
                  <a:lnTo>
                    <a:pt x="31" y="72"/>
                  </a:lnTo>
                  <a:lnTo>
                    <a:pt x="33" y="72"/>
                  </a:lnTo>
                  <a:lnTo>
                    <a:pt x="35" y="74"/>
                  </a:lnTo>
                  <a:lnTo>
                    <a:pt x="37" y="74"/>
                  </a:lnTo>
                  <a:lnTo>
                    <a:pt x="37" y="76"/>
                  </a:lnTo>
                  <a:lnTo>
                    <a:pt x="37" y="78"/>
                  </a:lnTo>
                  <a:lnTo>
                    <a:pt x="35" y="80"/>
                  </a:lnTo>
                  <a:lnTo>
                    <a:pt x="31" y="80"/>
                  </a:lnTo>
                  <a:lnTo>
                    <a:pt x="29" y="80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4"/>
                  </a:lnTo>
                  <a:lnTo>
                    <a:pt x="14" y="86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6" y="88"/>
                  </a:lnTo>
                  <a:lnTo>
                    <a:pt x="4" y="88"/>
                  </a:lnTo>
                  <a:lnTo>
                    <a:pt x="2" y="88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14" y="64"/>
                  </a:lnTo>
                  <a:lnTo>
                    <a:pt x="18" y="60"/>
                  </a:lnTo>
                  <a:lnTo>
                    <a:pt x="53" y="14"/>
                  </a:lnTo>
                  <a:lnTo>
                    <a:pt x="53" y="12"/>
                  </a:lnTo>
                  <a:lnTo>
                    <a:pt x="59" y="8"/>
                  </a:lnTo>
                  <a:lnTo>
                    <a:pt x="63" y="2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75" y="2"/>
                  </a:lnTo>
                  <a:lnTo>
                    <a:pt x="91" y="2"/>
                  </a:lnTo>
                  <a:lnTo>
                    <a:pt x="95" y="2"/>
                  </a:lnTo>
                  <a:lnTo>
                    <a:pt x="97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5" y="2"/>
                  </a:lnTo>
                  <a:lnTo>
                    <a:pt x="113" y="2"/>
                  </a:lnTo>
                  <a:lnTo>
                    <a:pt x="165" y="0"/>
                  </a:lnTo>
                  <a:lnTo>
                    <a:pt x="179" y="0"/>
                  </a:lnTo>
                  <a:lnTo>
                    <a:pt x="177" y="14"/>
                  </a:lnTo>
                  <a:lnTo>
                    <a:pt x="179" y="14"/>
                  </a:lnTo>
                  <a:lnTo>
                    <a:pt x="181" y="14"/>
                  </a:lnTo>
                  <a:lnTo>
                    <a:pt x="183" y="14"/>
                  </a:lnTo>
                  <a:lnTo>
                    <a:pt x="193" y="14"/>
                  </a:lnTo>
                  <a:lnTo>
                    <a:pt x="227" y="14"/>
                  </a:lnTo>
                  <a:lnTo>
                    <a:pt x="227" y="22"/>
                  </a:lnTo>
                  <a:lnTo>
                    <a:pt x="245" y="22"/>
                  </a:lnTo>
                  <a:lnTo>
                    <a:pt x="245" y="30"/>
                  </a:lnTo>
                  <a:lnTo>
                    <a:pt x="245" y="36"/>
                  </a:lnTo>
                  <a:lnTo>
                    <a:pt x="251" y="40"/>
                  </a:lnTo>
                  <a:lnTo>
                    <a:pt x="259" y="42"/>
                  </a:lnTo>
                  <a:lnTo>
                    <a:pt x="265" y="44"/>
                  </a:lnTo>
                  <a:lnTo>
                    <a:pt x="267" y="46"/>
                  </a:lnTo>
                  <a:lnTo>
                    <a:pt x="269" y="48"/>
                  </a:lnTo>
                  <a:lnTo>
                    <a:pt x="273" y="48"/>
                  </a:lnTo>
                  <a:lnTo>
                    <a:pt x="285" y="52"/>
                  </a:lnTo>
                  <a:lnTo>
                    <a:pt x="287" y="44"/>
                  </a:lnTo>
                  <a:lnTo>
                    <a:pt x="291" y="36"/>
                  </a:lnTo>
                  <a:lnTo>
                    <a:pt x="295" y="40"/>
                  </a:lnTo>
                  <a:lnTo>
                    <a:pt x="319" y="52"/>
                  </a:lnTo>
                  <a:lnTo>
                    <a:pt x="323" y="54"/>
                  </a:lnTo>
                  <a:lnTo>
                    <a:pt x="329" y="56"/>
                  </a:lnTo>
                  <a:lnTo>
                    <a:pt x="331" y="56"/>
                  </a:lnTo>
                  <a:lnTo>
                    <a:pt x="355" y="32"/>
                  </a:lnTo>
                  <a:lnTo>
                    <a:pt x="407" y="28"/>
                  </a:lnTo>
                  <a:lnTo>
                    <a:pt x="409" y="34"/>
                  </a:lnTo>
                  <a:lnTo>
                    <a:pt x="397" y="74"/>
                  </a:lnTo>
                  <a:lnTo>
                    <a:pt x="409" y="88"/>
                  </a:lnTo>
                  <a:lnTo>
                    <a:pt x="409" y="90"/>
                  </a:lnTo>
                  <a:lnTo>
                    <a:pt x="431" y="103"/>
                  </a:lnTo>
                  <a:lnTo>
                    <a:pt x="439" y="105"/>
                  </a:lnTo>
                  <a:lnTo>
                    <a:pt x="441" y="115"/>
                  </a:lnTo>
                  <a:lnTo>
                    <a:pt x="441" y="121"/>
                  </a:lnTo>
                  <a:lnTo>
                    <a:pt x="445" y="129"/>
                  </a:lnTo>
                  <a:lnTo>
                    <a:pt x="455" y="137"/>
                  </a:lnTo>
                  <a:lnTo>
                    <a:pt x="491" y="175"/>
                  </a:lnTo>
                  <a:lnTo>
                    <a:pt x="493" y="175"/>
                  </a:lnTo>
                  <a:lnTo>
                    <a:pt x="493" y="177"/>
                  </a:lnTo>
                  <a:lnTo>
                    <a:pt x="495" y="179"/>
                  </a:lnTo>
                  <a:lnTo>
                    <a:pt x="497" y="179"/>
                  </a:lnTo>
                  <a:lnTo>
                    <a:pt x="499" y="183"/>
                  </a:lnTo>
                  <a:lnTo>
                    <a:pt x="501" y="185"/>
                  </a:lnTo>
                  <a:lnTo>
                    <a:pt x="505" y="189"/>
                  </a:lnTo>
                  <a:lnTo>
                    <a:pt x="507" y="191"/>
                  </a:lnTo>
                  <a:lnTo>
                    <a:pt x="511" y="197"/>
                  </a:lnTo>
                  <a:lnTo>
                    <a:pt x="513" y="199"/>
                  </a:lnTo>
                  <a:lnTo>
                    <a:pt x="517" y="201"/>
                  </a:lnTo>
                  <a:lnTo>
                    <a:pt x="519" y="203"/>
                  </a:lnTo>
                  <a:lnTo>
                    <a:pt x="521" y="205"/>
                  </a:lnTo>
                  <a:lnTo>
                    <a:pt x="523" y="207"/>
                  </a:lnTo>
                  <a:lnTo>
                    <a:pt x="525" y="209"/>
                  </a:lnTo>
                  <a:lnTo>
                    <a:pt x="527" y="211"/>
                  </a:lnTo>
                  <a:lnTo>
                    <a:pt x="531" y="215"/>
                  </a:lnTo>
                  <a:lnTo>
                    <a:pt x="531" y="217"/>
                  </a:lnTo>
                  <a:lnTo>
                    <a:pt x="535" y="235"/>
                  </a:lnTo>
                  <a:lnTo>
                    <a:pt x="537" y="239"/>
                  </a:lnTo>
                  <a:lnTo>
                    <a:pt x="537" y="241"/>
                  </a:lnTo>
                  <a:lnTo>
                    <a:pt x="539" y="257"/>
                  </a:lnTo>
                  <a:lnTo>
                    <a:pt x="537" y="271"/>
                  </a:lnTo>
                  <a:lnTo>
                    <a:pt x="503" y="289"/>
                  </a:lnTo>
                  <a:lnTo>
                    <a:pt x="503" y="287"/>
                  </a:lnTo>
                  <a:lnTo>
                    <a:pt x="505" y="285"/>
                  </a:lnTo>
                  <a:lnTo>
                    <a:pt x="505" y="283"/>
                  </a:lnTo>
                  <a:lnTo>
                    <a:pt x="505" y="281"/>
                  </a:lnTo>
                  <a:lnTo>
                    <a:pt x="505" y="279"/>
                  </a:lnTo>
                  <a:lnTo>
                    <a:pt x="503" y="279"/>
                  </a:lnTo>
                  <a:lnTo>
                    <a:pt x="503" y="277"/>
                  </a:lnTo>
                  <a:lnTo>
                    <a:pt x="503" y="275"/>
                  </a:lnTo>
                  <a:lnTo>
                    <a:pt x="503" y="273"/>
                  </a:lnTo>
                  <a:lnTo>
                    <a:pt x="501" y="271"/>
                  </a:lnTo>
                  <a:lnTo>
                    <a:pt x="499" y="269"/>
                  </a:lnTo>
                  <a:lnTo>
                    <a:pt x="495" y="265"/>
                  </a:lnTo>
                  <a:lnTo>
                    <a:pt x="493" y="261"/>
                  </a:lnTo>
                  <a:lnTo>
                    <a:pt x="491" y="261"/>
                  </a:lnTo>
                  <a:lnTo>
                    <a:pt x="489" y="259"/>
                  </a:lnTo>
                  <a:lnTo>
                    <a:pt x="487" y="257"/>
                  </a:lnTo>
                  <a:lnTo>
                    <a:pt x="485" y="255"/>
                  </a:lnTo>
                  <a:lnTo>
                    <a:pt x="483" y="255"/>
                  </a:lnTo>
                  <a:lnTo>
                    <a:pt x="483" y="253"/>
                  </a:lnTo>
                  <a:lnTo>
                    <a:pt x="481" y="251"/>
                  </a:lnTo>
                  <a:lnTo>
                    <a:pt x="479" y="249"/>
                  </a:lnTo>
                  <a:lnTo>
                    <a:pt x="477" y="249"/>
                  </a:lnTo>
                  <a:lnTo>
                    <a:pt x="475" y="249"/>
                  </a:lnTo>
                  <a:lnTo>
                    <a:pt x="475" y="247"/>
                  </a:lnTo>
                  <a:lnTo>
                    <a:pt x="473" y="247"/>
                  </a:lnTo>
                  <a:lnTo>
                    <a:pt x="471" y="247"/>
                  </a:lnTo>
                  <a:lnTo>
                    <a:pt x="471" y="245"/>
                  </a:lnTo>
                  <a:lnTo>
                    <a:pt x="469" y="245"/>
                  </a:lnTo>
                  <a:lnTo>
                    <a:pt x="471" y="245"/>
                  </a:lnTo>
                  <a:lnTo>
                    <a:pt x="473" y="245"/>
                  </a:lnTo>
                  <a:lnTo>
                    <a:pt x="473" y="243"/>
                  </a:lnTo>
                  <a:lnTo>
                    <a:pt x="471" y="243"/>
                  </a:lnTo>
                  <a:lnTo>
                    <a:pt x="471" y="245"/>
                  </a:lnTo>
                  <a:lnTo>
                    <a:pt x="471" y="243"/>
                  </a:lnTo>
                  <a:lnTo>
                    <a:pt x="469" y="243"/>
                  </a:lnTo>
                  <a:lnTo>
                    <a:pt x="467" y="243"/>
                  </a:lnTo>
                  <a:lnTo>
                    <a:pt x="467" y="241"/>
                  </a:lnTo>
                  <a:lnTo>
                    <a:pt x="467" y="243"/>
                  </a:lnTo>
                  <a:lnTo>
                    <a:pt x="467" y="245"/>
                  </a:lnTo>
                  <a:lnTo>
                    <a:pt x="465" y="245"/>
                  </a:lnTo>
                  <a:lnTo>
                    <a:pt x="461" y="243"/>
                  </a:lnTo>
                  <a:lnTo>
                    <a:pt x="461" y="241"/>
                  </a:lnTo>
                  <a:lnTo>
                    <a:pt x="463" y="241"/>
                  </a:lnTo>
                  <a:lnTo>
                    <a:pt x="463" y="243"/>
                  </a:lnTo>
                  <a:lnTo>
                    <a:pt x="465" y="243"/>
                  </a:lnTo>
                  <a:lnTo>
                    <a:pt x="465" y="241"/>
                  </a:lnTo>
                  <a:lnTo>
                    <a:pt x="463" y="241"/>
                  </a:lnTo>
                  <a:lnTo>
                    <a:pt x="463" y="239"/>
                  </a:lnTo>
                  <a:lnTo>
                    <a:pt x="465" y="239"/>
                  </a:lnTo>
                  <a:lnTo>
                    <a:pt x="463" y="239"/>
                  </a:lnTo>
                  <a:lnTo>
                    <a:pt x="461" y="239"/>
                  </a:lnTo>
                  <a:lnTo>
                    <a:pt x="459" y="239"/>
                  </a:lnTo>
                  <a:lnTo>
                    <a:pt x="457" y="239"/>
                  </a:lnTo>
                  <a:lnTo>
                    <a:pt x="457" y="237"/>
                  </a:lnTo>
                  <a:lnTo>
                    <a:pt x="457" y="239"/>
                  </a:lnTo>
                  <a:lnTo>
                    <a:pt x="455" y="239"/>
                  </a:lnTo>
                  <a:lnTo>
                    <a:pt x="453" y="237"/>
                  </a:lnTo>
                  <a:lnTo>
                    <a:pt x="451" y="237"/>
                  </a:lnTo>
                  <a:lnTo>
                    <a:pt x="449" y="237"/>
                  </a:lnTo>
                  <a:lnTo>
                    <a:pt x="449" y="235"/>
                  </a:lnTo>
                  <a:lnTo>
                    <a:pt x="447" y="235"/>
                  </a:lnTo>
                  <a:lnTo>
                    <a:pt x="449" y="235"/>
                  </a:lnTo>
                  <a:lnTo>
                    <a:pt x="451" y="235"/>
                  </a:lnTo>
                  <a:lnTo>
                    <a:pt x="453" y="235"/>
                  </a:lnTo>
                  <a:lnTo>
                    <a:pt x="455" y="237"/>
                  </a:lnTo>
                  <a:lnTo>
                    <a:pt x="455" y="235"/>
                  </a:lnTo>
                  <a:lnTo>
                    <a:pt x="457" y="235"/>
                  </a:lnTo>
                  <a:lnTo>
                    <a:pt x="457" y="233"/>
                  </a:lnTo>
                  <a:lnTo>
                    <a:pt x="455" y="233"/>
                  </a:lnTo>
                  <a:lnTo>
                    <a:pt x="455" y="231"/>
                  </a:lnTo>
                  <a:lnTo>
                    <a:pt x="453" y="231"/>
                  </a:lnTo>
                  <a:lnTo>
                    <a:pt x="455" y="231"/>
                  </a:lnTo>
                  <a:lnTo>
                    <a:pt x="455" y="229"/>
                  </a:lnTo>
                  <a:lnTo>
                    <a:pt x="457" y="229"/>
                  </a:lnTo>
                  <a:lnTo>
                    <a:pt x="457" y="227"/>
                  </a:lnTo>
                  <a:lnTo>
                    <a:pt x="457" y="225"/>
                  </a:lnTo>
                  <a:lnTo>
                    <a:pt x="457" y="225"/>
                  </a:lnTo>
                  <a:lnTo>
                    <a:pt x="459" y="225"/>
                  </a:lnTo>
                  <a:lnTo>
                    <a:pt x="459" y="227"/>
                  </a:lnTo>
                  <a:lnTo>
                    <a:pt x="459" y="225"/>
                  </a:lnTo>
                  <a:lnTo>
                    <a:pt x="461" y="225"/>
                  </a:lnTo>
                  <a:lnTo>
                    <a:pt x="459" y="225"/>
                  </a:lnTo>
                  <a:lnTo>
                    <a:pt x="457" y="225"/>
                  </a:lnTo>
                  <a:lnTo>
                    <a:pt x="457" y="223"/>
                  </a:lnTo>
                  <a:lnTo>
                    <a:pt x="457" y="223"/>
                  </a:lnTo>
                  <a:lnTo>
                    <a:pt x="455" y="223"/>
                  </a:lnTo>
                  <a:lnTo>
                    <a:pt x="453" y="223"/>
                  </a:lnTo>
                  <a:lnTo>
                    <a:pt x="453" y="225"/>
                  </a:lnTo>
                  <a:lnTo>
                    <a:pt x="451" y="225"/>
                  </a:lnTo>
                  <a:lnTo>
                    <a:pt x="451" y="227"/>
                  </a:lnTo>
                  <a:lnTo>
                    <a:pt x="449" y="227"/>
                  </a:lnTo>
                  <a:lnTo>
                    <a:pt x="447" y="229"/>
                  </a:lnTo>
                  <a:lnTo>
                    <a:pt x="445" y="229"/>
                  </a:lnTo>
                  <a:lnTo>
                    <a:pt x="445" y="227"/>
                  </a:lnTo>
                  <a:lnTo>
                    <a:pt x="445" y="229"/>
                  </a:lnTo>
                  <a:lnTo>
                    <a:pt x="443" y="229"/>
                  </a:lnTo>
                  <a:lnTo>
                    <a:pt x="443" y="231"/>
                  </a:lnTo>
                  <a:lnTo>
                    <a:pt x="443" y="229"/>
                  </a:lnTo>
                  <a:lnTo>
                    <a:pt x="441" y="229"/>
                  </a:lnTo>
                  <a:lnTo>
                    <a:pt x="441" y="231"/>
                  </a:lnTo>
                  <a:lnTo>
                    <a:pt x="443" y="231"/>
                  </a:lnTo>
                  <a:lnTo>
                    <a:pt x="443" y="233"/>
                  </a:lnTo>
                  <a:lnTo>
                    <a:pt x="445" y="233"/>
                  </a:lnTo>
                  <a:lnTo>
                    <a:pt x="445" y="235"/>
                  </a:lnTo>
                  <a:lnTo>
                    <a:pt x="443" y="233"/>
                  </a:lnTo>
                  <a:lnTo>
                    <a:pt x="441" y="231"/>
                  </a:lnTo>
                  <a:lnTo>
                    <a:pt x="437" y="227"/>
                  </a:lnTo>
                  <a:lnTo>
                    <a:pt x="435" y="227"/>
                  </a:lnTo>
                  <a:lnTo>
                    <a:pt x="435" y="225"/>
                  </a:lnTo>
                  <a:lnTo>
                    <a:pt x="433" y="223"/>
                  </a:lnTo>
                  <a:lnTo>
                    <a:pt x="431" y="223"/>
                  </a:lnTo>
                  <a:lnTo>
                    <a:pt x="429" y="221"/>
                  </a:lnTo>
                  <a:lnTo>
                    <a:pt x="429" y="219"/>
                  </a:lnTo>
                  <a:lnTo>
                    <a:pt x="427" y="219"/>
                  </a:lnTo>
                  <a:lnTo>
                    <a:pt x="425" y="217"/>
                  </a:lnTo>
                  <a:lnTo>
                    <a:pt x="423" y="217"/>
                  </a:lnTo>
                  <a:lnTo>
                    <a:pt x="423" y="215"/>
                  </a:lnTo>
                  <a:lnTo>
                    <a:pt x="421" y="215"/>
                  </a:lnTo>
                  <a:lnTo>
                    <a:pt x="415" y="213"/>
                  </a:lnTo>
                  <a:lnTo>
                    <a:pt x="415" y="211"/>
                  </a:lnTo>
                  <a:lnTo>
                    <a:pt x="411" y="211"/>
                  </a:lnTo>
                  <a:lnTo>
                    <a:pt x="411" y="209"/>
                  </a:lnTo>
                  <a:lnTo>
                    <a:pt x="409" y="209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1" y="205"/>
                  </a:lnTo>
                  <a:lnTo>
                    <a:pt x="401" y="203"/>
                  </a:lnTo>
                  <a:lnTo>
                    <a:pt x="399" y="203"/>
                  </a:lnTo>
                  <a:lnTo>
                    <a:pt x="397" y="201"/>
                  </a:lnTo>
                  <a:lnTo>
                    <a:pt x="395" y="201"/>
                  </a:lnTo>
                  <a:lnTo>
                    <a:pt x="393" y="201"/>
                  </a:lnTo>
                  <a:lnTo>
                    <a:pt x="393" y="201"/>
                  </a:lnTo>
                  <a:lnTo>
                    <a:pt x="395" y="201"/>
                  </a:lnTo>
                  <a:lnTo>
                    <a:pt x="397" y="201"/>
                  </a:lnTo>
                  <a:lnTo>
                    <a:pt x="399" y="203"/>
                  </a:lnTo>
                  <a:lnTo>
                    <a:pt x="401" y="203"/>
                  </a:lnTo>
                  <a:lnTo>
                    <a:pt x="403" y="203"/>
                  </a:lnTo>
                  <a:lnTo>
                    <a:pt x="401" y="203"/>
                  </a:lnTo>
                  <a:lnTo>
                    <a:pt x="401" y="201"/>
                  </a:lnTo>
                  <a:lnTo>
                    <a:pt x="399" y="201"/>
                  </a:lnTo>
                  <a:lnTo>
                    <a:pt x="399" y="201"/>
                  </a:lnTo>
                  <a:lnTo>
                    <a:pt x="397" y="201"/>
                  </a:lnTo>
                  <a:lnTo>
                    <a:pt x="397" y="199"/>
                  </a:lnTo>
                  <a:lnTo>
                    <a:pt x="395" y="199"/>
                  </a:lnTo>
                  <a:lnTo>
                    <a:pt x="393" y="199"/>
                  </a:lnTo>
                  <a:lnTo>
                    <a:pt x="393" y="197"/>
                  </a:lnTo>
                  <a:lnTo>
                    <a:pt x="391" y="197"/>
                  </a:lnTo>
                  <a:lnTo>
                    <a:pt x="391" y="195"/>
                  </a:lnTo>
                  <a:lnTo>
                    <a:pt x="393" y="195"/>
                  </a:lnTo>
                  <a:lnTo>
                    <a:pt x="393" y="193"/>
                  </a:lnTo>
                  <a:lnTo>
                    <a:pt x="393" y="191"/>
                  </a:lnTo>
                  <a:lnTo>
                    <a:pt x="391" y="191"/>
                  </a:lnTo>
                  <a:lnTo>
                    <a:pt x="389" y="193"/>
                  </a:lnTo>
                  <a:lnTo>
                    <a:pt x="387" y="195"/>
                  </a:lnTo>
                  <a:lnTo>
                    <a:pt x="387" y="197"/>
                  </a:lnTo>
                  <a:lnTo>
                    <a:pt x="387" y="199"/>
                  </a:lnTo>
                  <a:lnTo>
                    <a:pt x="385" y="199"/>
                  </a:lnTo>
                  <a:lnTo>
                    <a:pt x="385" y="197"/>
                  </a:lnTo>
                  <a:lnTo>
                    <a:pt x="383" y="197"/>
                  </a:lnTo>
                  <a:lnTo>
                    <a:pt x="381" y="195"/>
                  </a:lnTo>
                  <a:lnTo>
                    <a:pt x="379" y="195"/>
                  </a:lnTo>
                  <a:lnTo>
                    <a:pt x="379" y="193"/>
                  </a:lnTo>
                  <a:lnTo>
                    <a:pt x="377" y="193"/>
                  </a:lnTo>
                  <a:lnTo>
                    <a:pt x="375" y="193"/>
                  </a:lnTo>
                  <a:lnTo>
                    <a:pt x="375" y="191"/>
                  </a:lnTo>
                  <a:lnTo>
                    <a:pt x="373" y="191"/>
                  </a:lnTo>
                  <a:lnTo>
                    <a:pt x="371" y="189"/>
                  </a:lnTo>
                  <a:lnTo>
                    <a:pt x="369" y="187"/>
                  </a:lnTo>
                  <a:lnTo>
                    <a:pt x="367" y="187"/>
                  </a:lnTo>
                  <a:lnTo>
                    <a:pt x="367" y="185"/>
                  </a:lnTo>
                  <a:lnTo>
                    <a:pt x="365" y="185"/>
                  </a:lnTo>
                  <a:lnTo>
                    <a:pt x="367" y="185"/>
                  </a:lnTo>
                  <a:lnTo>
                    <a:pt x="369" y="187"/>
                  </a:lnTo>
                  <a:lnTo>
                    <a:pt x="371" y="187"/>
                  </a:lnTo>
                  <a:lnTo>
                    <a:pt x="371" y="189"/>
                  </a:lnTo>
                  <a:lnTo>
                    <a:pt x="373" y="189"/>
                  </a:lnTo>
                  <a:lnTo>
                    <a:pt x="375" y="191"/>
                  </a:lnTo>
                  <a:lnTo>
                    <a:pt x="377" y="191"/>
                  </a:lnTo>
                  <a:lnTo>
                    <a:pt x="377" y="193"/>
                  </a:lnTo>
                  <a:lnTo>
                    <a:pt x="379" y="193"/>
                  </a:lnTo>
                  <a:lnTo>
                    <a:pt x="379" y="195"/>
                  </a:lnTo>
                  <a:lnTo>
                    <a:pt x="381" y="195"/>
                  </a:lnTo>
                  <a:lnTo>
                    <a:pt x="379" y="193"/>
                  </a:lnTo>
                  <a:lnTo>
                    <a:pt x="381" y="193"/>
                  </a:lnTo>
                  <a:lnTo>
                    <a:pt x="381" y="191"/>
                  </a:lnTo>
                  <a:lnTo>
                    <a:pt x="383" y="191"/>
                  </a:lnTo>
                  <a:lnTo>
                    <a:pt x="383" y="193"/>
                  </a:lnTo>
                  <a:lnTo>
                    <a:pt x="383" y="191"/>
                  </a:lnTo>
                  <a:lnTo>
                    <a:pt x="385" y="191"/>
                  </a:lnTo>
                  <a:lnTo>
                    <a:pt x="385" y="189"/>
                  </a:lnTo>
                  <a:lnTo>
                    <a:pt x="385" y="187"/>
                  </a:lnTo>
                  <a:lnTo>
                    <a:pt x="385" y="189"/>
                  </a:lnTo>
                  <a:lnTo>
                    <a:pt x="383" y="189"/>
                  </a:lnTo>
                  <a:lnTo>
                    <a:pt x="383" y="191"/>
                  </a:lnTo>
                  <a:lnTo>
                    <a:pt x="381" y="191"/>
                  </a:lnTo>
                  <a:lnTo>
                    <a:pt x="381" y="189"/>
                  </a:lnTo>
                  <a:lnTo>
                    <a:pt x="379" y="18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4" name="Freeform 740">
              <a:extLst>
                <a:ext uri="{FF2B5EF4-FFF2-40B4-BE49-F238E27FC236}">
                  <a16:creationId xmlns:a16="http://schemas.microsoft.com/office/drawing/2014/main" id="{CCDC2E28-195C-B9D1-AE05-CD1E85F283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6816" y="4591055"/>
              <a:ext cx="742950" cy="573089"/>
            </a:xfrm>
            <a:custGeom>
              <a:avLst/>
              <a:gdLst>
                <a:gd name="T0" fmla="*/ 322 w 468"/>
                <a:gd name="T1" fmla="*/ 315 h 361"/>
                <a:gd name="T2" fmla="*/ 328 w 468"/>
                <a:gd name="T3" fmla="*/ 240 h 361"/>
                <a:gd name="T4" fmla="*/ 314 w 468"/>
                <a:gd name="T5" fmla="*/ 224 h 361"/>
                <a:gd name="T6" fmla="*/ 156 w 468"/>
                <a:gd name="T7" fmla="*/ 230 h 361"/>
                <a:gd name="T8" fmla="*/ 190 w 468"/>
                <a:gd name="T9" fmla="*/ 198 h 361"/>
                <a:gd name="T10" fmla="*/ 120 w 468"/>
                <a:gd name="T11" fmla="*/ 216 h 361"/>
                <a:gd name="T12" fmla="*/ 410 w 468"/>
                <a:gd name="T13" fmla="*/ 208 h 361"/>
                <a:gd name="T14" fmla="*/ 416 w 468"/>
                <a:gd name="T15" fmla="*/ 313 h 361"/>
                <a:gd name="T16" fmla="*/ 372 w 468"/>
                <a:gd name="T17" fmla="*/ 321 h 361"/>
                <a:gd name="T18" fmla="*/ 380 w 468"/>
                <a:gd name="T19" fmla="*/ 309 h 361"/>
                <a:gd name="T20" fmla="*/ 388 w 468"/>
                <a:gd name="T21" fmla="*/ 270 h 361"/>
                <a:gd name="T22" fmla="*/ 404 w 468"/>
                <a:gd name="T23" fmla="*/ 278 h 361"/>
                <a:gd name="T24" fmla="*/ 388 w 468"/>
                <a:gd name="T25" fmla="*/ 256 h 361"/>
                <a:gd name="T26" fmla="*/ 392 w 468"/>
                <a:gd name="T27" fmla="*/ 220 h 361"/>
                <a:gd name="T28" fmla="*/ 328 w 468"/>
                <a:gd name="T29" fmla="*/ 214 h 361"/>
                <a:gd name="T30" fmla="*/ 336 w 468"/>
                <a:gd name="T31" fmla="*/ 256 h 361"/>
                <a:gd name="T32" fmla="*/ 314 w 468"/>
                <a:gd name="T33" fmla="*/ 202 h 361"/>
                <a:gd name="T34" fmla="*/ 306 w 468"/>
                <a:gd name="T35" fmla="*/ 220 h 361"/>
                <a:gd name="T36" fmla="*/ 340 w 468"/>
                <a:gd name="T37" fmla="*/ 282 h 361"/>
                <a:gd name="T38" fmla="*/ 334 w 468"/>
                <a:gd name="T39" fmla="*/ 296 h 361"/>
                <a:gd name="T40" fmla="*/ 314 w 468"/>
                <a:gd name="T41" fmla="*/ 300 h 361"/>
                <a:gd name="T42" fmla="*/ 304 w 468"/>
                <a:gd name="T43" fmla="*/ 329 h 361"/>
                <a:gd name="T44" fmla="*/ 278 w 468"/>
                <a:gd name="T45" fmla="*/ 349 h 361"/>
                <a:gd name="T46" fmla="*/ 292 w 468"/>
                <a:gd name="T47" fmla="*/ 313 h 361"/>
                <a:gd name="T48" fmla="*/ 292 w 468"/>
                <a:gd name="T49" fmla="*/ 302 h 361"/>
                <a:gd name="T50" fmla="*/ 284 w 468"/>
                <a:gd name="T51" fmla="*/ 282 h 361"/>
                <a:gd name="T52" fmla="*/ 266 w 468"/>
                <a:gd name="T53" fmla="*/ 206 h 361"/>
                <a:gd name="T54" fmla="*/ 316 w 468"/>
                <a:gd name="T55" fmla="*/ 182 h 361"/>
                <a:gd name="T56" fmla="*/ 134 w 468"/>
                <a:gd name="T57" fmla="*/ 166 h 361"/>
                <a:gd name="T58" fmla="*/ 188 w 468"/>
                <a:gd name="T59" fmla="*/ 210 h 361"/>
                <a:gd name="T60" fmla="*/ 238 w 468"/>
                <a:gd name="T61" fmla="*/ 190 h 361"/>
                <a:gd name="T62" fmla="*/ 230 w 468"/>
                <a:gd name="T63" fmla="*/ 214 h 361"/>
                <a:gd name="T64" fmla="*/ 212 w 468"/>
                <a:gd name="T65" fmla="*/ 230 h 361"/>
                <a:gd name="T66" fmla="*/ 136 w 468"/>
                <a:gd name="T67" fmla="*/ 202 h 361"/>
                <a:gd name="T68" fmla="*/ 144 w 468"/>
                <a:gd name="T69" fmla="*/ 180 h 361"/>
                <a:gd name="T70" fmla="*/ 170 w 468"/>
                <a:gd name="T71" fmla="*/ 168 h 361"/>
                <a:gd name="T72" fmla="*/ 184 w 468"/>
                <a:gd name="T73" fmla="*/ 196 h 361"/>
                <a:gd name="T74" fmla="*/ 200 w 468"/>
                <a:gd name="T75" fmla="*/ 152 h 361"/>
                <a:gd name="T76" fmla="*/ 262 w 468"/>
                <a:gd name="T77" fmla="*/ 184 h 361"/>
                <a:gd name="T78" fmla="*/ 168 w 468"/>
                <a:gd name="T79" fmla="*/ 132 h 361"/>
                <a:gd name="T80" fmla="*/ 172 w 468"/>
                <a:gd name="T81" fmla="*/ 122 h 361"/>
                <a:gd name="T82" fmla="*/ 30 w 468"/>
                <a:gd name="T83" fmla="*/ 104 h 361"/>
                <a:gd name="T84" fmla="*/ 116 w 468"/>
                <a:gd name="T85" fmla="*/ 64 h 361"/>
                <a:gd name="T86" fmla="*/ 174 w 468"/>
                <a:gd name="T87" fmla="*/ 110 h 361"/>
                <a:gd name="T88" fmla="*/ 174 w 468"/>
                <a:gd name="T89" fmla="*/ 66 h 361"/>
                <a:gd name="T90" fmla="*/ 148 w 468"/>
                <a:gd name="T91" fmla="*/ 38 h 361"/>
                <a:gd name="T92" fmla="*/ 136 w 468"/>
                <a:gd name="T93" fmla="*/ 54 h 361"/>
                <a:gd name="T94" fmla="*/ 128 w 468"/>
                <a:gd name="T95" fmla="*/ 72 h 361"/>
                <a:gd name="T96" fmla="*/ 108 w 468"/>
                <a:gd name="T97" fmla="*/ 62 h 361"/>
                <a:gd name="T98" fmla="*/ 76 w 468"/>
                <a:gd name="T99" fmla="*/ 58 h 361"/>
                <a:gd name="T100" fmla="*/ 114 w 468"/>
                <a:gd name="T101" fmla="*/ 70 h 361"/>
                <a:gd name="T102" fmla="*/ 120 w 468"/>
                <a:gd name="T103" fmla="*/ 92 h 361"/>
                <a:gd name="T104" fmla="*/ 132 w 468"/>
                <a:gd name="T105" fmla="*/ 108 h 361"/>
                <a:gd name="T106" fmla="*/ 150 w 468"/>
                <a:gd name="T107" fmla="*/ 124 h 361"/>
                <a:gd name="T108" fmla="*/ 132 w 468"/>
                <a:gd name="T109" fmla="*/ 142 h 361"/>
                <a:gd name="T110" fmla="*/ 132 w 468"/>
                <a:gd name="T111" fmla="*/ 152 h 361"/>
                <a:gd name="T112" fmla="*/ 100 w 468"/>
                <a:gd name="T113" fmla="*/ 162 h 361"/>
                <a:gd name="T114" fmla="*/ 86 w 468"/>
                <a:gd name="T115" fmla="*/ 144 h 361"/>
                <a:gd name="T116" fmla="*/ 38 w 468"/>
                <a:gd name="T117" fmla="*/ 100 h 361"/>
                <a:gd name="T118" fmla="*/ 128 w 468"/>
                <a:gd name="T119" fmla="*/ 4 h 361"/>
                <a:gd name="T120" fmla="*/ 192 w 468"/>
                <a:gd name="T121" fmla="*/ 42 h 361"/>
                <a:gd name="T122" fmla="*/ 200 w 468"/>
                <a:gd name="T123" fmla="*/ 96 h 361"/>
                <a:gd name="T124" fmla="*/ 208 w 468"/>
                <a:gd name="T125" fmla="*/ 13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8" h="361">
                  <a:moveTo>
                    <a:pt x="308" y="337"/>
                  </a:moveTo>
                  <a:lnTo>
                    <a:pt x="310" y="337"/>
                  </a:lnTo>
                  <a:lnTo>
                    <a:pt x="308" y="337"/>
                  </a:lnTo>
                  <a:lnTo>
                    <a:pt x="306" y="337"/>
                  </a:lnTo>
                  <a:lnTo>
                    <a:pt x="306" y="335"/>
                  </a:lnTo>
                  <a:lnTo>
                    <a:pt x="308" y="335"/>
                  </a:lnTo>
                  <a:lnTo>
                    <a:pt x="308" y="337"/>
                  </a:lnTo>
                  <a:close/>
                  <a:moveTo>
                    <a:pt x="368" y="329"/>
                  </a:moveTo>
                  <a:lnTo>
                    <a:pt x="370" y="329"/>
                  </a:lnTo>
                  <a:lnTo>
                    <a:pt x="368" y="329"/>
                  </a:lnTo>
                  <a:close/>
                  <a:moveTo>
                    <a:pt x="372" y="329"/>
                  </a:moveTo>
                  <a:lnTo>
                    <a:pt x="370" y="329"/>
                  </a:lnTo>
                  <a:lnTo>
                    <a:pt x="370" y="327"/>
                  </a:lnTo>
                  <a:lnTo>
                    <a:pt x="370" y="327"/>
                  </a:lnTo>
                  <a:lnTo>
                    <a:pt x="370" y="325"/>
                  </a:lnTo>
                  <a:lnTo>
                    <a:pt x="370" y="327"/>
                  </a:lnTo>
                  <a:lnTo>
                    <a:pt x="372" y="327"/>
                  </a:lnTo>
                  <a:lnTo>
                    <a:pt x="372" y="327"/>
                  </a:lnTo>
                  <a:lnTo>
                    <a:pt x="372" y="329"/>
                  </a:lnTo>
                  <a:close/>
                  <a:moveTo>
                    <a:pt x="326" y="325"/>
                  </a:moveTo>
                  <a:lnTo>
                    <a:pt x="326" y="323"/>
                  </a:lnTo>
                  <a:lnTo>
                    <a:pt x="326" y="325"/>
                  </a:lnTo>
                  <a:close/>
                  <a:moveTo>
                    <a:pt x="330" y="319"/>
                  </a:moveTo>
                  <a:lnTo>
                    <a:pt x="332" y="319"/>
                  </a:lnTo>
                  <a:lnTo>
                    <a:pt x="332" y="321"/>
                  </a:lnTo>
                  <a:lnTo>
                    <a:pt x="332" y="319"/>
                  </a:lnTo>
                  <a:lnTo>
                    <a:pt x="330" y="319"/>
                  </a:lnTo>
                  <a:close/>
                  <a:moveTo>
                    <a:pt x="332" y="317"/>
                  </a:moveTo>
                  <a:lnTo>
                    <a:pt x="332" y="319"/>
                  </a:lnTo>
                  <a:lnTo>
                    <a:pt x="330" y="319"/>
                  </a:lnTo>
                  <a:lnTo>
                    <a:pt x="330" y="317"/>
                  </a:lnTo>
                  <a:lnTo>
                    <a:pt x="332" y="317"/>
                  </a:lnTo>
                  <a:close/>
                  <a:moveTo>
                    <a:pt x="376" y="317"/>
                  </a:moveTo>
                  <a:lnTo>
                    <a:pt x="374" y="317"/>
                  </a:lnTo>
                  <a:lnTo>
                    <a:pt x="376" y="315"/>
                  </a:lnTo>
                  <a:lnTo>
                    <a:pt x="376" y="317"/>
                  </a:lnTo>
                  <a:close/>
                  <a:moveTo>
                    <a:pt x="344" y="321"/>
                  </a:moveTo>
                  <a:lnTo>
                    <a:pt x="342" y="321"/>
                  </a:lnTo>
                  <a:lnTo>
                    <a:pt x="342" y="319"/>
                  </a:lnTo>
                  <a:lnTo>
                    <a:pt x="342" y="317"/>
                  </a:lnTo>
                  <a:lnTo>
                    <a:pt x="342" y="315"/>
                  </a:lnTo>
                  <a:lnTo>
                    <a:pt x="344" y="317"/>
                  </a:lnTo>
                  <a:lnTo>
                    <a:pt x="344" y="319"/>
                  </a:lnTo>
                  <a:lnTo>
                    <a:pt x="344" y="321"/>
                  </a:lnTo>
                  <a:close/>
                  <a:moveTo>
                    <a:pt x="390" y="317"/>
                  </a:moveTo>
                  <a:lnTo>
                    <a:pt x="390" y="315"/>
                  </a:lnTo>
                  <a:lnTo>
                    <a:pt x="390" y="317"/>
                  </a:lnTo>
                  <a:close/>
                  <a:moveTo>
                    <a:pt x="346" y="317"/>
                  </a:moveTo>
                  <a:lnTo>
                    <a:pt x="346" y="319"/>
                  </a:lnTo>
                  <a:lnTo>
                    <a:pt x="346" y="317"/>
                  </a:lnTo>
                  <a:lnTo>
                    <a:pt x="344" y="317"/>
                  </a:lnTo>
                  <a:lnTo>
                    <a:pt x="344" y="315"/>
                  </a:lnTo>
                  <a:lnTo>
                    <a:pt x="346" y="315"/>
                  </a:lnTo>
                  <a:lnTo>
                    <a:pt x="346" y="317"/>
                  </a:lnTo>
                  <a:close/>
                  <a:moveTo>
                    <a:pt x="324" y="315"/>
                  </a:moveTo>
                  <a:lnTo>
                    <a:pt x="322" y="315"/>
                  </a:lnTo>
                  <a:lnTo>
                    <a:pt x="324" y="315"/>
                  </a:lnTo>
                  <a:close/>
                  <a:moveTo>
                    <a:pt x="378" y="298"/>
                  </a:moveTo>
                  <a:lnTo>
                    <a:pt x="380" y="298"/>
                  </a:lnTo>
                  <a:lnTo>
                    <a:pt x="378" y="298"/>
                  </a:lnTo>
                  <a:close/>
                  <a:moveTo>
                    <a:pt x="344" y="294"/>
                  </a:moveTo>
                  <a:lnTo>
                    <a:pt x="342" y="294"/>
                  </a:lnTo>
                  <a:lnTo>
                    <a:pt x="342" y="292"/>
                  </a:lnTo>
                  <a:lnTo>
                    <a:pt x="342" y="294"/>
                  </a:lnTo>
                  <a:lnTo>
                    <a:pt x="344" y="294"/>
                  </a:lnTo>
                  <a:close/>
                  <a:moveTo>
                    <a:pt x="338" y="292"/>
                  </a:moveTo>
                  <a:lnTo>
                    <a:pt x="338" y="290"/>
                  </a:lnTo>
                  <a:lnTo>
                    <a:pt x="338" y="292"/>
                  </a:lnTo>
                  <a:close/>
                  <a:moveTo>
                    <a:pt x="342" y="290"/>
                  </a:moveTo>
                  <a:lnTo>
                    <a:pt x="340" y="290"/>
                  </a:lnTo>
                  <a:lnTo>
                    <a:pt x="342" y="290"/>
                  </a:lnTo>
                  <a:close/>
                  <a:moveTo>
                    <a:pt x="282" y="288"/>
                  </a:moveTo>
                  <a:lnTo>
                    <a:pt x="284" y="288"/>
                  </a:lnTo>
                  <a:lnTo>
                    <a:pt x="282" y="290"/>
                  </a:lnTo>
                  <a:lnTo>
                    <a:pt x="280" y="288"/>
                  </a:lnTo>
                  <a:lnTo>
                    <a:pt x="282" y="288"/>
                  </a:lnTo>
                  <a:close/>
                  <a:moveTo>
                    <a:pt x="366" y="284"/>
                  </a:moveTo>
                  <a:lnTo>
                    <a:pt x="368" y="284"/>
                  </a:lnTo>
                  <a:lnTo>
                    <a:pt x="366" y="284"/>
                  </a:lnTo>
                  <a:close/>
                  <a:moveTo>
                    <a:pt x="288" y="286"/>
                  </a:moveTo>
                  <a:lnTo>
                    <a:pt x="286" y="286"/>
                  </a:lnTo>
                  <a:lnTo>
                    <a:pt x="286" y="284"/>
                  </a:lnTo>
                  <a:lnTo>
                    <a:pt x="284" y="284"/>
                  </a:lnTo>
                  <a:lnTo>
                    <a:pt x="284" y="282"/>
                  </a:lnTo>
                  <a:lnTo>
                    <a:pt x="286" y="284"/>
                  </a:lnTo>
                  <a:lnTo>
                    <a:pt x="288" y="286"/>
                  </a:lnTo>
                  <a:close/>
                  <a:moveTo>
                    <a:pt x="286" y="282"/>
                  </a:moveTo>
                  <a:lnTo>
                    <a:pt x="284" y="282"/>
                  </a:lnTo>
                  <a:lnTo>
                    <a:pt x="286" y="282"/>
                  </a:lnTo>
                  <a:close/>
                  <a:moveTo>
                    <a:pt x="284" y="282"/>
                  </a:moveTo>
                  <a:lnTo>
                    <a:pt x="286" y="282"/>
                  </a:lnTo>
                  <a:lnTo>
                    <a:pt x="284" y="282"/>
                  </a:lnTo>
                  <a:close/>
                  <a:moveTo>
                    <a:pt x="288" y="282"/>
                  </a:moveTo>
                  <a:lnTo>
                    <a:pt x="288" y="280"/>
                  </a:lnTo>
                  <a:lnTo>
                    <a:pt x="288" y="282"/>
                  </a:lnTo>
                  <a:close/>
                  <a:moveTo>
                    <a:pt x="286" y="280"/>
                  </a:moveTo>
                  <a:lnTo>
                    <a:pt x="286" y="282"/>
                  </a:lnTo>
                  <a:lnTo>
                    <a:pt x="286" y="280"/>
                  </a:lnTo>
                  <a:close/>
                  <a:moveTo>
                    <a:pt x="378" y="252"/>
                  </a:moveTo>
                  <a:lnTo>
                    <a:pt x="378" y="254"/>
                  </a:lnTo>
                  <a:lnTo>
                    <a:pt x="378" y="252"/>
                  </a:lnTo>
                  <a:lnTo>
                    <a:pt x="376" y="252"/>
                  </a:lnTo>
                  <a:lnTo>
                    <a:pt x="376" y="250"/>
                  </a:lnTo>
                  <a:lnTo>
                    <a:pt x="378" y="252"/>
                  </a:lnTo>
                  <a:close/>
                  <a:moveTo>
                    <a:pt x="362" y="244"/>
                  </a:moveTo>
                  <a:lnTo>
                    <a:pt x="360" y="244"/>
                  </a:lnTo>
                  <a:lnTo>
                    <a:pt x="360" y="242"/>
                  </a:lnTo>
                  <a:lnTo>
                    <a:pt x="362" y="242"/>
                  </a:lnTo>
                  <a:lnTo>
                    <a:pt x="362" y="244"/>
                  </a:lnTo>
                  <a:lnTo>
                    <a:pt x="364" y="244"/>
                  </a:lnTo>
                  <a:lnTo>
                    <a:pt x="362" y="244"/>
                  </a:lnTo>
                  <a:close/>
                  <a:moveTo>
                    <a:pt x="328" y="240"/>
                  </a:moveTo>
                  <a:lnTo>
                    <a:pt x="326" y="240"/>
                  </a:lnTo>
                  <a:lnTo>
                    <a:pt x="328" y="240"/>
                  </a:lnTo>
                  <a:lnTo>
                    <a:pt x="328" y="238"/>
                  </a:lnTo>
                  <a:lnTo>
                    <a:pt x="328" y="240"/>
                  </a:lnTo>
                  <a:close/>
                  <a:moveTo>
                    <a:pt x="362" y="236"/>
                  </a:moveTo>
                  <a:lnTo>
                    <a:pt x="362" y="238"/>
                  </a:lnTo>
                  <a:lnTo>
                    <a:pt x="360" y="238"/>
                  </a:lnTo>
                  <a:lnTo>
                    <a:pt x="358" y="238"/>
                  </a:lnTo>
                  <a:lnTo>
                    <a:pt x="356" y="238"/>
                  </a:lnTo>
                  <a:lnTo>
                    <a:pt x="354" y="238"/>
                  </a:lnTo>
                  <a:lnTo>
                    <a:pt x="354" y="236"/>
                  </a:lnTo>
                  <a:lnTo>
                    <a:pt x="356" y="238"/>
                  </a:lnTo>
                  <a:lnTo>
                    <a:pt x="362" y="230"/>
                  </a:lnTo>
                  <a:lnTo>
                    <a:pt x="362" y="232"/>
                  </a:lnTo>
                  <a:lnTo>
                    <a:pt x="362" y="234"/>
                  </a:lnTo>
                  <a:lnTo>
                    <a:pt x="362" y="236"/>
                  </a:lnTo>
                  <a:close/>
                  <a:moveTo>
                    <a:pt x="122" y="226"/>
                  </a:moveTo>
                  <a:lnTo>
                    <a:pt x="122" y="228"/>
                  </a:lnTo>
                  <a:lnTo>
                    <a:pt x="120" y="226"/>
                  </a:lnTo>
                  <a:lnTo>
                    <a:pt x="122" y="226"/>
                  </a:lnTo>
                  <a:close/>
                  <a:moveTo>
                    <a:pt x="316" y="226"/>
                  </a:moveTo>
                  <a:lnTo>
                    <a:pt x="316" y="228"/>
                  </a:lnTo>
                  <a:lnTo>
                    <a:pt x="316" y="226"/>
                  </a:lnTo>
                  <a:lnTo>
                    <a:pt x="316" y="228"/>
                  </a:lnTo>
                  <a:lnTo>
                    <a:pt x="318" y="228"/>
                  </a:lnTo>
                  <a:lnTo>
                    <a:pt x="316" y="228"/>
                  </a:lnTo>
                  <a:lnTo>
                    <a:pt x="318" y="230"/>
                  </a:lnTo>
                  <a:lnTo>
                    <a:pt x="318" y="230"/>
                  </a:lnTo>
                  <a:lnTo>
                    <a:pt x="320" y="230"/>
                  </a:lnTo>
                  <a:lnTo>
                    <a:pt x="320" y="232"/>
                  </a:lnTo>
                  <a:lnTo>
                    <a:pt x="320" y="234"/>
                  </a:lnTo>
                  <a:lnTo>
                    <a:pt x="322" y="234"/>
                  </a:lnTo>
                  <a:lnTo>
                    <a:pt x="322" y="236"/>
                  </a:lnTo>
                  <a:lnTo>
                    <a:pt x="322" y="238"/>
                  </a:lnTo>
                  <a:lnTo>
                    <a:pt x="322" y="240"/>
                  </a:lnTo>
                  <a:lnTo>
                    <a:pt x="320" y="240"/>
                  </a:lnTo>
                  <a:lnTo>
                    <a:pt x="320" y="238"/>
                  </a:lnTo>
                  <a:lnTo>
                    <a:pt x="320" y="236"/>
                  </a:lnTo>
                  <a:lnTo>
                    <a:pt x="318" y="236"/>
                  </a:lnTo>
                  <a:lnTo>
                    <a:pt x="318" y="234"/>
                  </a:lnTo>
                  <a:lnTo>
                    <a:pt x="316" y="234"/>
                  </a:lnTo>
                  <a:lnTo>
                    <a:pt x="316" y="232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6" y="230"/>
                  </a:lnTo>
                  <a:lnTo>
                    <a:pt x="314" y="228"/>
                  </a:lnTo>
                  <a:lnTo>
                    <a:pt x="314" y="226"/>
                  </a:lnTo>
                  <a:lnTo>
                    <a:pt x="314" y="224"/>
                  </a:lnTo>
                  <a:lnTo>
                    <a:pt x="312" y="224"/>
                  </a:lnTo>
                  <a:lnTo>
                    <a:pt x="312" y="222"/>
                  </a:lnTo>
                  <a:lnTo>
                    <a:pt x="314" y="222"/>
                  </a:lnTo>
                  <a:lnTo>
                    <a:pt x="314" y="224"/>
                  </a:lnTo>
                  <a:lnTo>
                    <a:pt x="316" y="226"/>
                  </a:lnTo>
                  <a:lnTo>
                    <a:pt x="314" y="226"/>
                  </a:lnTo>
                  <a:lnTo>
                    <a:pt x="316" y="226"/>
                  </a:lnTo>
                  <a:close/>
                  <a:moveTo>
                    <a:pt x="310" y="224"/>
                  </a:moveTo>
                  <a:lnTo>
                    <a:pt x="308" y="224"/>
                  </a:lnTo>
                  <a:lnTo>
                    <a:pt x="308" y="222"/>
                  </a:lnTo>
                  <a:lnTo>
                    <a:pt x="310" y="222"/>
                  </a:lnTo>
                  <a:lnTo>
                    <a:pt x="310" y="224"/>
                  </a:lnTo>
                  <a:close/>
                  <a:moveTo>
                    <a:pt x="318" y="218"/>
                  </a:moveTo>
                  <a:lnTo>
                    <a:pt x="318" y="220"/>
                  </a:lnTo>
                  <a:lnTo>
                    <a:pt x="320" y="222"/>
                  </a:lnTo>
                  <a:lnTo>
                    <a:pt x="318" y="222"/>
                  </a:lnTo>
                  <a:lnTo>
                    <a:pt x="318" y="220"/>
                  </a:lnTo>
                  <a:lnTo>
                    <a:pt x="318" y="218"/>
                  </a:lnTo>
                  <a:close/>
                  <a:moveTo>
                    <a:pt x="310" y="212"/>
                  </a:moveTo>
                  <a:lnTo>
                    <a:pt x="310" y="214"/>
                  </a:lnTo>
                  <a:lnTo>
                    <a:pt x="312" y="214"/>
                  </a:lnTo>
                  <a:lnTo>
                    <a:pt x="312" y="216"/>
                  </a:lnTo>
                  <a:lnTo>
                    <a:pt x="314" y="216"/>
                  </a:lnTo>
                  <a:lnTo>
                    <a:pt x="316" y="216"/>
                  </a:lnTo>
                  <a:lnTo>
                    <a:pt x="316" y="218"/>
                  </a:lnTo>
                  <a:lnTo>
                    <a:pt x="316" y="220"/>
                  </a:lnTo>
                  <a:lnTo>
                    <a:pt x="316" y="218"/>
                  </a:lnTo>
                  <a:lnTo>
                    <a:pt x="314" y="218"/>
                  </a:lnTo>
                  <a:lnTo>
                    <a:pt x="314" y="220"/>
                  </a:lnTo>
                  <a:lnTo>
                    <a:pt x="312" y="220"/>
                  </a:lnTo>
                  <a:lnTo>
                    <a:pt x="310" y="220"/>
                  </a:lnTo>
                  <a:lnTo>
                    <a:pt x="310" y="218"/>
                  </a:lnTo>
                  <a:lnTo>
                    <a:pt x="308" y="218"/>
                  </a:lnTo>
                  <a:lnTo>
                    <a:pt x="308" y="216"/>
                  </a:lnTo>
                  <a:lnTo>
                    <a:pt x="308" y="214"/>
                  </a:lnTo>
                  <a:lnTo>
                    <a:pt x="306" y="214"/>
                  </a:lnTo>
                  <a:lnTo>
                    <a:pt x="306" y="212"/>
                  </a:lnTo>
                  <a:lnTo>
                    <a:pt x="308" y="212"/>
                  </a:lnTo>
                  <a:lnTo>
                    <a:pt x="310" y="212"/>
                  </a:lnTo>
                  <a:close/>
                  <a:moveTo>
                    <a:pt x="180" y="208"/>
                  </a:moveTo>
                  <a:lnTo>
                    <a:pt x="182" y="208"/>
                  </a:lnTo>
                  <a:lnTo>
                    <a:pt x="180" y="208"/>
                  </a:lnTo>
                  <a:close/>
                  <a:moveTo>
                    <a:pt x="138" y="208"/>
                  </a:moveTo>
                  <a:lnTo>
                    <a:pt x="138" y="210"/>
                  </a:lnTo>
                  <a:lnTo>
                    <a:pt x="140" y="210"/>
                  </a:lnTo>
                  <a:lnTo>
                    <a:pt x="140" y="212"/>
                  </a:lnTo>
                  <a:lnTo>
                    <a:pt x="142" y="212"/>
                  </a:lnTo>
                  <a:lnTo>
                    <a:pt x="142" y="214"/>
                  </a:lnTo>
                  <a:lnTo>
                    <a:pt x="144" y="214"/>
                  </a:lnTo>
                  <a:lnTo>
                    <a:pt x="146" y="216"/>
                  </a:lnTo>
                  <a:lnTo>
                    <a:pt x="146" y="218"/>
                  </a:lnTo>
                  <a:lnTo>
                    <a:pt x="148" y="218"/>
                  </a:lnTo>
                  <a:lnTo>
                    <a:pt x="148" y="220"/>
                  </a:lnTo>
                  <a:lnTo>
                    <a:pt x="148" y="220"/>
                  </a:lnTo>
                  <a:lnTo>
                    <a:pt x="148" y="222"/>
                  </a:lnTo>
                  <a:lnTo>
                    <a:pt x="150" y="224"/>
                  </a:lnTo>
                  <a:lnTo>
                    <a:pt x="152" y="226"/>
                  </a:lnTo>
                  <a:lnTo>
                    <a:pt x="152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8" y="230"/>
                  </a:lnTo>
                  <a:lnTo>
                    <a:pt x="158" y="230"/>
                  </a:lnTo>
                  <a:lnTo>
                    <a:pt x="160" y="230"/>
                  </a:lnTo>
                  <a:lnTo>
                    <a:pt x="156" y="230"/>
                  </a:lnTo>
                  <a:lnTo>
                    <a:pt x="144" y="230"/>
                  </a:lnTo>
                  <a:lnTo>
                    <a:pt x="140" y="230"/>
                  </a:lnTo>
                  <a:lnTo>
                    <a:pt x="138" y="230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2" y="230"/>
                  </a:lnTo>
                  <a:lnTo>
                    <a:pt x="130" y="230"/>
                  </a:lnTo>
                  <a:lnTo>
                    <a:pt x="130" y="232"/>
                  </a:lnTo>
                  <a:lnTo>
                    <a:pt x="128" y="232"/>
                  </a:lnTo>
                  <a:lnTo>
                    <a:pt x="128" y="230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30" y="226"/>
                  </a:lnTo>
                  <a:lnTo>
                    <a:pt x="130" y="224"/>
                  </a:lnTo>
                  <a:lnTo>
                    <a:pt x="130" y="222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4" y="218"/>
                  </a:lnTo>
                  <a:lnTo>
                    <a:pt x="136" y="218"/>
                  </a:lnTo>
                  <a:lnTo>
                    <a:pt x="138" y="220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4" y="216"/>
                  </a:lnTo>
                  <a:lnTo>
                    <a:pt x="132" y="216"/>
                  </a:lnTo>
                  <a:lnTo>
                    <a:pt x="132" y="214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08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6" y="208"/>
                  </a:lnTo>
                  <a:lnTo>
                    <a:pt x="138" y="208"/>
                  </a:lnTo>
                  <a:close/>
                  <a:moveTo>
                    <a:pt x="308" y="200"/>
                  </a:moveTo>
                  <a:lnTo>
                    <a:pt x="310" y="200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08" y="200"/>
                  </a:lnTo>
                  <a:close/>
                  <a:moveTo>
                    <a:pt x="190" y="198"/>
                  </a:moveTo>
                  <a:lnTo>
                    <a:pt x="192" y="198"/>
                  </a:lnTo>
                  <a:lnTo>
                    <a:pt x="192" y="200"/>
                  </a:lnTo>
                  <a:lnTo>
                    <a:pt x="194" y="200"/>
                  </a:lnTo>
                  <a:lnTo>
                    <a:pt x="192" y="200"/>
                  </a:lnTo>
                  <a:lnTo>
                    <a:pt x="192" y="198"/>
                  </a:lnTo>
                  <a:lnTo>
                    <a:pt x="190" y="198"/>
                  </a:lnTo>
                  <a:close/>
                  <a:moveTo>
                    <a:pt x="208" y="188"/>
                  </a:moveTo>
                  <a:lnTo>
                    <a:pt x="208" y="190"/>
                  </a:lnTo>
                  <a:lnTo>
                    <a:pt x="206" y="190"/>
                  </a:lnTo>
                  <a:lnTo>
                    <a:pt x="206" y="188"/>
                  </a:lnTo>
                  <a:lnTo>
                    <a:pt x="208" y="188"/>
                  </a:lnTo>
                  <a:close/>
                  <a:moveTo>
                    <a:pt x="120" y="190"/>
                  </a:moveTo>
                  <a:lnTo>
                    <a:pt x="122" y="190"/>
                  </a:lnTo>
                  <a:lnTo>
                    <a:pt x="122" y="188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4" y="194"/>
                  </a:lnTo>
                  <a:lnTo>
                    <a:pt x="126" y="194"/>
                  </a:lnTo>
                  <a:lnTo>
                    <a:pt x="126" y="196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30" y="198"/>
                  </a:lnTo>
                  <a:lnTo>
                    <a:pt x="132" y="200"/>
                  </a:lnTo>
                  <a:lnTo>
                    <a:pt x="134" y="202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8"/>
                  </a:lnTo>
                  <a:lnTo>
                    <a:pt x="130" y="220"/>
                  </a:lnTo>
                  <a:lnTo>
                    <a:pt x="130" y="222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4" y="230"/>
                  </a:lnTo>
                  <a:lnTo>
                    <a:pt x="124" y="228"/>
                  </a:lnTo>
                  <a:lnTo>
                    <a:pt x="126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26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4" y="224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0" y="222"/>
                  </a:lnTo>
                  <a:lnTo>
                    <a:pt x="118" y="222"/>
                  </a:lnTo>
                  <a:lnTo>
                    <a:pt x="118" y="220"/>
                  </a:lnTo>
                  <a:lnTo>
                    <a:pt x="120" y="220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18" y="218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20"/>
                  </a:lnTo>
                  <a:lnTo>
                    <a:pt x="118" y="218"/>
                  </a:lnTo>
                  <a:lnTo>
                    <a:pt x="116" y="218"/>
                  </a:lnTo>
                  <a:lnTo>
                    <a:pt x="116" y="220"/>
                  </a:lnTo>
                  <a:lnTo>
                    <a:pt x="114" y="220"/>
                  </a:lnTo>
                  <a:lnTo>
                    <a:pt x="114" y="218"/>
                  </a:lnTo>
                  <a:lnTo>
                    <a:pt x="114" y="216"/>
                  </a:lnTo>
                  <a:lnTo>
                    <a:pt x="116" y="216"/>
                  </a:lnTo>
                  <a:lnTo>
                    <a:pt x="116" y="214"/>
                  </a:lnTo>
                  <a:lnTo>
                    <a:pt x="114" y="214"/>
                  </a:lnTo>
                  <a:lnTo>
                    <a:pt x="114" y="212"/>
                  </a:lnTo>
                  <a:lnTo>
                    <a:pt x="116" y="212"/>
                  </a:lnTo>
                  <a:lnTo>
                    <a:pt x="116" y="210"/>
                  </a:lnTo>
                  <a:lnTo>
                    <a:pt x="116" y="208"/>
                  </a:lnTo>
                  <a:lnTo>
                    <a:pt x="118" y="208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4" y="202"/>
                  </a:lnTo>
                  <a:lnTo>
                    <a:pt x="116" y="202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8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20" y="190"/>
                  </a:lnTo>
                  <a:lnTo>
                    <a:pt x="120" y="188"/>
                  </a:lnTo>
                  <a:lnTo>
                    <a:pt x="120" y="190"/>
                  </a:lnTo>
                  <a:close/>
                  <a:moveTo>
                    <a:pt x="322" y="192"/>
                  </a:moveTo>
                  <a:lnTo>
                    <a:pt x="320" y="190"/>
                  </a:lnTo>
                  <a:lnTo>
                    <a:pt x="318" y="190"/>
                  </a:lnTo>
                  <a:lnTo>
                    <a:pt x="318" y="188"/>
                  </a:lnTo>
                  <a:lnTo>
                    <a:pt x="320" y="188"/>
                  </a:lnTo>
                  <a:lnTo>
                    <a:pt x="322" y="188"/>
                  </a:lnTo>
                  <a:lnTo>
                    <a:pt x="322" y="190"/>
                  </a:lnTo>
                  <a:lnTo>
                    <a:pt x="322" y="192"/>
                  </a:lnTo>
                  <a:close/>
                  <a:moveTo>
                    <a:pt x="218" y="186"/>
                  </a:moveTo>
                  <a:lnTo>
                    <a:pt x="220" y="186"/>
                  </a:lnTo>
                  <a:lnTo>
                    <a:pt x="218" y="186"/>
                  </a:lnTo>
                  <a:close/>
                  <a:moveTo>
                    <a:pt x="410" y="208"/>
                  </a:moveTo>
                  <a:lnTo>
                    <a:pt x="426" y="230"/>
                  </a:lnTo>
                  <a:lnTo>
                    <a:pt x="428" y="234"/>
                  </a:lnTo>
                  <a:lnTo>
                    <a:pt x="430" y="236"/>
                  </a:lnTo>
                  <a:lnTo>
                    <a:pt x="430" y="238"/>
                  </a:lnTo>
                  <a:lnTo>
                    <a:pt x="432" y="242"/>
                  </a:lnTo>
                  <a:lnTo>
                    <a:pt x="434" y="244"/>
                  </a:lnTo>
                  <a:lnTo>
                    <a:pt x="434" y="246"/>
                  </a:lnTo>
                  <a:lnTo>
                    <a:pt x="434" y="248"/>
                  </a:lnTo>
                  <a:lnTo>
                    <a:pt x="436" y="250"/>
                  </a:lnTo>
                  <a:lnTo>
                    <a:pt x="436" y="252"/>
                  </a:lnTo>
                  <a:lnTo>
                    <a:pt x="436" y="254"/>
                  </a:lnTo>
                  <a:lnTo>
                    <a:pt x="444" y="266"/>
                  </a:lnTo>
                  <a:lnTo>
                    <a:pt x="452" y="284"/>
                  </a:lnTo>
                  <a:lnTo>
                    <a:pt x="468" y="307"/>
                  </a:lnTo>
                  <a:lnTo>
                    <a:pt x="468" y="309"/>
                  </a:lnTo>
                  <a:lnTo>
                    <a:pt x="466" y="309"/>
                  </a:lnTo>
                  <a:lnTo>
                    <a:pt x="464" y="309"/>
                  </a:lnTo>
                  <a:lnTo>
                    <a:pt x="462" y="309"/>
                  </a:lnTo>
                  <a:lnTo>
                    <a:pt x="460" y="309"/>
                  </a:lnTo>
                  <a:lnTo>
                    <a:pt x="458" y="309"/>
                  </a:lnTo>
                  <a:lnTo>
                    <a:pt x="458" y="307"/>
                  </a:lnTo>
                  <a:lnTo>
                    <a:pt x="456" y="307"/>
                  </a:lnTo>
                  <a:lnTo>
                    <a:pt x="456" y="304"/>
                  </a:lnTo>
                  <a:lnTo>
                    <a:pt x="456" y="302"/>
                  </a:lnTo>
                  <a:lnTo>
                    <a:pt x="456" y="300"/>
                  </a:lnTo>
                  <a:lnTo>
                    <a:pt x="454" y="300"/>
                  </a:lnTo>
                  <a:lnTo>
                    <a:pt x="452" y="300"/>
                  </a:lnTo>
                  <a:lnTo>
                    <a:pt x="450" y="300"/>
                  </a:lnTo>
                  <a:lnTo>
                    <a:pt x="450" y="298"/>
                  </a:lnTo>
                  <a:lnTo>
                    <a:pt x="448" y="296"/>
                  </a:lnTo>
                  <a:lnTo>
                    <a:pt x="446" y="296"/>
                  </a:lnTo>
                  <a:lnTo>
                    <a:pt x="444" y="296"/>
                  </a:lnTo>
                  <a:lnTo>
                    <a:pt x="442" y="296"/>
                  </a:lnTo>
                  <a:lnTo>
                    <a:pt x="440" y="296"/>
                  </a:lnTo>
                  <a:lnTo>
                    <a:pt x="438" y="296"/>
                  </a:lnTo>
                  <a:lnTo>
                    <a:pt x="436" y="298"/>
                  </a:lnTo>
                  <a:lnTo>
                    <a:pt x="436" y="298"/>
                  </a:lnTo>
                  <a:lnTo>
                    <a:pt x="436" y="300"/>
                  </a:lnTo>
                  <a:lnTo>
                    <a:pt x="434" y="300"/>
                  </a:lnTo>
                  <a:lnTo>
                    <a:pt x="434" y="302"/>
                  </a:lnTo>
                  <a:lnTo>
                    <a:pt x="432" y="302"/>
                  </a:lnTo>
                  <a:lnTo>
                    <a:pt x="432" y="304"/>
                  </a:lnTo>
                  <a:lnTo>
                    <a:pt x="434" y="304"/>
                  </a:lnTo>
                  <a:lnTo>
                    <a:pt x="432" y="307"/>
                  </a:lnTo>
                  <a:lnTo>
                    <a:pt x="430" y="307"/>
                  </a:lnTo>
                  <a:lnTo>
                    <a:pt x="428" y="307"/>
                  </a:lnTo>
                  <a:lnTo>
                    <a:pt x="426" y="304"/>
                  </a:lnTo>
                  <a:lnTo>
                    <a:pt x="426" y="307"/>
                  </a:lnTo>
                  <a:lnTo>
                    <a:pt x="424" y="307"/>
                  </a:lnTo>
                  <a:lnTo>
                    <a:pt x="424" y="309"/>
                  </a:lnTo>
                  <a:lnTo>
                    <a:pt x="422" y="309"/>
                  </a:lnTo>
                  <a:lnTo>
                    <a:pt x="420" y="309"/>
                  </a:lnTo>
                  <a:lnTo>
                    <a:pt x="420" y="311"/>
                  </a:lnTo>
                  <a:lnTo>
                    <a:pt x="418" y="311"/>
                  </a:lnTo>
                  <a:lnTo>
                    <a:pt x="416" y="311"/>
                  </a:lnTo>
                  <a:lnTo>
                    <a:pt x="416" y="313"/>
                  </a:lnTo>
                  <a:lnTo>
                    <a:pt x="416" y="315"/>
                  </a:lnTo>
                  <a:lnTo>
                    <a:pt x="416" y="317"/>
                  </a:lnTo>
                  <a:lnTo>
                    <a:pt x="414" y="317"/>
                  </a:lnTo>
                  <a:lnTo>
                    <a:pt x="414" y="319"/>
                  </a:lnTo>
                  <a:lnTo>
                    <a:pt x="414" y="321"/>
                  </a:lnTo>
                  <a:lnTo>
                    <a:pt x="414" y="323"/>
                  </a:lnTo>
                  <a:lnTo>
                    <a:pt x="412" y="323"/>
                  </a:lnTo>
                  <a:lnTo>
                    <a:pt x="412" y="325"/>
                  </a:lnTo>
                  <a:lnTo>
                    <a:pt x="412" y="327"/>
                  </a:lnTo>
                  <a:lnTo>
                    <a:pt x="412" y="327"/>
                  </a:lnTo>
                  <a:lnTo>
                    <a:pt x="410" y="327"/>
                  </a:lnTo>
                  <a:lnTo>
                    <a:pt x="410" y="329"/>
                  </a:lnTo>
                  <a:lnTo>
                    <a:pt x="410" y="331"/>
                  </a:lnTo>
                  <a:lnTo>
                    <a:pt x="408" y="331"/>
                  </a:lnTo>
                  <a:lnTo>
                    <a:pt x="408" y="333"/>
                  </a:lnTo>
                  <a:lnTo>
                    <a:pt x="406" y="333"/>
                  </a:lnTo>
                  <a:lnTo>
                    <a:pt x="404" y="333"/>
                  </a:lnTo>
                  <a:lnTo>
                    <a:pt x="402" y="333"/>
                  </a:lnTo>
                  <a:lnTo>
                    <a:pt x="400" y="333"/>
                  </a:lnTo>
                  <a:lnTo>
                    <a:pt x="400" y="331"/>
                  </a:lnTo>
                  <a:lnTo>
                    <a:pt x="398" y="331"/>
                  </a:lnTo>
                  <a:lnTo>
                    <a:pt x="396" y="331"/>
                  </a:lnTo>
                  <a:lnTo>
                    <a:pt x="396" y="329"/>
                  </a:lnTo>
                  <a:lnTo>
                    <a:pt x="394" y="329"/>
                  </a:lnTo>
                  <a:lnTo>
                    <a:pt x="394" y="327"/>
                  </a:lnTo>
                  <a:lnTo>
                    <a:pt x="392" y="327"/>
                  </a:lnTo>
                  <a:lnTo>
                    <a:pt x="392" y="327"/>
                  </a:lnTo>
                  <a:lnTo>
                    <a:pt x="390" y="327"/>
                  </a:lnTo>
                  <a:lnTo>
                    <a:pt x="388" y="327"/>
                  </a:lnTo>
                  <a:lnTo>
                    <a:pt x="388" y="327"/>
                  </a:lnTo>
                  <a:lnTo>
                    <a:pt x="386" y="327"/>
                  </a:lnTo>
                  <a:lnTo>
                    <a:pt x="384" y="329"/>
                  </a:lnTo>
                  <a:lnTo>
                    <a:pt x="382" y="329"/>
                  </a:lnTo>
                  <a:lnTo>
                    <a:pt x="382" y="331"/>
                  </a:lnTo>
                  <a:lnTo>
                    <a:pt x="380" y="331"/>
                  </a:lnTo>
                  <a:lnTo>
                    <a:pt x="378" y="331"/>
                  </a:lnTo>
                  <a:lnTo>
                    <a:pt x="378" y="333"/>
                  </a:lnTo>
                  <a:lnTo>
                    <a:pt x="376" y="335"/>
                  </a:lnTo>
                  <a:lnTo>
                    <a:pt x="374" y="335"/>
                  </a:lnTo>
                  <a:lnTo>
                    <a:pt x="372" y="335"/>
                  </a:lnTo>
                  <a:lnTo>
                    <a:pt x="370" y="335"/>
                  </a:lnTo>
                  <a:lnTo>
                    <a:pt x="370" y="333"/>
                  </a:lnTo>
                  <a:lnTo>
                    <a:pt x="370" y="335"/>
                  </a:lnTo>
                  <a:lnTo>
                    <a:pt x="368" y="335"/>
                  </a:lnTo>
                  <a:lnTo>
                    <a:pt x="368" y="333"/>
                  </a:lnTo>
                  <a:lnTo>
                    <a:pt x="370" y="333"/>
                  </a:lnTo>
                  <a:lnTo>
                    <a:pt x="372" y="331"/>
                  </a:lnTo>
                  <a:lnTo>
                    <a:pt x="372" y="329"/>
                  </a:lnTo>
                  <a:lnTo>
                    <a:pt x="374" y="329"/>
                  </a:lnTo>
                  <a:lnTo>
                    <a:pt x="374" y="327"/>
                  </a:lnTo>
                  <a:lnTo>
                    <a:pt x="374" y="327"/>
                  </a:lnTo>
                  <a:lnTo>
                    <a:pt x="372" y="327"/>
                  </a:lnTo>
                  <a:lnTo>
                    <a:pt x="372" y="325"/>
                  </a:lnTo>
                  <a:lnTo>
                    <a:pt x="370" y="323"/>
                  </a:lnTo>
                  <a:lnTo>
                    <a:pt x="372" y="323"/>
                  </a:lnTo>
                  <a:lnTo>
                    <a:pt x="372" y="321"/>
                  </a:lnTo>
                  <a:lnTo>
                    <a:pt x="374" y="321"/>
                  </a:lnTo>
                  <a:lnTo>
                    <a:pt x="374" y="319"/>
                  </a:lnTo>
                  <a:lnTo>
                    <a:pt x="376" y="319"/>
                  </a:lnTo>
                  <a:lnTo>
                    <a:pt x="376" y="317"/>
                  </a:lnTo>
                  <a:lnTo>
                    <a:pt x="378" y="319"/>
                  </a:lnTo>
                  <a:lnTo>
                    <a:pt x="380" y="319"/>
                  </a:lnTo>
                  <a:lnTo>
                    <a:pt x="382" y="319"/>
                  </a:lnTo>
                  <a:lnTo>
                    <a:pt x="384" y="319"/>
                  </a:lnTo>
                  <a:lnTo>
                    <a:pt x="386" y="319"/>
                  </a:lnTo>
                  <a:lnTo>
                    <a:pt x="388" y="319"/>
                  </a:lnTo>
                  <a:lnTo>
                    <a:pt x="386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88" y="319"/>
                  </a:lnTo>
                  <a:lnTo>
                    <a:pt x="388" y="317"/>
                  </a:lnTo>
                  <a:lnTo>
                    <a:pt x="388" y="317"/>
                  </a:lnTo>
                  <a:lnTo>
                    <a:pt x="388" y="319"/>
                  </a:lnTo>
                  <a:lnTo>
                    <a:pt x="390" y="319"/>
                  </a:lnTo>
                  <a:lnTo>
                    <a:pt x="392" y="319"/>
                  </a:lnTo>
                  <a:lnTo>
                    <a:pt x="392" y="321"/>
                  </a:lnTo>
                  <a:lnTo>
                    <a:pt x="394" y="321"/>
                  </a:lnTo>
                  <a:lnTo>
                    <a:pt x="394" y="323"/>
                  </a:lnTo>
                  <a:lnTo>
                    <a:pt x="394" y="325"/>
                  </a:lnTo>
                  <a:lnTo>
                    <a:pt x="396" y="325"/>
                  </a:lnTo>
                  <a:lnTo>
                    <a:pt x="396" y="327"/>
                  </a:lnTo>
                  <a:lnTo>
                    <a:pt x="398" y="327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6" y="323"/>
                  </a:lnTo>
                  <a:lnTo>
                    <a:pt x="394" y="321"/>
                  </a:lnTo>
                  <a:lnTo>
                    <a:pt x="394" y="319"/>
                  </a:lnTo>
                  <a:lnTo>
                    <a:pt x="394" y="317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6" y="317"/>
                  </a:lnTo>
                  <a:lnTo>
                    <a:pt x="396" y="315"/>
                  </a:lnTo>
                  <a:lnTo>
                    <a:pt x="398" y="315"/>
                  </a:lnTo>
                  <a:lnTo>
                    <a:pt x="398" y="313"/>
                  </a:lnTo>
                  <a:lnTo>
                    <a:pt x="400" y="313"/>
                  </a:lnTo>
                  <a:lnTo>
                    <a:pt x="402" y="315"/>
                  </a:lnTo>
                  <a:lnTo>
                    <a:pt x="404" y="315"/>
                  </a:lnTo>
                  <a:lnTo>
                    <a:pt x="404" y="313"/>
                  </a:lnTo>
                  <a:lnTo>
                    <a:pt x="404" y="311"/>
                  </a:lnTo>
                  <a:lnTo>
                    <a:pt x="402" y="311"/>
                  </a:lnTo>
                  <a:lnTo>
                    <a:pt x="400" y="311"/>
                  </a:lnTo>
                  <a:lnTo>
                    <a:pt x="398" y="311"/>
                  </a:lnTo>
                  <a:lnTo>
                    <a:pt x="398" y="313"/>
                  </a:lnTo>
                  <a:lnTo>
                    <a:pt x="396" y="313"/>
                  </a:lnTo>
                  <a:lnTo>
                    <a:pt x="394" y="313"/>
                  </a:lnTo>
                  <a:lnTo>
                    <a:pt x="392" y="313"/>
                  </a:lnTo>
                  <a:lnTo>
                    <a:pt x="390" y="311"/>
                  </a:lnTo>
                  <a:lnTo>
                    <a:pt x="388" y="311"/>
                  </a:lnTo>
                  <a:lnTo>
                    <a:pt x="388" y="311"/>
                  </a:lnTo>
                  <a:lnTo>
                    <a:pt x="384" y="311"/>
                  </a:lnTo>
                  <a:lnTo>
                    <a:pt x="382" y="311"/>
                  </a:lnTo>
                  <a:lnTo>
                    <a:pt x="380" y="309"/>
                  </a:lnTo>
                  <a:lnTo>
                    <a:pt x="378" y="309"/>
                  </a:lnTo>
                  <a:lnTo>
                    <a:pt x="378" y="307"/>
                  </a:lnTo>
                  <a:lnTo>
                    <a:pt x="376" y="307"/>
                  </a:lnTo>
                  <a:lnTo>
                    <a:pt x="376" y="304"/>
                  </a:lnTo>
                  <a:lnTo>
                    <a:pt x="376" y="302"/>
                  </a:lnTo>
                  <a:lnTo>
                    <a:pt x="378" y="300"/>
                  </a:lnTo>
                  <a:lnTo>
                    <a:pt x="380" y="300"/>
                  </a:lnTo>
                  <a:lnTo>
                    <a:pt x="380" y="298"/>
                  </a:lnTo>
                  <a:lnTo>
                    <a:pt x="380" y="296"/>
                  </a:lnTo>
                  <a:lnTo>
                    <a:pt x="382" y="298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4" y="298"/>
                  </a:lnTo>
                  <a:lnTo>
                    <a:pt x="386" y="296"/>
                  </a:lnTo>
                  <a:lnTo>
                    <a:pt x="386" y="294"/>
                  </a:lnTo>
                  <a:lnTo>
                    <a:pt x="386" y="292"/>
                  </a:lnTo>
                  <a:lnTo>
                    <a:pt x="388" y="292"/>
                  </a:lnTo>
                  <a:lnTo>
                    <a:pt x="386" y="292"/>
                  </a:lnTo>
                  <a:lnTo>
                    <a:pt x="384" y="292"/>
                  </a:lnTo>
                  <a:lnTo>
                    <a:pt x="384" y="294"/>
                  </a:lnTo>
                  <a:lnTo>
                    <a:pt x="384" y="296"/>
                  </a:lnTo>
                  <a:lnTo>
                    <a:pt x="382" y="296"/>
                  </a:lnTo>
                  <a:lnTo>
                    <a:pt x="382" y="294"/>
                  </a:lnTo>
                  <a:lnTo>
                    <a:pt x="380" y="294"/>
                  </a:lnTo>
                  <a:lnTo>
                    <a:pt x="380" y="292"/>
                  </a:lnTo>
                  <a:lnTo>
                    <a:pt x="378" y="292"/>
                  </a:lnTo>
                  <a:lnTo>
                    <a:pt x="378" y="294"/>
                  </a:lnTo>
                  <a:lnTo>
                    <a:pt x="380" y="294"/>
                  </a:lnTo>
                  <a:lnTo>
                    <a:pt x="380" y="296"/>
                  </a:lnTo>
                  <a:lnTo>
                    <a:pt x="378" y="296"/>
                  </a:lnTo>
                  <a:lnTo>
                    <a:pt x="376" y="296"/>
                  </a:lnTo>
                  <a:lnTo>
                    <a:pt x="376" y="294"/>
                  </a:lnTo>
                  <a:lnTo>
                    <a:pt x="378" y="294"/>
                  </a:lnTo>
                  <a:lnTo>
                    <a:pt x="376" y="294"/>
                  </a:lnTo>
                  <a:lnTo>
                    <a:pt x="374" y="294"/>
                  </a:lnTo>
                  <a:lnTo>
                    <a:pt x="374" y="292"/>
                  </a:lnTo>
                  <a:lnTo>
                    <a:pt x="372" y="290"/>
                  </a:lnTo>
                  <a:lnTo>
                    <a:pt x="372" y="288"/>
                  </a:lnTo>
                  <a:lnTo>
                    <a:pt x="372" y="286"/>
                  </a:lnTo>
                  <a:lnTo>
                    <a:pt x="372" y="284"/>
                  </a:lnTo>
                  <a:lnTo>
                    <a:pt x="372" y="282"/>
                  </a:lnTo>
                  <a:lnTo>
                    <a:pt x="372" y="280"/>
                  </a:lnTo>
                  <a:lnTo>
                    <a:pt x="372" y="278"/>
                  </a:lnTo>
                  <a:lnTo>
                    <a:pt x="372" y="278"/>
                  </a:lnTo>
                  <a:lnTo>
                    <a:pt x="374" y="278"/>
                  </a:lnTo>
                  <a:lnTo>
                    <a:pt x="376" y="276"/>
                  </a:lnTo>
                  <a:lnTo>
                    <a:pt x="376" y="274"/>
                  </a:lnTo>
                  <a:lnTo>
                    <a:pt x="378" y="272"/>
                  </a:lnTo>
                  <a:lnTo>
                    <a:pt x="380" y="272"/>
                  </a:lnTo>
                  <a:lnTo>
                    <a:pt x="382" y="272"/>
                  </a:lnTo>
                  <a:lnTo>
                    <a:pt x="384" y="272"/>
                  </a:lnTo>
                  <a:lnTo>
                    <a:pt x="384" y="270"/>
                  </a:lnTo>
                  <a:lnTo>
                    <a:pt x="386" y="270"/>
                  </a:lnTo>
                  <a:lnTo>
                    <a:pt x="386" y="272"/>
                  </a:lnTo>
                  <a:lnTo>
                    <a:pt x="386" y="270"/>
                  </a:lnTo>
                  <a:lnTo>
                    <a:pt x="388" y="270"/>
                  </a:lnTo>
                  <a:lnTo>
                    <a:pt x="386" y="270"/>
                  </a:lnTo>
                  <a:lnTo>
                    <a:pt x="384" y="270"/>
                  </a:lnTo>
                  <a:lnTo>
                    <a:pt x="382" y="270"/>
                  </a:lnTo>
                  <a:lnTo>
                    <a:pt x="380" y="270"/>
                  </a:lnTo>
                  <a:lnTo>
                    <a:pt x="378" y="270"/>
                  </a:lnTo>
                  <a:lnTo>
                    <a:pt x="376" y="272"/>
                  </a:lnTo>
                  <a:lnTo>
                    <a:pt x="374" y="272"/>
                  </a:lnTo>
                  <a:lnTo>
                    <a:pt x="372" y="272"/>
                  </a:lnTo>
                  <a:lnTo>
                    <a:pt x="372" y="274"/>
                  </a:lnTo>
                  <a:lnTo>
                    <a:pt x="370" y="274"/>
                  </a:lnTo>
                  <a:lnTo>
                    <a:pt x="368" y="274"/>
                  </a:lnTo>
                  <a:lnTo>
                    <a:pt x="368" y="276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2"/>
                  </a:lnTo>
                  <a:lnTo>
                    <a:pt x="362" y="270"/>
                  </a:lnTo>
                  <a:lnTo>
                    <a:pt x="358" y="266"/>
                  </a:lnTo>
                  <a:lnTo>
                    <a:pt x="358" y="264"/>
                  </a:lnTo>
                  <a:lnTo>
                    <a:pt x="360" y="264"/>
                  </a:lnTo>
                  <a:lnTo>
                    <a:pt x="362" y="264"/>
                  </a:lnTo>
                  <a:lnTo>
                    <a:pt x="360" y="262"/>
                  </a:lnTo>
                  <a:lnTo>
                    <a:pt x="358" y="262"/>
                  </a:lnTo>
                  <a:lnTo>
                    <a:pt x="358" y="260"/>
                  </a:lnTo>
                  <a:lnTo>
                    <a:pt x="360" y="258"/>
                  </a:lnTo>
                  <a:lnTo>
                    <a:pt x="360" y="256"/>
                  </a:lnTo>
                  <a:lnTo>
                    <a:pt x="360" y="254"/>
                  </a:lnTo>
                  <a:lnTo>
                    <a:pt x="360" y="250"/>
                  </a:lnTo>
                  <a:lnTo>
                    <a:pt x="362" y="250"/>
                  </a:lnTo>
                  <a:lnTo>
                    <a:pt x="362" y="252"/>
                  </a:lnTo>
                  <a:lnTo>
                    <a:pt x="362" y="250"/>
                  </a:lnTo>
                  <a:lnTo>
                    <a:pt x="364" y="250"/>
                  </a:lnTo>
                  <a:lnTo>
                    <a:pt x="366" y="252"/>
                  </a:lnTo>
                  <a:lnTo>
                    <a:pt x="366" y="250"/>
                  </a:lnTo>
                  <a:lnTo>
                    <a:pt x="366" y="248"/>
                  </a:lnTo>
                  <a:lnTo>
                    <a:pt x="366" y="246"/>
                  </a:lnTo>
                  <a:lnTo>
                    <a:pt x="366" y="248"/>
                  </a:lnTo>
                  <a:lnTo>
                    <a:pt x="368" y="250"/>
                  </a:lnTo>
                  <a:lnTo>
                    <a:pt x="370" y="252"/>
                  </a:lnTo>
                  <a:lnTo>
                    <a:pt x="370" y="254"/>
                  </a:lnTo>
                  <a:lnTo>
                    <a:pt x="372" y="256"/>
                  </a:lnTo>
                  <a:lnTo>
                    <a:pt x="374" y="256"/>
                  </a:lnTo>
                  <a:lnTo>
                    <a:pt x="376" y="256"/>
                  </a:lnTo>
                  <a:lnTo>
                    <a:pt x="376" y="258"/>
                  </a:lnTo>
                  <a:lnTo>
                    <a:pt x="376" y="256"/>
                  </a:lnTo>
                  <a:lnTo>
                    <a:pt x="378" y="256"/>
                  </a:lnTo>
                  <a:lnTo>
                    <a:pt x="378" y="258"/>
                  </a:lnTo>
                  <a:lnTo>
                    <a:pt x="384" y="260"/>
                  </a:lnTo>
                  <a:lnTo>
                    <a:pt x="386" y="262"/>
                  </a:lnTo>
                  <a:lnTo>
                    <a:pt x="390" y="266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400" y="272"/>
                  </a:lnTo>
                  <a:lnTo>
                    <a:pt x="402" y="274"/>
                  </a:lnTo>
                  <a:lnTo>
                    <a:pt x="404" y="276"/>
                  </a:lnTo>
                  <a:lnTo>
                    <a:pt x="404" y="278"/>
                  </a:lnTo>
                  <a:lnTo>
                    <a:pt x="404" y="278"/>
                  </a:lnTo>
                  <a:lnTo>
                    <a:pt x="406" y="278"/>
                  </a:lnTo>
                  <a:lnTo>
                    <a:pt x="406" y="280"/>
                  </a:lnTo>
                  <a:lnTo>
                    <a:pt x="408" y="280"/>
                  </a:lnTo>
                  <a:lnTo>
                    <a:pt x="408" y="282"/>
                  </a:lnTo>
                  <a:lnTo>
                    <a:pt x="410" y="282"/>
                  </a:lnTo>
                  <a:lnTo>
                    <a:pt x="412" y="280"/>
                  </a:lnTo>
                  <a:lnTo>
                    <a:pt x="412" y="282"/>
                  </a:lnTo>
                  <a:lnTo>
                    <a:pt x="414" y="282"/>
                  </a:lnTo>
                  <a:lnTo>
                    <a:pt x="416" y="282"/>
                  </a:lnTo>
                  <a:lnTo>
                    <a:pt x="418" y="284"/>
                  </a:lnTo>
                  <a:lnTo>
                    <a:pt x="420" y="284"/>
                  </a:lnTo>
                  <a:lnTo>
                    <a:pt x="422" y="284"/>
                  </a:lnTo>
                  <a:lnTo>
                    <a:pt x="424" y="284"/>
                  </a:lnTo>
                  <a:lnTo>
                    <a:pt x="426" y="284"/>
                  </a:lnTo>
                  <a:lnTo>
                    <a:pt x="428" y="284"/>
                  </a:lnTo>
                  <a:lnTo>
                    <a:pt x="430" y="284"/>
                  </a:lnTo>
                  <a:lnTo>
                    <a:pt x="430" y="282"/>
                  </a:lnTo>
                  <a:lnTo>
                    <a:pt x="428" y="282"/>
                  </a:lnTo>
                  <a:lnTo>
                    <a:pt x="426" y="282"/>
                  </a:lnTo>
                  <a:lnTo>
                    <a:pt x="424" y="282"/>
                  </a:lnTo>
                  <a:lnTo>
                    <a:pt x="422" y="282"/>
                  </a:lnTo>
                  <a:lnTo>
                    <a:pt x="420" y="282"/>
                  </a:lnTo>
                  <a:lnTo>
                    <a:pt x="416" y="280"/>
                  </a:lnTo>
                  <a:lnTo>
                    <a:pt x="414" y="280"/>
                  </a:lnTo>
                  <a:lnTo>
                    <a:pt x="414" y="278"/>
                  </a:lnTo>
                  <a:lnTo>
                    <a:pt x="416" y="278"/>
                  </a:lnTo>
                  <a:lnTo>
                    <a:pt x="416" y="278"/>
                  </a:lnTo>
                  <a:lnTo>
                    <a:pt x="414" y="278"/>
                  </a:lnTo>
                  <a:lnTo>
                    <a:pt x="414" y="278"/>
                  </a:lnTo>
                  <a:lnTo>
                    <a:pt x="412" y="278"/>
                  </a:lnTo>
                  <a:lnTo>
                    <a:pt x="410" y="280"/>
                  </a:lnTo>
                  <a:lnTo>
                    <a:pt x="410" y="278"/>
                  </a:lnTo>
                  <a:lnTo>
                    <a:pt x="408" y="278"/>
                  </a:lnTo>
                  <a:lnTo>
                    <a:pt x="406" y="278"/>
                  </a:lnTo>
                  <a:lnTo>
                    <a:pt x="406" y="276"/>
                  </a:lnTo>
                  <a:lnTo>
                    <a:pt x="404" y="274"/>
                  </a:lnTo>
                  <a:lnTo>
                    <a:pt x="404" y="272"/>
                  </a:lnTo>
                  <a:lnTo>
                    <a:pt x="402" y="272"/>
                  </a:lnTo>
                  <a:lnTo>
                    <a:pt x="402" y="270"/>
                  </a:lnTo>
                  <a:lnTo>
                    <a:pt x="400" y="268"/>
                  </a:lnTo>
                  <a:lnTo>
                    <a:pt x="400" y="266"/>
                  </a:lnTo>
                  <a:lnTo>
                    <a:pt x="402" y="264"/>
                  </a:lnTo>
                  <a:lnTo>
                    <a:pt x="402" y="262"/>
                  </a:lnTo>
                  <a:lnTo>
                    <a:pt x="400" y="262"/>
                  </a:lnTo>
                  <a:lnTo>
                    <a:pt x="400" y="264"/>
                  </a:lnTo>
                  <a:lnTo>
                    <a:pt x="400" y="266"/>
                  </a:lnTo>
                  <a:lnTo>
                    <a:pt x="398" y="266"/>
                  </a:lnTo>
                  <a:lnTo>
                    <a:pt x="396" y="264"/>
                  </a:lnTo>
                  <a:lnTo>
                    <a:pt x="394" y="264"/>
                  </a:lnTo>
                  <a:lnTo>
                    <a:pt x="394" y="262"/>
                  </a:lnTo>
                  <a:lnTo>
                    <a:pt x="394" y="260"/>
                  </a:lnTo>
                  <a:lnTo>
                    <a:pt x="392" y="260"/>
                  </a:lnTo>
                  <a:lnTo>
                    <a:pt x="390" y="258"/>
                  </a:lnTo>
                  <a:lnTo>
                    <a:pt x="388" y="258"/>
                  </a:lnTo>
                  <a:lnTo>
                    <a:pt x="388" y="258"/>
                  </a:lnTo>
                  <a:lnTo>
                    <a:pt x="388" y="256"/>
                  </a:lnTo>
                  <a:lnTo>
                    <a:pt x="386" y="256"/>
                  </a:lnTo>
                  <a:lnTo>
                    <a:pt x="384" y="254"/>
                  </a:lnTo>
                  <a:lnTo>
                    <a:pt x="382" y="252"/>
                  </a:lnTo>
                  <a:lnTo>
                    <a:pt x="382" y="250"/>
                  </a:lnTo>
                  <a:lnTo>
                    <a:pt x="380" y="248"/>
                  </a:lnTo>
                  <a:lnTo>
                    <a:pt x="378" y="248"/>
                  </a:lnTo>
                  <a:lnTo>
                    <a:pt x="376" y="248"/>
                  </a:lnTo>
                  <a:lnTo>
                    <a:pt x="374" y="246"/>
                  </a:lnTo>
                  <a:lnTo>
                    <a:pt x="372" y="244"/>
                  </a:lnTo>
                  <a:lnTo>
                    <a:pt x="370" y="242"/>
                  </a:lnTo>
                  <a:lnTo>
                    <a:pt x="366" y="242"/>
                  </a:lnTo>
                  <a:lnTo>
                    <a:pt x="366" y="240"/>
                  </a:lnTo>
                  <a:lnTo>
                    <a:pt x="368" y="240"/>
                  </a:lnTo>
                  <a:lnTo>
                    <a:pt x="368" y="238"/>
                  </a:lnTo>
                  <a:lnTo>
                    <a:pt x="368" y="236"/>
                  </a:lnTo>
                  <a:lnTo>
                    <a:pt x="368" y="234"/>
                  </a:lnTo>
                  <a:lnTo>
                    <a:pt x="366" y="232"/>
                  </a:lnTo>
                  <a:lnTo>
                    <a:pt x="366" y="230"/>
                  </a:lnTo>
                  <a:lnTo>
                    <a:pt x="368" y="230"/>
                  </a:lnTo>
                  <a:lnTo>
                    <a:pt x="368" y="228"/>
                  </a:lnTo>
                  <a:lnTo>
                    <a:pt x="368" y="226"/>
                  </a:lnTo>
                  <a:lnTo>
                    <a:pt x="368" y="224"/>
                  </a:lnTo>
                  <a:lnTo>
                    <a:pt x="370" y="220"/>
                  </a:lnTo>
                  <a:lnTo>
                    <a:pt x="372" y="220"/>
                  </a:lnTo>
                  <a:lnTo>
                    <a:pt x="374" y="220"/>
                  </a:lnTo>
                  <a:lnTo>
                    <a:pt x="376" y="220"/>
                  </a:lnTo>
                  <a:lnTo>
                    <a:pt x="378" y="220"/>
                  </a:lnTo>
                  <a:lnTo>
                    <a:pt x="380" y="220"/>
                  </a:lnTo>
                  <a:lnTo>
                    <a:pt x="382" y="220"/>
                  </a:lnTo>
                  <a:lnTo>
                    <a:pt x="384" y="220"/>
                  </a:lnTo>
                  <a:lnTo>
                    <a:pt x="384" y="222"/>
                  </a:lnTo>
                  <a:lnTo>
                    <a:pt x="386" y="222"/>
                  </a:lnTo>
                  <a:lnTo>
                    <a:pt x="386" y="224"/>
                  </a:lnTo>
                  <a:lnTo>
                    <a:pt x="388" y="224"/>
                  </a:lnTo>
                  <a:lnTo>
                    <a:pt x="388" y="226"/>
                  </a:lnTo>
                  <a:lnTo>
                    <a:pt x="390" y="224"/>
                  </a:lnTo>
                  <a:lnTo>
                    <a:pt x="390" y="222"/>
                  </a:lnTo>
                  <a:lnTo>
                    <a:pt x="390" y="224"/>
                  </a:lnTo>
                  <a:lnTo>
                    <a:pt x="392" y="224"/>
                  </a:lnTo>
                  <a:lnTo>
                    <a:pt x="394" y="226"/>
                  </a:lnTo>
                  <a:lnTo>
                    <a:pt x="396" y="226"/>
                  </a:lnTo>
                  <a:lnTo>
                    <a:pt x="398" y="226"/>
                  </a:lnTo>
                  <a:lnTo>
                    <a:pt x="400" y="226"/>
                  </a:lnTo>
                  <a:lnTo>
                    <a:pt x="400" y="228"/>
                  </a:lnTo>
                  <a:lnTo>
                    <a:pt x="402" y="228"/>
                  </a:lnTo>
                  <a:lnTo>
                    <a:pt x="404" y="228"/>
                  </a:lnTo>
                  <a:lnTo>
                    <a:pt x="402" y="226"/>
                  </a:lnTo>
                  <a:lnTo>
                    <a:pt x="400" y="226"/>
                  </a:lnTo>
                  <a:lnTo>
                    <a:pt x="400" y="224"/>
                  </a:lnTo>
                  <a:lnTo>
                    <a:pt x="400" y="222"/>
                  </a:lnTo>
                  <a:lnTo>
                    <a:pt x="398" y="224"/>
                  </a:lnTo>
                  <a:lnTo>
                    <a:pt x="396" y="224"/>
                  </a:lnTo>
                  <a:lnTo>
                    <a:pt x="394" y="224"/>
                  </a:lnTo>
                  <a:lnTo>
                    <a:pt x="394" y="222"/>
                  </a:lnTo>
                  <a:lnTo>
                    <a:pt x="392" y="222"/>
                  </a:lnTo>
                  <a:lnTo>
                    <a:pt x="392" y="220"/>
                  </a:lnTo>
                  <a:lnTo>
                    <a:pt x="390" y="220"/>
                  </a:lnTo>
                  <a:lnTo>
                    <a:pt x="390" y="222"/>
                  </a:lnTo>
                  <a:lnTo>
                    <a:pt x="388" y="222"/>
                  </a:lnTo>
                  <a:lnTo>
                    <a:pt x="388" y="224"/>
                  </a:lnTo>
                  <a:lnTo>
                    <a:pt x="388" y="224"/>
                  </a:lnTo>
                  <a:lnTo>
                    <a:pt x="388" y="222"/>
                  </a:lnTo>
                  <a:lnTo>
                    <a:pt x="386" y="222"/>
                  </a:lnTo>
                  <a:lnTo>
                    <a:pt x="386" y="220"/>
                  </a:lnTo>
                  <a:lnTo>
                    <a:pt x="384" y="220"/>
                  </a:lnTo>
                  <a:lnTo>
                    <a:pt x="384" y="218"/>
                  </a:lnTo>
                  <a:lnTo>
                    <a:pt x="384" y="220"/>
                  </a:lnTo>
                  <a:lnTo>
                    <a:pt x="382" y="220"/>
                  </a:lnTo>
                  <a:lnTo>
                    <a:pt x="382" y="218"/>
                  </a:lnTo>
                  <a:lnTo>
                    <a:pt x="380" y="218"/>
                  </a:lnTo>
                  <a:lnTo>
                    <a:pt x="378" y="218"/>
                  </a:lnTo>
                  <a:lnTo>
                    <a:pt x="376" y="218"/>
                  </a:lnTo>
                  <a:lnTo>
                    <a:pt x="374" y="218"/>
                  </a:lnTo>
                  <a:lnTo>
                    <a:pt x="372" y="218"/>
                  </a:lnTo>
                  <a:lnTo>
                    <a:pt x="400" y="182"/>
                  </a:lnTo>
                  <a:lnTo>
                    <a:pt x="400" y="182"/>
                  </a:lnTo>
                  <a:lnTo>
                    <a:pt x="402" y="186"/>
                  </a:lnTo>
                  <a:lnTo>
                    <a:pt x="404" y="190"/>
                  </a:lnTo>
                  <a:lnTo>
                    <a:pt x="408" y="204"/>
                  </a:lnTo>
                  <a:lnTo>
                    <a:pt x="410" y="206"/>
                  </a:lnTo>
                  <a:lnTo>
                    <a:pt x="410" y="208"/>
                  </a:lnTo>
                  <a:close/>
                  <a:moveTo>
                    <a:pt x="204" y="182"/>
                  </a:moveTo>
                  <a:lnTo>
                    <a:pt x="206" y="182"/>
                  </a:lnTo>
                  <a:lnTo>
                    <a:pt x="204" y="182"/>
                  </a:lnTo>
                  <a:lnTo>
                    <a:pt x="206" y="182"/>
                  </a:lnTo>
                  <a:lnTo>
                    <a:pt x="204" y="182"/>
                  </a:lnTo>
                  <a:close/>
                  <a:moveTo>
                    <a:pt x="316" y="184"/>
                  </a:moveTo>
                  <a:lnTo>
                    <a:pt x="314" y="184"/>
                  </a:lnTo>
                  <a:lnTo>
                    <a:pt x="312" y="184"/>
                  </a:lnTo>
                  <a:lnTo>
                    <a:pt x="312" y="186"/>
                  </a:lnTo>
                  <a:lnTo>
                    <a:pt x="314" y="186"/>
                  </a:lnTo>
                  <a:lnTo>
                    <a:pt x="314" y="188"/>
                  </a:lnTo>
                  <a:lnTo>
                    <a:pt x="316" y="188"/>
                  </a:lnTo>
                  <a:lnTo>
                    <a:pt x="316" y="190"/>
                  </a:lnTo>
                  <a:lnTo>
                    <a:pt x="316" y="192"/>
                  </a:lnTo>
                  <a:lnTo>
                    <a:pt x="316" y="194"/>
                  </a:lnTo>
                  <a:lnTo>
                    <a:pt x="318" y="194"/>
                  </a:lnTo>
                  <a:lnTo>
                    <a:pt x="318" y="196"/>
                  </a:lnTo>
                  <a:lnTo>
                    <a:pt x="320" y="196"/>
                  </a:lnTo>
                  <a:lnTo>
                    <a:pt x="320" y="198"/>
                  </a:lnTo>
                  <a:lnTo>
                    <a:pt x="320" y="200"/>
                  </a:lnTo>
                  <a:lnTo>
                    <a:pt x="322" y="200"/>
                  </a:lnTo>
                  <a:lnTo>
                    <a:pt x="322" y="202"/>
                  </a:lnTo>
                  <a:lnTo>
                    <a:pt x="324" y="202"/>
                  </a:lnTo>
                  <a:lnTo>
                    <a:pt x="324" y="204"/>
                  </a:lnTo>
                  <a:lnTo>
                    <a:pt x="324" y="206"/>
                  </a:lnTo>
                  <a:lnTo>
                    <a:pt x="322" y="208"/>
                  </a:lnTo>
                  <a:lnTo>
                    <a:pt x="324" y="208"/>
                  </a:lnTo>
                  <a:lnTo>
                    <a:pt x="324" y="210"/>
                  </a:lnTo>
                  <a:lnTo>
                    <a:pt x="326" y="210"/>
                  </a:lnTo>
                  <a:lnTo>
                    <a:pt x="326" y="212"/>
                  </a:lnTo>
                  <a:lnTo>
                    <a:pt x="328" y="214"/>
                  </a:lnTo>
                  <a:lnTo>
                    <a:pt x="328" y="216"/>
                  </a:lnTo>
                  <a:lnTo>
                    <a:pt x="330" y="216"/>
                  </a:lnTo>
                  <a:lnTo>
                    <a:pt x="330" y="218"/>
                  </a:lnTo>
                  <a:lnTo>
                    <a:pt x="332" y="218"/>
                  </a:lnTo>
                  <a:lnTo>
                    <a:pt x="332" y="220"/>
                  </a:lnTo>
                  <a:lnTo>
                    <a:pt x="332" y="222"/>
                  </a:lnTo>
                  <a:lnTo>
                    <a:pt x="332" y="226"/>
                  </a:lnTo>
                  <a:lnTo>
                    <a:pt x="334" y="226"/>
                  </a:lnTo>
                  <a:lnTo>
                    <a:pt x="334" y="228"/>
                  </a:lnTo>
                  <a:lnTo>
                    <a:pt x="334" y="230"/>
                  </a:lnTo>
                  <a:lnTo>
                    <a:pt x="336" y="230"/>
                  </a:lnTo>
                  <a:lnTo>
                    <a:pt x="336" y="230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8" y="234"/>
                  </a:lnTo>
                  <a:lnTo>
                    <a:pt x="340" y="234"/>
                  </a:lnTo>
                  <a:lnTo>
                    <a:pt x="340" y="236"/>
                  </a:lnTo>
                  <a:lnTo>
                    <a:pt x="340" y="238"/>
                  </a:lnTo>
                  <a:lnTo>
                    <a:pt x="340" y="240"/>
                  </a:lnTo>
                  <a:lnTo>
                    <a:pt x="340" y="242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4"/>
                  </a:lnTo>
                  <a:lnTo>
                    <a:pt x="340" y="246"/>
                  </a:lnTo>
                  <a:lnTo>
                    <a:pt x="340" y="246"/>
                  </a:lnTo>
                  <a:lnTo>
                    <a:pt x="340" y="248"/>
                  </a:lnTo>
                  <a:lnTo>
                    <a:pt x="340" y="250"/>
                  </a:lnTo>
                  <a:lnTo>
                    <a:pt x="340" y="252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4"/>
                  </a:lnTo>
                  <a:lnTo>
                    <a:pt x="340" y="256"/>
                  </a:lnTo>
                  <a:lnTo>
                    <a:pt x="342" y="260"/>
                  </a:lnTo>
                  <a:lnTo>
                    <a:pt x="342" y="262"/>
                  </a:lnTo>
                  <a:lnTo>
                    <a:pt x="344" y="262"/>
                  </a:lnTo>
                  <a:lnTo>
                    <a:pt x="344" y="264"/>
                  </a:lnTo>
                  <a:lnTo>
                    <a:pt x="346" y="264"/>
                  </a:lnTo>
                  <a:lnTo>
                    <a:pt x="346" y="266"/>
                  </a:lnTo>
                  <a:lnTo>
                    <a:pt x="346" y="268"/>
                  </a:lnTo>
                  <a:lnTo>
                    <a:pt x="346" y="270"/>
                  </a:lnTo>
                  <a:lnTo>
                    <a:pt x="346" y="272"/>
                  </a:lnTo>
                  <a:lnTo>
                    <a:pt x="346" y="274"/>
                  </a:lnTo>
                  <a:lnTo>
                    <a:pt x="344" y="274"/>
                  </a:lnTo>
                  <a:lnTo>
                    <a:pt x="344" y="272"/>
                  </a:lnTo>
                  <a:lnTo>
                    <a:pt x="344" y="270"/>
                  </a:lnTo>
                  <a:lnTo>
                    <a:pt x="342" y="270"/>
                  </a:lnTo>
                  <a:lnTo>
                    <a:pt x="342" y="268"/>
                  </a:lnTo>
                  <a:lnTo>
                    <a:pt x="342" y="266"/>
                  </a:lnTo>
                  <a:lnTo>
                    <a:pt x="342" y="264"/>
                  </a:lnTo>
                  <a:lnTo>
                    <a:pt x="340" y="262"/>
                  </a:lnTo>
                  <a:lnTo>
                    <a:pt x="340" y="262"/>
                  </a:lnTo>
                  <a:lnTo>
                    <a:pt x="340" y="260"/>
                  </a:lnTo>
                  <a:lnTo>
                    <a:pt x="340" y="258"/>
                  </a:lnTo>
                  <a:lnTo>
                    <a:pt x="338" y="258"/>
                  </a:lnTo>
                  <a:lnTo>
                    <a:pt x="338" y="256"/>
                  </a:lnTo>
                  <a:lnTo>
                    <a:pt x="336" y="256"/>
                  </a:lnTo>
                  <a:lnTo>
                    <a:pt x="336" y="254"/>
                  </a:lnTo>
                  <a:lnTo>
                    <a:pt x="334" y="254"/>
                  </a:lnTo>
                  <a:lnTo>
                    <a:pt x="334" y="252"/>
                  </a:lnTo>
                  <a:lnTo>
                    <a:pt x="334" y="250"/>
                  </a:lnTo>
                  <a:lnTo>
                    <a:pt x="332" y="250"/>
                  </a:lnTo>
                  <a:lnTo>
                    <a:pt x="332" y="248"/>
                  </a:lnTo>
                  <a:lnTo>
                    <a:pt x="332" y="246"/>
                  </a:lnTo>
                  <a:lnTo>
                    <a:pt x="332" y="244"/>
                  </a:lnTo>
                  <a:lnTo>
                    <a:pt x="330" y="244"/>
                  </a:lnTo>
                  <a:lnTo>
                    <a:pt x="330" y="242"/>
                  </a:lnTo>
                  <a:lnTo>
                    <a:pt x="330" y="240"/>
                  </a:lnTo>
                  <a:lnTo>
                    <a:pt x="330" y="238"/>
                  </a:lnTo>
                  <a:lnTo>
                    <a:pt x="330" y="236"/>
                  </a:lnTo>
                  <a:lnTo>
                    <a:pt x="330" y="234"/>
                  </a:lnTo>
                  <a:lnTo>
                    <a:pt x="328" y="234"/>
                  </a:lnTo>
                  <a:lnTo>
                    <a:pt x="328" y="232"/>
                  </a:lnTo>
                  <a:lnTo>
                    <a:pt x="326" y="232"/>
                  </a:lnTo>
                  <a:lnTo>
                    <a:pt x="326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2" y="230"/>
                  </a:lnTo>
                  <a:lnTo>
                    <a:pt x="322" y="228"/>
                  </a:lnTo>
                  <a:lnTo>
                    <a:pt x="324" y="230"/>
                  </a:lnTo>
                  <a:lnTo>
                    <a:pt x="324" y="228"/>
                  </a:lnTo>
                  <a:lnTo>
                    <a:pt x="322" y="228"/>
                  </a:lnTo>
                  <a:lnTo>
                    <a:pt x="322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0" y="220"/>
                  </a:lnTo>
                  <a:lnTo>
                    <a:pt x="320" y="218"/>
                  </a:lnTo>
                  <a:lnTo>
                    <a:pt x="320" y="216"/>
                  </a:lnTo>
                  <a:lnTo>
                    <a:pt x="318" y="216"/>
                  </a:lnTo>
                  <a:lnTo>
                    <a:pt x="318" y="214"/>
                  </a:lnTo>
                  <a:lnTo>
                    <a:pt x="318" y="212"/>
                  </a:lnTo>
                  <a:lnTo>
                    <a:pt x="316" y="212"/>
                  </a:lnTo>
                  <a:lnTo>
                    <a:pt x="316" y="210"/>
                  </a:lnTo>
                  <a:lnTo>
                    <a:pt x="316" y="208"/>
                  </a:lnTo>
                  <a:lnTo>
                    <a:pt x="314" y="208"/>
                  </a:lnTo>
                  <a:lnTo>
                    <a:pt x="314" y="206"/>
                  </a:lnTo>
                  <a:lnTo>
                    <a:pt x="312" y="204"/>
                  </a:lnTo>
                  <a:lnTo>
                    <a:pt x="312" y="202"/>
                  </a:lnTo>
                  <a:lnTo>
                    <a:pt x="310" y="202"/>
                  </a:lnTo>
                  <a:lnTo>
                    <a:pt x="310" y="200"/>
                  </a:lnTo>
                  <a:lnTo>
                    <a:pt x="310" y="198"/>
                  </a:lnTo>
                  <a:lnTo>
                    <a:pt x="310" y="200"/>
                  </a:lnTo>
                  <a:lnTo>
                    <a:pt x="312" y="200"/>
                  </a:lnTo>
                  <a:lnTo>
                    <a:pt x="312" y="202"/>
                  </a:lnTo>
                  <a:lnTo>
                    <a:pt x="314" y="204"/>
                  </a:lnTo>
                  <a:lnTo>
                    <a:pt x="316" y="206"/>
                  </a:lnTo>
                  <a:lnTo>
                    <a:pt x="316" y="208"/>
                  </a:lnTo>
                  <a:lnTo>
                    <a:pt x="318" y="208"/>
                  </a:lnTo>
                  <a:lnTo>
                    <a:pt x="318" y="206"/>
                  </a:lnTo>
                  <a:lnTo>
                    <a:pt x="316" y="206"/>
                  </a:lnTo>
                  <a:lnTo>
                    <a:pt x="316" y="204"/>
                  </a:lnTo>
                  <a:lnTo>
                    <a:pt x="314" y="204"/>
                  </a:lnTo>
                  <a:lnTo>
                    <a:pt x="314" y="202"/>
                  </a:lnTo>
                  <a:lnTo>
                    <a:pt x="316" y="204"/>
                  </a:lnTo>
                  <a:lnTo>
                    <a:pt x="316" y="202"/>
                  </a:lnTo>
                  <a:lnTo>
                    <a:pt x="314" y="202"/>
                  </a:lnTo>
                  <a:lnTo>
                    <a:pt x="314" y="200"/>
                  </a:lnTo>
                  <a:lnTo>
                    <a:pt x="312" y="198"/>
                  </a:lnTo>
                  <a:lnTo>
                    <a:pt x="310" y="198"/>
                  </a:lnTo>
                  <a:lnTo>
                    <a:pt x="310" y="196"/>
                  </a:lnTo>
                  <a:lnTo>
                    <a:pt x="310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8" y="194"/>
                  </a:lnTo>
                  <a:lnTo>
                    <a:pt x="306" y="194"/>
                  </a:lnTo>
                  <a:lnTo>
                    <a:pt x="308" y="194"/>
                  </a:lnTo>
                  <a:lnTo>
                    <a:pt x="308" y="192"/>
                  </a:lnTo>
                  <a:lnTo>
                    <a:pt x="306" y="192"/>
                  </a:lnTo>
                  <a:lnTo>
                    <a:pt x="304" y="190"/>
                  </a:lnTo>
                  <a:lnTo>
                    <a:pt x="304" y="188"/>
                  </a:lnTo>
                  <a:lnTo>
                    <a:pt x="304" y="190"/>
                  </a:lnTo>
                  <a:lnTo>
                    <a:pt x="304" y="192"/>
                  </a:lnTo>
                  <a:lnTo>
                    <a:pt x="304" y="194"/>
                  </a:lnTo>
                  <a:lnTo>
                    <a:pt x="306" y="194"/>
                  </a:lnTo>
                  <a:lnTo>
                    <a:pt x="306" y="196"/>
                  </a:lnTo>
                  <a:lnTo>
                    <a:pt x="308" y="198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0"/>
                  </a:lnTo>
                  <a:lnTo>
                    <a:pt x="308" y="202"/>
                  </a:lnTo>
                  <a:lnTo>
                    <a:pt x="308" y="200"/>
                  </a:lnTo>
                  <a:lnTo>
                    <a:pt x="306" y="200"/>
                  </a:lnTo>
                  <a:lnTo>
                    <a:pt x="304" y="200"/>
                  </a:lnTo>
                  <a:lnTo>
                    <a:pt x="304" y="198"/>
                  </a:lnTo>
                  <a:lnTo>
                    <a:pt x="302" y="198"/>
                  </a:lnTo>
                  <a:lnTo>
                    <a:pt x="302" y="200"/>
                  </a:lnTo>
                  <a:lnTo>
                    <a:pt x="304" y="200"/>
                  </a:lnTo>
                  <a:lnTo>
                    <a:pt x="304" y="202"/>
                  </a:lnTo>
                  <a:lnTo>
                    <a:pt x="306" y="202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0" y="208"/>
                  </a:lnTo>
                  <a:lnTo>
                    <a:pt x="310" y="210"/>
                  </a:lnTo>
                  <a:lnTo>
                    <a:pt x="312" y="210"/>
                  </a:lnTo>
                  <a:lnTo>
                    <a:pt x="310" y="210"/>
                  </a:lnTo>
                  <a:lnTo>
                    <a:pt x="308" y="210"/>
                  </a:lnTo>
                  <a:lnTo>
                    <a:pt x="308" y="208"/>
                  </a:lnTo>
                  <a:lnTo>
                    <a:pt x="306" y="208"/>
                  </a:lnTo>
                  <a:lnTo>
                    <a:pt x="304" y="208"/>
                  </a:lnTo>
                  <a:lnTo>
                    <a:pt x="304" y="206"/>
                  </a:lnTo>
                  <a:lnTo>
                    <a:pt x="302" y="206"/>
                  </a:lnTo>
                  <a:lnTo>
                    <a:pt x="302" y="208"/>
                  </a:lnTo>
                  <a:lnTo>
                    <a:pt x="304" y="210"/>
                  </a:lnTo>
                  <a:lnTo>
                    <a:pt x="304" y="212"/>
                  </a:lnTo>
                  <a:lnTo>
                    <a:pt x="304" y="214"/>
                  </a:lnTo>
                  <a:lnTo>
                    <a:pt x="306" y="216"/>
                  </a:lnTo>
                  <a:lnTo>
                    <a:pt x="306" y="218"/>
                  </a:lnTo>
                  <a:lnTo>
                    <a:pt x="308" y="220"/>
                  </a:lnTo>
                  <a:lnTo>
                    <a:pt x="306" y="220"/>
                  </a:lnTo>
                  <a:lnTo>
                    <a:pt x="306" y="222"/>
                  </a:lnTo>
                  <a:lnTo>
                    <a:pt x="306" y="224"/>
                  </a:lnTo>
                  <a:lnTo>
                    <a:pt x="306" y="226"/>
                  </a:lnTo>
                  <a:lnTo>
                    <a:pt x="306" y="228"/>
                  </a:lnTo>
                  <a:lnTo>
                    <a:pt x="304" y="228"/>
                  </a:lnTo>
                  <a:lnTo>
                    <a:pt x="304" y="230"/>
                  </a:lnTo>
                  <a:lnTo>
                    <a:pt x="304" y="230"/>
                  </a:lnTo>
                  <a:lnTo>
                    <a:pt x="304" y="232"/>
                  </a:lnTo>
                  <a:lnTo>
                    <a:pt x="306" y="232"/>
                  </a:lnTo>
                  <a:lnTo>
                    <a:pt x="306" y="230"/>
                  </a:lnTo>
                  <a:lnTo>
                    <a:pt x="306" y="230"/>
                  </a:lnTo>
                  <a:lnTo>
                    <a:pt x="308" y="228"/>
                  </a:lnTo>
                  <a:lnTo>
                    <a:pt x="310" y="226"/>
                  </a:lnTo>
                  <a:lnTo>
                    <a:pt x="312" y="228"/>
                  </a:lnTo>
                  <a:lnTo>
                    <a:pt x="312" y="230"/>
                  </a:lnTo>
                  <a:lnTo>
                    <a:pt x="314" y="230"/>
                  </a:lnTo>
                  <a:lnTo>
                    <a:pt x="314" y="232"/>
                  </a:lnTo>
                  <a:lnTo>
                    <a:pt x="316" y="234"/>
                  </a:lnTo>
                  <a:lnTo>
                    <a:pt x="316" y="236"/>
                  </a:lnTo>
                  <a:lnTo>
                    <a:pt x="318" y="238"/>
                  </a:lnTo>
                  <a:lnTo>
                    <a:pt x="318" y="240"/>
                  </a:lnTo>
                  <a:lnTo>
                    <a:pt x="318" y="242"/>
                  </a:lnTo>
                  <a:lnTo>
                    <a:pt x="318" y="244"/>
                  </a:lnTo>
                  <a:lnTo>
                    <a:pt x="320" y="244"/>
                  </a:lnTo>
                  <a:lnTo>
                    <a:pt x="320" y="246"/>
                  </a:lnTo>
                  <a:lnTo>
                    <a:pt x="322" y="248"/>
                  </a:lnTo>
                  <a:lnTo>
                    <a:pt x="324" y="250"/>
                  </a:lnTo>
                  <a:lnTo>
                    <a:pt x="326" y="252"/>
                  </a:lnTo>
                  <a:lnTo>
                    <a:pt x="326" y="254"/>
                  </a:lnTo>
                  <a:lnTo>
                    <a:pt x="328" y="256"/>
                  </a:lnTo>
                  <a:lnTo>
                    <a:pt x="326" y="256"/>
                  </a:lnTo>
                  <a:lnTo>
                    <a:pt x="326" y="258"/>
                  </a:lnTo>
                  <a:lnTo>
                    <a:pt x="324" y="258"/>
                  </a:lnTo>
                  <a:lnTo>
                    <a:pt x="324" y="260"/>
                  </a:lnTo>
                  <a:lnTo>
                    <a:pt x="324" y="262"/>
                  </a:lnTo>
                  <a:lnTo>
                    <a:pt x="324" y="260"/>
                  </a:lnTo>
                  <a:lnTo>
                    <a:pt x="326" y="260"/>
                  </a:lnTo>
                  <a:lnTo>
                    <a:pt x="328" y="260"/>
                  </a:lnTo>
                  <a:lnTo>
                    <a:pt x="330" y="260"/>
                  </a:lnTo>
                  <a:lnTo>
                    <a:pt x="332" y="260"/>
                  </a:lnTo>
                  <a:lnTo>
                    <a:pt x="332" y="262"/>
                  </a:lnTo>
                  <a:lnTo>
                    <a:pt x="332" y="264"/>
                  </a:lnTo>
                  <a:lnTo>
                    <a:pt x="334" y="262"/>
                  </a:lnTo>
                  <a:lnTo>
                    <a:pt x="336" y="264"/>
                  </a:lnTo>
                  <a:lnTo>
                    <a:pt x="336" y="266"/>
                  </a:lnTo>
                  <a:lnTo>
                    <a:pt x="338" y="266"/>
                  </a:lnTo>
                  <a:lnTo>
                    <a:pt x="338" y="268"/>
                  </a:lnTo>
                  <a:lnTo>
                    <a:pt x="338" y="272"/>
                  </a:lnTo>
                  <a:lnTo>
                    <a:pt x="336" y="272"/>
                  </a:lnTo>
                  <a:lnTo>
                    <a:pt x="336" y="274"/>
                  </a:lnTo>
                  <a:lnTo>
                    <a:pt x="336" y="276"/>
                  </a:lnTo>
                  <a:lnTo>
                    <a:pt x="338" y="276"/>
                  </a:lnTo>
                  <a:lnTo>
                    <a:pt x="338" y="278"/>
                  </a:lnTo>
                  <a:lnTo>
                    <a:pt x="338" y="278"/>
                  </a:lnTo>
                  <a:lnTo>
                    <a:pt x="340" y="280"/>
                  </a:lnTo>
                  <a:lnTo>
                    <a:pt x="340" y="282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42" y="286"/>
                  </a:lnTo>
                  <a:lnTo>
                    <a:pt x="342" y="288"/>
                  </a:lnTo>
                  <a:lnTo>
                    <a:pt x="342" y="290"/>
                  </a:lnTo>
                  <a:lnTo>
                    <a:pt x="342" y="288"/>
                  </a:lnTo>
                  <a:lnTo>
                    <a:pt x="340" y="288"/>
                  </a:lnTo>
                  <a:lnTo>
                    <a:pt x="340" y="286"/>
                  </a:lnTo>
                  <a:lnTo>
                    <a:pt x="340" y="286"/>
                  </a:lnTo>
                  <a:lnTo>
                    <a:pt x="340" y="284"/>
                  </a:lnTo>
                  <a:lnTo>
                    <a:pt x="340" y="282"/>
                  </a:lnTo>
                  <a:lnTo>
                    <a:pt x="338" y="282"/>
                  </a:lnTo>
                  <a:lnTo>
                    <a:pt x="338" y="280"/>
                  </a:lnTo>
                  <a:lnTo>
                    <a:pt x="338" y="278"/>
                  </a:lnTo>
                  <a:lnTo>
                    <a:pt x="336" y="278"/>
                  </a:lnTo>
                  <a:lnTo>
                    <a:pt x="336" y="280"/>
                  </a:lnTo>
                  <a:lnTo>
                    <a:pt x="338" y="282"/>
                  </a:lnTo>
                  <a:lnTo>
                    <a:pt x="338" y="284"/>
                  </a:lnTo>
                  <a:lnTo>
                    <a:pt x="340" y="284"/>
                  </a:lnTo>
                  <a:lnTo>
                    <a:pt x="340" y="286"/>
                  </a:lnTo>
                  <a:lnTo>
                    <a:pt x="338" y="286"/>
                  </a:lnTo>
                  <a:lnTo>
                    <a:pt x="338" y="284"/>
                  </a:lnTo>
                  <a:lnTo>
                    <a:pt x="338" y="286"/>
                  </a:lnTo>
                  <a:lnTo>
                    <a:pt x="338" y="288"/>
                  </a:lnTo>
                  <a:lnTo>
                    <a:pt x="338" y="286"/>
                  </a:lnTo>
                  <a:lnTo>
                    <a:pt x="336" y="286"/>
                  </a:lnTo>
                  <a:lnTo>
                    <a:pt x="336" y="288"/>
                  </a:lnTo>
                  <a:lnTo>
                    <a:pt x="334" y="288"/>
                  </a:lnTo>
                  <a:lnTo>
                    <a:pt x="334" y="286"/>
                  </a:lnTo>
                  <a:lnTo>
                    <a:pt x="332" y="286"/>
                  </a:lnTo>
                  <a:lnTo>
                    <a:pt x="332" y="284"/>
                  </a:lnTo>
                  <a:lnTo>
                    <a:pt x="330" y="284"/>
                  </a:lnTo>
                  <a:lnTo>
                    <a:pt x="328" y="284"/>
                  </a:lnTo>
                  <a:lnTo>
                    <a:pt x="326" y="284"/>
                  </a:lnTo>
                  <a:lnTo>
                    <a:pt x="326" y="282"/>
                  </a:lnTo>
                  <a:lnTo>
                    <a:pt x="324" y="282"/>
                  </a:lnTo>
                  <a:lnTo>
                    <a:pt x="322" y="282"/>
                  </a:lnTo>
                  <a:lnTo>
                    <a:pt x="324" y="284"/>
                  </a:lnTo>
                  <a:lnTo>
                    <a:pt x="324" y="286"/>
                  </a:lnTo>
                  <a:lnTo>
                    <a:pt x="326" y="286"/>
                  </a:lnTo>
                  <a:lnTo>
                    <a:pt x="326" y="288"/>
                  </a:lnTo>
                  <a:lnTo>
                    <a:pt x="324" y="288"/>
                  </a:lnTo>
                  <a:lnTo>
                    <a:pt x="322" y="288"/>
                  </a:lnTo>
                  <a:lnTo>
                    <a:pt x="322" y="290"/>
                  </a:lnTo>
                  <a:lnTo>
                    <a:pt x="324" y="290"/>
                  </a:lnTo>
                  <a:lnTo>
                    <a:pt x="326" y="290"/>
                  </a:lnTo>
                  <a:lnTo>
                    <a:pt x="328" y="290"/>
                  </a:lnTo>
                  <a:lnTo>
                    <a:pt x="330" y="290"/>
                  </a:lnTo>
                  <a:lnTo>
                    <a:pt x="332" y="290"/>
                  </a:lnTo>
                  <a:lnTo>
                    <a:pt x="334" y="290"/>
                  </a:lnTo>
                  <a:lnTo>
                    <a:pt x="334" y="292"/>
                  </a:lnTo>
                  <a:lnTo>
                    <a:pt x="334" y="294"/>
                  </a:lnTo>
                  <a:lnTo>
                    <a:pt x="332" y="296"/>
                  </a:lnTo>
                  <a:lnTo>
                    <a:pt x="332" y="298"/>
                  </a:lnTo>
                  <a:lnTo>
                    <a:pt x="334" y="298"/>
                  </a:lnTo>
                  <a:lnTo>
                    <a:pt x="334" y="296"/>
                  </a:lnTo>
                  <a:lnTo>
                    <a:pt x="336" y="296"/>
                  </a:lnTo>
                  <a:lnTo>
                    <a:pt x="336" y="294"/>
                  </a:lnTo>
                  <a:lnTo>
                    <a:pt x="338" y="294"/>
                  </a:lnTo>
                  <a:lnTo>
                    <a:pt x="338" y="296"/>
                  </a:lnTo>
                  <a:lnTo>
                    <a:pt x="338" y="298"/>
                  </a:lnTo>
                  <a:lnTo>
                    <a:pt x="340" y="298"/>
                  </a:lnTo>
                  <a:lnTo>
                    <a:pt x="340" y="296"/>
                  </a:lnTo>
                  <a:lnTo>
                    <a:pt x="338" y="296"/>
                  </a:lnTo>
                  <a:lnTo>
                    <a:pt x="338" y="294"/>
                  </a:lnTo>
                  <a:lnTo>
                    <a:pt x="340" y="292"/>
                  </a:lnTo>
                  <a:lnTo>
                    <a:pt x="340" y="294"/>
                  </a:lnTo>
                  <a:lnTo>
                    <a:pt x="340" y="296"/>
                  </a:lnTo>
                  <a:lnTo>
                    <a:pt x="340" y="298"/>
                  </a:lnTo>
                  <a:lnTo>
                    <a:pt x="340" y="300"/>
                  </a:lnTo>
                  <a:lnTo>
                    <a:pt x="340" y="302"/>
                  </a:lnTo>
                  <a:lnTo>
                    <a:pt x="342" y="304"/>
                  </a:lnTo>
                  <a:lnTo>
                    <a:pt x="340" y="304"/>
                  </a:lnTo>
                  <a:lnTo>
                    <a:pt x="342" y="307"/>
                  </a:lnTo>
                  <a:lnTo>
                    <a:pt x="342" y="304"/>
                  </a:lnTo>
                  <a:lnTo>
                    <a:pt x="342" y="307"/>
                  </a:lnTo>
                  <a:lnTo>
                    <a:pt x="340" y="307"/>
                  </a:lnTo>
                  <a:lnTo>
                    <a:pt x="340" y="309"/>
                  </a:lnTo>
                  <a:lnTo>
                    <a:pt x="340" y="309"/>
                  </a:lnTo>
                  <a:lnTo>
                    <a:pt x="340" y="311"/>
                  </a:lnTo>
                  <a:lnTo>
                    <a:pt x="338" y="311"/>
                  </a:lnTo>
                  <a:lnTo>
                    <a:pt x="336" y="311"/>
                  </a:lnTo>
                  <a:lnTo>
                    <a:pt x="336" y="313"/>
                  </a:lnTo>
                  <a:lnTo>
                    <a:pt x="336" y="315"/>
                  </a:lnTo>
                  <a:lnTo>
                    <a:pt x="334" y="317"/>
                  </a:lnTo>
                  <a:lnTo>
                    <a:pt x="332" y="317"/>
                  </a:lnTo>
                  <a:lnTo>
                    <a:pt x="332" y="315"/>
                  </a:lnTo>
                  <a:lnTo>
                    <a:pt x="330" y="313"/>
                  </a:lnTo>
                  <a:lnTo>
                    <a:pt x="328" y="313"/>
                  </a:lnTo>
                  <a:lnTo>
                    <a:pt x="326" y="313"/>
                  </a:lnTo>
                  <a:lnTo>
                    <a:pt x="326" y="311"/>
                  </a:lnTo>
                  <a:lnTo>
                    <a:pt x="326" y="309"/>
                  </a:lnTo>
                  <a:lnTo>
                    <a:pt x="324" y="307"/>
                  </a:lnTo>
                  <a:lnTo>
                    <a:pt x="324" y="304"/>
                  </a:lnTo>
                  <a:lnTo>
                    <a:pt x="324" y="307"/>
                  </a:lnTo>
                  <a:lnTo>
                    <a:pt x="324" y="309"/>
                  </a:lnTo>
                  <a:lnTo>
                    <a:pt x="324" y="311"/>
                  </a:lnTo>
                  <a:lnTo>
                    <a:pt x="324" y="313"/>
                  </a:lnTo>
                  <a:lnTo>
                    <a:pt x="322" y="313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2" y="311"/>
                  </a:lnTo>
                  <a:lnTo>
                    <a:pt x="322" y="309"/>
                  </a:lnTo>
                  <a:lnTo>
                    <a:pt x="320" y="307"/>
                  </a:lnTo>
                  <a:lnTo>
                    <a:pt x="320" y="304"/>
                  </a:lnTo>
                  <a:lnTo>
                    <a:pt x="318" y="304"/>
                  </a:lnTo>
                  <a:lnTo>
                    <a:pt x="318" y="302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6" y="302"/>
                  </a:lnTo>
                  <a:lnTo>
                    <a:pt x="316" y="300"/>
                  </a:lnTo>
                  <a:lnTo>
                    <a:pt x="314" y="300"/>
                  </a:lnTo>
                  <a:lnTo>
                    <a:pt x="314" y="302"/>
                  </a:lnTo>
                  <a:lnTo>
                    <a:pt x="314" y="304"/>
                  </a:lnTo>
                  <a:lnTo>
                    <a:pt x="316" y="304"/>
                  </a:lnTo>
                  <a:lnTo>
                    <a:pt x="316" y="307"/>
                  </a:lnTo>
                  <a:lnTo>
                    <a:pt x="318" y="307"/>
                  </a:lnTo>
                  <a:lnTo>
                    <a:pt x="318" y="309"/>
                  </a:lnTo>
                  <a:lnTo>
                    <a:pt x="318" y="311"/>
                  </a:lnTo>
                  <a:lnTo>
                    <a:pt x="318" y="309"/>
                  </a:lnTo>
                  <a:lnTo>
                    <a:pt x="316" y="311"/>
                  </a:lnTo>
                  <a:lnTo>
                    <a:pt x="318" y="311"/>
                  </a:lnTo>
                  <a:lnTo>
                    <a:pt x="318" y="313"/>
                  </a:lnTo>
                  <a:lnTo>
                    <a:pt x="320" y="313"/>
                  </a:lnTo>
                  <a:lnTo>
                    <a:pt x="318" y="315"/>
                  </a:lnTo>
                  <a:lnTo>
                    <a:pt x="316" y="317"/>
                  </a:lnTo>
                  <a:lnTo>
                    <a:pt x="318" y="317"/>
                  </a:lnTo>
                  <a:lnTo>
                    <a:pt x="320" y="317"/>
                  </a:lnTo>
                  <a:lnTo>
                    <a:pt x="322" y="317"/>
                  </a:lnTo>
                  <a:lnTo>
                    <a:pt x="322" y="319"/>
                  </a:lnTo>
                  <a:lnTo>
                    <a:pt x="322" y="321"/>
                  </a:lnTo>
                  <a:lnTo>
                    <a:pt x="324" y="319"/>
                  </a:lnTo>
                  <a:lnTo>
                    <a:pt x="324" y="321"/>
                  </a:lnTo>
                  <a:lnTo>
                    <a:pt x="322" y="323"/>
                  </a:lnTo>
                  <a:lnTo>
                    <a:pt x="322" y="325"/>
                  </a:lnTo>
                  <a:lnTo>
                    <a:pt x="322" y="327"/>
                  </a:lnTo>
                  <a:lnTo>
                    <a:pt x="322" y="325"/>
                  </a:lnTo>
                  <a:lnTo>
                    <a:pt x="320" y="325"/>
                  </a:lnTo>
                  <a:lnTo>
                    <a:pt x="320" y="323"/>
                  </a:lnTo>
                  <a:lnTo>
                    <a:pt x="318" y="323"/>
                  </a:lnTo>
                  <a:lnTo>
                    <a:pt x="318" y="325"/>
                  </a:lnTo>
                  <a:lnTo>
                    <a:pt x="318" y="327"/>
                  </a:lnTo>
                  <a:lnTo>
                    <a:pt x="318" y="327"/>
                  </a:lnTo>
                  <a:lnTo>
                    <a:pt x="318" y="329"/>
                  </a:lnTo>
                  <a:lnTo>
                    <a:pt x="316" y="331"/>
                  </a:lnTo>
                  <a:lnTo>
                    <a:pt x="316" y="333"/>
                  </a:lnTo>
                  <a:lnTo>
                    <a:pt x="314" y="333"/>
                  </a:lnTo>
                  <a:lnTo>
                    <a:pt x="314" y="335"/>
                  </a:lnTo>
                  <a:lnTo>
                    <a:pt x="312" y="335"/>
                  </a:lnTo>
                  <a:lnTo>
                    <a:pt x="312" y="337"/>
                  </a:lnTo>
                  <a:lnTo>
                    <a:pt x="312" y="335"/>
                  </a:lnTo>
                  <a:lnTo>
                    <a:pt x="312" y="333"/>
                  </a:lnTo>
                  <a:lnTo>
                    <a:pt x="310" y="333"/>
                  </a:lnTo>
                  <a:lnTo>
                    <a:pt x="310" y="335"/>
                  </a:lnTo>
                  <a:lnTo>
                    <a:pt x="310" y="333"/>
                  </a:lnTo>
                  <a:lnTo>
                    <a:pt x="308" y="333"/>
                  </a:lnTo>
                  <a:lnTo>
                    <a:pt x="308" y="335"/>
                  </a:lnTo>
                  <a:lnTo>
                    <a:pt x="308" y="333"/>
                  </a:lnTo>
                  <a:lnTo>
                    <a:pt x="308" y="331"/>
                  </a:lnTo>
                  <a:lnTo>
                    <a:pt x="308" y="329"/>
                  </a:lnTo>
                  <a:lnTo>
                    <a:pt x="308" y="327"/>
                  </a:lnTo>
                  <a:lnTo>
                    <a:pt x="308" y="327"/>
                  </a:lnTo>
                  <a:lnTo>
                    <a:pt x="306" y="327"/>
                  </a:lnTo>
                  <a:lnTo>
                    <a:pt x="306" y="325"/>
                  </a:lnTo>
                  <a:lnTo>
                    <a:pt x="306" y="327"/>
                  </a:lnTo>
                  <a:lnTo>
                    <a:pt x="306" y="327"/>
                  </a:lnTo>
                  <a:lnTo>
                    <a:pt x="306" y="329"/>
                  </a:lnTo>
                  <a:lnTo>
                    <a:pt x="304" y="329"/>
                  </a:lnTo>
                  <a:lnTo>
                    <a:pt x="306" y="329"/>
                  </a:lnTo>
                  <a:lnTo>
                    <a:pt x="306" y="331"/>
                  </a:lnTo>
                  <a:lnTo>
                    <a:pt x="306" y="333"/>
                  </a:lnTo>
                  <a:lnTo>
                    <a:pt x="306" y="335"/>
                  </a:lnTo>
                  <a:lnTo>
                    <a:pt x="306" y="337"/>
                  </a:lnTo>
                  <a:lnTo>
                    <a:pt x="306" y="339"/>
                  </a:lnTo>
                  <a:lnTo>
                    <a:pt x="308" y="339"/>
                  </a:lnTo>
                  <a:lnTo>
                    <a:pt x="306" y="341"/>
                  </a:lnTo>
                  <a:lnTo>
                    <a:pt x="304" y="341"/>
                  </a:lnTo>
                  <a:lnTo>
                    <a:pt x="304" y="339"/>
                  </a:lnTo>
                  <a:lnTo>
                    <a:pt x="302" y="339"/>
                  </a:lnTo>
                  <a:lnTo>
                    <a:pt x="302" y="337"/>
                  </a:lnTo>
                  <a:lnTo>
                    <a:pt x="300" y="337"/>
                  </a:lnTo>
                  <a:lnTo>
                    <a:pt x="300" y="339"/>
                  </a:lnTo>
                  <a:lnTo>
                    <a:pt x="302" y="339"/>
                  </a:lnTo>
                  <a:lnTo>
                    <a:pt x="302" y="341"/>
                  </a:lnTo>
                  <a:lnTo>
                    <a:pt x="302" y="343"/>
                  </a:lnTo>
                  <a:lnTo>
                    <a:pt x="304" y="343"/>
                  </a:lnTo>
                  <a:lnTo>
                    <a:pt x="302" y="343"/>
                  </a:lnTo>
                  <a:lnTo>
                    <a:pt x="300" y="343"/>
                  </a:lnTo>
                  <a:lnTo>
                    <a:pt x="298" y="341"/>
                  </a:lnTo>
                  <a:lnTo>
                    <a:pt x="298" y="343"/>
                  </a:lnTo>
                  <a:lnTo>
                    <a:pt x="298" y="345"/>
                  </a:lnTo>
                  <a:lnTo>
                    <a:pt x="296" y="345"/>
                  </a:lnTo>
                  <a:lnTo>
                    <a:pt x="298" y="347"/>
                  </a:lnTo>
                  <a:lnTo>
                    <a:pt x="300" y="347"/>
                  </a:lnTo>
                  <a:lnTo>
                    <a:pt x="300" y="349"/>
                  </a:lnTo>
                  <a:lnTo>
                    <a:pt x="298" y="349"/>
                  </a:lnTo>
                  <a:lnTo>
                    <a:pt x="296" y="351"/>
                  </a:lnTo>
                  <a:lnTo>
                    <a:pt x="294" y="353"/>
                  </a:lnTo>
                  <a:lnTo>
                    <a:pt x="292" y="353"/>
                  </a:lnTo>
                  <a:lnTo>
                    <a:pt x="292" y="355"/>
                  </a:lnTo>
                  <a:lnTo>
                    <a:pt x="292" y="357"/>
                  </a:lnTo>
                  <a:lnTo>
                    <a:pt x="290" y="357"/>
                  </a:lnTo>
                  <a:lnTo>
                    <a:pt x="290" y="359"/>
                  </a:lnTo>
                  <a:lnTo>
                    <a:pt x="288" y="359"/>
                  </a:lnTo>
                  <a:lnTo>
                    <a:pt x="288" y="357"/>
                  </a:lnTo>
                  <a:lnTo>
                    <a:pt x="286" y="357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5"/>
                  </a:lnTo>
                  <a:lnTo>
                    <a:pt x="286" y="353"/>
                  </a:lnTo>
                  <a:lnTo>
                    <a:pt x="286" y="355"/>
                  </a:lnTo>
                  <a:lnTo>
                    <a:pt x="286" y="357"/>
                  </a:lnTo>
                  <a:lnTo>
                    <a:pt x="284" y="357"/>
                  </a:lnTo>
                  <a:lnTo>
                    <a:pt x="284" y="359"/>
                  </a:lnTo>
                  <a:lnTo>
                    <a:pt x="284" y="357"/>
                  </a:lnTo>
                  <a:lnTo>
                    <a:pt x="282" y="357"/>
                  </a:lnTo>
                  <a:lnTo>
                    <a:pt x="280" y="359"/>
                  </a:lnTo>
                  <a:lnTo>
                    <a:pt x="280" y="361"/>
                  </a:lnTo>
                  <a:lnTo>
                    <a:pt x="280" y="359"/>
                  </a:lnTo>
                  <a:lnTo>
                    <a:pt x="280" y="357"/>
                  </a:lnTo>
                  <a:lnTo>
                    <a:pt x="280" y="355"/>
                  </a:lnTo>
                  <a:lnTo>
                    <a:pt x="280" y="353"/>
                  </a:lnTo>
                  <a:lnTo>
                    <a:pt x="280" y="351"/>
                  </a:lnTo>
                  <a:lnTo>
                    <a:pt x="278" y="349"/>
                  </a:lnTo>
                  <a:lnTo>
                    <a:pt x="280" y="349"/>
                  </a:lnTo>
                  <a:lnTo>
                    <a:pt x="278" y="347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78" y="345"/>
                  </a:lnTo>
                  <a:lnTo>
                    <a:pt x="278" y="343"/>
                  </a:lnTo>
                  <a:lnTo>
                    <a:pt x="280" y="343"/>
                  </a:lnTo>
                  <a:lnTo>
                    <a:pt x="278" y="341"/>
                  </a:lnTo>
                  <a:lnTo>
                    <a:pt x="280" y="339"/>
                  </a:lnTo>
                  <a:lnTo>
                    <a:pt x="282" y="339"/>
                  </a:lnTo>
                  <a:lnTo>
                    <a:pt x="282" y="337"/>
                  </a:lnTo>
                  <a:lnTo>
                    <a:pt x="282" y="335"/>
                  </a:lnTo>
                  <a:lnTo>
                    <a:pt x="280" y="335"/>
                  </a:lnTo>
                  <a:lnTo>
                    <a:pt x="280" y="337"/>
                  </a:lnTo>
                  <a:lnTo>
                    <a:pt x="280" y="335"/>
                  </a:lnTo>
                  <a:lnTo>
                    <a:pt x="278" y="335"/>
                  </a:lnTo>
                  <a:lnTo>
                    <a:pt x="278" y="333"/>
                  </a:lnTo>
                  <a:lnTo>
                    <a:pt x="278" y="331"/>
                  </a:lnTo>
                  <a:lnTo>
                    <a:pt x="278" y="329"/>
                  </a:lnTo>
                  <a:lnTo>
                    <a:pt x="276" y="329"/>
                  </a:lnTo>
                  <a:lnTo>
                    <a:pt x="276" y="327"/>
                  </a:lnTo>
                  <a:lnTo>
                    <a:pt x="278" y="327"/>
                  </a:lnTo>
                  <a:lnTo>
                    <a:pt x="278" y="327"/>
                  </a:lnTo>
                  <a:lnTo>
                    <a:pt x="278" y="325"/>
                  </a:lnTo>
                  <a:lnTo>
                    <a:pt x="280" y="327"/>
                  </a:lnTo>
                  <a:lnTo>
                    <a:pt x="280" y="327"/>
                  </a:lnTo>
                  <a:lnTo>
                    <a:pt x="282" y="327"/>
                  </a:lnTo>
                  <a:lnTo>
                    <a:pt x="284" y="327"/>
                  </a:lnTo>
                  <a:lnTo>
                    <a:pt x="284" y="329"/>
                  </a:lnTo>
                  <a:lnTo>
                    <a:pt x="284" y="327"/>
                  </a:lnTo>
                  <a:lnTo>
                    <a:pt x="286" y="327"/>
                  </a:lnTo>
                  <a:lnTo>
                    <a:pt x="288" y="327"/>
                  </a:lnTo>
                  <a:lnTo>
                    <a:pt x="288" y="327"/>
                  </a:lnTo>
                  <a:lnTo>
                    <a:pt x="286" y="327"/>
                  </a:lnTo>
                  <a:lnTo>
                    <a:pt x="284" y="327"/>
                  </a:lnTo>
                  <a:lnTo>
                    <a:pt x="282" y="327"/>
                  </a:lnTo>
                  <a:lnTo>
                    <a:pt x="282" y="325"/>
                  </a:lnTo>
                  <a:lnTo>
                    <a:pt x="280" y="323"/>
                  </a:lnTo>
                  <a:lnTo>
                    <a:pt x="280" y="321"/>
                  </a:lnTo>
                  <a:lnTo>
                    <a:pt x="282" y="321"/>
                  </a:lnTo>
                  <a:lnTo>
                    <a:pt x="282" y="319"/>
                  </a:lnTo>
                  <a:lnTo>
                    <a:pt x="284" y="319"/>
                  </a:lnTo>
                  <a:lnTo>
                    <a:pt x="284" y="317"/>
                  </a:lnTo>
                  <a:lnTo>
                    <a:pt x="284" y="315"/>
                  </a:lnTo>
                  <a:lnTo>
                    <a:pt x="286" y="317"/>
                  </a:lnTo>
                  <a:lnTo>
                    <a:pt x="286" y="315"/>
                  </a:lnTo>
                  <a:lnTo>
                    <a:pt x="288" y="315"/>
                  </a:lnTo>
                  <a:lnTo>
                    <a:pt x="290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7"/>
                  </a:lnTo>
                  <a:lnTo>
                    <a:pt x="292" y="315"/>
                  </a:lnTo>
                  <a:lnTo>
                    <a:pt x="294" y="315"/>
                  </a:lnTo>
                  <a:lnTo>
                    <a:pt x="292" y="315"/>
                  </a:lnTo>
                  <a:lnTo>
                    <a:pt x="292" y="315"/>
                  </a:lnTo>
                  <a:lnTo>
                    <a:pt x="292" y="313"/>
                  </a:lnTo>
                  <a:lnTo>
                    <a:pt x="290" y="313"/>
                  </a:lnTo>
                  <a:lnTo>
                    <a:pt x="288" y="313"/>
                  </a:lnTo>
                  <a:lnTo>
                    <a:pt x="288" y="311"/>
                  </a:lnTo>
                  <a:lnTo>
                    <a:pt x="290" y="311"/>
                  </a:lnTo>
                  <a:lnTo>
                    <a:pt x="290" y="309"/>
                  </a:lnTo>
                  <a:lnTo>
                    <a:pt x="288" y="311"/>
                  </a:lnTo>
                  <a:lnTo>
                    <a:pt x="286" y="311"/>
                  </a:lnTo>
                  <a:lnTo>
                    <a:pt x="284" y="311"/>
                  </a:lnTo>
                  <a:lnTo>
                    <a:pt x="284" y="309"/>
                  </a:lnTo>
                  <a:lnTo>
                    <a:pt x="284" y="304"/>
                  </a:lnTo>
                  <a:lnTo>
                    <a:pt x="284" y="302"/>
                  </a:lnTo>
                  <a:lnTo>
                    <a:pt x="284" y="300"/>
                  </a:lnTo>
                  <a:lnTo>
                    <a:pt x="282" y="300"/>
                  </a:lnTo>
                  <a:lnTo>
                    <a:pt x="284" y="300"/>
                  </a:lnTo>
                  <a:lnTo>
                    <a:pt x="284" y="298"/>
                  </a:lnTo>
                  <a:lnTo>
                    <a:pt x="286" y="298"/>
                  </a:lnTo>
                  <a:lnTo>
                    <a:pt x="288" y="298"/>
                  </a:lnTo>
                  <a:lnTo>
                    <a:pt x="288" y="300"/>
                  </a:lnTo>
                  <a:lnTo>
                    <a:pt x="288" y="302"/>
                  </a:lnTo>
                  <a:lnTo>
                    <a:pt x="290" y="302"/>
                  </a:lnTo>
                  <a:lnTo>
                    <a:pt x="290" y="304"/>
                  </a:lnTo>
                  <a:lnTo>
                    <a:pt x="292" y="304"/>
                  </a:lnTo>
                  <a:lnTo>
                    <a:pt x="292" y="304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4" y="307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4" y="304"/>
                  </a:lnTo>
                  <a:lnTo>
                    <a:pt x="296" y="304"/>
                  </a:lnTo>
                  <a:lnTo>
                    <a:pt x="296" y="307"/>
                  </a:lnTo>
                  <a:lnTo>
                    <a:pt x="298" y="307"/>
                  </a:lnTo>
                  <a:lnTo>
                    <a:pt x="298" y="309"/>
                  </a:lnTo>
                  <a:lnTo>
                    <a:pt x="300" y="309"/>
                  </a:lnTo>
                  <a:lnTo>
                    <a:pt x="300" y="311"/>
                  </a:lnTo>
                  <a:lnTo>
                    <a:pt x="302" y="311"/>
                  </a:lnTo>
                  <a:lnTo>
                    <a:pt x="304" y="311"/>
                  </a:lnTo>
                  <a:lnTo>
                    <a:pt x="304" y="309"/>
                  </a:lnTo>
                  <a:lnTo>
                    <a:pt x="302" y="309"/>
                  </a:lnTo>
                  <a:lnTo>
                    <a:pt x="300" y="307"/>
                  </a:lnTo>
                  <a:lnTo>
                    <a:pt x="298" y="307"/>
                  </a:lnTo>
                  <a:lnTo>
                    <a:pt x="298" y="304"/>
                  </a:lnTo>
                  <a:lnTo>
                    <a:pt x="300" y="304"/>
                  </a:lnTo>
                  <a:lnTo>
                    <a:pt x="300" y="302"/>
                  </a:lnTo>
                  <a:lnTo>
                    <a:pt x="302" y="302"/>
                  </a:lnTo>
                  <a:lnTo>
                    <a:pt x="304" y="302"/>
                  </a:lnTo>
                  <a:lnTo>
                    <a:pt x="304" y="300"/>
                  </a:lnTo>
                  <a:lnTo>
                    <a:pt x="302" y="300"/>
                  </a:lnTo>
                  <a:lnTo>
                    <a:pt x="300" y="300"/>
                  </a:lnTo>
                  <a:lnTo>
                    <a:pt x="300" y="302"/>
                  </a:lnTo>
                  <a:lnTo>
                    <a:pt x="298" y="302"/>
                  </a:lnTo>
                  <a:lnTo>
                    <a:pt x="296" y="302"/>
                  </a:lnTo>
                  <a:lnTo>
                    <a:pt x="294" y="302"/>
                  </a:lnTo>
                  <a:lnTo>
                    <a:pt x="292" y="302"/>
                  </a:lnTo>
                  <a:lnTo>
                    <a:pt x="292" y="302"/>
                  </a:lnTo>
                  <a:lnTo>
                    <a:pt x="292" y="300"/>
                  </a:lnTo>
                  <a:lnTo>
                    <a:pt x="290" y="298"/>
                  </a:lnTo>
                  <a:lnTo>
                    <a:pt x="290" y="296"/>
                  </a:lnTo>
                  <a:lnTo>
                    <a:pt x="288" y="294"/>
                  </a:lnTo>
                  <a:lnTo>
                    <a:pt x="286" y="292"/>
                  </a:lnTo>
                  <a:lnTo>
                    <a:pt x="286" y="290"/>
                  </a:lnTo>
                  <a:lnTo>
                    <a:pt x="286" y="288"/>
                  </a:lnTo>
                  <a:lnTo>
                    <a:pt x="284" y="288"/>
                  </a:lnTo>
                  <a:lnTo>
                    <a:pt x="284" y="286"/>
                  </a:lnTo>
                  <a:lnTo>
                    <a:pt x="282" y="286"/>
                  </a:lnTo>
                  <a:lnTo>
                    <a:pt x="282" y="284"/>
                  </a:lnTo>
                  <a:lnTo>
                    <a:pt x="282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2" y="284"/>
                  </a:lnTo>
                  <a:lnTo>
                    <a:pt x="284" y="284"/>
                  </a:lnTo>
                  <a:lnTo>
                    <a:pt x="284" y="286"/>
                  </a:lnTo>
                  <a:lnTo>
                    <a:pt x="286" y="286"/>
                  </a:lnTo>
                  <a:lnTo>
                    <a:pt x="288" y="290"/>
                  </a:lnTo>
                  <a:lnTo>
                    <a:pt x="290" y="290"/>
                  </a:lnTo>
                  <a:lnTo>
                    <a:pt x="290" y="288"/>
                  </a:lnTo>
                  <a:lnTo>
                    <a:pt x="290" y="286"/>
                  </a:lnTo>
                  <a:lnTo>
                    <a:pt x="288" y="286"/>
                  </a:lnTo>
                  <a:lnTo>
                    <a:pt x="288" y="284"/>
                  </a:lnTo>
                  <a:lnTo>
                    <a:pt x="286" y="284"/>
                  </a:lnTo>
                  <a:lnTo>
                    <a:pt x="288" y="284"/>
                  </a:lnTo>
                  <a:lnTo>
                    <a:pt x="288" y="282"/>
                  </a:lnTo>
                  <a:lnTo>
                    <a:pt x="288" y="284"/>
                  </a:lnTo>
                  <a:lnTo>
                    <a:pt x="290" y="284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8" y="280"/>
                  </a:lnTo>
                  <a:lnTo>
                    <a:pt x="288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0" y="278"/>
                  </a:lnTo>
                  <a:lnTo>
                    <a:pt x="290" y="280"/>
                  </a:lnTo>
                  <a:lnTo>
                    <a:pt x="292" y="280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94" y="280"/>
                  </a:lnTo>
                  <a:lnTo>
                    <a:pt x="294" y="278"/>
                  </a:lnTo>
                  <a:lnTo>
                    <a:pt x="296" y="278"/>
                  </a:lnTo>
                  <a:lnTo>
                    <a:pt x="298" y="278"/>
                  </a:lnTo>
                  <a:lnTo>
                    <a:pt x="300" y="278"/>
                  </a:lnTo>
                  <a:lnTo>
                    <a:pt x="300" y="276"/>
                  </a:lnTo>
                  <a:lnTo>
                    <a:pt x="298" y="276"/>
                  </a:lnTo>
                  <a:lnTo>
                    <a:pt x="296" y="276"/>
                  </a:lnTo>
                  <a:lnTo>
                    <a:pt x="294" y="276"/>
                  </a:lnTo>
                  <a:lnTo>
                    <a:pt x="294" y="278"/>
                  </a:lnTo>
                  <a:lnTo>
                    <a:pt x="292" y="278"/>
                  </a:lnTo>
                  <a:lnTo>
                    <a:pt x="292" y="278"/>
                  </a:lnTo>
                  <a:lnTo>
                    <a:pt x="288" y="278"/>
                  </a:lnTo>
                  <a:lnTo>
                    <a:pt x="286" y="280"/>
                  </a:lnTo>
                  <a:lnTo>
                    <a:pt x="284" y="280"/>
                  </a:lnTo>
                  <a:lnTo>
                    <a:pt x="284" y="282"/>
                  </a:lnTo>
                  <a:lnTo>
                    <a:pt x="282" y="282"/>
                  </a:lnTo>
                  <a:lnTo>
                    <a:pt x="282" y="280"/>
                  </a:lnTo>
                  <a:lnTo>
                    <a:pt x="280" y="280"/>
                  </a:lnTo>
                  <a:lnTo>
                    <a:pt x="282" y="278"/>
                  </a:lnTo>
                  <a:lnTo>
                    <a:pt x="280" y="278"/>
                  </a:lnTo>
                  <a:lnTo>
                    <a:pt x="280" y="276"/>
                  </a:lnTo>
                  <a:lnTo>
                    <a:pt x="280" y="274"/>
                  </a:lnTo>
                  <a:lnTo>
                    <a:pt x="278" y="274"/>
                  </a:lnTo>
                  <a:lnTo>
                    <a:pt x="278" y="272"/>
                  </a:lnTo>
                  <a:lnTo>
                    <a:pt x="276" y="270"/>
                  </a:lnTo>
                  <a:lnTo>
                    <a:pt x="276" y="268"/>
                  </a:lnTo>
                  <a:lnTo>
                    <a:pt x="274" y="268"/>
                  </a:lnTo>
                  <a:lnTo>
                    <a:pt x="274" y="266"/>
                  </a:lnTo>
                  <a:lnTo>
                    <a:pt x="274" y="264"/>
                  </a:lnTo>
                  <a:lnTo>
                    <a:pt x="274" y="262"/>
                  </a:lnTo>
                  <a:lnTo>
                    <a:pt x="274" y="260"/>
                  </a:lnTo>
                  <a:lnTo>
                    <a:pt x="274" y="258"/>
                  </a:lnTo>
                  <a:lnTo>
                    <a:pt x="272" y="258"/>
                  </a:lnTo>
                  <a:lnTo>
                    <a:pt x="272" y="256"/>
                  </a:lnTo>
                  <a:lnTo>
                    <a:pt x="272" y="254"/>
                  </a:lnTo>
                  <a:lnTo>
                    <a:pt x="272" y="252"/>
                  </a:lnTo>
                  <a:lnTo>
                    <a:pt x="270" y="252"/>
                  </a:lnTo>
                  <a:lnTo>
                    <a:pt x="270" y="250"/>
                  </a:lnTo>
                  <a:lnTo>
                    <a:pt x="270" y="248"/>
                  </a:lnTo>
                  <a:lnTo>
                    <a:pt x="270" y="246"/>
                  </a:lnTo>
                  <a:lnTo>
                    <a:pt x="270" y="244"/>
                  </a:lnTo>
                  <a:lnTo>
                    <a:pt x="270" y="242"/>
                  </a:lnTo>
                  <a:lnTo>
                    <a:pt x="272" y="242"/>
                  </a:lnTo>
                  <a:lnTo>
                    <a:pt x="270" y="242"/>
                  </a:lnTo>
                  <a:lnTo>
                    <a:pt x="270" y="240"/>
                  </a:lnTo>
                  <a:lnTo>
                    <a:pt x="272" y="240"/>
                  </a:lnTo>
                  <a:lnTo>
                    <a:pt x="272" y="238"/>
                  </a:lnTo>
                  <a:lnTo>
                    <a:pt x="270" y="238"/>
                  </a:lnTo>
                  <a:lnTo>
                    <a:pt x="270" y="236"/>
                  </a:lnTo>
                  <a:lnTo>
                    <a:pt x="272" y="236"/>
                  </a:lnTo>
                  <a:lnTo>
                    <a:pt x="272" y="234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70" y="230"/>
                  </a:lnTo>
                  <a:lnTo>
                    <a:pt x="270" y="228"/>
                  </a:lnTo>
                  <a:lnTo>
                    <a:pt x="270" y="226"/>
                  </a:lnTo>
                  <a:lnTo>
                    <a:pt x="270" y="224"/>
                  </a:lnTo>
                  <a:lnTo>
                    <a:pt x="270" y="222"/>
                  </a:lnTo>
                  <a:lnTo>
                    <a:pt x="268" y="222"/>
                  </a:lnTo>
                  <a:lnTo>
                    <a:pt x="268" y="220"/>
                  </a:lnTo>
                  <a:lnTo>
                    <a:pt x="268" y="218"/>
                  </a:lnTo>
                  <a:lnTo>
                    <a:pt x="268" y="216"/>
                  </a:lnTo>
                  <a:lnTo>
                    <a:pt x="268" y="214"/>
                  </a:lnTo>
                  <a:lnTo>
                    <a:pt x="266" y="212"/>
                  </a:lnTo>
                  <a:lnTo>
                    <a:pt x="266" y="210"/>
                  </a:lnTo>
                  <a:lnTo>
                    <a:pt x="268" y="210"/>
                  </a:lnTo>
                  <a:lnTo>
                    <a:pt x="266" y="210"/>
                  </a:lnTo>
                  <a:lnTo>
                    <a:pt x="268" y="208"/>
                  </a:lnTo>
                  <a:lnTo>
                    <a:pt x="266" y="208"/>
                  </a:lnTo>
                  <a:lnTo>
                    <a:pt x="266" y="206"/>
                  </a:lnTo>
                  <a:lnTo>
                    <a:pt x="266" y="204"/>
                  </a:lnTo>
                  <a:lnTo>
                    <a:pt x="264" y="204"/>
                  </a:lnTo>
                  <a:lnTo>
                    <a:pt x="264" y="202"/>
                  </a:lnTo>
                  <a:lnTo>
                    <a:pt x="264" y="200"/>
                  </a:lnTo>
                  <a:lnTo>
                    <a:pt x="264" y="198"/>
                  </a:lnTo>
                  <a:lnTo>
                    <a:pt x="262" y="198"/>
                  </a:lnTo>
                  <a:lnTo>
                    <a:pt x="262" y="196"/>
                  </a:lnTo>
                  <a:lnTo>
                    <a:pt x="264" y="196"/>
                  </a:lnTo>
                  <a:lnTo>
                    <a:pt x="264" y="194"/>
                  </a:lnTo>
                  <a:lnTo>
                    <a:pt x="264" y="192"/>
                  </a:lnTo>
                  <a:lnTo>
                    <a:pt x="266" y="192"/>
                  </a:lnTo>
                  <a:lnTo>
                    <a:pt x="266" y="190"/>
                  </a:lnTo>
                  <a:lnTo>
                    <a:pt x="268" y="190"/>
                  </a:lnTo>
                  <a:lnTo>
                    <a:pt x="268" y="192"/>
                  </a:lnTo>
                  <a:lnTo>
                    <a:pt x="266" y="192"/>
                  </a:lnTo>
                  <a:lnTo>
                    <a:pt x="268" y="192"/>
                  </a:lnTo>
                  <a:lnTo>
                    <a:pt x="268" y="194"/>
                  </a:lnTo>
                  <a:lnTo>
                    <a:pt x="270" y="194"/>
                  </a:lnTo>
                  <a:lnTo>
                    <a:pt x="270" y="196"/>
                  </a:lnTo>
                  <a:lnTo>
                    <a:pt x="270" y="198"/>
                  </a:lnTo>
                  <a:lnTo>
                    <a:pt x="272" y="198"/>
                  </a:lnTo>
                  <a:lnTo>
                    <a:pt x="272" y="200"/>
                  </a:lnTo>
                  <a:lnTo>
                    <a:pt x="274" y="200"/>
                  </a:lnTo>
                  <a:lnTo>
                    <a:pt x="276" y="200"/>
                  </a:lnTo>
                  <a:lnTo>
                    <a:pt x="276" y="198"/>
                  </a:lnTo>
                  <a:lnTo>
                    <a:pt x="278" y="198"/>
                  </a:lnTo>
                  <a:lnTo>
                    <a:pt x="278" y="196"/>
                  </a:lnTo>
                  <a:lnTo>
                    <a:pt x="280" y="196"/>
                  </a:lnTo>
                  <a:lnTo>
                    <a:pt x="282" y="196"/>
                  </a:lnTo>
                  <a:lnTo>
                    <a:pt x="284" y="196"/>
                  </a:lnTo>
                  <a:lnTo>
                    <a:pt x="286" y="196"/>
                  </a:lnTo>
                  <a:lnTo>
                    <a:pt x="286" y="194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6" y="192"/>
                  </a:lnTo>
                  <a:lnTo>
                    <a:pt x="286" y="190"/>
                  </a:lnTo>
                  <a:lnTo>
                    <a:pt x="288" y="190"/>
                  </a:lnTo>
                  <a:lnTo>
                    <a:pt x="290" y="190"/>
                  </a:lnTo>
                  <a:lnTo>
                    <a:pt x="292" y="190"/>
                  </a:lnTo>
                  <a:lnTo>
                    <a:pt x="292" y="190"/>
                  </a:lnTo>
                  <a:lnTo>
                    <a:pt x="292" y="188"/>
                  </a:lnTo>
                  <a:lnTo>
                    <a:pt x="294" y="188"/>
                  </a:lnTo>
                  <a:lnTo>
                    <a:pt x="296" y="188"/>
                  </a:lnTo>
                  <a:lnTo>
                    <a:pt x="296" y="186"/>
                  </a:lnTo>
                  <a:lnTo>
                    <a:pt x="302" y="184"/>
                  </a:lnTo>
                  <a:lnTo>
                    <a:pt x="302" y="186"/>
                  </a:lnTo>
                  <a:lnTo>
                    <a:pt x="304" y="186"/>
                  </a:lnTo>
                  <a:lnTo>
                    <a:pt x="304" y="188"/>
                  </a:lnTo>
                  <a:lnTo>
                    <a:pt x="306" y="188"/>
                  </a:lnTo>
                  <a:lnTo>
                    <a:pt x="306" y="186"/>
                  </a:lnTo>
                  <a:lnTo>
                    <a:pt x="304" y="186"/>
                  </a:lnTo>
                  <a:lnTo>
                    <a:pt x="304" y="184"/>
                  </a:lnTo>
                  <a:lnTo>
                    <a:pt x="302" y="184"/>
                  </a:lnTo>
                  <a:lnTo>
                    <a:pt x="314" y="182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16" y="182"/>
                  </a:lnTo>
                  <a:lnTo>
                    <a:pt x="318" y="184"/>
                  </a:lnTo>
                  <a:lnTo>
                    <a:pt x="316" y="184"/>
                  </a:lnTo>
                  <a:close/>
                  <a:moveTo>
                    <a:pt x="128" y="178"/>
                  </a:moveTo>
                  <a:lnTo>
                    <a:pt x="130" y="178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30" y="180"/>
                  </a:lnTo>
                  <a:lnTo>
                    <a:pt x="128" y="180"/>
                  </a:lnTo>
                  <a:lnTo>
                    <a:pt x="128" y="178"/>
                  </a:lnTo>
                  <a:close/>
                  <a:moveTo>
                    <a:pt x="132" y="174"/>
                  </a:moveTo>
                  <a:lnTo>
                    <a:pt x="130" y="174"/>
                  </a:lnTo>
                  <a:lnTo>
                    <a:pt x="132" y="174"/>
                  </a:lnTo>
                  <a:close/>
                  <a:moveTo>
                    <a:pt x="130" y="174"/>
                  </a:moveTo>
                  <a:lnTo>
                    <a:pt x="130" y="176"/>
                  </a:lnTo>
                  <a:lnTo>
                    <a:pt x="128" y="176"/>
                  </a:lnTo>
                  <a:lnTo>
                    <a:pt x="128" y="174"/>
                  </a:lnTo>
                  <a:lnTo>
                    <a:pt x="130" y="174"/>
                  </a:lnTo>
                  <a:close/>
                  <a:moveTo>
                    <a:pt x="160" y="174"/>
                  </a:moveTo>
                  <a:lnTo>
                    <a:pt x="158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0"/>
                  </a:lnTo>
                  <a:lnTo>
                    <a:pt x="160" y="170"/>
                  </a:lnTo>
                  <a:lnTo>
                    <a:pt x="160" y="172"/>
                  </a:lnTo>
                  <a:lnTo>
                    <a:pt x="160" y="174"/>
                  </a:lnTo>
                  <a:close/>
                  <a:moveTo>
                    <a:pt x="132" y="170"/>
                  </a:moveTo>
                  <a:lnTo>
                    <a:pt x="132" y="168"/>
                  </a:lnTo>
                  <a:lnTo>
                    <a:pt x="134" y="168"/>
                  </a:lnTo>
                  <a:lnTo>
                    <a:pt x="134" y="170"/>
                  </a:lnTo>
                  <a:lnTo>
                    <a:pt x="132" y="170"/>
                  </a:lnTo>
                  <a:close/>
                  <a:moveTo>
                    <a:pt x="134" y="168"/>
                  </a:moveTo>
                  <a:lnTo>
                    <a:pt x="132" y="168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4" y="168"/>
                  </a:lnTo>
                  <a:close/>
                  <a:moveTo>
                    <a:pt x="270" y="166"/>
                  </a:moveTo>
                  <a:lnTo>
                    <a:pt x="270" y="164"/>
                  </a:lnTo>
                  <a:lnTo>
                    <a:pt x="270" y="166"/>
                  </a:lnTo>
                  <a:close/>
                  <a:moveTo>
                    <a:pt x="136" y="162"/>
                  </a:moveTo>
                  <a:lnTo>
                    <a:pt x="136" y="164"/>
                  </a:lnTo>
                  <a:lnTo>
                    <a:pt x="136" y="162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38" y="162"/>
                  </a:lnTo>
                  <a:lnTo>
                    <a:pt x="138" y="164"/>
                  </a:lnTo>
                  <a:lnTo>
                    <a:pt x="140" y="162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6" y="168"/>
                  </a:lnTo>
                  <a:lnTo>
                    <a:pt x="134" y="166"/>
                  </a:lnTo>
                  <a:lnTo>
                    <a:pt x="134" y="168"/>
                  </a:lnTo>
                  <a:lnTo>
                    <a:pt x="134" y="166"/>
                  </a:lnTo>
                  <a:lnTo>
                    <a:pt x="132" y="166"/>
                  </a:lnTo>
                  <a:lnTo>
                    <a:pt x="132" y="164"/>
                  </a:lnTo>
                  <a:lnTo>
                    <a:pt x="134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4" y="162"/>
                  </a:lnTo>
                  <a:lnTo>
                    <a:pt x="136" y="162"/>
                  </a:lnTo>
                  <a:close/>
                  <a:moveTo>
                    <a:pt x="132" y="164"/>
                  </a:moveTo>
                  <a:lnTo>
                    <a:pt x="132" y="166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30" y="162"/>
                  </a:lnTo>
                  <a:lnTo>
                    <a:pt x="132" y="162"/>
                  </a:lnTo>
                  <a:lnTo>
                    <a:pt x="132" y="164"/>
                  </a:lnTo>
                  <a:close/>
                  <a:moveTo>
                    <a:pt x="270" y="164"/>
                  </a:moveTo>
                  <a:lnTo>
                    <a:pt x="270" y="162"/>
                  </a:lnTo>
                  <a:lnTo>
                    <a:pt x="270" y="164"/>
                  </a:lnTo>
                  <a:close/>
                  <a:moveTo>
                    <a:pt x="190" y="198"/>
                  </a:moveTo>
                  <a:lnTo>
                    <a:pt x="188" y="198"/>
                  </a:lnTo>
                  <a:lnTo>
                    <a:pt x="190" y="198"/>
                  </a:lnTo>
                  <a:lnTo>
                    <a:pt x="190" y="200"/>
                  </a:lnTo>
                  <a:lnTo>
                    <a:pt x="188" y="200"/>
                  </a:lnTo>
                  <a:lnTo>
                    <a:pt x="190" y="200"/>
                  </a:lnTo>
                  <a:lnTo>
                    <a:pt x="190" y="202"/>
                  </a:lnTo>
                  <a:lnTo>
                    <a:pt x="192" y="202"/>
                  </a:lnTo>
                  <a:lnTo>
                    <a:pt x="194" y="202"/>
                  </a:lnTo>
                  <a:lnTo>
                    <a:pt x="196" y="202"/>
                  </a:lnTo>
                  <a:lnTo>
                    <a:pt x="194" y="202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2" y="208"/>
                  </a:lnTo>
                  <a:lnTo>
                    <a:pt x="190" y="206"/>
                  </a:lnTo>
                  <a:lnTo>
                    <a:pt x="188" y="206"/>
                  </a:lnTo>
                  <a:lnTo>
                    <a:pt x="186" y="204"/>
                  </a:lnTo>
                  <a:lnTo>
                    <a:pt x="184" y="204"/>
                  </a:lnTo>
                  <a:lnTo>
                    <a:pt x="184" y="206"/>
                  </a:lnTo>
                  <a:lnTo>
                    <a:pt x="184" y="204"/>
                  </a:lnTo>
                  <a:lnTo>
                    <a:pt x="182" y="206"/>
                  </a:lnTo>
                  <a:lnTo>
                    <a:pt x="180" y="206"/>
                  </a:lnTo>
                  <a:lnTo>
                    <a:pt x="180" y="208"/>
                  </a:lnTo>
                  <a:lnTo>
                    <a:pt x="180" y="206"/>
                  </a:lnTo>
                  <a:lnTo>
                    <a:pt x="178" y="206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82" y="208"/>
                  </a:lnTo>
                  <a:lnTo>
                    <a:pt x="184" y="208"/>
                  </a:lnTo>
                  <a:lnTo>
                    <a:pt x="186" y="208"/>
                  </a:lnTo>
                  <a:lnTo>
                    <a:pt x="188" y="208"/>
                  </a:lnTo>
                  <a:lnTo>
                    <a:pt x="188" y="210"/>
                  </a:lnTo>
                  <a:lnTo>
                    <a:pt x="190" y="210"/>
                  </a:lnTo>
                  <a:lnTo>
                    <a:pt x="192" y="210"/>
                  </a:lnTo>
                  <a:lnTo>
                    <a:pt x="192" y="212"/>
                  </a:lnTo>
                  <a:lnTo>
                    <a:pt x="192" y="214"/>
                  </a:lnTo>
                  <a:lnTo>
                    <a:pt x="190" y="214"/>
                  </a:lnTo>
                  <a:lnTo>
                    <a:pt x="192" y="214"/>
                  </a:lnTo>
                  <a:lnTo>
                    <a:pt x="194" y="214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4" y="208"/>
                  </a:lnTo>
                  <a:lnTo>
                    <a:pt x="196" y="208"/>
                  </a:lnTo>
                  <a:lnTo>
                    <a:pt x="196" y="208"/>
                  </a:lnTo>
                  <a:lnTo>
                    <a:pt x="196" y="206"/>
                  </a:lnTo>
                  <a:lnTo>
                    <a:pt x="198" y="206"/>
                  </a:lnTo>
                  <a:lnTo>
                    <a:pt x="196" y="204"/>
                  </a:lnTo>
                  <a:lnTo>
                    <a:pt x="198" y="204"/>
                  </a:lnTo>
                  <a:lnTo>
                    <a:pt x="198" y="202"/>
                  </a:lnTo>
                  <a:lnTo>
                    <a:pt x="198" y="200"/>
                  </a:lnTo>
                  <a:lnTo>
                    <a:pt x="198" y="198"/>
                  </a:lnTo>
                  <a:lnTo>
                    <a:pt x="200" y="198"/>
                  </a:lnTo>
                  <a:lnTo>
                    <a:pt x="200" y="196"/>
                  </a:lnTo>
                  <a:lnTo>
                    <a:pt x="202" y="196"/>
                  </a:lnTo>
                  <a:lnTo>
                    <a:pt x="202" y="194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4" y="194"/>
                  </a:lnTo>
                  <a:lnTo>
                    <a:pt x="204" y="192"/>
                  </a:lnTo>
                  <a:lnTo>
                    <a:pt x="206" y="192"/>
                  </a:lnTo>
                  <a:lnTo>
                    <a:pt x="204" y="192"/>
                  </a:lnTo>
                  <a:lnTo>
                    <a:pt x="204" y="190"/>
                  </a:lnTo>
                  <a:lnTo>
                    <a:pt x="206" y="190"/>
                  </a:lnTo>
                  <a:lnTo>
                    <a:pt x="206" y="192"/>
                  </a:lnTo>
                  <a:lnTo>
                    <a:pt x="208" y="190"/>
                  </a:lnTo>
                  <a:lnTo>
                    <a:pt x="210" y="190"/>
                  </a:lnTo>
                  <a:lnTo>
                    <a:pt x="208" y="190"/>
                  </a:lnTo>
                  <a:lnTo>
                    <a:pt x="208" y="188"/>
                  </a:lnTo>
                  <a:lnTo>
                    <a:pt x="208" y="186"/>
                  </a:lnTo>
                  <a:lnTo>
                    <a:pt x="208" y="184"/>
                  </a:lnTo>
                  <a:lnTo>
                    <a:pt x="210" y="182"/>
                  </a:lnTo>
                  <a:lnTo>
                    <a:pt x="212" y="182"/>
                  </a:lnTo>
                  <a:lnTo>
                    <a:pt x="214" y="182"/>
                  </a:lnTo>
                  <a:lnTo>
                    <a:pt x="216" y="184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8" y="188"/>
                  </a:lnTo>
                  <a:lnTo>
                    <a:pt x="220" y="188"/>
                  </a:lnTo>
                  <a:lnTo>
                    <a:pt x="222" y="188"/>
                  </a:lnTo>
                  <a:lnTo>
                    <a:pt x="222" y="190"/>
                  </a:lnTo>
                  <a:lnTo>
                    <a:pt x="224" y="190"/>
                  </a:lnTo>
                  <a:lnTo>
                    <a:pt x="226" y="190"/>
                  </a:lnTo>
                  <a:lnTo>
                    <a:pt x="228" y="190"/>
                  </a:lnTo>
                  <a:lnTo>
                    <a:pt x="230" y="190"/>
                  </a:lnTo>
                  <a:lnTo>
                    <a:pt x="232" y="190"/>
                  </a:lnTo>
                  <a:lnTo>
                    <a:pt x="234" y="190"/>
                  </a:lnTo>
                  <a:lnTo>
                    <a:pt x="236" y="190"/>
                  </a:lnTo>
                  <a:lnTo>
                    <a:pt x="238" y="190"/>
                  </a:lnTo>
                  <a:lnTo>
                    <a:pt x="240" y="192"/>
                  </a:lnTo>
                  <a:lnTo>
                    <a:pt x="240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8" y="194"/>
                  </a:lnTo>
                  <a:lnTo>
                    <a:pt x="238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6"/>
                  </a:lnTo>
                  <a:lnTo>
                    <a:pt x="242" y="196"/>
                  </a:lnTo>
                  <a:lnTo>
                    <a:pt x="244" y="196"/>
                  </a:lnTo>
                  <a:lnTo>
                    <a:pt x="244" y="196"/>
                  </a:lnTo>
                  <a:lnTo>
                    <a:pt x="246" y="196"/>
                  </a:lnTo>
                  <a:lnTo>
                    <a:pt x="248" y="196"/>
                  </a:lnTo>
                  <a:lnTo>
                    <a:pt x="248" y="198"/>
                  </a:lnTo>
                  <a:lnTo>
                    <a:pt x="250" y="198"/>
                  </a:lnTo>
                  <a:lnTo>
                    <a:pt x="250" y="200"/>
                  </a:lnTo>
                  <a:lnTo>
                    <a:pt x="252" y="200"/>
                  </a:lnTo>
                  <a:lnTo>
                    <a:pt x="252" y="202"/>
                  </a:lnTo>
                  <a:lnTo>
                    <a:pt x="252" y="204"/>
                  </a:lnTo>
                  <a:lnTo>
                    <a:pt x="252" y="206"/>
                  </a:lnTo>
                  <a:lnTo>
                    <a:pt x="254" y="208"/>
                  </a:lnTo>
                  <a:lnTo>
                    <a:pt x="254" y="210"/>
                  </a:lnTo>
                  <a:lnTo>
                    <a:pt x="252" y="210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4" y="214"/>
                  </a:lnTo>
                  <a:lnTo>
                    <a:pt x="252" y="216"/>
                  </a:lnTo>
                  <a:lnTo>
                    <a:pt x="252" y="218"/>
                  </a:lnTo>
                  <a:lnTo>
                    <a:pt x="252" y="220"/>
                  </a:lnTo>
                  <a:lnTo>
                    <a:pt x="250" y="220"/>
                  </a:lnTo>
                  <a:lnTo>
                    <a:pt x="250" y="222"/>
                  </a:lnTo>
                  <a:lnTo>
                    <a:pt x="248" y="222"/>
                  </a:lnTo>
                  <a:lnTo>
                    <a:pt x="246" y="222"/>
                  </a:lnTo>
                  <a:lnTo>
                    <a:pt x="246" y="224"/>
                  </a:lnTo>
                  <a:lnTo>
                    <a:pt x="248" y="226"/>
                  </a:lnTo>
                  <a:lnTo>
                    <a:pt x="250" y="228"/>
                  </a:lnTo>
                  <a:lnTo>
                    <a:pt x="252" y="230"/>
                  </a:lnTo>
                  <a:lnTo>
                    <a:pt x="250" y="230"/>
                  </a:lnTo>
                  <a:lnTo>
                    <a:pt x="250" y="228"/>
                  </a:lnTo>
                  <a:lnTo>
                    <a:pt x="248" y="228"/>
                  </a:lnTo>
                  <a:lnTo>
                    <a:pt x="246" y="226"/>
                  </a:lnTo>
                  <a:lnTo>
                    <a:pt x="246" y="224"/>
                  </a:lnTo>
                  <a:lnTo>
                    <a:pt x="244" y="224"/>
                  </a:lnTo>
                  <a:lnTo>
                    <a:pt x="244" y="222"/>
                  </a:lnTo>
                  <a:lnTo>
                    <a:pt x="244" y="222"/>
                  </a:lnTo>
                  <a:lnTo>
                    <a:pt x="242" y="222"/>
                  </a:lnTo>
                  <a:lnTo>
                    <a:pt x="242" y="220"/>
                  </a:lnTo>
                  <a:lnTo>
                    <a:pt x="240" y="220"/>
                  </a:lnTo>
                  <a:lnTo>
                    <a:pt x="238" y="220"/>
                  </a:lnTo>
                  <a:lnTo>
                    <a:pt x="236" y="218"/>
                  </a:lnTo>
                  <a:lnTo>
                    <a:pt x="234" y="218"/>
                  </a:lnTo>
                  <a:lnTo>
                    <a:pt x="234" y="216"/>
                  </a:lnTo>
                  <a:lnTo>
                    <a:pt x="232" y="216"/>
                  </a:lnTo>
                  <a:lnTo>
                    <a:pt x="232" y="214"/>
                  </a:lnTo>
                  <a:lnTo>
                    <a:pt x="230" y="214"/>
                  </a:lnTo>
                  <a:lnTo>
                    <a:pt x="228" y="212"/>
                  </a:lnTo>
                  <a:lnTo>
                    <a:pt x="228" y="214"/>
                  </a:lnTo>
                  <a:lnTo>
                    <a:pt x="230" y="214"/>
                  </a:lnTo>
                  <a:lnTo>
                    <a:pt x="228" y="216"/>
                  </a:lnTo>
                  <a:lnTo>
                    <a:pt x="230" y="216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2" y="218"/>
                  </a:lnTo>
                  <a:lnTo>
                    <a:pt x="234" y="220"/>
                  </a:lnTo>
                  <a:lnTo>
                    <a:pt x="234" y="222"/>
                  </a:lnTo>
                  <a:lnTo>
                    <a:pt x="236" y="224"/>
                  </a:lnTo>
                  <a:lnTo>
                    <a:pt x="238" y="224"/>
                  </a:lnTo>
                  <a:lnTo>
                    <a:pt x="240" y="226"/>
                  </a:lnTo>
                  <a:lnTo>
                    <a:pt x="242" y="226"/>
                  </a:lnTo>
                  <a:lnTo>
                    <a:pt x="242" y="228"/>
                  </a:lnTo>
                  <a:lnTo>
                    <a:pt x="244" y="228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4" y="230"/>
                  </a:lnTo>
                  <a:lnTo>
                    <a:pt x="246" y="230"/>
                  </a:lnTo>
                  <a:lnTo>
                    <a:pt x="246" y="232"/>
                  </a:lnTo>
                  <a:lnTo>
                    <a:pt x="248" y="232"/>
                  </a:lnTo>
                  <a:lnTo>
                    <a:pt x="248" y="234"/>
                  </a:lnTo>
                  <a:lnTo>
                    <a:pt x="250" y="234"/>
                  </a:lnTo>
                  <a:lnTo>
                    <a:pt x="250" y="236"/>
                  </a:lnTo>
                  <a:lnTo>
                    <a:pt x="248" y="236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4" y="238"/>
                  </a:lnTo>
                  <a:lnTo>
                    <a:pt x="244" y="240"/>
                  </a:lnTo>
                  <a:lnTo>
                    <a:pt x="244" y="240"/>
                  </a:lnTo>
                  <a:lnTo>
                    <a:pt x="242" y="240"/>
                  </a:lnTo>
                  <a:lnTo>
                    <a:pt x="240" y="240"/>
                  </a:lnTo>
                  <a:lnTo>
                    <a:pt x="240" y="238"/>
                  </a:lnTo>
                  <a:lnTo>
                    <a:pt x="238" y="240"/>
                  </a:lnTo>
                  <a:lnTo>
                    <a:pt x="236" y="240"/>
                  </a:lnTo>
                  <a:lnTo>
                    <a:pt x="234" y="240"/>
                  </a:lnTo>
                  <a:lnTo>
                    <a:pt x="232" y="240"/>
                  </a:lnTo>
                  <a:lnTo>
                    <a:pt x="230" y="240"/>
                  </a:lnTo>
                  <a:lnTo>
                    <a:pt x="228" y="240"/>
                  </a:lnTo>
                  <a:lnTo>
                    <a:pt x="228" y="238"/>
                  </a:lnTo>
                  <a:lnTo>
                    <a:pt x="226" y="238"/>
                  </a:lnTo>
                  <a:lnTo>
                    <a:pt x="222" y="236"/>
                  </a:lnTo>
                  <a:lnTo>
                    <a:pt x="220" y="236"/>
                  </a:lnTo>
                  <a:lnTo>
                    <a:pt x="220" y="234"/>
                  </a:lnTo>
                  <a:lnTo>
                    <a:pt x="218" y="234"/>
                  </a:lnTo>
                  <a:lnTo>
                    <a:pt x="218" y="232"/>
                  </a:lnTo>
                  <a:lnTo>
                    <a:pt x="216" y="232"/>
                  </a:lnTo>
                  <a:lnTo>
                    <a:pt x="216" y="230"/>
                  </a:lnTo>
                  <a:lnTo>
                    <a:pt x="214" y="230"/>
                  </a:lnTo>
                  <a:lnTo>
                    <a:pt x="212" y="230"/>
                  </a:lnTo>
                  <a:lnTo>
                    <a:pt x="212" y="228"/>
                  </a:lnTo>
                  <a:lnTo>
                    <a:pt x="210" y="228"/>
                  </a:lnTo>
                  <a:lnTo>
                    <a:pt x="208" y="226"/>
                  </a:lnTo>
                  <a:lnTo>
                    <a:pt x="206" y="226"/>
                  </a:lnTo>
                  <a:lnTo>
                    <a:pt x="204" y="226"/>
                  </a:lnTo>
                  <a:lnTo>
                    <a:pt x="202" y="224"/>
                  </a:lnTo>
                  <a:lnTo>
                    <a:pt x="200" y="222"/>
                  </a:lnTo>
                  <a:lnTo>
                    <a:pt x="198" y="222"/>
                  </a:lnTo>
                  <a:lnTo>
                    <a:pt x="196" y="220"/>
                  </a:lnTo>
                  <a:lnTo>
                    <a:pt x="196" y="220"/>
                  </a:lnTo>
                  <a:lnTo>
                    <a:pt x="194" y="220"/>
                  </a:lnTo>
                  <a:lnTo>
                    <a:pt x="192" y="218"/>
                  </a:lnTo>
                  <a:lnTo>
                    <a:pt x="190" y="216"/>
                  </a:lnTo>
                  <a:lnTo>
                    <a:pt x="188" y="216"/>
                  </a:lnTo>
                  <a:lnTo>
                    <a:pt x="188" y="214"/>
                  </a:lnTo>
                  <a:lnTo>
                    <a:pt x="186" y="216"/>
                  </a:lnTo>
                  <a:lnTo>
                    <a:pt x="186" y="214"/>
                  </a:lnTo>
                  <a:lnTo>
                    <a:pt x="184" y="214"/>
                  </a:lnTo>
                  <a:lnTo>
                    <a:pt x="182" y="212"/>
                  </a:lnTo>
                  <a:lnTo>
                    <a:pt x="180" y="210"/>
                  </a:lnTo>
                  <a:lnTo>
                    <a:pt x="178" y="208"/>
                  </a:lnTo>
                  <a:lnTo>
                    <a:pt x="176" y="208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2" y="206"/>
                  </a:lnTo>
                  <a:lnTo>
                    <a:pt x="172" y="204"/>
                  </a:lnTo>
                  <a:lnTo>
                    <a:pt x="172" y="206"/>
                  </a:lnTo>
                  <a:lnTo>
                    <a:pt x="170" y="206"/>
                  </a:lnTo>
                  <a:lnTo>
                    <a:pt x="170" y="208"/>
                  </a:lnTo>
                  <a:lnTo>
                    <a:pt x="164" y="224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60" y="230"/>
                  </a:lnTo>
                  <a:lnTo>
                    <a:pt x="158" y="230"/>
                  </a:lnTo>
                  <a:lnTo>
                    <a:pt x="156" y="228"/>
                  </a:lnTo>
                  <a:lnTo>
                    <a:pt x="154" y="228"/>
                  </a:lnTo>
                  <a:lnTo>
                    <a:pt x="154" y="226"/>
                  </a:lnTo>
                  <a:lnTo>
                    <a:pt x="152" y="226"/>
                  </a:lnTo>
                  <a:lnTo>
                    <a:pt x="150" y="224"/>
                  </a:lnTo>
                  <a:lnTo>
                    <a:pt x="150" y="222"/>
                  </a:lnTo>
                  <a:lnTo>
                    <a:pt x="150" y="220"/>
                  </a:lnTo>
                  <a:lnTo>
                    <a:pt x="148" y="220"/>
                  </a:lnTo>
                  <a:lnTo>
                    <a:pt x="148" y="218"/>
                  </a:lnTo>
                  <a:lnTo>
                    <a:pt x="148" y="218"/>
                  </a:lnTo>
                  <a:lnTo>
                    <a:pt x="148" y="216"/>
                  </a:lnTo>
                  <a:lnTo>
                    <a:pt x="146" y="214"/>
                  </a:lnTo>
                  <a:lnTo>
                    <a:pt x="146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6"/>
                  </a:lnTo>
                  <a:lnTo>
                    <a:pt x="138" y="206"/>
                  </a:lnTo>
                  <a:lnTo>
                    <a:pt x="138" y="204"/>
                  </a:lnTo>
                  <a:lnTo>
                    <a:pt x="138" y="202"/>
                  </a:lnTo>
                  <a:lnTo>
                    <a:pt x="136" y="202"/>
                  </a:lnTo>
                  <a:lnTo>
                    <a:pt x="136" y="200"/>
                  </a:lnTo>
                  <a:lnTo>
                    <a:pt x="134" y="200"/>
                  </a:lnTo>
                  <a:lnTo>
                    <a:pt x="134" y="198"/>
                  </a:lnTo>
                  <a:lnTo>
                    <a:pt x="132" y="196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6" y="184"/>
                  </a:lnTo>
                  <a:lnTo>
                    <a:pt x="128" y="184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2" y="182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6"/>
                  </a:lnTo>
                  <a:lnTo>
                    <a:pt x="138" y="186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38" y="184"/>
                  </a:lnTo>
                  <a:lnTo>
                    <a:pt x="138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38" y="182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4" y="178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32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6" y="172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2" y="174"/>
                  </a:lnTo>
                  <a:lnTo>
                    <a:pt x="142" y="176"/>
                  </a:lnTo>
                  <a:lnTo>
                    <a:pt x="144" y="178"/>
                  </a:lnTo>
                  <a:lnTo>
                    <a:pt x="144" y="180"/>
                  </a:lnTo>
                  <a:lnTo>
                    <a:pt x="144" y="182"/>
                  </a:lnTo>
                  <a:lnTo>
                    <a:pt x="146" y="182"/>
                  </a:lnTo>
                  <a:lnTo>
                    <a:pt x="146" y="182"/>
                  </a:lnTo>
                  <a:lnTo>
                    <a:pt x="148" y="182"/>
                  </a:lnTo>
                  <a:lnTo>
                    <a:pt x="146" y="182"/>
                  </a:lnTo>
                  <a:lnTo>
                    <a:pt x="146" y="184"/>
                  </a:lnTo>
                  <a:lnTo>
                    <a:pt x="146" y="186"/>
                  </a:lnTo>
                  <a:lnTo>
                    <a:pt x="146" y="188"/>
                  </a:lnTo>
                  <a:lnTo>
                    <a:pt x="146" y="190"/>
                  </a:lnTo>
                  <a:lnTo>
                    <a:pt x="148" y="190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50" y="192"/>
                  </a:lnTo>
                  <a:lnTo>
                    <a:pt x="152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2" y="192"/>
                  </a:lnTo>
                  <a:lnTo>
                    <a:pt x="150" y="192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2"/>
                  </a:lnTo>
                  <a:lnTo>
                    <a:pt x="148" y="180"/>
                  </a:lnTo>
                  <a:lnTo>
                    <a:pt x="148" y="178"/>
                  </a:lnTo>
                  <a:lnTo>
                    <a:pt x="146" y="178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4"/>
                  </a:lnTo>
                  <a:lnTo>
                    <a:pt x="148" y="172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0"/>
                  </a:lnTo>
                  <a:lnTo>
                    <a:pt x="152" y="170"/>
                  </a:lnTo>
                  <a:lnTo>
                    <a:pt x="154" y="170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8" y="172"/>
                  </a:lnTo>
                  <a:lnTo>
                    <a:pt x="158" y="174"/>
                  </a:lnTo>
                  <a:lnTo>
                    <a:pt x="160" y="174"/>
                  </a:lnTo>
                  <a:lnTo>
                    <a:pt x="160" y="176"/>
                  </a:lnTo>
                  <a:lnTo>
                    <a:pt x="162" y="176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6" y="178"/>
                  </a:lnTo>
                  <a:lnTo>
                    <a:pt x="166" y="176"/>
                  </a:lnTo>
                  <a:lnTo>
                    <a:pt x="164" y="176"/>
                  </a:lnTo>
                  <a:lnTo>
                    <a:pt x="164" y="174"/>
                  </a:lnTo>
                  <a:lnTo>
                    <a:pt x="166" y="172"/>
                  </a:lnTo>
                  <a:lnTo>
                    <a:pt x="168" y="170"/>
                  </a:lnTo>
                  <a:lnTo>
                    <a:pt x="168" y="168"/>
                  </a:lnTo>
                  <a:lnTo>
                    <a:pt x="170" y="168"/>
                  </a:lnTo>
                  <a:lnTo>
                    <a:pt x="170" y="166"/>
                  </a:lnTo>
                  <a:lnTo>
                    <a:pt x="172" y="166"/>
                  </a:lnTo>
                  <a:lnTo>
                    <a:pt x="174" y="166"/>
                  </a:lnTo>
                  <a:lnTo>
                    <a:pt x="174" y="164"/>
                  </a:lnTo>
                  <a:lnTo>
                    <a:pt x="176" y="164"/>
                  </a:lnTo>
                  <a:lnTo>
                    <a:pt x="176" y="162"/>
                  </a:lnTo>
                  <a:lnTo>
                    <a:pt x="178" y="160"/>
                  </a:lnTo>
                  <a:lnTo>
                    <a:pt x="180" y="160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2" y="164"/>
                  </a:lnTo>
                  <a:lnTo>
                    <a:pt x="184" y="164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6" y="166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0"/>
                  </a:lnTo>
                  <a:lnTo>
                    <a:pt x="194" y="170"/>
                  </a:lnTo>
                  <a:lnTo>
                    <a:pt x="196" y="170"/>
                  </a:lnTo>
                  <a:lnTo>
                    <a:pt x="196" y="172"/>
                  </a:lnTo>
                  <a:lnTo>
                    <a:pt x="196" y="172"/>
                  </a:lnTo>
                  <a:lnTo>
                    <a:pt x="196" y="174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8" y="172"/>
                  </a:lnTo>
                  <a:lnTo>
                    <a:pt x="198" y="174"/>
                  </a:lnTo>
                  <a:lnTo>
                    <a:pt x="200" y="174"/>
                  </a:lnTo>
                  <a:lnTo>
                    <a:pt x="200" y="176"/>
                  </a:lnTo>
                  <a:lnTo>
                    <a:pt x="200" y="178"/>
                  </a:lnTo>
                  <a:lnTo>
                    <a:pt x="202" y="176"/>
                  </a:lnTo>
                  <a:lnTo>
                    <a:pt x="204" y="178"/>
                  </a:lnTo>
                  <a:lnTo>
                    <a:pt x="204" y="180"/>
                  </a:lnTo>
                  <a:lnTo>
                    <a:pt x="204" y="182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2" y="184"/>
                  </a:lnTo>
                  <a:lnTo>
                    <a:pt x="202" y="186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92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4" y="196"/>
                  </a:lnTo>
                  <a:lnTo>
                    <a:pt x="192" y="196"/>
                  </a:lnTo>
                  <a:lnTo>
                    <a:pt x="190" y="196"/>
                  </a:lnTo>
                  <a:lnTo>
                    <a:pt x="188" y="196"/>
                  </a:lnTo>
                  <a:lnTo>
                    <a:pt x="186" y="196"/>
                  </a:lnTo>
                  <a:lnTo>
                    <a:pt x="184" y="196"/>
                  </a:lnTo>
                  <a:lnTo>
                    <a:pt x="182" y="196"/>
                  </a:lnTo>
                  <a:lnTo>
                    <a:pt x="180" y="196"/>
                  </a:lnTo>
                  <a:lnTo>
                    <a:pt x="182" y="196"/>
                  </a:lnTo>
                  <a:lnTo>
                    <a:pt x="182" y="198"/>
                  </a:lnTo>
                  <a:lnTo>
                    <a:pt x="182" y="200"/>
                  </a:lnTo>
                  <a:lnTo>
                    <a:pt x="184" y="200"/>
                  </a:lnTo>
                  <a:lnTo>
                    <a:pt x="186" y="200"/>
                  </a:lnTo>
                  <a:lnTo>
                    <a:pt x="184" y="198"/>
                  </a:lnTo>
                  <a:lnTo>
                    <a:pt x="186" y="198"/>
                  </a:lnTo>
                  <a:lnTo>
                    <a:pt x="186" y="196"/>
                  </a:lnTo>
                  <a:lnTo>
                    <a:pt x="188" y="196"/>
                  </a:lnTo>
                  <a:lnTo>
                    <a:pt x="190" y="196"/>
                  </a:lnTo>
                  <a:lnTo>
                    <a:pt x="190" y="198"/>
                  </a:lnTo>
                  <a:close/>
                  <a:moveTo>
                    <a:pt x="122" y="160"/>
                  </a:moveTo>
                  <a:lnTo>
                    <a:pt x="122" y="158"/>
                  </a:lnTo>
                  <a:lnTo>
                    <a:pt x="120" y="158"/>
                  </a:lnTo>
                  <a:lnTo>
                    <a:pt x="120" y="156"/>
                  </a:lnTo>
                  <a:lnTo>
                    <a:pt x="120" y="158"/>
                  </a:lnTo>
                  <a:lnTo>
                    <a:pt x="122" y="158"/>
                  </a:lnTo>
                  <a:lnTo>
                    <a:pt x="122" y="160"/>
                  </a:lnTo>
                  <a:close/>
                  <a:moveTo>
                    <a:pt x="160" y="156"/>
                  </a:move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2"/>
                  </a:lnTo>
                  <a:lnTo>
                    <a:pt x="156" y="162"/>
                  </a:lnTo>
                  <a:lnTo>
                    <a:pt x="156" y="164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0" y="164"/>
                  </a:lnTo>
                  <a:lnTo>
                    <a:pt x="150" y="162"/>
                  </a:lnTo>
                  <a:lnTo>
                    <a:pt x="148" y="162"/>
                  </a:lnTo>
                  <a:lnTo>
                    <a:pt x="148" y="160"/>
                  </a:lnTo>
                  <a:lnTo>
                    <a:pt x="150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4" y="156"/>
                  </a:lnTo>
                  <a:lnTo>
                    <a:pt x="156" y="156"/>
                  </a:lnTo>
                  <a:lnTo>
                    <a:pt x="158" y="156"/>
                  </a:lnTo>
                  <a:lnTo>
                    <a:pt x="158" y="154"/>
                  </a:lnTo>
                  <a:lnTo>
                    <a:pt x="160" y="156"/>
                  </a:lnTo>
                  <a:close/>
                  <a:moveTo>
                    <a:pt x="208" y="154"/>
                  </a:moveTo>
                  <a:lnTo>
                    <a:pt x="208" y="152"/>
                  </a:lnTo>
                  <a:lnTo>
                    <a:pt x="208" y="154"/>
                  </a:lnTo>
                  <a:close/>
                  <a:moveTo>
                    <a:pt x="206" y="150"/>
                  </a:moveTo>
                  <a:lnTo>
                    <a:pt x="206" y="152"/>
                  </a:lnTo>
                  <a:lnTo>
                    <a:pt x="206" y="150"/>
                  </a:lnTo>
                  <a:close/>
                  <a:moveTo>
                    <a:pt x="194" y="144"/>
                  </a:moveTo>
                  <a:lnTo>
                    <a:pt x="196" y="146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200" y="148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4" y="152"/>
                  </a:lnTo>
                  <a:lnTo>
                    <a:pt x="192" y="152"/>
                  </a:lnTo>
                  <a:lnTo>
                    <a:pt x="190" y="152"/>
                  </a:lnTo>
                  <a:lnTo>
                    <a:pt x="188" y="150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6" y="146"/>
                  </a:lnTo>
                  <a:lnTo>
                    <a:pt x="188" y="144"/>
                  </a:lnTo>
                  <a:lnTo>
                    <a:pt x="190" y="144"/>
                  </a:lnTo>
                  <a:lnTo>
                    <a:pt x="194" y="144"/>
                  </a:lnTo>
                  <a:close/>
                  <a:moveTo>
                    <a:pt x="254" y="150"/>
                  </a:moveTo>
                  <a:lnTo>
                    <a:pt x="254" y="152"/>
                  </a:lnTo>
                  <a:lnTo>
                    <a:pt x="256" y="152"/>
                  </a:lnTo>
                  <a:lnTo>
                    <a:pt x="256" y="154"/>
                  </a:lnTo>
                  <a:lnTo>
                    <a:pt x="258" y="154"/>
                  </a:lnTo>
                  <a:lnTo>
                    <a:pt x="258" y="152"/>
                  </a:lnTo>
                  <a:lnTo>
                    <a:pt x="256" y="152"/>
                  </a:lnTo>
                  <a:lnTo>
                    <a:pt x="256" y="150"/>
                  </a:lnTo>
                  <a:lnTo>
                    <a:pt x="256" y="148"/>
                  </a:lnTo>
                  <a:lnTo>
                    <a:pt x="256" y="146"/>
                  </a:lnTo>
                  <a:lnTo>
                    <a:pt x="254" y="144"/>
                  </a:lnTo>
                  <a:lnTo>
                    <a:pt x="256" y="144"/>
                  </a:lnTo>
                  <a:lnTo>
                    <a:pt x="256" y="146"/>
                  </a:lnTo>
                  <a:lnTo>
                    <a:pt x="256" y="148"/>
                  </a:lnTo>
                  <a:lnTo>
                    <a:pt x="258" y="150"/>
                  </a:lnTo>
                  <a:lnTo>
                    <a:pt x="260" y="150"/>
                  </a:lnTo>
                  <a:lnTo>
                    <a:pt x="262" y="152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4" y="156"/>
                  </a:lnTo>
                  <a:lnTo>
                    <a:pt x="264" y="158"/>
                  </a:lnTo>
                  <a:lnTo>
                    <a:pt x="264" y="160"/>
                  </a:lnTo>
                  <a:lnTo>
                    <a:pt x="266" y="160"/>
                  </a:lnTo>
                  <a:lnTo>
                    <a:pt x="266" y="162"/>
                  </a:lnTo>
                  <a:lnTo>
                    <a:pt x="268" y="162"/>
                  </a:lnTo>
                  <a:lnTo>
                    <a:pt x="268" y="164"/>
                  </a:lnTo>
                  <a:lnTo>
                    <a:pt x="268" y="166"/>
                  </a:lnTo>
                  <a:lnTo>
                    <a:pt x="268" y="168"/>
                  </a:lnTo>
                  <a:lnTo>
                    <a:pt x="270" y="168"/>
                  </a:lnTo>
                  <a:lnTo>
                    <a:pt x="272" y="170"/>
                  </a:lnTo>
                  <a:lnTo>
                    <a:pt x="270" y="172"/>
                  </a:lnTo>
                  <a:lnTo>
                    <a:pt x="270" y="174"/>
                  </a:lnTo>
                  <a:lnTo>
                    <a:pt x="268" y="176"/>
                  </a:lnTo>
                  <a:lnTo>
                    <a:pt x="268" y="178"/>
                  </a:lnTo>
                  <a:lnTo>
                    <a:pt x="266" y="180"/>
                  </a:lnTo>
                  <a:lnTo>
                    <a:pt x="266" y="182"/>
                  </a:lnTo>
                  <a:lnTo>
                    <a:pt x="266" y="182"/>
                  </a:lnTo>
                  <a:lnTo>
                    <a:pt x="266" y="184"/>
                  </a:lnTo>
                  <a:lnTo>
                    <a:pt x="266" y="186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4" y="190"/>
                  </a:lnTo>
                  <a:lnTo>
                    <a:pt x="264" y="188"/>
                  </a:lnTo>
                  <a:lnTo>
                    <a:pt x="262" y="186"/>
                  </a:lnTo>
                  <a:lnTo>
                    <a:pt x="262" y="184"/>
                  </a:lnTo>
                  <a:lnTo>
                    <a:pt x="262" y="182"/>
                  </a:lnTo>
                  <a:lnTo>
                    <a:pt x="262" y="182"/>
                  </a:lnTo>
                  <a:lnTo>
                    <a:pt x="260" y="182"/>
                  </a:lnTo>
                  <a:lnTo>
                    <a:pt x="260" y="180"/>
                  </a:lnTo>
                  <a:lnTo>
                    <a:pt x="258" y="180"/>
                  </a:lnTo>
                  <a:lnTo>
                    <a:pt x="258" y="178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4" y="176"/>
                  </a:lnTo>
                  <a:lnTo>
                    <a:pt x="254" y="174"/>
                  </a:lnTo>
                  <a:lnTo>
                    <a:pt x="254" y="172"/>
                  </a:lnTo>
                  <a:lnTo>
                    <a:pt x="254" y="170"/>
                  </a:lnTo>
                  <a:lnTo>
                    <a:pt x="254" y="168"/>
                  </a:lnTo>
                  <a:lnTo>
                    <a:pt x="256" y="168"/>
                  </a:lnTo>
                  <a:lnTo>
                    <a:pt x="256" y="166"/>
                  </a:lnTo>
                  <a:lnTo>
                    <a:pt x="256" y="164"/>
                  </a:lnTo>
                  <a:lnTo>
                    <a:pt x="256" y="166"/>
                  </a:lnTo>
                  <a:lnTo>
                    <a:pt x="254" y="166"/>
                  </a:lnTo>
                  <a:lnTo>
                    <a:pt x="254" y="164"/>
                  </a:lnTo>
                  <a:lnTo>
                    <a:pt x="254" y="166"/>
                  </a:lnTo>
                  <a:lnTo>
                    <a:pt x="252" y="166"/>
                  </a:lnTo>
                  <a:lnTo>
                    <a:pt x="252" y="164"/>
                  </a:lnTo>
                  <a:lnTo>
                    <a:pt x="252" y="162"/>
                  </a:lnTo>
                  <a:lnTo>
                    <a:pt x="250" y="162"/>
                  </a:lnTo>
                  <a:lnTo>
                    <a:pt x="250" y="160"/>
                  </a:lnTo>
                  <a:lnTo>
                    <a:pt x="250" y="158"/>
                  </a:lnTo>
                  <a:lnTo>
                    <a:pt x="250" y="156"/>
                  </a:lnTo>
                  <a:lnTo>
                    <a:pt x="250" y="154"/>
                  </a:lnTo>
                  <a:lnTo>
                    <a:pt x="250" y="152"/>
                  </a:lnTo>
                  <a:lnTo>
                    <a:pt x="250" y="150"/>
                  </a:lnTo>
                  <a:lnTo>
                    <a:pt x="250" y="148"/>
                  </a:lnTo>
                  <a:lnTo>
                    <a:pt x="248" y="148"/>
                  </a:lnTo>
                  <a:lnTo>
                    <a:pt x="248" y="146"/>
                  </a:lnTo>
                  <a:lnTo>
                    <a:pt x="250" y="146"/>
                  </a:lnTo>
                  <a:lnTo>
                    <a:pt x="250" y="144"/>
                  </a:lnTo>
                  <a:lnTo>
                    <a:pt x="250" y="142"/>
                  </a:lnTo>
                  <a:lnTo>
                    <a:pt x="250" y="140"/>
                  </a:lnTo>
                  <a:lnTo>
                    <a:pt x="252" y="140"/>
                  </a:lnTo>
                  <a:lnTo>
                    <a:pt x="252" y="142"/>
                  </a:lnTo>
                  <a:lnTo>
                    <a:pt x="252" y="144"/>
                  </a:lnTo>
                  <a:lnTo>
                    <a:pt x="254" y="146"/>
                  </a:lnTo>
                  <a:lnTo>
                    <a:pt x="254" y="148"/>
                  </a:lnTo>
                  <a:lnTo>
                    <a:pt x="254" y="150"/>
                  </a:lnTo>
                  <a:close/>
                  <a:moveTo>
                    <a:pt x="172" y="128"/>
                  </a:moveTo>
                  <a:lnTo>
                    <a:pt x="172" y="130"/>
                  </a:lnTo>
                  <a:lnTo>
                    <a:pt x="174" y="130"/>
                  </a:lnTo>
                  <a:lnTo>
                    <a:pt x="172" y="130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2" y="132"/>
                  </a:lnTo>
                  <a:lnTo>
                    <a:pt x="170" y="132"/>
                  </a:lnTo>
                  <a:lnTo>
                    <a:pt x="168" y="132"/>
                  </a:lnTo>
                  <a:lnTo>
                    <a:pt x="168" y="134"/>
                  </a:lnTo>
                  <a:lnTo>
                    <a:pt x="166" y="134"/>
                  </a:lnTo>
                  <a:lnTo>
                    <a:pt x="166" y="132"/>
                  </a:lnTo>
                  <a:lnTo>
                    <a:pt x="168" y="132"/>
                  </a:lnTo>
                  <a:lnTo>
                    <a:pt x="168" y="130"/>
                  </a:lnTo>
                  <a:lnTo>
                    <a:pt x="170" y="130"/>
                  </a:lnTo>
                  <a:lnTo>
                    <a:pt x="172" y="130"/>
                  </a:lnTo>
                  <a:lnTo>
                    <a:pt x="170" y="130"/>
                  </a:lnTo>
                  <a:lnTo>
                    <a:pt x="172" y="128"/>
                  </a:lnTo>
                  <a:close/>
                  <a:moveTo>
                    <a:pt x="166" y="130"/>
                  </a:moveTo>
                  <a:lnTo>
                    <a:pt x="168" y="130"/>
                  </a:lnTo>
                  <a:lnTo>
                    <a:pt x="166" y="130"/>
                  </a:lnTo>
                  <a:lnTo>
                    <a:pt x="166" y="132"/>
                  </a:lnTo>
                  <a:lnTo>
                    <a:pt x="164" y="132"/>
                  </a:lnTo>
                  <a:lnTo>
                    <a:pt x="162" y="130"/>
                  </a:lnTo>
                  <a:lnTo>
                    <a:pt x="162" y="128"/>
                  </a:lnTo>
                  <a:lnTo>
                    <a:pt x="164" y="128"/>
                  </a:lnTo>
                  <a:lnTo>
                    <a:pt x="166" y="128"/>
                  </a:lnTo>
                  <a:lnTo>
                    <a:pt x="166" y="130"/>
                  </a:lnTo>
                  <a:lnTo>
                    <a:pt x="166" y="128"/>
                  </a:lnTo>
                  <a:lnTo>
                    <a:pt x="164" y="128"/>
                  </a:lnTo>
                  <a:lnTo>
                    <a:pt x="166" y="126"/>
                  </a:lnTo>
                  <a:lnTo>
                    <a:pt x="166" y="128"/>
                  </a:lnTo>
                  <a:lnTo>
                    <a:pt x="166" y="130"/>
                  </a:lnTo>
                  <a:close/>
                  <a:moveTo>
                    <a:pt x="168" y="126"/>
                  </a:moveTo>
                  <a:lnTo>
                    <a:pt x="170" y="128"/>
                  </a:lnTo>
                  <a:lnTo>
                    <a:pt x="170" y="130"/>
                  </a:lnTo>
                  <a:lnTo>
                    <a:pt x="168" y="128"/>
                  </a:lnTo>
                  <a:lnTo>
                    <a:pt x="166" y="128"/>
                  </a:lnTo>
                  <a:lnTo>
                    <a:pt x="166" y="126"/>
                  </a:lnTo>
                  <a:lnTo>
                    <a:pt x="168" y="126"/>
                  </a:lnTo>
                  <a:close/>
                  <a:moveTo>
                    <a:pt x="172" y="126"/>
                  </a:moveTo>
                  <a:lnTo>
                    <a:pt x="170" y="126"/>
                  </a:lnTo>
                  <a:lnTo>
                    <a:pt x="170" y="124"/>
                  </a:lnTo>
                  <a:lnTo>
                    <a:pt x="172" y="124"/>
                  </a:lnTo>
                  <a:lnTo>
                    <a:pt x="172" y="126"/>
                  </a:lnTo>
                  <a:close/>
                  <a:moveTo>
                    <a:pt x="176" y="128"/>
                  </a:moveTo>
                  <a:lnTo>
                    <a:pt x="174" y="128"/>
                  </a:lnTo>
                  <a:lnTo>
                    <a:pt x="172" y="128"/>
                  </a:lnTo>
                  <a:lnTo>
                    <a:pt x="172" y="126"/>
                  </a:lnTo>
                  <a:lnTo>
                    <a:pt x="174" y="126"/>
                  </a:lnTo>
                  <a:lnTo>
                    <a:pt x="174" y="124"/>
                  </a:lnTo>
                  <a:lnTo>
                    <a:pt x="174" y="122"/>
                  </a:lnTo>
                  <a:lnTo>
                    <a:pt x="174" y="124"/>
                  </a:lnTo>
                  <a:lnTo>
                    <a:pt x="174" y="126"/>
                  </a:lnTo>
                  <a:lnTo>
                    <a:pt x="176" y="128"/>
                  </a:lnTo>
                  <a:close/>
                  <a:moveTo>
                    <a:pt x="162" y="124"/>
                  </a:moveTo>
                  <a:lnTo>
                    <a:pt x="160" y="124"/>
                  </a:lnTo>
                  <a:lnTo>
                    <a:pt x="162" y="122"/>
                  </a:lnTo>
                  <a:lnTo>
                    <a:pt x="164" y="122"/>
                  </a:lnTo>
                  <a:lnTo>
                    <a:pt x="164" y="124"/>
                  </a:lnTo>
                  <a:lnTo>
                    <a:pt x="162" y="124"/>
                  </a:lnTo>
                  <a:close/>
                  <a:moveTo>
                    <a:pt x="152" y="122"/>
                  </a:moveTo>
                  <a:lnTo>
                    <a:pt x="150" y="122"/>
                  </a:lnTo>
                  <a:lnTo>
                    <a:pt x="152" y="122"/>
                  </a:lnTo>
                  <a:close/>
                  <a:moveTo>
                    <a:pt x="172" y="122"/>
                  </a:moveTo>
                  <a:lnTo>
                    <a:pt x="172" y="120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close/>
                  <a:moveTo>
                    <a:pt x="150" y="120"/>
                  </a:moveTo>
                  <a:lnTo>
                    <a:pt x="148" y="120"/>
                  </a:lnTo>
                  <a:lnTo>
                    <a:pt x="150" y="120"/>
                  </a:lnTo>
                  <a:lnTo>
                    <a:pt x="150" y="118"/>
                  </a:lnTo>
                  <a:lnTo>
                    <a:pt x="150" y="120"/>
                  </a:lnTo>
                  <a:close/>
                  <a:moveTo>
                    <a:pt x="168" y="118"/>
                  </a:moveTo>
                  <a:lnTo>
                    <a:pt x="168" y="120"/>
                  </a:lnTo>
                  <a:lnTo>
                    <a:pt x="166" y="120"/>
                  </a:lnTo>
                  <a:lnTo>
                    <a:pt x="166" y="118"/>
                  </a:lnTo>
                  <a:lnTo>
                    <a:pt x="168" y="118"/>
                  </a:lnTo>
                  <a:close/>
                  <a:moveTo>
                    <a:pt x="166" y="116"/>
                  </a:moveTo>
                  <a:lnTo>
                    <a:pt x="166" y="118"/>
                  </a:lnTo>
                  <a:lnTo>
                    <a:pt x="166" y="116"/>
                  </a:lnTo>
                  <a:lnTo>
                    <a:pt x="166" y="118"/>
                  </a:lnTo>
                  <a:lnTo>
                    <a:pt x="166" y="116"/>
                  </a:lnTo>
                  <a:close/>
                  <a:moveTo>
                    <a:pt x="170" y="118"/>
                  </a:moveTo>
                  <a:lnTo>
                    <a:pt x="170" y="120"/>
                  </a:lnTo>
                  <a:lnTo>
                    <a:pt x="170" y="118"/>
                  </a:lnTo>
                  <a:lnTo>
                    <a:pt x="172" y="116"/>
                  </a:lnTo>
                  <a:lnTo>
                    <a:pt x="170" y="116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0" y="118"/>
                  </a:lnTo>
                  <a:close/>
                  <a:moveTo>
                    <a:pt x="168" y="112"/>
                  </a:moveTo>
                  <a:lnTo>
                    <a:pt x="170" y="112"/>
                  </a:lnTo>
                  <a:lnTo>
                    <a:pt x="170" y="114"/>
                  </a:lnTo>
                  <a:lnTo>
                    <a:pt x="170" y="116"/>
                  </a:lnTo>
                  <a:lnTo>
                    <a:pt x="170" y="118"/>
                  </a:lnTo>
                  <a:lnTo>
                    <a:pt x="170" y="116"/>
                  </a:lnTo>
                  <a:lnTo>
                    <a:pt x="170" y="114"/>
                  </a:lnTo>
                  <a:lnTo>
                    <a:pt x="168" y="114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8" y="112"/>
                  </a:lnTo>
                  <a:lnTo>
                    <a:pt x="170" y="112"/>
                  </a:lnTo>
                  <a:lnTo>
                    <a:pt x="168" y="112"/>
                  </a:lnTo>
                  <a:close/>
                  <a:moveTo>
                    <a:pt x="154" y="116"/>
                  </a:moveTo>
                  <a:lnTo>
                    <a:pt x="152" y="114"/>
                  </a:lnTo>
                  <a:lnTo>
                    <a:pt x="150" y="112"/>
                  </a:lnTo>
                  <a:lnTo>
                    <a:pt x="150" y="110"/>
                  </a:lnTo>
                  <a:lnTo>
                    <a:pt x="150" y="108"/>
                  </a:lnTo>
                  <a:lnTo>
                    <a:pt x="152" y="108"/>
                  </a:lnTo>
                  <a:lnTo>
                    <a:pt x="154" y="108"/>
                  </a:lnTo>
                  <a:lnTo>
                    <a:pt x="154" y="110"/>
                  </a:lnTo>
                  <a:lnTo>
                    <a:pt x="154" y="112"/>
                  </a:lnTo>
                  <a:lnTo>
                    <a:pt x="154" y="114"/>
                  </a:lnTo>
                  <a:lnTo>
                    <a:pt x="154" y="116"/>
                  </a:lnTo>
                  <a:close/>
                  <a:moveTo>
                    <a:pt x="148" y="106"/>
                  </a:moveTo>
                  <a:lnTo>
                    <a:pt x="148" y="104"/>
                  </a:lnTo>
                  <a:lnTo>
                    <a:pt x="148" y="106"/>
                  </a:lnTo>
                  <a:close/>
                  <a:moveTo>
                    <a:pt x="148" y="104"/>
                  </a:moveTo>
                  <a:lnTo>
                    <a:pt x="148" y="106"/>
                  </a:lnTo>
                  <a:lnTo>
                    <a:pt x="148" y="106"/>
                  </a:lnTo>
                  <a:lnTo>
                    <a:pt x="148" y="104"/>
                  </a:lnTo>
                  <a:lnTo>
                    <a:pt x="148" y="104"/>
                  </a:lnTo>
                  <a:close/>
                  <a:moveTo>
                    <a:pt x="30" y="104"/>
                  </a:move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close/>
                  <a:moveTo>
                    <a:pt x="164" y="100"/>
                  </a:moveTo>
                  <a:lnTo>
                    <a:pt x="162" y="100"/>
                  </a:lnTo>
                  <a:lnTo>
                    <a:pt x="164" y="100"/>
                  </a:lnTo>
                  <a:lnTo>
                    <a:pt x="162" y="100"/>
                  </a:lnTo>
                  <a:lnTo>
                    <a:pt x="164" y="100"/>
                  </a:lnTo>
                  <a:close/>
                  <a:moveTo>
                    <a:pt x="158" y="98"/>
                  </a:moveTo>
                  <a:lnTo>
                    <a:pt x="156" y="98"/>
                  </a:lnTo>
                  <a:lnTo>
                    <a:pt x="156" y="96"/>
                  </a:lnTo>
                  <a:lnTo>
                    <a:pt x="158" y="98"/>
                  </a:lnTo>
                  <a:close/>
                  <a:moveTo>
                    <a:pt x="146" y="104"/>
                  </a:moveTo>
                  <a:lnTo>
                    <a:pt x="146" y="102"/>
                  </a:lnTo>
                  <a:lnTo>
                    <a:pt x="144" y="102"/>
                  </a:lnTo>
                  <a:lnTo>
                    <a:pt x="144" y="100"/>
                  </a:lnTo>
                  <a:lnTo>
                    <a:pt x="142" y="100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4" y="96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2"/>
                  </a:lnTo>
                  <a:lnTo>
                    <a:pt x="146" y="104"/>
                  </a:lnTo>
                  <a:close/>
                  <a:moveTo>
                    <a:pt x="164" y="90"/>
                  </a:moveTo>
                  <a:lnTo>
                    <a:pt x="162" y="90"/>
                  </a:lnTo>
                  <a:lnTo>
                    <a:pt x="160" y="88"/>
                  </a:lnTo>
                  <a:lnTo>
                    <a:pt x="162" y="88"/>
                  </a:lnTo>
                  <a:lnTo>
                    <a:pt x="162" y="90"/>
                  </a:lnTo>
                  <a:lnTo>
                    <a:pt x="164" y="90"/>
                  </a:lnTo>
                  <a:close/>
                  <a:moveTo>
                    <a:pt x="158" y="90"/>
                  </a:moveTo>
                  <a:lnTo>
                    <a:pt x="158" y="88"/>
                  </a:lnTo>
                  <a:lnTo>
                    <a:pt x="158" y="90"/>
                  </a:lnTo>
                  <a:close/>
                  <a:moveTo>
                    <a:pt x="122" y="84"/>
                  </a:moveTo>
                  <a:lnTo>
                    <a:pt x="120" y="82"/>
                  </a:lnTo>
                  <a:lnTo>
                    <a:pt x="122" y="82"/>
                  </a:lnTo>
                  <a:lnTo>
                    <a:pt x="122" y="84"/>
                  </a:lnTo>
                  <a:close/>
                  <a:moveTo>
                    <a:pt x="150" y="86"/>
                  </a:moveTo>
                  <a:lnTo>
                    <a:pt x="148" y="86"/>
                  </a:lnTo>
                  <a:lnTo>
                    <a:pt x="148" y="84"/>
                  </a:lnTo>
                  <a:lnTo>
                    <a:pt x="148" y="82"/>
                  </a:lnTo>
                  <a:lnTo>
                    <a:pt x="150" y="82"/>
                  </a:lnTo>
                  <a:lnTo>
                    <a:pt x="150" y="84"/>
                  </a:lnTo>
                  <a:lnTo>
                    <a:pt x="150" y="86"/>
                  </a:lnTo>
                  <a:close/>
                  <a:moveTo>
                    <a:pt x="126" y="84"/>
                  </a:moveTo>
                  <a:lnTo>
                    <a:pt x="124" y="84"/>
                  </a:lnTo>
                  <a:lnTo>
                    <a:pt x="124" y="82"/>
                  </a:lnTo>
                  <a:lnTo>
                    <a:pt x="122" y="82"/>
                  </a:lnTo>
                  <a:lnTo>
                    <a:pt x="122" y="80"/>
                  </a:lnTo>
                  <a:lnTo>
                    <a:pt x="124" y="80"/>
                  </a:lnTo>
                  <a:lnTo>
                    <a:pt x="124" y="82"/>
                  </a:lnTo>
                  <a:lnTo>
                    <a:pt x="126" y="84"/>
                  </a:lnTo>
                  <a:close/>
                  <a:moveTo>
                    <a:pt x="156" y="80"/>
                  </a:moveTo>
                  <a:lnTo>
                    <a:pt x="156" y="78"/>
                  </a:lnTo>
                  <a:lnTo>
                    <a:pt x="156" y="80"/>
                  </a:lnTo>
                  <a:close/>
                  <a:moveTo>
                    <a:pt x="116" y="64"/>
                  </a:moveTo>
                  <a:lnTo>
                    <a:pt x="114" y="64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4" y="62"/>
                  </a:lnTo>
                  <a:lnTo>
                    <a:pt x="116" y="62"/>
                  </a:lnTo>
                  <a:lnTo>
                    <a:pt x="116" y="64"/>
                  </a:lnTo>
                  <a:close/>
                  <a:moveTo>
                    <a:pt x="174" y="60"/>
                  </a:moveTo>
                  <a:lnTo>
                    <a:pt x="176" y="60"/>
                  </a:lnTo>
                  <a:lnTo>
                    <a:pt x="174" y="62"/>
                  </a:lnTo>
                  <a:lnTo>
                    <a:pt x="174" y="64"/>
                  </a:lnTo>
                  <a:lnTo>
                    <a:pt x="172" y="64"/>
                  </a:lnTo>
                  <a:lnTo>
                    <a:pt x="170" y="64"/>
                  </a:lnTo>
                  <a:lnTo>
                    <a:pt x="168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0" y="60"/>
                  </a:lnTo>
                  <a:lnTo>
                    <a:pt x="172" y="60"/>
                  </a:lnTo>
                  <a:lnTo>
                    <a:pt x="174" y="60"/>
                  </a:lnTo>
                  <a:close/>
                  <a:moveTo>
                    <a:pt x="98" y="58"/>
                  </a:moveTo>
                  <a:lnTo>
                    <a:pt x="98" y="60"/>
                  </a:lnTo>
                  <a:lnTo>
                    <a:pt x="96" y="60"/>
                  </a:lnTo>
                  <a:lnTo>
                    <a:pt x="94" y="58"/>
                  </a:lnTo>
                  <a:lnTo>
                    <a:pt x="92" y="58"/>
                  </a:lnTo>
                  <a:lnTo>
                    <a:pt x="92" y="56"/>
                  </a:lnTo>
                  <a:lnTo>
                    <a:pt x="90" y="56"/>
                  </a:lnTo>
                  <a:lnTo>
                    <a:pt x="90" y="54"/>
                  </a:lnTo>
                  <a:lnTo>
                    <a:pt x="92" y="54"/>
                  </a:lnTo>
                  <a:lnTo>
                    <a:pt x="92" y="52"/>
                  </a:lnTo>
                  <a:lnTo>
                    <a:pt x="94" y="52"/>
                  </a:lnTo>
                  <a:lnTo>
                    <a:pt x="96" y="54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8" y="58"/>
                  </a:lnTo>
                  <a:close/>
                  <a:moveTo>
                    <a:pt x="176" y="128"/>
                  </a:moveTo>
                  <a:lnTo>
                    <a:pt x="176" y="126"/>
                  </a:lnTo>
                  <a:lnTo>
                    <a:pt x="176" y="124"/>
                  </a:lnTo>
                  <a:lnTo>
                    <a:pt x="176" y="122"/>
                  </a:lnTo>
                  <a:lnTo>
                    <a:pt x="176" y="120"/>
                  </a:lnTo>
                  <a:lnTo>
                    <a:pt x="176" y="118"/>
                  </a:lnTo>
                  <a:lnTo>
                    <a:pt x="174" y="118"/>
                  </a:lnTo>
                  <a:lnTo>
                    <a:pt x="174" y="116"/>
                  </a:lnTo>
                  <a:lnTo>
                    <a:pt x="174" y="114"/>
                  </a:lnTo>
                  <a:lnTo>
                    <a:pt x="174" y="116"/>
                  </a:lnTo>
                  <a:lnTo>
                    <a:pt x="174" y="118"/>
                  </a:lnTo>
                  <a:lnTo>
                    <a:pt x="172" y="118"/>
                  </a:lnTo>
                  <a:lnTo>
                    <a:pt x="174" y="116"/>
                  </a:lnTo>
                  <a:lnTo>
                    <a:pt x="172" y="116"/>
                  </a:lnTo>
                  <a:lnTo>
                    <a:pt x="174" y="114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2" y="114"/>
                  </a:lnTo>
                  <a:lnTo>
                    <a:pt x="170" y="114"/>
                  </a:lnTo>
                  <a:lnTo>
                    <a:pt x="172" y="112"/>
                  </a:lnTo>
                  <a:lnTo>
                    <a:pt x="174" y="112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8" y="110"/>
                  </a:lnTo>
                  <a:lnTo>
                    <a:pt x="178" y="108"/>
                  </a:lnTo>
                  <a:lnTo>
                    <a:pt x="176" y="108"/>
                  </a:lnTo>
                  <a:lnTo>
                    <a:pt x="174" y="108"/>
                  </a:lnTo>
                  <a:lnTo>
                    <a:pt x="172" y="108"/>
                  </a:lnTo>
                  <a:lnTo>
                    <a:pt x="170" y="108"/>
                  </a:lnTo>
                  <a:lnTo>
                    <a:pt x="170" y="106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70" y="104"/>
                  </a:lnTo>
                  <a:lnTo>
                    <a:pt x="170" y="102"/>
                  </a:lnTo>
                  <a:lnTo>
                    <a:pt x="168" y="102"/>
                  </a:lnTo>
                  <a:lnTo>
                    <a:pt x="168" y="100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6" y="96"/>
                  </a:lnTo>
                  <a:lnTo>
                    <a:pt x="166" y="94"/>
                  </a:lnTo>
                  <a:lnTo>
                    <a:pt x="166" y="92"/>
                  </a:lnTo>
                  <a:lnTo>
                    <a:pt x="164" y="92"/>
                  </a:lnTo>
                  <a:lnTo>
                    <a:pt x="164" y="94"/>
                  </a:lnTo>
                  <a:lnTo>
                    <a:pt x="164" y="92"/>
                  </a:lnTo>
                  <a:lnTo>
                    <a:pt x="164" y="90"/>
                  </a:lnTo>
                  <a:lnTo>
                    <a:pt x="164" y="88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2" y="86"/>
                  </a:lnTo>
                  <a:lnTo>
                    <a:pt x="160" y="86"/>
                  </a:lnTo>
                  <a:lnTo>
                    <a:pt x="160" y="84"/>
                  </a:lnTo>
                  <a:lnTo>
                    <a:pt x="158" y="82"/>
                  </a:lnTo>
                  <a:lnTo>
                    <a:pt x="158" y="80"/>
                  </a:lnTo>
                  <a:lnTo>
                    <a:pt x="156" y="78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6" y="72"/>
                  </a:lnTo>
                  <a:lnTo>
                    <a:pt x="158" y="72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2" y="70"/>
                  </a:lnTo>
                  <a:lnTo>
                    <a:pt x="162" y="68"/>
                  </a:lnTo>
                  <a:lnTo>
                    <a:pt x="164" y="68"/>
                  </a:lnTo>
                  <a:lnTo>
                    <a:pt x="164" y="66"/>
                  </a:lnTo>
                  <a:lnTo>
                    <a:pt x="166" y="68"/>
                  </a:lnTo>
                  <a:lnTo>
                    <a:pt x="166" y="66"/>
                  </a:lnTo>
                  <a:lnTo>
                    <a:pt x="168" y="64"/>
                  </a:lnTo>
                  <a:lnTo>
                    <a:pt x="170" y="64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6" y="66"/>
                  </a:lnTo>
                  <a:lnTo>
                    <a:pt x="166" y="68"/>
                  </a:lnTo>
                  <a:lnTo>
                    <a:pt x="168" y="68"/>
                  </a:lnTo>
                  <a:lnTo>
                    <a:pt x="168" y="66"/>
                  </a:lnTo>
                  <a:lnTo>
                    <a:pt x="170" y="66"/>
                  </a:lnTo>
                  <a:lnTo>
                    <a:pt x="172" y="66"/>
                  </a:lnTo>
                  <a:lnTo>
                    <a:pt x="174" y="66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80" y="64"/>
                  </a:lnTo>
                  <a:lnTo>
                    <a:pt x="182" y="64"/>
                  </a:lnTo>
                  <a:lnTo>
                    <a:pt x="182" y="62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76" y="60"/>
                  </a:lnTo>
                  <a:lnTo>
                    <a:pt x="176" y="58"/>
                  </a:lnTo>
                  <a:lnTo>
                    <a:pt x="174" y="58"/>
                  </a:lnTo>
                  <a:lnTo>
                    <a:pt x="174" y="60"/>
                  </a:lnTo>
                  <a:lnTo>
                    <a:pt x="172" y="60"/>
                  </a:lnTo>
                  <a:lnTo>
                    <a:pt x="170" y="60"/>
                  </a:lnTo>
                  <a:lnTo>
                    <a:pt x="168" y="60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4" y="58"/>
                  </a:lnTo>
                  <a:lnTo>
                    <a:pt x="164" y="60"/>
                  </a:lnTo>
                  <a:lnTo>
                    <a:pt x="166" y="58"/>
                  </a:lnTo>
                  <a:lnTo>
                    <a:pt x="166" y="60"/>
                  </a:lnTo>
                  <a:lnTo>
                    <a:pt x="168" y="62"/>
                  </a:lnTo>
                  <a:lnTo>
                    <a:pt x="168" y="64"/>
                  </a:lnTo>
                  <a:lnTo>
                    <a:pt x="166" y="64"/>
                  </a:lnTo>
                  <a:lnTo>
                    <a:pt x="164" y="64"/>
                  </a:lnTo>
                  <a:lnTo>
                    <a:pt x="164" y="66"/>
                  </a:lnTo>
                  <a:lnTo>
                    <a:pt x="162" y="66"/>
                  </a:lnTo>
                  <a:lnTo>
                    <a:pt x="162" y="68"/>
                  </a:lnTo>
                  <a:lnTo>
                    <a:pt x="160" y="68"/>
                  </a:lnTo>
                  <a:lnTo>
                    <a:pt x="158" y="68"/>
                  </a:lnTo>
                  <a:lnTo>
                    <a:pt x="158" y="66"/>
                  </a:lnTo>
                  <a:lnTo>
                    <a:pt x="156" y="64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0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8" y="56"/>
                  </a:lnTo>
                  <a:lnTo>
                    <a:pt x="156" y="56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4" y="50"/>
                  </a:lnTo>
                  <a:lnTo>
                    <a:pt x="152" y="50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2" y="48"/>
                  </a:lnTo>
                  <a:lnTo>
                    <a:pt x="152" y="46"/>
                  </a:lnTo>
                  <a:lnTo>
                    <a:pt x="152" y="44"/>
                  </a:lnTo>
                  <a:lnTo>
                    <a:pt x="154" y="44"/>
                  </a:lnTo>
                  <a:lnTo>
                    <a:pt x="152" y="42"/>
                  </a:lnTo>
                  <a:lnTo>
                    <a:pt x="152" y="40"/>
                  </a:lnTo>
                  <a:lnTo>
                    <a:pt x="150" y="4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8" y="34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40" y="34"/>
                  </a:lnTo>
                  <a:lnTo>
                    <a:pt x="138" y="34"/>
                  </a:lnTo>
                  <a:lnTo>
                    <a:pt x="138" y="32"/>
                  </a:lnTo>
                  <a:lnTo>
                    <a:pt x="136" y="32"/>
                  </a:lnTo>
                  <a:lnTo>
                    <a:pt x="134" y="32"/>
                  </a:lnTo>
                  <a:lnTo>
                    <a:pt x="132" y="32"/>
                  </a:lnTo>
                  <a:lnTo>
                    <a:pt x="132" y="30"/>
                  </a:lnTo>
                  <a:lnTo>
                    <a:pt x="130" y="30"/>
                  </a:lnTo>
                  <a:lnTo>
                    <a:pt x="132" y="32"/>
                  </a:lnTo>
                  <a:lnTo>
                    <a:pt x="132" y="34"/>
                  </a:lnTo>
                  <a:lnTo>
                    <a:pt x="134" y="34"/>
                  </a:lnTo>
                  <a:lnTo>
                    <a:pt x="136" y="34"/>
                  </a:lnTo>
                  <a:lnTo>
                    <a:pt x="136" y="36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4" y="36"/>
                  </a:lnTo>
                  <a:lnTo>
                    <a:pt x="146" y="36"/>
                  </a:lnTo>
                  <a:lnTo>
                    <a:pt x="148" y="38"/>
                  </a:lnTo>
                  <a:lnTo>
                    <a:pt x="148" y="40"/>
                  </a:lnTo>
                  <a:lnTo>
                    <a:pt x="148" y="40"/>
                  </a:lnTo>
                  <a:lnTo>
                    <a:pt x="148" y="42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8" y="46"/>
                  </a:lnTo>
                  <a:lnTo>
                    <a:pt x="150" y="46"/>
                  </a:lnTo>
                  <a:lnTo>
                    <a:pt x="150" y="48"/>
                  </a:lnTo>
                  <a:lnTo>
                    <a:pt x="148" y="48"/>
                  </a:lnTo>
                  <a:lnTo>
                    <a:pt x="148" y="50"/>
                  </a:lnTo>
                  <a:lnTo>
                    <a:pt x="150" y="52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6" y="54"/>
                  </a:lnTo>
                  <a:lnTo>
                    <a:pt x="144" y="54"/>
                  </a:lnTo>
                  <a:lnTo>
                    <a:pt x="142" y="54"/>
                  </a:lnTo>
                  <a:lnTo>
                    <a:pt x="140" y="54"/>
                  </a:lnTo>
                  <a:lnTo>
                    <a:pt x="138" y="52"/>
                  </a:lnTo>
                  <a:lnTo>
                    <a:pt x="136" y="52"/>
                  </a:lnTo>
                  <a:lnTo>
                    <a:pt x="134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8" y="44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6" y="56"/>
                  </a:lnTo>
                  <a:lnTo>
                    <a:pt x="138" y="56"/>
                  </a:lnTo>
                  <a:lnTo>
                    <a:pt x="140" y="56"/>
                  </a:lnTo>
                  <a:lnTo>
                    <a:pt x="144" y="58"/>
                  </a:lnTo>
                  <a:lnTo>
                    <a:pt x="146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0" y="54"/>
                  </a:lnTo>
                  <a:lnTo>
                    <a:pt x="152" y="54"/>
                  </a:lnTo>
                  <a:lnTo>
                    <a:pt x="152" y="56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50" y="60"/>
                  </a:lnTo>
                  <a:lnTo>
                    <a:pt x="152" y="62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2" y="74"/>
                  </a:lnTo>
                  <a:lnTo>
                    <a:pt x="150" y="76"/>
                  </a:lnTo>
                  <a:lnTo>
                    <a:pt x="150" y="78"/>
                  </a:lnTo>
                  <a:lnTo>
                    <a:pt x="150" y="80"/>
                  </a:lnTo>
                  <a:lnTo>
                    <a:pt x="150" y="82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48" y="84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6" y="86"/>
                  </a:lnTo>
                  <a:lnTo>
                    <a:pt x="144" y="86"/>
                  </a:lnTo>
                  <a:lnTo>
                    <a:pt x="142" y="86"/>
                  </a:lnTo>
                  <a:lnTo>
                    <a:pt x="142" y="84"/>
                  </a:lnTo>
                  <a:lnTo>
                    <a:pt x="140" y="84"/>
                  </a:lnTo>
                  <a:lnTo>
                    <a:pt x="140" y="82"/>
                  </a:lnTo>
                  <a:lnTo>
                    <a:pt x="138" y="82"/>
                  </a:lnTo>
                  <a:lnTo>
                    <a:pt x="136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0" y="76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6" y="74"/>
                  </a:lnTo>
                  <a:lnTo>
                    <a:pt x="138" y="74"/>
                  </a:lnTo>
                  <a:lnTo>
                    <a:pt x="140" y="74"/>
                  </a:lnTo>
                  <a:lnTo>
                    <a:pt x="140" y="72"/>
                  </a:lnTo>
                  <a:lnTo>
                    <a:pt x="138" y="72"/>
                  </a:lnTo>
                  <a:lnTo>
                    <a:pt x="136" y="72"/>
                  </a:lnTo>
                  <a:lnTo>
                    <a:pt x="134" y="72"/>
                  </a:lnTo>
                  <a:lnTo>
                    <a:pt x="132" y="72"/>
                  </a:lnTo>
                  <a:lnTo>
                    <a:pt x="130" y="72"/>
                  </a:lnTo>
                  <a:lnTo>
                    <a:pt x="128" y="72"/>
                  </a:lnTo>
                  <a:lnTo>
                    <a:pt x="128" y="74"/>
                  </a:lnTo>
                  <a:lnTo>
                    <a:pt x="126" y="74"/>
                  </a:lnTo>
                  <a:lnTo>
                    <a:pt x="126" y="72"/>
                  </a:lnTo>
                  <a:lnTo>
                    <a:pt x="124" y="72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2" y="70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20" y="64"/>
                  </a:lnTo>
                  <a:lnTo>
                    <a:pt x="120" y="62"/>
                  </a:lnTo>
                  <a:lnTo>
                    <a:pt x="118" y="60"/>
                  </a:lnTo>
                  <a:lnTo>
                    <a:pt x="118" y="58"/>
                  </a:lnTo>
                  <a:lnTo>
                    <a:pt x="118" y="56"/>
                  </a:lnTo>
                  <a:lnTo>
                    <a:pt x="118" y="54"/>
                  </a:lnTo>
                  <a:lnTo>
                    <a:pt x="118" y="52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0" y="48"/>
                  </a:lnTo>
                  <a:lnTo>
                    <a:pt x="122" y="48"/>
                  </a:lnTo>
                  <a:lnTo>
                    <a:pt x="120" y="48"/>
                  </a:lnTo>
                  <a:lnTo>
                    <a:pt x="120" y="50"/>
                  </a:lnTo>
                  <a:lnTo>
                    <a:pt x="118" y="48"/>
                  </a:lnTo>
                  <a:lnTo>
                    <a:pt x="116" y="48"/>
                  </a:lnTo>
                  <a:lnTo>
                    <a:pt x="116" y="50"/>
                  </a:lnTo>
                  <a:lnTo>
                    <a:pt x="114" y="50"/>
                  </a:lnTo>
                  <a:lnTo>
                    <a:pt x="114" y="52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12" y="60"/>
                  </a:lnTo>
                  <a:lnTo>
                    <a:pt x="112" y="58"/>
                  </a:lnTo>
                  <a:lnTo>
                    <a:pt x="112" y="56"/>
                  </a:lnTo>
                  <a:lnTo>
                    <a:pt x="110" y="54"/>
                  </a:lnTo>
                  <a:lnTo>
                    <a:pt x="108" y="54"/>
                  </a:lnTo>
                  <a:lnTo>
                    <a:pt x="108" y="52"/>
                  </a:lnTo>
                  <a:lnTo>
                    <a:pt x="108" y="50"/>
                  </a:lnTo>
                  <a:lnTo>
                    <a:pt x="104" y="42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0" y="40"/>
                  </a:lnTo>
                  <a:lnTo>
                    <a:pt x="100" y="42"/>
                  </a:lnTo>
                  <a:lnTo>
                    <a:pt x="102" y="44"/>
                  </a:lnTo>
                  <a:lnTo>
                    <a:pt x="104" y="48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4"/>
                  </a:lnTo>
                  <a:lnTo>
                    <a:pt x="108" y="54"/>
                  </a:lnTo>
                  <a:lnTo>
                    <a:pt x="108" y="56"/>
                  </a:lnTo>
                  <a:lnTo>
                    <a:pt x="110" y="58"/>
                  </a:lnTo>
                  <a:lnTo>
                    <a:pt x="110" y="60"/>
                  </a:lnTo>
                  <a:lnTo>
                    <a:pt x="110" y="62"/>
                  </a:lnTo>
                  <a:lnTo>
                    <a:pt x="108" y="62"/>
                  </a:lnTo>
                  <a:lnTo>
                    <a:pt x="106" y="62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4" y="60"/>
                  </a:lnTo>
                  <a:lnTo>
                    <a:pt x="102" y="58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2" y="52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48"/>
                  </a:lnTo>
                  <a:lnTo>
                    <a:pt x="86" y="46"/>
                  </a:lnTo>
                  <a:lnTo>
                    <a:pt x="86" y="44"/>
                  </a:lnTo>
                  <a:lnTo>
                    <a:pt x="84" y="44"/>
                  </a:lnTo>
                  <a:lnTo>
                    <a:pt x="82" y="42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0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6" y="36"/>
                  </a:lnTo>
                  <a:lnTo>
                    <a:pt x="76" y="34"/>
                  </a:lnTo>
                  <a:lnTo>
                    <a:pt x="76" y="36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6" y="42"/>
                  </a:lnTo>
                  <a:lnTo>
                    <a:pt x="78" y="40"/>
                  </a:lnTo>
                  <a:lnTo>
                    <a:pt x="78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6" y="56"/>
                  </a:lnTo>
                  <a:lnTo>
                    <a:pt x="84" y="56"/>
                  </a:lnTo>
                  <a:lnTo>
                    <a:pt x="84" y="58"/>
                  </a:lnTo>
                  <a:lnTo>
                    <a:pt x="82" y="56"/>
                  </a:lnTo>
                  <a:lnTo>
                    <a:pt x="80" y="56"/>
                  </a:lnTo>
                  <a:lnTo>
                    <a:pt x="78" y="58"/>
                  </a:lnTo>
                  <a:lnTo>
                    <a:pt x="78" y="56"/>
                  </a:lnTo>
                  <a:lnTo>
                    <a:pt x="76" y="56"/>
                  </a:lnTo>
                  <a:lnTo>
                    <a:pt x="76" y="58"/>
                  </a:lnTo>
                  <a:lnTo>
                    <a:pt x="74" y="58"/>
                  </a:lnTo>
                  <a:lnTo>
                    <a:pt x="74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68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6" y="64"/>
                  </a:lnTo>
                  <a:lnTo>
                    <a:pt x="76" y="62"/>
                  </a:lnTo>
                  <a:lnTo>
                    <a:pt x="78" y="60"/>
                  </a:lnTo>
                  <a:lnTo>
                    <a:pt x="80" y="60"/>
                  </a:lnTo>
                  <a:lnTo>
                    <a:pt x="82" y="60"/>
                  </a:lnTo>
                  <a:lnTo>
                    <a:pt x="82" y="62"/>
                  </a:lnTo>
                  <a:lnTo>
                    <a:pt x="84" y="62"/>
                  </a:lnTo>
                  <a:lnTo>
                    <a:pt x="86" y="60"/>
                  </a:lnTo>
                  <a:lnTo>
                    <a:pt x="86" y="62"/>
                  </a:lnTo>
                  <a:lnTo>
                    <a:pt x="88" y="62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4" y="64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8" y="64"/>
                  </a:lnTo>
                  <a:lnTo>
                    <a:pt x="100" y="64"/>
                  </a:lnTo>
                  <a:lnTo>
                    <a:pt x="100" y="66"/>
                  </a:lnTo>
                  <a:lnTo>
                    <a:pt x="102" y="66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6" y="68"/>
                  </a:lnTo>
                  <a:lnTo>
                    <a:pt x="106" y="70"/>
                  </a:lnTo>
                  <a:lnTo>
                    <a:pt x="108" y="70"/>
                  </a:lnTo>
                  <a:lnTo>
                    <a:pt x="110" y="70"/>
                  </a:lnTo>
                  <a:lnTo>
                    <a:pt x="112" y="70"/>
                  </a:lnTo>
                  <a:lnTo>
                    <a:pt x="114" y="70"/>
                  </a:lnTo>
                  <a:lnTo>
                    <a:pt x="114" y="72"/>
                  </a:lnTo>
                  <a:lnTo>
                    <a:pt x="116" y="72"/>
                  </a:lnTo>
                  <a:lnTo>
                    <a:pt x="118" y="74"/>
                  </a:lnTo>
                  <a:lnTo>
                    <a:pt x="118" y="76"/>
                  </a:lnTo>
                  <a:lnTo>
                    <a:pt x="120" y="76"/>
                  </a:lnTo>
                  <a:lnTo>
                    <a:pt x="120" y="78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0" y="80"/>
                  </a:lnTo>
                  <a:lnTo>
                    <a:pt x="118" y="80"/>
                  </a:lnTo>
                  <a:lnTo>
                    <a:pt x="116" y="80"/>
                  </a:lnTo>
                  <a:lnTo>
                    <a:pt x="116" y="78"/>
                  </a:lnTo>
                  <a:lnTo>
                    <a:pt x="116" y="80"/>
                  </a:lnTo>
                  <a:lnTo>
                    <a:pt x="116" y="82"/>
                  </a:lnTo>
                  <a:lnTo>
                    <a:pt x="114" y="82"/>
                  </a:lnTo>
                  <a:lnTo>
                    <a:pt x="114" y="80"/>
                  </a:lnTo>
                  <a:lnTo>
                    <a:pt x="112" y="78"/>
                  </a:lnTo>
                  <a:lnTo>
                    <a:pt x="112" y="76"/>
                  </a:lnTo>
                  <a:lnTo>
                    <a:pt x="110" y="74"/>
                  </a:lnTo>
                  <a:lnTo>
                    <a:pt x="108" y="72"/>
                  </a:lnTo>
                  <a:lnTo>
                    <a:pt x="106" y="72"/>
                  </a:lnTo>
                  <a:lnTo>
                    <a:pt x="106" y="74"/>
                  </a:lnTo>
                  <a:lnTo>
                    <a:pt x="108" y="76"/>
                  </a:lnTo>
                  <a:lnTo>
                    <a:pt x="108" y="78"/>
                  </a:lnTo>
                  <a:lnTo>
                    <a:pt x="108" y="80"/>
                  </a:lnTo>
                  <a:lnTo>
                    <a:pt x="110" y="80"/>
                  </a:lnTo>
                  <a:lnTo>
                    <a:pt x="112" y="80"/>
                  </a:lnTo>
                  <a:lnTo>
                    <a:pt x="112" y="82"/>
                  </a:lnTo>
                  <a:lnTo>
                    <a:pt x="114" y="82"/>
                  </a:lnTo>
                  <a:lnTo>
                    <a:pt x="112" y="82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08" y="84"/>
                  </a:lnTo>
                  <a:lnTo>
                    <a:pt x="110" y="84"/>
                  </a:lnTo>
                  <a:lnTo>
                    <a:pt x="112" y="84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6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8" y="88"/>
                  </a:lnTo>
                  <a:lnTo>
                    <a:pt x="118" y="90"/>
                  </a:lnTo>
                  <a:lnTo>
                    <a:pt x="116" y="92"/>
                  </a:lnTo>
                  <a:lnTo>
                    <a:pt x="118" y="92"/>
                  </a:lnTo>
                  <a:lnTo>
                    <a:pt x="120" y="92"/>
                  </a:lnTo>
                  <a:lnTo>
                    <a:pt x="122" y="94"/>
                  </a:lnTo>
                  <a:lnTo>
                    <a:pt x="122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4" y="96"/>
                  </a:lnTo>
                  <a:lnTo>
                    <a:pt x="122" y="96"/>
                  </a:lnTo>
                  <a:lnTo>
                    <a:pt x="122" y="94"/>
                  </a:lnTo>
                  <a:lnTo>
                    <a:pt x="120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0" y="86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20" y="86"/>
                  </a:lnTo>
                  <a:lnTo>
                    <a:pt x="120" y="84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0" y="86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6" y="86"/>
                  </a:lnTo>
                  <a:lnTo>
                    <a:pt x="128" y="88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4" y="94"/>
                  </a:lnTo>
                  <a:lnTo>
                    <a:pt x="134" y="96"/>
                  </a:lnTo>
                  <a:lnTo>
                    <a:pt x="134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0" y="98"/>
                  </a:lnTo>
                  <a:lnTo>
                    <a:pt x="130" y="100"/>
                  </a:lnTo>
                  <a:lnTo>
                    <a:pt x="128" y="100"/>
                  </a:lnTo>
                  <a:lnTo>
                    <a:pt x="128" y="102"/>
                  </a:lnTo>
                  <a:lnTo>
                    <a:pt x="126" y="102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4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6" y="106"/>
                  </a:lnTo>
                  <a:lnTo>
                    <a:pt x="116" y="108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4" y="112"/>
                  </a:lnTo>
                  <a:lnTo>
                    <a:pt x="124" y="110"/>
                  </a:lnTo>
                  <a:lnTo>
                    <a:pt x="124" y="108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2" y="108"/>
                  </a:lnTo>
                  <a:lnTo>
                    <a:pt x="132" y="110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0"/>
                  </a:lnTo>
                  <a:lnTo>
                    <a:pt x="132" y="108"/>
                  </a:lnTo>
                  <a:lnTo>
                    <a:pt x="132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4" y="102"/>
                  </a:lnTo>
                  <a:lnTo>
                    <a:pt x="136" y="102"/>
                  </a:lnTo>
                  <a:lnTo>
                    <a:pt x="136" y="104"/>
                  </a:lnTo>
                  <a:lnTo>
                    <a:pt x="136" y="106"/>
                  </a:lnTo>
                  <a:lnTo>
                    <a:pt x="138" y="106"/>
                  </a:lnTo>
                  <a:lnTo>
                    <a:pt x="136" y="104"/>
                  </a:lnTo>
                  <a:lnTo>
                    <a:pt x="136" y="102"/>
                  </a:lnTo>
                  <a:lnTo>
                    <a:pt x="136" y="100"/>
                  </a:lnTo>
                  <a:lnTo>
                    <a:pt x="136" y="98"/>
                  </a:lnTo>
                  <a:lnTo>
                    <a:pt x="138" y="98"/>
                  </a:lnTo>
                  <a:lnTo>
                    <a:pt x="140" y="100"/>
                  </a:lnTo>
                  <a:lnTo>
                    <a:pt x="142" y="102"/>
                  </a:lnTo>
                  <a:lnTo>
                    <a:pt x="142" y="104"/>
                  </a:lnTo>
                  <a:lnTo>
                    <a:pt x="144" y="104"/>
                  </a:lnTo>
                  <a:lnTo>
                    <a:pt x="144" y="106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48" y="110"/>
                  </a:lnTo>
                  <a:lnTo>
                    <a:pt x="146" y="110"/>
                  </a:lnTo>
                  <a:lnTo>
                    <a:pt x="146" y="108"/>
                  </a:lnTo>
                  <a:lnTo>
                    <a:pt x="144" y="108"/>
                  </a:lnTo>
                  <a:lnTo>
                    <a:pt x="144" y="110"/>
                  </a:lnTo>
                  <a:lnTo>
                    <a:pt x="146" y="110"/>
                  </a:lnTo>
                  <a:lnTo>
                    <a:pt x="146" y="112"/>
                  </a:lnTo>
                  <a:lnTo>
                    <a:pt x="148" y="112"/>
                  </a:lnTo>
                  <a:lnTo>
                    <a:pt x="146" y="112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48" y="116"/>
                  </a:lnTo>
                  <a:lnTo>
                    <a:pt x="148" y="114"/>
                  </a:lnTo>
                  <a:lnTo>
                    <a:pt x="148" y="114"/>
                  </a:lnTo>
                  <a:lnTo>
                    <a:pt x="150" y="116"/>
                  </a:lnTo>
                  <a:lnTo>
                    <a:pt x="150" y="118"/>
                  </a:lnTo>
                  <a:lnTo>
                    <a:pt x="148" y="118"/>
                  </a:lnTo>
                  <a:lnTo>
                    <a:pt x="148" y="120"/>
                  </a:lnTo>
                  <a:lnTo>
                    <a:pt x="148" y="120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6" y="122"/>
                  </a:lnTo>
                  <a:lnTo>
                    <a:pt x="146" y="124"/>
                  </a:lnTo>
                  <a:lnTo>
                    <a:pt x="146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6" y="124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50" y="124"/>
                  </a:lnTo>
                  <a:lnTo>
                    <a:pt x="150" y="122"/>
                  </a:lnTo>
                  <a:lnTo>
                    <a:pt x="150" y="124"/>
                  </a:lnTo>
                  <a:lnTo>
                    <a:pt x="150" y="126"/>
                  </a:lnTo>
                  <a:lnTo>
                    <a:pt x="150" y="124"/>
                  </a:lnTo>
                  <a:lnTo>
                    <a:pt x="152" y="124"/>
                  </a:lnTo>
                  <a:lnTo>
                    <a:pt x="152" y="122"/>
                  </a:lnTo>
                  <a:lnTo>
                    <a:pt x="152" y="124"/>
                  </a:lnTo>
                  <a:lnTo>
                    <a:pt x="154" y="124"/>
                  </a:lnTo>
                  <a:lnTo>
                    <a:pt x="154" y="126"/>
                  </a:lnTo>
                  <a:lnTo>
                    <a:pt x="154" y="128"/>
                  </a:lnTo>
                  <a:lnTo>
                    <a:pt x="154" y="130"/>
                  </a:lnTo>
                  <a:lnTo>
                    <a:pt x="154" y="132"/>
                  </a:lnTo>
                  <a:lnTo>
                    <a:pt x="156" y="132"/>
                  </a:lnTo>
                  <a:lnTo>
                    <a:pt x="156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6" y="134"/>
                  </a:lnTo>
                  <a:lnTo>
                    <a:pt x="158" y="136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58" y="142"/>
                  </a:lnTo>
                  <a:lnTo>
                    <a:pt x="158" y="144"/>
                  </a:lnTo>
                  <a:lnTo>
                    <a:pt x="158" y="146"/>
                  </a:lnTo>
                  <a:lnTo>
                    <a:pt x="156" y="146"/>
                  </a:lnTo>
                  <a:lnTo>
                    <a:pt x="156" y="144"/>
                  </a:lnTo>
                  <a:lnTo>
                    <a:pt x="156" y="146"/>
                  </a:lnTo>
                  <a:lnTo>
                    <a:pt x="156" y="148"/>
                  </a:lnTo>
                  <a:lnTo>
                    <a:pt x="154" y="148"/>
                  </a:lnTo>
                  <a:lnTo>
                    <a:pt x="154" y="150"/>
                  </a:lnTo>
                  <a:lnTo>
                    <a:pt x="152" y="150"/>
                  </a:lnTo>
                  <a:lnTo>
                    <a:pt x="150" y="150"/>
                  </a:lnTo>
                  <a:lnTo>
                    <a:pt x="148" y="150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48" y="150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0" y="154"/>
                  </a:lnTo>
                  <a:lnTo>
                    <a:pt x="138" y="154"/>
                  </a:lnTo>
                  <a:lnTo>
                    <a:pt x="138" y="152"/>
                  </a:lnTo>
                  <a:lnTo>
                    <a:pt x="138" y="150"/>
                  </a:lnTo>
                  <a:lnTo>
                    <a:pt x="138" y="148"/>
                  </a:lnTo>
                  <a:lnTo>
                    <a:pt x="140" y="148"/>
                  </a:lnTo>
                  <a:lnTo>
                    <a:pt x="140" y="146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6" y="142"/>
                  </a:lnTo>
                  <a:lnTo>
                    <a:pt x="136" y="140"/>
                  </a:lnTo>
                  <a:lnTo>
                    <a:pt x="136" y="138"/>
                  </a:lnTo>
                  <a:lnTo>
                    <a:pt x="136" y="140"/>
                  </a:lnTo>
                  <a:lnTo>
                    <a:pt x="136" y="142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4"/>
                  </a:lnTo>
                  <a:lnTo>
                    <a:pt x="132" y="142"/>
                  </a:lnTo>
                  <a:lnTo>
                    <a:pt x="130" y="144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4" y="138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0" y="136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0" y="140"/>
                  </a:lnTo>
                  <a:lnTo>
                    <a:pt x="122" y="140"/>
                  </a:lnTo>
                  <a:lnTo>
                    <a:pt x="122" y="142"/>
                  </a:lnTo>
                  <a:lnTo>
                    <a:pt x="120" y="142"/>
                  </a:lnTo>
                  <a:lnTo>
                    <a:pt x="120" y="144"/>
                  </a:lnTo>
                  <a:lnTo>
                    <a:pt x="118" y="146"/>
                  </a:lnTo>
                  <a:lnTo>
                    <a:pt x="118" y="144"/>
                  </a:lnTo>
                  <a:lnTo>
                    <a:pt x="116" y="144"/>
                  </a:lnTo>
                  <a:lnTo>
                    <a:pt x="114" y="144"/>
                  </a:lnTo>
                  <a:lnTo>
                    <a:pt x="114" y="142"/>
                  </a:lnTo>
                  <a:lnTo>
                    <a:pt x="112" y="142"/>
                  </a:lnTo>
                  <a:lnTo>
                    <a:pt x="114" y="144"/>
                  </a:lnTo>
                  <a:lnTo>
                    <a:pt x="116" y="144"/>
                  </a:lnTo>
                  <a:lnTo>
                    <a:pt x="116" y="146"/>
                  </a:lnTo>
                  <a:lnTo>
                    <a:pt x="118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0" y="154"/>
                  </a:lnTo>
                  <a:lnTo>
                    <a:pt x="122" y="154"/>
                  </a:lnTo>
                  <a:lnTo>
                    <a:pt x="122" y="152"/>
                  </a:lnTo>
                  <a:lnTo>
                    <a:pt x="122" y="150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2" y="146"/>
                  </a:lnTo>
                  <a:lnTo>
                    <a:pt x="122" y="144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6" y="144"/>
                  </a:lnTo>
                  <a:lnTo>
                    <a:pt x="128" y="144"/>
                  </a:lnTo>
                  <a:lnTo>
                    <a:pt x="128" y="146"/>
                  </a:lnTo>
                  <a:lnTo>
                    <a:pt x="126" y="146"/>
                  </a:lnTo>
                  <a:lnTo>
                    <a:pt x="128" y="148"/>
                  </a:lnTo>
                  <a:lnTo>
                    <a:pt x="130" y="148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4"/>
                  </a:lnTo>
                  <a:lnTo>
                    <a:pt x="132" y="156"/>
                  </a:lnTo>
                  <a:lnTo>
                    <a:pt x="132" y="158"/>
                  </a:lnTo>
                  <a:lnTo>
                    <a:pt x="130" y="158"/>
                  </a:lnTo>
                  <a:lnTo>
                    <a:pt x="128" y="158"/>
                  </a:lnTo>
                  <a:lnTo>
                    <a:pt x="128" y="156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2" y="156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6" y="152"/>
                  </a:lnTo>
                  <a:lnTo>
                    <a:pt x="114" y="152"/>
                  </a:lnTo>
                  <a:lnTo>
                    <a:pt x="114" y="150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10" y="15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08" y="154"/>
                  </a:lnTo>
                  <a:lnTo>
                    <a:pt x="110" y="154"/>
                  </a:lnTo>
                  <a:lnTo>
                    <a:pt x="110" y="156"/>
                  </a:lnTo>
                  <a:lnTo>
                    <a:pt x="112" y="158"/>
                  </a:lnTo>
                  <a:lnTo>
                    <a:pt x="112" y="160"/>
                  </a:lnTo>
                  <a:lnTo>
                    <a:pt x="114" y="160"/>
                  </a:lnTo>
                  <a:lnTo>
                    <a:pt x="114" y="162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4" y="168"/>
                  </a:lnTo>
                  <a:lnTo>
                    <a:pt x="112" y="168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0" y="172"/>
                  </a:lnTo>
                  <a:lnTo>
                    <a:pt x="108" y="172"/>
                  </a:lnTo>
                  <a:lnTo>
                    <a:pt x="110" y="168"/>
                  </a:lnTo>
                  <a:lnTo>
                    <a:pt x="108" y="168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4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2" y="166"/>
                  </a:lnTo>
                  <a:lnTo>
                    <a:pt x="100" y="164"/>
                  </a:lnTo>
                  <a:lnTo>
                    <a:pt x="102" y="164"/>
                  </a:lnTo>
                  <a:lnTo>
                    <a:pt x="102" y="162"/>
                  </a:lnTo>
                  <a:lnTo>
                    <a:pt x="100" y="162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102" y="162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4" y="160"/>
                  </a:lnTo>
                  <a:lnTo>
                    <a:pt x="104" y="158"/>
                  </a:lnTo>
                  <a:lnTo>
                    <a:pt x="102" y="158"/>
                  </a:lnTo>
                  <a:lnTo>
                    <a:pt x="102" y="160"/>
                  </a:lnTo>
                  <a:lnTo>
                    <a:pt x="100" y="160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8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8" y="160"/>
                  </a:lnTo>
                  <a:lnTo>
                    <a:pt x="98" y="158"/>
                  </a:lnTo>
                  <a:lnTo>
                    <a:pt x="98" y="160"/>
                  </a:lnTo>
                  <a:lnTo>
                    <a:pt x="96" y="158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98" y="152"/>
                  </a:lnTo>
                  <a:lnTo>
                    <a:pt x="96" y="152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4" y="152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2" y="152"/>
                  </a:lnTo>
                  <a:lnTo>
                    <a:pt x="92" y="150"/>
                  </a:lnTo>
                  <a:lnTo>
                    <a:pt x="92" y="148"/>
                  </a:lnTo>
                  <a:lnTo>
                    <a:pt x="92" y="146"/>
                  </a:lnTo>
                  <a:lnTo>
                    <a:pt x="90" y="146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90" y="148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6" y="148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6" y="144"/>
                  </a:lnTo>
                  <a:lnTo>
                    <a:pt x="84" y="144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4" y="142"/>
                  </a:lnTo>
                  <a:lnTo>
                    <a:pt x="82" y="140"/>
                  </a:lnTo>
                  <a:lnTo>
                    <a:pt x="80" y="140"/>
                  </a:lnTo>
                  <a:lnTo>
                    <a:pt x="78" y="140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0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8" y="140"/>
                  </a:lnTo>
                  <a:lnTo>
                    <a:pt x="66" y="140"/>
                  </a:lnTo>
                  <a:lnTo>
                    <a:pt x="66" y="138"/>
                  </a:lnTo>
                  <a:lnTo>
                    <a:pt x="64" y="138"/>
                  </a:lnTo>
                  <a:lnTo>
                    <a:pt x="64" y="136"/>
                  </a:lnTo>
                  <a:lnTo>
                    <a:pt x="62" y="136"/>
                  </a:lnTo>
                  <a:lnTo>
                    <a:pt x="62" y="134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4" y="132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0" y="118"/>
                  </a:lnTo>
                  <a:lnTo>
                    <a:pt x="38" y="118"/>
                  </a:lnTo>
                  <a:lnTo>
                    <a:pt x="38" y="116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6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102"/>
                  </a:lnTo>
                  <a:lnTo>
                    <a:pt x="42" y="102"/>
                  </a:lnTo>
                  <a:lnTo>
                    <a:pt x="40" y="100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8" y="102"/>
                  </a:lnTo>
                  <a:lnTo>
                    <a:pt x="26" y="102"/>
                  </a:lnTo>
                  <a:lnTo>
                    <a:pt x="24" y="102"/>
                  </a:lnTo>
                  <a:lnTo>
                    <a:pt x="24" y="104"/>
                  </a:lnTo>
                  <a:lnTo>
                    <a:pt x="22" y="104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0" y="100"/>
                  </a:lnTo>
                  <a:lnTo>
                    <a:pt x="20" y="98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8" y="86"/>
                  </a:lnTo>
                  <a:lnTo>
                    <a:pt x="4" y="84"/>
                  </a:lnTo>
                  <a:lnTo>
                    <a:pt x="2" y="82"/>
                  </a:lnTo>
                  <a:lnTo>
                    <a:pt x="0" y="78"/>
                  </a:lnTo>
                  <a:lnTo>
                    <a:pt x="34" y="60"/>
                  </a:lnTo>
                  <a:lnTo>
                    <a:pt x="42" y="60"/>
                  </a:lnTo>
                  <a:lnTo>
                    <a:pt x="52" y="44"/>
                  </a:lnTo>
                  <a:lnTo>
                    <a:pt x="54" y="44"/>
                  </a:lnTo>
                  <a:lnTo>
                    <a:pt x="58" y="42"/>
                  </a:lnTo>
                  <a:lnTo>
                    <a:pt x="64" y="38"/>
                  </a:lnTo>
                  <a:lnTo>
                    <a:pt x="72" y="34"/>
                  </a:lnTo>
                  <a:lnTo>
                    <a:pt x="76" y="32"/>
                  </a:lnTo>
                  <a:lnTo>
                    <a:pt x="82" y="28"/>
                  </a:lnTo>
                  <a:lnTo>
                    <a:pt x="90" y="22"/>
                  </a:lnTo>
                  <a:lnTo>
                    <a:pt x="92" y="20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10" y="18"/>
                  </a:lnTo>
                  <a:lnTo>
                    <a:pt x="114" y="18"/>
                  </a:lnTo>
                  <a:lnTo>
                    <a:pt x="114" y="16"/>
                  </a:lnTo>
                  <a:lnTo>
                    <a:pt x="122" y="2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6" y="2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2" y="6"/>
                  </a:lnTo>
                  <a:lnTo>
                    <a:pt x="134" y="6"/>
                  </a:lnTo>
                  <a:lnTo>
                    <a:pt x="136" y="6"/>
                  </a:lnTo>
                  <a:lnTo>
                    <a:pt x="138" y="6"/>
                  </a:lnTo>
                  <a:lnTo>
                    <a:pt x="140" y="6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4" y="10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4"/>
                  </a:lnTo>
                  <a:lnTo>
                    <a:pt x="150" y="14"/>
                  </a:lnTo>
                  <a:lnTo>
                    <a:pt x="150" y="12"/>
                  </a:lnTo>
                  <a:lnTo>
                    <a:pt x="150" y="10"/>
                  </a:lnTo>
                  <a:lnTo>
                    <a:pt x="152" y="10"/>
                  </a:lnTo>
                  <a:lnTo>
                    <a:pt x="154" y="10"/>
                  </a:lnTo>
                  <a:lnTo>
                    <a:pt x="154" y="12"/>
                  </a:lnTo>
                  <a:lnTo>
                    <a:pt x="156" y="12"/>
                  </a:lnTo>
                  <a:lnTo>
                    <a:pt x="156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68" y="16"/>
                  </a:lnTo>
                  <a:lnTo>
                    <a:pt x="170" y="16"/>
                  </a:lnTo>
                  <a:lnTo>
                    <a:pt x="172" y="16"/>
                  </a:lnTo>
                  <a:lnTo>
                    <a:pt x="172" y="18"/>
                  </a:lnTo>
                  <a:lnTo>
                    <a:pt x="174" y="18"/>
                  </a:lnTo>
                  <a:lnTo>
                    <a:pt x="174" y="20"/>
                  </a:lnTo>
                  <a:lnTo>
                    <a:pt x="176" y="20"/>
                  </a:lnTo>
                  <a:lnTo>
                    <a:pt x="176" y="22"/>
                  </a:lnTo>
                  <a:lnTo>
                    <a:pt x="178" y="22"/>
                  </a:lnTo>
                  <a:lnTo>
                    <a:pt x="180" y="22"/>
                  </a:lnTo>
                  <a:lnTo>
                    <a:pt x="182" y="22"/>
                  </a:lnTo>
                  <a:lnTo>
                    <a:pt x="184" y="24"/>
                  </a:lnTo>
                  <a:lnTo>
                    <a:pt x="186" y="26"/>
                  </a:lnTo>
                  <a:lnTo>
                    <a:pt x="188" y="26"/>
                  </a:lnTo>
                  <a:lnTo>
                    <a:pt x="188" y="28"/>
                  </a:lnTo>
                  <a:lnTo>
                    <a:pt x="188" y="30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8" y="36"/>
                  </a:lnTo>
                  <a:lnTo>
                    <a:pt x="188" y="38"/>
                  </a:lnTo>
                  <a:lnTo>
                    <a:pt x="188" y="38"/>
                  </a:lnTo>
                  <a:lnTo>
                    <a:pt x="190" y="40"/>
                  </a:lnTo>
                  <a:lnTo>
                    <a:pt x="192" y="42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6" y="46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6" y="60"/>
                  </a:lnTo>
                  <a:lnTo>
                    <a:pt x="198" y="60"/>
                  </a:lnTo>
                  <a:lnTo>
                    <a:pt x="200" y="60"/>
                  </a:lnTo>
                  <a:lnTo>
                    <a:pt x="200" y="62"/>
                  </a:lnTo>
                  <a:lnTo>
                    <a:pt x="202" y="62"/>
                  </a:lnTo>
                  <a:lnTo>
                    <a:pt x="200" y="64"/>
                  </a:lnTo>
                  <a:lnTo>
                    <a:pt x="198" y="64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2" y="68"/>
                  </a:lnTo>
                  <a:lnTo>
                    <a:pt x="190" y="68"/>
                  </a:lnTo>
                  <a:lnTo>
                    <a:pt x="190" y="70"/>
                  </a:lnTo>
                  <a:lnTo>
                    <a:pt x="190" y="72"/>
                  </a:lnTo>
                  <a:lnTo>
                    <a:pt x="188" y="72"/>
                  </a:lnTo>
                  <a:lnTo>
                    <a:pt x="188" y="74"/>
                  </a:lnTo>
                  <a:lnTo>
                    <a:pt x="188" y="76"/>
                  </a:lnTo>
                  <a:lnTo>
                    <a:pt x="186" y="78"/>
                  </a:lnTo>
                  <a:lnTo>
                    <a:pt x="186" y="80"/>
                  </a:lnTo>
                  <a:lnTo>
                    <a:pt x="186" y="82"/>
                  </a:lnTo>
                  <a:lnTo>
                    <a:pt x="184" y="84"/>
                  </a:lnTo>
                  <a:lnTo>
                    <a:pt x="184" y="86"/>
                  </a:lnTo>
                  <a:lnTo>
                    <a:pt x="184" y="86"/>
                  </a:lnTo>
                  <a:lnTo>
                    <a:pt x="184" y="88"/>
                  </a:lnTo>
                  <a:lnTo>
                    <a:pt x="186" y="88"/>
                  </a:lnTo>
                  <a:lnTo>
                    <a:pt x="188" y="86"/>
                  </a:lnTo>
                  <a:lnTo>
                    <a:pt x="190" y="88"/>
                  </a:lnTo>
                  <a:lnTo>
                    <a:pt x="190" y="90"/>
                  </a:lnTo>
                  <a:lnTo>
                    <a:pt x="192" y="9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6" y="90"/>
                  </a:lnTo>
                  <a:lnTo>
                    <a:pt x="196" y="92"/>
                  </a:lnTo>
                  <a:lnTo>
                    <a:pt x="198" y="92"/>
                  </a:lnTo>
                  <a:lnTo>
                    <a:pt x="200" y="92"/>
                  </a:lnTo>
                  <a:lnTo>
                    <a:pt x="200" y="94"/>
                  </a:lnTo>
                  <a:lnTo>
                    <a:pt x="200" y="96"/>
                  </a:lnTo>
                  <a:lnTo>
                    <a:pt x="202" y="96"/>
                  </a:lnTo>
                  <a:lnTo>
                    <a:pt x="200" y="96"/>
                  </a:lnTo>
                  <a:lnTo>
                    <a:pt x="200" y="98"/>
                  </a:lnTo>
                  <a:lnTo>
                    <a:pt x="202" y="100"/>
                  </a:lnTo>
                  <a:lnTo>
                    <a:pt x="204" y="100"/>
                  </a:lnTo>
                  <a:lnTo>
                    <a:pt x="206" y="100"/>
                  </a:lnTo>
                  <a:lnTo>
                    <a:pt x="206" y="102"/>
                  </a:lnTo>
                  <a:lnTo>
                    <a:pt x="208" y="102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2" y="104"/>
                  </a:lnTo>
                  <a:lnTo>
                    <a:pt x="212" y="106"/>
                  </a:lnTo>
                  <a:lnTo>
                    <a:pt x="214" y="108"/>
                  </a:lnTo>
                  <a:lnTo>
                    <a:pt x="214" y="110"/>
                  </a:lnTo>
                  <a:lnTo>
                    <a:pt x="212" y="110"/>
                  </a:lnTo>
                  <a:lnTo>
                    <a:pt x="212" y="112"/>
                  </a:lnTo>
                  <a:lnTo>
                    <a:pt x="214" y="114"/>
                  </a:lnTo>
                  <a:lnTo>
                    <a:pt x="216" y="116"/>
                  </a:lnTo>
                  <a:lnTo>
                    <a:pt x="216" y="118"/>
                  </a:lnTo>
                  <a:lnTo>
                    <a:pt x="216" y="120"/>
                  </a:lnTo>
                  <a:lnTo>
                    <a:pt x="216" y="122"/>
                  </a:lnTo>
                  <a:lnTo>
                    <a:pt x="218" y="122"/>
                  </a:lnTo>
                  <a:lnTo>
                    <a:pt x="220" y="122"/>
                  </a:lnTo>
                  <a:lnTo>
                    <a:pt x="220" y="124"/>
                  </a:lnTo>
                  <a:lnTo>
                    <a:pt x="220" y="126"/>
                  </a:lnTo>
                  <a:lnTo>
                    <a:pt x="218" y="128"/>
                  </a:lnTo>
                  <a:lnTo>
                    <a:pt x="216" y="128"/>
                  </a:lnTo>
                  <a:lnTo>
                    <a:pt x="216" y="126"/>
                  </a:lnTo>
                  <a:lnTo>
                    <a:pt x="214" y="126"/>
                  </a:lnTo>
                  <a:lnTo>
                    <a:pt x="212" y="126"/>
                  </a:lnTo>
                  <a:lnTo>
                    <a:pt x="212" y="124"/>
                  </a:lnTo>
                  <a:lnTo>
                    <a:pt x="210" y="124"/>
                  </a:lnTo>
                  <a:lnTo>
                    <a:pt x="208" y="124"/>
                  </a:lnTo>
                  <a:lnTo>
                    <a:pt x="206" y="124"/>
                  </a:lnTo>
                  <a:lnTo>
                    <a:pt x="206" y="126"/>
                  </a:lnTo>
                  <a:lnTo>
                    <a:pt x="204" y="126"/>
                  </a:lnTo>
                  <a:lnTo>
                    <a:pt x="204" y="124"/>
                  </a:lnTo>
                  <a:lnTo>
                    <a:pt x="202" y="124"/>
                  </a:lnTo>
                  <a:lnTo>
                    <a:pt x="202" y="126"/>
                  </a:lnTo>
                  <a:lnTo>
                    <a:pt x="204" y="128"/>
                  </a:lnTo>
                  <a:lnTo>
                    <a:pt x="204" y="130"/>
                  </a:lnTo>
                  <a:lnTo>
                    <a:pt x="206" y="130"/>
                  </a:lnTo>
                  <a:lnTo>
                    <a:pt x="206" y="132"/>
                  </a:lnTo>
                  <a:lnTo>
                    <a:pt x="206" y="134"/>
                  </a:lnTo>
                  <a:lnTo>
                    <a:pt x="204" y="134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202" y="130"/>
                  </a:lnTo>
                  <a:lnTo>
                    <a:pt x="202" y="128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4" y="132"/>
                  </a:lnTo>
                  <a:lnTo>
                    <a:pt x="204" y="134"/>
                  </a:lnTo>
                  <a:lnTo>
                    <a:pt x="204" y="134"/>
                  </a:lnTo>
                  <a:lnTo>
                    <a:pt x="206" y="134"/>
                  </a:lnTo>
                  <a:lnTo>
                    <a:pt x="206" y="136"/>
                  </a:lnTo>
                  <a:lnTo>
                    <a:pt x="206" y="138"/>
                  </a:lnTo>
                  <a:lnTo>
                    <a:pt x="208" y="138"/>
                  </a:lnTo>
                  <a:lnTo>
                    <a:pt x="208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6" y="144"/>
                  </a:lnTo>
                  <a:lnTo>
                    <a:pt x="204" y="144"/>
                  </a:lnTo>
                  <a:lnTo>
                    <a:pt x="202" y="142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198" y="140"/>
                  </a:lnTo>
                  <a:lnTo>
                    <a:pt x="196" y="138"/>
                  </a:lnTo>
                  <a:lnTo>
                    <a:pt x="196" y="138"/>
                  </a:lnTo>
                  <a:lnTo>
                    <a:pt x="196" y="136"/>
                  </a:lnTo>
                  <a:lnTo>
                    <a:pt x="194" y="136"/>
                  </a:lnTo>
                  <a:lnTo>
                    <a:pt x="194" y="138"/>
                  </a:lnTo>
                  <a:lnTo>
                    <a:pt x="192" y="138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88" y="140"/>
                  </a:lnTo>
                  <a:lnTo>
                    <a:pt x="188" y="142"/>
                  </a:lnTo>
                  <a:lnTo>
                    <a:pt x="186" y="140"/>
                  </a:lnTo>
                  <a:lnTo>
                    <a:pt x="186" y="142"/>
                  </a:lnTo>
                  <a:lnTo>
                    <a:pt x="186" y="140"/>
                  </a:lnTo>
                  <a:lnTo>
                    <a:pt x="184" y="140"/>
                  </a:lnTo>
                  <a:lnTo>
                    <a:pt x="182" y="140"/>
                  </a:lnTo>
                  <a:lnTo>
                    <a:pt x="180" y="140"/>
                  </a:lnTo>
                  <a:lnTo>
                    <a:pt x="180" y="142"/>
                  </a:lnTo>
                  <a:lnTo>
                    <a:pt x="178" y="142"/>
                  </a:lnTo>
                  <a:lnTo>
                    <a:pt x="176" y="14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0" y="144"/>
                  </a:lnTo>
                  <a:lnTo>
                    <a:pt x="170" y="142"/>
                  </a:lnTo>
                  <a:lnTo>
                    <a:pt x="170" y="140"/>
                  </a:lnTo>
                  <a:lnTo>
                    <a:pt x="172" y="138"/>
                  </a:lnTo>
                  <a:lnTo>
                    <a:pt x="170" y="136"/>
                  </a:lnTo>
                  <a:lnTo>
                    <a:pt x="172" y="136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6" y="130"/>
                  </a:lnTo>
                  <a:lnTo>
                    <a:pt x="174" y="130"/>
                  </a:lnTo>
                  <a:lnTo>
                    <a:pt x="174" y="128"/>
                  </a:lnTo>
                  <a:lnTo>
                    <a:pt x="176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5" name="Freeform 653">
              <a:extLst>
                <a:ext uri="{FF2B5EF4-FFF2-40B4-BE49-F238E27FC236}">
                  <a16:creationId xmlns:a16="http://schemas.microsoft.com/office/drawing/2014/main" id="{0EAE76A0-C902-82CF-5393-F1B113417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5116" y="4667253"/>
              <a:ext cx="266700" cy="301625"/>
            </a:xfrm>
            <a:custGeom>
              <a:avLst/>
              <a:gdLst>
                <a:gd name="T0" fmla="*/ 72 w 168"/>
                <a:gd name="T1" fmla="*/ 134 h 190"/>
                <a:gd name="T2" fmla="*/ 40 w 168"/>
                <a:gd name="T3" fmla="*/ 128 h 190"/>
                <a:gd name="T4" fmla="*/ 52 w 168"/>
                <a:gd name="T5" fmla="*/ 126 h 190"/>
                <a:gd name="T6" fmla="*/ 68 w 168"/>
                <a:gd name="T7" fmla="*/ 134 h 190"/>
                <a:gd name="T8" fmla="*/ 54 w 168"/>
                <a:gd name="T9" fmla="*/ 142 h 190"/>
                <a:gd name="T10" fmla="*/ 44 w 168"/>
                <a:gd name="T11" fmla="*/ 152 h 190"/>
                <a:gd name="T12" fmla="*/ 34 w 168"/>
                <a:gd name="T13" fmla="*/ 142 h 190"/>
                <a:gd name="T14" fmla="*/ 36 w 168"/>
                <a:gd name="T15" fmla="*/ 128 h 190"/>
                <a:gd name="T16" fmla="*/ 44 w 168"/>
                <a:gd name="T17" fmla="*/ 104 h 190"/>
                <a:gd name="T18" fmla="*/ 62 w 168"/>
                <a:gd name="T19" fmla="*/ 110 h 190"/>
                <a:gd name="T20" fmla="*/ 76 w 168"/>
                <a:gd name="T21" fmla="*/ 128 h 190"/>
                <a:gd name="T22" fmla="*/ 58 w 168"/>
                <a:gd name="T23" fmla="*/ 122 h 190"/>
                <a:gd name="T24" fmla="*/ 44 w 168"/>
                <a:gd name="T25" fmla="*/ 116 h 190"/>
                <a:gd name="T26" fmla="*/ 50 w 168"/>
                <a:gd name="T27" fmla="*/ 104 h 190"/>
                <a:gd name="T28" fmla="*/ 16 w 168"/>
                <a:gd name="T29" fmla="*/ 86 h 190"/>
                <a:gd name="T30" fmla="*/ 22 w 168"/>
                <a:gd name="T31" fmla="*/ 86 h 190"/>
                <a:gd name="T32" fmla="*/ 28 w 168"/>
                <a:gd name="T33" fmla="*/ 90 h 190"/>
                <a:gd name="T34" fmla="*/ 14 w 168"/>
                <a:gd name="T35" fmla="*/ 82 h 190"/>
                <a:gd name="T36" fmla="*/ 12 w 168"/>
                <a:gd name="T37" fmla="*/ 74 h 190"/>
                <a:gd name="T38" fmla="*/ 14 w 168"/>
                <a:gd name="T39" fmla="*/ 24 h 190"/>
                <a:gd name="T40" fmla="*/ 102 w 168"/>
                <a:gd name="T41" fmla="*/ 34 h 190"/>
                <a:gd name="T42" fmla="*/ 150 w 168"/>
                <a:gd name="T43" fmla="*/ 90 h 190"/>
                <a:gd name="T44" fmla="*/ 162 w 168"/>
                <a:gd name="T45" fmla="*/ 124 h 190"/>
                <a:gd name="T46" fmla="*/ 132 w 168"/>
                <a:gd name="T47" fmla="*/ 178 h 190"/>
                <a:gd name="T48" fmla="*/ 122 w 168"/>
                <a:gd name="T49" fmla="*/ 188 h 190"/>
                <a:gd name="T50" fmla="*/ 114 w 168"/>
                <a:gd name="T51" fmla="*/ 172 h 190"/>
                <a:gd name="T52" fmla="*/ 120 w 168"/>
                <a:gd name="T53" fmla="*/ 158 h 190"/>
                <a:gd name="T54" fmla="*/ 124 w 168"/>
                <a:gd name="T55" fmla="*/ 164 h 190"/>
                <a:gd name="T56" fmla="*/ 122 w 168"/>
                <a:gd name="T57" fmla="*/ 158 h 190"/>
                <a:gd name="T58" fmla="*/ 124 w 168"/>
                <a:gd name="T59" fmla="*/ 140 h 190"/>
                <a:gd name="T60" fmla="*/ 120 w 168"/>
                <a:gd name="T61" fmla="*/ 136 h 190"/>
                <a:gd name="T62" fmla="*/ 116 w 168"/>
                <a:gd name="T63" fmla="*/ 150 h 190"/>
                <a:gd name="T64" fmla="*/ 106 w 168"/>
                <a:gd name="T65" fmla="*/ 160 h 190"/>
                <a:gd name="T66" fmla="*/ 104 w 168"/>
                <a:gd name="T67" fmla="*/ 150 h 190"/>
                <a:gd name="T68" fmla="*/ 96 w 168"/>
                <a:gd name="T69" fmla="*/ 148 h 190"/>
                <a:gd name="T70" fmla="*/ 96 w 168"/>
                <a:gd name="T71" fmla="*/ 136 h 190"/>
                <a:gd name="T72" fmla="*/ 96 w 168"/>
                <a:gd name="T73" fmla="*/ 122 h 190"/>
                <a:gd name="T74" fmla="*/ 100 w 168"/>
                <a:gd name="T75" fmla="*/ 108 h 190"/>
                <a:gd name="T76" fmla="*/ 104 w 168"/>
                <a:gd name="T77" fmla="*/ 90 h 190"/>
                <a:gd name="T78" fmla="*/ 102 w 168"/>
                <a:gd name="T79" fmla="*/ 84 h 190"/>
                <a:gd name="T80" fmla="*/ 96 w 168"/>
                <a:gd name="T81" fmla="*/ 100 h 190"/>
                <a:gd name="T82" fmla="*/ 88 w 168"/>
                <a:gd name="T83" fmla="*/ 116 h 190"/>
                <a:gd name="T84" fmla="*/ 82 w 168"/>
                <a:gd name="T85" fmla="*/ 126 h 190"/>
                <a:gd name="T86" fmla="*/ 70 w 168"/>
                <a:gd name="T87" fmla="*/ 114 h 190"/>
                <a:gd name="T88" fmla="*/ 60 w 168"/>
                <a:gd name="T89" fmla="*/ 104 h 190"/>
                <a:gd name="T90" fmla="*/ 48 w 168"/>
                <a:gd name="T91" fmla="*/ 102 h 190"/>
                <a:gd name="T92" fmla="*/ 42 w 168"/>
                <a:gd name="T93" fmla="*/ 96 h 190"/>
                <a:gd name="T94" fmla="*/ 36 w 168"/>
                <a:gd name="T95" fmla="*/ 94 h 190"/>
                <a:gd name="T96" fmla="*/ 32 w 168"/>
                <a:gd name="T97" fmla="*/ 80 h 190"/>
                <a:gd name="T98" fmla="*/ 24 w 168"/>
                <a:gd name="T99" fmla="*/ 66 h 190"/>
                <a:gd name="T100" fmla="*/ 16 w 168"/>
                <a:gd name="T101" fmla="*/ 54 h 190"/>
                <a:gd name="T102" fmla="*/ 22 w 168"/>
                <a:gd name="T103" fmla="*/ 48 h 190"/>
                <a:gd name="T104" fmla="*/ 20 w 168"/>
                <a:gd name="T105" fmla="*/ 36 h 190"/>
                <a:gd name="T106" fmla="*/ 18 w 168"/>
                <a:gd name="T107" fmla="*/ 24 h 190"/>
                <a:gd name="T108" fmla="*/ 20 w 168"/>
                <a:gd name="T109" fmla="*/ 4 h 190"/>
                <a:gd name="T110" fmla="*/ 18 w 168"/>
                <a:gd name="T111" fmla="*/ 22 h 190"/>
                <a:gd name="T112" fmla="*/ 12 w 168"/>
                <a:gd name="T113" fmla="*/ 38 h 190"/>
                <a:gd name="T114" fmla="*/ 4 w 168"/>
                <a:gd name="T115" fmla="*/ 24 h 190"/>
                <a:gd name="T116" fmla="*/ 0 w 168"/>
                <a:gd name="T117" fmla="*/ 6 h 190"/>
                <a:gd name="T118" fmla="*/ 20 w 168"/>
                <a:gd name="T119" fmla="*/ 1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8" h="190">
                  <a:moveTo>
                    <a:pt x="136" y="172"/>
                  </a:moveTo>
                  <a:lnTo>
                    <a:pt x="138" y="172"/>
                  </a:lnTo>
                  <a:lnTo>
                    <a:pt x="136" y="176"/>
                  </a:lnTo>
                  <a:lnTo>
                    <a:pt x="134" y="174"/>
                  </a:lnTo>
                  <a:lnTo>
                    <a:pt x="134" y="172"/>
                  </a:lnTo>
                  <a:lnTo>
                    <a:pt x="136" y="172"/>
                  </a:lnTo>
                  <a:close/>
                  <a:moveTo>
                    <a:pt x="82" y="132"/>
                  </a:moveTo>
                  <a:lnTo>
                    <a:pt x="84" y="132"/>
                  </a:lnTo>
                  <a:lnTo>
                    <a:pt x="82" y="134"/>
                  </a:lnTo>
                  <a:lnTo>
                    <a:pt x="70" y="136"/>
                  </a:lnTo>
                  <a:lnTo>
                    <a:pt x="70" y="134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74" y="134"/>
                  </a:lnTo>
                  <a:lnTo>
                    <a:pt x="76" y="134"/>
                  </a:lnTo>
                  <a:lnTo>
                    <a:pt x="76" y="134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32"/>
                  </a:lnTo>
                  <a:lnTo>
                    <a:pt x="82" y="132"/>
                  </a:lnTo>
                  <a:close/>
                  <a:moveTo>
                    <a:pt x="50" y="130"/>
                  </a:moveTo>
                  <a:lnTo>
                    <a:pt x="50" y="128"/>
                  </a:lnTo>
                  <a:lnTo>
                    <a:pt x="50" y="130"/>
                  </a:lnTo>
                  <a:close/>
                  <a:moveTo>
                    <a:pt x="40" y="128"/>
                  </a:moveTo>
                  <a:lnTo>
                    <a:pt x="40" y="130"/>
                  </a:lnTo>
                  <a:lnTo>
                    <a:pt x="40" y="132"/>
                  </a:lnTo>
                  <a:lnTo>
                    <a:pt x="42" y="132"/>
                  </a:lnTo>
                  <a:lnTo>
                    <a:pt x="44" y="132"/>
                  </a:lnTo>
                  <a:lnTo>
                    <a:pt x="46" y="132"/>
                  </a:lnTo>
                  <a:lnTo>
                    <a:pt x="48" y="132"/>
                  </a:lnTo>
                  <a:lnTo>
                    <a:pt x="48" y="130"/>
                  </a:lnTo>
                  <a:lnTo>
                    <a:pt x="50" y="130"/>
                  </a:lnTo>
                  <a:lnTo>
                    <a:pt x="52" y="132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2" y="126"/>
                  </a:lnTo>
                  <a:lnTo>
                    <a:pt x="52" y="128"/>
                  </a:lnTo>
                  <a:lnTo>
                    <a:pt x="54" y="128"/>
                  </a:lnTo>
                  <a:lnTo>
                    <a:pt x="56" y="130"/>
                  </a:lnTo>
                  <a:lnTo>
                    <a:pt x="58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62" y="130"/>
                  </a:lnTo>
                  <a:lnTo>
                    <a:pt x="62" y="132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66" y="134"/>
                  </a:lnTo>
                  <a:lnTo>
                    <a:pt x="68" y="134"/>
                  </a:lnTo>
                  <a:lnTo>
                    <a:pt x="70" y="134"/>
                  </a:lnTo>
                  <a:lnTo>
                    <a:pt x="70" y="134"/>
                  </a:lnTo>
                  <a:lnTo>
                    <a:pt x="70" y="136"/>
                  </a:lnTo>
                  <a:lnTo>
                    <a:pt x="64" y="138"/>
                  </a:lnTo>
                  <a:lnTo>
                    <a:pt x="64" y="140"/>
                  </a:lnTo>
                  <a:lnTo>
                    <a:pt x="62" y="140"/>
                  </a:lnTo>
                  <a:lnTo>
                    <a:pt x="60" y="140"/>
                  </a:lnTo>
                  <a:lnTo>
                    <a:pt x="60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56" y="142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6"/>
                  </a:lnTo>
                  <a:lnTo>
                    <a:pt x="54" y="146"/>
                  </a:lnTo>
                  <a:lnTo>
                    <a:pt x="54" y="148"/>
                  </a:lnTo>
                  <a:lnTo>
                    <a:pt x="52" y="148"/>
                  </a:lnTo>
                  <a:lnTo>
                    <a:pt x="50" y="148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44" y="152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4" y="144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4" y="142"/>
                  </a:lnTo>
                  <a:lnTo>
                    <a:pt x="34" y="140"/>
                  </a:lnTo>
                  <a:lnTo>
                    <a:pt x="36" y="140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4" y="134"/>
                  </a:lnTo>
                  <a:lnTo>
                    <a:pt x="34" y="134"/>
                  </a:lnTo>
                  <a:lnTo>
                    <a:pt x="34" y="132"/>
                  </a:lnTo>
                  <a:lnTo>
                    <a:pt x="36" y="132"/>
                  </a:lnTo>
                  <a:lnTo>
                    <a:pt x="38" y="130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8" y="126"/>
                  </a:lnTo>
                  <a:lnTo>
                    <a:pt x="38" y="124"/>
                  </a:lnTo>
                  <a:lnTo>
                    <a:pt x="40" y="122"/>
                  </a:lnTo>
                  <a:lnTo>
                    <a:pt x="40" y="124"/>
                  </a:lnTo>
                  <a:lnTo>
                    <a:pt x="40" y="126"/>
                  </a:lnTo>
                  <a:lnTo>
                    <a:pt x="40" y="128"/>
                  </a:lnTo>
                  <a:close/>
                  <a:moveTo>
                    <a:pt x="36" y="104"/>
                  </a:moveTo>
                  <a:lnTo>
                    <a:pt x="38" y="104"/>
                  </a:lnTo>
                  <a:lnTo>
                    <a:pt x="36" y="104"/>
                  </a:lnTo>
                  <a:lnTo>
                    <a:pt x="36" y="102"/>
                  </a:lnTo>
                  <a:lnTo>
                    <a:pt x="36" y="104"/>
                  </a:lnTo>
                  <a:close/>
                  <a:moveTo>
                    <a:pt x="44" y="104"/>
                  </a:moveTo>
                  <a:lnTo>
                    <a:pt x="42" y="104"/>
                  </a:lnTo>
                  <a:lnTo>
                    <a:pt x="44" y="104"/>
                  </a:lnTo>
                  <a:lnTo>
                    <a:pt x="44" y="102"/>
                  </a:lnTo>
                  <a:lnTo>
                    <a:pt x="44" y="104"/>
                  </a:lnTo>
                  <a:close/>
                  <a:moveTo>
                    <a:pt x="54" y="102"/>
                  </a:moveTo>
                  <a:lnTo>
                    <a:pt x="56" y="102"/>
                  </a:lnTo>
                  <a:lnTo>
                    <a:pt x="56" y="104"/>
                  </a:lnTo>
                  <a:lnTo>
                    <a:pt x="58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2"/>
                  </a:lnTo>
                  <a:lnTo>
                    <a:pt x="66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2" y="126"/>
                  </a:lnTo>
                  <a:lnTo>
                    <a:pt x="70" y="126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66" y="124"/>
                  </a:lnTo>
                  <a:lnTo>
                    <a:pt x="64" y="124"/>
                  </a:lnTo>
                  <a:lnTo>
                    <a:pt x="64" y="122"/>
                  </a:lnTo>
                  <a:lnTo>
                    <a:pt x="62" y="122"/>
                  </a:lnTo>
                  <a:lnTo>
                    <a:pt x="60" y="122"/>
                  </a:lnTo>
                  <a:lnTo>
                    <a:pt x="60" y="122"/>
                  </a:lnTo>
                  <a:lnTo>
                    <a:pt x="58" y="122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6" y="122"/>
                  </a:lnTo>
                  <a:lnTo>
                    <a:pt x="54" y="122"/>
                  </a:lnTo>
                  <a:lnTo>
                    <a:pt x="52" y="122"/>
                  </a:lnTo>
                  <a:lnTo>
                    <a:pt x="50" y="122"/>
                  </a:lnTo>
                  <a:lnTo>
                    <a:pt x="50" y="120"/>
                  </a:lnTo>
                  <a:lnTo>
                    <a:pt x="48" y="120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16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2" y="112"/>
                  </a:lnTo>
                  <a:lnTo>
                    <a:pt x="42" y="110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48" y="104"/>
                  </a:lnTo>
                  <a:lnTo>
                    <a:pt x="50" y="104"/>
                  </a:lnTo>
                  <a:lnTo>
                    <a:pt x="50" y="102"/>
                  </a:lnTo>
                  <a:lnTo>
                    <a:pt x="52" y="104"/>
                  </a:lnTo>
                  <a:lnTo>
                    <a:pt x="52" y="102"/>
                  </a:lnTo>
                  <a:lnTo>
                    <a:pt x="54" y="102"/>
                  </a:lnTo>
                  <a:close/>
                  <a:moveTo>
                    <a:pt x="40" y="102"/>
                  </a:moveTo>
                  <a:lnTo>
                    <a:pt x="40" y="100"/>
                  </a:lnTo>
                  <a:lnTo>
                    <a:pt x="40" y="102"/>
                  </a:lnTo>
                  <a:close/>
                  <a:moveTo>
                    <a:pt x="16" y="86"/>
                  </a:moveTo>
                  <a:lnTo>
                    <a:pt x="14" y="86"/>
                  </a:lnTo>
                  <a:lnTo>
                    <a:pt x="14" y="84"/>
                  </a:lnTo>
                  <a:lnTo>
                    <a:pt x="16" y="84"/>
                  </a:lnTo>
                  <a:lnTo>
                    <a:pt x="16" y="86"/>
                  </a:lnTo>
                  <a:close/>
                  <a:moveTo>
                    <a:pt x="30" y="98"/>
                  </a:moveTo>
                  <a:lnTo>
                    <a:pt x="28" y="98"/>
                  </a:lnTo>
                  <a:lnTo>
                    <a:pt x="28" y="96"/>
                  </a:lnTo>
                  <a:lnTo>
                    <a:pt x="26" y="96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4" y="92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20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90"/>
                  </a:lnTo>
                  <a:lnTo>
                    <a:pt x="28" y="92"/>
                  </a:lnTo>
                  <a:lnTo>
                    <a:pt x="30" y="94"/>
                  </a:lnTo>
                  <a:lnTo>
                    <a:pt x="30" y="96"/>
                  </a:lnTo>
                  <a:lnTo>
                    <a:pt x="30" y="98"/>
                  </a:lnTo>
                  <a:close/>
                  <a:moveTo>
                    <a:pt x="14" y="78"/>
                  </a:moveTo>
                  <a:lnTo>
                    <a:pt x="16" y="78"/>
                  </a:lnTo>
                  <a:lnTo>
                    <a:pt x="16" y="80"/>
                  </a:lnTo>
                  <a:lnTo>
                    <a:pt x="18" y="82"/>
                  </a:lnTo>
                  <a:lnTo>
                    <a:pt x="20" y="82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14" y="78"/>
                  </a:lnTo>
                  <a:close/>
                  <a:moveTo>
                    <a:pt x="12" y="74"/>
                  </a:moveTo>
                  <a:lnTo>
                    <a:pt x="12" y="74"/>
                  </a:lnTo>
                  <a:lnTo>
                    <a:pt x="12" y="72"/>
                  </a:lnTo>
                  <a:lnTo>
                    <a:pt x="12" y="74"/>
                  </a:lnTo>
                  <a:lnTo>
                    <a:pt x="12" y="74"/>
                  </a:lnTo>
                  <a:close/>
                  <a:moveTo>
                    <a:pt x="22" y="68"/>
                  </a:moveTo>
                  <a:lnTo>
                    <a:pt x="24" y="68"/>
                  </a:lnTo>
                  <a:lnTo>
                    <a:pt x="22" y="68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2" y="68"/>
                  </a:lnTo>
                  <a:close/>
                  <a:moveTo>
                    <a:pt x="18" y="56"/>
                  </a:moveTo>
                  <a:lnTo>
                    <a:pt x="18" y="54"/>
                  </a:lnTo>
                  <a:lnTo>
                    <a:pt x="18" y="56"/>
                  </a:lnTo>
                  <a:close/>
                  <a:moveTo>
                    <a:pt x="16" y="24"/>
                  </a:moveTo>
                  <a:lnTo>
                    <a:pt x="14" y="24"/>
                  </a:lnTo>
                  <a:lnTo>
                    <a:pt x="16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4"/>
                  </a:lnTo>
                  <a:close/>
                  <a:moveTo>
                    <a:pt x="18" y="0"/>
                  </a:moveTo>
                  <a:lnTo>
                    <a:pt x="60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0" y="8"/>
                  </a:lnTo>
                  <a:lnTo>
                    <a:pt x="72" y="12"/>
                  </a:lnTo>
                  <a:lnTo>
                    <a:pt x="78" y="20"/>
                  </a:lnTo>
                  <a:lnTo>
                    <a:pt x="102" y="34"/>
                  </a:lnTo>
                  <a:lnTo>
                    <a:pt x="112" y="40"/>
                  </a:lnTo>
                  <a:lnTo>
                    <a:pt x="116" y="46"/>
                  </a:lnTo>
                  <a:lnTo>
                    <a:pt x="118" y="50"/>
                  </a:lnTo>
                  <a:lnTo>
                    <a:pt x="120" y="54"/>
                  </a:lnTo>
                  <a:lnTo>
                    <a:pt x="124" y="60"/>
                  </a:lnTo>
                  <a:lnTo>
                    <a:pt x="126" y="62"/>
                  </a:lnTo>
                  <a:lnTo>
                    <a:pt x="128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36" y="74"/>
                  </a:lnTo>
                  <a:lnTo>
                    <a:pt x="152" y="88"/>
                  </a:lnTo>
                  <a:lnTo>
                    <a:pt x="150" y="90"/>
                  </a:lnTo>
                  <a:lnTo>
                    <a:pt x="146" y="94"/>
                  </a:lnTo>
                  <a:lnTo>
                    <a:pt x="144" y="94"/>
                  </a:lnTo>
                  <a:lnTo>
                    <a:pt x="146" y="96"/>
                  </a:lnTo>
                  <a:lnTo>
                    <a:pt x="146" y="98"/>
                  </a:lnTo>
                  <a:lnTo>
                    <a:pt x="148" y="98"/>
                  </a:lnTo>
                  <a:lnTo>
                    <a:pt x="150" y="102"/>
                  </a:lnTo>
                  <a:lnTo>
                    <a:pt x="150" y="104"/>
                  </a:lnTo>
                  <a:lnTo>
                    <a:pt x="152" y="110"/>
                  </a:lnTo>
                  <a:lnTo>
                    <a:pt x="156" y="114"/>
                  </a:lnTo>
                  <a:lnTo>
                    <a:pt x="156" y="116"/>
                  </a:lnTo>
                  <a:lnTo>
                    <a:pt x="160" y="122"/>
                  </a:lnTo>
                  <a:lnTo>
                    <a:pt x="162" y="124"/>
                  </a:lnTo>
                  <a:lnTo>
                    <a:pt x="164" y="128"/>
                  </a:lnTo>
                  <a:lnTo>
                    <a:pt x="164" y="130"/>
                  </a:lnTo>
                  <a:lnTo>
                    <a:pt x="166" y="130"/>
                  </a:lnTo>
                  <a:lnTo>
                    <a:pt x="168" y="134"/>
                  </a:lnTo>
                  <a:lnTo>
                    <a:pt x="140" y="170"/>
                  </a:lnTo>
                  <a:lnTo>
                    <a:pt x="138" y="170"/>
                  </a:lnTo>
                  <a:lnTo>
                    <a:pt x="136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6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78"/>
                  </a:lnTo>
                  <a:lnTo>
                    <a:pt x="130" y="176"/>
                  </a:lnTo>
                  <a:lnTo>
                    <a:pt x="128" y="176"/>
                  </a:lnTo>
                  <a:lnTo>
                    <a:pt x="128" y="178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24" y="190"/>
                  </a:lnTo>
                  <a:lnTo>
                    <a:pt x="122" y="188"/>
                  </a:lnTo>
                  <a:lnTo>
                    <a:pt x="122" y="186"/>
                  </a:lnTo>
                  <a:lnTo>
                    <a:pt x="120" y="186"/>
                  </a:lnTo>
                  <a:lnTo>
                    <a:pt x="120" y="184"/>
                  </a:lnTo>
                  <a:lnTo>
                    <a:pt x="120" y="182"/>
                  </a:lnTo>
                  <a:lnTo>
                    <a:pt x="120" y="182"/>
                  </a:lnTo>
                  <a:lnTo>
                    <a:pt x="118" y="182"/>
                  </a:lnTo>
                  <a:lnTo>
                    <a:pt x="118" y="180"/>
                  </a:lnTo>
                  <a:lnTo>
                    <a:pt x="118" y="178"/>
                  </a:lnTo>
                  <a:lnTo>
                    <a:pt x="116" y="178"/>
                  </a:lnTo>
                  <a:lnTo>
                    <a:pt x="116" y="176"/>
                  </a:lnTo>
                  <a:lnTo>
                    <a:pt x="114" y="174"/>
                  </a:lnTo>
                  <a:lnTo>
                    <a:pt x="114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2" y="168"/>
                  </a:lnTo>
                  <a:lnTo>
                    <a:pt x="112" y="166"/>
                  </a:lnTo>
                  <a:lnTo>
                    <a:pt x="110" y="166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4" y="162"/>
                  </a:lnTo>
                  <a:lnTo>
                    <a:pt x="116" y="160"/>
                  </a:lnTo>
                  <a:lnTo>
                    <a:pt x="118" y="160"/>
                  </a:lnTo>
                  <a:lnTo>
                    <a:pt x="118" y="158"/>
                  </a:lnTo>
                  <a:lnTo>
                    <a:pt x="120" y="158"/>
                  </a:lnTo>
                  <a:lnTo>
                    <a:pt x="120" y="160"/>
                  </a:lnTo>
                  <a:lnTo>
                    <a:pt x="120" y="162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2" y="166"/>
                  </a:lnTo>
                  <a:lnTo>
                    <a:pt x="124" y="166"/>
                  </a:lnTo>
                  <a:lnTo>
                    <a:pt x="124" y="168"/>
                  </a:lnTo>
                  <a:lnTo>
                    <a:pt x="124" y="170"/>
                  </a:lnTo>
                  <a:lnTo>
                    <a:pt x="126" y="168"/>
                  </a:lnTo>
                  <a:lnTo>
                    <a:pt x="126" y="166"/>
                  </a:lnTo>
                  <a:lnTo>
                    <a:pt x="124" y="166"/>
                  </a:lnTo>
                  <a:lnTo>
                    <a:pt x="124" y="164"/>
                  </a:lnTo>
                  <a:lnTo>
                    <a:pt x="124" y="162"/>
                  </a:lnTo>
                  <a:lnTo>
                    <a:pt x="124" y="160"/>
                  </a:lnTo>
                  <a:lnTo>
                    <a:pt x="126" y="160"/>
                  </a:lnTo>
                  <a:lnTo>
                    <a:pt x="126" y="158"/>
                  </a:lnTo>
                  <a:lnTo>
                    <a:pt x="126" y="156"/>
                  </a:lnTo>
                  <a:lnTo>
                    <a:pt x="126" y="154"/>
                  </a:lnTo>
                  <a:lnTo>
                    <a:pt x="128" y="154"/>
                  </a:lnTo>
                  <a:lnTo>
                    <a:pt x="126" y="154"/>
                  </a:lnTo>
                  <a:lnTo>
                    <a:pt x="126" y="156"/>
                  </a:lnTo>
                  <a:lnTo>
                    <a:pt x="124" y="156"/>
                  </a:lnTo>
                  <a:lnTo>
                    <a:pt x="124" y="158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0" y="154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18" y="146"/>
                  </a:lnTo>
                  <a:lnTo>
                    <a:pt x="120" y="146"/>
                  </a:lnTo>
                  <a:lnTo>
                    <a:pt x="120" y="144"/>
                  </a:lnTo>
                  <a:lnTo>
                    <a:pt x="120" y="142"/>
                  </a:lnTo>
                  <a:lnTo>
                    <a:pt x="122" y="142"/>
                  </a:lnTo>
                  <a:lnTo>
                    <a:pt x="122" y="140"/>
                  </a:lnTo>
                  <a:lnTo>
                    <a:pt x="124" y="140"/>
                  </a:lnTo>
                  <a:lnTo>
                    <a:pt x="124" y="138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6" y="134"/>
                  </a:lnTo>
                  <a:lnTo>
                    <a:pt x="126" y="134"/>
                  </a:lnTo>
                  <a:lnTo>
                    <a:pt x="124" y="134"/>
                  </a:lnTo>
                  <a:lnTo>
                    <a:pt x="124" y="134"/>
                  </a:lnTo>
                  <a:lnTo>
                    <a:pt x="122" y="134"/>
                  </a:lnTo>
                  <a:lnTo>
                    <a:pt x="120" y="134"/>
                  </a:lnTo>
                  <a:lnTo>
                    <a:pt x="120" y="136"/>
                  </a:lnTo>
                  <a:lnTo>
                    <a:pt x="120" y="138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20" y="140"/>
                  </a:lnTo>
                  <a:lnTo>
                    <a:pt x="118" y="140"/>
                  </a:lnTo>
                  <a:lnTo>
                    <a:pt x="118" y="142"/>
                  </a:lnTo>
                  <a:lnTo>
                    <a:pt x="120" y="142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6" y="146"/>
                  </a:lnTo>
                  <a:lnTo>
                    <a:pt x="116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4" y="152"/>
                  </a:lnTo>
                  <a:lnTo>
                    <a:pt x="114" y="154"/>
                  </a:lnTo>
                  <a:lnTo>
                    <a:pt x="116" y="154"/>
                  </a:lnTo>
                  <a:lnTo>
                    <a:pt x="116" y="156"/>
                  </a:lnTo>
                  <a:lnTo>
                    <a:pt x="114" y="158"/>
                  </a:lnTo>
                  <a:lnTo>
                    <a:pt x="112" y="158"/>
                  </a:lnTo>
                  <a:lnTo>
                    <a:pt x="110" y="158"/>
                  </a:lnTo>
                  <a:lnTo>
                    <a:pt x="110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6" y="160"/>
                  </a:lnTo>
                  <a:lnTo>
                    <a:pt x="106" y="158"/>
                  </a:lnTo>
                  <a:lnTo>
                    <a:pt x="104" y="158"/>
                  </a:lnTo>
                  <a:lnTo>
                    <a:pt x="104" y="156"/>
                  </a:lnTo>
                  <a:lnTo>
                    <a:pt x="102" y="156"/>
                  </a:lnTo>
                  <a:lnTo>
                    <a:pt x="102" y="154"/>
                  </a:lnTo>
                  <a:lnTo>
                    <a:pt x="100" y="154"/>
                  </a:lnTo>
                  <a:lnTo>
                    <a:pt x="100" y="152"/>
                  </a:lnTo>
                  <a:lnTo>
                    <a:pt x="102" y="152"/>
                  </a:lnTo>
                  <a:lnTo>
                    <a:pt x="104" y="152"/>
                  </a:lnTo>
                  <a:lnTo>
                    <a:pt x="106" y="152"/>
                  </a:lnTo>
                  <a:lnTo>
                    <a:pt x="104" y="152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98" y="150"/>
                  </a:lnTo>
                  <a:lnTo>
                    <a:pt x="98" y="148"/>
                  </a:lnTo>
                  <a:lnTo>
                    <a:pt x="98" y="146"/>
                  </a:lnTo>
                  <a:lnTo>
                    <a:pt x="100" y="146"/>
                  </a:lnTo>
                  <a:lnTo>
                    <a:pt x="98" y="146"/>
                  </a:lnTo>
                  <a:lnTo>
                    <a:pt x="98" y="144"/>
                  </a:lnTo>
                  <a:lnTo>
                    <a:pt x="98" y="146"/>
                  </a:lnTo>
                  <a:lnTo>
                    <a:pt x="96" y="148"/>
                  </a:lnTo>
                  <a:lnTo>
                    <a:pt x="96" y="146"/>
                  </a:lnTo>
                  <a:lnTo>
                    <a:pt x="96" y="144"/>
                  </a:lnTo>
                  <a:lnTo>
                    <a:pt x="94" y="144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4" y="138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4" y="136"/>
                  </a:lnTo>
                  <a:lnTo>
                    <a:pt x="94" y="138"/>
                  </a:lnTo>
                  <a:lnTo>
                    <a:pt x="96" y="138"/>
                  </a:lnTo>
                  <a:lnTo>
                    <a:pt x="96" y="136"/>
                  </a:lnTo>
                  <a:lnTo>
                    <a:pt x="94" y="136"/>
                  </a:lnTo>
                  <a:lnTo>
                    <a:pt x="94" y="134"/>
                  </a:lnTo>
                  <a:lnTo>
                    <a:pt x="94" y="134"/>
                  </a:lnTo>
                  <a:lnTo>
                    <a:pt x="94" y="132"/>
                  </a:lnTo>
                  <a:lnTo>
                    <a:pt x="92" y="132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2" y="126"/>
                  </a:lnTo>
                  <a:lnTo>
                    <a:pt x="92" y="124"/>
                  </a:lnTo>
                  <a:lnTo>
                    <a:pt x="94" y="124"/>
                  </a:lnTo>
                  <a:lnTo>
                    <a:pt x="94" y="122"/>
                  </a:lnTo>
                  <a:lnTo>
                    <a:pt x="96" y="122"/>
                  </a:lnTo>
                  <a:lnTo>
                    <a:pt x="96" y="120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4" y="116"/>
                  </a:lnTo>
                  <a:lnTo>
                    <a:pt x="94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8" y="112"/>
                  </a:lnTo>
                  <a:lnTo>
                    <a:pt x="98" y="110"/>
                  </a:lnTo>
                  <a:lnTo>
                    <a:pt x="100" y="110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2" y="106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100" y="102"/>
                  </a:lnTo>
                  <a:lnTo>
                    <a:pt x="100" y="100"/>
                  </a:lnTo>
                  <a:lnTo>
                    <a:pt x="100" y="98"/>
                  </a:lnTo>
                  <a:lnTo>
                    <a:pt x="100" y="96"/>
                  </a:lnTo>
                  <a:lnTo>
                    <a:pt x="98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6" y="78"/>
                  </a:lnTo>
                  <a:lnTo>
                    <a:pt x="108" y="76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2" y="78"/>
                  </a:lnTo>
                  <a:lnTo>
                    <a:pt x="102" y="80"/>
                  </a:lnTo>
                  <a:lnTo>
                    <a:pt x="102" y="84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98" y="88"/>
                  </a:lnTo>
                  <a:lnTo>
                    <a:pt x="98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8"/>
                  </a:lnTo>
                  <a:lnTo>
                    <a:pt x="96" y="98"/>
                  </a:lnTo>
                  <a:lnTo>
                    <a:pt x="94" y="98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2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90" y="108"/>
                  </a:lnTo>
                  <a:lnTo>
                    <a:pt x="88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90" y="116"/>
                  </a:lnTo>
                  <a:lnTo>
                    <a:pt x="90" y="118"/>
                  </a:lnTo>
                  <a:lnTo>
                    <a:pt x="92" y="118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6" y="126"/>
                  </a:lnTo>
                  <a:lnTo>
                    <a:pt x="84" y="126"/>
                  </a:lnTo>
                  <a:lnTo>
                    <a:pt x="84" y="124"/>
                  </a:lnTo>
                  <a:lnTo>
                    <a:pt x="82" y="124"/>
                  </a:lnTo>
                  <a:lnTo>
                    <a:pt x="82" y="126"/>
                  </a:lnTo>
                  <a:lnTo>
                    <a:pt x="80" y="126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4" y="118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4" y="112"/>
                  </a:lnTo>
                  <a:lnTo>
                    <a:pt x="66" y="112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08"/>
                  </a:lnTo>
                  <a:lnTo>
                    <a:pt x="60" y="108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60" y="104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6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0"/>
                  </a:lnTo>
                  <a:lnTo>
                    <a:pt x="46" y="100"/>
                  </a:lnTo>
                  <a:lnTo>
                    <a:pt x="44" y="100"/>
                  </a:lnTo>
                  <a:lnTo>
                    <a:pt x="46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4" y="96"/>
                  </a:lnTo>
                  <a:lnTo>
                    <a:pt x="44" y="94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4" y="94"/>
                  </a:lnTo>
                  <a:lnTo>
                    <a:pt x="36" y="94"/>
                  </a:lnTo>
                  <a:lnTo>
                    <a:pt x="36" y="92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34" y="84"/>
                  </a:lnTo>
                  <a:lnTo>
                    <a:pt x="32" y="84"/>
                  </a:lnTo>
                  <a:lnTo>
                    <a:pt x="32" y="82"/>
                  </a:lnTo>
                  <a:lnTo>
                    <a:pt x="32" y="80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0" y="74"/>
                  </a:lnTo>
                  <a:lnTo>
                    <a:pt x="28" y="72"/>
                  </a:lnTo>
                  <a:lnTo>
                    <a:pt x="26" y="72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2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0" y="48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0"/>
                  </a:lnTo>
                  <a:close/>
                  <a:moveTo>
                    <a:pt x="20" y="12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20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6" name="Freeform 654">
              <a:extLst>
                <a:ext uri="{FF2B5EF4-FFF2-40B4-BE49-F238E27FC236}">
                  <a16:creationId xmlns:a16="http://schemas.microsoft.com/office/drawing/2014/main" id="{52295D57-27C7-7A6C-C583-DBF68307F8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7316" y="4470403"/>
              <a:ext cx="288925" cy="406400"/>
            </a:xfrm>
            <a:custGeom>
              <a:avLst/>
              <a:gdLst>
                <a:gd name="T0" fmla="*/ 120 w 182"/>
                <a:gd name="T1" fmla="*/ 250 h 256"/>
                <a:gd name="T2" fmla="*/ 122 w 182"/>
                <a:gd name="T3" fmla="*/ 250 h 256"/>
                <a:gd name="T4" fmla="*/ 112 w 182"/>
                <a:gd name="T5" fmla="*/ 186 h 256"/>
                <a:gd name="T6" fmla="*/ 112 w 182"/>
                <a:gd name="T7" fmla="*/ 184 h 256"/>
                <a:gd name="T8" fmla="*/ 102 w 182"/>
                <a:gd name="T9" fmla="*/ 134 h 256"/>
                <a:gd name="T10" fmla="*/ 98 w 182"/>
                <a:gd name="T11" fmla="*/ 118 h 256"/>
                <a:gd name="T12" fmla="*/ 100 w 182"/>
                <a:gd name="T13" fmla="*/ 130 h 256"/>
                <a:gd name="T14" fmla="*/ 104 w 182"/>
                <a:gd name="T15" fmla="*/ 112 h 256"/>
                <a:gd name="T16" fmla="*/ 154 w 182"/>
                <a:gd name="T17" fmla="*/ 88 h 256"/>
                <a:gd name="T18" fmla="*/ 130 w 182"/>
                <a:gd name="T19" fmla="*/ 124 h 256"/>
                <a:gd name="T20" fmla="*/ 110 w 182"/>
                <a:gd name="T21" fmla="*/ 110 h 256"/>
                <a:gd name="T22" fmla="*/ 104 w 182"/>
                <a:gd name="T23" fmla="*/ 94 h 256"/>
                <a:gd name="T24" fmla="*/ 98 w 182"/>
                <a:gd name="T25" fmla="*/ 82 h 256"/>
                <a:gd name="T26" fmla="*/ 96 w 182"/>
                <a:gd name="T27" fmla="*/ 66 h 256"/>
                <a:gd name="T28" fmla="*/ 154 w 182"/>
                <a:gd name="T29" fmla="*/ 86 h 256"/>
                <a:gd name="T30" fmla="*/ 92 w 182"/>
                <a:gd name="T31" fmla="*/ 70 h 256"/>
                <a:gd name="T32" fmla="*/ 82 w 182"/>
                <a:gd name="T33" fmla="*/ 66 h 256"/>
                <a:gd name="T34" fmla="*/ 90 w 182"/>
                <a:gd name="T35" fmla="*/ 78 h 256"/>
                <a:gd name="T36" fmla="*/ 98 w 182"/>
                <a:gd name="T37" fmla="*/ 94 h 256"/>
                <a:gd name="T38" fmla="*/ 100 w 182"/>
                <a:gd name="T39" fmla="*/ 100 h 256"/>
                <a:gd name="T40" fmla="*/ 98 w 182"/>
                <a:gd name="T41" fmla="*/ 102 h 256"/>
                <a:gd name="T42" fmla="*/ 92 w 182"/>
                <a:gd name="T43" fmla="*/ 92 h 256"/>
                <a:gd name="T44" fmla="*/ 82 w 182"/>
                <a:gd name="T45" fmla="*/ 80 h 256"/>
                <a:gd name="T46" fmla="*/ 80 w 182"/>
                <a:gd name="T47" fmla="*/ 84 h 256"/>
                <a:gd name="T48" fmla="*/ 88 w 182"/>
                <a:gd name="T49" fmla="*/ 100 h 256"/>
                <a:gd name="T50" fmla="*/ 92 w 182"/>
                <a:gd name="T51" fmla="*/ 114 h 256"/>
                <a:gd name="T52" fmla="*/ 92 w 182"/>
                <a:gd name="T53" fmla="*/ 124 h 256"/>
                <a:gd name="T54" fmla="*/ 100 w 182"/>
                <a:gd name="T55" fmla="*/ 136 h 256"/>
                <a:gd name="T56" fmla="*/ 102 w 182"/>
                <a:gd name="T57" fmla="*/ 146 h 256"/>
                <a:gd name="T58" fmla="*/ 106 w 182"/>
                <a:gd name="T59" fmla="*/ 160 h 256"/>
                <a:gd name="T60" fmla="*/ 110 w 182"/>
                <a:gd name="T61" fmla="*/ 166 h 256"/>
                <a:gd name="T62" fmla="*/ 114 w 182"/>
                <a:gd name="T63" fmla="*/ 178 h 256"/>
                <a:gd name="T64" fmla="*/ 114 w 182"/>
                <a:gd name="T65" fmla="*/ 186 h 256"/>
                <a:gd name="T66" fmla="*/ 108 w 182"/>
                <a:gd name="T67" fmla="*/ 180 h 256"/>
                <a:gd name="T68" fmla="*/ 114 w 182"/>
                <a:gd name="T69" fmla="*/ 192 h 256"/>
                <a:gd name="T70" fmla="*/ 118 w 182"/>
                <a:gd name="T71" fmla="*/ 208 h 256"/>
                <a:gd name="T72" fmla="*/ 122 w 182"/>
                <a:gd name="T73" fmla="*/ 220 h 256"/>
                <a:gd name="T74" fmla="*/ 122 w 182"/>
                <a:gd name="T75" fmla="*/ 236 h 256"/>
                <a:gd name="T76" fmla="*/ 118 w 182"/>
                <a:gd name="T77" fmla="*/ 240 h 256"/>
                <a:gd name="T78" fmla="*/ 112 w 182"/>
                <a:gd name="T79" fmla="*/ 248 h 256"/>
                <a:gd name="T80" fmla="*/ 100 w 182"/>
                <a:gd name="T81" fmla="*/ 240 h 256"/>
                <a:gd name="T82" fmla="*/ 92 w 182"/>
                <a:gd name="T83" fmla="*/ 226 h 256"/>
                <a:gd name="T84" fmla="*/ 88 w 182"/>
                <a:gd name="T85" fmla="*/ 210 h 256"/>
                <a:gd name="T86" fmla="*/ 88 w 182"/>
                <a:gd name="T87" fmla="*/ 200 h 256"/>
                <a:gd name="T88" fmla="*/ 100 w 182"/>
                <a:gd name="T89" fmla="*/ 198 h 256"/>
                <a:gd name="T90" fmla="*/ 94 w 182"/>
                <a:gd name="T91" fmla="*/ 184 h 256"/>
                <a:gd name="T92" fmla="*/ 80 w 182"/>
                <a:gd name="T93" fmla="*/ 174 h 256"/>
                <a:gd name="T94" fmla="*/ 76 w 182"/>
                <a:gd name="T95" fmla="*/ 166 h 256"/>
                <a:gd name="T96" fmla="*/ 64 w 182"/>
                <a:gd name="T97" fmla="*/ 162 h 256"/>
                <a:gd name="T98" fmla="*/ 70 w 182"/>
                <a:gd name="T99" fmla="*/ 144 h 256"/>
                <a:gd name="T100" fmla="*/ 80 w 182"/>
                <a:gd name="T101" fmla="*/ 136 h 256"/>
                <a:gd name="T102" fmla="*/ 78 w 182"/>
                <a:gd name="T103" fmla="*/ 124 h 256"/>
                <a:gd name="T104" fmla="*/ 68 w 182"/>
                <a:gd name="T105" fmla="*/ 114 h 256"/>
                <a:gd name="T106" fmla="*/ 60 w 182"/>
                <a:gd name="T107" fmla="*/ 98 h 256"/>
                <a:gd name="T108" fmla="*/ 48 w 182"/>
                <a:gd name="T109" fmla="*/ 90 h 256"/>
                <a:gd name="T110" fmla="*/ 34 w 182"/>
                <a:gd name="T111" fmla="*/ 88 h 256"/>
                <a:gd name="T112" fmla="*/ 26 w 182"/>
                <a:gd name="T113" fmla="*/ 84 h 256"/>
                <a:gd name="T114" fmla="*/ 10 w 182"/>
                <a:gd name="T115" fmla="*/ 80 h 256"/>
                <a:gd name="T116" fmla="*/ 2 w 182"/>
                <a:gd name="T117" fmla="*/ 78 h 256"/>
                <a:gd name="T118" fmla="*/ 2 w 182"/>
                <a:gd name="T119" fmla="*/ 44 h 256"/>
                <a:gd name="T120" fmla="*/ 20 w 182"/>
                <a:gd name="T121" fmla="*/ 18 h 256"/>
                <a:gd name="T122" fmla="*/ 54 w 182"/>
                <a:gd name="T123" fmla="*/ 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256">
                  <a:moveTo>
                    <a:pt x="106" y="254"/>
                  </a:moveTo>
                  <a:lnTo>
                    <a:pt x="106" y="256"/>
                  </a:lnTo>
                  <a:lnTo>
                    <a:pt x="106" y="254"/>
                  </a:lnTo>
                  <a:close/>
                  <a:moveTo>
                    <a:pt x="118" y="250"/>
                  </a:moveTo>
                  <a:lnTo>
                    <a:pt x="116" y="248"/>
                  </a:lnTo>
                  <a:lnTo>
                    <a:pt x="118" y="248"/>
                  </a:lnTo>
                  <a:lnTo>
                    <a:pt x="118" y="250"/>
                  </a:lnTo>
                  <a:close/>
                  <a:moveTo>
                    <a:pt x="122" y="250"/>
                  </a:moveTo>
                  <a:lnTo>
                    <a:pt x="122" y="252"/>
                  </a:lnTo>
                  <a:lnTo>
                    <a:pt x="120" y="250"/>
                  </a:lnTo>
                  <a:lnTo>
                    <a:pt x="118" y="248"/>
                  </a:lnTo>
                  <a:lnTo>
                    <a:pt x="120" y="248"/>
                  </a:lnTo>
                  <a:lnTo>
                    <a:pt x="120" y="250"/>
                  </a:lnTo>
                  <a:lnTo>
                    <a:pt x="122" y="248"/>
                  </a:lnTo>
                  <a:lnTo>
                    <a:pt x="120" y="248"/>
                  </a:lnTo>
                  <a:lnTo>
                    <a:pt x="120" y="246"/>
                  </a:lnTo>
                  <a:lnTo>
                    <a:pt x="120" y="244"/>
                  </a:lnTo>
                  <a:lnTo>
                    <a:pt x="120" y="246"/>
                  </a:lnTo>
                  <a:lnTo>
                    <a:pt x="122" y="248"/>
                  </a:lnTo>
                  <a:lnTo>
                    <a:pt x="122" y="250"/>
                  </a:lnTo>
                  <a:close/>
                  <a:moveTo>
                    <a:pt x="124" y="244"/>
                  </a:moveTo>
                  <a:lnTo>
                    <a:pt x="122" y="244"/>
                  </a:lnTo>
                  <a:lnTo>
                    <a:pt x="122" y="242"/>
                  </a:lnTo>
                  <a:lnTo>
                    <a:pt x="122" y="244"/>
                  </a:lnTo>
                  <a:lnTo>
                    <a:pt x="124" y="244"/>
                  </a:lnTo>
                  <a:close/>
                  <a:moveTo>
                    <a:pt x="122" y="240"/>
                  </a:moveTo>
                  <a:lnTo>
                    <a:pt x="120" y="240"/>
                  </a:lnTo>
                  <a:lnTo>
                    <a:pt x="122" y="240"/>
                  </a:lnTo>
                  <a:close/>
                  <a:moveTo>
                    <a:pt x="112" y="188"/>
                  </a:moveTo>
                  <a:lnTo>
                    <a:pt x="112" y="186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8"/>
                  </a:lnTo>
                  <a:close/>
                  <a:moveTo>
                    <a:pt x="112" y="186"/>
                  </a:moveTo>
                  <a:lnTo>
                    <a:pt x="110" y="184"/>
                  </a:lnTo>
                  <a:lnTo>
                    <a:pt x="112" y="184"/>
                  </a:lnTo>
                  <a:lnTo>
                    <a:pt x="112" y="186"/>
                  </a:lnTo>
                  <a:close/>
                  <a:moveTo>
                    <a:pt x="112" y="184"/>
                  </a:moveTo>
                  <a:lnTo>
                    <a:pt x="112" y="182"/>
                  </a:lnTo>
                  <a:lnTo>
                    <a:pt x="112" y="184"/>
                  </a:lnTo>
                  <a:close/>
                  <a:moveTo>
                    <a:pt x="110" y="182"/>
                  </a:moveTo>
                  <a:lnTo>
                    <a:pt x="108" y="182"/>
                  </a:lnTo>
                  <a:lnTo>
                    <a:pt x="108" y="180"/>
                  </a:lnTo>
                  <a:lnTo>
                    <a:pt x="110" y="180"/>
                  </a:lnTo>
                  <a:lnTo>
                    <a:pt x="110" y="182"/>
                  </a:lnTo>
                  <a:close/>
                  <a:moveTo>
                    <a:pt x="100" y="130"/>
                  </a:moveTo>
                  <a:lnTo>
                    <a:pt x="102" y="132"/>
                  </a:lnTo>
                  <a:lnTo>
                    <a:pt x="102" y="134"/>
                  </a:lnTo>
                  <a:lnTo>
                    <a:pt x="100" y="134"/>
                  </a:lnTo>
                  <a:lnTo>
                    <a:pt x="102" y="134"/>
                  </a:lnTo>
                  <a:lnTo>
                    <a:pt x="102" y="136"/>
                  </a:lnTo>
                  <a:lnTo>
                    <a:pt x="100" y="134"/>
                  </a:lnTo>
                  <a:lnTo>
                    <a:pt x="100" y="132"/>
                  </a:lnTo>
                  <a:lnTo>
                    <a:pt x="100" y="130"/>
                  </a:lnTo>
                  <a:lnTo>
                    <a:pt x="98" y="128"/>
                  </a:lnTo>
                  <a:lnTo>
                    <a:pt x="98" y="126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98" y="116"/>
                  </a:lnTo>
                  <a:lnTo>
                    <a:pt x="100" y="118"/>
                  </a:lnTo>
                  <a:lnTo>
                    <a:pt x="100" y="120"/>
                  </a:lnTo>
                  <a:lnTo>
                    <a:pt x="100" y="122"/>
                  </a:lnTo>
                  <a:lnTo>
                    <a:pt x="100" y="124"/>
                  </a:lnTo>
                  <a:lnTo>
                    <a:pt x="102" y="124"/>
                  </a:lnTo>
                  <a:lnTo>
                    <a:pt x="102" y="126"/>
                  </a:lnTo>
                  <a:lnTo>
                    <a:pt x="102" y="128"/>
                  </a:lnTo>
                  <a:lnTo>
                    <a:pt x="102" y="130"/>
                  </a:lnTo>
                  <a:lnTo>
                    <a:pt x="100" y="130"/>
                  </a:lnTo>
                  <a:close/>
                  <a:moveTo>
                    <a:pt x="106" y="118"/>
                  </a:moveTo>
                  <a:lnTo>
                    <a:pt x="106" y="116"/>
                  </a:lnTo>
                  <a:lnTo>
                    <a:pt x="106" y="118"/>
                  </a:lnTo>
                  <a:close/>
                  <a:moveTo>
                    <a:pt x="104" y="114"/>
                  </a:moveTo>
                  <a:lnTo>
                    <a:pt x="106" y="114"/>
                  </a:lnTo>
                  <a:lnTo>
                    <a:pt x="104" y="114"/>
                  </a:lnTo>
                  <a:close/>
                  <a:moveTo>
                    <a:pt x="104" y="114"/>
                  </a:moveTo>
                  <a:lnTo>
                    <a:pt x="102" y="112"/>
                  </a:lnTo>
                  <a:lnTo>
                    <a:pt x="104" y="110"/>
                  </a:lnTo>
                  <a:lnTo>
                    <a:pt x="104" y="112"/>
                  </a:lnTo>
                  <a:lnTo>
                    <a:pt x="104" y="114"/>
                  </a:lnTo>
                  <a:close/>
                  <a:moveTo>
                    <a:pt x="104" y="108"/>
                  </a:moveTo>
                  <a:lnTo>
                    <a:pt x="104" y="110"/>
                  </a:lnTo>
                  <a:lnTo>
                    <a:pt x="104" y="108"/>
                  </a:lnTo>
                  <a:close/>
                  <a:moveTo>
                    <a:pt x="94" y="96"/>
                  </a:moveTo>
                  <a:lnTo>
                    <a:pt x="94" y="98"/>
                  </a:lnTo>
                  <a:lnTo>
                    <a:pt x="92" y="96"/>
                  </a:lnTo>
                  <a:lnTo>
                    <a:pt x="94" y="96"/>
                  </a:lnTo>
                  <a:close/>
                  <a:moveTo>
                    <a:pt x="154" y="86"/>
                  </a:moveTo>
                  <a:lnTo>
                    <a:pt x="154" y="88"/>
                  </a:lnTo>
                  <a:lnTo>
                    <a:pt x="164" y="100"/>
                  </a:lnTo>
                  <a:lnTo>
                    <a:pt x="172" y="100"/>
                  </a:lnTo>
                  <a:lnTo>
                    <a:pt x="172" y="106"/>
                  </a:lnTo>
                  <a:lnTo>
                    <a:pt x="178" y="114"/>
                  </a:lnTo>
                  <a:lnTo>
                    <a:pt x="176" y="124"/>
                  </a:lnTo>
                  <a:lnTo>
                    <a:pt x="182" y="126"/>
                  </a:lnTo>
                  <a:lnTo>
                    <a:pt x="172" y="126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30" y="124"/>
                  </a:lnTo>
                  <a:lnTo>
                    <a:pt x="124" y="124"/>
                  </a:lnTo>
                  <a:lnTo>
                    <a:pt x="112" y="124"/>
                  </a:lnTo>
                  <a:lnTo>
                    <a:pt x="112" y="122"/>
                  </a:lnTo>
                  <a:lnTo>
                    <a:pt x="112" y="120"/>
                  </a:lnTo>
                  <a:lnTo>
                    <a:pt x="112" y="118"/>
                  </a:lnTo>
                  <a:lnTo>
                    <a:pt x="110" y="116"/>
                  </a:lnTo>
                  <a:lnTo>
                    <a:pt x="110" y="114"/>
                  </a:lnTo>
                  <a:lnTo>
                    <a:pt x="110" y="114"/>
                  </a:lnTo>
                  <a:lnTo>
                    <a:pt x="110" y="112"/>
                  </a:lnTo>
                  <a:lnTo>
                    <a:pt x="110" y="110"/>
                  </a:lnTo>
                  <a:lnTo>
                    <a:pt x="110" y="108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08" y="104"/>
                  </a:lnTo>
                  <a:lnTo>
                    <a:pt x="108" y="102"/>
                  </a:lnTo>
                  <a:lnTo>
                    <a:pt x="108" y="100"/>
                  </a:lnTo>
                  <a:lnTo>
                    <a:pt x="106" y="98"/>
                  </a:lnTo>
                  <a:lnTo>
                    <a:pt x="106" y="96"/>
                  </a:lnTo>
                  <a:lnTo>
                    <a:pt x="106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2" y="88"/>
                  </a:lnTo>
                  <a:lnTo>
                    <a:pt x="102" y="86"/>
                  </a:lnTo>
                  <a:lnTo>
                    <a:pt x="100" y="84"/>
                  </a:lnTo>
                  <a:lnTo>
                    <a:pt x="100" y="82"/>
                  </a:lnTo>
                  <a:lnTo>
                    <a:pt x="98" y="82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6" y="76"/>
                  </a:lnTo>
                  <a:lnTo>
                    <a:pt x="96" y="74"/>
                  </a:lnTo>
                  <a:lnTo>
                    <a:pt x="96" y="72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6"/>
                  </a:lnTo>
                  <a:lnTo>
                    <a:pt x="124" y="64"/>
                  </a:lnTo>
                  <a:lnTo>
                    <a:pt x="126" y="66"/>
                  </a:lnTo>
                  <a:lnTo>
                    <a:pt x="128" y="70"/>
                  </a:lnTo>
                  <a:lnTo>
                    <a:pt x="130" y="74"/>
                  </a:lnTo>
                  <a:lnTo>
                    <a:pt x="140" y="76"/>
                  </a:lnTo>
                  <a:lnTo>
                    <a:pt x="146" y="78"/>
                  </a:lnTo>
                  <a:lnTo>
                    <a:pt x="152" y="78"/>
                  </a:lnTo>
                  <a:lnTo>
                    <a:pt x="152" y="80"/>
                  </a:lnTo>
                  <a:lnTo>
                    <a:pt x="152" y="82"/>
                  </a:lnTo>
                  <a:lnTo>
                    <a:pt x="154" y="86"/>
                  </a:lnTo>
                  <a:close/>
                  <a:moveTo>
                    <a:pt x="76" y="20"/>
                  </a:moveTo>
                  <a:lnTo>
                    <a:pt x="94" y="64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4" y="68"/>
                  </a:lnTo>
                  <a:lnTo>
                    <a:pt x="94" y="70"/>
                  </a:lnTo>
                  <a:lnTo>
                    <a:pt x="94" y="72"/>
                  </a:lnTo>
                  <a:lnTo>
                    <a:pt x="92" y="72"/>
                  </a:lnTo>
                  <a:lnTo>
                    <a:pt x="90" y="70"/>
                  </a:lnTo>
                  <a:lnTo>
                    <a:pt x="92" y="70"/>
                  </a:lnTo>
                  <a:lnTo>
                    <a:pt x="92" y="68"/>
                  </a:lnTo>
                  <a:lnTo>
                    <a:pt x="90" y="68"/>
                  </a:lnTo>
                  <a:lnTo>
                    <a:pt x="90" y="66"/>
                  </a:lnTo>
                  <a:lnTo>
                    <a:pt x="90" y="68"/>
                  </a:lnTo>
                  <a:lnTo>
                    <a:pt x="90" y="70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2" y="66"/>
                  </a:lnTo>
                  <a:lnTo>
                    <a:pt x="80" y="66"/>
                  </a:ln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0"/>
                  </a:lnTo>
                  <a:lnTo>
                    <a:pt x="86" y="72"/>
                  </a:lnTo>
                  <a:lnTo>
                    <a:pt x="88" y="74"/>
                  </a:lnTo>
                  <a:lnTo>
                    <a:pt x="90" y="74"/>
                  </a:lnTo>
                  <a:lnTo>
                    <a:pt x="90" y="76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6" y="84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8" y="90"/>
                  </a:lnTo>
                  <a:lnTo>
                    <a:pt x="98" y="92"/>
                  </a:lnTo>
                  <a:lnTo>
                    <a:pt x="98" y="94"/>
                  </a:lnTo>
                  <a:lnTo>
                    <a:pt x="100" y="94"/>
                  </a:lnTo>
                  <a:lnTo>
                    <a:pt x="100" y="96"/>
                  </a:lnTo>
                  <a:lnTo>
                    <a:pt x="98" y="96"/>
                  </a:lnTo>
                  <a:lnTo>
                    <a:pt x="98" y="94"/>
                  </a:lnTo>
                  <a:lnTo>
                    <a:pt x="96" y="94"/>
                  </a:lnTo>
                  <a:lnTo>
                    <a:pt x="98" y="94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100" y="98"/>
                  </a:lnTo>
                  <a:lnTo>
                    <a:pt x="100" y="100"/>
                  </a:lnTo>
                  <a:lnTo>
                    <a:pt x="100" y="102"/>
                  </a:lnTo>
                  <a:lnTo>
                    <a:pt x="100" y="104"/>
                  </a:lnTo>
                  <a:lnTo>
                    <a:pt x="102" y="104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0" y="108"/>
                  </a:lnTo>
                  <a:lnTo>
                    <a:pt x="100" y="106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8" y="102"/>
                  </a:lnTo>
                  <a:lnTo>
                    <a:pt x="96" y="102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100"/>
                  </a:lnTo>
                  <a:lnTo>
                    <a:pt x="96" y="98"/>
                  </a:lnTo>
                  <a:lnTo>
                    <a:pt x="96" y="96"/>
                  </a:lnTo>
                  <a:lnTo>
                    <a:pt x="94" y="96"/>
                  </a:lnTo>
                  <a:lnTo>
                    <a:pt x="94" y="94"/>
                  </a:lnTo>
                  <a:lnTo>
                    <a:pt x="94" y="92"/>
                  </a:lnTo>
                  <a:lnTo>
                    <a:pt x="92" y="92"/>
                  </a:lnTo>
                  <a:lnTo>
                    <a:pt x="94" y="92"/>
                  </a:lnTo>
                  <a:lnTo>
                    <a:pt x="92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2"/>
                  </a:lnTo>
                  <a:lnTo>
                    <a:pt x="84" y="82"/>
                  </a:lnTo>
                  <a:lnTo>
                    <a:pt x="84" y="80"/>
                  </a:lnTo>
                  <a:lnTo>
                    <a:pt x="82" y="80"/>
                  </a:lnTo>
                  <a:lnTo>
                    <a:pt x="80" y="78"/>
                  </a:lnTo>
                  <a:lnTo>
                    <a:pt x="78" y="78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6" y="78"/>
                  </a:lnTo>
                  <a:lnTo>
                    <a:pt x="76" y="78"/>
                  </a:lnTo>
                  <a:lnTo>
                    <a:pt x="76" y="80"/>
                  </a:lnTo>
                  <a:lnTo>
                    <a:pt x="78" y="80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82" y="84"/>
                  </a:lnTo>
                  <a:lnTo>
                    <a:pt x="82" y="86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90"/>
                  </a:lnTo>
                  <a:lnTo>
                    <a:pt x="86" y="92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8" y="98"/>
                  </a:lnTo>
                  <a:lnTo>
                    <a:pt x="88" y="100"/>
                  </a:lnTo>
                  <a:lnTo>
                    <a:pt x="88" y="102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2" y="104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12"/>
                  </a:lnTo>
                  <a:lnTo>
                    <a:pt x="92" y="114"/>
                  </a:lnTo>
                  <a:lnTo>
                    <a:pt x="94" y="114"/>
                  </a:lnTo>
                  <a:lnTo>
                    <a:pt x="96" y="114"/>
                  </a:lnTo>
                  <a:lnTo>
                    <a:pt x="96" y="116"/>
                  </a:lnTo>
                  <a:lnTo>
                    <a:pt x="94" y="116"/>
                  </a:lnTo>
                  <a:lnTo>
                    <a:pt x="92" y="118"/>
                  </a:lnTo>
                  <a:lnTo>
                    <a:pt x="92" y="120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4" y="124"/>
                  </a:lnTo>
                  <a:lnTo>
                    <a:pt x="92" y="124"/>
                  </a:lnTo>
                  <a:lnTo>
                    <a:pt x="94" y="126"/>
                  </a:lnTo>
                  <a:lnTo>
                    <a:pt x="94" y="128"/>
                  </a:lnTo>
                  <a:lnTo>
                    <a:pt x="96" y="130"/>
                  </a:lnTo>
                  <a:lnTo>
                    <a:pt x="96" y="132"/>
                  </a:lnTo>
                  <a:lnTo>
                    <a:pt x="94" y="132"/>
                  </a:lnTo>
                  <a:lnTo>
                    <a:pt x="96" y="132"/>
                  </a:lnTo>
                  <a:lnTo>
                    <a:pt x="96" y="134"/>
                  </a:lnTo>
                  <a:lnTo>
                    <a:pt x="98" y="134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98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98" y="138"/>
                  </a:lnTo>
                  <a:lnTo>
                    <a:pt x="98" y="140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2" y="150"/>
                  </a:lnTo>
                  <a:lnTo>
                    <a:pt x="104" y="150"/>
                  </a:lnTo>
                  <a:lnTo>
                    <a:pt x="104" y="152"/>
                  </a:lnTo>
                  <a:lnTo>
                    <a:pt x="104" y="154"/>
                  </a:lnTo>
                  <a:lnTo>
                    <a:pt x="106" y="154"/>
                  </a:lnTo>
                  <a:lnTo>
                    <a:pt x="106" y="156"/>
                  </a:lnTo>
                  <a:lnTo>
                    <a:pt x="104" y="156"/>
                  </a:lnTo>
                  <a:lnTo>
                    <a:pt x="106" y="158"/>
                  </a:lnTo>
                  <a:lnTo>
                    <a:pt x="106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08" y="164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8"/>
                  </a:lnTo>
                  <a:lnTo>
                    <a:pt x="110" y="170"/>
                  </a:lnTo>
                  <a:lnTo>
                    <a:pt x="112" y="170"/>
                  </a:lnTo>
                  <a:lnTo>
                    <a:pt x="112" y="172"/>
                  </a:lnTo>
                  <a:lnTo>
                    <a:pt x="112" y="174"/>
                  </a:lnTo>
                  <a:lnTo>
                    <a:pt x="112" y="176"/>
                  </a:lnTo>
                  <a:lnTo>
                    <a:pt x="114" y="176"/>
                  </a:lnTo>
                  <a:lnTo>
                    <a:pt x="114" y="178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82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6" y="188"/>
                  </a:lnTo>
                  <a:lnTo>
                    <a:pt x="116" y="190"/>
                  </a:lnTo>
                  <a:lnTo>
                    <a:pt x="116" y="188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2" y="182"/>
                  </a:lnTo>
                  <a:lnTo>
                    <a:pt x="112" y="180"/>
                  </a:lnTo>
                  <a:lnTo>
                    <a:pt x="112" y="182"/>
                  </a:lnTo>
                  <a:lnTo>
                    <a:pt x="110" y="182"/>
                  </a:lnTo>
                  <a:lnTo>
                    <a:pt x="110" y="180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8" y="182"/>
                  </a:lnTo>
                  <a:lnTo>
                    <a:pt x="108" y="184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0" y="188"/>
                  </a:lnTo>
                  <a:lnTo>
                    <a:pt x="110" y="190"/>
                  </a:lnTo>
                  <a:lnTo>
                    <a:pt x="112" y="190"/>
                  </a:lnTo>
                  <a:lnTo>
                    <a:pt x="114" y="192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2" y="194"/>
                  </a:lnTo>
                  <a:lnTo>
                    <a:pt x="112" y="196"/>
                  </a:lnTo>
                  <a:lnTo>
                    <a:pt x="114" y="196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6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2" y="218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22" y="220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6"/>
                  </a:lnTo>
                  <a:lnTo>
                    <a:pt x="124" y="226"/>
                  </a:lnTo>
                  <a:lnTo>
                    <a:pt x="124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6"/>
                  </a:lnTo>
                  <a:lnTo>
                    <a:pt x="122" y="236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2"/>
                  </a:lnTo>
                  <a:lnTo>
                    <a:pt x="120" y="232"/>
                  </a:lnTo>
                  <a:lnTo>
                    <a:pt x="120" y="234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20" y="242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6" y="246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2" y="248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10" y="244"/>
                  </a:lnTo>
                  <a:lnTo>
                    <a:pt x="108" y="244"/>
                  </a:lnTo>
                  <a:lnTo>
                    <a:pt x="106" y="244"/>
                  </a:lnTo>
                  <a:lnTo>
                    <a:pt x="104" y="244"/>
                  </a:lnTo>
                  <a:lnTo>
                    <a:pt x="102" y="244"/>
                  </a:lnTo>
                  <a:lnTo>
                    <a:pt x="102" y="242"/>
                  </a:lnTo>
                  <a:lnTo>
                    <a:pt x="100" y="242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8" y="238"/>
                  </a:lnTo>
                  <a:lnTo>
                    <a:pt x="98" y="236"/>
                  </a:lnTo>
                  <a:lnTo>
                    <a:pt x="96" y="234"/>
                  </a:lnTo>
                  <a:lnTo>
                    <a:pt x="96" y="232"/>
                  </a:lnTo>
                  <a:lnTo>
                    <a:pt x="94" y="232"/>
                  </a:lnTo>
                  <a:lnTo>
                    <a:pt x="94" y="230"/>
                  </a:lnTo>
                  <a:lnTo>
                    <a:pt x="94" y="228"/>
                  </a:lnTo>
                  <a:lnTo>
                    <a:pt x="92" y="228"/>
                  </a:lnTo>
                  <a:lnTo>
                    <a:pt x="92" y="226"/>
                  </a:lnTo>
                  <a:lnTo>
                    <a:pt x="92" y="224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0" y="220"/>
                  </a:lnTo>
                  <a:lnTo>
                    <a:pt x="90" y="218"/>
                  </a:lnTo>
                  <a:lnTo>
                    <a:pt x="90" y="216"/>
                  </a:lnTo>
                  <a:lnTo>
                    <a:pt x="90" y="214"/>
                  </a:lnTo>
                  <a:lnTo>
                    <a:pt x="88" y="214"/>
                  </a:lnTo>
                  <a:lnTo>
                    <a:pt x="88" y="212"/>
                  </a:lnTo>
                  <a:lnTo>
                    <a:pt x="88" y="210"/>
                  </a:lnTo>
                  <a:lnTo>
                    <a:pt x="88" y="210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86" y="204"/>
                  </a:lnTo>
                  <a:lnTo>
                    <a:pt x="86" y="202"/>
                  </a:lnTo>
                  <a:lnTo>
                    <a:pt x="84" y="202"/>
                  </a:lnTo>
                  <a:lnTo>
                    <a:pt x="86" y="202"/>
                  </a:lnTo>
                  <a:lnTo>
                    <a:pt x="86" y="200"/>
                  </a:lnTo>
                  <a:lnTo>
                    <a:pt x="88" y="200"/>
                  </a:lnTo>
                  <a:lnTo>
                    <a:pt x="90" y="200"/>
                  </a:lnTo>
                  <a:lnTo>
                    <a:pt x="92" y="200"/>
                  </a:lnTo>
                  <a:lnTo>
                    <a:pt x="92" y="202"/>
                  </a:lnTo>
                  <a:lnTo>
                    <a:pt x="94" y="202"/>
                  </a:lnTo>
                  <a:lnTo>
                    <a:pt x="96" y="202"/>
                  </a:lnTo>
                  <a:lnTo>
                    <a:pt x="96" y="204"/>
                  </a:lnTo>
                  <a:lnTo>
                    <a:pt x="98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198"/>
                  </a:lnTo>
                  <a:lnTo>
                    <a:pt x="98" y="198"/>
                  </a:lnTo>
                  <a:lnTo>
                    <a:pt x="96" y="198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0"/>
                  </a:lnTo>
                  <a:lnTo>
                    <a:pt x="92" y="188"/>
                  </a:lnTo>
                  <a:lnTo>
                    <a:pt x="92" y="186"/>
                  </a:lnTo>
                  <a:lnTo>
                    <a:pt x="94" y="186"/>
                  </a:lnTo>
                  <a:lnTo>
                    <a:pt x="94" y="184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88" y="178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2" y="176"/>
                  </a:lnTo>
                  <a:lnTo>
                    <a:pt x="80" y="174"/>
                  </a:lnTo>
                  <a:lnTo>
                    <a:pt x="80" y="172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0"/>
                  </a:lnTo>
                  <a:lnTo>
                    <a:pt x="80" y="168"/>
                  </a:lnTo>
                  <a:lnTo>
                    <a:pt x="78" y="168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66"/>
                  </a:lnTo>
                  <a:lnTo>
                    <a:pt x="74" y="166"/>
                  </a:lnTo>
                  <a:lnTo>
                    <a:pt x="74" y="164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4"/>
                  </a:lnTo>
                  <a:lnTo>
                    <a:pt x="68" y="162"/>
                  </a:lnTo>
                  <a:lnTo>
                    <a:pt x="66" y="164"/>
                  </a:lnTo>
                  <a:lnTo>
                    <a:pt x="64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64" y="160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6" y="154"/>
                  </a:lnTo>
                  <a:lnTo>
                    <a:pt x="68" y="152"/>
                  </a:lnTo>
                  <a:lnTo>
                    <a:pt x="68" y="150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0" y="146"/>
                  </a:lnTo>
                  <a:lnTo>
                    <a:pt x="70" y="144"/>
                  </a:lnTo>
                  <a:lnTo>
                    <a:pt x="72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40"/>
                  </a:lnTo>
                  <a:lnTo>
                    <a:pt x="82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6" y="134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6" y="130"/>
                  </a:lnTo>
                  <a:lnTo>
                    <a:pt x="78" y="130"/>
                  </a:lnTo>
                  <a:lnTo>
                    <a:pt x="78" y="128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4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0" y="116"/>
                  </a:lnTo>
                  <a:lnTo>
                    <a:pt x="68" y="114"/>
                  </a:lnTo>
                  <a:lnTo>
                    <a:pt x="68" y="114"/>
                  </a:lnTo>
                  <a:lnTo>
                    <a:pt x="68" y="112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8" y="106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66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2"/>
                  </a:lnTo>
                  <a:lnTo>
                    <a:pt x="38" y="90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2" y="86"/>
                  </a:lnTo>
                  <a:lnTo>
                    <a:pt x="30" y="86"/>
                  </a:lnTo>
                  <a:lnTo>
                    <a:pt x="30" y="88"/>
                  </a:lnTo>
                  <a:lnTo>
                    <a:pt x="30" y="90"/>
                  </a:lnTo>
                  <a:lnTo>
                    <a:pt x="28" y="90"/>
                  </a:lnTo>
                  <a:lnTo>
                    <a:pt x="28" y="88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2" y="84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6" y="82"/>
                  </a:lnTo>
                  <a:lnTo>
                    <a:pt x="14" y="82"/>
                  </a:lnTo>
                  <a:lnTo>
                    <a:pt x="12" y="82"/>
                  </a:lnTo>
                  <a:lnTo>
                    <a:pt x="12" y="80"/>
                  </a:lnTo>
                  <a:lnTo>
                    <a:pt x="10" y="80"/>
                  </a:lnTo>
                  <a:lnTo>
                    <a:pt x="10" y="78"/>
                  </a:lnTo>
                  <a:lnTo>
                    <a:pt x="10" y="80"/>
                  </a:lnTo>
                  <a:lnTo>
                    <a:pt x="8" y="80"/>
                  </a:lnTo>
                  <a:lnTo>
                    <a:pt x="6" y="80"/>
                  </a:lnTo>
                  <a:lnTo>
                    <a:pt x="6" y="78"/>
                  </a:lnTo>
                  <a:lnTo>
                    <a:pt x="4" y="76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8"/>
                  </a:lnTo>
                  <a:lnTo>
                    <a:pt x="0" y="74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12" y="46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8" y="16"/>
                  </a:lnTo>
                  <a:lnTo>
                    <a:pt x="34" y="14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6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0" y="4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0"/>
                  </a:lnTo>
                  <a:lnTo>
                    <a:pt x="76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7" name="Freeform 832">
              <a:extLst>
                <a:ext uri="{FF2B5EF4-FFF2-40B4-BE49-F238E27FC236}">
                  <a16:creationId xmlns:a16="http://schemas.microsoft.com/office/drawing/2014/main" id="{1F831B5B-B2FC-A49C-E43B-E3BD91510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090" y="4451352"/>
              <a:ext cx="95250" cy="123825"/>
            </a:xfrm>
            <a:custGeom>
              <a:avLst/>
              <a:gdLst>
                <a:gd name="T0" fmla="*/ 58 w 60"/>
                <a:gd name="T1" fmla="*/ 54 h 78"/>
                <a:gd name="T2" fmla="*/ 56 w 60"/>
                <a:gd name="T3" fmla="*/ 58 h 78"/>
                <a:gd name="T4" fmla="*/ 54 w 60"/>
                <a:gd name="T5" fmla="*/ 62 h 78"/>
                <a:gd name="T6" fmla="*/ 58 w 60"/>
                <a:gd name="T7" fmla="*/ 76 h 78"/>
                <a:gd name="T8" fmla="*/ 30 w 60"/>
                <a:gd name="T9" fmla="*/ 76 h 78"/>
                <a:gd name="T10" fmla="*/ 30 w 60"/>
                <a:gd name="T11" fmla="*/ 72 h 78"/>
                <a:gd name="T12" fmla="*/ 32 w 60"/>
                <a:gd name="T13" fmla="*/ 70 h 78"/>
                <a:gd name="T14" fmla="*/ 32 w 60"/>
                <a:gd name="T15" fmla="*/ 66 h 78"/>
                <a:gd name="T16" fmla="*/ 32 w 60"/>
                <a:gd name="T17" fmla="*/ 62 h 78"/>
                <a:gd name="T18" fmla="*/ 34 w 60"/>
                <a:gd name="T19" fmla="*/ 60 h 78"/>
                <a:gd name="T20" fmla="*/ 32 w 60"/>
                <a:gd name="T21" fmla="*/ 58 h 78"/>
                <a:gd name="T22" fmla="*/ 32 w 60"/>
                <a:gd name="T23" fmla="*/ 54 h 78"/>
                <a:gd name="T24" fmla="*/ 32 w 60"/>
                <a:gd name="T25" fmla="*/ 54 h 78"/>
                <a:gd name="T26" fmla="*/ 30 w 60"/>
                <a:gd name="T27" fmla="*/ 52 h 78"/>
                <a:gd name="T28" fmla="*/ 30 w 60"/>
                <a:gd name="T29" fmla="*/ 54 h 78"/>
                <a:gd name="T30" fmla="*/ 30 w 60"/>
                <a:gd name="T31" fmla="*/ 54 h 78"/>
                <a:gd name="T32" fmla="*/ 30 w 60"/>
                <a:gd name="T33" fmla="*/ 58 h 78"/>
                <a:gd name="T34" fmla="*/ 30 w 60"/>
                <a:gd name="T35" fmla="*/ 62 h 78"/>
                <a:gd name="T36" fmla="*/ 28 w 60"/>
                <a:gd name="T37" fmla="*/ 66 h 78"/>
                <a:gd name="T38" fmla="*/ 30 w 60"/>
                <a:gd name="T39" fmla="*/ 68 h 78"/>
                <a:gd name="T40" fmla="*/ 28 w 60"/>
                <a:gd name="T41" fmla="*/ 72 h 78"/>
                <a:gd name="T42" fmla="*/ 28 w 60"/>
                <a:gd name="T43" fmla="*/ 76 h 78"/>
                <a:gd name="T44" fmla="*/ 0 w 60"/>
                <a:gd name="T45" fmla="*/ 12 h 78"/>
                <a:gd name="T46" fmla="*/ 20 w 60"/>
                <a:gd name="T47" fmla="*/ 0 h 78"/>
                <a:gd name="T48" fmla="*/ 26 w 60"/>
                <a:gd name="T49" fmla="*/ 6 h 78"/>
                <a:gd name="T50" fmla="*/ 34 w 60"/>
                <a:gd name="T51" fmla="*/ 14 h 78"/>
                <a:gd name="T52" fmla="*/ 38 w 60"/>
                <a:gd name="T53" fmla="*/ 16 h 78"/>
                <a:gd name="T54" fmla="*/ 42 w 60"/>
                <a:gd name="T55" fmla="*/ 18 h 78"/>
                <a:gd name="T56" fmla="*/ 42 w 60"/>
                <a:gd name="T57" fmla="*/ 22 h 78"/>
                <a:gd name="T58" fmla="*/ 48 w 60"/>
                <a:gd name="T59" fmla="*/ 30 h 78"/>
                <a:gd name="T60" fmla="*/ 52 w 60"/>
                <a:gd name="T61" fmla="*/ 30 h 78"/>
                <a:gd name="T62" fmla="*/ 54 w 60"/>
                <a:gd name="T63" fmla="*/ 30 h 78"/>
                <a:gd name="T64" fmla="*/ 58 w 60"/>
                <a:gd name="T65" fmla="*/ 36 h 78"/>
                <a:gd name="T66" fmla="*/ 58 w 60"/>
                <a:gd name="T67" fmla="*/ 42 h 78"/>
                <a:gd name="T68" fmla="*/ 58 w 60"/>
                <a:gd name="T69" fmla="*/ 46 h 78"/>
                <a:gd name="T70" fmla="*/ 58 w 60"/>
                <a:gd name="T71" fmla="*/ 5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78">
                  <a:moveTo>
                    <a:pt x="58" y="52"/>
                  </a:moveTo>
                  <a:lnTo>
                    <a:pt x="58" y="54"/>
                  </a:lnTo>
                  <a:lnTo>
                    <a:pt x="58" y="56"/>
                  </a:lnTo>
                  <a:lnTo>
                    <a:pt x="56" y="58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60" y="70"/>
                  </a:lnTo>
                  <a:lnTo>
                    <a:pt x="58" y="76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2" y="72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30" y="54"/>
                  </a:lnTo>
                  <a:lnTo>
                    <a:pt x="30" y="56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30" y="62"/>
                  </a:lnTo>
                  <a:lnTo>
                    <a:pt x="30" y="64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28" y="70"/>
                  </a:lnTo>
                  <a:lnTo>
                    <a:pt x="28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10" y="3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30" y="10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8" y="50"/>
                  </a:lnTo>
                  <a:lnTo>
                    <a:pt x="58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8" name="Freeform 655">
              <a:extLst>
                <a:ext uri="{FF2B5EF4-FFF2-40B4-BE49-F238E27FC236}">
                  <a16:creationId xmlns:a16="http://schemas.microsoft.com/office/drawing/2014/main" id="{69028BA1-76B5-A4AF-0302-F503689C90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0016" y="4918079"/>
              <a:ext cx="241300" cy="452439"/>
            </a:xfrm>
            <a:custGeom>
              <a:avLst/>
              <a:gdLst>
                <a:gd name="T0" fmla="*/ 116 w 152"/>
                <a:gd name="T1" fmla="*/ 197 h 285"/>
                <a:gd name="T2" fmla="*/ 86 w 152"/>
                <a:gd name="T3" fmla="*/ 189 h 285"/>
                <a:gd name="T4" fmla="*/ 86 w 152"/>
                <a:gd name="T5" fmla="*/ 183 h 285"/>
                <a:gd name="T6" fmla="*/ 82 w 152"/>
                <a:gd name="T7" fmla="*/ 175 h 285"/>
                <a:gd name="T8" fmla="*/ 80 w 152"/>
                <a:gd name="T9" fmla="*/ 139 h 285"/>
                <a:gd name="T10" fmla="*/ 82 w 152"/>
                <a:gd name="T11" fmla="*/ 127 h 285"/>
                <a:gd name="T12" fmla="*/ 74 w 152"/>
                <a:gd name="T13" fmla="*/ 127 h 285"/>
                <a:gd name="T14" fmla="*/ 76 w 152"/>
                <a:gd name="T15" fmla="*/ 121 h 285"/>
                <a:gd name="T16" fmla="*/ 64 w 152"/>
                <a:gd name="T17" fmla="*/ 113 h 285"/>
                <a:gd name="T18" fmla="*/ 70 w 152"/>
                <a:gd name="T19" fmla="*/ 133 h 285"/>
                <a:gd name="T20" fmla="*/ 48 w 152"/>
                <a:gd name="T21" fmla="*/ 143 h 285"/>
                <a:gd name="T22" fmla="*/ 48 w 152"/>
                <a:gd name="T23" fmla="*/ 121 h 285"/>
                <a:gd name="T24" fmla="*/ 44 w 152"/>
                <a:gd name="T25" fmla="*/ 92 h 285"/>
                <a:gd name="T26" fmla="*/ 102 w 152"/>
                <a:gd name="T27" fmla="*/ 205 h 285"/>
                <a:gd name="T28" fmla="*/ 106 w 152"/>
                <a:gd name="T29" fmla="*/ 195 h 285"/>
                <a:gd name="T30" fmla="*/ 102 w 152"/>
                <a:gd name="T31" fmla="*/ 187 h 285"/>
                <a:gd name="T32" fmla="*/ 86 w 152"/>
                <a:gd name="T33" fmla="*/ 173 h 285"/>
                <a:gd name="T34" fmla="*/ 104 w 152"/>
                <a:gd name="T35" fmla="*/ 169 h 285"/>
                <a:gd name="T36" fmla="*/ 96 w 152"/>
                <a:gd name="T37" fmla="*/ 161 h 285"/>
                <a:gd name="T38" fmla="*/ 102 w 152"/>
                <a:gd name="T39" fmla="*/ 151 h 285"/>
                <a:gd name="T40" fmla="*/ 88 w 152"/>
                <a:gd name="T41" fmla="*/ 127 h 285"/>
                <a:gd name="T42" fmla="*/ 78 w 152"/>
                <a:gd name="T43" fmla="*/ 117 h 285"/>
                <a:gd name="T44" fmla="*/ 70 w 152"/>
                <a:gd name="T45" fmla="*/ 101 h 285"/>
                <a:gd name="T46" fmla="*/ 74 w 152"/>
                <a:gd name="T47" fmla="*/ 82 h 285"/>
                <a:gd name="T48" fmla="*/ 86 w 152"/>
                <a:gd name="T49" fmla="*/ 84 h 285"/>
                <a:gd name="T50" fmla="*/ 106 w 152"/>
                <a:gd name="T51" fmla="*/ 86 h 285"/>
                <a:gd name="T52" fmla="*/ 134 w 152"/>
                <a:gd name="T53" fmla="*/ 105 h 285"/>
                <a:gd name="T54" fmla="*/ 114 w 152"/>
                <a:gd name="T55" fmla="*/ 105 h 285"/>
                <a:gd name="T56" fmla="*/ 124 w 152"/>
                <a:gd name="T57" fmla="*/ 115 h 285"/>
                <a:gd name="T58" fmla="*/ 132 w 152"/>
                <a:gd name="T59" fmla="*/ 133 h 285"/>
                <a:gd name="T60" fmla="*/ 140 w 152"/>
                <a:gd name="T61" fmla="*/ 161 h 285"/>
                <a:gd name="T62" fmla="*/ 144 w 152"/>
                <a:gd name="T63" fmla="*/ 181 h 285"/>
                <a:gd name="T64" fmla="*/ 148 w 152"/>
                <a:gd name="T65" fmla="*/ 203 h 285"/>
                <a:gd name="T66" fmla="*/ 148 w 152"/>
                <a:gd name="T67" fmla="*/ 221 h 285"/>
                <a:gd name="T68" fmla="*/ 146 w 152"/>
                <a:gd name="T69" fmla="*/ 243 h 285"/>
                <a:gd name="T70" fmla="*/ 140 w 152"/>
                <a:gd name="T71" fmla="*/ 265 h 285"/>
                <a:gd name="T72" fmla="*/ 146 w 152"/>
                <a:gd name="T73" fmla="*/ 279 h 285"/>
                <a:gd name="T74" fmla="*/ 132 w 152"/>
                <a:gd name="T75" fmla="*/ 265 h 285"/>
                <a:gd name="T76" fmla="*/ 132 w 152"/>
                <a:gd name="T77" fmla="*/ 257 h 285"/>
                <a:gd name="T78" fmla="*/ 122 w 152"/>
                <a:gd name="T79" fmla="*/ 247 h 285"/>
                <a:gd name="T80" fmla="*/ 116 w 152"/>
                <a:gd name="T81" fmla="*/ 225 h 285"/>
                <a:gd name="T82" fmla="*/ 128 w 152"/>
                <a:gd name="T83" fmla="*/ 211 h 285"/>
                <a:gd name="T84" fmla="*/ 120 w 152"/>
                <a:gd name="T85" fmla="*/ 201 h 285"/>
                <a:gd name="T86" fmla="*/ 28 w 152"/>
                <a:gd name="T87" fmla="*/ 68 h 285"/>
                <a:gd name="T88" fmla="*/ 68 w 152"/>
                <a:gd name="T89" fmla="*/ 54 h 285"/>
                <a:gd name="T90" fmla="*/ 16 w 152"/>
                <a:gd name="T91" fmla="*/ 50 h 285"/>
                <a:gd name="T92" fmla="*/ 12 w 152"/>
                <a:gd name="T93" fmla="*/ 38 h 285"/>
                <a:gd name="T94" fmla="*/ 52 w 152"/>
                <a:gd name="T95" fmla="*/ 6 h 285"/>
                <a:gd name="T96" fmla="*/ 70 w 152"/>
                <a:gd name="T97" fmla="*/ 20 h 285"/>
                <a:gd name="T98" fmla="*/ 80 w 152"/>
                <a:gd name="T99" fmla="*/ 34 h 285"/>
                <a:gd name="T100" fmla="*/ 100 w 152"/>
                <a:gd name="T101" fmla="*/ 42 h 285"/>
                <a:gd name="T102" fmla="*/ 124 w 152"/>
                <a:gd name="T103" fmla="*/ 50 h 285"/>
                <a:gd name="T104" fmla="*/ 122 w 152"/>
                <a:gd name="T105" fmla="*/ 72 h 285"/>
                <a:gd name="T106" fmla="*/ 100 w 152"/>
                <a:gd name="T107" fmla="*/ 72 h 285"/>
                <a:gd name="T108" fmla="*/ 56 w 152"/>
                <a:gd name="T109" fmla="*/ 40 h 285"/>
                <a:gd name="T110" fmla="*/ 56 w 152"/>
                <a:gd name="T111" fmla="*/ 52 h 285"/>
                <a:gd name="T112" fmla="*/ 66 w 152"/>
                <a:gd name="T113" fmla="*/ 70 h 285"/>
                <a:gd name="T114" fmla="*/ 66 w 152"/>
                <a:gd name="T115" fmla="*/ 92 h 285"/>
                <a:gd name="T116" fmla="*/ 34 w 152"/>
                <a:gd name="T117" fmla="*/ 78 h 285"/>
                <a:gd name="T118" fmla="*/ 42 w 152"/>
                <a:gd name="T119" fmla="*/ 78 h 285"/>
                <a:gd name="T120" fmla="*/ 34 w 152"/>
                <a:gd name="T121" fmla="*/ 64 h 285"/>
                <a:gd name="T122" fmla="*/ 28 w 152"/>
                <a:gd name="T123" fmla="*/ 52 h 285"/>
                <a:gd name="T124" fmla="*/ 20 w 152"/>
                <a:gd name="T125" fmla="*/ 4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" h="285">
                  <a:moveTo>
                    <a:pt x="100" y="197"/>
                  </a:moveTo>
                  <a:lnTo>
                    <a:pt x="100" y="199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100" y="203"/>
                  </a:lnTo>
                  <a:lnTo>
                    <a:pt x="100" y="201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8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6" y="203"/>
                  </a:lnTo>
                  <a:lnTo>
                    <a:pt x="96" y="201"/>
                  </a:lnTo>
                  <a:lnTo>
                    <a:pt x="98" y="201"/>
                  </a:lnTo>
                  <a:lnTo>
                    <a:pt x="98" y="199"/>
                  </a:lnTo>
                  <a:lnTo>
                    <a:pt x="96" y="201"/>
                  </a:lnTo>
                  <a:lnTo>
                    <a:pt x="96" y="199"/>
                  </a:lnTo>
                  <a:lnTo>
                    <a:pt x="98" y="199"/>
                  </a:lnTo>
                  <a:lnTo>
                    <a:pt x="98" y="197"/>
                  </a:lnTo>
                  <a:lnTo>
                    <a:pt x="100" y="199"/>
                  </a:lnTo>
                  <a:lnTo>
                    <a:pt x="100" y="197"/>
                  </a:lnTo>
                  <a:close/>
                  <a:moveTo>
                    <a:pt x="96" y="199"/>
                  </a:moveTo>
                  <a:lnTo>
                    <a:pt x="94" y="199"/>
                  </a:lnTo>
                  <a:lnTo>
                    <a:pt x="94" y="197"/>
                  </a:lnTo>
                  <a:lnTo>
                    <a:pt x="96" y="197"/>
                  </a:lnTo>
                  <a:lnTo>
                    <a:pt x="96" y="199"/>
                  </a:lnTo>
                  <a:close/>
                  <a:moveTo>
                    <a:pt x="116" y="199"/>
                  </a:moveTo>
                  <a:lnTo>
                    <a:pt x="114" y="199"/>
                  </a:lnTo>
                  <a:lnTo>
                    <a:pt x="114" y="197"/>
                  </a:lnTo>
                  <a:lnTo>
                    <a:pt x="116" y="197"/>
                  </a:lnTo>
                  <a:lnTo>
                    <a:pt x="116" y="195"/>
                  </a:lnTo>
                  <a:lnTo>
                    <a:pt x="116" y="195"/>
                  </a:lnTo>
                  <a:lnTo>
                    <a:pt x="116" y="197"/>
                  </a:lnTo>
                  <a:lnTo>
                    <a:pt x="116" y="197"/>
                  </a:lnTo>
                  <a:lnTo>
                    <a:pt x="116" y="199"/>
                  </a:lnTo>
                  <a:close/>
                  <a:moveTo>
                    <a:pt x="94" y="197"/>
                  </a:moveTo>
                  <a:lnTo>
                    <a:pt x="94" y="195"/>
                  </a:lnTo>
                  <a:lnTo>
                    <a:pt x="96" y="195"/>
                  </a:lnTo>
                  <a:lnTo>
                    <a:pt x="96" y="197"/>
                  </a:lnTo>
                  <a:lnTo>
                    <a:pt x="94" y="197"/>
                  </a:lnTo>
                  <a:lnTo>
                    <a:pt x="92" y="199"/>
                  </a:lnTo>
                  <a:lnTo>
                    <a:pt x="94" y="197"/>
                  </a:lnTo>
                  <a:close/>
                  <a:moveTo>
                    <a:pt x="94" y="197"/>
                  </a:moveTo>
                  <a:lnTo>
                    <a:pt x="92" y="197"/>
                  </a:lnTo>
                  <a:lnTo>
                    <a:pt x="92" y="195"/>
                  </a:lnTo>
                  <a:lnTo>
                    <a:pt x="94" y="195"/>
                  </a:lnTo>
                  <a:lnTo>
                    <a:pt x="94" y="197"/>
                  </a:lnTo>
                  <a:close/>
                  <a:moveTo>
                    <a:pt x="90" y="191"/>
                  </a:moveTo>
                  <a:lnTo>
                    <a:pt x="90" y="193"/>
                  </a:lnTo>
                  <a:lnTo>
                    <a:pt x="88" y="193"/>
                  </a:lnTo>
                  <a:lnTo>
                    <a:pt x="88" y="191"/>
                  </a:lnTo>
                  <a:lnTo>
                    <a:pt x="88" y="189"/>
                  </a:lnTo>
                  <a:lnTo>
                    <a:pt x="88" y="187"/>
                  </a:lnTo>
                  <a:lnTo>
                    <a:pt x="88" y="189"/>
                  </a:lnTo>
                  <a:lnTo>
                    <a:pt x="90" y="189"/>
                  </a:lnTo>
                  <a:lnTo>
                    <a:pt x="90" y="191"/>
                  </a:lnTo>
                  <a:close/>
                  <a:moveTo>
                    <a:pt x="86" y="191"/>
                  </a:moveTo>
                  <a:lnTo>
                    <a:pt x="84" y="191"/>
                  </a:lnTo>
                  <a:lnTo>
                    <a:pt x="84" y="189"/>
                  </a:lnTo>
                  <a:lnTo>
                    <a:pt x="86" y="189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6" y="191"/>
                  </a:lnTo>
                  <a:close/>
                  <a:moveTo>
                    <a:pt x="96" y="195"/>
                  </a:moveTo>
                  <a:lnTo>
                    <a:pt x="96" y="193"/>
                  </a:lnTo>
                  <a:lnTo>
                    <a:pt x="98" y="193"/>
                  </a:lnTo>
                  <a:lnTo>
                    <a:pt x="96" y="193"/>
                  </a:lnTo>
                  <a:lnTo>
                    <a:pt x="96" y="191"/>
                  </a:lnTo>
                  <a:lnTo>
                    <a:pt x="98" y="191"/>
                  </a:lnTo>
                  <a:lnTo>
                    <a:pt x="100" y="189"/>
                  </a:lnTo>
                  <a:lnTo>
                    <a:pt x="102" y="189"/>
                  </a:lnTo>
                  <a:lnTo>
                    <a:pt x="102" y="187"/>
                  </a:lnTo>
                  <a:lnTo>
                    <a:pt x="104" y="187"/>
                  </a:lnTo>
                  <a:lnTo>
                    <a:pt x="104" y="189"/>
                  </a:lnTo>
                  <a:lnTo>
                    <a:pt x="104" y="191"/>
                  </a:lnTo>
                  <a:lnTo>
                    <a:pt x="104" y="193"/>
                  </a:lnTo>
                  <a:lnTo>
                    <a:pt x="102" y="195"/>
                  </a:lnTo>
                  <a:lnTo>
                    <a:pt x="100" y="195"/>
                  </a:lnTo>
                  <a:lnTo>
                    <a:pt x="100" y="197"/>
                  </a:lnTo>
                  <a:lnTo>
                    <a:pt x="98" y="197"/>
                  </a:lnTo>
                  <a:lnTo>
                    <a:pt x="96" y="197"/>
                  </a:lnTo>
                  <a:lnTo>
                    <a:pt x="98" y="195"/>
                  </a:lnTo>
                  <a:lnTo>
                    <a:pt x="96" y="195"/>
                  </a:lnTo>
                  <a:lnTo>
                    <a:pt x="98" y="195"/>
                  </a:lnTo>
                  <a:lnTo>
                    <a:pt x="100" y="195"/>
                  </a:lnTo>
                  <a:lnTo>
                    <a:pt x="98" y="195"/>
                  </a:lnTo>
                  <a:lnTo>
                    <a:pt x="98" y="193"/>
                  </a:lnTo>
                  <a:lnTo>
                    <a:pt x="96" y="195"/>
                  </a:lnTo>
                  <a:close/>
                  <a:moveTo>
                    <a:pt x="86" y="185"/>
                  </a:moveTo>
                  <a:lnTo>
                    <a:pt x="86" y="187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6" y="185"/>
                  </a:lnTo>
                  <a:close/>
                  <a:moveTo>
                    <a:pt x="78" y="183"/>
                  </a:moveTo>
                  <a:lnTo>
                    <a:pt x="78" y="185"/>
                  </a:lnTo>
                  <a:lnTo>
                    <a:pt x="78" y="183"/>
                  </a:lnTo>
                  <a:close/>
                  <a:moveTo>
                    <a:pt x="80" y="185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80" y="183"/>
                  </a:lnTo>
                  <a:lnTo>
                    <a:pt x="82" y="183"/>
                  </a:lnTo>
                  <a:lnTo>
                    <a:pt x="80" y="183"/>
                  </a:lnTo>
                  <a:lnTo>
                    <a:pt x="80" y="185"/>
                  </a:lnTo>
                  <a:close/>
                  <a:moveTo>
                    <a:pt x="80" y="181"/>
                  </a:moveTo>
                  <a:lnTo>
                    <a:pt x="80" y="183"/>
                  </a:lnTo>
                  <a:lnTo>
                    <a:pt x="80" y="181"/>
                  </a:lnTo>
                  <a:lnTo>
                    <a:pt x="78" y="181"/>
                  </a:lnTo>
                  <a:lnTo>
                    <a:pt x="80" y="181"/>
                  </a:lnTo>
                  <a:close/>
                  <a:moveTo>
                    <a:pt x="72" y="177"/>
                  </a:moveTo>
                  <a:lnTo>
                    <a:pt x="74" y="177"/>
                  </a:lnTo>
                  <a:lnTo>
                    <a:pt x="74" y="179"/>
                  </a:lnTo>
                  <a:lnTo>
                    <a:pt x="76" y="179"/>
                  </a:lnTo>
                  <a:lnTo>
                    <a:pt x="76" y="177"/>
                  </a:lnTo>
                  <a:lnTo>
                    <a:pt x="76" y="179"/>
                  </a:lnTo>
                  <a:lnTo>
                    <a:pt x="74" y="181"/>
                  </a:lnTo>
                  <a:lnTo>
                    <a:pt x="74" y="179"/>
                  </a:lnTo>
                  <a:lnTo>
                    <a:pt x="74" y="181"/>
                  </a:lnTo>
                  <a:lnTo>
                    <a:pt x="72" y="181"/>
                  </a:lnTo>
                  <a:lnTo>
                    <a:pt x="70" y="181"/>
                  </a:lnTo>
                  <a:lnTo>
                    <a:pt x="70" y="179"/>
                  </a:lnTo>
                  <a:lnTo>
                    <a:pt x="70" y="177"/>
                  </a:lnTo>
                  <a:lnTo>
                    <a:pt x="72" y="177"/>
                  </a:lnTo>
                  <a:close/>
                  <a:moveTo>
                    <a:pt x="82" y="173"/>
                  </a:moveTo>
                  <a:lnTo>
                    <a:pt x="82" y="175"/>
                  </a:lnTo>
                  <a:lnTo>
                    <a:pt x="80" y="173"/>
                  </a:lnTo>
                  <a:lnTo>
                    <a:pt x="82" y="173"/>
                  </a:lnTo>
                  <a:close/>
                  <a:moveTo>
                    <a:pt x="58" y="159"/>
                  </a:moveTo>
                  <a:lnTo>
                    <a:pt x="58" y="157"/>
                  </a:lnTo>
                  <a:lnTo>
                    <a:pt x="58" y="159"/>
                  </a:lnTo>
                  <a:close/>
                  <a:moveTo>
                    <a:pt x="88" y="157"/>
                  </a:moveTo>
                  <a:lnTo>
                    <a:pt x="90" y="157"/>
                  </a:lnTo>
                  <a:lnTo>
                    <a:pt x="90" y="159"/>
                  </a:lnTo>
                  <a:lnTo>
                    <a:pt x="88" y="159"/>
                  </a:lnTo>
                  <a:lnTo>
                    <a:pt x="88" y="157"/>
                  </a:lnTo>
                  <a:close/>
                  <a:moveTo>
                    <a:pt x="92" y="157"/>
                  </a:moveTo>
                  <a:lnTo>
                    <a:pt x="92" y="159"/>
                  </a:lnTo>
                  <a:lnTo>
                    <a:pt x="92" y="157"/>
                  </a:lnTo>
                  <a:lnTo>
                    <a:pt x="90" y="157"/>
                  </a:lnTo>
                  <a:lnTo>
                    <a:pt x="92" y="157"/>
                  </a:lnTo>
                  <a:close/>
                  <a:moveTo>
                    <a:pt x="92" y="153"/>
                  </a:moveTo>
                  <a:lnTo>
                    <a:pt x="90" y="151"/>
                  </a:lnTo>
                  <a:lnTo>
                    <a:pt x="92" y="151"/>
                  </a:lnTo>
                  <a:lnTo>
                    <a:pt x="92" y="153"/>
                  </a:lnTo>
                  <a:close/>
                  <a:moveTo>
                    <a:pt x="90" y="149"/>
                  </a:moveTo>
                  <a:lnTo>
                    <a:pt x="90" y="151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88" y="151"/>
                  </a:lnTo>
                  <a:lnTo>
                    <a:pt x="88" y="149"/>
                  </a:lnTo>
                  <a:lnTo>
                    <a:pt x="90" y="149"/>
                  </a:lnTo>
                  <a:close/>
                  <a:moveTo>
                    <a:pt x="78" y="143"/>
                  </a:moveTo>
                  <a:lnTo>
                    <a:pt x="76" y="143"/>
                  </a:lnTo>
                  <a:lnTo>
                    <a:pt x="76" y="141"/>
                  </a:lnTo>
                  <a:lnTo>
                    <a:pt x="78" y="141"/>
                  </a:lnTo>
                  <a:lnTo>
                    <a:pt x="78" y="143"/>
                  </a:lnTo>
                  <a:close/>
                  <a:moveTo>
                    <a:pt x="80" y="139"/>
                  </a:moveTo>
                  <a:lnTo>
                    <a:pt x="82" y="141"/>
                  </a:lnTo>
                  <a:lnTo>
                    <a:pt x="82" y="143"/>
                  </a:lnTo>
                  <a:lnTo>
                    <a:pt x="80" y="143"/>
                  </a:lnTo>
                  <a:lnTo>
                    <a:pt x="80" y="141"/>
                  </a:lnTo>
                  <a:lnTo>
                    <a:pt x="78" y="141"/>
                  </a:lnTo>
                  <a:lnTo>
                    <a:pt x="78" y="139"/>
                  </a:lnTo>
                  <a:lnTo>
                    <a:pt x="80" y="139"/>
                  </a:lnTo>
                  <a:close/>
                  <a:moveTo>
                    <a:pt x="78" y="141"/>
                  </a:moveTo>
                  <a:lnTo>
                    <a:pt x="78" y="139"/>
                  </a:lnTo>
                  <a:lnTo>
                    <a:pt x="78" y="141"/>
                  </a:lnTo>
                  <a:close/>
                  <a:moveTo>
                    <a:pt x="84" y="135"/>
                  </a:moveTo>
                  <a:lnTo>
                    <a:pt x="82" y="135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close/>
                  <a:moveTo>
                    <a:pt x="82" y="133"/>
                  </a:moveTo>
                  <a:lnTo>
                    <a:pt x="80" y="133"/>
                  </a:lnTo>
                  <a:lnTo>
                    <a:pt x="82" y="133"/>
                  </a:lnTo>
                  <a:close/>
                  <a:moveTo>
                    <a:pt x="80" y="131"/>
                  </a:moveTo>
                  <a:lnTo>
                    <a:pt x="80" y="133"/>
                  </a:lnTo>
                  <a:lnTo>
                    <a:pt x="80" y="131"/>
                  </a:lnTo>
                  <a:lnTo>
                    <a:pt x="80" y="133"/>
                  </a:lnTo>
                  <a:lnTo>
                    <a:pt x="80" y="131"/>
                  </a:lnTo>
                  <a:close/>
                  <a:moveTo>
                    <a:pt x="82" y="131"/>
                  </a:moveTo>
                  <a:lnTo>
                    <a:pt x="80" y="131"/>
                  </a:lnTo>
                  <a:lnTo>
                    <a:pt x="82" y="131"/>
                  </a:lnTo>
                  <a:close/>
                  <a:moveTo>
                    <a:pt x="70" y="129"/>
                  </a:moveTo>
                  <a:lnTo>
                    <a:pt x="72" y="129"/>
                  </a:lnTo>
                  <a:lnTo>
                    <a:pt x="72" y="131"/>
                  </a:lnTo>
                  <a:lnTo>
                    <a:pt x="70" y="131"/>
                  </a:lnTo>
                  <a:lnTo>
                    <a:pt x="70" y="129"/>
                  </a:lnTo>
                  <a:close/>
                  <a:moveTo>
                    <a:pt x="82" y="127"/>
                  </a:moveTo>
                  <a:lnTo>
                    <a:pt x="84" y="129"/>
                  </a:lnTo>
                  <a:lnTo>
                    <a:pt x="82" y="129"/>
                  </a:lnTo>
                  <a:lnTo>
                    <a:pt x="82" y="127"/>
                  </a:lnTo>
                  <a:close/>
                  <a:moveTo>
                    <a:pt x="76" y="125"/>
                  </a:move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80" y="129"/>
                  </a:lnTo>
                  <a:lnTo>
                    <a:pt x="80" y="131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6" y="131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4" y="131"/>
                  </a:lnTo>
                  <a:lnTo>
                    <a:pt x="76" y="133"/>
                  </a:lnTo>
                  <a:lnTo>
                    <a:pt x="74" y="133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6" y="135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4" y="129"/>
                  </a:lnTo>
                  <a:lnTo>
                    <a:pt x="74" y="127"/>
                  </a:lnTo>
                  <a:lnTo>
                    <a:pt x="74" y="125"/>
                  </a:lnTo>
                  <a:lnTo>
                    <a:pt x="74" y="127"/>
                  </a:lnTo>
                  <a:lnTo>
                    <a:pt x="72" y="127"/>
                  </a:lnTo>
                  <a:lnTo>
                    <a:pt x="72" y="129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4" y="123"/>
                  </a:lnTo>
                  <a:lnTo>
                    <a:pt x="76" y="123"/>
                  </a:lnTo>
                  <a:lnTo>
                    <a:pt x="76" y="125"/>
                  </a:lnTo>
                  <a:close/>
                  <a:moveTo>
                    <a:pt x="80" y="121"/>
                  </a:moveTo>
                  <a:lnTo>
                    <a:pt x="82" y="121"/>
                  </a:lnTo>
                  <a:lnTo>
                    <a:pt x="82" y="119"/>
                  </a:lnTo>
                  <a:lnTo>
                    <a:pt x="84" y="119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4" y="121"/>
                  </a:lnTo>
                  <a:lnTo>
                    <a:pt x="86" y="121"/>
                  </a:lnTo>
                  <a:lnTo>
                    <a:pt x="86" y="121"/>
                  </a:lnTo>
                  <a:lnTo>
                    <a:pt x="84" y="123"/>
                  </a:lnTo>
                  <a:lnTo>
                    <a:pt x="84" y="125"/>
                  </a:lnTo>
                  <a:lnTo>
                    <a:pt x="82" y="125"/>
                  </a:lnTo>
                  <a:lnTo>
                    <a:pt x="82" y="127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78" y="125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6" y="121"/>
                  </a:lnTo>
                  <a:lnTo>
                    <a:pt x="74" y="121"/>
                  </a:lnTo>
                  <a:lnTo>
                    <a:pt x="76" y="121"/>
                  </a:lnTo>
                  <a:lnTo>
                    <a:pt x="76" y="121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80" y="119"/>
                  </a:lnTo>
                  <a:lnTo>
                    <a:pt x="80" y="121"/>
                  </a:lnTo>
                  <a:close/>
                  <a:moveTo>
                    <a:pt x="128" y="115"/>
                  </a:moveTo>
                  <a:lnTo>
                    <a:pt x="126" y="115"/>
                  </a:lnTo>
                  <a:lnTo>
                    <a:pt x="126" y="113"/>
                  </a:lnTo>
                  <a:lnTo>
                    <a:pt x="128" y="111"/>
                  </a:lnTo>
                  <a:lnTo>
                    <a:pt x="128" y="113"/>
                  </a:lnTo>
                  <a:lnTo>
                    <a:pt x="130" y="113"/>
                  </a:lnTo>
                  <a:lnTo>
                    <a:pt x="128" y="113"/>
                  </a:lnTo>
                  <a:lnTo>
                    <a:pt x="128" y="115"/>
                  </a:lnTo>
                  <a:close/>
                  <a:moveTo>
                    <a:pt x="66" y="111"/>
                  </a:moveTo>
                  <a:lnTo>
                    <a:pt x="68" y="111"/>
                  </a:lnTo>
                  <a:lnTo>
                    <a:pt x="68" y="113"/>
                  </a:lnTo>
                  <a:lnTo>
                    <a:pt x="68" y="115"/>
                  </a:lnTo>
                  <a:lnTo>
                    <a:pt x="68" y="115"/>
                  </a:lnTo>
                  <a:lnTo>
                    <a:pt x="68" y="117"/>
                  </a:lnTo>
                  <a:lnTo>
                    <a:pt x="70" y="119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68" y="121"/>
                  </a:lnTo>
                  <a:lnTo>
                    <a:pt x="68" y="121"/>
                  </a:lnTo>
                  <a:lnTo>
                    <a:pt x="68" y="119"/>
                  </a:lnTo>
                  <a:lnTo>
                    <a:pt x="66" y="119"/>
                  </a:lnTo>
                  <a:lnTo>
                    <a:pt x="66" y="117"/>
                  </a:lnTo>
                  <a:lnTo>
                    <a:pt x="64" y="117"/>
                  </a:lnTo>
                  <a:lnTo>
                    <a:pt x="64" y="115"/>
                  </a:lnTo>
                  <a:lnTo>
                    <a:pt x="64" y="113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2" y="109"/>
                  </a:lnTo>
                  <a:lnTo>
                    <a:pt x="62" y="107"/>
                  </a:lnTo>
                  <a:lnTo>
                    <a:pt x="64" y="109"/>
                  </a:lnTo>
                  <a:lnTo>
                    <a:pt x="66" y="111"/>
                  </a:lnTo>
                  <a:close/>
                  <a:moveTo>
                    <a:pt x="56" y="105"/>
                  </a:moveTo>
                  <a:lnTo>
                    <a:pt x="56" y="107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0" y="105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62" y="111"/>
                  </a:lnTo>
                  <a:lnTo>
                    <a:pt x="62" y="113"/>
                  </a:lnTo>
                  <a:lnTo>
                    <a:pt x="62" y="115"/>
                  </a:lnTo>
                  <a:lnTo>
                    <a:pt x="64" y="117"/>
                  </a:lnTo>
                  <a:lnTo>
                    <a:pt x="64" y="119"/>
                  </a:lnTo>
                  <a:lnTo>
                    <a:pt x="66" y="121"/>
                  </a:lnTo>
                  <a:lnTo>
                    <a:pt x="66" y="121"/>
                  </a:lnTo>
                  <a:lnTo>
                    <a:pt x="68" y="121"/>
                  </a:lnTo>
                  <a:lnTo>
                    <a:pt x="68" y="123"/>
                  </a:lnTo>
                  <a:lnTo>
                    <a:pt x="68" y="125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8" y="129"/>
                  </a:lnTo>
                  <a:lnTo>
                    <a:pt x="68" y="131"/>
                  </a:lnTo>
                  <a:lnTo>
                    <a:pt x="68" y="133"/>
                  </a:lnTo>
                  <a:lnTo>
                    <a:pt x="68" y="135"/>
                  </a:lnTo>
                  <a:lnTo>
                    <a:pt x="68" y="133"/>
                  </a:lnTo>
                  <a:lnTo>
                    <a:pt x="70" y="133"/>
                  </a:lnTo>
                  <a:lnTo>
                    <a:pt x="70" y="135"/>
                  </a:lnTo>
                  <a:lnTo>
                    <a:pt x="70" y="137"/>
                  </a:lnTo>
                  <a:lnTo>
                    <a:pt x="70" y="139"/>
                  </a:lnTo>
                  <a:lnTo>
                    <a:pt x="70" y="141"/>
                  </a:lnTo>
                  <a:lnTo>
                    <a:pt x="70" y="143"/>
                  </a:lnTo>
                  <a:lnTo>
                    <a:pt x="68" y="143"/>
                  </a:lnTo>
                  <a:lnTo>
                    <a:pt x="68" y="145"/>
                  </a:lnTo>
                  <a:lnTo>
                    <a:pt x="68" y="147"/>
                  </a:lnTo>
                  <a:lnTo>
                    <a:pt x="68" y="149"/>
                  </a:lnTo>
                  <a:lnTo>
                    <a:pt x="68" y="149"/>
                  </a:lnTo>
                  <a:lnTo>
                    <a:pt x="68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2" y="155"/>
                  </a:lnTo>
                  <a:lnTo>
                    <a:pt x="60" y="155"/>
                  </a:lnTo>
                  <a:lnTo>
                    <a:pt x="58" y="157"/>
                  </a:lnTo>
                  <a:lnTo>
                    <a:pt x="56" y="157"/>
                  </a:lnTo>
                  <a:lnTo>
                    <a:pt x="54" y="157"/>
                  </a:lnTo>
                  <a:lnTo>
                    <a:pt x="54" y="159"/>
                  </a:lnTo>
                  <a:lnTo>
                    <a:pt x="52" y="159"/>
                  </a:lnTo>
                  <a:lnTo>
                    <a:pt x="50" y="159"/>
                  </a:lnTo>
                  <a:lnTo>
                    <a:pt x="48" y="159"/>
                  </a:lnTo>
                  <a:lnTo>
                    <a:pt x="46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48" y="151"/>
                  </a:lnTo>
                  <a:lnTo>
                    <a:pt x="48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48" y="143"/>
                  </a:lnTo>
                  <a:lnTo>
                    <a:pt x="50" y="143"/>
                  </a:lnTo>
                  <a:lnTo>
                    <a:pt x="50" y="141"/>
                  </a:lnTo>
                  <a:lnTo>
                    <a:pt x="52" y="141"/>
                  </a:lnTo>
                  <a:lnTo>
                    <a:pt x="52" y="139"/>
                  </a:lnTo>
                  <a:lnTo>
                    <a:pt x="54" y="139"/>
                  </a:lnTo>
                  <a:lnTo>
                    <a:pt x="56" y="139"/>
                  </a:lnTo>
                  <a:lnTo>
                    <a:pt x="56" y="137"/>
                  </a:lnTo>
                  <a:lnTo>
                    <a:pt x="56" y="135"/>
                  </a:lnTo>
                  <a:lnTo>
                    <a:pt x="56" y="133"/>
                  </a:lnTo>
                  <a:lnTo>
                    <a:pt x="58" y="133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6" y="131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2" y="129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48" y="129"/>
                  </a:lnTo>
                  <a:lnTo>
                    <a:pt x="50" y="127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52" y="121"/>
                  </a:lnTo>
                  <a:lnTo>
                    <a:pt x="52" y="119"/>
                  </a:lnTo>
                  <a:lnTo>
                    <a:pt x="50" y="119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6" y="121"/>
                  </a:lnTo>
                  <a:lnTo>
                    <a:pt x="48" y="121"/>
                  </a:lnTo>
                  <a:lnTo>
                    <a:pt x="48" y="119"/>
                  </a:lnTo>
                  <a:lnTo>
                    <a:pt x="50" y="119"/>
                  </a:lnTo>
                  <a:lnTo>
                    <a:pt x="48" y="119"/>
                  </a:lnTo>
                  <a:lnTo>
                    <a:pt x="48" y="117"/>
                  </a:lnTo>
                  <a:lnTo>
                    <a:pt x="46" y="117"/>
                  </a:lnTo>
                  <a:lnTo>
                    <a:pt x="48" y="117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48" y="109"/>
                  </a:lnTo>
                  <a:lnTo>
                    <a:pt x="46" y="107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50" y="105"/>
                  </a:lnTo>
                  <a:lnTo>
                    <a:pt x="52" y="105"/>
                  </a:lnTo>
                  <a:lnTo>
                    <a:pt x="54" y="105"/>
                  </a:lnTo>
                  <a:lnTo>
                    <a:pt x="54" y="107"/>
                  </a:lnTo>
                  <a:lnTo>
                    <a:pt x="52" y="107"/>
                  </a:lnTo>
                  <a:lnTo>
                    <a:pt x="52" y="109"/>
                  </a:lnTo>
                  <a:lnTo>
                    <a:pt x="54" y="109"/>
                  </a:lnTo>
                  <a:lnTo>
                    <a:pt x="54" y="111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4" y="105"/>
                  </a:lnTo>
                  <a:lnTo>
                    <a:pt x="56" y="105"/>
                  </a:lnTo>
                  <a:close/>
                  <a:moveTo>
                    <a:pt x="46" y="92"/>
                  </a:moveTo>
                  <a:lnTo>
                    <a:pt x="44" y="92"/>
                  </a:lnTo>
                  <a:lnTo>
                    <a:pt x="44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4" y="92"/>
                  </a:lnTo>
                  <a:lnTo>
                    <a:pt x="46" y="92"/>
                  </a:lnTo>
                  <a:close/>
                  <a:moveTo>
                    <a:pt x="116" y="199"/>
                  </a:moveTo>
                  <a:lnTo>
                    <a:pt x="116" y="197"/>
                  </a:lnTo>
                  <a:lnTo>
                    <a:pt x="118" y="197"/>
                  </a:lnTo>
                  <a:lnTo>
                    <a:pt x="118" y="195"/>
                  </a:lnTo>
                  <a:lnTo>
                    <a:pt x="116" y="195"/>
                  </a:lnTo>
                  <a:lnTo>
                    <a:pt x="116" y="193"/>
                  </a:lnTo>
                  <a:lnTo>
                    <a:pt x="116" y="191"/>
                  </a:lnTo>
                  <a:lnTo>
                    <a:pt x="116" y="191"/>
                  </a:lnTo>
                  <a:lnTo>
                    <a:pt x="116" y="193"/>
                  </a:lnTo>
                  <a:lnTo>
                    <a:pt x="116" y="195"/>
                  </a:lnTo>
                  <a:lnTo>
                    <a:pt x="114" y="197"/>
                  </a:lnTo>
                  <a:lnTo>
                    <a:pt x="112" y="197"/>
                  </a:lnTo>
                  <a:lnTo>
                    <a:pt x="112" y="199"/>
                  </a:lnTo>
                  <a:lnTo>
                    <a:pt x="110" y="201"/>
                  </a:lnTo>
                  <a:lnTo>
                    <a:pt x="108" y="203"/>
                  </a:lnTo>
                  <a:lnTo>
                    <a:pt x="108" y="205"/>
                  </a:lnTo>
                  <a:lnTo>
                    <a:pt x="106" y="205"/>
                  </a:lnTo>
                  <a:lnTo>
                    <a:pt x="106" y="207"/>
                  </a:lnTo>
                  <a:lnTo>
                    <a:pt x="104" y="207"/>
                  </a:lnTo>
                  <a:lnTo>
                    <a:pt x="102" y="207"/>
                  </a:lnTo>
                  <a:lnTo>
                    <a:pt x="100" y="207"/>
                  </a:lnTo>
                  <a:lnTo>
                    <a:pt x="100" y="205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2" y="203"/>
                  </a:lnTo>
                  <a:lnTo>
                    <a:pt x="104" y="203"/>
                  </a:lnTo>
                  <a:lnTo>
                    <a:pt x="104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04" y="203"/>
                  </a:lnTo>
                  <a:lnTo>
                    <a:pt x="102" y="201"/>
                  </a:lnTo>
                  <a:lnTo>
                    <a:pt x="102" y="199"/>
                  </a:lnTo>
                  <a:lnTo>
                    <a:pt x="102" y="197"/>
                  </a:lnTo>
                  <a:lnTo>
                    <a:pt x="104" y="197"/>
                  </a:lnTo>
                  <a:lnTo>
                    <a:pt x="106" y="195"/>
                  </a:lnTo>
                  <a:lnTo>
                    <a:pt x="108" y="193"/>
                  </a:lnTo>
                  <a:lnTo>
                    <a:pt x="110" y="191"/>
                  </a:lnTo>
                  <a:lnTo>
                    <a:pt x="112" y="191"/>
                  </a:lnTo>
                  <a:lnTo>
                    <a:pt x="112" y="189"/>
                  </a:lnTo>
                  <a:lnTo>
                    <a:pt x="112" y="187"/>
                  </a:lnTo>
                  <a:lnTo>
                    <a:pt x="114" y="187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14" y="185"/>
                  </a:lnTo>
                  <a:lnTo>
                    <a:pt x="112" y="187"/>
                  </a:lnTo>
                  <a:lnTo>
                    <a:pt x="110" y="187"/>
                  </a:lnTo>
                  <a:lnTo>
                    <a:pt x="110" y="189"/>
                  </a:lnTo>
                  <a:lnTo>
                    <a:pt x="108" y="191"/>
                  </a:lnTo>
                  <a:lnTo>
                    <a:pt x="108" y="193"/>
                  </a:lnTo>
                  <a:lnTo>
                    <a:pt x="106" y="193"/>
                  </a:lnTo>
                  <a:lnTo>
                    <a:pt x="106" y="195"/>
                  </a:lnTo>
                  <a:lnTo>
                    <a:pt x="104" y="195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3"/>
                  </a:lnTo>
                  <a:lnTo>
                    <a:pt x="106" y="193"/>
                  </a:lnTo>
                  <a:lnTo>
                    <a:pt x="104" y="191"/>
                  </a:lnTo>
                  <a:lnTo>
                    <a:pt x="104" y="189"/>
                  </a:lnTo>
                  <a:lnTo>
                    <a:pt x="104" y="187"/>
                  </a:lnTo>
                  <a:lnTo>
                    <a:pt x="104" y="185"/>
                  </a:lnTo>
                  <a:lnTo>
                    <a:pt x="106" y="185"/>
                  </a:lnTo>
                  <a:lnTo>
                    <a:pt x="106" y="183"/>
                  </a:lnTo>
                  <a:lnTo>
                    <a:pt x="108" y="183"/>
                  </a:lnTo>
                  <a:lnTo>
                    <a:pt x="110" y="185"/>
                  </a:lnTo>
                  <a:lnTo>
                    <a:pt x="110" y="183"/>
                  </a:lnTo>
                  <a:lnTo>
                    <a:pt x="108" y="183"/>
                  </a:lnTo>
                  <a:lnTo>
                    <a:pt x="108" y="181"/>
                  </a:lnTo>
                  <a:lnTo>
                    <a:pt x="110" y="181"/>
                  </a:lnTo>
                  <a:lnTo>
                    <a:pt x="110" y="179"/>
                  </a:lnTo>
                  <a:lnTo>
                    <a:pt x="108" y="181"/>
                  </a:lnTo>
                  <a:lnTo>
                    <a:pt x="106" y="183"/>
                  </a:lnTo>
                  <a:lnTo>
                    <a:pt x="104" y="183"/>
                  </a:lnTo>
                  <a:lnTo>
                    <a:pt x="104" y="185"/>
                  </a:lnTo>
                  <a:lnTo>
                    <a:pt x="104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4" y="181"/>
                  </a:lnTo>
                  <a:lnTo>
                    <a:pt x="104" y="179"/>
                  </a:lnTo>
                  <a:lnTo>
                    <a:pt x="102" y="179"/>
                  </a:lnTo>
                  <a:lnTo>
                    <a:pt x="102" y="181"/>
                  </a:lnTo>
                  <a:lnTo>
                    <a:pt x="102" y="183"/>
                  </a:lnTo>
                  <a:lnTo>
                    <a:pt x="102" y="185"/>
                  </a:lnTo>
                  <a:lnTo>
                    <a:pt x="102" y="187"/>
                  </a:lnTo>
                  <a:lnTo>
                    <a:pt x="100" y="187"/>
                  </a:lnTo>
                  <a:lnTo>
                    <a:pt x="100" y="189"/>
                  </a:lnTo>
                  <a:lnTo>
                    <a:pt x="98" y="189"/>
                  </a:lnTo>
                  <a:lnTo>
                    <a:pt x="96" y="191"/>
                  </a:lnTo>
                  <a:lnTo>
                    <a:pt x="94" y="191"/>
                  </a:lnTo>
                  <a:lnTo>
                    <a:pt x="92" y="191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91"/>
                  </a:lnTo>
                  <a:lnTo>
                    <a:pt x="92" y="189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0" y="187"/>
                  </a:lnTo>
                  <a:lnTo>
                    <a:pt x="88" y="185"/>
                  </a:lnTo>
                  <a:lnTo>
                    <a:pt x="90" y="185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0" y="183"/>
                  </a:lnTo>
                  <a:lnTo>
                    <a:pt x="90" y="185"/>
                  </a:lnTo>
                  <a:lnTo>
                    <a:pt x="88" y="185"/>
                  </a:lnTo>
                  <a:lnTo>
                    <a:pt x="88" y="183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8" y="181"/>
                  </a:lnTo>
                  <a:lnTo>
                    <a:pt x="86" y="181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6" y="179"/>
                  </a:lnTo>
                  <a:lnTo>
                    <a:pt x="86" y="177"/>
                  </a:lnTo>
                  <a:lnTo>
                    <a:pt x="86" y="175"/>
                  </a:lnTo>
                  <a:lnTo>
                    <a:pt x="86" y="173"/>
                  </a:lnTo>
                  <a:lnTo>
                    <a:pt x="88" y="173"/>
                  </a:lnTo>
                  <a:lnTo>
                    <a:pt x="90" y="175"/>
                  </a:lnTo>
                  <a:lnTo>
                    <a:pt x="92" y="175"/>
                  </a:lnTo>
                  <a:lnTo>
                    <a:pt x="90" y="173"/>
                  </a:lnTo>
                  <a:lnTo>
                    <a:pt x="90" y="171"/>
                  </a:lnTo>
                  <a:lnTo>
                    <a:pt x="90" y="173"/>
                  </a:lnTo>
                  <a:lnTo>
                    <a:pt x="92" y="173"/>
                  </a:lnTo>
                  <a:lnTo>
                    <a:pt x="92" y="175"/>
                  </a:lnTo>
                  <a:lnTo>
                    <a:pt x="92" y="173"/>
                  </a:lnTo>
                  <a:lnTo>
                    <a:pt x="92" y="171"/>
                  </a:lnTo>
                  <a:lnTo>
                    <a:pt x="92" y="173"/>
                  </a:lnTo>
                  <a:lnTo>
                    <a:pt x="94" y="173"/>
                  </a:lnTo>
                  <a:lnTo>
                    <a:pt x="94" y="175"/>
                  </a:lnTo>
                  <a:lnTo>
                    <a:pt x="92" y="175"/>
                  </a:lnTo>
                  <a:lnTo>
                    <a:pt x="92" y="177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92" y="181"/>
                  </a:lnTo>
                  <a:lnTo>
                    <a:pt x="92" y="179"/>
                  </a:lnTo>
                  <a:lnTo>
                    <a:pt x="92" y="177"/>
                  </a:lnTo>
                  <a:lnTo>
                    <a:pt x="94" y="177"/>
                  </a:lnTo>
                  <a:lnTo>
                    <a:pt x="96" y="175"/>
                  </a:lnTo>
                  <a:lnTo>
                    <a:pt x="98" y="175"/>
                  </a:lnTo>
                  <a:lnTo>
                    <a:pt x="100" y="173"/>
                  </a:lnTo>
                  <a:lnTo>
                    <a:pt x="102" y="173"/>
                  </a:lnTo>
                  <a:lnTo>
                    <a:pt x="102" y="171"/>
                  </a:lnTo>
                  <a:lnTo>
                    <a:pt x="104" y="171"/>
                  </a:lnTo>
                  <a:lnTo>
                    <a:pt x="106" y="169"/>
                  </a:lnTo>
                  <a:lnTo>
                    <a:pt x="108" y="169"/>
                  </a:lnTo>
                  <a:lnTo>
                    <a:pt x="108" y="169"/>
                  </a:lnTo>
                  <a:lnTo>
                    <a:pt x="106" y="169"/>
                  </a:lnTo>
                  <a:lnTo>
                    <a:pt x="104" y="169"/>
                  </a:lnTo>
                  <a:lnTo>
                    <a:pt x="102" y="171"/>
                  </a:lnTo>
                  <a:lnTo>
                    <a:pt x="100" y="171"/>
                  </a:lnTo>
                  <a:lnTo>
                    <a:pt x="98" y="171"/>
                  </a:lnTo>
                  <a:lnTo>
                    <a:pt x="98" y="173"/>
                  </a:lnTo>
                  <a:lnTo>
                    <a:pt x="96" y="173"/>
                  </a:lnTo>
                  <a:lnTo>
                    <a:pt x="94" y="173"/>
                  </a:lnTo>
                  <a:lnTo>
                    <a:pt x="92" y="171"/>
                  </a:lnTo>
                  <a:lnTo>
                    <a:pt x="90" y="169"/>
                  </a:lnTo>
                  <a:lnTo>
                    <a:pt x="90" y="169"/>
                  </a:lnTo>
                  <a:lnTo>
                    <a:pt x="88" y="167"/>
                  </a:lnTo>
                  <a:lnTo>
                    <a:pt x="86" y="167"/>
                  </a:lnTo>
                  <a:lnTo>
                    <a:pt x="86" y="165"/>
                  </a:lnTo>
                  <a:lnTo>
                    <a:pt x="84" y="165"/>
                  </a:lnTo>
                  <a:lnTo>
                    <a:pt x="86" y="165"/>
                  </a:lnTo>
                  <a:lnTo>
                    <a:pt x="88" y="165"/>
                  </a:lnTo>
                  <a:lnTo>
                    <a:pt x="88" y="163"/>
                  </a:lnTo>
                  <a:lnTo>
                    <a:pt x="86" y="163"/>
                  </a:lnTo>
                  <a:lnTo>
                    <a:pt x="86" y="161"/>
                  </a:lnTo>
                  <a:lnTo>
                    <a:pt x="88" y="161"/>
                  </a:lnTo>
                  <a:lnTo>
                    <a:pt x="90" y="161"/>
                  </a:lnTo>
                  <a:lnTo>
                    <a:pt x="92" y="161"/>
                  </a:lnTo>
                  <a:lnTo>
                    <a:pt x="94" y="161"/>
                  </a:lnTo>
                  <a:lnTo>
                    <a:pt x="96" y="163"/>
                  </a:lnTo>
                  <a:lnTo>
                    <a:pt x="96" y="165"/>
                  </a:lnTo>
                  <a:lnTo>
                    <a:pt x="98" y="165"/>
                  </a:lnTo>
                  <a:lnTo>
                    <a:pt x="98" y="167"/>
                  </a:lnTo>
                  <a:lnTo>
                    <a:pt x="100" y="165"/>
                  </a:lnTo>
                  <a:lnTo>
                    <a:pt x="100" y="167"/>
                  </a:lnTo>
                  <a:lnTo>
                    <a:pt x="100" y="165"/>
                  </a:lnTo>
                  <a:lnTo>
                    <a:pt x="98" y="165"/>
                  </a:lnTo>
                  <a:lnTo>
                    <a:pt x="96" y="163"/>
                  </a:lnTo>
                  <a:lnTo>
                    <a:pt x="96" y="161"/>
                  </a:lnTo>
                  <a:lnTo>
                    <a:pt x="94" y="161"/>
                  </a:lnTo>
                  <a:lnTo>
                    <a:pt x="92" y="159"/>
                  </a:lnTo>
                  <a:lnTo>
                    <a:pt x="94" y="159"/>
                  </a:lnTo>
                  <a:lnTo>
                    <a:pt x="96" y="159"/>
                  </a:lnTo>
                  <a:lnTo>
                    <a:pt x="96" y="157"/>
                  </a:lnTo>
                  <a:lnTo>
                    <a:pt x="98" y="157"/>
                  </a:lnTo>
                  <a:lnTo>
                    <a:pt x="96" y="157"/>
                  </a:lnTo>
                  <a:lnTo>
                    <a:pt x="94" y="157"/>
                  </a:lnTo>
                  <a:lnTo>
                    <a:pt x="94" y="155"/>
                  </a:lnTo>
                  <a:lnTo>
                    <a:pt x="96" y="155"/>
                  </a:lnTo>
                  <a:lnTo>
                    <a:pt x="98" y="155"/>
                  </a:lnTo>
                  <a:lnTo>
                    <a:pt x="98" y="157"/>
                  </a:lnTo>
                  <a:lnTo>
                    <a:pt x="98" y="155"/>
                  </a:lnTo>
                  <a:lnTo>
                    <a:pt x="98" y="153"/>
                  </a:lnTo>
                  <a:lnTo>
                    <a:pt x="100" y="153"/>
                  </a:lnTo>
                  <a:lnTo>
                    <a:pt x="102" y="153"/>
                  </a:lnTo>
                  <a:lnTo>
                    <a:pt x="102" y="155"/>
                  </a:lnTo>
                  <a:lnTo>
                    <a:pt x="104" y="155"/>
                  </a:lnTo>
                  <a:lnTo>
                    <a:pt x="104" y="157"/>
                  </a:lnTo>
                  <a:lnTo>
                    <a:pt x="106" y="157"/>
                  </a:lnTo>
                  <a:lnTo>
                    <a:pt x="106" y="159"/>
                  </a:lnTo>
                  <a:lnTo>
                    <a:pt x="106" y="161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8" y="161"/>
                  </a:lnTo>
                  <a:lnTo>
                    <a:pt x="108" y="159"/>
                  </a:lnTo>
                  <a:lnTo>
                    <a:pt x="106" y="159"/>
                  </a:lnTo>
                  <a:lnTo>
                    <a:pt x="106" y="157"/>
                  </a:lnTo>
                  <a:lnTo>
                    <a:pt x="106" y="155"/>
                  </a:lnTo>
                  <a:lnTo>
                    <a:pt x="104" y="153"/>
                  </a:lnTo>
                  <a:lnTo>
                    <a:pt x="102" y="153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8" y="153"/>
                  </a:lnTo>
                  <a:lnTo>
                    <a:pt x="98" y="151"/>
                  </a:lnTo>
                  <a:lnTo>
                    <a:pt x="96" y="151"/>
                  </a:lnTo>
                  <a:lnTo>
                    <a:pt x="94" y="151"/>
                  </a:lnTo>
                  <a:lnTo>
                    <a:pt x="94" y="149"/>
                  </a:lnTo>
                  <a:lnTo>
                    <a:pt x="92" y="151"/>
                  </a:lnTo>
                  <a:lnTo>
                    <a:pt x="92" y="149"/>
                  </a:lnTo>
                  <a:lnTo>
                    <a:pt x="90" y="149"/>
                  </a:lnTo>
                  <a:lnTo>
                    <a:pt x="90" y="147"/>
                  </a:lnTo>
                  <a:lnTo>
                    <a:pt x="88" y="147"/>
                  </a:lnTo>
                  <a:lnTo>
                    <a:pt x="88" y="145"/>
                  </a:lnTo>
                  <a:lnTo>
                    <a:pt x="86" y="145"/>
                  </a:lnTo>
                  <a:lnTo>
                    <a:pt x="86" y="143"/>
                  </a:lnTo>
                  <a:lnTo>
                    <a:pt x="86" y="141"/>
                  </a:lnTo>
                  <a:lnTo>
                    <a:pt x="84" y="141"/>
                  </a:lnTo>
                  <a:lnTo>
                    <a:pt x="86" y="139"/>
                  </a:lnTo>
                  <a:lnTo>
                    <a:pt x="86" y="137"/>
                  </a:lnTo>
                  <a:lnTo>
                    <a:pt x="88" y="137"/>
                  </a:lnTo>
                  <a:lnTo>
                    <a:pt x="88" y="135"/>
                  </a:lnTo>
                  <a:lnTo>
                    <a:pt x="88" y="133"/>
                  </a:lnTo>
                  <a:lnTo>
                    <a:pt x="90" y="131"/>
                  </a:lnTo>
                  <a:lnTo>
                    <a:pt x="92" y="131"/>
                  </a:lnTo>
                  <a:lnTo>
                    <a:pt x="94" y="131"/>
                  </a:lnTo>
                  <a:lnTo>
                    <a:pt x="96" y="131"/>
                  </a:lnTo>
                  <a:lnTo>
                    <a:pt x="96" y="129"/>
                  </a:lnTo>
                  <a:lnTo>
                    <a:pt x="94" y="129"/>
                  </a:lnTo>
                  <a:lnTo>
                    <a:pt x="92" y="129"/>
                  </a:lnTo>
                  <a:lnTo>
                    <a:pt x="90" y="129"/>
                  </a:lnTo>
                  <a:lnTo>
                    <a:pt x="90" y="127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31"/>
                  </a:lnTo>
                  <a:lnTo>
                    <a:pt x="88" y="131"/>
                  </a:lnTo>
                  <a:lnTo>
                    <a:pt x="86" y="131"/>
                  </a:lnTo>
                  <a:lnTo>
                    <a:pt x="86" y="133"/>
                  </a:lnTo>
                  <a:lnTo>
                    <a:pt x="86" y="135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4" y="131"/>
                  </a:lnTo>
                  <a:lnTo>
                    <a:pt x="82" y="131"/>
                  </a:lnTo>
                  <a:lnTo>
                    <a:pt x="84" y="131"/>
                  </a:lnTo>
                  <a:lnTo>
                    <a:pt x="84" y="129"/>
                  </a:lnTo>
                  <a:lnTo>
                    <a:pt x="84" y="127"/>
                  </a:lnTo>
                  <a:lnTo>
                    <a:pt x="86" y="127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6" y="125"/>
                  </a:lnTo>
                  <a:lnTo>
                    <a:pt x="88" y="125"/>
                  </a:lnTo>
                  <a:lnTo>
                    <a:pt x="88" y="123"/>
                  </a:lnTo>
                  <a:lnTo>
                    <a:pt x="88" y="121"/>
                  </a:lnTo>
                  <a:lnTo>
                    <a:pt x="88" y="121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7"/>
                  </a:lnTo>
                  <a:lnTo>
                    <a:pt x="90" y="119"/>
                  </a:lnTo>
                  <a:lnTo>
                    <a:pt x="88" y="119"/>
                  </a:lnTo>
                  <a:lnTo>
                    <a:pt x="86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9"/>
                  </a:lnTo>
                  <a:lnTo>
                    <a:pt x="76" y="119"/>
                  </a:lnTo>
                  <a:lnTo>
                    <a:pt x="74" y="119"/>
                  </a:lnTo>
                  <a:lnTo>
                    <a:pt x="74" y="121"/>
                  </a:lnTo>
                  <a:lnTo>
                    <a:pt x="72" y="121"/>
                  </a:lnTo>
                  <a:lnTo>
                    <a:pt x="70" y="121"/>
                  </a:lnTo>
                  <a:lnTo>
                    <a:pt x="70" y="119"/>
                  </a:lnTo>
                  <a:lnTo>
                    <a:pt x="70" y="117"/>
                  </a:lnTo>
                  <a:lnTo>
                    <a:pt x="68" y="115"/>
                  </a:lnTo>
                  <a:lnTo>
                    <a:pt x="68" y="113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70" y="111"/>
                  </a:lnTo>
                  <a:lnTo>
                    <a:pt x="68" y="111"/>
                  </a:lnTo>
                  <a:lnTo>
                    <a:pt x="68" y="111"/>
                  </a:lnTo>
                  <a:lnTo>
                    <a:pt x="68" y="109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3"/>
                  </a:lnTo>
                  <a:lnTo>
                    <a:pt x="62" y="101"/>
                  </a:lnTo>
                  <a:lnTo>
                    <a:pt x="62" y="98"/>
                  </a:lnTo>
                  <a:lnTo>
                    <a:pt x="62" y="101"/>
                  </a:lnTo>
                  <a:lnTo>
                    <a:pt x="64" y="101"/>
                  </a:lnTo>
                  <a:lnTo>
                    <a:pt x="64" y="98"/>
                  </a:lnTo>
                  <a:lnTo>
                    <a:pt x="66" y="98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70" y="101"/>
                  </a:lnTo>
                  <a:lnTo>
                    <a:pt x="72" y="101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6" y="98"/>
                  </a:lnTo>
                  <a:lnTo>
                    <a:pt x="74" y="98"/>
                  </a:lnTo>
                  <a:lnTo>
                    <a:pt x="72" y="98"/>
                  </a:lnTo>
                  <a:lnTo>
                    <a:pt x="70" y="96"/>
                  </a:lnTo>
                  <a:lnTo>
                    <a:pt x="68" y="96"/>
                  </a:lnTo>
                  <a:lnTo>
                    <a:pt x="68" y="94"/>
                  </a:lnTo>
                  <a:lnTo>
                    <a:pt x="68" y="94"/>
                  </a:lnTo>
                  <a:lnTo>
                    <a:pt x="68" y="96"/>
                  </a:lnTo>
                  <a:lnTo>
                    <a:pt x="66" y="96"/>
                  </a:lnTo>
                  <a:lnTo>
                    <a:pt x="66" y="94"/>
                  </a:lnTo>
                  <a:lnTo>
                    <a:pt x="68" y="94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70" y="86"/>
                  </a:lnTo>
                  <a:lnTo>
                    <a:pt x="72" y="86"/>
                  </a:lnTo>
                  <a:lnTo>
                    <a:pt x="74" y="86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2" y="80"/>
                  </a:lnTo>
                  <a:lnTo>
                    <a:pt x="72" y="78"/>
                  </a:lnTo>
                  <a:lnTo>
                    <a:pt x="72" y="76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82" y="70"/>
                  </a:lnTo>
                  <a:lnTo>
                    <a:pt x="84" y="68"/>
                  </a:lnTo>
                  <a:lnTo>
                    <a:pt x="84" y="70"/>
                  </a:lnTo>
                  <a:lnTo>
                    <a:pt x="86" y="70"/>
                  </a:lnTo>
                  <a:lnTo>
                    <a:pt x="88" y="70"/>
                  </a:lnTo>
                  <a:lnTo>
                    <a:pt x="90" y="72"/>
                  </a:lnTo>
                  <a:lnTo>
                    <a:pt x="92" y="72"/>
                  </a:lnTo>
                  <a:lnTo>
                    <a:pt x="92" y="74"/>
                  </a:lnTo>
                  <a:lnTo>
                    <a:pt x="94" y="74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8"/>
                  </a:lnTo>
                  <a:lnTo>
                    <a:pt x="92" y="80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6" y="82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4" y="88"/>
                  </a:lnTo>
                  <a:lnTo>
                    <a:pt x="86" y="88"/>
                  </a:lnTo>
                  <a:lnTo>
                    <a:pt x="86" y="86"/>
                  </a:lnTo>
                  <a:lnTo>
                    <a:pt x="86" y="84"/>
                  </a:lnTo>
                  <a:lnTo>
                    <a:pt x="88" y="84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4" y="80"/>
                  </a:lnTo>
                  <a:lnTo>
                    <a:pt x="94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4" y="84"/>
                  </a:lnTo>
                  <a:lnTo>
                    <a:pt x="96" y="8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98" y="80"/>
                  </a:lnTo>
                  <a:lnTo>
                    <a:pt x="100" y="80"/>
                  </a:lnTo>
                  <a:lnTo>
                    <a:pt x="102" y="80"/>
                  </a:lnTo>
                  <a:lnTo>
                    <a:pt x="104" y="82"/>
                  </a:lnTo>
                  <a:lnTo>
                    <a:pt x="106" y="84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100" y="88"/>
                  </a:lnTo>
                  <a:lnTo>
                    <a:pt x="100" y="90"/>
                  </a:lnTo>
                  <a:lnTo>
                    <a:pt x="100" y="92"/>
                  </a:lnTo>
                  <a:lnTo>
                    <a:pt x="102" y="92"/>
                  </a:lnTo>
                  <a:lnTo>
                    <a:pt x="100" y="90"/>
                  </a:lnTo>
                  <a:lnTo>
                    <a:pt x="102" y="90"/>
                  </a:lnTo>
                  <a:lnTo>
                    <a:pt x="102" y="88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8" y="88"/>
                  </a:lnTo>
                  <a:lnTo>
                    <a:pt x="110" y="88"/>
                  </a:lnTo>
                  <a:lnTo>
                    <a:pt x="112" y="90"/>
                  </a:lnTo>
                  <a:lnTo>
                    <a:pt x="114" y="90"/>
                  </a:lnTo>
                  <a:lnTo>
                    <a:pt x="114" y="92"/>
                  </a:lnTo>
                  <a:lnTo>
                    <a:pt x="116" y="92"/>
                  </a:lnTo>
                  <a:lnTo>
                    <a:pt x="116" y="92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18" y="90"/>
                  </a:lnTo>
                  <a:lnTo>
                    <a:pt x="120" y="90"/>
                  </a:lnTo>
                  <a:lnTo>
                    <a:pt x="122" y="90"/>
                  </a:lnTo>
                  <a:lnTo>
                    <a:pt x="124" y="90"/>
                  </a:lnTo>
                  <a:lnTo>
                    <a:pt x="126" y="90"/>
                  </a:lnTo>
                  <a:lnTo>
                    <a:pt x="128" y="90"/>
                  </a:lnTo>
                  <a:lnTo>
                    <a:pt x="128" y="92"/>
                  </a:lnTo>
                  <a:lnTo>
                    <a:pt x="128" y="90"/>
                  </a:lnTo>
                  <a:lnTo>
                    <a:pt x="130" y="90"/>
                  </a:lnTo>
                  <a:lnTo>
                    <a:pt x="130" y="92"/>
                  </a:lnTo>
                  <a:lnTo>
                    <a:pt x="132" y="92"/>
                  </a:lnTo>
                  <a:lnTo>
                    <a:pt x="132" y="94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4" y="105"/>
                  </a:lnTo>
                  <a:lnTo>
                    <a:pt x="136" y="105"/>
                  </a:lnTo>
                  <a:lnTo>
                    <a:pt x="134" y="105"/>
                  </a:lnTo>
                  <a:lnTo>
                    <a:pt x="134" y="107"/>
                  </a:lnTo>
                  <a:lnTo>
                    <a:pt x="134" y="109"/>
                  </a:lnTo>
                  <a:lnTo>
                    <a:pt x="134" y="111"/>
                  </a:lnTo>
                  <a:lnTo>
                    <a:pt x="134" y="109"/>
                  </a:lnTo>
                  <a:lnTo>
                    <a:pt x="132" y="109"/>
                  </a:lnTo>
                  <a:lnTo>
                    <a:pt x="134" y="111"/>
                  </a:lnTo>
                  <a:lnTo>
                    <a:pt x="132" y="111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7"/>
                  </a:lnTo>
                  <a:lnTo>
                    <a:pt x="128" y="107"/>
                  </a:lnTo>
                  <a:lnTo>
                    <a:pt x="128" y="105"/>
                  </a:lnTo>
                  <a:lnTo>
                    <a:pt x="126" y="103"/>
                  </a:lnTo>
                  <a:lnTo>
                    <a:pt x="124" y="101"/>
                  </a:lnTo>
                  <a:lnTo>
                    <a:pt x="124" y="98"/>
                  </a:lnTo>
                  <a:lnTo>
                    <a:pt x="122" y="98"/>
                  </a:lnTo>
                  <a:lnTo>
                    <a:pt x="122" y="96"/>
                  </a:lnTo>
                  <a:lnTo>
                    <a:pt x="120" y="96"/>
                  </a:lnTo>
                  <a:lnTo>
                    <a:pt x="120" y="98"/>
                  </a:lnTo>
                  <a:lnTo>
                    <a:pt x="122" y="98"/>
                  </a:lnTo>
                  <a:lnTo>
                    <a:pt x="122" y="101"/>
                  </a:lnTo>
                  <a:lnTo>
                    <a:pt x="124" y="103"/>
                  </a:lnTo>
                  <a:lnTo>
                    <a:pt x="126" y="105"/>
                  </a:lnTo>
                  <a:lnTo>
                    <a:pt x="126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4" y="103"/>
                  </a:lnTo>
                  <a:lnTo>
                    <a:pt x="114" y="105"/>
                  </a:lnTo>
                  <a:lnTo>
                    <a:pt x="112" y="105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6" y="103"/>
                  </a:lnTo>
                  <a:lnTo>
                    <a:pt x="116" y="103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20" y="105"/>
                  </a:lnTo>
                  <a:lnTo>
                    <a:pt x="122" y="105"/>
                  </a:lnTo>
                  <a:lnTo>
                    <a:pt x="122" y="107"/>
                  </a:lnTo>
                  <a:lnTo>
                    <a:pt x="120" y="109"/>
                  </a:lnTo>
                  <a:lnTo>
                    <a:pt x="118" y="109"/>
                  </a:lnTo>
                  <a:lnTo>
                    <a:pt x="118" y="111"/>
                  </a:lnTo>
                  <a:lnTo>
                    <a:pt x="116" y="113"/>
                  </a:lnTo>
                  <a:lnTo>
                    <a:pt x="118" y="113"/>
                  </a:lnTo>
                  <a:lnTo>
                    <a:pt x="116" y="115"/>
                  </a:lnTo>
                  <a:lnTo>
                    <a:pt x="116" y="117"/>
                  </a:lnTo>
                  <a:lnTo>
                    <a:pt x="118" y="117"/>
                  </a:lnTo>
                  <a:lnTo>
                    <a:pt x="118" y="115"/>
                  </a:lnTo>
                  <a:lnTo>
                    <a:pt x="118" y="113"/>
                  </a:lnTo>
                  <a:lnTo>
                    <a:pt x="118" y="111"/>
                  </a:lnTo>
                  <a:lnTo>
                    <a:pt x="120" y="111"/>
                  </a:lnTo>
                  <a:lnTo>
                    <a:pt x="120" y="109"/>
                  </a:lnTo>
                  <a:lnTo>
                    <a:pt x="122" y="109"/>
                  </a:lnTo>
                  <a:lnTo>
                    <a:pt x="122" y="111"/>
                  </a:lnTo>
                  <a:lnTo>
                    <a:pt x="124" y="111"/>
                  </a:lnTo>
                  <a:lnTo>
                    <a:pt x="122" y="111"/>
                  </a:lnTo>
                  <a:lnTo>
                    <a:pt x="122" y="113"/>
                  </a:lnTo>
                  <a:lnTo>
                    <a:pt x="124" y="113"/>
                  </a:lnTo>
                  <a:lnTo>
                    <a:pt x="124" y="115"/>
                  </a:lnTo>
                  <a:lnTo>
                    <a:pt x="124" y="117"/>
                  </a:lnTo>
                  <a:lnTo>
                    <a:pt x="126" y="117"/>
                  </a:lnTo>
                  <a:lnTo>
                    <a:pt x="126" y="115"/>
                  </a:lnTo>
                  <a:lnTo>
                    <a:pt x="126" y="117"/>
                  </a:lnTo>
                  <a:lnTo>
                    <a:pt x="128" y="117"/>
                  </a:lnTo>
                  <a:lnTo>
                    <a:pt x="128" y="115"/>
                  </a:lnTo>
                  <a:lnTo>
                    <a:pt x="130" y="115"/>
                  </a:lnTo>
                  <a:lnTo>
                    <a:pt x="130" y="117"/>
                  </a:lnTo>
                  <a:lnTo>
                    <a:pt x="132" y="117"/>
                  </a:lnTo>
                  <a:lnTo>
                    <a:pt x="132" y="119"/>
                  </a:lnTo>
                  <a:lnTo>
                    <a:pt x="130" y="119"/>
                  </a:lnTo>
                  <a:lnTo>
                    <a:pt x="128" y="121"/>
                  </a:lnTo>
                  <a:lnTo>
                    <a:pt x="130" y="121"/>
                  </a:lnTo>
                  <a:lnTo>
                    <a:pt x="132" y="121"/>
                  </a:lnTo>
                  <a:lnTo>
                    <a:pt x="132" y="121"/>
                  </a:lnTo>
                  <a:lnTo>
                    <a:pt x="130" y="121"/>
                  </a:lnTo>
                  <a:lnTo>
                    <a:pt x="130" y="123"/>
                  </a:lnTo>
                  <a:lnTo>
                    <a:pt x="132" y="123"/>
                  </a:lnTo>
                  <a:lnTo>
                    <a:pt x="132" y="125"/>
                  </a:lnTo>
                  <a:lnTo>
                    <a:pt x="132" y="127"/>
                  </a:lnTo>
                  <a:lnTo>
                    <a:pt x="134" y="127"/>
                  </a:lnTo>
                  <a:lnTo>
                    <a:pt x="134" y="125"/>
                  </a:lnTo>
                  <a:lnTo>
                    <a:pt x="134" y="127"/>
                  </a:lnTo>
                  <a:lnTo>
                    <a:pt x="134" y="129"/>
                  </a:lnTo>
                  <a:lnTo>
                    <a:pt x="136" y="129"/>
                  </a:lnTo>
                  <a:lnTo>
                    <a:pt x="136" y="131"/>
                  </a:lnTo>
                  <a:lnTo>
                    <a:pt x="134" y="131"/>
                  </a:lnTo>
                  <a:lnTo>
                    <a:pt x="132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2" y="135"/>
                  </a:lnTo>
                  <a:lnTo>
                    <a:pt x="132" y="133"/>
                  </a:lnTo>
                  <a:lnTo>
                    <a:pt x="134" y="133"/>
                  </a:lnTo>
                  <a:lnTo>
                    <a:pt x="134" y="135"/>
                  </a:lnTo>
                  <a:lnTo>
                    <a:pt x="132" y="135"/>
                  </a:lnTo>
                  <a:lnTo>
                    <a:pt x="134" y="135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6" y="135"/>
                  </a:lnTo>
                  <a:lnTo>
                    <a:pt x="134" y="135"/>
                  </a:lnTo>
                  <a:lnTo>
                    <a:pt x="136" y="137"/>
                  </a:lnTo>
                  <a:lnTo>
                    <a:pt x="136" y="139"/>
                  </a:lnTo>
                  <a:lnTo>
                    <a:pt x="138" y="141"/>
                  </a:lnTo>
                  <a:lnTo>
                    <a:pt x="136" y="141"/>
                  </a:lnTo>
                  <a:lnTo>
                    <a:pt x="136" y="143"/>
                  </a:lnTo>
                  <a:lnTo>
                    <a:pt x="134" y="143"/>
                  </a:lnTo>
                  <a:lnTo>
                    <a:pt x="132" y="143"/>
                  </a:lnTo>
                  <a:lnTo>
                    <a:pt x="134" y="143"/>
                  </a:lnTo>
                  <a:lnTo>
                    <a:pt x="134" y="145"/>
                  </a:lnTo>
                  <a:lnTo>
                    <a:pt x="136" y="145"/>
                  </a:lnTo>
                  <a:lnTo>
                    <a:pt x="138" y="143"/>
                  </a:lnTo>
                  <a:lnTo>
                    <a:pt x="138" y="145"/>
                  </a:lnTo>
                  <a:lnTo>
                    <a:pt x="140" y="147"/>
                  </a:lnTo>
                  <a:lnTo>
                    <a:pt x="140" y="149"/>
                  </a:lnTo>
                  <a:lnTo>
                    <a:pt x="138" y="149"/>
                  </a:lnTo>
                  <a:lnTo>
                    <a:pt x="140" y="151"/>
                  </a:lnTo>
                  <a:lnTo>
                    <a:pt x="138" y="151"/>
                  </a:lnTo>
                  <a:lnTo>
                    <a:pt x="136" y="153"/>
                  </a:lnTo>
                  <a:lnTo>
                    <a:pt x="138" y="153"/>
                  </a:lnTo>
                  <a:lnTo>
                    <a:pt x="140" y="153"/>
                  </a:lnTo>
                  <a:lnTo>
                    <a:pt x="140" y="155"/>
                  </a:lnTo>
                  <a:lnTo>
                    <a:pt x="140" y="157"/>
                  </a:lnTo>
                  <a:lnTo>
                    <a:pt x="140" y="159"/>
                  </a:lnTo>
                  <a:lnTo>
                    <a:pt x="140" y="161"/>
                  </a:lnTo>
                  <a:lnTo>
                    <a:pt x="140" y="163"/>
                  </a:lnTo>
                  <a:lnTo>
                    <a:pt x="142" y="163"/>
                  </a:lnTo>
                  <a:lnTo>
                    <a:pt x="142" y="165"/>
                  </a:lnTo>
                  <a:lnTo>
                    <a:pt x="140" y="165"/>
                  </a:lnTo>
                  <a:lnTo>
                    <a:pt x="142" y="165"/>
                  </a:lnTo>
                  <a:lnTo>
                    <a:pt x="142" y="167"/>
                  </a:lnTo>
                  <a:lnTo>
                    <a:pt x="142" y="169"/>
                  </a:lnTo>
                  <a:lnTo>
                    <a:pt x="140" y="169"/>
                  </a:lnTo>
                  <a:lnTo>
                    <a:pt x="140" y="169"/>
                  </a:lnTo>
                  <a:lnTo>
                    <a:pt x="142" y="169"/>
                  </a:lnTo>
                  <a:lnTo>
                    <a:pt x="144" y="169"/>
                  </a:lnTo>
                  <a:lnTo>
                    <a:pt x="144" y="171"/>
                  </a:lnTo>
                  <a:lnTo>
                    <a:pt x="144" y="173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77"/>
                  </a:lnTo>
                  <a:lnTo>
                    <a:pt x="144" y="179"/>
                  </a:lnTo>
                  <a:lnTo>
                    <a:pt x="144" y="181"/>
                  </a:lnTo>
                  <a:lnTo>
                    <a:pt x="144" y="179"/>
                  </a:lnTo>
                  <a:lnTo>
                    <a:pt x="142" y="179"/>
                  </a:lnTo>
                  <a:lnTo>
                    <a:pt x="140" y="179"/>
                  </a:lnTo>
                  <a:lnTo>
                    <a:pt x="140" y="177"/>
                  </a:lnTo>
                  <a:lnTo>
                    <a:pt x="138" y="177"/>
                  </a:lnTo>
                  <a:lnTo>
                    <a:pt x="136" y="175"/>
                  </a:lnTo>
                  <a:lnTo>
                    <a:pt x="136" y="177"/>
                  </a:lnTo>
                  <a:lnTo>
                    <a:pt x="138" y="177"/>
                  </a:lnTo>
                  <a:lnTo>
                    <a:pt x="138" y="179"/>
                  </a:lnTo>
                  <a:lnTo>
                    <a:pt x="140" y="179"/>
                  </a:lnTo>
                  <a:lnTo>
                    <a:pt x="142" y="179"/>
                  </a:lnTo>
                  <a:lnTo>
                    <a:pt x="142" y="181"/>
                  </a:lnTo>
                  <a:lnTo>
                    <a:pt x="144" y="181"/>
                  </a:lnTo>
                  <a:lnTo>
                    <a:pt x="146" y="181"/>
                  </a:lnTo>
                  <a:lnTo>
                    <a:pt x="144" y="181"/>
                  </a:lnTo>
                  <a:lnTo>
                    <a:pt x="144" y="183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8" y="185"/>
                  </a:lnTo>
                  <a:lnTo>
                    <a:pt x="148" y="187"/>
                  </a:lnTo>
                  <a:lnTo>
                    <a:pt x="146" y="189"/>
                  </a:lnTo>
                  <a:lnTo>
                    <a:pt x="148" y="189"/>
                  </a:lnTo>
                  <a:lnTo>
                    <a:pt x="148" y="191"/>
                  </a:lnTo>
                  <a:lnTo>
                    <a:pt x="146" y="191"/>
                  </a:lnTo>
                  <a:lnTo>
                    <a:pt x="144" y="191"/>
                  </a:lnTo>
                  <a:lnTo>
                    <a:pt x="142" y="191"/>
                  </a:lnTo>
                  <a:lnTo>
                    <a:pt x="142" y="189"/>
                  </a:lnTo>
                  <a:lnTo>
                    <a:pt x="140" y="189"/>
                  </a:lnTo>
                  <a:lnTo>
                    <a:pt x="140" y="191"/>
                  </a:lnTo>
                  <a:lnTo>
                    <a:pt x="142" y="191"/>
                  </a:lnTo>
                  <a:lnTo>
                    <a:pt x="146" y="193"/>
                  </a:lnTo>
                  <a:lnTo>
                    <a:pt x="148" y="193"/>
                  </a:lnTo>
                  <a:lnTo>
                    <a:pt x="148" y="195"/>
                  </a:lnTo>
                  <a:lnTo>
                    <a:pt x="150" y="195"/>
                  </a:lnTo>
                  <a:lnTo>
                    <a:pt x="148" y="195"/>
                  </a:lnTo>
                  <a:lnTo>
                    <a:pt x="148" y="197"/>
                  </a:lnTo>
                  <a:lnTo>
                    <a:pt x="150" y="197"/>
                  </a:lnTo>
                  <a:lnTo>
                    <a:pt x="150" y="199"/>
                  </a:lnTo>
                  <a:lnTo>
                    <a:pt x="148" y="199"/>
                  </a:lnTo>
                  <a:lnTo>
                    <a:pt x="146" y="199"/>
                  </a:lnTo>
                  <a:lnTo>
                    <a:pt x="148" y="199"/>
                  </a:lnTo>
                  <a:lnTo>
                    <a:pt x="150" y="199"/>
                  </a:lnTo>
                  <a:lnTo>
                    <a:pt x="150" y="201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50" y="203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9"/>
                  </a:lnTo>
                  <a:lnTo>
                    <a:pt x="152" y="209"/>
                  </a:lnTo>
                  <a:lnTo>
                    <a:pt x="150" y="211"/>
                  </a:lnTo>
                  <a:lnTo>
                    <a:pt x="152" y="213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2" y="217"/>
                  </a:lnTo>
                  <a:lnTo>
                    <a:pt x="150" y="217"/>
                  </a:lnTo>
                  <a:lnTo>
                    <a:pt x="150" y="219"/>
                  </a:lnTo>
                  <a:lnTo>
                    <a:pt x="150" y="221"/>
                  </a:lnTo>
                  <a:lnTo>
                    <a:pt x="150" y="223"/>
                  </a:lnTo>
                  <a:lnTo>
                    <a:pt x="150" y="225"/>
                  </a:lnTo>
                  <a:lnTo>
                    <a:pt x="150" y="227"/>
                  </a:lnTo>
                  <a:lnTo>
                    <a:pt x="148" y="225"/>
                  </a:lnTo>
                  <a:lnTo>
                    <a:pt x="148" y="223"/>
                  </a:lnTo>
                  <a:lnTo>
                    <a:pt x="148" y="221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6" y="215"/>
                  </a:lnTo>
                  <a:lnTo>
                    <a:pt x="146" y="217"/>
                  </a:lnTo>
                  <a:lnTo>
                    <a:pt x="146" y="217"/>
                  </a:lnTo>
                  <a:lnTo>
                    <a:pt x="148" y="219"/>
                  </a:lnTo>
                  <a:lnTo>
                    <a:pt x="148" y="221"/>
                  </a:lnTo>
                  <a:lnTo>
                    <a:pt x="146" y="223"/>
                  </a:lnTo>
                  <a:lnTo>
                    <a:pt x="146" y="225"/>
                  </a:lnTo>
                  <a:lnTo>
                    <a:pt x="146" y="227"/>
                  </a:lnTo>
                  <a:lnTo>
                    <a:pt x="144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2" y="225"/>
                  </a:lnTo>
                  <a:lnTo>
                    <a:pt x="140" y="225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40" y="227"/>
                  </a:lnTo>
                  <a:lnTo>
                    <a:pt x="142" y="227"/>
                  </a:lnTo>
                  <a:lnTo>
                    <a:pt x="144" y="227"/>
                  </a:lnTo>
                  <a:lnTo>
                    <a:pt x="146" y="227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8" y="231"/>
                  </a:lnTo>
                  <a:lnTo>
                    <a:pt x="148" y="233"/>
                  </a:lnTo>
                  <a:lnTo>
                    <a:pt x="148" y="235"/>
                  </a:lnTo>
                  <a:lnTo>
                    <a:pt x="150" y="235"/>
                  </a:lnTo>
                  <a:lnTo>
                    <a:pt x="148" y="237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48" y="243"/>
                  </a:lnTo>
                  <a:lnTo>
                    <a:pt x="146" y="243"/>
                  </a:lnTo>
                  <a:lnTo>
                    <a:pt x="144" y="243"/>
                  </a:lnTo>
                  <a:lnTo>
                    <a:pt x="142" y="243"/>
                  </a:lnTo>
                  <a:lnTo>
                    <a:pt x="140" y="243"/>
                  </a:lnTo>
                  <a:lnTo>
                    <a:pt x="142" y="243"/>
                  </a:lnTo>
                  <a:lnTo>
                    <a:pt x="144" y="243"/>
                  </a:lnTo>
                  <a:lnTo>
                    <a:pt x="146" y="243"/>
                  </a:lnTo>
                  <a:lnTo>
                    <a:pt x="148" y="243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48" y="245"/>
                  </a:lnTo>
                  <a:lnTo>
                    <a:pt x="150" y="245"/>
                  </a:lnTo>
                  <a:lnTo>
                    <a:pt x="150" y="247"/>
                  </a:lnTo>
                  <a:lnTo>
                    <a:pt x="150" y="249"/>
                  </a:lnTo>
                  <a:lnTo>
                    <a:pt x="148" y="249"/>
                  </a:lnTo>
                  <a:lnTo>
                    <a:pt x="148" y="251"/>
                  </a:lnTo>
                  <a:lnTo>
                    <a:pt x="146" y="251"/>
                  </a:lnTo>
                  <a:lnTo>
                    <a:pt x="144" y="251"/>
                  </a:lnTo>
                  <a:lnTo>
                    <a:pt x="142" y="251"/>
                  </a:lnTo>
                  <a:lnTo>
                    <a:pt x="142" y="253"/>
                  </a:lnTo>
                  <a:lnTo>
                    <a:pt x="144" y="253"/>
                  </a:lnTo>
                  <a:lnTo>
                    <a:pt x="144" y="251"/>
                  </a:lnTo>
                  <a:lnTo>
                    <a:pt x="146" y="251"/>
                  </a:lnTo>
                  <a:lnTo>
                    <a:pt x="146" y="253"/>
                  </a:lnTo>
                  <a:lnTo>
                    <a:pt x="148" y="251"/>
                  </a:lnTo>
                  <a:lnTo>
                    <a:pt x="150" y="251"/>
                  </a:lnTo>
                  <a:lnTo>
                    <a:pt x="150" y="253"/>
                  </a:lnTo>
                  <a:lnTo>
                    <a:pt x="150" y="255"/>
                  </a:lnTo>
                  <a:lnTo>
                    <a:pt x="150" y="257"/>
                  </a:lnTo>
                  <a:lnTo>
                    <a:pt x="148" y="257"/>
                  </a:lnTo>
                  <a:lnTo>
                    <a:pt x="148" y="259"/>
                  </a:lnTo>
                  <a:lnTo>
                    <a:pt x="146" y="259"/>
                  </a:lnTo>
                  <a:lnTo>
                    <a:pt x="146" y="261"/>
                  </a:lnTo>
                  <a:lnTo>
                    <a:pt x="144" y="261"/>
                  </a:lnTo>
                  <a:lnTo>
                    <a:pt x="144" y="263"/>
                  </a:lnTo>
                  <a:lnTo>
                    <a:pt x="142" y="263"/>
                  </a:lnTo>
                  <a:lnTo>
                    <a:pt x="142" y="265"/>
                  </a:lnTo>
                  <a:lnTo>
                    <a:pt x="140" y="265"/>
                  </a:lnTo>
                  <a:lnTo>
                    <a:pt x="140" y="265"/>
                  </a:lnTo>
                  <a:lnTo>
                    <a:pt x="142" y="265"/>
                  </a:lnTo>
                  <a:lnTo>
                    <a:pt x="142" y="263"/>
                  </a:lnTo>
                  <a:lnTo>
                    <a:pt x="144" y="263"/>
                  </a:lnTo>
                  <a:lnTo>
                    <a:pt x="146" y="263"/>
                  </a:lnTo>
                  <a:lnTo>
                    <a:pt x="146" y="261"/>
                  </a:lnTo>
                  <a:lnTo>
                    <a:pt x="148" y="261"/>
                  </a:lnTo>
                  <a:lnTo>
                    <a:pt x="148" y="259"/>
                  </a:lnTo>
                  <a:lnTo>
                    <a:pt x="150" y="259"/>
                  </a:lnTo>
                  <a:lnTo>
                    <a:pt x="150" y="261"/>
                  </a:lnTo>
                  <a:lnTo>
                    <a:pt x="150" y="263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50" y="265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6" y="265"/>
                  </a:lnTo>
                  <a:lnTo>
                    <a:pt x="146" y="267"/>
                  </a:lnTo>
                  <a:lnTo>
                    <a:pt x="146" y="269"/>
                  </a:lnTo>
                  <a:lnTo>
                    <a:pt x="146" y="271"/>
                  </a:lnTo>
                  <a:lnTo>
                    <a:pt x="148" y="271"/>
                  </a:lnTo>
                  <a:lnTo>
                    <a:pt x="148" y="277"/>
                  </a:lnTo>
                  <a:lnTo>
                    <a:pt x="148" y="283"/>
                  </a:lnTo>
                  <a:lnTo>
                    <a:pt x="148" y="285"/>
                  </a:lnTo>
                  <a:lnTo>
                    <a:pt x="146" y="285"/>
                  </a:lnTo>
                  <a:lnTo>
                    <a:pt x="146" y="283"/>
                  </a:lnTo>
                  <a:lnTo>
                    <a:pt x="144" y="283"/>
                  </a:lnTo>
                  <a:lnTo>
                    <a:pt x="144" y="281"/>
                  </a:lnTo>
                  <a:lnTo>
                    <a:pt x="146" y="279"/>
                  </a:lnTo>
                  <a:lnTo>
                    <a:pt x="146" y="277"/>
                  </a:lnTo>
                  <a:lnTo>
                    <a:pt x="144" y="277"/>
                  </a:lnTo>
                  <a:lnTo>
                    <a:pt x="144" y="275"/>
                  </a:lnTo>
                  <a:lnTo>
                    <a:pt x="146" y="273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4" y="273"/>
                  </a:lnTo>
                  <a:lnTo>
                    <a:pt x="144" y="275"/>
                  </a:lnTo>
                  <a:lnTo>
                    <a:pt x="142" y="275"/>
                  </a:lnTo>
                  <a:lnTo>
                    <a:pt x="142" y="277"/>
                  </a:lnTo>
                  <a:lnTo>
                    <a:pt x="140" y="277"/>
                  </a:lnTo>
                  <a:lnTo>
                    <a:pt x="138" y="275"/>
                  </a:lnTo>
                  <a:lnTo>
                    <a:pt x="138" y="277"/>
                  </a:lnTo>
                  <a:lnTo>
                    <a:pt x="138" y="275"/>
                  </a:lnTo>
                  <a:lnTo>
                    <a:pt x="140" y="273"/>
                  </a:lnTo>
                  <a:lnTo>
                    <a:pt x="138" y="273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6" y="273"/>
                  </a:lnTo>
                  <a:lnTo>
                    <a:pt x="136" y="271"/>
                  </a:lnTo>
                  <a:lnTo>
                    <a:pt x="136" y="269"/>
                  </a:lnTo>
                  <a:lnTo>
                    <a:pt x="138" y="269"/>
                  </a:lnTo>
                  <a:lnTo>
                    <a:pt x="138" y="267"/>
                  </a:lnTo>
                  <a:lnTo>
                    <a:pt x="138" y="265"/>
                  </a:lnTo>
                  <a:lnTo>
                    <a:pt x="138" y="267"/>
                  </a:lnTo>
                  <a:lnTo>
                    <a:pt x="136" y="267"/>
                  </a:lnTo>
                  <a:lnTo>
                    <a:pt x="136" y="269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4" y="269"/>
                  </a:lnTo>
                  <a:lnTo>
                    <a:pt x="134" y="267"/>
                  </a:lnTo>
                  <a:lnTo>
                    <a:pt x="132" y="265"/>
                  </a:lnTo>
                  <a:lnTo>
                    <a:pt x="132" y="265"/>
                  </a:lnTo>
                  <a:lnTo>
                    <a:pt x="134" y="265"/>
                  </a:lnTo>
                  <a:lnTo>
                    <a:pt x="134" y="263"/>
                  </a:lnTo>
                  <a:lnTo>
                    <a:pt x="136" y="263"/>
                  </a:lnTo>
                  <a:lnTo>
                    <a:pt x="136" y="261"/>
                  </a:lnTo>
                  <a:lnTo>
                    <a:pt x="136" y="259"/>
                  </a:lnTo>
                  <a:lnTo>
                    <a:pt x="136" y="261"/>
                  </a:lnTo>
                  <a:lnTo>
                    <a:pt x="134" y="261"/>
                  </a:lnTo>
                  <a:lnTo>
                    <a:pt x="134" y="263"/>
                  </a:lnTo>
                  <a:lnTo>
                    <a:pt x="132" y="263"/>
                  </a:lnTo>
                  <a:lnTo>
                    <a:pt x="132" y="265"/>
                  </a:lnTo>
                  <a:lnTo>
                    <a:pt x="132" y="263"/>
                  </a:lnTo>
                  <a:lnTo>
                    <a:pt x="132" y="261"/>
                  </a:lnTo>
                  <a:lnTo>
                    <a:pt x="134" y="261"/>
                  </a:lnTo>
                  <a:lnTo>
                    <a:pt x="134" y="259"/>
                  </a:lnTo>
                  <a:lnTo>
                    <a:pt x="134" y="257"/>
                  </a:lnTo>
                  <a:lnTo>
                    <a:pt x="134" y="255"/>
                  </a:lnTo>
                  <a:lnTo>
                    <a:pt x="136" y="255"/>
                  </a:lnTo>
                  <a:lnTo>
                    <a:pt x="136" y="253"/>
                  </a:lnTo>
                  <a:lnTo>
                    <a:pt x="136" y="251"/>
                  </a:lnTo>
                  <a:lnTo>
                    <a:pt x="134" y="251"/>
                  </a:lnTo>
                  <a:lnTo>
                    <a:pt x="134" y="253"/>
                  </a:lnTo>
                  <a:lnTo>
                    <a:pt x="134" y="255"/>
                  </a:lnTo>
                  <a:lnTo>
                    <a:pt x="134" y="257"/>
                  </a:lnTo>
                  <a:lnTo>
                    <a:pt x="132" y="259"/>
                  </a:lnTo>
                  <a:lnTo>
                    <a:pt x="132" y="261"/>
                  </a:lnTo>
                  <a:lnTo>
                    <a:pt x="130" y="261"/>
                  </a:lnTo>
                  <a:lnTo>
                    <a:pt x="130" y="259"/>
                  </a:lnTo>
                  <a:lnTo>
                    <a:pt x="132" y="259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2" y="257"/>
                  </a:lnTo>
                  <a:lnTo>
                    <a:pt x="130" y="257"/>
                  </a:lnTo>
                  <a:lnTo>
                    <a:pt x="130" y="259"/>
                  </a:lnTo>
                  <a:lnTo>
                    <a:pt x="130" y="261"/>
                  </a:lnTo>
                  <a:lnTo>
                    <a:pt x="130" y="263"/>
                  </a:lnTo>
                  <a:lnTo>
                    <a:pt x="128" y="263"/>
                  </a:lnTo>
                  <a:lnTo>
                    <a:pt x="126" y="261"/>
                  </a:lnTo>
                  <a:lnTo>
                    <a:pt x="128" y="261"/>
                  </a:lnTo>
                  <a:lnTo>
                    <a:pt x="128" y="259"/>
                  </a:lnTo>
                  <a:lnTo>
                    <a:pt x="128" y="257"/>
                  </a:lnTo>
                  <a:lnTo>
                    <a:pt x="128" y="255"/>
                  </a:lnTo>
                  <a:lnTo>
                    <a:pt x="126" y="257"/>
                  </a:lnTo>
                  <a:lnTo>
                    <a:pt x="126" y="255"/>
                  </a:lnTo>
                  <a:lnTo>
                    <a:pt x="126" y="253"/>
                  </a:lnTo>
                  <a:lnTo>
                    <a:pt x="126" y="251"/>
                  </a:lnTo>
                  <a:lnTo>
                    <a:pt x="126" y="249"/>
                  </a:lnTo>
                  <a:lnTo>
                    <a:pt x="126" y="251"/>
                  </a:lnTo>
                  <a:lnTo>
                    <a:pt x="124" y="253"/>
                  </a:lnTo>
                  <a:lnTo>
                    <a:pt x="122" y="253"/>
                  </a:lnTo>
                  <a:lnTo>
                    <a:pt x="122" y="251"/>
                  </a:lnTo>
                  <a:lnTo>
                    <a:pt x="124" y="249"/>
                  </a:lnTo>
                  <a:lnTo>
                    <a:pt x="122" y="247"/>
                  </a:lnTo>
                  <a:lnTo>
                    <a:pt x="124" y="247"/>
                  </a:lnTo>
                  <a:lnTo>
                    <a:pt x="124" y="245"/>
                  </a:lnTo>
                  <a:lnTo>
                    <a:pt x="126" y="245"/>
                  </a:lnTo>
                  <a:lnTo>
                    <a:pt x="126" y="243"/>
                  </a:lnTo>
                  <a:lnTo>
                    <a:pt x="128" y="243"/>
                  </a:lnTo>
                  <a:lnTo>
                    <a:pt x="126" y="241"/>
                  </a:lnTo>
                  <a:lnTo>
                    <a:pt x="126" y="243"/>
                  </a:lnTo>
                  <a:lnTo>
                    <a:pt x="124" y="243"/>
                  </a:lnTo>
                  <a:lnTo>
                    <a:pt x="124" y="245"/>
                  </a:lnTo>
                  <a:lnTo>
                    <a:pt x="122" y="245"/>
                  </a:lnTo>
                  <a:lnTo>
                    <a:pt x="122" y="247"/>
                  </a:lnTo>
                  <a:lnTo>
                    <a:pt x="122" y="245"/>
                  </a:lnTo>
                  <a:lnTo>
                    <a:pt x="120" y="245"/>
                  </a:lnTo>
                  <a:lnTo>
                    <a:pt x="120" y="243"/>
                  </a:lnTo>
                  <a:lnTo>
                    <a:pt x="118" y="241"/>
                  </a:lnTo>
                  <a:lnTo>
                    <a:pt x="120" y="241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4" y="239"/>
                  </a:lnTo>
                  <a:lnTo>
                    <a:pt x="124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2" y="237"/>
                  </a:lnTo>
                  <a:lnTo>
                    <a:pt x="120" y="237"/>
                  </a:lnTo>
                  <a:lnTo>
                    <a:pt x="120" y="235"/>
                  </a:lnTo>
                  <a:lnTo>
                    <a:pt x="120" y="233"/>
                  </a:lnTo>
                  <a:lnTo>
                    <a:pt x="120" y="235"/>
                  </a:lnTo>
                  <a:lnTo>
                    <a:pt x="118" y="237"/>
                  </a:lnTo>
                  <a:lnTo>
                    <a:pt x="118" y="239"/>
                  </a:lnTo>
                  <a:lnTo>
                    <a:pt x="118" y="237"/>
                  </a:lnTo>
                  <a:lnTo>
                    <a:pt x="116" y="237"/>
                  </a:lnTo>
                  <a:lnTo>
                    <a:pt x="118" y="235"/>
                  </a:lnTo>
                  <a:lnTo>
                    <a:pt x="116" y="235"/>
                  </a:lnTo>
                  <a:lnTo>
                    <a:pt x="116" y="233"/>
                  </a:lnTo>
                  <a:lnTo>
                    <a:pt x="116" y="231"/>
                  </a:lnTo>
                  <a:lnTo>
                    <a:pt x="116" y="229"/>
                  </a:lnTo>
                  <a:lnTo>
                    <a:pt x="116" y="229"/>
                  </a:lnTo>
                  <a:lnTo>
                    <a:pt x="116" y="227"/>
                  </a:lnTo>
                  <a:lnTo>
                    <a:pt x="116" y="229"/>
                  </a:lnTo>
                  <a:lnTo>
                    <a:pt x="114" y="229"/>
                  </a:lnTo>
                  <a:lnTo>
                    <a:pt x="114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5"/>
                  </a:lnTo>
                  <a:lnTo>
                    <a:pt x="116" y="227"/>
                  </a:lnTo>
                  <a:lnTo>
                    <a:pt x="118" y="227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6" y="223"/>
                  </a:lnTo>
                  <a:lnTo>
                    <a:pt x="116" y="221"/>
                  </a:lnTo>
                  <a:lnTo>
                    <a:pt x="116" y="219"/>
                  </a:lnTo>
                  <a:lnTo>
                    <a:pt x="116" y="219"/>
                  </a:lnTo>
                  <a:lnTo>
                    <a:pt x="116" y="217"/>
                  </a:lnTo>
                  <a:lnTo>
                    <a:pt x="116" y="219"/>
                  </a:lnTo>
                  <a:lnTo>
                    <a:pt x="118" y="219"/>
                  </a:lnTo>
                  <a:lnTo>
                    <a:pt x="118" y="221"/>
                  </a:lnTo>
                  <a:lnTo>
                    <a:pt x="120" y="223"/>
                  </a:lnTo>
                  <a:lnTo>
                    <a:pt x="120" y="221"/>
                  </a:lnTo>
                  <a:lnTo>
                    <a:pt x="118" y="219"/>
                  </a:lnTo>
                  <a:lnTo>
                    <a:pt x="118" y="217"/>
                  </a:lnTo>
                  <a:lnTo>
                    <a:pt x="118" y="219"/>
                  </a:lnTo>
                  <a:lnTo>
                    <a:pt x="120" y="219"/>
                  </a:lnTo>
                  <a:lnTo>
                    <a:pt x="122" y="219"/>
                  </a:lnTo>
                  <a:lnTo>
                    <a:pt x="122" y="221"/>
                  </a:lnTo>
                  <a:lnTo>
                    <a:pt x="124" y="221"/>
                  </a:lnTo>
                  <a:lnTo>
                    <a:pt x="124" y="219"/>
                  </a:lnTo>
                  <a:lnTo>
                    <a:pt x="122" y="219"/>
                  </a:lnTo>
                  <a:lnTo>
                    <a:pt x="120" y="217"/>
                  </a:lnTo>
                  <a:lnTo>
                    <a:pt x="122" y="217"/>
                  </a:lnTo>
                  <a:lnTo>
                    <a:pt x="122" y="217"/>
                  </a:lnTo>
                  <a:lnTo>
                    <a:pt x="124" y="215"/>
                  </a:lnTo>
                  <a:lnTo>
                    <a:pt x="124" y="213"/>
                  </a:lnTo>
                  <a:lnTo>
                    <a:pt x="126" y="213"/>
                  </a:lnTo>
                  <a:lnTo>
                    <a:pt x="128" y="213"/>
                  </a:lnTo>
                  <a:lnTo>
                    <a:pt x="128" y="211"/>
                  </a:lnTo>
                  <a:lnTo>
                    <a:pt x="128" y="209"/>
                  </a:lnTo>
                  <a:lnTo>
                    <a:pt x="128" y="207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8" y="205"/>
                  </a:lnTo>
                  <a:lnTo>
                    <a:pt x="130" y="203"/>
                  </a:lnTo>
                  <a:lnTo>
                    <a:pt x="132" y="201"/>
                  </a:lnTo>
                  <a:lnTo>
                    <a:pt x="132" y="199"/>
                  </a:lnTo>
                  <a:lnTo>
                    <a:pt x="132" y="197"/>
                  </a:lnTo>
                  <a:lnTo>
                    <a:pt x="132" y="199"/>
                  </a:lnTo>
                  <a:lnTo>
                    <a:pt x="130" y="201"/>
                  </a:lnTo>
                  <a:lnTo>
                    <a:pt x="128" y="203"/>
                  </a:lnTo>
                  <a:lnTo>
                    <a:pt x="128" y="205"/>
                  </a:lnTo>
                  <a:lnTo>
                    <a:pt x="126" y="207"/>
                  </a:lnTo>
                  <a:lnTo>
                    <a:pt x="126" y="209"/>
                  </a:lnTo>
                  <a:lnTo>
                    <a:pt x="124" y="211"/>
                  </a:lnTo>
                  <a:lnTo>
                    <a:pt x="124" y="213"/>
                  </a:lnTo>
                  <a:lnTo>
                    <a:pt x="122" y="215"/>
                  </a:lnTo>
                  <a:lnTo>
                    <a:pt x="122" y="217"/>
                  </a:lnTo>
                  <a:lnTo>
                    <a:pt x="120" y="217"/>
                  </a:lnTo>
                  <a:lnTo>
                    <a:pt x="120" y="215"/>
                  </a:lnTo>
                  <a:lnTo>
                    <a:pt x="118" y="215"/>
                  </a:lnTo>
                  <a:lnTo>
                    <a:pt x="118" y="213"/>
                  </a:lnTo>
                  <a:lnTo>
                    <a:pt x="118" y="211"/>
                  </a:lnTo>
                  <a:lnTo>
                    <a:pt x="118" y="209"/>
                  </a:lnTo>
                  <a:lnTo>
                    <a:pt x="120" y="207"/>
                  </a:lnTo>
                  <a:lnTo>
                    <a:pt x="120" y="205"/>
                  </a:lnTo>
                  <a:lnTo>
                    <a:pt x="120" y="203"/>
                  </a:lnTo>
                  <a:lnTo>
                    <a:pt x="120" y="201"/>
                  </a:lnTo>
                  <a:lnTo>
                    <a:pt x="122" y="203"/>
                  </a:lnTo>
                  <a:lnTo>
                    <a:pt x="122" y="201"/>
                  </a:lnTo>
                  <a:lnTo>
                    <a:pt x="120" y="201"/>
                  </a:lnTo>
                  <a:lnTo>
                    <a:pt x="118" y="203"/>
                  </a:lnTo>
                  <a:lnTo>
                    <a:pt x="118" y="205"/>
                  </a:lnTo>
                  <a:lnTo>
                    <a:pt x="118" y="209"/>
                  </a:lnTo>
                  <a:lnTo>
                    <a:pt x="118" y="211"/>
                  </a:lnTo>
                  <a:lnTo>
                    <a:pt x="116" y="213"/>
                  </a:lnTo>
                  <a:lnTo>
                    <a:pt x="116" y="215"/>
                  </a:lnTo>
                  <a:lnTo>
                    <a:pt x="116" y="217"/>
                  </a:lnTo>
                  <a:lnTo>
                    <a:pt x="114" y="217"/>
                  </a:lnTo>
                  <a:lnTo>
                    <a:pt x="114" y="217"/>
                  </a:lnTo>
                  <a:lnTo>
                    <a:pt x="112" y="217"/>
                  </a:lnTo>
                  <a:lnTo>
                    <a:pt x="110" y="217"/>
                  </a:lnTo>
                  <a:lnTo>
                    <a:pt x="108" y="217"/>
                  </a:lnTo>
                  <a:lnTo>
                    <a:pt x="108" y="217"/>
                  </a:lnTo>
                  <a:lnTo>
                    <a:pt x="108" y="215"/>
                  </a:lnTo>
                  <a:lnTo>
                    <a:pt x="108" y="213"/>
                  </a:lnTo>
                  <a:lnTo>
                    <a:pt x="110" y="211"/>
                  </a:lnTo>
                  <a:lnTo>
                    <a:pt x="108" y="211"/>
                  </a:lnTo>
                  <a:lnTo>
                    <a:pt x="106" y="211"/>
                  </a:lnTo>
                  <a:lnTo>
                    <a:pt x="108" y="211"/>
                  </a:lnTo>
                  <a:lnTo>
                    <a:pt x="108" y="209"/>
                  </a:lnTo>
                  <a:lnTo>
                    <a:pt x="108" y="207"/>
                  </a:lnTo>
                  <a:lnTo>
                    <a:pt x="108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lnTo>
                    <a:pt x="114" y="201"/>
                  </a:lnTo>
                  <a:lnTo>
                    <a:pt x="116" y="201"/>
                  </a:lnTo>
                  <a:lnTo>
                    <a:pt x="116" y="199"/>
                  </a:lnTo>
                  <a:close/>
                  <a:moveTo>
                    <a:pt x="28" y="70"/>
                  </a:moveTo>
                  <a:lnTo>
                    <a:pt x="26" y="70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28" y="70"/>
                  </a:lnTo>
                  <a:close/>
                  <a:moveTo>
                    <a:pt x="28" y="70"/>
                  </a:moveTo>
                  <a:lnTo>
                    <a:pt x="28" y="68"/>
                  </a:lnTo>
                  <a:lnTo>
                    <a:pt x="30" y="70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28" y="70"/>
                  </a:lnTo>
                  <a:close/>
                  <a:moveTo>
                    <a:pt x="74" y="64"/>
                  </a:moveTo>
                  <a:lnTo>
                    <a:pt x="72" y="64"/>
                  </a:lnTo>
                  <a:lnTo>
                    <a:pt x="70" y="64"/>
                  </a:lnTo>
                  <a:lnTo>
                    <a:pt x="70" y="62"/>
                  </a:lnTo>
                  <a:lnTo>
                    <a:pt x="72" y="62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4" y="64"/>
                  </a:lnTo>
                  <a:close/>
                  <a:moveTo>
                    <a:pt x="20" y="58"/>
                  </a:move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8"/>
                  </a:lnTo>
                  <a:close/>
                  <a:moveTo>
                    <a:pt x="60" y="46"/>
                  </a:moveTo>
                  <a:lnTo>
                    <a:pt x="62" y="46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6" y="48"/>
                  </a:lnTo>
                  <a:lnTo>
                    <a:pt x="66" y="5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68" y="56"/>
                  </a:lnTo>
                  <a:lnTo>
                    <a:pt x="66" y="56"/>
                  </a:lnTo>
                  <a:lnTo>
                    <a:pt x="64" y="54"/>
                  </a:lnTo>
                  <a:lnTo>
                    <a:pt x="64" y="52"/>
                  </a:lnTo>
                  <a:lnTo>
                    <a:pt x="62" y="52"/>
                  </a:lnTo>
                  <a:lnTo>
                    <a:pt x="62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60" y="46"/>
                  </a:lnTo>
                  <a:close/>
                  <a:moveTo>
                    <a:pt x="18" y="44"/>
                  </a:moveTo>
                  <a:lnTo>
                    <a:pt x="20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2" y="50"/>
                  </a:lnTo>
                  <a:lnTo>
                    <a:pt x="20" y="50"/>
                  </a:lnTo>
                  <a:lnTo>
                    <a:pt x="20" y="52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4" y="50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8" y="48"/>
                  </a:lnTo>
                  <a:lnTo>
                    <a:pt x="20" y="46"/>
                  </a:lnTo>
                  <a:lnTo>
                    <a:pt x="18" y="46"/>
                  </a:lnTo>
                  <a:lnTo>
                    <a:pt x="18" y="44"/>
                  </a:lnTo>
                  <a:close/>
                  <a:moveTo>
                    <a:pt x="16" y="44"/>
                  </a:moveTo>
                  <a:lnTo>
                    <a:pt x="16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6" y="44"/>
                  </a:lnTo>
                  <a:close/>
                  <a:moveTo>
                    <a:pt x="14" y="36"/>
                  </a:move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close/>
                  <a:moveTo>
                    <a:pt x="2" y="26"/>
                  </a:moveTo>
                  <a:lnTo>
                    <a:pt x="0" y="26"/>
                  </a:lnTo>
                  <a:lnTo>
                    <a:pt x="2" y="26"/>
                  </a:lnTo>
                  <a:close/>
                  <a:moveTo>
                    <a:pt x="8" y="32"/>
                  </a:moveTo>
                  <a:lnTo>
                    <a:pt x="10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6" y="18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70" y="18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2" y="26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4" y="28"/>
                  </a:lnTo>
                  <a:lnTo>
                    <a:pt x="86" y="30"/>
                  </a:lnTo>
                  <a:lnTo>
                    <a:pt x="88" y="32"/>
                  </a:lnTo>
                  <a:lnTo>
                    <a:pt x="86" y="32"/>
                  </a:lnTo>
                  <a:lnTo>
                    <a:pt x="86" y="34"/>
                  </a:lnTo>
                  <a:lnTo>
                    <a:pt x="84" y="34"/>
                  </a:lnTo>
                  <a:lnTo>
                    <a:pt x="82" y="34"/>
                  </a:lnTo>
                  <a:lnTo>
                    <a:pt x="80" y="34"/>
                  </a:lnTo>
                  <a:lnTo>
                    <a:pt x="82" y="36"/>
                  </a:lnTo>
                  <a:lnTo>
                    <a:pt x="82" y="34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6"/>
                  </a:lnTo>
                  <a:lnTo>
                    <a:pt x="86" y="34"/>
                  </a:lnTo>
                  <a:lnTo>
                    <a:pt x="88" y="34"/>
                  </a:lnTo>
                  <a:lnTo>
                    <a:pt x="88" y="36"/>
                  </a:lnTo>
                  <a:lnTo>
                    <a:pt x="90" y="36"/>
                  </a:lnTo>
                  <a:lnTo>
                    <a:pt x="90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90" y="40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4" y="40"/>
                  </a:lnTo>
                  <a:lnTo>
                    <a:pt x="82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42"/>
                  </a:lnTo>
                  <a:lnTo>
                    <a:pt x="90" y="42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8" y="40"/>
                  </a:lnTo>
                  <a:lnTo>
                    <a:pt x="98" y="42"/>
                  </a:lnTo>
                  <a:lnTo>
                    <a:pt x="100" y="42"/>
                  </a:lnTo>
                  <a:lnTo>
                    <a:pt x="100" y="44"/>
                  </a:lnTo>
                  <a:lnTo>
                    <a:pt x="100" y="46"/>
                  </a:lnTo>
                  <a:lnTo>
                    <a:pt x="102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40"/>
                  </a:lnTo>
                  <a:lnTo>
                    <a:pt x="108" y="42"/>
                  </a:lnTo>
                  <a:lnTo>
                    <a:pt x="108" y="40"/>
                  </a:lnTo>
                  <a:lnTo>
                    <a:pt x="110" y="42"/>
                  </a:lnTo>
                  <a:lnTo>
                    <a:pt x="110" y="40"/>
                  </a:lnTo>
                  <a:lnTo>
                    <a:pt x="110" y="38"/>
                  </a:lnTo>
                  <a:lnTo>
                    <a:pt x="110" y="36"/>
                  </a:lnTo>
                  <a:lnTo>
                    <a:pt x="112" y="38"/>
                  </a:lnTo>
                  <a:lnTo>
                    <a:pt x="114" y="38"/>
                  </a:lnTo>
                  <a:lnTo>
                    <a:pt x="116" y="38"/>
                  </a:lnTo>
                  <a:lnTo>
                    <a:pt x="116" y="38"/>
                  </a:lnTo>
                  <a:lnTo>
                    <a:pt x="116" y="40"/>
                  </a:lnTo>
                  <a:lnTo>
                    <a:pt x="118" y="38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22" y="36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4" y="40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6" y="48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6" y="52"/>
                  </a:lnTo>
                  <a:lnTo>
                    <a:pt x="124" y="52"/>
                  </a:lnTo>
                  <a:lnTo>
                    <a:pt x="126" y="54"/>
                  </a:lnTo>
                  <a:lnTo>
                    <a:pt x="128" y="56"/>
                  </a:lnTo>
                  <a:lnTo>
                    <a:pt x="128" y="58"/>
                  </a:lnTo>
                  <a:lnTo>
                    <a:pt x="130" y="58"/>
                  </a:lnTo>
                  <a:lnTo>
                    <a:pt x="130" y="60"/>
                  </a:lnTo>
                  <a:lnTo>
                    <a:pt x="130" y="62"/>
                  </a:lnTo>
                  <a:lnTo>
                    <a:pt x="130" y="64"/>
                  </a:lnTo>
                  <a:lnTo>
                    <a:pt x="130" y="66"/>
                  </a:lnTo>
                  <a:lnTo>
                    <a:pt x="132" y="68"/>
                  </a:lnTo>
                  <a:lnTo>
                    <a:pt x="130" y="68"/>
                  </a:lnTo>
                  <a:lnTo>
                    <a:pt x="132" y="70"/>
                  </a:lnTo>
                  <a:lnTo>
                    <a:pt x="130" y="70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30" y="74"/>
                  </a:lnTo>
                  <a:lnTo>
                    <a:pt x="132" y="74"/>
                  </a:lnTo>
                  <a:lnTo>
                    <a:pt x="132" y="76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2" y="80"/>
                  </a:lnTo>
                  <a:lnTo>
                    <a:pt x="130" y="80"/>
                  </a:lnTo>
                  <a:lnTo>
                    <a:pt x="130" y="78"/>
                  </a:lnTo>
                  <a:lnTo>
                    <a:pt x="128" y="76"/>
                  </a:lnTo>
                  <a:lnTo>
                    <a:pt x="128" y="78"/>
                  </a:lnTo>
                  <a:lnTo>
                    <a:pt x="126" y="78"/>
                  </a:lnTo>
                  <a:lnTo>
                    <a:pt x="126" y="76"/>
                  </a:lnTo>
                  <a:lnTo>
                    <a:pt x="124" y="76"/>
                  </a:lnTo>
                  <a:lnTo>
                    <a:pt x="124" y="74"/>
                  </a:lnTo>
                  <a:lnTo>
                    <a:pt x="122" y="72"/>
                  </a:lnTo>
                  <a:lnTo>
                    <a:pt x="120" y="72"/>
                  </a:lnTo>
                  <a:lnTo>
                    <a:pt x="120" y="72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0" y="72"/>
                  </a:lnTo>
                  <a:lnTo>
                    <a:pt x="120" y="74"/>
                  </a:lnTo>
                  <a:lnTo>
                    <a:pt x="122" y="74"/>
                  </a:lnTo>
                  <a:lnTo>
                    <a:pt x="124" y="76"/>
                  </a:lnTo>
                  <a:lnTo>
                    <a:pt x="128" y="80"/>
                  </a:lnTo>
                  <a:lnTo>
                    <a:pt x="128" y="82"/>
                  </a:lnTo>
                  <a:lnTo>
                    <a:pt x="130" y="82"/>
                  </a:lnTo>
                  <a:lnTo>
                    <a:pt x="130" y="84"/>
                  </a:lnTo>
                  <a:lnTo>
                    <a:pt x="128" y="84"/>
                  </a:lnTo>
                  <a:lnTo>
                    <a:pt x="126" y="84"/>
                  </a:lnTo>
                  <a:lnTo>
                    <a:pt x="124" y="84"/>
                  </a:lnTo>
                  <a:lnTo>
                    <a:pt x="120" y="84"/>
                  </a:lnTo>
                  <a:lnTo>
                    <a:pt x="118" y="84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4" y="84"/>
                  </a:lnTo>
                  <a:lnTo>
                    <a:pt x="112" y="84"/>
                  </a:lnTo>
                  <a:lnTo>
                    <a:pt x="112" y="82"/>
                  </a:lnTo>
                  <a:lnTo>
                    <a:pt x="110" y="80"/>
                  </a:lnTo>
                  <a:lnTo>
                    <a:pt x="110" y="78"/>
                  </a:lnTo>
                  <a:lnTo>
                    <a:pt x="108" y="78"/>
                  </a:lnTo>
                  <a:lnTo>
                    <a:pt x="106" y="76"/>
                  </a:lnTo>
                  <a:lnTo>
                    <a:pt x="104" y="76"/>
                  </a:lnTo>
                  <a:lnTo>
                    <a:pt x="104" y="74"/>
                  </a:lnTo>
                  <a:lnTo>
                    <a:pt x="102" y="74"/>
                  </a:lnTo>
                  <a:lnTo>
                    <a:pt x="102" y="72"/>
                  </a:lnTo>
                  <a:lnTo>
                    <a:pt x="100" y="72"/>
                  </a:lnTo>
                  <a:lnTo>
                    <a:pt x="100" y="72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4" y="70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90" y="64"/>
                  </a:lnTo>
                  <a:lnTo>
                    <a:pt x="88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2" y="60"/>
                  </a:lnTo>
                  <a:lnTo>
                    <a:pt x="80" y="58"/>
                  </a:lnTo>
                  <a:lnTo>
                    <a:pt x="78" y="58"/>
                  </a:lnTo>
                  <a:lnTo>
                    <a:pt x="74" y="54"/>
                  </a:lnTo>
                  <a:lnTo>
                    <a:pt x="72" y="54"/>
                  </a:lnTo>
                  <a:lnTo>
                    <a:pt x="74" y="54"/>
                  </a:lnTo>
                  <a:lnTo>
                    <a:pt x="72" y="52"/>
                  </a:lnTo>
                  <a:lnTo>
                    <a:pt x="70" y="50"/>
                  </a:lnTo>
                  <a:lnTo>
                    <a:pt x="68" y="50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6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0" y="42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6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6" y="44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8" y="48"/>
                  </a:lnTo>
                  <a:lnTo>
                    <a:pt x="60" y="50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4" y="52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4" y="56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60" y="54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4" y="60"/>
                  </a:lnTo>
                  <a:lnTo>
                    <a:pt x="66" y="60"/>
                  </a:lnTo>
                  <a:lnTo>
                    <a:pt x="68" y="62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0" y="66"/>
                  </a:lnTo>
                  <a:lnTo>
                    <a:pt x="70" y="68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6" y="66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4" y="70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68" y="72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68" y="74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0" y="86"/>
                  </a:lnTo>
                  <a:lnTo>
                    <a:pt x="68" y="86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68" y="90"/>
                  </a:lnTo>
                  <a:lnTo>
                    <a:pt x="68" y="90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64" y="92"/>
                  </a:lnTo>
                  <a:lnTo>
                    <a:pt x="62" y="92"/>
                  </a:lnTo>
                  <a:lnTo>
                    <a:pt x="62" y="94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2" y="96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4" y="96"/>
                  </a:lnTo>
                  <a:lnTo>
                    <a:pt x="52" y="96"/>
                  </a:lnTo>
                  <a:lnTo>
                    <a:pt x="50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6" y="92"/>
                  </a:lnTo>
                  <a:lnTo>
                    <a:pt x="46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38" y="84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6" y="82"/>
                  </a:lnTo>
                  <a:lnTo>
                    <a:pt x="36" y="80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2" y="74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8" y="76"/>
                  </a:lnTo>
                  <a:lnTo>
                    <a:pt x="40" y="76"/>
                  </a:lnTo>
                  <a:lnTo>
                    <a:pt x="40" y="78"/>
                  </a:lnTo>
                  <a:lnTo>
                    <a:pt x="42" y="78"/>
                  </a:lnTo>
                  <a:lnTo>
                    <a:pt x="42" y="80"/>
                  </a:lnTo>
                  <a:lnTo>
                    <a:pt x="44" y="80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6" y="84"/>
                  </a:lnTo>
                  <a:lnTo>
                    <a:pt x="48" y="84"/>
                  </a:lnTo>
                  <a:lnTo>
                    <a:pt x="50" y="86"/>
                  </a:lnTo>
                  <a:lnTo>
                    <a:pt x="50" y="84"/>
                  </a:lnTo>
                  <a:lnTo>
                    <a:pt x="48" y="84"/>
                  </a:lnTo>
                  <a:lnTo>
                    <a:pt x="50" y="84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40" y="72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6" y="70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2" y="70"/>
                  </a:lnTo>
                  <a:lnTo>
                    <a:pt x="42" y="68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40" y="66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38" y="64"/>
                  </a:lnTo>
                  <a:lnTo>
                    <a:pt x="36" y="64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64"/>
                  </a:lnTo>
                  <a:lnTo>
                    <a:pt x="36" y="66"/>
                  </a:lnTo>
                  <a:lnTo>
                    <a:pt x="38" y="66"/>
                  </a:lnTo>
                  <a:lnTo>
                    <a:pt x="38" y="68"/>
                  </a:lnTo>
                  <a:lnTo>
                    <a:pt x="36" y="68"/>
                  </a:lnTo>
                  <a:lnTo>
                    <a:pt x="36" y="70"/>
                  </a:lnTo>
                  <a:lnTo>
                    <a:pt x="34" y="70"/>
                  </a:lnTo>
                  <a:lnTo>
                    <a:pt x="32" y="70"/>
                  </a:lnTo>
                  <a:lnTo>
                    <a:pt x="32" y="68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64"/>
                  </a:lnTo>
                  <a:lnTo>
                    <a:pt x="28" y="62"/>
                  </a:lnTo>
                  <a:lnTo>
                    <a:pt x="26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8" y="58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26" y="52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4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8" y="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9" name="Freeform 940">
              <a:extLst>
                <a:ext uri="{FF2B5EF4-FFF2-40B4-BE49-F238E27FC236}">
                  <a16:creationId xmlns:a16="http://schemas.microsoft.com/office/drawing/2014/main" id="{857162FE-7877-ED57-A809-1AF1210CB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0216" y="5322892"/>
              <a:ext cx="527050" cy="396875"/>
            </a:xfrm>
            <a:custGeom>
              <a:avLst/>
              <a:gdLst>
                <a:gd name="T0" fmla="*/ 160 w 332"/>
                <a:gd name="T1" fmla="*/ 218 h 250"/>
                <a:gd name="T2" fmla="*/ 104 w 332"/>
                <a:gd name="T3" fmla="*/ 226 h 250"/>
                <a:gd name="T4" fmla="*/ 122 w 332"/>
                <a:gd name="T5" fmla="*/ 212 h 250"/>
                <a:gd name="T6" fmla="*/ 154 w 332"/>
                <a:gd name="T7" fmla="*/ 194 h 250"/>
                <a:gd name="T8" fmla="*/ 90 w 332"/>
                <a:gd name="T9" fmla="*/ 178 h 250"/>
                <a:gd name="T10" fmla="*/ 90 w 332"/>
                <a:gd name="T11" fmla="*/ 200 h 250"/>
                <a:gd name="T12" fmla="*/ 88 w 332"/>
                <a:gd name="T13" fmla="*/ 178 h 250"/>
                <a:gd name="T14" fmla="*/ 70 w 332"/>
                <a:gd name="T15" fmla="*/ 180 h 250"/>
                <a:gd name="T16" fmla="*/ 84 w 332"/>
                <a:gd name="T17" fmla="*/ 212 h 250"/>
                <a:gd name="T18" fmla="*/ 106 w 332"/>
                <a:gd name="T19" fmla="*/ 248 h 250"/>
                <a:gd name="T20" fmla="*/ 78 w 332"/>
                <a:gd name="T21" fmla="*/ 222 h 250"/>
                <a:gd name="T22" fmla="*/ 60 w 332"/>
                <a:gd name="T23" fmla="*/ 192 h 250"/>
                <a:gd name="T24" fmla="*/ 60 w 332"/>
                <a:gd name="T25" fmla="*/ 168 h 250"/>
                <a:gd name="T26" fmla="*/ 214 w 332"/>
                <a:gd name="T27" fmla="*/ 200 h 250"/>
                <a:gd name="T28" fmla="*/ 200 w 332"/>
                <a:gd name="T29" fmla="*/ 186 h 250"/>
                <a:gd name="T30" fmla="*/ 54 w 332"/>
                <a:gd name="T31" fmla="*/ 160 h 250"/>
                <a:gd name="T32" fmla="*/ 84 w 332"/>
                <a:gd name="T33" fmla="*/ 150 h 250"/>
                <a:gd name="T34" fmla="*/ 46 w 332"/>
                <a:gd name="T35" fmla="*/ 144 h 250"/>
                <a:gd name="T36" fmla="*/ 22 w 332"/>
                <a:gd name="T37" fmla="*/ 160 h 250"/>
                <a:gd name="T38" fmla="*/ 56 w 332"/>
                <a:gd name="T39" fmla="*/ 138 h 250"/>
                <a:gd name="T40" fmla="*/ 28 w 332"/>
                <a:gd name="T41" fmla="*/ 134 h 250"/>
                <a:gd name="T42" fmla="*/ 18 w 332"/>
                <a:gd name="T43" fmla="*/ 124 h 250"/>
                <a:gd name="T44" fmla="*/ 118 w 332"/>
                <a:gd name="T45" fmla="*/ 116 h 250"/>
                <a:gd name="T46" fmla="*/ 46 w 332"/>
                <a:gd name="T47" fmla="*/ 110 h 250"/>
                <a:gd name="T48" fmla="*/ 46 w 332"/>
                <a:gd name="T49" fmla="*/ 96 h 250"/>
                <a:gd name="T50" fmla="*/ 38 w 332"/>
                <a:gd name="T51" fmla="*/ 86 h 250"/>
                <a:gd name="T52" fmla="*/ 48 w 332"/>
                <a:gd name="T53" fmla="*/ 72 h 250"/>
                <a:gd name="T54" fmla="*/ 58 w 332"/>
                <a:gd name="T55" fmla="*/ 86 h 250"/>
                <a:gd name="T56" fmla="*/ 6 w 332"/>
                <a:gd name="T57" fmla="*/ 74 h 250"/>
                <a:gd name="T58" fmla="*/ 44 w 332"/>
                <a:gd name="T59" fmla="*/ 60 h 250"/>
                <a:gd name="T60" fmla="*/ 82 w 332"/>
                <a:gd name="T61" fmla="*/ 50 h 250"/>
                <a:gd name="T62" fmla="*/ 306 w 332"/>
                <a:gd name="T63" fmla="*/ 76 h 250"/>
                <a:gd name="T64" fmla="*/ 82 w 332"/>
                <a:gd name="T65" fmla="*/ 44 h 250"/>
                <a:gd name="T66" fmla="*/ 50 w 332"/>
                <a:gd name="T67" fmla="*/ 54 h 250"/>
                <a:gd name="T68" fmla="*/ 10 w 332"/>
                <a:gd name="T69" fmla="*/ 60 h 250"/>
                <a:gd name="T70" fmla="*/ 44 w 332"/>
                <a:gd name="T71" fmla="*/ 30 h 250"/>
                <a:gd name="T72" fmla="*/ 46 w 332"/>
                <a:gd name="T73" fmla="*/ 4 h 250"/>
                <a:gd name="T74" fmla="*/ 74 w 332"/>
                <a:gd name="T75" fmla="*/ 32 h 250"/>
                <a:gd name="T76" fmla="*/ 96 w 332"/>
                <a:gd name="T77" fmla="*/ 54 h 250"/>
                <a:gd name="T78" fmla="*/ 122 w 332"/>
                <a:gd name="T79" fmla="*/ 106 h 250"/>
                <a:gd name="T80" fmla="*/ 150 w 332"/>
                <a:gd name="T81" fmla="*/ 134 h 250"/>
                <a:gd name="T82" fmla="*/ 106 w 332"/>
                <a:gd name="T83" fmla="*/ 132 h 250"/>
                <a:gd name="T84" fmla="*/ 134 w 332"/>
                <a:gd name="T85" fmla="*/ 134 h 250"/>
                <a:gd name="T86" fmla="*/ 132 w 332"/>
                <a:gd name="T87" fmla="*/ 150 h 250"/>
                <a:gd name="T88" fmla="*/ 150 w 332"/>
                <a:gd name="T89" fmla="*/ 168 h 250"/>
                <a:gd name="T90" fmla="*/ 142 w 332"/>
                <a:gd name="T91" fmla="*/ 168 h 250"/>
                <a:gd name="T92" fmla="*/ 164 w 332"/>
                <a:gd name="T93" fmla="*/ 186 h 250"/>
                <a:gd name="T94" fmla="*/ 144 w 332"/>
                <a:gd name="T95" fmla="*/ 198 h 250"/>
                <a:gd name="T96" fmla="*/ 156 w 332"/>
                <a:gd name="T97" fmla="*/ 206 h 250"/>
                <a:gd name="T98" fmla="*/ 160 w 332"/>
                <a:gd name="T99" fmla="*/ 216 h 250"/>
                <a:gd name="T100" fmla="*/ 162 w 332"/>
                <a:gd name="T101" fmla="*/ 238 h 250"/>
                <a:gd name="T102" fmla="*/ 138 w 332"/>
                <a:gd name="T103" fmla="*/ 238 h 250"/>
                <a:gd name="T104" fmla="*/ 138 w 332"/>
                <a:gd name="T105" fmla="*/ 218 h 250"/>
                <a:gd name="T106" fmla="*/ 128 w 332"/>
                <a:gd name="T107" fmla="*/ 204 h 250"/>
                <a:gd name="T108" fmla="*/ 116 w 332"/>
                <a:gd name="T109" fmla="*/ 206 h 250"/>
                <a:gd name="T110" fmla="*/ 112 w 332"/>
                <a:gd name="T111" fmla="*/ 176 h 250"/>
                <a:gd name="T112" fmla="*/ 94 w 332"/>
                <a:gd name="T113" fmla="*/ 170 h 250"/>
                <a:gd name="T114" fmla="*/ 66 w 332"/>
                <a:gd name="T115" fmla="*/ 160 h 250"/>
                <a:gd name="T116" fmla="*/ 74 w 332"/>
                <a:gd name="T117" fmla="*/ 140 h 250"/>
                <a:gd name="T118" fmla="*/ 80 w 332"/>
                <a:gd name="T119" fmla="*/ 108 h 250"/>
                <a:gd name="T120" fmla="*/ 52 w 332"/>
                <a:gd name="T121" fmla="*/ 96 h 250"/>
                <a:gd name="T122" fmla="*/ 56 w 332"/>
                <a:gd name="T123" fmla="*/ 64 h 250"/>
                <a:gd name="T124" fmla="*/ 26 w 332"/>
                <a:gd name="T125" fmla="*/ 2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2" h="250">
                  <a:moveTo>
                    <a:pt x="136" y="240"/>
                  </a:moveTo>
                  <a:lnTo>
                    <a:pt x="136" y="238"/>
                  </a:lnTo>
                  <a:lnTo>
                    <a:pt x="136" y="240"/>
                  </a:lnTo>
                  <a:close/>
                  <a:moveTo>
                    <a:pt x="138" y="238"/>
                  </a:moveTo>
                  <a:lnTo>
                    <a:pt x="136" y="238"/>
                  </a:lnTo>
                  <a:lnTo>
                    <a:pt x="136" y="236"/>
                  </a:lnTo>
                  <a:lnTo>
                    <a:pt x="136" y="234"/>
                  </a:lnTo>
                  <a:lnTo>
                    <a:pt x="138" y="236"/>
                  </a:lnTo>
                  <a:lnTo>
                    <a:pt x="138" y="238"/>
                  </a:lnTo>
                  <a:close/>
                  <a:moveTo>
                    <a:pt x="130" y="234"/>
                  </a:moveTo>
                  <a:lnTo>
                    <a:pt x="130" y="236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28" y="234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30" y="234"/>
                  </a:lnTo>
                  <a:close/>
                  <a:moveTo>
                    <a:pt x="128" y="234"/>
                  </a:moveTo>
                  <a:lnTo>
                    <a:pt x="126" y="234"/>
                  </a:lnTo>
                  <a:lnTo>
                    <a:pt x="126" y="232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28" y="234"/>
                  </a:lnTo>
                  <a:close/>
                  <a:moveTo>
                    <a:pt x="82" y="228"/>
                  </a:moveTo>
                  <a:lnTo>
                    <a:pt x="84" y="228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0" y="230"/>
                  </a:lnTo>
                  <a:lnTo>
                    <a:pt x="80" y="228"/>
                  </a:lnTo>
                  <a:lnTo>
                    <a:pt x="82" y="228"/>
                  </a:lnTo>
                  <a:close/>
                  <a:moveTo>
                    <a:pt x="34" y="228"/>
                  </a:moveTo>
                  <a:lnTo>
                    <a:pt x="36" y="228"/>
                  </a:lnTo>
                  <a:lnTo>
                    <a:pt x="36" y="230"/>
                  </a:lnTo>
                  <a:lnTo>
                    <a:pt x="36" y="232"/>
                  </a:lnTo>
                  <a:lnTo>
                    <a:pt x="36" y="234"/>
                  </a:lnTo>
                  <a:lnTo>
                    <a:pt x="36" y="236"/>
                  </a:lnTo>
                  <a:lnTo>
                    <a:pt x="36" y="238"/>
                  </a:lnTo>
                  <a:lnTo>
                    <a:pt x="36" y="236"/>
                  </a:lnTo>
                  <a:lnTo>
                    <a:pt x="34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4" y="230"/>
                  </a:lnTo>
                  <a:lnTo>
                    <a:pt x="34" y="228"/>
                  </a:lnTo>
                  <a:close/>
                  <a:moveTo>
                    <a:pt x="136" y="226"/>
                  </a:moveTo>
                  <a:lnTo>
                    <a:pt x="136" y="224"/>
                  </a:lnTo>
                  <a:lnTo>
                    <a:pt x="136" y="226"/>
                  </a:lnTo>
                  <a:lnTo>
                    <a:pt x="138" y="226"/>
                  </a:lnTo>
                  <a:lnTo>
                    <a:pt x="136" y="226"/>
                  </a:lnTo>
                  <a:close/>
                  <a:moveTo>
                    <a:pt x="164" y="222"/>
                  </a:moveTo>
                  <a:lnTo>
                    <a:pt x="162" y="220"/>
                  </a:lnTo>
                  <a:lnTo>
                    <a:pt x="164" y="220"/>
                  </a:lnTo>
                  <a:lnTo>
                    <a:pt x="164" y="222"/>
                  </a:lnTo>
                  <a:close/>
                  <a:moveTo>
                    <a:pt x="162" y="220"/>
                  </a:moveTo>
                  <a:lnTo>
                    <a:pt x="160" y="220"/>
                  </a:lnTo>
                  <a:lnTo>
                    <a:pt x="160" y="218"/>
                  </a:lnTo>
                  <a:lnTo>
                    <a:pt x="162" y="218"/>
                  </a:lnTo>
                  <a:lnTo>
                    <a:pt x="162" y="220"/>
                  </a:lnTo>
                  <a:close/>
                  <a:moveTo>
                    <a:pt x="132" y="218"/>
                  </a:moveTo>
                  <a:lnTo>
                    <a:pt x="132" y="220"/>
                  </a:lnTo>
                  <a:lnTo>
                    <a:pt x="13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30" y="218"/>
                  </a:lnTo>
                  <a:close/>
                  <a:moveTo>
                    <a:pt x="162" y="218"/>
                  </a:moveTo>
                  <a:lnTo>
                    <a:pt x="160" y="218"/>
                  </a:lnTo>
                  <a:lnTo>
                    <a:pt x="162" y="218"/>
                  </a:lnTo>
                  <a:close/>
                  <a:moveTo>
                    <a:pt x="130" y="218"/>
                  </a:moveTo>
                  <a:lnTo>
                    <a:pt x="130" y="220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30" y="218"/>
                  </a:lnTo>
                  <a:close/>
                  <a:moveTo>
                    <a:pt x="118" y="216"/>
                  </a:moveTo>
                  <a:lnTo>
                    <a:pt x="118" y="218"/>
                  </a:lnTo>
                  <a:lnTo>
                    <a:pt x="118" y="216"/>
                  </a:lnTo>
                  <a:close/>
                  <a:moveTo>
                    <a:pt x="128" y="216"/>
                  </a:moveTo>
                  <a:lnTo>
                    <a:pt x="126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6" y="218"/>
                  </a:lnTo>
                  <a:lnTo>
                    <a:pt x="126" y="216"/>
                  </a:lnTo>
                  <a:lnTo>
                    <a:pt x="128" y="216"/>
                  </a:lnTo>
                  <a:close/>
                  <a:moveTo>
                    <a:pt x="102" y="214"/>
                  </a:moveTo>
                  <a:lnTo>
                    <a:pt x="100" y="214"/>
                  </a:lnTo>
                  <a:lnTo>
                    <a:pt x="100" y="216"/>
                  </a:lnTo>
                  <a:lnTo>
                    <a:pt x="100" y="214"/>
                  </a:lnTo>
                  <a:lnTo>
                    <a:pt x="102" y="214"/>
                  </a:lnTo>
                  <a:lnTo>
                    <a:pt x="104" y="214"/>
                  </a:lnTo>
                  <a:lnTo>
                    <a:pt x="104" y="216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104" y="218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8"/>
                  </a:lnTo>
                  <a:lnTo>
                    <a:pt x="108" y="216"/>
                  </a:lnTo>
                  <a:lnTo>
                    <a:pt x="108" y="218"/>
                  </a:lnTo>
                  <a:lnTo>
                    <a:pt x="110" y="220"/>
                  </a:lnTo>
                  <a:lnTo>
                    <a:pt x="110" y="222"/>
                  </a:lnTo>
                  <a:lnTo>
                    <a:pt x="108" y="220"/>
                  </a:lnTo>
                  <a:lnTo>
                    <a:pt x="108" y="222"/>
                  </a:lnTo>
                  <a:lnTo>
                    <a:pt x="108" y="224"/>
                  </a:lnTo>
                  <a:lnTo>
                    <a:pt x="110" y="224"/>
                  </a:lnTo>
                  <a:lnTo>
                    <a:pt x="110" y="226"/>
                  </a:lnTo>
                  <a:lnTo>
                    <a:pt x="108" y="226"/>
                  </a:lnTo>
                  <a:lnTo>
                    <a:pt x="108" y="224"/>
                  </a:lnTo>
                  <a:lnTo>
                    <a:pt x="106" y="224"/>
                  </a:lnTo>
                  <a:lnTo>
                    <a:pt x="106" y="226"/>
                  </a:lnTo>
                  <a:lnTo>
                    <a:pt x="104" y="224"/>
                  </a:lnTo>
                  <a:lnTo>
                    <a:pt x="104" y="226"/>
                  </a:lnTo>
                  <a:lnTo>
                    <a:pt x="106" y="228"/>
                  </a:lnTo>
                  <a:lnTo>
                    <a:pt x="106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0"/>
                  </a:lnTo>
                  <a:lnTo>
                    <a:pt x="110" y="230"/>
                  </a:lnTo>
                  <a:lnTo>
                    <a:pt x="108" y="232"/>
                  </a:lnTo>
                  <a:lnTo>
                    <a:pt x="110" y="232"/>
                  </a:lnTo>
                  <a:lnTo>
                    <a:pt x="110" y="234"/>
                  </a:lnTo>
                  <a:lnTo>
                    <a:pt x="110" y="236"/>
                  </a:lnTo>
                  <a:lnTo>
                    <a:pt x="112" y="236"/>
                  </a:lnTo>
                  <a:lnTo>
                    <a:pt x="110" y="236"/>
                  </a:lnTo>
                  <a:lnTo>
                    <a:pt x="110" y="238"/>
                  </a:lnTo>
                  <a:lnTo>
                    <a:pt x="110" y="240"/>
                  </a:lnTo>
                  <a:lnTo>
                    <a:pt x="108" y="240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106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2" y="228"/>
                  </a:lnTo>
                  <a:lnTo>
                    <a:pt x="100" y="228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0" y="224"/>
                  </a:lnTo>
                  <a:lnTo>
                    <a:pt x="98" y="224"/>
                  </a:lnTo>
                  <a:lnTo>
                    <a:pt x="98" y="222"/>
                  </a:lnTo>
                  <a:lnTo>
                    <a:pt x="96" y="222"/>
                  </a:lnTo>
                  <a:lnTo>
                    <a:pt x="96" y="220"/>
                  </a:lnTo>
                  <a:lnTo>
                    <a:pt x="96" y="218"/>
                  </a:lnTo>
                  <a:lnTo>
                    <a:pt x="96" y="216"/>
                  </a:lnTo>
                  <a:lnTo>
                    <a:pt x="96" y="214"/>
                  </a:lnTo>
                  <a:lnTo>
                    <a:pt x="96" y="216"/>
                  </a:lnTo>
                  <a:lnTo>
                    <a:pt x="98" y="216"/>
                  </a:lnTo>
                  <a:lnTo>
                    <a:pt x="98" y="214"/>
                  </a:lnTo>
                  <a:lnTo>
                    <a:pt x="96" y="214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100" y="214"/>
                  </a:lnTo>
                  <a:lnTo>
                    <a:pt x="100" y="214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4"/>
                  </a:lnTo>
                  <a:close/>
                  <a:moveTo>
                    <a:pt x="94" y="212"/>
                  </a:moveTo>
                  <a:lnTo>
                    <a:pt x="92" y="210"/>
                  </a:lnTo>
                  <a:lnTo>
                    <a:pt x="94" y="212"/>
                  </a:lnTo>
                  <a:close/>
                  <a:moveTo>
                    <a:pt x="122" y="210"/>
                  </a:moveTo>
                  <a:lnTo>
                    <a:pt x="122" y="212"/>
                  </a:lnTo>
                  <a:lnTo>
                    <a:pt x="120" y="210"/>
                  </a:lnTo>
                  <a:lnTo>
                    <a:pt x="122" y="210"/>
                  </a:lnTo>
                  <a:close/>
                  <a:moveTo>
                    <a:pt x="92" y="210"/>
                  </a:moveTo>
                  <a:lnTo>
                    <a:pt x="90" y="210"/>
                  </a:lnTo>
                  <a:lnTo>
                    <a:pt x="90" y="208"/>
                  </a:lnTo>
                  <a:lnTo>
                    <a:pt x="92" y="210"/>
                  </a:lnTo>
                  <a:close/>
                  <a:moveTo>
                    <a:pt x="122" y="210"/>
                  </a:moveTo>
                  <a:lnTo>
                    <a:pt x="122" y="208"/>
                  </a:lnTo>
                  <a:lnTo>
                    <a:pt x="122" y="206"/>
                  </a:lnTo>
                  <a:lnTo>
                    <a:pt x="122" y="208"/>
                  </a:lnTo>
                  <a:lnTo>
                    <a:pt x="122" y="210"/>
                  </a:lnTo>
                  <a:close/>
                  <a:moveTo>
                    <a:pt x="92" y="208"/>
                  </a:moveTo>
                  <a:lnTo>
                    <a:pt x="92" y="210"/>
                  </a:lnTo>
                  <a:lnTo>
                    <a:pt x="92" y="208"/>
                  </a:lnTo>
                  <a:lnTo>
                    <a:pt x="90" y="208"/>
                  </a:lnTo>
                  <a:lnTo>
                    <a:pt x="90" y="206"/>
                  </a:lnTo>
                  <a:lnTo>
                    <a:pt x="92" y="206"/>
                  </a:lnTo>
                  <a:lnTo>
                    <a:pt x="92" y="208"/>
                  </a:lnTo>
                  <a:close/>
                  <a:moveTo>
                    <a:pt x="94" y="208"/>
                  </a:moveTo>
                  <a:lnTo>
                    <a:pt x="92" y="208"/>
                  </a:lnTo>
                  <a:lnTo>
                    <a:pt x="92" y="206"/>
                  </a:lnTo>
                  <a:lnTo>
                    <a:pt x="94" y="208"/>
                  </a:lnTo>
                  <a:close/>
                  <a:moveTo>
                    <a:pt x="102" y="206"/>
                  </a:moveTo>
                  <a:lnTo>
                    <a:pt x="100" y="206"/>
                  </a:lnTo>
                  <a:lnTo>
                    <a:pt x="100" y="204"/>
                  </a:lnTo>
                  <a:lnTo>
                    <a:pt x="102" y="204"/>
                  </a:lnTo>
                  <a:lnTo>
                    <a:pt x="102" y="206"/>
                  </a:lnTo>
                  <a:close/>
                  <a:moveTo>
                    <a:pt x="94" y="204"/>
                  </a:moveTo>
                  <a:lnTo>
                    <a:pt x="94" y="206"/>
                  </a:lnTo>
                  <a:lnTo>
                    <a:pt x="94" y="204"/>
                  </a:lnTo>
                  <a:lnTo>
                    <a:pt x="92" y="204"/>
                  </a:lnTo>
                  <a:lnTo>
                    <a:pt x="94" y="204"/>
                  </a:lnTo>
                  <a:close/>
                  <a:moveTo>
                    <a:pt x="154" y="202"/>
                  </a:moveTo>
                  <a:lnTo>
                    <a:pt x="152" y="202"/>
                  </a:lnTo>
                  <a:lnTo>
                    <a:pt x="154" y="202"/>
                  </a:lnTo>
                  <a:close/>
                  <a:moveTo>
                    <a:pt x="166" y="202"/>
                  </a:moveTo>
                  <a:lnTo>
                    <a:pt x="164" y="202"/>
                  </a:lnTo>
                  <a:lnTo>
                    <a:pt x="164" y="200"/>
                  </a:lnTo>
                  <a:lnTo>
                    <a:pt x="166" y="202"/>
                  </a:lnTo>
                  <a:close/>
                  <a:moveTo>
                    <a:pt x="160" y="198"/>
                  </a:moveTo>
                  <a:lnTo>
                    <a:pt x="162" y="198"/>
                  </a:lnTo>
                  <a:lnTo>
                    <a:pt x="160" y="198"/>
                  </a:lnTo>
                  <a:close/>
                  <a:moveTo>
                    <a:pt x="164" y="196"/>
                  </a:moveTo>
                  <a:lnTo>
                    <a:pt x="162" y="196"/>
                  </a:lnTo>
                  <a:lnTo>
                    <a:pt x="164" y="196"/>
                  </a:lnTo>
                  <a:close/>
                  <a:moveTo>
                    <a:pt x="92" y="196"/>
                  </a:moveTo>
                  <a:lnTo>
                    <a:pt x="90" y="196"/>
                  </a:lnTo>
                  <a:lnTo>
                    <a:pt x="90" y="194"/>
                  </a:lnTo>
                  <a:lnTo>
                    <a:pt x="92" y="194"/>
                  </a:lnTo>
                  <a:lnTo>
                    <a:pt x="92" y="196"/>
                  </a:lnTo>
                  <a:close/>
                  <a:moveTo>
                    <a:pt x="156" y="194"/>
                  </a:moveTo>
                  <a:lnTo>
                    <a:pt x="154" y="196"/>
                  </a:lnTo>
                  <a:lnTo>
                    <a:pt x="154" y="194"/>
                  </a:lnTo>
                  <a:lnTo>
                    <a:pt x="154" y="196"/>
                  </a:lnTo>
                  <a:lnTo>
                    <a:pt x="154" y="194"/>
                  </a:lnTo>
                  <a:lnTo>
                    <a:pt x="156" y="194"/>
                  </a:lnTo>
                  <a:close/>
                  <a:moveTo>
                    <a:pt x="154" y="194"/>
                  </a:moveTo>
                  <a:lnTo>
                    <a:pt x="154" y="196"/>
                  </a:lnTo>
                  <a:lnTo>
                    <a:pt x="152" y="196"/>
                  </a:lnTo>
                  <a:lnTo>
                    <a:pt x="152" y="194"/>
                  </a:lnTo>
                  <a:lnTo>
                    <a:pt x="154" y="194"/>
                  </a:lnTo>
                  <a:close/>
                  <a:moveTo>
                    <a:pt x="88" y="196"/>
                  </a:moveTo>
                  <a:lnTo>
                    <a:pt x="88" y="194"/>
                  </a:lnTo>
                  <a:lnTo>
                    <a:pt x="88" y="196"/>
                  </a:lnTo>
                  <a:close/>
                  <a:moveTo>
                    <a:pt x="162" y="194"/>
                  </a:moveTo>
                  <a:lnTo>
                    <a:pt x="162" y="196"/>
                  </a:lnTo>
                  <a:lnTo>
                    <a:pt x="162" y="194"/>
                  </a:lnTo>
                  <a:close/>
                  <a:moveTo>
                    <a:pt x="88" y="196"/>
                  </a:moveTo>
                  <a:lnTo>
                    <a:pt x="86" y="196"/>
                  </a:lnTo>
                  <a:lnTo>
                    <a:pt x="86" y="198"/>
                  </a:lnTo>
                  <a:lnTo>
                    <a:pt x="86" y="196"/>
                  </a:lnTo>
                  <a:lnTo>
                    <a:pt x="86" y="194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8" y="196"/>
                  </a:lnTo>
                  <a:close/>
                  <a:moveTo>
                    <a:pt x="88" y="192"/>
                  </a:moveTo>
                  <a:lnTo>
                    <a:pt x="86" y="192"/>
                  </a:lnTo>
                  <a:lnTo>
                    <a:pt x="88" y="192"/>
                  </a:lnTo>
                  <a:close/>
                  <a:moveTo>
                    <a:pt x="92" y="192"/>
                  </a:moveTo>
                  <a:lnTo>
                    <a:pt x="90" y="192"/>
                  </a:lnTo>
                  <a:lnTo>
                    <a:pt x="92" y="190"/>
                  </a:lnTo>
                  <a:lnTo>
                    <a:pt x="92" y="192"/>
                  </a:lnTo>
                  <a:close/>
                  <a:moveTo>
                    <a:pt x="102" y="182"/>
                  </a:moveTo>
                  <a:lnTo>
                    <a:pt x="102" y="184"/>
                  </a:lnTo>
                  <a:lnTo>
                    <a:pt x="104" y="184"/>
                  </a:lnTo>
                  <a:lnTo>
                    <a:pt x="104" y="186"/>
                  </a:lnTo>
                  <a:lnTo>
                    <a:pt x="104" y="188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2" y="184"/>
                  </a:lnTo>
                  <a:lnTo>
                    <a:pt x="100" y="184"/>
                  </a:lnTo>
                  <a:lnTo>
                    <a:pt x="102" y="182"/>
                  </a:lnTo>
                  <a:close/>
                  <a:moveTo>
                    <a:pt x="200" y="180"/>
                  </a:moveTo>
                  <a:lnTo>
                    <a:pt x="198" y="180"/>
                  </a:lnTo>
                  <a:lnTo>
                    <a:pt x="200" y="180"/>
                  </a:lnTo>
                  <a:close/>
                  <a:moveTo>
                    <a:pt x="78" y="180"/>
                  </a:moveTo>
                  <a:lnTo>
                    <a:pt x="80" y="180"/>
                  </a:lnTo>
                  <a:lnTo>
                    <a:pt x="80" y="178"/>
                  </a:lnTo>
                  <a:lnTo>
                    <a:pt x="80" y="180"/>
                  </a:lnTo>
                  <a:lnTo>
                    <a:pt x="78" y="180"/>
                  </a:lnTo>
                  <a:close/>
                  <a:moveTo>
                    <a:pt x="80" y="180"/>
                  </a:moveTo>
                  <a:lnTo>
                    <a:pt x="80" y="178"/>
                  </a:lnTo>
                  <a:lnTo>
                    <a:pt x="82" y="178"/>
                  </a:lnTo>
                  <a:lnTo>
                    <a:pt x="80" y="178"/>
                  </a:lnTo>
                  <a:lnTo>
                    <a:pt x="80" y="180"/>
                  </a:lnTo>
                  <a:close/>
                  <a:moveTo>
                    <a:pt x="56" y="176"/>
                  </a:moveTo>
                  <a:lnTo>
                    <a:pt x="56" y="178"/>
                  </a:lnTo>
                  <a:lnTo>
                    <a:pt x="56" y="176"/>
                  </a:lnTo>
                  <a:close/>
                  <a:moveTo>
                    <a:pt x="92" y="176"/>
                  </a:moveTo>
                  <a:lnTo>
                    <a:pt x="90" y="178"/>
                  </a:lnTo>
                  <a:lnTo>
                    <a:pt x="90" y="176"/>
                  </a:lnTo>
                  <a:lnTo>
                    <a:pt x="92" y="176"/>
                  </a:lnTo>
                  <a:close/>
                  <a:moveTo>
                    <a:pt x="58" y="176"/>
                  </a:moveTo>
                  <a:lnTo>
                    <a:pt x="58" y="174"/>
                  </a:lnTo>
                  <a:lnTo>
                    <a:pt x="60" y="174"/>
                  </a:lnTo>
                  <a:lnTo>
                    <a:pt x="58" y="176"/>
                  </a:lnTo>
                  <a:close/>
                  <a:moveTo>
                    <a:pt x="94" y="174"/>
                  </a:moveTo>
                  <a:lnTo>
                    <a:pt x="94" y="176"/>
                  </a:lnTo>
                  <a:lnTo>
                    <a:pt x="94" y="174"/>
                  </a:lnTo>
                  <a:lnTo>
                    <a:pt x="96" y="176"/>
                  </a:lnTo>
                  <a:lnTo>
                    <a:pt x="96" y="178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8" y="178"/>
                  </a:lnTo>
                  <a:lnTo>
                    <a:pt x="100" y="178"/>
                  </a:lnTo>
                  <a:lnTo>
                    <a:pt x="100" y="180"/>
                  </a:lnTo>
                  <a:lnTo>
                    <a:pt x="100" y="182"/>
                  </a:lnTo>
                  <a:lnTo>
                    <a:pt x="100" y="182"/>
                  </a:lnTo>
                  <a:lnTo>
                    <a:pt x="100" y="184"/>
                  </a:lnTo>
                  <a:lnTo>
                    <a:pt x="100" y="186"/>
                  </a:lnTo>
                  <a:lnTo>
                    <a:pt x="102" y="186"/>
                  </a:lnTo>
                  <a:lnTo>
                    <a:pt x="102" y="188"/>
                  </a:lnTo>
                  <a:lnTo>
                    <a:pt x="102" y="186"/>
                  </a:lnTo>
                  <a:lnTo>
                    <a:pt x="100" y="188"/>
                  </a:lnTo>
                  <a:lnTo>
                    <a:pt x="102" y="188"/>
                  </a:lnTo>
                  <a:lnTo>
                    <a:pt x="102" y="190"/>
                  </a:lnTo>
                  <a:lnTo>
                    <a:pt x="102" y="192"/>
                  </a:lnTo>
                  <a:lnTo>
                    <a:pt x="104" y="192"/>
                  </a:lnTo>
                  <a:lnTo>
                    <a:pt x="104" y="194"/>
                  </a:lnTo>
                  <a:lnTo>
                    <a:pt x="104" y="196"/>
                  </a:lnTo>
                  <a:lnTo>
                    <a:pt x="106" y="198"/>
                  </a:lnTo>
                  <a:lnTo>
                    <a:pt x="104" y="198"/>
                  </a:lnTo>
                  <a:lnTo>
                    <a:pt x="104" y="200"/>
                  </a:lnTo>
                  <a:lnTo>
                    <a:pt x="102" y="200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98" y="200"/>
                  </a:lnTo>
                  <a:lnTo>
                    <a:pt x="98" y="200"/>
                  </a:lnTo>
                  <a:lnTo>
                    <a:pt x="96" y="200"/>
                  </a:lnTo>
                  <a:lnTo>
                    <a:pt x="96" y="198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92" y="200"/>
                  </a:lnTo>
                  <a:lnTo>
                    <a:pt x="90" y="200"/>
                  </a:lnTo>
                  <a:lnTo>
                    <a:pt x="90" y="198"/>
                  </a:lnTo>
                  <a:lnTo>
                    <a:pt x="88" y="198"/>
                  </a:lnTo>
                  <a:lnTo>
                    <a:pt x="90" y="198"/>
                  </a:lnTo>
                  <a:lnTo>
                    <a:pt x="90" y="196"/>
                  </a:lnTo>
                  <a:lnTo>
                    <a:pt x="92" y="196"/>
                  </a:lnTo>
                  <a:lnTo>
                    <a:pt x="92" y="194"/>
                  </a:lnTo>
                  <a:lnTo>
                    <a:pt x="94" y="194"/>
                  </a:lnTo>
                  <a:lnTo>
                    <a:pt x="94" y="192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4" y="190"/>
                  </a:lnTo>
                  <a:lnTo>
                    <a:pt x="92" y="190"/>
                  </a:lnTo>
                  <a:lnTo>
                    <a:pt x="92" y="188"/>
                  </a:lnTo>
                  <a:lnTo>
                    <a:pt x="90" y="188"/>
                  </a:lnTo>
                  <a:lnTo>
                    <a:pt x="90" y="186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4"/>
                  </a:lnTo>
                  <a:lnTo>
                    <a:pt x="90" y="182"/>
                  </a:lnTo>
                  <a:lnTo>
                    <a:pt x="90" y="180"/>
                  </a:lnTo>
                  <a:lnTo>
                    <a:pt x="88" y="180"/>
                  </a:lnTo>
                  <a:lnTo>
                    <a:pt x="90" y="180"/>
                  </a:lnTo>
                  <a:lnTo>
                    <a:pt x="90" y="178"/>
                  </a:lnTo>
                  <a:lnTo>
                    <a:pt x="92" y="178"/>
                  </a:lnTo>
                  <a:lnTo>
                    <a:pt x="92" y="176"/>
                  </a:lnTo>
                  <a:lnTo>
                    <a:pt x="94" y="176"/>
                  </a:lnTo>
                  <a:lnTo>
                    <a:pt x="94" y="174"/>
                  </a:lnTo>
                  <a:close/>
                  <a:moveTo>
                    <a:pt x="92" y="174"/>
                  </a:moveTo>
                  <a:lnTo>
                    <a:pt x="90" y="174"/>
                  </a:lnTo>
                  <a:lnTo>
                    <a:pt x="90" y="172"/>
                  </a:lnTo>
                  <a:lnTo>
                    <a:pt x="92" y="172"/>
                  </a:lnTo>
                  <a:lnTo>
                    <a:pt x="92" y="174"/>
                  </a:lnTo>
                  <a:close/>
                  <a:moveTo>
                    <a:pt x="94" y="172"/>
                  </a:moveTo>
                  <a:lnTo>
                    <a:pt x="94" y="174"/>
                  </a:lnTo>
                  <a:lnTo>
                    <a:pt x="92" y="174"/>
                  </a:lnTo>
                  <a:lnTo>
                    <a:pt x="94" y="174"/>
                  </a:ln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94" y="172"/>
                  </a:moveTo>
                  <a:lnTo>
                    <a:pt x="92" y="172"/>
                  </a:lnTo>
                  <a:lnTo>
                    <a:pt x="94" y="172"/>
                  </a:lnTo>
                  <a:close/>
                  <a:moveTo>
                    <a:pt x="84" y="170"/>
                  </a:moveTo>
                  <a:lnTo>
                    <a:pt x="84" y="172"/>
                  </a:lnTo>
                  <a:lnTo>
                    <a:pt x="84" y="170"/>
                  </a:lnTo>
                  <a:lnTo>
                    <a:pt x="84" y="172"/>
                  </a:lnTo>
                  <a:lnTo>
                    <a:pt x="84" y="170"/>
                  </a:lnTo>
                  <a:close/>
                  <a:moveTo>
                    <a:pt x="90" y="170"/>
                  </a:moveTo>
                  <a:lnTo>
                    <a:pt x="92" y="170"/>
                  </a:lnTo>
                  <a:lnTo>
                    <a:pt x="90" y="172"/>
                  </a:lnTo>
                  <a:lnTo>
                    <a:pt x="90" y="170"/>
                  </a:lnTo>
                  <a:lnTo>
                    <a:pt x="90" y="172"/>
                  </a:lnTo>
                  <a:lnTo>
                    <a:pt x="90" y="174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6" y="176"/>
                  </a:lnTo>
                  <a:lnTo>
                    <a:pt x="86" y="178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6" y="172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90" y="170"/>
                  </a:lnTo>
                  <a:close/>
                  <a:moveTo>
                    <a:pt x="154" y="170"/>
                  </a:moveTo>
                  <a:lnTo>
                    <a:pt x="152" y="170"/>
                  </a:lnTo>
                  <a:lnTo>
                    <a:pt x="152" y="168"/>
                  </a:lnTo>
                  <a:lnTo>
                    <a:pt x="154" y="168"/>
                  </a:lnTo>
                  <a:lnTo>
                    <a:pt x="154" y="170"/>
                  </a:lnTo>
                  <a:close/>
                  <a:moveTo>
                    <a:pt x="94" y="168"/>
                  </a:moveTo>
                  <a:lnTo>
                    <a:pt x="92" y="168"/>
                  </a:lnTo>
                  <a:lnTo>
                    <a:pt x="94" y="168"/>
                  </a:lnTo>
                  <a:close/>
                  <a:moveTo>
                    <a:pt x="144" y="168"/>
                  </a:moveTo>
                  <a:lnTo>
                    <a:pt x="144" y="170"/>
                  </a:lnTo>
                  <a:lnTo>
                    <a:pt x="144" y="168"/>
                  </a:lnTo>
                  <a:lnTo>
                    <a:pt x="146" y="168"/>
                  </a:lnTo>
                  <a:lnTo>
                    <a:pt x="144" y="168"/>
                  </a:lnTo>
                  <a:close/>
                  <a:moveTo>
                    <a:pt x="106" y="166"/>
                  </a:moveTo>
                  <a:lnTo>
                    <a:pt x="106" y="168"/>
                  </a:lnTo>
                  <a:lnTo>
                    <a:pt x="106" y="166"/>
                  </a:lnTo>
                  <a:close/>
                  <a:moveTo>
                    <a:pt x="74" y="164"/>
                  </a:moveTo>
                  <a:lnTo>
                    <a:pt x="74" y="166"/>
                  </a:lnTo>
                  <a:lnTo>
                    <a:pt x="72" y="166"/>
                  </a:lnTo>
                  <a:lnTo>
                    <a:pt x="72" y="164"/>
                  </a:lnTo>
                  <a:lnTo>
                    <a:pt x="74" y="164"/>
                  </a:lnTo>
                  <a:close/>
                  <a:moveTo>
                    <a:pt x="70" y="166"/>
                  </a:moveTo>
                  <a:lnTo>
                    <a:pt x="70" y="168"/>
                  </a:lnTo>
                  <a:lnTo>
                    <a:pt x="70" y="170"/>
                  </a:lnTo>
                  <a:lnTo>
                    <a:pt x="68" y="172"/>
                  </a:lnTo>
                  <a:lnTo>
                    <a:pt x="68" y="174"/>
                  </a:lnTo>
                  <a:lnTo>
                    <a:pt x="68" y="172"/>
                  </a:lnTo>
                  <a:lnTo>
                    <a:pt x="70" y="172"/>
                  </a:lnTo>
                  <a:lnTo>
                    <a:pt x="70" y="170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4"/>
                  </a:lnTo>
                  <a:lnTo>
                    <a:pt x="70" y="176"/>
                  </a:lnTo>
                  <a:lnTo>
                    <a:pt x="72" y="176"/>
                  </a:lnTo>
                  <a:lnTo>
                    <a:pt x="74" y="176"/>
                  </a:lnTo>
                  <a:lnTo>
                    <a:pt x="74" y="178"/>
                  </a:lnTo>
                  <a:lnTo>
                    <a:pt x="72" y="178"/>
                  </a:lnTo>
                  <a:lnTo>
                    <a:pt x="72" y="180"/>
                  </a:lnTo>
                  <a:lnTo>
                    <a:pt x="70" y="180"/>
                  </a:lnTo>
                  <a:lnTo>
                    <a:pt x="72" y="180"/>
                  </a:lnTo>
                  <a:lnTo>
                    <a:pt x="74" y="180"/>
                  </a:lnTo>
                  <a:lnTo>
                    <a:pt x="72" y="182"/>
                  </a:lnTo>
                  <a:lnTo>
                    <a:pt x="74" y="182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78" y="184"/>
                  </a:lnTo>
                  <a:lnTo>
                    <a:pt x="78" y="186"/>
                  </a:lnTo>
                  <a:lnTo>
                    <a:pt x="78" y="188"/>
                  </a:lnTo>
                  <a:lnTo>
                    <a:pt x="7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2" y="194"/>
                  </a:lnTo>
                  <a:lnTo>
                    <a:pt x="80" y="194"/>
                  </a:lnTo>
                  <a:lnTo>
                    <a:pt x="78" y="192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2" y="188"/>
                  </a:lnTo>
                  <a:lnTo>
                    <a:pt x="72" y="190"/>
                  </a:lnTo>
                  <a:lnTo>
                    <a:pt x="70" y="190"/>
                  </a:lnTo>
                  <a:lnTo>
                    <a:pt x="72" y="190"/>
                  </a:lnTo>
                  <a:lnTo>
                    <a:pt x="72" y="192"/>
                  </a:lnTo>
                  <a:lnTo>
                    <a:pt x="74" y="190"/>
                  </a:lnTo>
                  <a:lnTo>
                    <a:pt x="76" y="192"/>
                  </a:lnTo>
                  <a:lnTo>
                    <a:pt x="74" y="192"/>
                  </a:lnTo>
                  <a:lnTo>
                    <a:pt x="76" y="194"/>
                  </a:lnTo>
                  <a:lnTo>
                    <a:pt x="76" y="196"/>
                  </a:lnTo>
                  <a:lnTo>
                    <a:pt x="78" y="194"/>
                  </a:lnTo>
                  <a:lnTo>
                    <a:pt x="78" y="196"/>
                  </a:lnTo>
                  <a:lnTo>
                    <a:pt x="76" y="196"/>
                  </a:lnTo>
                  <a:lnTo>
                    <a:pt x="74" y="196"/>
                  </a:lnTo>
                  <a:lnTo>
                    <a:pt x="72" y="196"/>
                  </a:lnTo>
                  <a:lnTo>
                    <a:pt x="72" y="198"/>
                  </a:lnTo>
                  <a:lnTo>
                    <a:pt x="74" y="198"/>
                  </a:lnTo>
                  <a:lnTo>
                    <a:pt x="76" y="198"/>
                  </a:lnTo>
                  <a:lnTo>
                    <a:pt x="76" y="200"/>
                  </a:lnTo>
                  <a:lnTo>
                    <a:pt x="76" y="200"/>
                  </a:lnTo>
                  <a:lnTo>
                    <a:pt x="78" y="200"/>
                  </a:lnTo>
                  <a:lnTo>
                    <a:pt x="78" y="200"/>
                  </a:lnTo>
                  <a:lnTo>
                    <a:pt x="80" y="200"/>
                  </a:lnTo>
                  <a:lnTo>
                    <a:pt x="80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2" y="204"/>
                  </a:lnTo>
                  <a:lnTo>
                    <a:pt x="84" y="204"/>
                  </a:lnTo>
                  <a:lnTo>
                    <a:pt x="84" y="206"/>
                  </a:lnTo>
                  <a:lnTo>
                    <a:pt x="84" y="208"/>
                  </a:lnTo>
                  <a:lnTo>
                    <a:pt x="84" y="210"/>
                  </a:lnTo>
                  <a:lnTo>
                    <a:pt x="82" y="210"/>
                  </a:lnTo>
                  <a:lnTo>
                    <a:pt x="80" y="210"/>
                  </a:lnTo>
                  <a:lnTo>
                    <a:pt x="82" y="210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8" y="210"/>
                  </a:lnTo>
                  <a:lnTo>
                    <a:pt x="88" y="212"/>
                  </a:lnTo>
                  <a:lnTo>
                    <a:pt x="86" y="212"/>
                  </a:lnTo>
                  <a:lnTo>
                    <a:pt x="86" y="214"/>
                  </a:lnTo>
                  <a:lnTo>
                    <a:pt x="86" y="212"/>
                  </a:lnTo>
                  <a:lnTo>
                    <a:pt x="88" y="212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6" y="216"/>
                  </a:lnTo>
                  <a:lnTo>
                    <a:pt x="88" y="216"/>
                  </a:lnTo>
                  <a:lnTo>
                    <a:pt x="88" y="218"/>
                  </a:lnTo>
                  <a:lnTo>
                    <a:pt x="90" y="218"/>
                  </a:lnTo>
                  <a:lnTo>
                    <a:pt x="92" y="218"/>
                  </a:lnTo>
                  <a:lnTo>
                    <a:pt x="92" y="220"/>
                  </a:lnTo>
                  <a:lnTo>
                    <a:pt x="92" y="222"/>
                  </a:lnTo>
                  <a:lnTo>
                    <a:pt x="92" y="220"/>
                  </a:lnTo>
                  <a:lnTo>
                    <a:pt x="94" y="220"/>
                  </a:lnTo>
                  <a:lnTo>
                    <a:pt x="94" y="222"/>
                  </a:lnTo>
                  <a:lnTo>
                    <a:pt x="96" y="224"/>
                  </a:lnTo>
                  <a:lnTo>
                    <a:pt x="94" y="224"/>
                  </a:lnTo>
                  <a:lnTo>
                    <a:pt x="94" y="226"/>
                  </a:lnTo>
                  <a:lnTo>
                    <a:pt x="92" y="226"/>
                  </a:lnTo>
                  <a:lnTo>
                    <a:pt x="94" y="226"/>
                  </a:lnTo>
                  <a:lnTo>
                    <a:pt x="96" y="226"/>
                  </a:lnTo>
                  <a:lnTo>
                    <a:pt x="98" y="226"/>
                  </a:lnTo>
                  <a:lnTo>
                    <a:pt x="100" y="228"/>
                  </a:lnTo>
                  <a:lnTo>
                    <a:pt x="100" y="230"/>
                  </a:lnTo>
                  <a:lnTo>
                    <a:pt x="98" y="230"/>
                  </a:lnTo>
                  <a:lnTo>
                    <a:pt x="98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0" y="236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38"/>
                  </a:lnTo>
                  <a:lnTo>
                    <a:pt x="100" y="240"/>
                  </a:lnTo>
                  <a:lnTo>
                    <a:pt x="102" y="240"/>
                  </a:lnTo>
                  <a:lnTo>
                    <a:pt x="100" y="240"/>
                  </a:lnTo>
                  <a:lnTo>
                    <a:pt x="100" y="240"/>
                  </a:lnTo>
                  <a:lnTo>
                    <a:pt x="100" y="242"/>
                  </a:lnTo>
                  <a:lnTo>
                    <a:pt x="100" y="242"/>
                  </a:lnTo>
                  <a:lnTo>
                    <a:pt x="102" y="242"/>
                  </a:lnTo>
                  <a:lnTo>
                    <a:pt x="104" y="242"/>
                  </a:lnTo>
                  <a:lnTo>
                    <a:pt x="102" y="244"/>
                  </a:lnTo>
                  <a:lnTo>
                    <a:pt x="104" y="246"/>
                  </a:lnTo>
                  <a:lnTo>
                    <a:pt x="102" y="246"/>
                  </a:lnTo>
                  <a:lnTo>
                    <a:pt x="100" y="248"/>
                  </a:lnTo>
                  <a:lnTo>
                    <a:pt x="102" y="248"/>
                  </a:lnTo>
                  <a:lnTo>
                    <a:pt x="104" y="248"/>
                  </a:lnTo>
                  <a:lnTo>
                    <a:pt x="106" y="248"/>
                  </a:lnTo>
                  <a:lnTo>
                    <a:pt x="106" y="250"/>
                  </a:lnTo>
                  <a:lnTo>
                    <a:pt x="104" y="250"/>
                  </a:lnTo>
                  <a:lnTo>
                    <a:pt x="102" y="250"/>
                  </a:lnTo>
                  <a:lnTo>
                    <a:pt x="100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50"/>
                  </a:lnTo>
                  <a:lnTo>
                    <a:pt x="98" y="250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100" y="248"/>
                  </a:lnTo>
                  <a:lnTo>
                    <a:pt x="98" y="248"/>
                  </a:lnTo>
                  <a:lnTo>
                    <a:pt x="98" y="248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6" y="248"/>
                  </a:lnTo>
                  <a:lnTo>
                    <a:pt x="94" y="248"/>
                  </a:lnTo>
                  <a:lnTo>
                    <a:pt x="94" y="248"/>
                  </a:lnTo>
                  <a:lnTo>
                    <a:pt x="92" y="248"/>
                  </a:lnTo>
                  <a:lnTo>
                    <a:pt x="90" y="248"/>
                  </a:lnTo>
                  <a:lnTo>
                    <a:pt x="90" y="246"/>
                  </a:lnTo>
                  <a:lnTo>
                    <a:pt x="92" y="246"/>
                  </a:lnTo>
                  <a:lnTo>
                    <a:pt x="90" y="246"/>
                  </a:lnTo>
                  <a:lnTo>
                    <a:pt x="90" y="244"/>
                  </a:lnTo>
                  <a:lnTo>
                    <a:pt x="92" y="244"/>
                  </a:lnTo>
                  <a:lnTo>
                    <a:pt x="90" y="244"/>
                  </a:lnTo>
                  <a:lnTo>
                    <a:pt x="90" y="242"/>
                  </a:lnTo>
                  <a:lnTo>
                    <a:pt x="90" y="240"/>
                  </a:lnTo>
                  <a:lnTo>
                    <a:pt x="92" y="242"/>
                  </a:lnTo>
                  <a:lnTo>
                    <a:pt x="94" y="242"/>
                  </a:lnTo>
                  <a:lnTo>
                    <a:pt x="94" y="240"/>
                  </a:lnTo>
                  <a:lnTo>
                    <a:pt x="92" y="240"/>
                  </a:lnTo>
                  <a:lnTo>
                    <a:pt x="90" y="240"/>
                  </a:lnTo>
                  <a:lnTo>
                    <a:pt x="90" y="238"/>
                  </a:lnTo>
                  <a:lnTo>
                    <a:pt x="88" y="238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4" y="236"/>
                  </a:lnTo>
                  <a:lnTo>
                    <a:pt x="84" y="234"/>
                  </a:lnTo>
                  <a:lnTo>
                    <a:pt x="82" y="232"/>
                  </a:lnTo>
                  <a:lnTo>
                    <a:pt x="82" y="230"/>
                  </a:lnTo>
                  <a:lnTo>
                    <a:pt x="84" y="230"/>
                  </a:lnTo>
                  <a:lnTo>
                    <a:pt x="86" y="228"/>
                  </a:lnTo>
                  <a:lnTo>
                    <a:pt x="86" y="226"/>
                  </a:lnTo>
                  <a:lnTo>
                    <a:pt x="84" y="226"/>
                  </a:lnTo>
                  <a:lnTo>
                    <a:pt x="82" y="226"/>
                  </a:lnTo>
                  <a:lnTo>
                    <a:pt x="82" y="228"/>
                  </a:lnTo>
                  <a:lnTo>
                    <a:pt x="80" y="228"/>
                  </a:lnTo>
                  <a:lnTo>
                    <a:pt x="78" y="228"/>
                  </a:lnTo>
                  <a:lnTo>
                    <a:pt x="78" y="226"/>
                  </a:lnTo>
                  <a:lnTo>
                    <a:pt x="78" y="224"/>
                  </a:lnTo>
                  <a:lnTo>
                    <a:pt x="76" y="224"/>
                  </a:lnTo>
                  <a:lnTo>
                    <a:pt x="78" y="224"/>
                  </a:lnTo>
                  <a:lnTo>
                    <a:pt x="78" y="222"/>
                  </a:lnTo>
                  <a:lnTo>
                    <a:pt x="76" y="222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4" y="222"/>
                  </a:lnTo>
                  <a:lnTo>
                    <a:pt x="74" y="220"/>
                  </a:lnTo>
                  <a:lnTo>
                    <a:pt x="76" y="220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76" y="218"/>
                  </a:lnTo>
                  <a:lnTo>
                    <a:pt x="74" y="218"/>
                  </a:lnTo>
                  <a:lnTo>
                    <a:pt x="72" y="216"/>
                  </a:lnTo>
                  <a:lnTo>
                    <a:pt x="74" y="216"/>
                  </a:lnTo>
                  <a:lnTo>
                    <a:pt x="76" y="216"/>
                  </a:lnTo>
                  <a:lnTo>
                    <a:pt x="76" y="214"/>
                  </a:lnTo>
                  <a:lnTo>
                    <a:pt x="78" y="214"/>
                  </a:lnTo>
                  <a:lnTo>
                    <a:pt x="78" y="212"/>
                  </a:lnTo>
                  <a:lnTo>
                    <a:pt x="76" y="214"/>
                  </a:lnTo>
                  <a:lnTo>
                    <a:pt x="74" y="214"/>
                  </a:lnTo>
                  <a:lnTo>
                    <a:pt x="72" y="214"/>
                  </a:lnTo>
                  <a:lnTo>
                    <a:pt x="70" y="214"/>
                  </a:lnTo>
                  <a:lnTo>
                    <a:pt x="68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0" y="210"/>
                  </a:lnTo>
                  <a:lnTo>
                    <a:pt x="68" y="210"/>
                  </a:lnTo>
                  <a:lnTo>
                    <a:pt x="66" y="210"/>
                  </a:lnTo>
                  <a:lnTo>
                    <a:pt x="64" y="210"/>
                  </a:lnTo>
                  <a:lnTo>
                    <a:pt x="66" y="208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4" y="204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64" y="200"/>
                  </a:lnTo>
                  <a:lnTo>
                    <a:pt x="66" y="200"/>
                  </a:lnTo>
                  <a:lnTo>
                    <a:pt x="64" y="200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2" y="198"/>
                  </a:lnTo>
                  <a:lnTo>
                    <a:pt x="60" y="198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62" y="194"/>
                  </a:lnTo>
                  <a:lnTo>
                    <a:pt x="62" y="196"/>
                  </a:lnTo>
                  <a:lnTo>
                    <a:pt x="64" y="196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8" y="188"/>
                  </a:lnTo>
                  <a:lnTo>
                    <a:pt x="60" y="188"/>
                  </a:lnTo>
                  <a:lnTo>
                    <a:pt x="62" y="188"/>
                  </a:lnTo>
                  <a:lnTo>
                    <a:pt x="64" y="188"/>
                  </a:lnTo>
                  <a:lnTo>
                    <a:pt x="66" y="188"/>
                  </a:lnTo>
                  <a:lnTo>
                    <a:pt x="68" y="190"/>
                  </a:lnTo>
                  <a:lnTo>
                    <a:pt x="68" y="188"/>
                  </a:lnTo>
                  <a:lnTo>
                    <a:pt x="66" y="188"/>
                  </a:lnTo>
                  <a:lnTo>
                    <a:pt x="66" y="186"/>
                  </a:lnTo>
                  <a:lnTo>
                    <a:pt x="64" y="186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8" y="184"/>
                  </a:lnTo>
                  <a:lnTo>
                    <a:pt x="68" y="186"/>
                  </a:lnTo>
                  <a:lnTo>
                    <a:pt x="70" y="186"/>
                  </a:lnTo>
                  <a:lnTo>
                    <a:pt x="68" y="184"/>
                  </a:lnTo>
                  <a:lnTo>
                    <a:pt x="66" y="184"/>
                  </a:lnTo>
                  <a:lnTo>
                    <a:pt x="64" y="184"/>
                  </a:lnTo>
                  <a:lnTo>
                    <a:pt x="64" y="186"/>
                  </a:lnTo>
                  <a:lnTo>
                    <a:pt x="62" y="186"/>
                  </a:lnTo>
                  <a:lnTo>
                    <a:pt x="60" y="186"/>
                  </a:lnTo>
                  <a:lnTo>
                    <a:pt x="60" y="184"/>
                  </a:lnTo>
                  <a:lnTo>
                    <a:pt x="62" y="184"/>
                  </a:lnTo>
                  <a:lnTo>
                    <a:pt x="64" y="184"/>
                  </a:lnTo>
                  <a:lnTo>
                    <a:pt x="62" y="182"/>
                  </a:lnTo>
                  <a:lnTo>
                    <a:pt x="60" y="182"/>
                  </a:lnTo>
                  <a:lnTo>
                    <a:pt x="60" y="180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2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62" y="178"/>
                  </a:lnTo>
                  <a:lnTo>
                    <a:pt x="62" y="176"/>
                  </a:lnTo>
                  <a:lnTo>
                    <a:pt x="62" y="178"/>
                  </a:lnTo>
                  <a:lnTo>
                    <a:pt x="60" y="178"/>
                  </a:lnTo>
                  <a:lnTo>
                    <a:pt x="60" y="176"/>
                  </a:lnTo>
                  <a:lnTo>
                    <a:pt x="58" y="176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62" y="174"/>
                  </a:lnTo>
                  <a:lnTo>
                    <a:pt x="64" y="174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4" y="172"/>
                  </a:lnTo>
                  <a:lnTo>
                    <a:pt x="62" y="172"/>
                  </a:lnTo>
                  <a:lnTo>
                    <a:pt x="60" y="172"/>
                  </a:lnTo>
                  <a:lnTo>
                    <a:pt x="60" y="170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2" y="166"/>
                  </a:lnTo>
                  <a:lnTo>
                    <a:pt x="64" y="166"/>
                  </a:lnTo>
                  <a:lnTo>
                    <a:pt x="66" y="164"/>
                  </a:lnTo>
                  <a:lnTo>
                    <a:pt x="68" y="164"/>
                  </a:lnTo>
                  <a:lnTo>
                    <a:pt x="68" y="166"/>
                  </a:lnTo>
                  <a:lnTo>
                    <a:pt x="70" y="166"/>
                  </a:lnTo>
                  <a:close/>
                  <a:moveTo>
                    <a:pt x="80" y="164"/>
                  </a:moveTo>
                  <a:lnTo>
                    <a:pt x="78" y="166"/>
                  </a:lnTo>
                  <a:lnTo>
                    <a:pt x="76" y="166"/>
                  </a:lnTo>
                  <a:lnTo>
                    <a:pt x="76" y="164"/>
                  </a:lnTo>
                  <a:lnTo>
                    <a:pt x="78" y="164"/>
                  </a:lnTo>
                  <a:lnTo>
                    <a:pt x="80" y="164"/>
                  </a:lnTo>
                  <a:close/>
                  <a:moveTo>
                    <a:pt x="64" y="164"/>
                  </a:moveTo>
                  <a:lnTo>
                    <a:pt x="62" y="164"/>
                  </a:lnTo>
                  <a:lnTo>
                    <a:pt x="64" y="162"/>
                  </a:lnTo>
                  <a:lnTo>
                    <a:pt x="64" y="164"/>
                  </a:lnTo>
                  <a:close/>
                  <a:moveTo>
                    <a:pt x="206" y="166"/>
                  </a:moveTo>
                  <a:lnTo>
                    <a:pt x="206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8" y="168"/>
                  </a:lnTo>
                  <a:lnTo>
                    <a:pt x="208" y="170"/>
                  </a:lnTo>
                  <a:lnTo>
                    <a:pt x="210" y="170"/>
                  </a:lnTo>
                  <a:lnTo>
                    <a:pt x="210" y="172"/>
                  </a:lnTo>
                  <a:lnTo>
                    <a:pt x="212" y="172"/>
                  </a:lnTo>
                  <a:lnTo>
                    <a:pt x="212" y="170"/>
                  </a:lnTo>
                  <a:lnTo>
                    <a:pt x="212" y="172"/>
                  </a:lnTo>
                  <a:lnTo>
                    <a:pt x="214" y="172"/>
                  </a:lnTo>
                  <a:lnTo>
                    <a:pt x="214" y="174"/>
                  </a:lnTo>
                  <a:lnTo>
                    <a:pt x="216" y="176"/>
                  </a:lnTo>
                  <a:lnTo>
                    <a:pt x="220" y="178"/>
                  </a:lnTo>
                  <a:lnTo>
                    <a:pt x="220" y="180"/>
                  </a:lnTo>
                  <a:lnTo>
                    <a:pt x="218" y="180"/>
                  </a:lnTo>
                  <a:lnTo>
                    <a:pt x="216" y="176"/>
                  </a:lnTo>
                  <a:lnTo>
                    <a:pt x="214" y="174"/>
                  </a:lnTo>
                  <a:lnTo>
                    <a:pt x="216" y="178"/>
                  </a:lnTo>
                  <a:lnTo>
                    <a:pt x="216" y="180"/>
                  </a:lnTo>
                  <a:lnTo>
                    <a:pt x="216" y="182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16" y="188"/>
                  </a:lnTo>
                  <a:lnTo>
                    <a:pt x="216" y="186"/>
                  </a:lnTo>
                  <a:lnTo>
                    <a:pt x="216" y="188"/>
                  </a:lnTo>
                  <a:lnTo>
                    <a:pt x="218" y="188"/>
                  </a:lnTo>
                  <a:lnTo>
                    <a:pt x="218" y="190"/>
                  </a:lnTo>
                  <a:lnTo>
                    <a:pt x="216" y="190"/>
                  </a:lnTo>
                  <a:lnTo>
                    <a:pt x="216" y="192"/>
                  </a:lnTo>
                  <a:lnTo>
                    <a:pt x="218" y="192"/>
                  </a:lnTo>
                  <a:lnTo>
                    <a:pt x="218" y="194"/>
                  </a:lnTo>
                  <a:lnTo>
                    <a:pt x="218" y="196"/>
                  </a:lnTo>
                  <a:lnTo>
                    <a:pt x="218" y="19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14" y="200"/>
                  </a:lnTo>
                  <a:lnTo>
                    <a:pt x="212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10" y="200"/>
                  </a:lnTo>
                  <a:lnTo>
                    <a:pt x="208" y="200"/>
                  </a:lnTo>
                  <a:lnTo>
                    <a:pt x="206" y="200"/>
                  </a:lnTo>
                  <a:lnTo>
                    <a:pt x="204" y="200"/>
                  </a:lnTo>
                  <a:lnTo>
                    <a:pt x="204" y="200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4" y="194"/>
                  </a:lnTo>
                  <a:lnTo>
                    <a:pt x="202" y="194"/>
                  </a:lnTo>
                  <a:lnTo>
                    <a:pt x="202" y="192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198" y="192"/>
                  </a:lnTo>
                  <a:lnTo>
                    <a:pt x="198" y="194"/>
                  </a:lnTo>
                  <a:lnTo>
                    <a:pt x="200" y="194"/>
                  </a:lnTo>
                  <a:lnTo>
                    <a:pt x="202" y="194"/>
                  </a:lnTo>
                  <a:lnTo>
                    <a:pt x="202" y="196"/>
                  </a:lnTo>
                  <a:lnTo>
                    <a:pt x="202" y="198"/>
                  </a:lnTo>
                  <a:lnTo>
                    <a:pt x="202" y="200"/>
                  </a:lnTo>
                  <a:lnTo>
                    <a:pt x="200" y="200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6" y="200"/>
                  </a:lnTo>
                  <a:lnTo>
                    <a:pt x="198" y="200"/>
                  </a:lnTo>
                  <a:lnTo>
                    <a:pt x="198" y="202"/>
                  </a:lnTo>
                  <a:lnTo>
                    <a:pt x="196" y="202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94" y="200"/>
                  </a:lnTo>
                  <a:lnTo>
                    <a:pt x="194" y="200"/>
                  </a:lnTo>
                  <a:lnTo>
                    <a:pt x="194" y="198"/>
                  </a:lnTo>
                  <a:lnTo>
                    <a:pt x="196" y="198"/>
                  </a:lnTo>
                  <a:lnTo>
                    <a:pt x="196" y="196"/>
                  </a:lnTo>
                  <a:lnTo>
                    <a:pt x="196" y="196"/>
                  </a:lnTo>
                  <a:lnTo>
                    <a:pt x="196" y="194"/>
                  </a:lnTo>
                  <a:lnTo>
                    <a:pt x="196" y="194"/>
                  </a:lnTo>
                  <a:lnTo>
                    <a:pt x="196" y="192"/>
                  </a:lnTo>
                  <a:lnTo>
                    <a:pt x="196" y="190"/>
                  </a:lnTo>
                  <a:lnTo>
                    <a:pt x="198" y="190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90"/>
                  </a:lnTo>
                  <a:lnTo>
                    <a:pt x="196" y="188"/>
                  </a:lnTo>
                  <a:lnTo>
                    <a:pt x="196" y="186"/>
                  </a:lnTo>
                  <a:lnTo>
                    <a:pt x="196" y="184"/>
                  </a:lnTo>
                  <a:lnTo>
                    <a:pt x="198" y="184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2" y="186"/>
                  </a:lnTo>
                  <a:lnTo>
                    <a:pt x="202" y="184"/>
                  </a:lnTo>
                  <a:lnTo>
                    <a:pt x="202" y="182"/>
                  </a:lnTo>
                  <a:lnTo>
                    <a:pt x="200" y="180"/>
                  </a:lnTo>
                  <a:lnTo>
                    <a:pt x="200" y="178"/>
                  </a:lnTo>
                  <a:lnTo>
                    <a:pt x="198" y="178"/>
                  </a:lnTo>
                  <a:lnTo>
                    <a:pt x="196" y="178"/>
                  </a:lnTo>
                  <a:lnTo>
                    <a:pt x="196" y="176"/>
                  </a:lnTo>
                  <a:lnTo>
                    <a:pt x="196" y="178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8"/>
                  </a:lnTo>
                  <a:lnTo>
                    <a:pt x="198" y="176"/>
                  </a:lnTo>
                  <a:lnTo>
                    <a:pt x="198" y="174"/>
                  </a:lnTo>
                  <a:lnTo>
                    <a:pt x="196" y="172"/>
                  </a:lnTo>
                  <a:lnTo>
                    <a:pt x="196" y="170"/>
                  </a:lnTo>
                  <a:lnTo>
                    <a:pt x="196" y="168"/>
                  </a:lnTo>
                  <a:lnTo>
                    <a:pt x="196" y="166"/>
                  </a:lnTo>
                  <a:lnTo>
                    <a:pt x="196" y="164"/>
                  </a:lnTo>
                  <a:lnTo>
                    <a:pt x="196" y="162"/>
                  </a:lnTo>
                  <a:lnTo>
                    <a:pt x="198" y="162"/>
                  </a:lnTo>
                  <a:lnTo>
                    <a:pt x="200" y="162"/>
                  </a:lnTo>
                  <a:lnTo>
                    <a:pt x="200" y="164"/>
                  </a:lnTo>
                  <a:lnTo>
                    <a:pt x="202" y="164"/>
                  </a:lnTo>
                  <a:lnTo>
                    <a:pt x="202" y="166"/>
                  </a:lnTo>
                  <a:lnTo>
                    <a:pt x="204" y="166"/>
                  </a:lnTo>
                  <a:lnTo>
                    <a:pt x="202" y="164"/>
                  </a:lnTo>
                  <a:lnTo>
                    <a:pt x="200" y="164"/>
                  </a:lnTo>
                  <a:lnTo>
                    <a:pt x="200" y="162"/>
                  </a:lnTo>
                  <a:lnTo>
                    <a:pt x="198" y="160"/>
                  </a:lnTo>
                  <a:lnTo>
                    <a:pt x="200" y="160"/>
                  </a:lnTo>
                  <a:lnTo>
                    <a:pt x="200" y="162"/>
                  </a:lnTo>
                  <a:lnTo>
                    <a:pt x="202" y="162"/>
                  </a:lnTo>
                  <a:lnTo>
                    <a:pt x="202" y="164"/>
                  </a:lnTo>
                  <a:lnTo>
                    <a:pt x="204" y="164"/>
                  </a:lnTo>
                  <a:lnTo>
                    <a:pt x="206" y="164"/>
                  </a:lnTo>
                  <a:lnTo>
                    <a:pt x="206" y="166"/>
                  </a:lnTo>
                  <a:close/>
                  <a:moveTo>
                    <a:pt x="156" y="160"/>
                  </a:moveTo>
                  <a:lnTo>
                    <a:pt x="156" y="158"/>
                  </a:lnTo>
                  <a:lnTo>
                    <a:pt x="156" y="160"/>
                  </a:lnTo>
                  <a:close/>
                  <a:moveTo>
                    <a:pt x="50" y="152"/>
                  </a:move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2" y="154"/>
                  </a:lnTo>
                  <a:lnTo>
                    <a:pt x="52" y="156"/>
                  </a:lnTo>
                  <a:lnTo>
                    <a:pt x="54" y="156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2" y="162"/>
                  </a:lnTo>
                  <a:lnTo>
                    <a:pt x="52" y="160"/>
                  </a:lnTo>
                  <a:lnTo>
                    <a:pt x="54" y="160"/>
                  </a:lnTo>
                  <a:lnTo>
                    <a:pt x="54" y="162"/>
                  </a:lnTo>
                  <a:lnTo>
                    <a:pt x="56" y="162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0"/>
                  </a:lnTo>
                  <a:lnTo>
                    <a:pt x="58" y="162"/>
                  </a:lnTo>
                  <a:lnTo>
                    <a:pt x="60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58" y="166"/>
                  </a:lnTo>
                  <a:lnTo>
                    <a:pt x="56" y="170"/>
                  </a:lnTo>
                  <a:lnTo>
                    <a:pt x="52" y="170"/>
                  </a:lnTo>
                  <a:lnTo>
                    <a:pt x="52" y="172"/>
                  </a:lnTo>
                  <a:lnTo>
                    <a:pt x="52" y="172"/>
                  </a:lnTo>
                  <a:lnTo>
                    <a:pt x="50" y="172"/>
                  </a:lnTo>
                  <a:lnTo>
                    <a:pt x="50" y="170"/>
                  </a:lnTo>
                  <a:lnTo>
                    <a:pt x="48" y="170"/>
                  </a:lnTo>
                  <a:lnTo>
                    <a:pt x="48" y="168"/>
                  </a:lnTo>
                  <a:lnTo>
                    <a:pt x="46" y="170"/>
                  </a:lnTo>
                  <a:lnTo>
                    <a:pt x="46" y="172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40" y="164"/>
                  </a:lnTo>
                  <a:lnTo>
                    <a:pt x="40" y="162"/>
                  </a:lnTo>
                  <a:lnTo>
                    <a:pt x="42" y="162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2" y="160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0" y="156"/>
                  </a:lnTo>
                  <a:lnTo>
                    <a:pt x="42" y="154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8" y="154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50" y="152"/>
                  </a:lnTo>
                  <a:lnTo>
                    <a:pt x="50" y="152"/>
                  </a:lnTo>
                  <a:close/>
                  <a:moveTo>
                    <a:pt x="86" y="152"/>
                  </a:moveTo>
                  <a:lnTo>
                    <a:pt x="84" y="152"/>
                  </a:lnTo>
                  <a:lnTo>
                    <a:pt x="86" y="152"/>
                  </a:lnTo>
                  <a:close/>
                  <a:moveTo>
                    <a:pt x="82" y="152"/>
                  </a:moveTo>
                  <a:lnTo>
                    <a:pt x="82" y="150"/>
                  </a:lnTo>
                  <a:lnTo>
                    <a:pt x="84" y="150"/>
                  </a:lnTo>
                  <a:lnTo>
                    <a:pt x="82" y="152"/>
                  </a:lnTo>
                  <a:close/>
                  <a:moveTo>
                    <a:pt x="80" y="150"/>
                  </a:moveTo>
                  <a:lnTo>
                    <a:pt x="78" y="150"/>
                  </a:lnTo>
                  <a:lnTo>
                    <a:pt x="78" y="148"/>
                  </a:lnTo>
                  <a:lnTo>
                    <a:pt x="80" y="150"/>
                  </a:lnTo>
                  <a:close/>
                  <a:moveTo>
                    <a:pt x="70" y="148"/>
                  </a:moveTo>
                  <a:lnTo>
                    <a:pt x="68" y="148"/>
                  </a:lnTo>
                  <a:lnTo>
                    <a:pt x="68" y="146"/>
                  </a:lnTo>
                  <a:lnTo>
                    <a:pt x="70" y="146"/>
                  </a:lnTo>
                  <a:lnTo>
                    <a:pt x="70" y="148"/>
                  </a:lnTo>
                  <a:close/>
                  <a:moveTo>
                    <a:pt x="74" y="148"/>
                  </a:moveTo>
                  <a:lnTo>
                    <a:pt x="72" y="148"/>
                  </a:lnTo>
                  <a:lnTo>
                    <a:pt x="72" y="146"/>
                  </a:lnTo>
                  <a:lnTo>
                    <a:pt x="74" y="146"/>
                  </a:lnTo>
                  <a:lnTo>
                    <a:pt x="74" y="148"/>
                  </a:lnTo>
                  <a:close/>
                  <a:moveTo>
                    <a:pt x="72" y="146"/>
                  </a:moveTo>
                  <a:lnTo>
                    <a:pt x="72" y="144"/>
                  </a:lnTo>
                  <a:lnTo>
                    <a:pt x="72" y="146"/>
                  </a:lnTo>
                  <a:close/>
                  <a:moveTo>
                    <a:pt x="70" y="144"/>
                  </a:moveTo>
                  <a:lnTo>
                    <a:pt x="70" y="146"/>
                  </a:lnTo>
                  <a:lnTo>
                    <a:pt x="68" y="146"/>
                  </a:lnTo>
                  <a:lnTo>
                    <a:pt x="66" y="146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68" y="146"/>
                  </a:lnTo>
                  <a:lnTo>
                    <a:pt x="68" y="144"/>
                  </a:lnTo>
                  <a:lnTo>
                    <a:pt x="70" y="144"/>
                  </a:lnTo>
                  <a:close/>
                  <a:moveTo>
                    <a:pt x="148" y="146"/>
                  </a:moveTo>
                  <a:lnTo>
                    <a:pt x="148" y="144"/>
                  </a:lnTo>
                  <a:lnTo>
                    <a:pt x="148" y="146"/>
                  </a:lnTo>
                  <a:close/>
                  <a:moveTo>
                    <a:pt x="148" y="144"/>
                  </a:moveTo>
                  <a:lnTo>
                    <a:pt x="148" y="144"/>
                  </a:lnTo>
                  <a:lnTo>
                    <a:pt x="148" y="146"/>
                  </a:lnTo>
                  <a:lnTo>
                    <a:pt x="148" y="144"/>
                  </a:lnTo>
                  <a:lnTo>
                    <a:pt x="146" y="144"/>
                  </a:lnTo>
                  <a:lnTo>
                    <a:pt x="148" y="144"/>
                  </a:lnTo>
                  <a:lnTo>
                    <a:pt x="148" y="144"/>
                  </a:lnTo>
                  <a:close/>
                  <a:moveTo>
                    <a:pt x="68" y="142"/>
                  </a:moveTo>
                  <a:lnTo>
                    <a:pt x="68" y="144"/>
                  </a:lnTo>
                  <a:lnTo>
                    <a:pt x="68" y="142"/>
                  </a:lnTo>
                  <a:close/>
                  <a:moveTo>
                    <a:pt x="72" y="142"/>
                  </a:moveTo>
                  <a:lnTo>
                    <a:pt x="72" y="144"/>
                  </a:lnTo>
                  <a:lnTo>
                    <a:pt x="72" y="142"/>
                  </a:lnTo>
                  <a:close/>
                  <a:moveTo>
                    <a:pt x="124" y="144"/>
                  </a:moveTo>
                  <a:lnTo>
                    <a:pt x="124" y="142"/>
                  </a:lnTo>
                  <a:lnTo>
                    <a:pt x="124" y="144"/>
                  </a:lnTo>
                  <a:close/>
                  <a:moveTo>
                    <a:pt x="40" y="142"/>
                  </a:moveTo>
                  <a:lnTo>
                    <a:pt x="40" y="144"/>
                  </a:lnTo>
                  <a:lnTo>
                    <a:pt x="40" y="142"/>
                  </a:lnTo>
                  <a:lnTo>
                    <a:pt x="42" y="142"/>
                  </a:lnTo>
                  <a:lnTo>
                    <a:pt x="40" y="142"/>
                  </a:lnTo>
                  <a:close/>
                  <a:moveTo>
                    <a:pt x="44" y="140"/>
                  </a:moveTo>
                  <a:lnTo>
                    <a:pt x="44" y="142"/>
                  </a:lnTo>
                  <a:lnTo>
                    <a:pt x="46" y="142"/>
                  </a:lnTo>
                  <a:lnTo>
                    <a:pt x="46" y="144"/>
                  </a:lnTo>
                  <a:lnTo>
                    <a:pt x="44" y="144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2" y="148"/>
                  </a:lnTo>
                  <a:lnTo>
                    <a:pt x="42" y="146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2" y="140"/>
                  </a:lnTo>
                  <a:lnTo>
                    <a:pt x="44" y="140"/>
                  </a:lnTo>
                  <a:close/>
                  <a:moveTo>
                    <a:pt x="32" y="142"/>
                  </a:moveTo>
                  <a:lnTo>
                    <a:pt x="34" y="142"/>
                  </a:lnTo>
                  <a:lnTo>
                    <a:pt x="36" y="142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4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2" y="150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6" y="152"/>
                  </a:lnTo>
                  <a:lnTo>
                    <a:pt x="34" y="152"/>
                  </a:lnTo>
                  <a:lnTo>
                    <a:pt x="32" y="152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28" y="150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2"/>
                  </a:lnTo>
                  <a:lnTo>
                    <a:pt x="28" y="154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30" y="152"/>
                  </a:lnTo>
                  <a:lnTo>
                    <a:pt x="30" y="154"/>
                  </a:lnTo>
                  <a:lnTo>
                    <a:pt x="30" y="156"/>
                  </a:lnTo>
                  <a:lnTo>
                    <a:pt x="30" y="158"/>
                  </a:lnTo>
                  <a:lnTo>
                    <a:pt x="28" y="158"/>
                  </a:lnTo>
                  <a:lnTo>
                    <a:pt x="30" y="158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28" y="164"/>
                  </a:lnTo>
                  <a:lnTo>
                    <a:pt x="28" y="166"/>
                  </a:lnTo>
                  <a:lnTo>
                    <a:pt x="28" y="168"/>
                  </a:lnTo>
                  <a:lnTo>
                    <a:pt x="26" y="166"/>
                  </a:lnTo>
                  <a:lnTo>
                    <a:pt x="26" y="164"/>
                  </a:lnTo>
                  <a:lnTo>
                    <a:pt x="24" y="164"/>
                  </a:lnTo>
                  <a:lnTo>
                    <a:pt x="24" y="16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4" y="158"/>
                  </a:lnTo>
                  <a:lnTo>
                    <a:pt x="24" y="156"/>
                  </a:lnTo>
                  <a:lnTo>
                    <a:pt x="22" y="158"/>
                  </a:lnTo>
                  <a:lnTo>
                    <a:pt x="20" y="158"/>
                  </a:lnTo>
                  <a:lnTo>
                    <a:pt x="20" y="156"/>
                  </a:lnTo>
                  <a:lnTo>
                    <a:pt x="20" y="154"/>
                  </a:lnTo>
                  <a:lnTo>
                    <a:pt x="22" y="154"/>
                  </a:lnTo>
                  <a:lnTo>
                    <a:pt x="24" y="154"/>
                  </a:lnTo>
                  <a:lnTo>
                    <a:pt x="24" y="152"/>
                  </a:lnTo>
                  <a:lnTo>
                    <a:pt x="24" y="152"/>
                  </a:lnTo>
                  <a:lnTo>
                    <a:pt x="26" y="152"/>
                  </a:lnTo>
                  <a:lnTo>
                    <a:pt x="26" y="150"/>
                  </a:lnTo>
                  <a:lnTo>
                    <a:pt x="24" y="150"/>
                  </a:lnTo>
                  <a:lnTo>
                    <a:pt x="24" y="148"/>
                  </a:lnTo>
                  <a:lnTo>
                    <a:pt x="22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6" y="146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8" y="140"/>
                  </a:lnTo>
                  <a:lnTo>
                    <a:pt x="30" y="140"/>
                  </a:lnTo>
                  <a:lnTo>
                    <a:pt x="32" y="142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70" y="140"/>
                  </a:moveTo>
                  <a:lnTo>
                    <a:pt x="70" y="138"/>
                  </a:lnTo>
                  <a:lnTo>
                    <a:pt x="70" y="140"/>
                  </a:lnTo>
                  <a:close/>
                  <a:moveTo>
                    <a:pt x="28" y="138"/>
                  </a:moveTo>
                  <a:lnTo>
                    <a:pt x="26" y="140"/>
                  </a:lnTo>
                  <a:lnTo>
                    <a:pt x="24" y="140"/>
                  </a:lnTo>
                  <a:lnTo>
                    <a:pt x="24" y="142"/>
                  </a:lnTo>
                  <a:lnTo>
                    <a:pt x="22" y="142"/>
                  </a:lnTo>
                  <a:lnTo>
                    <a:pt x="24" y="140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8" y="138"/>
                  </a:lnTo>
                  <a:close/>
                  <a:moveTo>
                    <a:pt x="58" y="136"/>
                  </a:moveTo>
                  <a:lnTo>
                    <a:pt x="58" y="138"/>
                  </a:lnTo>
                  <a:lnTo>
                    <a:pt x="60" y="138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4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152" y="138"/>
                  </a:moveTo>
                  <a:lnTo>
                    <a:pt x="154" y="138"/>
                  </a:lnTo>
                  <a:lnTo>
                    <a:pt x="152" y="138"/>
                  </a:lnTo>
                  <a:lnTo>
                    <a:pt x="150" y="138"/>
                  </a:lnTo>
                  <a:lnTo>
                    <a:pt x="150" y="136"/>
                  </a:lnTo>
                  <a:lnTo>
                    <a:pt x="152" y="136"/>
                  </a:lnTo>
                  <a:lnTo>
                    <a:pt x="152" y="138"/>
                  </a:lnTo>
                  <a:close/>
                  <a:moveTo>
                    <a:pt x="106" y="136"/>
                  </a:moveTo>
                  <a:lnTo>
                    <a:pt x="106" y="134"/>
                  </a:lnTo>
                  <a:lnTo>
                    <a:pt x="108" y="134"/>
                  </a:lnTo>
                  <a:lnTo>
                    <a:pt x="108" y="136"/>
                  </a:lnTo>
                  <a:lnTo>
                    <a:pt x="106" y="136"/>
                  </a:lnTo>
                  <a:close/>
                  <a:moveTo>
                    <a:pt x="138" y="134"/>
                  </a:moveTo>
                  <a:lnTo>
                    <a:pt x="136" y="134"/>
                  </a:lnTo>
                  <a:lnTo>
                    <a:pt x="136" y="132"/>
                  </a:lnTo>
                  <a:lnTo>
                    <a:pt x="138" y="132"/>
                  </a:lnTo>
                  <a:lnTo>
                    <a:pt x="138" y="134"/>
                  </a:lnTo>
                  <a:close/>
                  <a:moveTo>
                    <a:pt x="66" y="132"/>
                  </a:moveTo>
                  <a:lnTo>
                    <a:pt x="64" y="132"/>
                  </a:lnTo>
                  <a:lnTo>
                    <a:pt x="64" y="130"/>
                  </a:lnTo>
                  <a:lnTo>
                    <a:pt x="64" y="128"/>
                  </a:lnTo>
                  <a:lnTo>
                    <a:pt x="64" y="130"/>
                  </a:lnTo>
                  <a:lnTo>
                    <a:pt x="66" y="130"/>
                  </a:lnTo>
                  <a:lnTo>
                    <a:pt x="66" y="132"/>
                  </a:lnTo>
                  <a:close/>
                  <a:moveTo>
                    <a:pt x="134" y="128"/>
                  </a:move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4" y="130"/>
                  </a:lnTo>
                  <a:lnTo>
                    <a:pt x="132" y="130"/>
                  </a:lnTo>
                  <a:lnTo>
                    <a:pt x="132" y="128"/>
                  </a:lnTo>
                  <a:lnTo>
                    <a:pt x="132" y="130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34" y="128"/>
                  </a:lnTo>
                  <a:close/>
                  <a:moveTo>
                    <a:pt x="42" y="130"/>
                  </a:moveTo>
                  <a:lnTo>
                    <a:pt x="44" y="132"/>
                  </a:lnTo>
                  <a:lnTo>
                    <a:pt x="42" y="132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4" y="138"/>
                  </a:lnTo>
                  <a:lnTo>
                    <a:pt x="42" y="138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6" y="140"/>
                  </a:lnTo>
                  <a:lnTo>
                    <a:pt x="34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0" y="138"/>
                  </a:lnTo>
                  <a:lnTo>
                    <a:pt x="28" y="138"/>
                  </a:lnTo>
                  <a:lnTo>
                    <a:pt x="26" y="136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2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4" y="126"/>
                  </a:lnTo>
                  <a:lnTo>
                    <a:pt x="34" y="124"/>
                  </a:lnTo>
                  <a:lnTo>
                    <a:pt x="36" y="124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40" y="128"/>
                  </a:lnTo>
                  <a:lnTo>
                    <a:pt x="42" y="130"/>
                  </a:lnTo>
                  <a:close/>
                  <a:moveTo>
                    <a:pt x="18" y="120"/>
                  </a:moveTo>
                  <a:lnTo>
                    <a:pt x="20" y="120"/>
                  </a:lnTo>
                  <a:lnTo>
                    <a:pt x="22" y="120"/>
                  </a:lnTo>
                  <a:lnTo>
                    <a:pt x="24" y="120"/>
                  </a:lnTo>
                  <a:lnTo>
                    <a:pt x="24" y="122"/>
                  </a:lnTo>
                  <a:lnTo>
                    <a:pt x="26" y="122"/>
                  </a:lnTo>
                  <a:lnTo>
                    <a:pt x="26" y="124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4"/>
                  </a:lnTo>
                  <a:lnTo>
                    <a:pt x="30" y="126"/>
                  </a:lnTo>
                  <a:lnTo>
                    <a:pt x="30" y="128"/>
                  </a:lnTo>
                  <a:lnTo>
                    <a:pt x="28" y="130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4" y="134"/>
                  </a:lnTo>
                  <a:lnTo>
                    <a:pt x="24" y="136"/>
                  </a:lnTo>
                  <a:lnTo>
                    <a:pt x="24" y="138"/>
                  </a:lnTo>
                  <a:lnTo>
                    <a:pt x="22" y="138"/>
                  </a:lnTo>
                  <a:lnTo>
                    <a:pt x="20" y="136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2" y="136"/>
                  </a:lnTo>
                  <a:lnTo>
                    <a:pt x="10" y="136"/>
                  </a:lnTo>
                  <a:lnTo>
                    <a:pt x="10" y="138"/>
                  </a:lnTo>
                  <a:lnTo>
                    <a:pt x="10" y="136"/>
                  </a:lnTo>
                  <a:lnTo>
                    <a:pt x="12" y="136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6" y="128"/>
                  </a:lnTo>
                  <a:lnTo>
                    <a:pt x="18" y="128"/>
                  </a:lnTo>
                  <a:lnTo>
                    <a:pt x="18" y="126"/>
                  </a:lnTo>
                  <a:lnTo>
                    <a:pt x="20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16" y="124"/>
                  </a:lnTo>
                  <a:lnTo>
                    <a:pt x="14" y="124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8" y="120"/>
                  </a:lnTo>
                  <a:close/>
                  <a:moveTo>
                    <a:pt x="64" y="122"/>
                  </a:moveTo>
                  <a:lnTo>
                    <a:pt x="62" y="120"/>
                  </a:lnTo>
                  <a:lnTo>
                    <a:pt x="64" y="120"/>
                  </a:lnTo>
                  <a:lnTo>
                    <a:pt x="64" y="122"/>
                  </a:lnTo>
                  <a:close/>
                  <a:moveTo>
                    <a:pt x="50" y="118"/>
                  </a:moveTo>
                  <a:lnTo>
                    <a:pt x="50" y="120"/>
                  </a:lnTo>
                  <a:lnTo>
                    <a:pt x="52" y="120"/>
                  </a:lnTo>
                  <a:lnTo>
                    <a:pt x="52" y="118"/>
                  </a:lnTo>
                  <a:lnTo>
                    <a:pt x="52" y="122"/>
                  </a:lnTo>
                  <a:lnTo>
                    <a:pt x="52" y="124"/>
                  </a:lnTo>
                  <a:lnTo>
                    <a:pt x="52" y="122"/>
                  </a:lnTo>
                  <a:lnTo>
                    <a:pt x="54" y="122"/>
                  </a:lnTo>
                  <a:lnTo>
                    <a:pt x="54" y="124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2" y="132"/>
                  </a:lnTo>
                  <a:lnTo>
                    <a:pt x="52" y="132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48" y="136"/>
                  </a:lnTo>
                  <a:lnTo>
                    <a:pt x="48" y="134"/>
                  </a:lnTo>
                  <a:lnTo>
                    <a:pt x="46" y="134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4" y="128"/>
                  </a:lnTo>
                  <a:lnTo>
                    <a:pt x="42" y="126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2" y="120"/>
                  </a:lnTo>
                  <a:lnTo>
                    <a:pt x="44" y="120"/>
                  </a:lnTo>
                  <a:lnTo>
                    <a:pt x="44" y="122"/>
                  </a:lnTo>
                  <a:lnTo>
                    <a:pt x="44" y="120"/>
                  </a:lnTo>
                  <a:lnTo>
                    <a:pt x="44" y="118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8" y="118"/>
                  </a:lnTo>
                  <a:lnTo>
                    <a:pt x="50" y="118"/>
                  </a:lnTo>
                  <a:close/>
                  <a:moveTo>
                    <a:pt x="54" y="118"/>
                  </a:moveTo>
                  <a:lnTo>
                    <a:pt x="52" y="118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2" y="116"/>
                  </a:lnTo>
                  <a:lnTo>
                    <a:pt x="54" y="118"/>
                  </a:lnTo>
                  <a:close/>
                  <a:moveTo>
                    <a:pt x="118" y="116"/>
                  </a:moveTo>
                  <a:lnTo>
                    <a:pt x="118" y="114"/>
                  </a:lnTo>
                  <a:lnTo>
                    <a:pt x="118" y="116"/>
                  </a:lnTo>
                  <a:close/>
                  <a:moveTo>
                    <a:pt x="70" y="114"/>
                  </a:moveTo>
                  <a:lnTo>
                    <a:pt x="70" y="116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close/>
                  <a:moveTo>
                    <a:pt x="26" y="116"/>
                  </a:moveTo>
                  <a:lnTo>
                    <a:pt x="26" y="114"/>
                  </a:lnTo>
                  <a:lnTo>
                    <a:pt x="28" y="114"/>
                  </a:lnTo>
                  <a:lnTo>
                    <a:pt x="28" y="116"/>
                  </a:lnTo>
                  <a:lnTo>
                    <a:pt x="26" y="116"/>
                  </a:lnTo>
                  <a:close/>
                  <a:moveTo>
                    <a:pt x="68" y="120"/>
                  </a:move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68" y="124"/>
                  </a:lnTo>
                  <a:lnTo>
                    <a:pt x="68" y="126"/>
                  </a:lnTo>
                  <a:lnTo>
                    <a:pt x="66" y="126"/>
                  </a:lnTo>
                  <a:lnTo>
                    <a:pt x="66" y="124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6" y="118"/>
                  </a:lnTo>
                  <a:lnTo>
                    <a:pt x="68" y="116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close/>
                  <a:moveTo>
                    <a:pt x="28" y="116"/>
                  </a:moveTo>
                  <a:lnTo>
                    <a:pt x="28" y="114"/>
                  </a:lnTo>
                  <a:lnTo>
                    <a:pt x="28" y="116"/>
                  </a:lnTo>
                  <a:close/>
                  <a:moveTo>
                    <a:pt x="20" y="116"/>
                  </a:moveTo>
                  <a:lnTo>
                    <a:pt x="18" y="116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20" y="112"/>
                  </a:lnTo>
                  <a:lnTo>
                    <a:pt x="20" y="114"/>
                  </a:lnTo>
                  <a:lnTo>
                    <a:pt x="20" y="116"/>
                  </a:lnTo>
                  <a:close/>
                  <a:moveTo>
                    <a:pt x="70" y="112"/>
                  </a:moveTo>
                  <a:lnTo>
                    <a:pt x="70" y="114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2" y="114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2" y="114"/>
                  </a:lnTo>
                  <a:lnTo>
                    <a:pt x="70" y="114"/>
                  </a:lnTo>
                  <a:lnTo>
                    <a:pt x="70" y="112"/>
                  </a:lnTo>
                  <a:close/>
                  <a:moveTo>
                    <a:pt x="46" y="112"/>
                  </a:moveTo>
                  <a:lnTo>
                    <a:pt x="46" y="110"/>
                  </a:lnTo>
                  <a:lnTo>
                    <a:pt x="46" y="112"/>
                  </a:lnTo>
                  <a:close/>
                  <a:moveTo>
                    <a:pt x="26" y="112"/>
                  </a:moveTo>
                  <a:lnTo>
                    <a:pt x="24" y="112"/>
                  </a:lnTo>
                  <a:lnTo>
                    <a:pt x="24" y="110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4" y="112"/>
                  </a:lnTo>
                  <a:lnTo>
                    <a:pt x="26" y="112"/>
                  </a:lnTo>
                  <a:close/>
                  <a:moveTo>
                    <a:pt x="32" y="106"/>
                  </a:moveTo>
                  <a:lnTo>
                    <a:pt x="34" y="106"/>
                  </a:lnTo>
                  <a:lnTo>
                    <a:pt x="32" y="106"/>
                  </a:lnTo>
                  <a:lnTo>
                    <a:pt x="32" y="108"/>
                  </a:lnTo>
                  <a:lnTo>
                    <a:pt x="32" y="110"/>
                  </a:lnTo>
                  <a:lnTo>
                    <a:pt x="30" y="110"/>
                  </a:lnTo>
                  <a:lnTo>
                    <a:pt x="30" y="108"/>
                  </a:lnTo>
                  <a:lnTo>
                    <a:pt x="28" y="106"/>
                  </a:lnTo>
                  <a:lnTo>
                    <a:pt x="30" y="106"/>
                  </a:lnTo>
                  <a:lnTo>
                    <a:pt x="32" y="106"/>
                  </a:lnTo>
                  <a:close/>
                  <a:moveTo>
                    <a:pt x="28" y="106"/>
                  </a:moveTo>
                  <a:lnTo>
                    <a:pt x="26" y="106"/>
                  </a:lnTo>
                  <a:lnTo>
                    <a:pt x="28" y="106"/>
                  </a:lnTo>
                  <a:close/>
                  <a:moveTo>
                    <a:pt x="46" y="108"/>
                  </a:moveTo>
                  <a:lnTo>
                    <a:pt x="44" y="108"/>
                  </a:lnTo>
                  <a:lnTo>
                    <a:pt x="42" y="106"/>
                  </a:lnTo>
                  <a:lnTo>
                    <a:pt x="44" y="106"/>
                  </a:lnTo>
                  <a:lnTo>
                    <a:pt x="46" y="108"/>
                  </a:lnTo>
                  <a:close/>
                  <a:moveTo>
                    <a:pt x="42" y="106"/>
                  </a:moveTo>
                  <a:lnTo>
                    <a:pt x="42" y="104"/>
                  </a:lnTo>
                  <a:lnTo>
                    <a:pt x="44" y="106"/>
                  </a:lnTo>
                  <a:lnTo>
                    <a:pt x="42" y="106"/>
                  </a:lnTo>
                  <a:close/>
                  <a:moveTo>
                    <a:pt x="124" y="106"/>
                  </a:moveTo>
                  <a:lnTo>
                    <a:pt x="124" y="104"/>
                  </a:lnTo>
                  <a:lnTo>
                    <a:pt x="124" y="106"/>
                  </a:lnTo>
                  <a:close/>
                  <a:moveTo>
                    <a:pt x="32" y="106"/>
                  </a:moveTo>
                  <a:lnTo>
                    <a:pt x="32" y="106"/>
                  </a:lnTo>
                  <a:lnTo>
                    <a:pt x="32" y="104"/>
                  </a:lnTo>
                  <a:lnTo>
                    <a:pt x="30" y="106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2" y="104"/>
                  </a:lnTo>
                  <a:lnTo>
                    <a:pt x="34" y="104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4" y="106"/>
                  </a:lnTo>
                  <a:lnTo>
                    <a:pt x="32" y="106"/>
                  </a:lnTo>
                  <a:close/>
                  <a:moveTo>
                    <a:pt x="114" y="102"/>
                  </a:moveTo>
                  <a:lnTo>
                    <a:pt x="114" y="100"/>
                  </a:lnTo>
                  <a:lnTo>
                    <a:pt x="114" y="102"/>
                  </a:lnTo>
                  <a:close/>
                  <a:moveTo>
                    <a:pt x="46" y="98"/>
                  </a:moveTo>
                  <a:lnTo>
                    <a:pt x="44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6" y="98"/>
                  </a:lnTo>
                  <a:close/>
                  <a:moveTo>
                    <a:pt x="52" y="94"/>
                  </a:moveTo>
                  <a:lnTo>
                    <a:pt x="52" y="96"/>
                  </a:lnTo>
                  <a:lnTo>
                    <a:pt x="50" y="96"/>
                  </a:lnTo>
                  <a:lnTo>
                    <a:pt x="50" y="94"/>
                  </a:lnTo>
                  <a:lnTo>
                    <a:pt x="52" y="94"/>
                  </a:lnTo>
                  <a:close/>
                  <a:moveTo>
                    <a:pt x="56" y="92"/>
                  </a:moveTo>
                  <a:lnTo>
                    <a:pt x="56" y="90"/>
                  </a:lnTo>
                  <a:lnTo>
                    <a:pt x="56" y="92"/>
                  </a:lnTo>
                  <a:close/>
                  <a:moveTo>
                    <a:pt x="40" y="84"/>
                  </a:moveTo>
                  <a:lnTo>
                    <a:pt x="40" y="86"/>
                  </a:lnTo>
                  <a:lnTo>
                    <a:pt x="40" y="84"/>
                  </a:lnTo>
                  <a:close/>
                  <a:moveTo>
                    <a:pt x="50" y="84"/>
                  </a:moveTo>
                  <a:lnTo>
                    <a:pt x="48" y="84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50" y="84"/>
                  </a:lnTo>
                  <a:close/>
                  <a:moveTo>
                    <a:pt x="32" y="78"/>
                  </a:moveTo>
                  <a:lnTo>
                    <a:pt x="32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38" y="84"/>
                  </a:lnTo>
                  <a:lnTo>
                    <a:pt x="38" y="86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6"/>
                  </a:lnTo>
                  <a:lnTo>
                    <a:pt x="46" y="86"/>
                  </a:lnTo>
                  <a:lnTo>
                    <a:pt x="48" y="86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4"/>
                  </a:lnTo>
                  <a:lnTo>
                    <a:pt x="50" y="84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6" y="94"/>
                  </a:lnTo>
                  <a:lnTo>
                    <a:pt x="44" y="94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6" y="88"/>
                  </a:lnTo>
                  <a:lnTo>
                    <a:pt x="38" y="86"/>
                  </a:lnTo>
                  <a:lnTo>
                    <a:pt x="36" y="86"/>
                  </a:lnTo>
                  <a:lnTo>
                    <a:pt x="36" y="88"/>
                  </a:lnTo>
                  <a:lnTo>
                    <a:pt x="36" y="90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6" y="92"/>
                  </a:lnTo>
                  <a:lnTo>
                    <a:pt x="36" y="94"/>
                  </a:lnTo>
                  <a:lnTo>
                    <a:pt x="38" y="94"/>
                  </a:lnTo>
                  <a:lnTo>
                    <a:pt x="38" y="96"/>
                  </a:lnTo>
                  <a:lnTo>
                    <a:pt x="38" y="98"/>
                  </a:lnTo>
                  <a:lnTo>
                    <a:pt x="38" y="100"/>
                  </a:lnTo>
                  <a:lnTo>
                    <a:pt x="36" y="100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0" y="100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4" y="94"/>
                  </a:lnTo>
                  <a:lnTo>
                    <a:pt x="24" y="92"/>
                  </a:lnTo>
                  <a:lnTo>
                    <a:pt x="22" y="92"/>
                  </a:lnTo>
                  <a:lnTo>
                    <a:pt x="22" y="90"/>
                  </a:lnTo>
                  <a:lnTo>
                    <a:pt x="22" y="88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4"/>
                  </a:lnTo>
                  <a:lnTo>
                    <a:pt x="24" y="82"/>
                  </a:lnTo>
                  <a:lnTo>
                    <a:pt x="24" y="80"/>
                  </a:lnTo>
                  <a:lnTo>
                    <a:pt x="26" y="80"/>
                  </a:lnTo>
                  <a:lnTo>
                    <a:pt x="28" y="80"/>
                  </a:lnTo>
                  <a:lnTo>
                    <a:pt x="28" y="82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0" y="82"/>
                  </a:lnTo>
                  <a:lnTo>
                    <a:pt x="30" y="80"/>
                  </a:lnTo>
                  <a:lnTo>
                    <a:pt x="32" y="78"/>
                  </a:lnTo>
                  <a:close/>
                  <a:moveTo>
                    <a:pt x="22" y="76"/>
                  </a:moveTo>
                  <a:lnTo>
                    <a:pt x="20" y="76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2" y="76"/>
                  </a:lnTo>
                  <a:close/>
                  <a:moveTo>
                    <a:pt x="36" y="72"/>
                  </a:moveTo>
                  <a:lnTo>
                    <a:pt x="36" y="70"/>
                  </a:lnTo>
                  <a:lnTo>
                    <a:pt x="36" y="72"/>
                  </a:lnTo>
                  <a:close/>
                  <a:moveTo>
                    <a:pt x="48" y="72"/>
                  </a:moveTo>
                  <a:lnTo>
                    <a:pt x="46" y="72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48" y="72"/>
                  </a:lnTo>
                  <a:close/>
                  <a:moveTo>
                    <a:pt x="46" y="70"/>
                  </a:moveTo>
                  <a:lnTo>
                    <a:pt x="46" y="72"/>
                  </a:lnTo>
                  <a:lnTo>
                    <a:pt x="44" y="72"/>
                  </a:lnTo>
                  <a:lnTo>
                    <a:pt x="44" y="70"/>
                  </a:lnTo>
                  <a:lnTo>
                    <a:pt x="46" y="70"/>
                  </a:lnTo>
                  <a:close/>
                  <a:moveTo>
                    <a:pt x="38" y="70"/>
                  </a:moveTo>
                  <a:lnTo>
                    <a:pt x="38" y="72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8" y="70"/>
                  </a:lnTo>
                  <a:close/>
                  <a:moveTo>
                    <a:pt x="20" y="68"/>
                  </a:moveTo>
                  <a:lnTo>
                    <a:pt x="20" y="70"/>
                  </a:lnTo>
                  <a:lnTo>
                    <a:pt x="18" y="70"/>
                  </a:lnTo>
                  <a:lnTo>
                    <a:pt x="20" y="68"/>
                  </a:lnTo>
                  <a:close/>
                  <a:moveTo>
                    <a:pt x="52" y="68"/>
                  </a:moveTo>
                  <a:lnTo>
                    <a:pt x="52" y="70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50" y="68"/>
                  </a:lnTo>
                  <a:lnTo>
                    <a:pt x="52" y="70"/>
                  </a:lnTo>
                  <a:lnTo>
                    <a:pt x="52" y="68"/>
                  </a:lnTo>
                  <a:close/>
                  <a:moveTo>
                    <a:pt x="40" y="68"/>
                  </a:moveTo>
                  <a:lnTo>
                    <a:pt x="38" y="68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close/>
                  <a:moveTo>
                    <a:pt x="54" y="66"/>
                  </a:moveTo>
                  <a:lnTo>
                    <a:pt x="54" y="68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6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4" y="74"/>
                  </a:lnTo>
                  <a:lnTo>
                    <a:pt x="56" y="76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4"/>
                  </a:lnTo>
                  <a:lnTo>
                    <a:pt x="60" y="74"/>
                  </a:lnTo>
                  <a:lnTo>
                    <a:pt x="60" y="76"/>
                  </a:lnTo>
                  <a:lnTo>
                    <a:pt x="60" y="78"/>
                  </a:lnTo>
                  <a:lnTo>
                    <a:pt x="60" y="82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58" y="86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6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2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70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66"/>
                  </a:lnTo>
                  <a:lnTo>
                    <a:pt x="54" y="66"/>
                  </a:lnTo>
                  <a:close/>
                  <a:moveTo>
                    <a:pt x="26" y="68"/>
                  </a:moveTo>
                  <a:lnTo>
                    <a:pt x="26" y="66"/>
                  </a:lnTo>
                  <a:lnTo>
                    <a:pt x="28" y="66"/>
                  </a:lnTo>
                  <a:lnTo>
                    <a:pt x="26" y="68"/>
                  </a:lnTo>
                  <a:close/>
                  <a:moveTo>
                    <a:pt x="50" y="66"/>
                  </a:moveTo>
                  <a:lnTo>
                    <a:pt x="50" y="64"/>
                  </a:lnTo>
                  <a:lnTo>
                    <a:pt x="50" y="66"/>
                  </a:lnTo>
                  <a:close/>
                  <a:moveTo>
                    <a:pt x="56" y="64"/>
                  </a:moveTo>
                  <a:lnTo>
                    <a:pt x="56" y="66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4"/>
                  </a:lnTo>
                  <a:close/>
                  <a:moveTo>
                    <a:pt x="56" y="66"/>
                  </a:move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4" y="66"/>
                  </a:lnTo>
                  <a:lnTo>
                    <a:pt x="56" y="66"/>
                  </a:lnTo>
                  <a:close/>
                  <a:moveTo>
                    <a:pt x="4" y="64"/>
                  </a:moveTo>
                  <a:lnTo>
                    <a:pt x="6" y="64"/>
                  </a:lnTo>
                  <a:lnTo>
                    <a:pt x="6" y="66"/>
                  </a:lnTo>
                  <a:lnTo>
                    <a:pt x="8" y="68"/>
                  </a:lnTo>
                  <a:lnTo>
                    <a:pt x="6" y="68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6" y="74"/>
                  </a:lnTo>
                  <a:lnTo>
                    <a:pt x="8" y="74"/>
                  </a:lnTo>
                  <a:lnTo>
                    <a:pt x="6" y="74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4"/>
                  </a:lnTo>
                  <a:lnTo>
                    <a:pt x="4" y="64"/>
                  </a:lnTo>
                  <a:close/>
                  <a:moveTo>
                    <a:pt x="50" y="62"/>
                  </a:moveTo>
                  <a:lnTo>
                    <a:pt x="50" y="64"/>
                  </a:lnTo>
                  <a:lnTo>
                    <a:pt x="50" y="62"/>
                  </a:lnTo>
                  <a:close/>
                  <a:moveTo>
                    <a:pt x="52" y="66"/>
                  </a:moveTo>
                  <a:lnTo>
                    <a:pt x="52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2"/>
                  </a:lnTo>
                  <a:lnTo>
                    <a:pt x="52" y="64"/>
                  </a:lnTo>
                  <a:lnTo>
                    <a:pt x="52" y="66"/>
                  </a:lnTo>
                  <a:close/>
                  <a:moveTo>
                    <a:pt x="52" y="60"/>
                  </a:moveTo>
                  <a:lnTo>
                    <a:pt x="52" y="62"/>
                  </a:lnTo>
                  <a:lnTo>
                    <a:pt x="52" y="60"/>
                  </a:lnTo>
                  <a:close/>
                  <a:moveTo>
                    <a:pt x="52" y="56"/>
                  </a:moveTo>
                  <a:lnTo>
                    <a:pt x="52" y="58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48" y="62"/>
                  </a:lnTo>
                  <a:lnTo>
                    <a:pt x="46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4" y="68"/>
                  </a:lnTo>
                  <a:lnTo>
                    <a:pt x="46" y="66"/>
                  </a:lnTo>
                  <a:lnTo>
                    <a:pt x="44" y="66"/>
                  </a:lnTo>
                  <a:lnTo>
                    <a:pt x="44" y="68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6" y="60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2" y="56"/>
                  </a:lnTo>
                  <a:close/>
                  <a:moveTo>
                    <a:pt x="48" y="58"/>
                  </a:moveTo>
                  <a:lnTo>
                    <a:pt x="46" y="58"/>
                  </a:lnTo>
                  <a:lnTo>
                    <a:pt x="46" y="56"/>
                  </a:lnTo>
                  <a:lnTo>
                    <a:pt x="48" y="56"/>
                  </a:lnTo>
                  <a:lnTo>
                    <a:pt x="48" y="58"/>
                  </a:lnTo>
                  <a:close/>
                  <a:moveTo>
                    <a:pt x="44" y="56"/>
                  </a:moveTo>
                  <a:lnTo>
                    <a:pt x="44" y="58"/>
                  </a:lnTo>
                  <a:lnTo>
                    <a:pt x="46" y="58"/>
                  </a:lnTo>
                  <a:lnTo>
                    <a:pt x="44" y="56"/>
                  </a:lnTo>
                  <a:lnTo>
                    <a:pt x="46" y="56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0" y="62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5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58"/>
                  </a:lnTo>
                  <a:lnTo>
                    <a:pt x="40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2" y="56"/>
                  </a:lnTo>
                  <a:lnTo>
                    <a:pt x="44" y="56"/>
                  </a:lnTo>
                  <a:close/>
                  <a:moveTo>
                    <a:pt x="94" y="50"/>
                  </a:moveTo>
                  <a:lnTo>
                    <a:pt x="94" y="52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4" y="50"/>
                  </a:lnTo>
                  <a:close/>
                  <a:moveTo>
                    <a:pt x="84" y="46"/>
                  </a:moveTo>
                  <a:lnTo>
                    <a:pt x="86" y="48"/>
                  </a:lnTo>
                  <a:lnTo>
                    <a:pt x="86" y="50"/>
                  </a:lnTo>
                  <a:lnTo>
                    <a:pt x="86" y="52"/>
                  </a:lnTo>
                  <a:lnTo>
                    <a:pt x="86" y="54"/>
                  </a:lnTo>
                  <a:lnTo>
                    <a:pt x="84" y="54"/>
                  </a:lnTo>
                  <a:lnTo>
                    <a:pt x="84" y="52"/>
                  </a:lnTo>
                  <a:lnTo>
                    <a:pt x="82" y="52"/>
                  </a:lnTo>
                  <a:lnTo>
                    <a:pt x="82" y="50"/>
                  </a:lnTo>
                  <a:lnTo>
                    <a:pt x="82" y="46"/>
                  </a:lnTo>
                  <a:lnTo>
                    <a:pt x="84" y="46"/>
                  </a:lnTo>
                  <a:close/>
                  <a:moveTo>
                    <a:pt x="74" y="46"/>
                  </a:moveTo>
                  <a:lnTo>
                    <a:pt x="74" y="48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4" y="46"/>
                  </a:lnTo>
                  <a:close/>
                  <a:moveTo>
                    <a:pt x="22" y="40"/>
                  </a:moveTo>
                  <a:lnTo>
                    <a:pt x="22" y="38"/>
                  </a:lnTo>
                  <a:lnTo>
                    <a:pt x="22" y="40"/>
                  </a:lnTo>
                  <a:close/>
                  <a:moveTo>
                    <a:pt x="80" y="38"/>
                  </a:move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80" y="38"/>
                  </a:lnTo>
                  <a:close/>
                  <a:moveTo>
                    <a:pt x="326" y="40"/>
                  </a:moveTo>
                  <a:lnTo>
                    <a:pt x="326" y="44"/>
                  </a:lnTo>
                  <a:lnTo>
                    <a:pt x="328" y="44"/>
                  </a:lnTo>
                  <a:lnTo>
                    <a:pt x="330" y="48"/>
                  </a:lnTo>
                  <a:lnTo>
                    <a:pt x="332" y="52"/>
                  </a:lnTo>
                  <a:lnTo>
                    <a:pt x="332" y="54"/>
                  </a:lnTo>
                  <a:lnTo>
                    <a:pt x="332" y="56"/>
                  </a:lnTo>
                  <a:lnTo>
                    <a:pt x="332" y="62"/>
                  </a:lnTo>
                  <a:lnTo>
                    <a:pt x="332" y="64"/>
                  </a:lnTo>
                  <a:lnTo>
                    <a:pt x="330" y="66"/>
                  </a:lnTo>
                  <a:lnTo>
                    <a:pt x="330" y="68"/>
                  </a:lnTo>
                  <a:lnTo>
                    <a:pt x="330" y="70"/>
                  </a:lnTo>
                  <a:lnTo>
                    <a:pt x="328" y="72"/>
                  </a:lnTo>
                  <a:lnTo>
                    <a:pt x="328" y="74"/>
                  </a:lnTo>
                  <a:lnTo>
                    <a:pt x="326" y="74"/>
                  </a:lnTo>
                  <a:lnTo>
                    <a:pt x="326" y="76"/>
                  </a:lnTo>
                  <a:lnTo>
                    <a:pt x="326" y="78"/>
                  </a:lnTo>
                  <a:lnTo>
                    <a:pt x="326" y="80"/>
                  </a:lnTo>
                  <a:lnTo>
                    <a:pt x="324" y="80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2" y="82"/>
                  </a:lnTo>
                  <a:lnTo>
                    <a:pt x="322" y="80"/>
                  </a:lnTo>
                  <a:lnTo>
                    <a:pt x="320" y="82"/>
                  </a:lnTo>
                  <a:lnTo>
                    <a:pt x="320" y="84"/>
                  </a:lnTo>
                  <a:lnTo>
                    <a:pt x="318" y="86"/>
                  </a:lnTo>
                  <a:lnTo>
                    <a:pt x="318" y="88"/>
                  </a:lnTo>
                  <a:lnTo>
                    <a:pt x="316" y="88"/>
                  </a:lnTo>
                  <a:lnTo>
                    <a:pt x="316" y="86"/>
                  </a:lnTo>
                  <a:lnTo>
                    <a:pt x="316" y="84"/>
                  </a:lnTo>
                  <a:lnTo>
                    <a:pt x="314" y="84"/>
                  </a:lnTo>
                  <a:lnTo>
                    <a:pt x="314" y="82"/>
                  </a:lnTo>
                  <a:lnTo>
                    <a:pt x="312" y="82"/>
                  </a:lnTo>
                  <a:lnTo>
                    <a:pt x="310" y="82"/>
                  </a:lnTo>
                  <a:lnTo>
                    <a:pt x="310" y="80"/>
                  </a:lnTo>
                  <a:lnTo>
                    <a:pt x="310" y="78"/>
                  </a:lnTo>
                  <a:lnTo>
                    <a:pt x="308" y="78"/>
                  </a:lnTo>
                  <a:lnTo>
                    <a:pt x="308" y="76"/>
                  </a:lnTo>
                  <a:lnTo>
                    <a:pt x="306" y="76"/>
                  </a:lnTo>
                  <a:lnTo>
                    <a:pt x="306" y="74"/>
                  </a:lnTo>
                  <a:lnTo>
                    <a:pt x="306" y="72"/>
                  </a:lnTo>
                  <a:lnTo>
                    <a:pt x="308" y="72"/>
                  </a:lnTo>
                  <a:lnTo>
                    <a:pt x="306" y="72"/>
                  </a:lnTo>
                  <a:lnTo>
                    <a:pt x="306" y="70"/>
                  </a:lnTo>
                  <a:lnTo>
                    <a:pt x="306" y="68"/>
                  </a:lnTo>
                  <a:lnTo>
                    <a:pt x="304" y="68"/>
                  </a:lnTo>
                  <a:lnTo>
                    <a:pt x="302" y="68"/>
                  </a:lnTo>
                  <a:lnTo>
                    <a:pt x="302" y="66"/>
                  </a:lnTo>
                  <a:lnTo>
                    <a:pt x="300" y="66"/>
                  </a:lnTo>
                  <a:lnTo>
                    <a:pt x="300" y="64"/>
                  </a:lnTo>
                  <a:lnTo>
                    <a:pt x="300" y="62"/>
                  </a:lnTo>
                  <a:lnTo>
                    <a:pt x="298" y="62"/>
                  </a:lnTo>
                  <a:lnTo>
                    <a:pt x="298" y="60"/>
                  </a:lnTo>
                  <a:lnTo>
                    <a:pt x="300" y="60"/>
                  </a:lnTo>
                  <a:lnTo>
                    <a:pt x="300" y="58"/>
                  </a:lnTo>
                  <a:lnTo>
                    <a:pt x="302" y="58"/>
                  </a:lnTo>
                  <a:lnTo>
                    <a:pt x="304" y="58"/>
                  </a:lnTo>
                  <a:lnTo>
                    <a:pt x="304" y="58"/>
                  </a:lnTo>
                  <a:lnTo>
                    <a:pt x="306" y="56"/>
                  </a:lnTo>
                  <a:lnTo>
                    <a:pt x="308" y="56"/>
                  </a:lnTo>
                  <a:lnTo>
                    <a:pt x="308" y="58"/>
                  </a:lnTo>
                  <a:lnTo>
                    <a:pt x="310" y="58"/>
                  </a:lnTo>
                  <a:lnTo>
                    <a:pt x="310" y="56"/>
                  </a:lnTo>
                  <a:lnTo>
                    <a:pt x="312" y="56"/>
                  </a:lnTo>
                  <a:lnTo>
                    <a:pt x="314" y="56"/>
                  </a:lnTo>
                  <a:lnTo>
                    <a:pt x="312" y="54"/>
                  </a:lnTo>
                  <a:lnTo>
                    <a:pt x="310" y="54"/>
                  </a:lnTo>
                  <a:lnTo>
                    <a:pt x="310" y="52"/>
                  </a:lnTo>
                  <a:lnTo>
                    <a:pt x="310" y="50"/>
                  </a:lnTo>
                  <a:lnTo>
                    <a:pt x="308" y="50"/>
                  </a:lnTo>
                  <a:lnTo>
                    <a:pt x="308" y="48"/>
                  </a:lnTo>
                  <a:lnTo>
                    <a:pt x="306" y="48"/>
                  </a:lnTo>
                  <a:lnTo>
                    <a:pt x="306" y="46"/>
                  </a:lnTo>
                  <a:lnTo>
                    <a:pt x="308" y="46"/>
                  </a:lnTo>
                  <a:lnTo>
                    <a:pt x="308" y="44"/>
                  </a:lnTo>
                  <a:lnTo>
                    <a:pt x="308" y="42"/>
                  </a:lnTo>
                  <a:lnTo>
                    <a:pt x="310" y="40"/>
                  </a:lnTo>
                  <a:lnTo>
                    <a:pt x="312" y="40"/>
                  </a:lnTo>
                  <a:lnTo>
                    <a:pt x="322" y="36"/>
                  </a:lnTo>
                  <a:lnTo>
                    <a:pt x="324" y="36"/>
                  </a:lnTo>
                  <a:lnTo>
                    <a:pt x="324" y="38"/>
                  </a:lnTo>
                  <a:lnTo>
                    <a:pt x="326" y="40"/>
                  </a:lnTo>
                  <a:close/>
                  <a:moveTo>
                    <a:pt x="74" y="36"/>
                  </a:moveTo>
                  <a:lnTo>
                    <a:pt x="76" y="36"/>
                  </a:lnTo>
                  <a:lnTo>
                    <a:pt x="76" y="38"/>
                  </a:lnTo>
                  <a:lnTo>
                    <a:pt x="76" y="36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78" y="40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2" y="44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78" y="46"/>
                  </a:lnTo>
                  <a:lnTo>
                    <a:pt x="78" y="44"/>
                  </a:lnTo>
                  <a:lnTo>
                    <a:pt x="76" y="46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4" y="38"/>
                  </a:lnTo>
                  <a:lnTo>
                    <a:pt x="74" y="36"/>
                  </a:lnTo>
                  <a:close/>
                  <a:moveTo>
                    <a:pt x="74" y="36"/>
                  </a:moveTo>
                  <a:lnTo>
                    <a:pt x="74" y="34"/>
                  </a:lnTo>
                  <a:lnTo>
                    <a:pt x="74" y="36"/>
                  </a:lnTo>
                  <a:close/>
                  <a:moveTo>
                    <a:pt x="44" y="30"/>
                  </a:moveTo>
                  <a:lnTo>
                    <a:pt x="46" y="30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48" y="40"/>
                  </a:lnTo>
                  <a:lnTo>
                    <a:pt x="48" y="42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2" y="42"/>
                  </a:lnTo>
                  <a:lnTo>
                    <a:pt x="52" y="44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4" y="48"/>
                  </a:lnTo>
                  <a:lnTo>
                    <a:pt x="52" y="48"/>
                  </a:lnTo>
                  <a:lnTo>
                    <a:pt x="54" y="50"/>
                  </a:lnTo>
                  <a:lnTo>
                    <a:pt x="54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0" y="56"/>
                  </a:lnTo>
                  <a:lnTo>
                    <a:pt x="48" y="56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48" y="52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0" y="54"/>
                  </a:lnTo>
                  <a:lnTo>
                    <a:pt x="40" y="52"/>
                  </a:lnTo>
                  <a:lnTo>
                    <a:pt x="40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6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0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64"/>
                  </a:lnTo>
                  <a:lnTo>
                    <a:pt x="26" y="64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4" y="64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20" y="48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2" y="44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6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40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30"/>
                  </a:lnTo>
                  <a:close/>
                  <a:moveTo>
                    <a:pt x="36" y="32"/>
                  </a:moveTo>
                  <a:lnTo>
                    <a:pt x="36" y="30"/>
                  </a:lnTo>
                  <a:lnTo>
                    <a:pt x="36" y="32"/>
                  </a:lnTo>
                  <a:close/>
                  <a:moveTo>
                    <a:pt x="38" y="28"/>
                  </a:moveTo>
                  <a:lnTo>
                    <a:pt x="38" y="30"/>
                  </a:lnTo>
                  <a:lnTo>
                    <a:pt x="40" y="30"/>
                  </a:lnTo>
                  <a:lnTo>
                    <a:pt x="38" y="32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28"/>
                  </a:lnTo>
                  <a:close/>
                  <a:moveTo>
                    <a:pt x="34" y="26"/>
                  </a:moveTo>
                  <a:lnTo>
                    <a:pt x="34" y="28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6"/>
                  </a:lnTo>
                  <a:close/>
                  <a:moveTo>
                    <a:pt x="26" y="24"/>
                  </a:move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4"/>
                  </a:lnTo>
                  <a:close/>
                  <a:moveTo>
                    <a:pt x="74" y="24"/>
                  </a:moveTo>
                  <a:lnTo>
                    <a:pt x="74" y="22"/>
                  </a:lnTo>
                  <a:lnTo>
                    <a:pt x="76" y="22"/>
                  </a:lnTo>
                  <a:lnTo>
                    <a:pt x="74" y="24"/>
                  </a:lnTo>
                  <a:close/>
                  <a:moveTo>
                    <a:pt x="22" y="22"/>
                  </a:move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2"/>
                  </a:lnTo>
                  <a:close/>
                  <a:moveTo>
                    <a:pt x="28" y="2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0" y="8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0" y="12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8" y="6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6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6" y="14"/>
                  </a:lnTo>
                  <a:lnTo>
                    <a:pt x="68" y="12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70" y="16"/>
                  </a:lnTo>
                  <a:lnTo>
                    <a:pt x="72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2" y="26"/>
                  </a:lnTo>
                  <a:lnTo>
                    <a:pt x="74" y="24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6" y="28"/>
                  </a:lnTo>
                  <a:lnTo>
                    <a:pt x="76" y="30"/>
                  </a:lnTo>
                  <a:lnTo>
                    <a:pt x="74" y="30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4"/>
                  </a:lnTo>
                  <a:lnTo>
                    <a:pt x="72" y="36"/>
                  </a:lnTo>
                  <a:lnTo>
                    <a:pt x="72" y="38"/>
                  </a:lnTo>
                  <a:lnTo>
                    <a:pt x="70" y="38"/>
                  </a:lnTo>
                  <a:lnTo>
                    <a:pt x="70" y="40"/>
                  </a:lnTo>
                  <a:lnTo>
                    <a:pt x="70" y="38"/>
                  </a:lnTo>
                  <a:lnTo>
                    <a:pt x="68" y="36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40"/>
                  </a:lnTo>
                  <a:lnTo>
                    <a:pt x="70" y="42"/>
                  </a:lnTo>
                  <a:lnTo>
                    <a:pt x="68" y="42"/>
                  </a:lnTo>
                  <a:lnTo>
                    <a:pt x="70" y="44"/>
                  </a:lnTo>
                  <a:lnTo>
                    <a:pt x="72" y="46"/>
                  </a:lnTo>
                  <a:lnTo>
                    <a:pt x="70" y="46"/>
                  </a:lnTo>
                  <a:lnTo>
                    <a:pt x="70" y="48"/>
                  </a:lnTo>
                  <a:lnTo>
                    <a:pt x="72" y="48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6" y="48"/>
                  </a:lnTo>
                  <a:lnTo>
                    <a:pt x="76" y="46"/>
                  </a:lnTo>
                  <a:lnTo>
                    <a:pt x="78" y="46"/>
                  </a:lnTo>
                  <a:lnTo>
                    <a:pt x="78" y="48"/>
                  </a:lnTo>
                  <a:lnTo>
                    <a:pt x="80" y="48"/>
                  </a:lnTo>
                  <a:lnTo>
                    <a:pt x="82" y="48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6" y="54"/>
                  </a:lnTo>
                  <a:lnTo>
                    <a:pt x="86" y="52"/>
                  </a:lnTo>
                  <a:lnTo>
                    <a:pt x="88" y="52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8" y="54"/>
                  </a:lnTo>
                  <a:lnTo>
                    <a:pt x="98" y="56"/>
                  </a:lnTo>
                  <a:lnTo>
                    <a:pt x="100" y="5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102" y="58"/>
                  </a:lnTo>
                  <a:lnTo>
                    <a:pt x="102" y="60"/>
                  </a:lnTo>
                  <a:lnTo>
                    <a:pt x="104" y="62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0" y="68"/>
                  </a:lnTo>
                  <a:lnTo>
                    <a:pt x="112" y="68"/>
                  </a:lnTo>
                  <a:lnTo>
                    <a:pt x="112" y="70"/>
                  </a:lnTo>
                  <a:lnTo>
                    <a:pt x="110" y="70"/>
                  </a:lnTo>
                  <a:lnTo>
                    <a:pt x="112" y="72"/>
                  </a:lnTo>
                  <a:lnTo>
                    <a:pt x="114" y="72"/>
                  </a:lnTo>
                  <a:lnTo>
                    <a:pt x="114" y="74"/>
                  </a:lnTo>
                  <a:lnTo>
                    <a:pt x="116" y="74"/>
                  </a:lnTo>
                  <a:lnTo>
                    <a:pt x="114" y="74"/>
                  </a:lnTo>
                  <a:lnTo>
                    <a:pt x="114" y="76"/>
                  </a:lnTo>
                  <a:lnTo>
                    <a:pt x="114" y="74"/>
                  </a:lnTo>
                  <a:lnTo>
                    <a:pt x="116" y="76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0" y="82"/>
                  </a:lnTo>
                  <a:lnTo>
                    <a:pt x="122" y="84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4" y="88"/>
                  </a:lnTo>
                  <a:lnTo>
                    <a:pt x="122" y="88"/>
                  </a:lnTo>
                  <a:lnTo>
                    <a:pt x="122" y="90"/>
                  </a:lnTo>
                  <a:lnTo>
                    <a:pt x="122" y="92"/>
                  </a:lnTo>
                  <a:lnTo>
                    <a:pt x="124" y="94"/>
                  </a:lnTo>
                  <a:lnTo>
                    <a:pt x="122" y="94"/>
                  </a:lnTo>
                  <a:lnTo>
                    <a:pt x="124" y="94"/>
                  </a:lnTo>
                  <a:lnTo>
                    <a:pt x="124" y="96"/>
                  </a:lnTo>
                  <a:lnTo>
                    <a:pt x="126" y="96"/>
                  </a:lnTo>
                  <a:lnTo>
                    <a:pt x="124" y="96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6" y="100"/>
                  </a:lnTo>
                  <a:lnTo>
                    <a:pt x="124" y="100"/>
                  </a:lnTo>
                  <a:lnTo>
                    <a:pt x="122" y="98"/>
                  </a:lnTo>
                  <a:lnTo>
                    <a:pt x="122" y="100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2" y="104"/>
                  </a:lnTo>
                  <a:lnTo>
                    <a:pt x="122" y="106"/>
                  </a:lnTo>
                  <a:lnTo>
                    <a:pt x="122" y="104"/>
                  </a:lnTo>
                  <a:lnTo>
                    <a:pt x="120" y="104"/>
                  </a:lnTo>
                  <a:lnTo>
                    <a:pt x="120" y="102"/>
                  </a:lnTo>
                  <a:lnTo>
                    <a:pt x="118" y="102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4" y="100"/>
                  </a:lnTo>
                  <a:lnTo>
                    <a:pt x="112" y="100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4"/>
                  </a:lnTo>
                  <a:lnTo>
                    <a:pt x="120" y="106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6" y="106"/>
                  </a:lnTo>
                  <a:lnTo>
                    <a:pt x="126" y="108"/>
                  </a:lnTo>
                  <a:lnTo>
                    <a:pt x="126" y="110"/>
                  </a:lnTo>
                  <a:lnTo>
                    <a:pt x="124" y="110"/>
                  </a:lnTo>
                  <a:lnTo>
                    <a:pt x="124" y="112"/>
                  </a:lnTo>
                  <a:lnTo>
                    <a:pt x="126" y="112"/>
                  </a:lnTo>
                  <a:lnTo>
                    <a:pt x="126" y="110"/>
                  </a:lnTo>
                  <a:lnTo>
                    <a:pt x="128" y="110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6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6"/>
                  </a:lnTo>
                  <a:lnTo>
                    <a:pt x="134" y="106"/>
                  </a:lnTo>
                  <a:lnTo>
                    <a:pt x="134" y="108"/>
                  </a:lnTo>
                  <a:lnTo>
                    <a:pt x="134" y="110"/>
                  </a:lnTo>
                  <a:lnTo>
                    <a:pt x="134" y="112"/>
                  </a:lnTo>
                  <a:lnTo>
                    <a:pt x="134" y="114"/>
                  </a:lnTo>
                  <a:lnTo>
                    <a:pt x="136" y="114"/>
                  </a:lnTo>
                  <a:lnTo>
                    <a:pt x="136" y="116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4"/>
                  </a:lnTo>
                  <a:lnTo>
                    <a:pt x="140" y="122"/>
                  </a:lnTo>
                  <a:lnTo>
                    <a:pt x="142" y="122"/>
                  </a:lnTo>
                  <a:lnTo>
                    <a:pt x="142" y="124"/>
                  </a:lnTo>
                  <a:lnTo>
                    <a:pt x="144" y="126"/>
                  </a:lnTo>
                  <a:lnTo>
                    <a:pt x="146" y="126"/>
                  </a:lnTo>
                  <a:lnTo>
                    <a:pt x="148" y="128"/>
                  </a:lnTo>
                  <a:lnTo>
                    <a:pt x="148" y="130"/>
                  </a:lnTo>
                  <a:lnTo>
                    <a:pt x="148" y="132"/>
                  </a:lnTo>
                  <a:lnTo>
                    <a:pt x="150" y="134"/>
                  </a:lnTo>
                  <a:lnTo>
                    <a:pt x="150" y="136"/>
                  </a:lnTo>
                  <a:lnTo>
                    <a:pt x="148" y="136"/>
                  </a:lnTo>
                  <a:lnTo>
                    <a:pt x="148" y="136"/>
                  </a:lnTo>
                  <a:lnTo>
                    <a:pt x="146" y="134"/>
                  </a:lnTo>
                  <a:lnTo>
                    <a:pt x="144" y="132"/>
                  </a:lnTo>
                  <a:lnTo>
                    <a:pt x="144" y="130"/>
                  </a:lnTo>
                  <a:lnTo>
                    <a:pt x="142" y="130"/>
                  </a:lnTo>
                  <a:lnTo>
                    <a:pt x="140" y="130"/>
                  </a:lnTo>
                  <a:lnTo>
                    <a:pt x="140" y="128"/>
                  </a:lnTo>
                  <a:lnTo>
                    <a:pt x="138" y="128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4" y="126"/>
                  </a:lnTo>
                  <a:lnTo>
                    <a:pt x="134" y="124"/>
                  </a:lnTo>
                  <a:lnTo>
                    <a:pt x="132" y="124"/>
                  </a:lnTo>
                  <a:lnTo>
                    <a:pt x="130" y="124"/>
                  </a:lnTo>
                  <a:lnTo>
                    <a:pt x="130" y="122"/>
                  </a:lnTo>
                  <a:lnTo>
                    <a:pt x="128" y="122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4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2" y="114"/>
                  </a:lnTo>
                  <a:lnTo>
                    <a:pt x="120" y="114"/>
                  </a:lnTo>
                  <a:lnTo>
                    <a:pt x="118" y="112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8" y="112"/>
                  </a:lnTo>
                  <a:lnTo>
                    <a:pt x="118" y="114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4" y="116"/>
                  </a:lnTo>
                  <a:lnTo>
                    <a:pt x="114" y="118"/>
                  </a:lnTo>
                  <a:lnTo>
                    <a:pt x="116" y="118"/>
                  </a:lnTo>
                  <a:lnTo>
                    <a:pt x="114" y="118"/>
                  </a:lnTo>
                  <a:lnTo>
                    <a:pt x="114" y="120"/>
                  </a:lnTo>
                  <a:lnTo>
                    <a:pt x="116" y="120"/>
                  </a:lnTo>
                  <a:lnTo>
                    <a:pt x="118" y="120"/>
                  </a:lnTo>
                  <a:lnTo>
                    <a:pt x="118" y="122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6" y="126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6"/>
                  </a:lnTo>
                  <a:lnTo>
                    <a:pt x="106" y="136"/>
                  </a:lnTo>
                  <a:lnTo>
                    <a:pt x="106" y="138"/>
                  </a:lnTo>
                  <a:lnTo>
                    <a:pt x="106" y="140"/>
                  </a:lnTo>
                  <a:lnTo>
                    <a:pt x="106" y="142"/>
                  </a:lnTo>
                  <a:lnTo>
                    <a:pt x="104" y="142"/>
                  </a:lnTo>
                  <a:lnTo>
                    <a:pt x="104" y="144"/>
                  </a:lnTo>
                  <a:lnTo>
                    <a:pt x="102" y="144"/>
                  </a:lnTo>
                  <a:lnTo>
                    <a:pt x="102" y="146"/>
                  </a:lnTo>
                  <a:lnTo>
                    <a:pt x="102" y="148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0" y="152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4" y="146"/>
                  </a:lnTo>
                  <a:lnTo>
                    <a:pt x="104" y="144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08" y="136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2" y="134"/>
                  </a:lnTo>
                  <a:lnTo>
                    <a:pt x="114" y="134"/>
                  </a:lnTo>
                  <a:lnTo>
                    <a:pt x="116" y="134"/>
                  </a:lnTo>
                  <a:lnTo>
                    <a:pt x="116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18" y="126"/>
                  </a:lnTo>
                  <a:lnTo>
                    <a:pt x="120" y="126"/>
                  </a:lnTo>
                  <a:lnTo>
                    <a:pt x="120" y="128"/>
                  </a:lnTo>
                  <a:lnTo>
                    <a:pt x="120" y="130"/>
                  </a:lnTo>
                  <a:lnTo>
                    <a:pt x="120" y="132"/>
                  </a:lnTo>
                  <a:lnTo>
                    <a:pt x="120" y="130"/>
                  </a:lnTo>
                  <a:lnTo>
                    <a:pt x="120" y="128"/>
                  </a:lnTo>
                  <a:lnTo>
                    <a:pt x="122" y="128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4" y="128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0" y="128"/>
                  </a:lnTo>
                  <a:lnTo>
                    <a:pt x="130" y="130"/>
                  </a:lnTo>
                  <a:lnTo>
                    <a:pt x="130" y="132"/>
                  </a:lnTo>
                  <a:lnTo>
                    <a:pt x="130" y="134"/>
                  </a:lnTo>
                  <a:lnTo>
                    <a:pt x="132" y="134"/>
                  </a:lnTo>
                  <a:lnTo>
                    <a:pt x="132" y="132"/>
                  </a:lnTo>
                  <a:lnTo>
                    <a:pt x="134" y="132"/>
                  </a:lnTo>
                  <a:lnTo>
                    <a:pt x="134" y="134"/>
                  </a:lnTo>
                  <a:lnTo>
                    <a:pt x="136" y="134"/>
                  </a:lnTo>
                  <a:lnTo>
                    <a:pt x="138" y="134"/>
                  </a:lnTo>
                  <a:lnTo>
                    <a:pt x="138" y="136"/>
                  </a:lnTo>
                  <a:lnTo>
                    <a:pt x="140" y="136"/>
                  </a:lnTo>
                  <a:lnTo>
                    <a:pt x="140" y="138"/>
                  </a:lnTo>
                  <a:lnTo>
                    <a:pt x="138" y="138"/>
                  </a:lnTo>
                  <a:lnTo>
                    <a:pt x="136" y="138"/>
                  </a:lnTo>
                  <a:lnTo>
                    <a:pt x="136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4" y="136"/>
                  </a:lnTo>
                  <a:lnTo>
                    <a:pt x="132" y="136"/>
                  </a:lnTo>
                  <a:lnTo>
                    <a:pt x="134" y="138"/>
                  </a:lnTo>
                  <a:lnTo>
                    <a:pt x="134" y="140"/>
                  </a:lnTo>
                  <a:lnTo>
                    <a:pt x="132" y="140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6" y="140"/>
                  </a:lnTo>
                  <a:lnTo>
                    <a:pt x="124" y="140"/>
                  </a:lnTo>
                  <a:lnTo>
                    <a:pt x="124" y="142"/>
                  </a:lnTo>
                  <a:lnTo>
                    <a:pt x="122" y="142"/>
                  </a:lnTo>
                  <a:lnTo>
                    <a:pt x="122" y="144"/>
                  </a:lnTo>
                  <a:lnTo>
                    <a:pt x="122" y="146"/>
                  </a:lnTo>
                  <a:lnTo>
                    <a:pt x="120" y="146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20" y="150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0" y="152"/>
                  </a:lnTo>
                  <a:lnTo>
                    <a:pt x="122" y="152"/>
                  </a:lnTo>
                  <a:lnTo>
                    <a:pt x="122" y="154"/>
                  </a:lnTo>
                  <a:lnTo>
                    <a:pt x="124" y="156"/>
                  </a:lnTo>
                  <a:lnTo>
                    <a:pt x="124" y="154"/>
                  </a:lnTo>
                  <a:lnTo>
                    <a:pt x="124" y="152"/>
                  </a:lnTo>
                  <a:lnTo>
                    <a:pt x="122" y="152"/>
                  </a:lnTo>
                  <a:lnTo>
                    <a:pt x="120" y="150"/>
                  </a:lnTo>
                  <a:lnTo>
                    <a:pt x="120" y="148"/>
                  </a:lnTo>
                  <a:lnTo>
                    <a:pt x="122" y="148"/>
                  </a:lnTo>
                  <a:lnTo>
                    <a:pt x="122" y="146"/>
                  </a:lnTo>
                  <a:lnTo>
                    <a:pt x="122" y="148"/>
                  </a:lnTo>
                  <a:lnTo>
                    <a:pt x="124" y="148"/>
                  </a:lnTo>
                  <a:lnTo>
                    <a:pt x="124" y="146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2"/>
                  </a:lnTo>
                  <a:lnTo>
                    <a:pt x="128" y="142"/>
                  </a:lnTo>
                  <a:lnTo>
                    <a:pt x="130" y="142"/>
                  </a:lnTo>
                  <a:lnTo>
                    <a:pt x="130" y="144"/>
                  </a:lnTo>
                  <a:lnTo>
                    <a:pt x="128" y="144"/>
                  </a:lnTo>
                  <a:lnTo>
                    <a:pt x="130" y="144"/>
                  </a:lnTo>
                  <a:lnTo>
                    <a:pt x="132" y="144"/>
                  </a:lnTo>
                  <a:lnTo>
                    <a:pt x="132" y="146"/>
                  </a:lnTo>
                  <a:lnTo>
                    <a:pt x="132" y="148"/>
                  </a:lnTo>
                  <a:lnTo>
                    <a:pt x="132" y="150"/>
                  </a:lnTo>
                  <a:lnTo>
                    <a:pt x="132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4" y="150"/>
                  </a:lnTo>
                  <a:lnTo>
                    <a:pt x="134" y="148"/>
                  </a:lnTo>
                  <a:lnTo>
                    <a:pt x="134" y="146"/>
                  </a:lnTo>
                  <a:lnTo>
                    <a:pt x="134" y="144"/>
                  </a:lnTo>
                  <a:lnTo>
                    <a:pt x="134" y="142"/>
                  </a:lnTo>
                  <a:lnTo>
                    <a:pt x="134" y="144"/>
                  </a:lnTo>
                  <a:lnTo>
                    <a:pt x="136" y="144"/>
                  </a:lnTo>
                  <a:lnTo>
                    <a:pt x="138" y="144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40" y="14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48"/>
                  </a:lnTo>
                  <a:lnTo>
                    <a:pt x="144" y="148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48"/>
                  </a:lnTo>
                  <a:lnTo>
                    <a:pt x="148" y="150"/>
                  </a:lnTo>
                  <a:lnTo>
                    <a:pt x="148" y="152"/>
                  </a:lnTo>
                  <a:lnTo>
                    <a:pt x="150" y="152"/>
                  </a:lnTo>
                  <a:lnTo>
                    <a:pt x="150" y="152"/>
                  </a:lnTo>
                  <a:lnTo>
                    <a:pt x="150" y="154"/>
                  </a:lnTo>
                  <a:lnTo>
                    <a:pt x="150" y="156"/>
                  </a:lnTo>
                  <a:lnTo>
                    <a:pt x="150" y="158"/>
                  </a:lnTo>
                  <a:lnTo>
                    <a:pt x="152" y="156"/>
                  </a:lnTo>
                  <a:lnTo>
                    <a:pt x="152" y="158"/>
                  </a:lnTo>
                  <a:lnTo>
                    <a:pt x="150" y="158"/>
                  </a:lnTo>
                  <a:lnTo>
                    <a:pt x="148" y="158"/>
                  </a:lnTo>
                  <a:lnTo>
                    <a:pt x="148" y="160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60"/>
                  </a:lnTo>
                  <a:lnTo>
                    <a:pt x="154" y="160"/>
                  </a:lnTo>
                  <a:lnTo>
                    <a:pt x="154" y="162"/>
                  </a:lnTo>
                  <a:lnTo>
                    <a:pt x="154" y="164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2" y="164"/>
                  </a:lnTo>
                  <a:lnTo>
                    <a:pt x="152" y="166"/>
                  </a:lnTo>
                  <a:lnTo>
                    <a:pt x="150" y="166"/>
                  </a:lnTo>
                  <a:lnTo>
                    <a:pt x="150" y="168"/>
                  </a:lnTo>
                  <a:lnTo>
                    <a:pt x="148" y="168"/>
                  </a:lnTo>
                  <a:lnTo>
                    <a:pt x="148" y="168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4" y="166"/>
                  </a:lnTo>
                  <a:lnTo>
                    <a:pt x="142" y="164"/>
                  </a:lnTo>
                  <a:lnTo>
                    <a:pt x="140" y="164"/>
                  </a:lnTo>
                  <a:lnTo>
                    <a:pt x="142" y="164"/>
                  </a:lnTo>
                  <a:lnTo>
                    <a:pt x="142" y="166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6" y="164"/>
                  </a:lnTo>
                  <a:lnTo>
                    <a:pt x="134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6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6" y="166"/>
                  </a:lnTo>
                  <a:lnTo>
                    <a:pt x="128" y="166"/>
                  </a:lnTo>
                  <a:lnTo>
                    <a:pt x="130" y="166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2" y="166"/>
                  </a:lnTo>
                  <a:lnTo>
                    <a:pt x="134" y="166"/>
                  </a:lnTo>
                  <a:lnTo>
                    <a:pt x="136" y="166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40" y="168"/>
                  </a:lnTo>
                  <a:lnTo>
                    <a:pt x="138" y="168"/>
                  </a:lnTo>
                  <a:lnTo>
                    <a:pt x="140" y="168"/>
                  </a:lnTo>
                  <a:lnTo>
                    <a:pt x="138" y="170"/>
                  </a:lnTo>
                  <a:lnTo>
                    <a:pt x="136" y="172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4" y="180"/>
                  </a:lnTo>
                  <a:lnTo>
                    <a:pt x="134" y="182"/>
                  </a:lnTo>
                  <a:lnTo>
                    <a:pt x="134" y="184"/>
                  </a:lnTo>
                  <a:lnTo>
                    <a:pt x="136" y="184"/>
                  </a:lnTo>
                  <a:lnTo>
                    <a:pt x="136" y="182"/>
                  </a:lnTo>
                  <a:lnTo>
                    <a:pt x="136" y="180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6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2" y="168"/>
                  </a:lnTo>
                  <a:lnTo>
                    <a:pt x="142" y="170"/>
                  </a:lnTo>
                  <a:lnTo>
                    <a:pt x="140" y="170"/>
                  </a:lnTo>
                  <a:lnTo>
                    <a:pt x="142" y="172"/>
                  </a:lnTo>
                  <a:lnTo>
                    <a:pt x="142" y="174"/>
                  </a:lnTo>
                  <a:lnTo>
                    <a:pt x="144" y="176"/>
                  </a:lnTo>
                  <a:lnTo>
                    <a:pt x="144" y="174"/>
                  </a:lnTo>
                  <a:lnTo>
                    <a:pt x="142" y="174"/>
                  </a:lnTo>
                  <a:lnTo>
                    <a:pt x="142" y="172"/>
                  </a:lnTo>
                  <a:lnTo>
                    <a:pt x="144" y="17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48" y="172"/>
                  </a:lnTo>
                  <a:lnTo>
                    <a:pt x="148" y="170"/>
                  </a:lnTo>
                  <a:lnTo>
                    <a:pt x="150" y="172"/>
                  </a:lnTo>
                  <a:lnTo>
                    <a:pt x="148" y="172"/>
                  </a:lnTo>
                  <a:lnTo>
                    <a:pt x="150" y="174"/>
                  </a:lnTo>
                  <a:lnTo>
                    <a:pt x="150" y="176"/>
                  </a:lnTo>
                  <a:lnTo>
                    <a:pt x="150" y="174"/>
                  </a:lnTo>
                  <a:lnTo>
                    <a:pt x="152" y="174"/>
                  </a:lnTo>
                  <a:lnTo>
                    <a:pt x="154" y="174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4" y="172"/>
                  </a:lnTo>
                  <a:lnTo>
                    <a:pt x="156" y="172"/>
                  </a:lnTo>
                  <a:lnTo>
                    <a:pt x="156" y="170"/>
                  </a:lnTo>
                  <a:lnTo>
                    <a:pt x="156" y="168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60" y="164"/>
                  </a:lnTo>
                  <a:lnTo>
                    <a:pt x="160" y="162"/>
                  </a:lnTo>
                  <a:lnTo>
                    <a:pt x="162" y="162"/>
                  </a:lnTo>
                  <a:lnTo>
                    <a:pt x="162" y="164"/>
                  </a:lnTo>
                  <a:lnTo>
                    <a:pt x="164" y="164"/>
                  </a:lnTo>
                  <a:lnTo>
                    <a:pt x="164" y="166"/>
                  </a:lnTo>
                  <a:lnTo>
                    <a:pt x="162" y="166"/>
                  </a:lnTo>
                  <a:lnTo>
                    <a:pt x="164" y="166"/>
                  </a:lnTo>
                  <a:lnTo>
                    <a:pt x="164" y="168"/>
                  </a:lnTo>
                  <a:lnTo>
                    <a:pt x="164" y="170"/>
                  </a:lnTo>
                  <a:lnTo>
                    <a:pt x="164" y="172"/>
                  </a:lnTo>
                  <a:lnTo>
                    <a:pt x="164" y="174"/>
                  </a:lnTo>
                  <a:lnTo>
                    <a:pt x="164" y="176"/>
                  </a:lnTo>
                  <a:lnTo>
                    <a:pt x="164" y="178"/>
                  </a:lnTo>
                  <a:lnTo>
                    <a:pt x="164" y="180"/>
                  </a:lnTo>
                  <a:lnTo>
                    <a:pt x="162" y="180"/>
                  </a:lnTo>
                  <a:lnTo>
                    <a:pt x="160" y="180"/>
                  </a:lnTo>
                  <a:lnTo>
                    <a:pt x="160" y="182"/>
                  </a:lnTo>
                  <a:lnTo>
                    <a:pt x="160" y="184"/>
                  </a:lnTo>
                  <a:lnTo>
                    <a:pt x="158" y="186"/>
                  </a:lnTo>
                  <a:lnTo>
                    <a:pt x="158" y="184"/>
                  </a:lnTo>
                  <a:lnTo>
                    <a:pt x="158" y="186"/>
                  </a:lnTo>
                  <a:lnTo>
                    <a:pt x="154" y="186"/>
                  </a:lnTo>
                  <a:lnTo>
                    <a:pt x="158" y="186"/>
                  </a:lnTo>
                  <a:lnTo>
                    <a:pt x="160" y="186"/>
                  </a:lnTo>
                  <a:lnTo>
                    <a:pt x="162" y="186"/>
                  </a:lnTo>
                  <a:lnTo>
                    <a:pt x="164" y="186"/>
                  </a:lnTo>
                  <a:lnTo>
                    <a:pt x="164" y="188"/>
                  </a:lnTo>
                  <a:lnTo>
                    <a:pt x="162" y="188"/>
                  </a:lnTo>
                  <a:lnTo>
                    <a:pt x="160" y="190"/>
                  </a:lnTo>
                  <a:lnTo>
                    <a:pt x="160" y="192"/>
                  </a:lnTo>
                  <a:lnTo>
                    <a:pt x="158" y="192"/>
                  </a:lnTo>
                  <a:lnTo>
                    <a:pt x="158" y="190"/>
                  </a:lnTo>
                  <a:lnTo>
                    <a:pt x="158" y="192"/>
                  </a:lnTo>
                  <a:lnTo>
                    <a:pt x="156" y="192"/>
                  </a:lnTo>
                  <a:lnTo>
                    <a:pt x="156" y="190"/>
                  </a:lnTo>
                  <a:lnTo>
                    <a:pt x="156" y="188"/>
                  </a:lnTo>
                  <a:lnTo>
                    <a:pt x="154" y="188"/>
                  </a:lnTo>
                  <a:lnTo>
                    <a:pt x="154" y="186"/>
                  </a:lnTo>
                  <a:lnTo>
                    <a:pt x="152" y="186"/>
                  </a:lnTo>
                  <a:lnTo>
                    <a:pt x="150" y="186"/>
                  </a:lnTo>
                  <a:lnTo>
                    <a:pt x="150" y="184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48" y="184"/>
                  </a:lnTo>
                  <a:lnTo>
                    <a:pt x="148" y="184"/>
                  </a:lnTo>
                  <a:lnTo>
                    <a:pt x="148" y="186"/>
                  </a:lnTo>
                  <a:lnTo>
                    <a:pt x="148" y="186"/>
                  </a:lnTo>
                  <a:lnTo>
                    <a:pt x="148" y="188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50" y="186"/>
                  </a:lnTo>
                  <a:lnTo>
                    <a:pt x="150" y="188"/>
                  </a:lnTo>
                  <a:lnTo>
                    <a:pt x="152" y="188"/>
                  </a:lnTo>
                  <a:lnTo>
                    <a:pt x="154" y="188"/>
                  </a:lnTo>
                  <a:lnTo>
                    <a:pt x="154" y="190"/>
                  </a:lnTo>
                  <a:lnTo>
                    <a:pt x="154" y="192"/>
                  </a:lnTo>
                  <a:lnTo>
                    <a:pt x="156" y="192"/>
                  </a:lnTo>
                  <a:lnTo>
                    <a:pt x="156" y="194"/>
                  </a:lnTo>
                  <a:lnTo>
                    <a:pt x="154" y="194"/>
                  </a:lnTo>
                  <a:lnTo>
                    <a:pt x="152" y="194"/>
                  </a:lnTo>
                  <a:lnTo>
                    <a:pt x="150" y="194"/>
                  </a:lnTo>
                  <a:lnTo>
                    <a:pt x="152" y="194"/>
                  </a:lnTo>
                  <a:lnTo>
                    <a:pt x="152" y="196"/>
                  </a:lnTo>
                  <a:lnTo>
                    <a:pt x="154" y="196"/>
                  </a:lnTo>
                  <a:lnTo>
                    <a:pt x="156" y="196"/>
                  </a:lnTo>
                  <a:lnTo>
                    <a:pt x="156" y="198"/>
                  </a:lnTo>
                  <a:lnTo>
                    <a:pt x="154" y="198"/>
                  </a:lnTo>
                  <a:lnTo>
                    <a:pt x="154" y="200"/>
                  </a:lnTo>
                  <a:lnTo>
                    <a:pt x="152" y="200"/>
                  </a:lnTo>
                  <a:lnTo>
                    <a:pt x="150" y="200"/>
                  </a:lnTo>
                  <a:lnTo>
                    <a:pt x="150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0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6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4" y="198"/>
                  </a:lnTo>
                  <a:lnTo>
                    <a:pt x="144" y="200"/>
                  </a:lnTo>
                  <a:lnTo>
                    <a:pt x="142" y="198"/>
                  </a:lnTo>
                  <a:lnTo>
                    <a:pt x="142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40" y="196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42" y="200"/>
                  </a:lnTo>
                  <a:lnTo>
                    <a:pt x="140" y="200"/>
                  </a:lnTo>
                  <a:lnTo>
                    <a:pt x="142" y="200"/>
                  </a:lnTo>
                  <a:lnTo>
                    <a:pt x="142" y="202"/>
                  </a:lnTo>
                  <a:lnTo>
                    <a:pt x="144" y="202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8" y="204"/>
                  </a:lnTo>
                  <a:lnTo>
                    <a:pt x="138" y="206"/>
                  </a:lnTo>
                  <a:lnTo>
                    <a:pt x="140" y="206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6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48" y="208"/>
                  </a:lnTo>
                  <a:lnTo>
                    <a:pt x="148" y="208"/>
                  </a:lnTo>
                  <a:lnTo>
                    <a:pt x="148" y="210"/>
                  </a:lnTo>
                  <a:lnTo>
                    <a:pt x="148" y="212"/>
                  </a:lnTo>
                  <a:lnTo>
                    <a:pt x="146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48" y="212"/>
                  </a:lnTo>
                  <a:lnTo>
                    <a:pt x="148" y="210"/>
                  </a:lnTo>
                  <a:lnTo>
                    <a:pt x="148" y="210"/>
                  </a:lnTo>
                  <a:lnTo>
                    <a:pt x="148" y="208"/>
                  </a:lnTo>
                  <a:lnTo>
                    <a:pt x="150" y="208"/>
                  </a:lnTo>
                  <a:lnTo>
                    <a:pt x="150" y="206"/>
                  </a:lnTo>
                  <a:lnTo>
                    <a:pt x="152" y="206"/>
                  </a:lnTo>
                  <a:lnTo>
                    <a:pt x="152" y="204"/>
                  </a:lnTo>
                  <a:lnTo>
                    <a:pt x="150" y="206"/>
                  </a:lnTo>
                  <a:lnTo>
                    <a:pt x="150" y="204"/>
                  </a:lnTo>
                  <a:lnTo>
                    <a:pt x="152" y="202"/>
                  </a:lnTo>
                  <a:lnTo>
                    <a:pt x="152" y="204"/>
                  </a:lnTo>
                  <a:lnTo>
                    <a:pt x="152" y="202"/>
                  </a:lnTo>
                  <a:lnTo>
                    <a:pt x="154" y="202"/>
                  </a:lnTo>
                  <a:lnTo>
                    <a:pt x="154" y="204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4" y="206"/>
                  </a:lnTo>
                  <a:lnTo>
                    <a:pt x="154" y="204"/>
                  </a:lnTo>
                  <a:lnTo>
                    <a:pt x="154" y="202"/>
                  </a:lnTo>
                  <a:lnTo>
                    <a:pt x="156" y="200"/>
                  </a:lnTo>
                  <a:lnTo>
                    <a:pt x="158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58" y="200"/>
                  </a:lnTo>
                  <a:lnTo>
                    <a:pt x="160" y="200"/>
                  </a:lnTo>
                  <a:lnTo>
                    <a:pt x="162" y="200"/>
                  </a:lnTo>
                  <a:lnTo>
                    <a:pt x="162" y="198"/>
                  </a:lnTo>
                  <a:lnTo>
                    <a:pt x="164" y="198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4" y="206"/>
                  </a:lnTo>
                  <a:lnTo>
                    <a:pt x="164" y="204"/>
                  </a:lnTo>
                  <a:lnTo>
                    <a:pt x="162" y="204"/>
                  </a:lnTo>
                  <a:lnTo>
                    <a:pt x="160" y="204"/>
                  </a:lnTo>
                  <a:lnTo>
                    <a:pt x="160" y="206"/>
                  </a:lnTo>
                  <a:lnTo>
                    <a:pt x="162" y="204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0" y="206"/>
                  </a:lnTo>
                  <a:lnTo>
                    <a:pt x="160" y="208"/>
                  </a:lnTo>
                  <a:lnTo>
                    <a:pt x="160" y="206"/>
                  </a:lnTo>
                  <a:lnTo>
                    <a:pt x="158" y="206"/>
                  </a:lnTo>
                  <a:lnTo>
                    <a:pt x="158" y="208"/>
                  </a:lnTo>
                  <a:lnTo>
                    <a:pt x="158" y="210"/>
                  </a:lnTo>
                  <a:lnTo>
                    <a:pt x="158" y="208"/>
                  </a:lnTo>
                  <a:lnTo>
                    <a:pt x="160" y="208"/>
                  </a:lnTo>
                  <a:lnTo>
                    <a:pt x="162" y="208"/>
                  </a:lnTo>
                  <a:lnTo>
                    <a:pt x="162" y="206"/>
                  </a:lnTo>
                  <a:lnTo>
                    <a:pt x="164" y="206"/>
                  </a:lnTo>
                  <a:lnTo>
                    <a:pt x="166" y="208"/>
                  </a:lnTo>
                  <a:lnTo>
                    <a:pt x="166" y="210"/>
                  </a:lnTo>
                  <a:lnTo>
                    <a:pt x="164" y="210"/>
                  </a:lnTo>
                  <a:lnTo>
                    <a:pt x="166" y="210"/>
                  </a:lnTo>
                  <a:lnTo>
                    <a:pt x="166" y="212"/>
                  </a:lnTo>
                  <a:lnTo>
                    <a:pt x="164" y="212"/>
                  </a:lnTo>
                  <a:lnTo>
                    <a:pt x="164" y="210"/>
                  </a:lnTo>
                  <a:lnTo>
                    <a:pt x="162" y="210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4" y="212"/>
                  </a:lnTo>
                  <a:lnTo>
                    <a:pt x="164" y="214"/>
                  </a:lnTo>
                  <a:lnTo>
                    <a:pt x="166" y="216"/>
                  </a:lnTo>
                  <a:lnTo>
                    <a:pt x="166" y="218"/>
                  </a:lnTo>
                  <a:lnTo>
                    <a:pt x="164" y="218"/>
                  </a:lnTo>
                  <a:lnTo>
                    <a:pt x="162" y="218"/>
                  </a:lnTo>
                  <a:lnTo>
                    <a:pt x="162" y="216"/>
                  </a:lnTo>
                  <a:lnTo>
                    <a:pt x="160" y="216"/>
                  </a:lnTo>
                  <a:lnTo>
                    <a:pt x="160" y="218"/>
                  </a:lnTo>
                  <a:lnTo>
                    <a:pt x="158" y="218"/>
                  </a:lnTo>
                  <a:lnTo>
                    <a:pt x="156" y="218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2" y="218"/>
                  </a:lnTo>
                  <a:lnTo>
                    <a:pt x="154" y="218"/>
                  </a:lnTo>
                  <a:lnTo>
                    <a:pt x="156" y="218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8" y="220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8" y="224"/>
                  </a:lnTo>
                  <a:lnTo>
                    <a:pt x="160" y="224"/>
                  </a:lnTo>
                  <a:lnTo>
                    <a:pt x="160" y="222"/>
                  </a:lnTo>
                  <a:lnTo>
                    <a:pt x="162" y="222"/>
                  </a:lnTo>
                  <a:lnTo>
                    <a:pt x="162" y="224"/>
                  </a:lnTo>
                  <a:lnTo>
                    <a:pt x="164" y="224"/>
                  </a:lnTo>
                  <a:lnTo>
                    <a:pt x="164" y="226"/>
                  </a:lnTo>
                  <a:lnTo>
                    <a:pt x="166" y="226"/>
                  </a:lnTo>
                  <a:lnTo>
                    <a:pt x="166" y="228"/>
                  </a:lnTo>
                  <a:lnTo>
                    <a:pt x="164" y="228"/>
                  </a:lnTo>
                  <a:lnTo>
                    <a:pt x="162" y="228"/>
                  </a:lnTo>
                  <a:lnTo>
                    <a:pt x="164" y="228"/>
                  </a:lnTo>
                  <a:lnTo>
                    <a:pt x="164" y="230"/>
                  </a:lnTo>
                  <a:lnTo>
                    <a:pt x="166" y="230"/>
                  </a:lnTo>
                  <a:lnTo>
                    <a:pt x="166" y="232"/>
                  </a:lnTo>
                  <a:lnTo>
                    <a:pt x="164" y="232"/>
                  </a:lnTo>
                  <a:lnTo>
                    <a:pt x="162" y="232"/>
                  </a:lnTo>
                  <a:lnTo>
                    <a:pt x="160" y="232"/>
                  </a:lnTo>
                  <a:lnTo>
                    <a:pt x="158" y="232"/>
                  </a:lnTo>
                  <a:lnTo>
                    <a:pt x="158" y="230"/>
                  </a:lnTo>
                  <a:lnTo>
                    <a:pt x="156" y="230"/>
                  </a:lnTo>
                  <a:lnTo>
                    <a:pt x="156" y="232"/>
                  </a:lnTo>
                  <a:lnTo>
                    <a:pt x="158" y="232"/>
                  </a:lnTo>
                  <a:lnTo>
                    <a:pt x="158" y="234"/>
                  </a:lnTo>
                  <a:lnTo>
                    <a:pt x="160" y="234"/>
                  </a:lnTo>
                  <a:lnTo>
                    <a:pt x="162" y="234"/>
                  </a:lnTo>
                  <a:lnTo>
                    <a:pt x="164" y="234"/>
                  </a:lnTo>
                  <a:lnTo>
                    <a:pt x="166" y="234"/>
                  </a:lnTo>
                  <a:lnTo>
                    <a:pt x="166" y="236"/>
                  </a:lnTo>
                  <a:lnTo>
                    <a:pt x="164" y="236"/>
                  </a:lnTo>
                  <a:lnTo>
                    <a:pt x="162" y="236"/>
                  </a:lnTo>
                  <a:lnTo>
                    <a:pt x="162" y="234"/>
                  </a:lnTo>
                  <a:lnTo>
                    <a:pt x="162" y="236"/>
                  </a:lnTo>
                  <a:lnTo>
                    <a:pt x="164" y="236"/>
                  </a:lnTo>
                  <a:lnTo>
                    <a:pt x="162" y="238"/>
                  </a:lnTo>
                  <a:lnTo>
                    <a:pt x="162" y="240"/>
                  </a:lnTo>
                  <a:lnTo>
                    <a:pt x="164" y="240"/>
                  </a:lnTo>
                  <a:lnTo>
                    <a:pt x="164" y="242"/>
                  </a:lnTo>
                  <a:lnTo>
                    <a:pt x="162" y="242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2" y="248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2" y="244"/>
                  </a:lnTo>
                  <a:lnTo>
                    <a:pt x="152" y="242"/>
                  </a:lnTo>
                  <a:lnTo>
                    <a:pt x="150" y="242"/>
                  </a:lnTo>
                  <a:lnTo>
                    <a:pt x="148" y="240"/>
                  </a:lnTo>
                  <a:lnTo>
                    <a:pt x="148" y="242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6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50" y="248"/>
                  </a:lnTo>
                  <a:lnTo>
                    <a:pt x="148" y="248"/>
                  </a:lnTo>
                  <a:lnTo>
                    <a:pt x="148" y="246"/>
                  </a:lnTo>
                  <a:lnTo>
                    <a:pt x="148" y="246"/>
                  </a:lnTo>
                  <a:lnTo>
                    <a:pt x="148" y="244"/>
                  </a:lnTo>
                  <a:lnTo>
                    <a:pt x="146" y="244"/>
                  </a:lnTo>
                  <a:lnTo>
                    <a:pt x="144" y="244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4" y="240"/>
                  </a:lnTo>
                  <a:lnTo>
                    <a:pt x="146" y="240"/>
                  </a:lnTo>
                  <a:lnTo>
                    <a:pt x="146" y="238"/>
                  </a:lnTo>
                  <a:lnTo>
                    <a:pt x="144" y="238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2" y="242"/>
                  </a:lnTo>
                  <a:lnTo>
                    <a:pt x="142" y="244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40" y="244"/>
                  </a:lnTo>
                  <a:lnTo>
                    <a:pt x="140" y="246"/>
                  </a:lnTo>
                  <a:lnTo>
                    <a:pt x="138" y="244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6" y="240"/>
                  </a:lnTo>
                  <a:lnTo>
                    <a:pt x="138" y="238"/>
                  </a:lnTo>
                  <a:lnTo>
                    <a:pt x="138" y="236"/>
                  </a:lnTo>
                  <a:lnTo>
                    <a:pt x="140" y="236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42" y="234"/>
                  </a:lnTo>
                  <a:lnTo>
                    <a:pt x="142" y="232"/>
                  </a:lnTo>
                  <a:lnTo>
                    <a:pt x="142" y="234"/>
                  </a:lnTo>
                  <a:lnTo>
                    <a:pt x="144" y="234"/>
                  </a:lnTo>
                  <a:lnTo>
                    <a:pt x="144" y="232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4" y="230"/>
                  </a:lnTo>
                  <a:lnTo>
                    <a:pt x="142" y="230"/>
                  </a:lnTo>
                  <a:lnTo>
                    <a:pt x="142" y="232"/>
                  </a:lnTo>
                  <a:lnTo>
                    <a:pt x="142" y="230"/>
                  </a:lnTo>
                  <a:lnTo>
                    <a:pt x="140" y="230"/>
                  </a:lnTo>
                  <a:lnTo>
                    <a:pt x="140" y="232"/>
                  </a:lnTo>
                  <a:lnTo>
                    <a:pt x="140" y="234"/>
                  </a:lnTo>
                  <a:lnTo>
                    <a:pt x="138" y="234"/>
                  </a:lnTo>
                  <a:lnTo>
                    <a:pt x="138" y="236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2" y="232"/>
                  </a:lnTo>
                  <a:lnTo>
                    <a:pt x="132" y="230"/>
                  </a:lnTo>
                  <a:lnTo>
                    <a:pt x="134" y="230"/>
                  </a:lnTo>
                  <a:lnTo>
                    <a:pt x="136" y="230"/>
                  </a:lnTo>
                  <a:lnTo>
                    <a:pt x="136" y="228"/>
                  </a:lnTo>
                  <a:lnTo>
                    <a:pt x="138" y="228"/>
                  </a:lnTo>
                  <a:lnTo>
                    <a:pt x="140" y="228"/>
                  </a:lnTo>
                  <a:lnTo>
                    <a:pt x="140" y="226"/>
                  </a:lnTo>
                  <a:lnTo>
                    <a:pt x="140" y="224"/>
                  </a:lnTo>
                  <a:lnTo>
                    <a:pt x="138" y="224"/>
                  </a:lnTo>
                  <a:lnTo>
                    <a:pt x="138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4"/>
                  </a:lnTo>
                  <a:lnTo>
                    <a:pt x="136" y="224"/>
                  </a:lnTo>
                  <a:lnTo>
                    <a:pt x="134" y="222"/>
                  </a:lnTo>
                  <a:lnTo>
                    <a:pt x="136" y="222"/>
                  </a:lnTo>
                  <a:lnTo>
                    <a:pt x="138" y="222"/>
                  </a:lnTo>
                  <a:lnTo>
                    <a:pt x="140" y="222"/>
                  </a:lnTo>
                  <a:lnTo>
                    <a:pt x="138" y="222"/>
                  </a:lnTo>
                  <a:lnTo>
                    <a:pt x="136" y="222"/>
                  </a:lnTo>
                  <a:lnTo>
                    <a:pt x="136" y="220"/>
                  </a:lnTo>
                  <a:lnTo>
                    <a:pt x="138" y="218"/>
                  </a:lnTo>
                  <a:lnTo>
                    <a:pt x="140" y="218"/>
                  </a:lnTo>
                  <a:lnTo>
                    <a:pt x="138" y="218"/>
                  </a:lnTo>
                  <a:lnTo>
                    <a:pt x="138" y="216"/>
                  </a:lnTo>
                  <a:lnTo>
                    <a:pt x="136" y="216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6" y="218"/>
                  </a:lnTo>
                  <a:lnTo>
                    <a:pt x="136" y="220"/>
                  </a:lnTo>
                  <a:lnTo>
                    <a:pt x="136" y="222"/>
                  </a:lnTo>
                  <a:lnTo>
                    <a:pt x="134" y="222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4" y="220"/>
                  </a:lnTo>
                  <a:lnTo>
                    <a:pt x="136" y="220"/>
                  </a:lnTo>
                  <a:lnTo>
                    <a:pt x="136" y="218"/>
                  </a:lnTo>
                  <a:lnTo>
                    <a:pt x="134" y="220"/>
                  </a:lnTo>
                  <a:lnTo>
                    <a:pt x="134" y="218"/>
                  </a:lnTo>
                  <a:lnTo>
                    <a:pt x="134" y="220"/>
                  </a:lnTo>
                  <a:lnTo>
                    <a:pt x="132" y="220"/>
                  </a:lnTo>
                  <a:lnTo>
                    <a:pt x="132" y="218"/>
                  </a:lnTo>
                  <a:lnTo>
                    <a:pt x="132" y="216"/>
                  </a:lnTo>
                  <a:lnTo>
                    <a:pt x="134" y="216"/>
                  </a:lnTo>
                  <a:lnTo>
                    <a:pt x="134" y="214"/>
                  </a:lnTo>
                  <a:lnTo>
                    <a:pt x="132" y="214"/>
                  </a:lnTo>
                  <a:lnTo>
                    <a:pt x="132" y="216"/>
                  </a:lnTo>
                  <a:lnTo>
                    <a:pt x="130" y="214"/>
                  </a:lnTo>
                  <a:lnTo>
                    <a:pt x="130" y="212"/>
                  </a:lnTo>
                  <a:lnTo>
                    <a:pt x="130" y="210"/>
                  </a:lnTo>
                  <a:lnTo>
                    <a:pt x="130" y="212"/>
                  </a:lnTo>
                  <a:lnTo>
                    <a:pt x="132" y="212"/>
                  </a:lnTo>
                  <a:lnTo>
                    <a:pt x="132" y="214"/>
                  </a:lnTo>
                  <a:lnTo>
                    <a:pt x="134" y="214"/>
                  </a:lnTo>
                  <a:lnTo>
                    <a:pt x="134" y="212"/>
                  </a:lnTo>
                  <a:lnTo>
                    <a:pt x="132" y="212"/>
                  </a:lnTo>
                  <a:lnTo>
                    <a:pt x="132" y="210"/>
                  </a:lnTo>
                  <a:lnTo>
                    <a:pt x="132" y="212"/>
                  </a:lnTo>
                  <a:lnTo>
                    <a:pt x="130" y="210"/>
                  </a:lnTo>
                  <a:lnTo>
                    <a:pt x="130" y="208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2"/>
                  </a:lnTo>
                  <a:lnTo>
                    <a:pt x="128" y="202"/>
                  </a:lnTo>
                  <a:lnTo>
                    <a:pt x="130" y="200"/>
                  </a:lnTo>
                  <a:lnTo>
                    <a:pt x="130" y="200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30" y="194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30" y="194"/>
                  </a:lnTo>
                  <a:lnTo>
                    <a:pt x="128" y="194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28" y="202"/>
                  </a:lnTo>
                  <a:lnTo>
                    <a:pt x="128" y="204"/>
                  </a:lnTo>
                  <a:lnTo>
                    <a:pt x="128" y="206"/>
                  </a:lnTo>
                  <a:lnTo>
                    <a:pt x="128" y="208"/>
                  </a:lnTo>
                  <a:lnTo>
                    <a:pt x="128" y="210"/>
                  </a:lnTo>
                  <a:lnTo>
                    <a:pt x="128" y="212"/>
                  </a:lnTo>
                  <a:lnTo>
                    <a:pt x="128" y="214"/>
                  </a:lnTo>
                  <a:lnTo>
                    <a:pt x="128" y="216"/>
                  </a:lnTo>
                  <a:lnTo>
                    <a:pt x="128" y="214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6" y="214"/>
                  </a:lnTo>
                  <a:lnTo>
                    <a:pt x="126" y="216"/>
                  </a:lnTo>
                  <a:lnTo>
                    <a:pt x="124" y="216"/>
                  </a:lnTo>
                  <a:lnTo>
                    <a:pt x="124" y="218"/>
                  </a:lnTo>
                  <a:lnTo>
                    <a:pt x="124" y="216"/>
                  </a:lnTo>
                  <a:lnTo>
                    <a:pt x="122" y="216"/>
                  </a:lnTo>
                  <a:lnTo>
                    <a:pt x="122" y="218"/>
                  </a:lnTo>
                  <a:lnTo>
                    <a:pt x="120" y="218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0" y="212"/>
                  </a:lnTo>
                  <a:lnTo>
                    <a:pt x="122" y="212"/>
                  </a:lnTo>
                  <a:lnTo>
                    <a:pt x="124" y="212"/>
                  </a:lnTo>
                  <a:lnTo>
                    <a:pt x="124" y="210"/>
                  </a:lnTo>
                  <a:lnTo>
                    <a:pt x="124" y="208"/>
                  </a:lnTo>
                  <a:lnTo>
                    <a:pt x="124" y="206"/>
                  </a:lnTo>
                  <a:lnTo>
                    <a:pt x="124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2" y="204"/>
                  </a:lnTo>
                  <a:lnTo>
                    <a:pt x="122" y="202"/>
                  </a:lnTo>
                  <a:lnTo>
                    <a:pt x="120" y="202"/>
                  </a:lnTo>
                  <a:lnTo>
                    <a:pt x="122" y="202"/>
                  </a:lnTo>
                  <a:lnTo>
                    <a:pt x="120" y="204"/>
                  </a:lnTo>
                  <a:lnTo>
                    <a:pt x="120" y="206"/>
                  </a:lnTo>
                  <a:lnTo>
                    <a:pt x="120" y="208"/>
                  </a:lnTo>
                  <a:lnTo>
                    <a:pt x="122" y="208"/>
                  </a:lnTo>
                  <a:lnTo>
                    <a:pt x="120" y="208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20" y="210"/>
                  </a:lnTo>
                  <a:lnTo>
                    <a:pt x="120" y="208"/>
                  </a:lnTo>
                  <a:lnTo>
                    <a:pt x="120" y="210"/>
                  </a:lnTo>
                  <a:lnTo>
                    <a:pt x="120" y="212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4" y="210"/>
                  </a:lnTo>
                  <a:lnTo>
                    <a:pt x="114" y="208"/>
                  </a:lnTo>
                  <a:lnTo>
                    <a:pt x="112" y="208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6"/>
                  </a:lnTo>
                  <a:lnTo>
                    <a:pt x="114" y="206"/>
                  </a:lnTo>
                  <a:lnTo>
                    <a:pt x="116" y="206"/>
                  </a:lnTo>
                  <a:lnTo>
                    <a:pt x="118" y="204"/>
                  </a:lnTo>
                  <a:lnTo>
                    <a:pt x="116" y="204"/>
                  </a:lnTo>
                  <a:lnTo>
                    <a:pt x="114" y="204"/>
                  </a:lnTo>
                  <a:lnTo>
                    <a:pt x="114" y="202"/>
                  </a:lnTo>
                  <a:lnTo>
                    <a:pt x="116" y="200"/>
                  </a:lnTo>
                  <a:lnTo>
                    <a:pt x="116" y="200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4" y="200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196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2" y="198"/>
                  </a:lnTo>
                  <a:lnTo>
                    <a:pt x="122" y="196"/>
                  </a:lnTo>
                  <a:lnTo>
                    <a:pt x="122" y="194"/>
                  </a:lnTo>
                  <a:lnTo>
                    <a:pt x="122" y="192"/>
                  </a:lnTo>
                  <a:lnTo>
                    <a:pt x="124" y="192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6"/>
                  </a:lnTo>
                  <a:lnTo>
                    <a:pt x="120" y="194"/>
                  </a:lnTo>
                  <a:lnTo>
                    <a:pt x="118" y="194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18" y="188"/>
                  </a:lnTo>
                  <a:lnTo>
                    <a:pt x="120" y="188"/>
                  </a:lnTo>
                  <a:lnTo>
                    <a:pt x="120" y="186"/>
                  </a:lnTo>
                  <a:lnTo>
                    <a:pt x="118" y="186"/>
                  </a:lnTo>
                  <a:lnTo>
                    <a:pt x="116" y="186"/>
                  </a:lnTo>
                  <a:lnTo>
                    <a:pt x="116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2" y="188"/>
                  </a:lnTo>
                  <a:lnTo>
                    <a:pt x="112" y="190"/>
                  </a:lnTo>
                  <a:lnTo>
                    <a:pt x="112" y="192"/>
                  </a:lnTo>
                  <a:lnTo>
                    <a:pt x="110" y="194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0" y="192"/>
                  </a:lnTo>
                  <a:lnTo>
                    <a:pt x="110" y="190"/>
                  </a:lnTo>
                  <a:lnTo>
                    <a:pt x="110" y="188"/>
                  </a:lnTo>
                  <a:lnTo>
                    <a:pt x="110" y="186"/>
                  </a:lnTo>
                  <a:lnTo>
                    <a:pt x="112" y="186"/>
                  </a:lnTo>
                  <a:lnTo>
                    <a:pt x="112" y="184"/>
                  </a:lnTo>
                  <a:lnTo>
                    <a:pt x="112" y="182"/>
                  </a:lnTo>
                  <a:lnTo>
                    <a:pt x="114" y="180"/>
                  </a:lnTo>
                  <a:lnTo>
                    <a:pt x="114" y="178"/>
                  </a:lnTo>
                  <a:lnTo>
                    <a:pt x="112" y="178"/>
                  </a:lnTo>
                  <a:lnTo>
                    <a:pt x="112" y="176"/>
                  </a:lnTo>
                  <a:lnTo>
                    <a:pt x="112" y="174"/>
                  </a:lnTo>
                  <a:lnTo>
                    <a:pt x="110" y="174"/>
                  </a:lnTo>
                  <a:lnTo>
                    <a:pt x="110" y="172"/>
                  </a:lnTo>
                  <a:lnTo>
                    <a:pt x="112" y="172"/>
                  </a:lnTo>
                  <a:lnTo>
                    <a:pt x="112" y="170"/>
                  </a:lnTo>
                  <a:lnTo>
                    <a:pt x="110" y="170"/>
                  </a:lnTo>
                  <a:lnTo>
                    <a:pt x="110" y="172"/>
                  </a:lnTo>
                  <a:lnTo>
                    <a:pt x="108" y="170"/>
                  </a:lnTo>
                  <a:lnTo>
                    <a:pt x="108" y="168"/>
                  </a:lnTo>
                  <a:lnTo>
                    <a:pt x="108" y="166"/>
                  </a:lnTo>
                  <a:lnTo>
                    <a:pt x="108" y="164"/>
                  </a:lnTo>
                  <a:lnTo>
                    <a:pt x="108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2" y="160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6" y="160"/>
                  </a:lnTo>
                  <a:lnTo>
                    <a:pt x="114" y="160"/>
                  </a:lnTo>
                  <a:lnTo>
                    <a:pt x="112" y="160"/>
                  </a:lnTo>
                  <a:lnTo>
                    <a:pt x="110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6" y="162"/>
                  </a:lnTo>
                  <a:lnTo>
                    <a:pt x="106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4" y="166"/>
                  </a:lnTo>
                  <a:lnTo>
                    <a:pt x="104" y="168"/>
                  </a:lnTo>
                  <a:lnTo>
                    <a:pt x="106" y="168"/>
                  </a:lnTo>
                  <a:lnTo>
                    <a:pt x="106" y="170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10" y="176"/>
                  </a:lnTo>
                  <a:lnTo>
                    <a:pt x="110" y="178"/>
                  </a:lnTo>
                  <a:lnTo>
                    <a:pt x="110" y="180"/>
                  </a:lnTo>
                  <a:lnTo>
                    <a:pt x="108" y="180"/>
                  </a:lnTo>
                  <a:lnTo>
                    <a:pt x="106" y="180"/>
                  </a:lnTo>
                  <a:lnTo>
                    <a:pt x="106" y="182"/>
                  </a:lnTo>
                  <a:lnTo>
                    <a:pt x="104" y="182"/>
                  </a:lnTo>
                  <a:lnTo>
                    <a:pt x="102" y="182"/>
                  </a:lnTo>
                  <a:lnTo>
                    <a:pt x="102" y="180"/>
                  </a:lnTo>
                  <a:lnTo>
                    <a:pt x="100" y="180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0" y="176"/>
                  </a:lnTo>
                  <a:lnTo>
                    <a:pt x="98" y="176"/>
                  </a:lnTo>
                  <a:lnTo>
                    <a:pt x="98" y="174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8"/>
                  </a:lnTo>
                  <a:lnTo>
                    <a:pt x="96" y="168"/>
                  </a:lnTo>
                  <a:lnTo>
                    <a:pt x="96" y="166"/>
                  </a:lnTo>
                  <a:lnTo>
                    <a:pt x="94" y="166"/>
                  </a:lnTo>
                  <a:lnTo>
                    <a:pt x="94" y="164"/>
                  </a:lnTo>
                  <a:lnTo>
                    <a:pt x="94" y="162"/>
                  </a:lnTo>
                  <a:lnTo>
                    <a:pt x="96" y="162"/>
                  </a:lnTo>
                  <a:lnTo>
                    <a:pt x="94" y="162"/>
                  </a:lnTo>
                  <a:lnTo>
                    <a:pt x="92" y="162"/>
                  </a:lnTo>
                  <a:lnTo>
                    <a:pt x="90" y="164"/>
                  </a:lnTo>
                  <a:lnTo>
                    <a:pt x="90" y="166"/>
                  </a:lnTo>
                  <a:lnTo>
                    <a:pt x="90" y="168"/>
                  </a:lnTo>
                  <a:lnTo>
                    <a:pt x="88" y="168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6" y="170"/>
                  </a:lnTo>
                  <a:lnTo>
                    <a:pt x="84" y="170"/>
                  </a:lnTo>
                  <a:lnTo>
                    <a:pt x="82" y="170"/>
                  </a:lnTo>
                  <a:lnTo>
                    <a:pt x="84" y="170"/>
                  </a:lnTo>
                  <a:lnTo>
                    <a:pt x="82" y="172"/>
                  </a:lnTo>
                  <a:lnTo>
                    <a:pt x="82" y="170"/>
                  </a:lnTo>
                  <a:lnTo>
                    <a:pt x="80" y="170"/>
                  </a:lnTo>
                  <a:lnTo>
                    <a:pt x="80" y="172"/>
                  </a:lnTo>
                  <a:lnTo>
                    <a:pt x="78" y="172"/>
                  </a:lnTo>
                  <a:lnTo>
                    <a:pt x="78" y="174"/>
                  </a:lnTo>
                  <a:lnTo>
                    <a:pt x="78" y="172"/>
                  </a:lnTo>
                  <a:lnTo>
                    <a:pt x="76" y="172"/>
                  </a:lnTo>
                  <a:lnTo>
                    <a:pt x="76" y="170"/>
                  </a:lnTo>
                  <a:lnTo>
                    <a:pt x="76" y="168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4"/>
                  </a:lnTo>
                  <a:lnTo>
                    <a:pt x="84" y="162"/>
                  </a:lnTo>
                  <a:lnTo>
                    <a:pt x="86" y="162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4" y="162"/>
                  </a:lnTo>
                  <a:lnTo>
                    <a:pt x="74" y="164"/>
                  </a:lnTo>
                  <a:lnTo>
                    <a:pt x="74" y="162"/>
                  </a:lnTo>
                  <a:lnTo>
                    <a:pt x="72" y="162"/>
                  </a:lnTo>
                  <a:lnTo>
                    <a:pt x="70" y="162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2" y="162"/>
                  </a:lnTo>
                  <a:lnTo>
                    <a:pt x="70" y="164"/>
                  </a:lnTo>
                  <a:lnTo>
                    <a:pt x="70" y="162"/>
                  </a:lnTo>
                  <a:lnTo>
                    <a:pt x="68" y="162"/>
                  </a:lnTo>
                  <a:lnTo>
                    <a:pt x="70" y="162"/>
                  </a:lnTo>
                  <a:lnTo>
                    <a:pt x="68" y="160"/>
                  </a:lnTo>
                  <a:lnTo>
                    <a:pt x="66" y="160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8" y="156"/>
                  </a:lnTo>
                  <a:lnTo>
                    <a:pt x="56" y="154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6" y="152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6" y="152"/>
                  </a:lnTo>
                  <a:lnTo>
                    <a:pt x="56" y="150"/>
                  </a:lnTo>
                  <a:lnTo>
                    <a:pt x="58" y="150"/>
                  </a:lnTo>
                  <a:lnTo>
                    <a:pt x="58" y="148"/>
                  </a:lnTo>
                  <a:lnTo>
                    <a:pt x="60" y="148"/>
                  </a:lnTo>
                  <a:lnTo>
                    <a:pt x="62" y="148"/>
                  </a:lnTo>
                  <a:lnTo>
                    <a:pt x="64" y="148"/>
                  </a:lnTo>
                  <a:lnTo>
                    <a:pt x="64" y="150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8" y="148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2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4" y="152"/>
                  </a:lnTo>
                  <a:lnTo>
                    <a:pt x="86" y="152"/>
                  </a:lnTo>
                  <a:lnTo>
                    <a:pt x="88" y="152"/>
                  </a:lnTo>
                  <a:lnTo>
                    <a:pt x="90" y="152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0" y="148"/>
                  </a:lnTo>
                  <a:lnTo>
                    <a:pt x="78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2" y="142"/>
                  </a:lnTo>
                  <a:lnTo>
                    <a:pt x="72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6" y="136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36"/>
                  </a:lnTo>
                  <a:lnTo>
                    <a:pt x="70" y="136"/>
                  </a:lnTo>
                  <a:lnTo>
                    <a:pt x="68" y="136"/>
                  </a:lnTo>
                  <a:lnTo>
                    <a:pt x="68" y="134"/>
                  </a:lnTo>
                  <a:lnTo>
                    <a:pt x="68" y="136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6" y="132"/>
                  </a:lnTo>
                  <a:lnTo>
                    <a:pt x="68" y="132"/>
                  </a:lnTo>
                  <a:lnTo>
                    <a:pt x="68" y="130"/>
                  </a:lnTo>
                  <a:lnTo>
                    <a:pt x="68" y="128"/>
                  </a:lnTo>
                  <a:lnTo>
                    <a:pt x="68" y="126"/>
                  </a:lnTo>
                  <a:lnTo>
                    <a:pt x="68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2" y="122"/>
                  </a:lnTo>
                  <a:lnTo>
                    <a:pt x="70" y="122"/>
                  </a:lnTo>
                  <a:lnTo>
                    <a:pt x="70" y="120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2" y="116"/>
                  </a:lnTo>
                  <a:lnTo>
                    <a:pt x="72" y="114"/>
                  </a:lnTo>
                  <a:lnTo>
                    <a:pt x="74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0"/>
                  </a:lnTo>
                  <a:lnTo>
                    <a:pt x="80" y="110"/>
                  </a:lnTo>
                  <a:lnTo>
                    <a:pt x="82" y="110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2" y="112"/>
                  </a:lnTo>
                  <a:lnTo>
                    <a:pt x="70" y="112"/>
                  </a:lnTo>
                  <a:lnTo>
                    <a:pt x="70" y="110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6" y="112"/>
                  </a:lnTo>
                  <a:lnTo>
                    <a:pt x="66" y="114"/>
                  </a:lnTo>
                  <a:lnTo>
                    <a:pt x="64" y="114"/>
                  </a:lnTo>
                  <a:lnTo>
                    <a:pt x="64" y="116"/>
                  </a:lnTo>
                  <a:lnTo>
                    <a:pt x="62" y="116"/>
                  </a:lnTo>
                  <a:lnTo>
                    <a:pt x="60" y="116"/>
                  </a:lnTo>
                  <a:lnTo>
                    <a:pt x="60" y="118"/>
                  </a:lnTo>
                  <a:lnTo>
                    <a:pt x="58" y="116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8" y="118"/>
                  </a:lnTo>
                  <a:lnTo>
                    <a:pt x="56" y="118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50" y="112"/>
                  </a:lnTo>
                  <a:lnTo>
                    <a:pt x="48" y="110"/>
                  </a:lnTo>
                  <a:lnTo>
                    <a:pt x="46" y="108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50" y="102"/>
                  </a:lnTo>
                  <a:lnTo>
                    <a:pt x="50" y="100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00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8"/>
                  </a:lnTo>
                  <a:lnTo>
                    <a:pt x="52" y="98"/>
                  </a:lnTo>
                  <a:lnTo>
                    <a:pt x="52" y="100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8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2" y="94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2" y="94"/>
                  </a:lnTo>
                  <a:lnTo>
                    <a:pt x="54" y="94"/>
                  </a:lnTo>
                  <a:lnTo>
                    <a:pt x="54" y="92"/>
                  </a:lnTo>
                  <a:lnTo>
                    <a:pt x="54" y="94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2" y="86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8" y="82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6" y="74"/>
                  </a:lnTo>
                  <a:lnTo>
                    <a:pt x="66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4" y="72"/>
                  </a:lnTo>
                  <a:lnTo>
                    <a:pt x="62" y="72"/>
                  </a:lnTo>
                  <a:lnTo>
                    <a:pt x="64" y="72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60" y="74"/>
                  </a:lnTo>
                  <a:lnTo>
                    <a:pt x="60" y="72"/>
                  </a:lnTo>
                  <a:lnTo>
                    <a:pt x="62" y="72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6" y="68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6" y="60"/>
                  </a:lnTo>
                  <a:lnTo>
                    <a:pt x="58" y="60"/>
                  </a:lnTo>
                  <a:lnTo>
                    <a:pt x="58" y="62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58" y="54"/>
                  </a:lnTo>
                  <a:lnTo>
                    <a:pt x="58" y="52"/>
                  </a:lnTo>
                  <a:lnTo>
                    <a:pt x="56" y="52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2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6" y="36"/>
                  </a:lnTo>
                  <a:lnTo>
                    <a:pt x="56" y="34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2" y="28"/>
                  </a:lnTo>
                  <a:lnTo>
                    <a:pt x="50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0" name="Freeform 833">
              <a:extLst>
                <a:ext uri="{FF2B5EF4-FFF2-40B4-BE49-F238E27FC236}">
                  <a16:creationId xmlns:a16="http://schemas.microsoft.com/office/drawing/2014/main" id="{B9C2CC18-1A86-2F4C-151D-D78843E0F0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37690" y="5189541"/>
              <a:ext cx="276225" cy="304801"/>
            </a:xfrm>
            <a:custGeom>
              <a:avLst/>
              <a:gdLst>
                <a:gd name="T0" fmla="*/ 56 w 174"/>
                <a:gd name="T1" fmla="*/ 156 h 192"/>
                <a:gd name="T2" fmla="*/ 58 w 174"/>
                <a:gd name="T3" fmla="*/ 152 h 192"/>
                <a:gd name="T4" fmla="*/ 36 w 174"/>
                <a:gd name="T5" fmla="*/ 132 h 192"/>
                <a:gd name="T6" fmla="*/ 86 w 174"/>
                <a:gd name="T7" fmla="*/ 126 h 192"/>
                <a:gd name="T8" fmla="*/ 82 w 174"/>
                <a:gd name="T9" fmla="*/ 132 h 192"/>
                <a:gd name="T10" fmla="*/ 14 w 174"/>
                <a:gd name="T11" fmla="*/ 120 h 192"/>
                <a:gd name="T12" fmla="*/ 12 w 174"/>
                <a:gd name="T13" fmla="*/ 114 h 192"/>
                <a:gd name="T14" fmla="*/ 6 w 174"/>
                <a:gd name="T15" fmla="*/ 112 h 192"/>
                <a:gd name="T16" fmla="*/ 12 w 174"/>
                <a:gd name="T17" fmla="*/ 106 h 192"/>
                <a:gd name="T18" fmla="*/ 58 w 174"/>
                <a:gd name="T19" fmla="*/ 94 h 192"/>
                <a:gd name="T20" fmla="*/ 52 w 174"/>
                <a:gd name="T21" fmla="*/ 110 h 192"/>
                <a:gd name="T22" fmla="*/ 74 w 174"/>
                <a:gd name="T23" fmla="*/ 116 h 192"/>
                <a:gd name="T24" fmla="*/ 70 w 174"/>
                <a:gd name="T25" fmla="*/ 118 h 192"/>
                <a:gd name="T26" fmla="*/ 76 w 174"/>
                <a:gd name="T27" fmla="*/ 140 h 192"/>
                <a:gd name="T28" fmla="*/ 70 w 174"/>
                <a:gd name="T29" fmla="*/ 148 h 192"/>
                <a:gd name="T30" fmla="*/ 52 w 174"/>
                <a:gd name="T31" fmla="*/ 144 h 192"/>
                <a:gd name="T32" fmla="*/ 50 w 174"/>
                <a:gd name="T33" fmla="*/ 136 h 192"/>
                <a:gd name="T34" fmla="*/ 46 w 174"/>
                <a:gd name="T35" fmla="*/ 128 h 192"/>
                <a:gd name="T36" fmla="*/ 40 w 174"/>
                <a:gd name="T37" fmla="*/ 126 h 192"/>
                <a:gd name="T38" fmla="*/ 30 w 174"/>
                <a:gd name="T39" fmla="*/ 122 h 192"/>
                <a:gd name="T40" fmla="*/ 30 w 174"/>
                <a:gd name="T41" fmla="*/ 106 h 192"/>
                <a:gd name="T42" fmla="*/ 44 w 174"/>
                <a:gd name="T43" fmla="*/ 90 h 192"/>
                <a:gd name="T44" fmla="*/ 48 w 174"/>
                <a:gd name="T45" fmla="*/ 82 h 192"/>
                <a:gd name="T46" fmla="*/ 32 w 174"/>
                <a:gd name="T47" fmla="*/ 72 h 192"/>
                <a:gd name="T48" fmla="*/ 32 w 174"/>
                <a:gd name="T49" fmla="*/ 96 h 192"/>
                <a:gd name="T50" fmla="*/ 2 w 174"/>
                <a:gd name="T51" fmla="*/ 92 h 192"/>
                <a:gd name="T52" fmla="*/ 10 w 174"/>
                <a:gd name="T53" fmla="*/ 72 h 192"/>
                <a:gd name="T54" fmla="*/ 36 w 174"/>
                <a:gd name="T55" fmla="*/ 68 h 192"/>
                <a:gd name="T56" fmla="*/ 60 w 174"/>
                <a:gd name="T57" fmla="*/ 92 h 192"/>
                <a:gd name="T58" fmla="*/ 56 w 174"/>
                <a:gd name="T59" fmla="*/ 64 h 192"/>
                <a:gd name="T60" fmla="*/ 76 w 174"/>
                <a:gd name="T61" fmla="*/ 86 h 192"/>
                <a:gd name="T62" fmla="*/ 94 w 174"/>
                <a:gd name="T63" fmla="*/ 102 h 192"/>
                <a:gd name="T64" fmla="*/ 86 w 174"/>
                <a:gd name="T65" fmla="*/ 108 h 192"/>
                <a:gd name="T66" fmla="*/ 76 w 174"/>
                <a:gd name="T67" fmla="*/ 114 h 192"/>
                <a:gd name="T68" fmla="*/ 42 w 174"/>
                <a:gd name="T69" fmla="*/ 60 h 192"/>
                <a:gd name="T70" fmla="*/ 46 w 174"/>
                <a:gd name="T71" fmla="*/ 56 h 192"/>
                <a:gd name="T72" fmla="*/ 40 w 174"/>
                <a:gd name="T73" fmla="*/ 36 h 192"/>
                <a:gd name="T74" fmla="*/ 50 w 174"/>
                <a:gd name="T75" fmla="*/ 46 h 192"/>
                <a:gd name="T76" fmla="*/ 52 w 174"/>
                <a:gd name="T77" fmla="*/ 38 h 192"/>
                <a:gd name="T78" fmla="*/ 110 w 174"/>
                <a:gd name="T79" fmla="*/ 46 h 192"/>
                <a:gd name="T80" fmla="*/ 168 w 174"/>
                <a:gd name="T81" fmla="*/ 88 h 192"/>
                <a:gd name="T82" fmla="*/ 168 w 174"/>
                <a:gd name="T83" fmla="*/ 108 h 192"/>
                <a:gd name="T84" fmla="*/ 140 w 174"/>
                <a:gd name="T85" fmla="*/ 118 h 192"/>
                <a:gd name="T86" fmla="*/ 130 w 174"/>
                <a:gd name="T87" fmla="*/ 136 h 192"/>
                <a:gd name="T88" fmla="*/ 114 w 174"/>
                <a:gd name="T89" fmla="*/ 130 h 192"/>
                <a:gd name="T90" fmla="*/ 94 w 174"/>
                <a:gd name="T91" fmla="*/ 152 h 192"/>
                <a:gd name="T92" fmla="*/ 90 w 174"/>
                <a:gd name="T93" fmla="*/ 178 h 192"/>
                <a:gd name="T94" fmla="*/ 78 w 174"/>
                <a:gd name="T95" fmla="*/ 190 h 192"/>
                <a:gd name="T96" fmla="*/ 70 w 174"/>
                <a:gd name="T97" fmla="*/ 178 h 192"/>
                <a:gd name="T98" fmla="*/ 86 w 174"/>
                <a:gd name="T99" fmla="*/ 170 h 192"/>
                <a:gd name="T100" fmla="*/ 82 w 174"/>
                <a:gd name="T101" fmla="*/ 148 h 192"/>
                <a:gd name="T102" fmla="*/ 94 w 174"/>
                <a:gd name="T103" fmla="*/ 142 h 192"/>
                <a:gd name="T104" fmla="*/ 96 w 174"/>
                <a:gd name="T105" fmla="*/ 112 h 192"/>
                <a:gd name="T106" fmla="*/ 122 w 174"/>
                <a:gd name="T107" fmla="*/ 110 h 192"/>
                <a:gd name="T108" fmla="*/ 132 w 174"/>
                <a:gd name="T109" fmla="*/ 102 h 192"/>
                <a:gd name="T110" fmla="*/ 108 w 174"/>
                <a:gd name="T111" fmla="*/ 104 h 192"/>
                <a:gd name="T112" fmla="*/ 92 w 174"/>
                <a:gd name="T113" fmla="*/ 82 h 192"/>
                <a:gd name="T114" fmla="*/ 76 w 174"/>
                <a:gd name="T115" fmla="*/ 78 h 192"/>
                <a:gd name="T116" fmla="*/ 64 w 174"/>
                <a:gd name="T117" fmla="*/ 60 h 192"/>
                <a:gd name="T118" fmla="*/ 70 w 174"/>
                <a:gd name="T119" fmla="*/ 36 h 192"/>
                <a:gd name="T120" fmla="*/ 56 w 174"/>
                <a:gd name="T121" fmla="*/ 36 h 192"/>
                <a:gd name="T122" fmla="*/ 60 w 174"/>
                <a:gd name="T123" fmla="*/ 28 h 192"/>
                <a:gd name="T124" fmla="*/ 70 w 174"/>
                <a:gd name="T125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92">
                  <a:moveTo>
                    <a:pt x="64" y="158"/>
                  </a:moveTo>
                  <a:lnTo>
                    <a:pt x="62" y="158"/>
                  </a:lnTo>
                  <a:lnTo>
                    <a:pt x="64" y="160"/>
                  </a:lnTo>
                  <a:lnTo>
                    <a:pt x="62" y="160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4" y="158"/>
                  </a:lnTo>
                  <a:close/>
                  <a:moveTo>
                    <a:pt x="58" y="152"/>
                  </a:moveTo>
                  <a:lnTo>
                    <a:pt x="60" y="152"/>
                  </a:lnTo>
                  <a:lnTo>
                    <a:pt x="60" y="154"/>
                  </a:lnTo>
                  <a:lnTo>
                    <a:pt x="62" y="154"/>
                  </a:lnTo>
                  <a:lnTo>
                    <a:pt x="62" y="156"/>
                  </a:lnTo>
                  <a:lnTo>
                    <a:pt x="60" y="156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8" y="156"/>
                  </a:lnTo>
                  <a:lnTo>
                    <a:pt x="56" y="156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6" y="154"/>
                  </a:lnTo>
                  <a:lnTo>
                    <a:pt x="56" y="152"/>
                  </a:lnTo>
                  <a:lnTo>
                    <a:pt x="58" y="152"/>
                  </a:lnTo>
                  <a:close/>
                  <a:moveTo>
                    <a:pt x="64" y="152"/>
                  </a:move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0" y="152"/>
                  </a:lnTo>
                  <a:lnTo>
                    <a:pt x="62" y="152"/>
                  </a:lnTo>
                  <a:lnTo>
                    <a:pt x="64" y="152"/>
                  </a:lnTo>
                  <a:close/>
                  <a:moveTo>
                    <a:pt x="64" y="152"/>
                  </a:moveTo>
                  <a:lnTo>
                    <a:pt x="66" y="152"/>
                  </a:lnTo>
                  <a:lnTo>
                    <a:pt x="64" y="152"/>
                  </a:lnTo>
                  <a:lnTo>
                    <a:pt x="64" y="150"/>
                  </a:lnTo>
                  <a:lnTo>
                    <a:pt x="64" y="152"/>
                  </a:lnTo>
                  <a:close/>
                  <a:moveTo>
                    <a:pt x="58" y="150"/>
                  </a:moveTo>
                  <a:lnTo>
                    <a:pt x="60" y="150"/>
                  </a:lnTo>
                  <a:lnTo>
                    <a:pt x="60" y="152"/>
                  </a:lnTo>
                  <a:lnTo>
                    <a:pt x="58" y="152"/>
                  </a:lnTo>
                  <a:lnTo>
                    <a:pt x="58" y="150"/>
                  </a:lnTo>
                  <a:close/>
                  <a:moveTo>
                    <a:pt x="74" y="150"/>
                  </a:moveTo>
                  <a:lnTo>
                    <a:pt x="74" y="148"/>
                  </a:lnTo>
                  <a:lnTo>
                    <a:pt x="74" y="150"/>
                  </a:lnTo>
                  <a:lnTo>
                    <a:pt x="76" y="150"/>
                  </a:lnTo>
                  <a:lnTo>
                    <a:pt x="74" y="150"/>
                  </a:lnTo>
                  <a:close/>
                  <a:moveTo>
                    <a:pt x="86" y="142"/>
                  </a:moveTo>
                  <a:lnTo>
                    <a:pt x="84" y="142"/>
                  </a:lnTo>
                  <a:lnTo>
                    <a:pt x="84" y="140"/>
                  </a:lnTo>
                  <a:lnTo>
                    <a:pt x="86" y="142"/>
                  </a:lnTo>
                  <a:close/>
                  <a:moveTo>
                    <a:pt x="38" y="134"/>
                  </a:moveTo>
                  <a:lnTo>
                    <a:pt x="38" y="136"/>
                  </a:lnTo>
                  <a:lnTo>
                    <a:pt x="38" y="134"/>
                  </a:lnTo>
                  <a:close/>
                  <a:moveTo>
                    <a:pt x="80" y="134"/>
                  </a:moveTo>
                  <a:lnTo>
                    <a:pt x="78" y="132"/>
                  </a:lnTo>
                  <a:lnTo>
                    <a:pt x="80" y="132"/>
                  </a:lnTo>
                  <a:lnTo>
                    <a:pt x="80" y="134"/>
                  </a:lnTo>
                  <a:close/>
                  <a:moveTo>
                    <a:pt x="36" y="134"/>
                  </a:moveTo>
                  <a:lnTo>
                    <a:pt x="36" y="132"/>
                  </a:lnTo>
                  <a:lnTo>
                    <a:pt x="36" y="130"/>
                  </a:lnTo>
                  <a:lnTo>
                    <a:pt x="36" y="132"/>
                  </a:lnTo>
                  <a:lnTo>
                    <a:pt x="36" y="134"/>
                  </a:lnTo>
                  <a:close/>
                  <a:moveTo>
                    <a:pt x="74" y="132"/>
                  </a:moveTo>
                  <a:lnTo>
                    <a:pt x="74" y="130"/>
                  </a:lnTo>
                  <a:lnTo>
                    <a:pt x="74" y="130"/>
                  </a:lnTo>
                  <a:lnTo>
                    <a:pt x="74" y="132"/>
                  </a:lnTo>
                  <a:close/>
                  <a:moveTo>
                    <a:pt x="78" y="130"/>
                  </a:moveTo>
                  <a:lnTo>
                    <a:pt x="76" y="130"/>
                  </a:lnTo>
                  <a:lnTo>
                    <a:pt x="78" y="130"/>
                  </a:lnTo>
                  <a:close/>
                  <a:moveTo>
                    <a:pt x="44" y="130"/>
                  </a:moveTo>
                  <a:lnTo>
                    <a:pt x="42" y="130"/>
                  </a:lnTo>
                  <a:lnTo>
                    <a:pt x="42" y="128"/>
                  </a:lnTo>
                  <a:lnTo>
                    <a:pt x="44" y="128"/>
                  </a:lnTo>
                  <a:lnTo>
                    <a:pt x="44" y="130"/>
                  </a:lnTo>
                  <a:close/>
                  <a:moveTo>
                    <a:pt x="82" y="128"/>
                  </a:moveTo>
                  <a:lnTo>
                    <a:pt x="80" y="128"/>
                  </a:lnTo>
                  <a:lnTo>
                    <a:pt x="82" y="126"/>
                  </a:lnTo>
                  <a:lnTo>
                    <a:pt x="82" y="128"/>
                  </a:lnTo>
                  <a:close/>
                  <a:moveTo>
                    <a:pt x="80" y="126"/>
                  </a:moveTo>
                  <a:lnTo>
                    <a:pt x="80" y="124"/>
                  </a:lnTo>
                  <a:lnTo>
                    <a:pt x="80" y="126"/>
                  </a:lnTo>
                  <a:close/>
                  <a:moveTo>
                    <a:pt x="86" y="126"/>
                  </a:moveTo>
                  <a:lnTo>
                    <a:pt x="88" y="126"/>
                  </a:lnTo>
                  <a:lnTo>
                    <a:pt x="88" y="128"/>
                  </a:lnTo>
                  <a:lnTo>
                    <a:pt x="88" y="130"/>
                  </a:lnTo>
                  <a:lnTo>
                    <a:pt x="90" y="132"/>
                  </a:lnTo>
                  <a:lnTo>
                    <a:pt x="90" y="134"/>
                  </a:lnTo>
                  <a:lnTo>
                    <a:pt x="90" y="136"/>
                  </a:lnTo>
                  <a:lnTo>
                    <a:pt x="90" y="138"/>
                  </a:lnTo>
                  <a:lnTo>
                    <a:pt x="88" y="138"/>
                  </a:lnTo>
                  <a:lnTo>
                    <a:pt x="88" y="140"/>
                  </a:lnTo>
                  <a:lnTo>
                    <a:pt x="88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36"/>
                  </a:lnTo>
                  <a:lnTo>
                    <a:pt x="84" y="136"/>
                  </a:lnTo>
                  <a:lnTo>
                    <a:pt x="84" y="134"/>
                  </a:lnTo>
                  <a:lnTo>
                    <a:pt x="84" y="132"/>
                  </a:lnTo>
                  <a:lnTo>
                    <a:pt x="84" y="134"/>
                  </a:lnTo>
                  <a:lnTo>
                    <a:pt x="82" y="132"/>
                  </a:lnTo>
                  <a:lnTo>
                    <a:pt x="84" y="132"/>
                  </a:lnTo>
                  <a:lnTo>
                    <a:pt x="84" y="130"/>
                  </a:lnTo>
                  <a:lnTo>
                    <a:pt x="84" y="128"/>
                  </a:lnTo>
                  <a:lnTo>
                    <a:pt x="86" y="126"/>
                  </a:lnTo>
                  <a:lnTo>
                    <a:pt x="86" y="124"/>
                  </a:lnTo>
                  <a:lnTo>
                    <a:pt x="86" y="126"/>
                  </a:lnTo>
                  <a:close/>
                  <a:moveTo>
                    <a:pt x="84" y="122"/>
                  </a:moveTo>
                  <a:lnTo>
                    <a:pt x="82" y="124"/>
                  </a:lnTo>
                  <a:lnTo>
                    <a:pt x="82" y="122"/>
                  </a:lnTo>
                  <a:lnTo>
                    <a:pt x="84" y="122"/>
                  </a:lnTo>
                  <a:close/>
                  <a:moveTo>
                    <a:pt x="16" y="118"/>
                  </a:moveTo>
                  <a:lnTo>
                    <a:pt x="16" y="120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4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0"/>
                  </a:lnTo>
                  <a:lnTo>
                    <a:pt x="16" y="120"/>
                  </a:lnTo>
                  <a:lnTo>
                    <a:pt x="14" y="120"/>
                  </a:lnTo>
                  <a:lnTo>
                    <a:pt x="16" y="118"/>
                  </a:lnTo>
                  <a:close/>
                  <a:moveTo>
                    <a:pt x="12" y="116"/>
                  </a:moveTo>
                  <a:lnTo>
                    <a:pt x="12" y="118"/>
                  </a:lnTo>
                  <a:lnTo>
                    <a:pt x="14" y="118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20"/>
                  </a:lnTo>
                  <a:lnTo>
                    <a:pt x="10" y="118"/>
                  </a:lnTo>
                  <a:lnTo>
                    <a:pt x="12" y="118"/>
                  </a:lnTo>
                  <a:lnTo>
                    <a:pt x="12" y="116"/>
                  </a:lnTo>
                  <a:close/>
                  <a:moveTo>
                    <a:pt x="16" y="118"/>
                  </a:moveTo>
                  <a:lnTo>
                    <a:pt x="14" y="118"/>
                  </a:lnTo>
                  <a:lnTo>
                    <a:pt x="14" y="116"/>
                  </a:lnTo>
                  <a:lnTo>
                    <a:pt x="14" y="118"/>
                  </a:lnTo>
                  <a:lnTo>
                    <a:pt x="16" y="118"/>
                  </a:lnTo>
                  <a:close/>
                  <a:moveTo>
                    <a:pt x="14" y="114"/>
                  </a:moveTo>
                  <a:lnTo>
                    <a:pt x="12" y="114"/>
                  </a:lnTo>
                  <a:lnTo>
                    <a:pt x="12" y="112"/>
                  </a:lnTo>
                  <a:lnTo>
                    <a:pt x="14" y="114"/>
                  </a:lnTo>
                  <a:close/>
                  <a:moveTo>
                    <a:pt x="10" y="114"/>
                  </a:moveTo>
                  <a:lnTo>
                    <a:pt x="10" y="112"/>
                  </a:lnTo>
                  <a:lnTo>
                    <a:pt x="10" y="114"/>
                  </a:lnTo>
                  <a:close/>
                  <a:moveTo>
                    <a:pt x="74" y="110"/>
                  </a:moveTo>
                  <a:lnTo>
                    <a:pt x="74" y="112"/>
                  </a:lnTo>
                  <a:lnTo>
                    <a:pt x="74" y="110"/>
                  </a:lnTo>
                  <a:close/>
                  <a:moveTo>
                    <a:pt x="10" y="112"/>
                  </a:moveTo>
                  <a:lnTo>
                    <a:pt x="8" y="112"/>
                  </a:lnTo>
                  <a:lnTo>
                    <a:pt x="8" y="110"/>
                  </a:lnTo>
                  <a:lnTo>
                    <a:pt x="10" y="110"/>
                  </a:lnTo>
                  <a:lnTo>
                    <a:pt x="10" y="112"/>
                  </a:lnTo>
                  <a:close/>
                  <a:moveTo>
                    <a:pt x="6" y="112"/>
                  </a:moveTo>
                  <a:lnTo>
                    <a:pt x="8" y="114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6" y="110"/>
                  </a:lnTo>
                  <a:lnTo>
                    <a:pt x="6" y="112"/>
                  </a:lnTo>
                  <a:close/>
                  <a:moveTo>
                    <a:pt x="8" y="108"/>
                  </a:moveTo>
                  <a:lnTo>
                    <a:pt x="10" y="108"/>
                  </a:lnTo>
                  <a:lnTo>
                    <a:pt x="8" y="110"/>
                  </a:lnTo>
                  <a:lnTo>
                    <a:pt x="8" y="108"/>
                  </a:lnTo>
                  <a:lnTo>
                    <a:pt x="6" y="108"/>
                  </a:lnTo>
                  <a:lnTo>
                    <a:pt x="8" y="108"/>
                  </a:lnTo>
                  <a:close/>
                  <a:moveTo>
                    <a:pt x="96" y="106"/>
                  </a:moveTo>
                  <a:lnTo>
                    <a:pt x="96" y="104"/>
                  </a:lnTo>
                  <a:lnTo>
                    <a:pt x="94" y="104"/>
                  </a:lnTo>
                  <a:lnTo>
                    <a:pt x="94" y="102"/>
                  </a:lnTo>
                  <a:lnTo>
                    <a:pt x="96" y="104"/>
                  </a:lnTo>
                  <a:lnTo>
                    <a:pt x="96" y="106"/>
                  </a:lnTo>
                  <a:close/>
                  <a:moveTo>
                    <a:pt x="4" y="102"/>
                  </a:move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10" y="108"/>
                  </a:lnTo>
                  <a:lnTo>
                    <a:pt x="8" y="106"/>
                  </a:lnTo>
                  <a:lnTo>
                    <a:pt x="6" y="106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4" y="102"/>
                  </a:lnTo>
                  <a:close/>
                  <a:moveTo>
                    <a:pt x="8" y="96"/>
                  </a:moveTo>
                  <a:lnTo>
                    <a:pt x="8" y="98"/>
                  </a:lnTo>
                  <a:lnTo>
                    <a:pt x="8" y="100"/>
                  </a:lnTo>
                  <a:lnTo>
                    <a:pt x="6" y="100"/>
                  </a:lnTo>
                  <a:lnTo>
                    <a:pt x="4" y="98"/>
                  </a:lnTo>
                  <a:lnTo>
                    <a:pt x="6" y="96"/>
                  </a:lnTo>
                  <a:lnTo>
                    <a:pt x="8" y="96"/>
                  </a:lnTo>
                  <a:close/>
                  <a:moveTo>
                    <a:pt x="56" y="88"/>
                  </a:moveTo>
                  <a:lnTo>
                    <a:pt x="56" y="90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8" y="94"/>
                  </a:lnTo>
                  <a:lnTo>
                    <a:pt x="56" y="94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56" y="100"/>
                  </a:lnTo>
                  <a:lnTo>
                    <a:pt x="56" y="102"/>
                  </a:lnTo>
                  <a:lnTo>
                    <a:pt x="56" y="104"/>
                  </a:lnTo>
                  <a:lnTo>
                    <a:pt x="56" y="106"/>
                  </a:lnTo>
                  <a:lnTo>
                    <a:pt x="54" y="106"/>
                  </a:lnTo>
                  <a:lnTo>
                    <a:pt x="52" y="106"/>
                  </a:lnTo>
                  <a:lnTo>
                    <a:pt x="50" y="106"/>
                  </a:lnTo>
                  <a:lnTo>
                    <a:pt x="50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48" y="108"/>
                  </a:lnTo>
                  <a:lnTo>
                    <a:pt x="50" y="108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08"/>
                  </a:lnTo>
                  <a:lnTo>
                    <a:pt x="56" y="106"/>
                  </a:lnTo>
                  <a:lnTo>
                    <a:pt x="58" y="104"/>
                  </a:lnTo>
                  <a:lnTo>
                    <a:pt x="60" y="104"/>
                  </a:lnTo>
                  <a:lnTo>
                    <a:pt x="60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0"/>
                  </a:lnTo>
                  <a:lnTo>
                    <a:pt x="62" y="110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6" y="110"/>
                  </a:lnTo>
                  <a:lnTo>
                    <a:pt x="68" y="110"/>
                  </a:lnTo>
                  <a:lnTo>
                    <a:pt x="70" y="108"/>
                  </a:lnTo>
                  <a:lnTo>
                    <a:pt x="70" y="110"/>
                  </a:lnTo>
                  <a:lnTo>
                    <a:pt x="72" y="112"/>
                  </a:lnTo>
                  <a:lnTo>
                    <a:pt x="74" y="112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74" y="116"/>
                  </a:lnTo>
                  <a:lnTo>
                    <a:pt x="76" y="116"/>
                  </a:lnTo>
                  <a:lnTo>
                    <a:pt x="76" y="118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80" y="122"/>
                  </a:lnTo>
                  <a:lnTo>
                    <a:pt x="80" y="124"/>
                  </a:lnTo>
                  <a:lnTo>
                    <a:pt x="78" y="124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6" y="124"/>
                  </a:lnTo>
                  <a:lnTo>
                    <a:pt x="76" y="126"/>
                  </a:lnTo>
                  <a:lnTo>
                    <a:pt x="76" y="128"/>
                  </a:lnTo>
                  <a:lnTo>
                    <a:pt x="74" y="128"/>
                  </a:lnTo>
                  <a:lnTo>
                    <a:pt x="74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4"/>
                  </a:lnTo>
                  <a:lnTo>
                    <a:pt x="72" y="122"/>
                  </a:lnTo>
                  <a:lnTo>
                    <a:pt x="72" y="120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68" y="118"/>
                  </a:lnTo>
                  <a:lnTo>
                    <a:pt x="70" y="118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2" y="126"/>
                  </a:lnTo>
                  <a:lnTo>
                    <a:pt x="72" y="128"/>
                  </a:lnTo>
                  <a:lnTo>
                    <a:pt x="74" y="130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4"/>
                  </a:lnTo>
                  <a:lnTo>
                    <a:pt x="72" y="132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4" y="134"/>
                  </a:lnTo>
                  <a:lnTo>
                    <a:pt x="74" y="136"/>
                  </a:lnTo>
                  <a:lnTo>
                    <a:pt x="74" y="138"/>
                  </a:lnTo>
                  <a:lnTo>
                    <a:pt x="76" y="138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8" y="144"/>
                  </a:lnTo>
                  <a:lnTo>
                    <a:pt x="78" y="146"/>
                  </a:lnTo>
                  <a:lnTo>
                    <a:pt x="76" y="146"/>
                  </a:lnTo>
                  <a:lnTo>
                    <a:pt x="76" y="148"/>
                  </a:lnTo>
                  <a:lnTo>
                    <a:pt x="74" y="148"/>
                  </a:lnTo>
                  <a:lnTo>
                    <a:pt x="74" y="148"/>
                  </a:lnTo>
                  <a:lnTo>
                    <a:pt x="74" y="146"/>
                  </a:lnTo>
                  <a:lnTo>
                    <a:pt x="74" y="14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6" y="148"/>
                  </a:lnTo>
                  <a:lnTo>
                    <a:pt x="66" y="150"/>
                  </a:lnTo>
                  <a:lnTo>
                    <a:pt x="64" y="150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58" y="148"/>
                  </a:lnTo>
                  <a:lnTo>
                    <a:pt x="56" y="146"/>
                  </a:lnTo>
                  <a:lnTo>
                    <a:pt x="56" y="144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4" y="146"/>
                  </a:lnTo>
                  <a:lnTo>
                    <a:pt x="54" y="144"/>
                  </a:lnTo>
                  <a:lnTo>
                    <a:pt x="52" y="144"/>
                  </a:lnTo>
                  <a:lnTo>
                    <a:pt x="52" y="142"/>
                  </a:lnTo>
                  <a:lnTo>
                    <a:pt x="52" y="144"/>
                  </a:lnTo>
                  <a:lnTo>
                    <a:pt x="54" y="144"/>
                  </a:lnTo>
                  <a:lnTo>
                    <a:pt x="54" y="142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2"/>
                  </a:lnTo>
                  <a:lnTo>
                    <a:pt x="52" y="142"/>
                  </a:lnTo>
                  <a:lnTo>
                    <a:pt x="52" y="140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8"/>
                  </a:lnTo>
                  <a:lnTo>
                    <a:pt x="58" y="136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2" y="134"/>
                  </a:lnTo>
                  <a:lnTo>
                    <a:pt x="52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50" y="132"/>
                  </a:lnTo>
                  <a:lnTo>
                    <a:pt x="50" y="130"/>
                  </a:lnTo>
                  <a:lnTo>
                    <a:pt x="52" y="130"/>
                  </a:lnTo>
                  <a:lnTo>
                    <a:pt x="52" y="128"/>
                  </a:lnTo>
                  <a:lnTo>
                    <a:pt x="50" y="128"/>
                  </a:lnTo>
                  <a:lnTo>
                    <a:pt x="50" y="126"/>
                  </a:lnTo>
                  <a:lnTo>
                    <a:pt x="50" y="124"/>
                  </a:lnTo>
                  <a:lnTo>
                    <a:pt x="50" y="122"/>
                  </a:lnTo>
                  <a:lnTo>
                    <a:pt x="50" y="118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0" y="118"/>
                  </a:lnTo>
                  <a:lnTo>
                    <a:pt x="50" y="122"/>
                  </a:lnTo>
                  <a:lnTo>
                    <a:pt x="50" y="124"/>
                  </a:lnTo>
                  <a:lnTo>
                    <a:pt x="50" y="126"/>
                  </a:lnTo>
                  <a:lnTo>
                    <a:pt x="50" y="128"/>
                  </a:lnTo>
                  <a:lnTo>
                    <a:pt x="48" y="128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6"/>
                  </a:lnTo>
                  <a:lnTo>
                    <a:pt x="44" y="124"/>
                  </a:lnTo>
                  <a:lnTo>
                    <a:pt x="42" y="124"/>
                  </a:lnTo>
                  <a:lnTo>
                    <a:pt x="42" y="122"/>
                  </a:lnTo>
                  <a:lnTo>
                    <a:pt x="40" y="120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38" y="116"/>
                  </a:lnTo>
                  <a:lnTo>
                    <a:pt x="38" y="118"/>
                  </a:lnTo>
                  <a:lnTo>
                    <a:pt x="40" y="118"/>
                  </a:lnTo>
                  <a:lnTo>
                    <a:pt x="40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36" y="126"/>
                  </a:lnTo>
                  <a:lnTo>
                    <a:pt x="38" y="126"/>
                  </a:lnTo>
                  <a:lnTo>
                    <a:pt x="38" y="128"/>
                  </a:lnTo>
                  <a:lnTo>
                    <a:pt x="36" y="128"/>
                  </a:lnTo>
                  <a:lnTo>
                    <a:pt x="36" y="130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4" y="132"/>
                  </a:lnTo>
                  <a:lnTo>
                    <a:pt x="34" y="130"/>
                  </a:lnTo>
                  <a:lnTo>
                    <a:pt x="32" y="130"/>
                  </a:lnTo>
                  <a:lnTo>
                    <a:pt x="32" y="128"/>
                  </a:lnTo>
                  <a:lnTo>
                    <a:pt x="32" y="126"/>
                  </a:lnTo>
                  <a:lnTo>
                    <a:pt x="30" y="126"/>
                  </a:lnTo>
                  <a:lnTo>
                    <a:pt x="30" y="124"/>
                  </a:lnTo>
                  <a:lnTo>
                    <a:pt x="30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0"/>
                  </a:lnTo>
                  <a:lnTo>
                    <a:pt x="28" y="120"/>
                  </a:lnTo>
                  <a:lnTo>
                    <a:pt x="28" y="118"/>
                  </a:lnTo>
                  <a:lnTo>
                    <a:pt x="28" y="116"/>
                  </a:lnTo>
                  <a:lnTo>
                    <a:pt x="28" y="114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32" y="116"/>
                  </a:lnTo>
                  <a:lnTo>
                    <a:pt x="32" y="114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0" y="106"/>
                  </a:lnTo>
                  <a:lnTo>
                    <a:pt x="28" y="106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2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38" y="100"/>
                  </a:lnTo>
                  <a:lnTo>
                    <a:pt x="40" y="98"/>
                  </a:lnTo>
                  <a:lnTo>
                    <a:pt x="40" y="96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2" y="94"/>
                  </a:lnTo>
                  <a:lnTo>
                    <a:pt x="42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6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8"/>
                  </a:lnTo>
                  <a:lnTo>
                    <a:pt x="56" y="88"/>
                  </a:lnTo>
                  <a:close/>
                  <a:moveTo>
                    <a:pt x="52" y="74"/>
                  </a:moveTo>
                  <a:lnTo>
                    <a:pt x="54" y="76"/>
                  </a:lnTo>
                  <a:lnTo>
                    <a:pt x="56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2" y="82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0" y="74"/>
                  </a:lnTo>
                  <a:lnTo>
                    <a:pt x="52" y="74"/>
                  </a:lnTo>
                  <a:close/>
                  <a:moveTo>
                    <a:pt x="28" y="70"/>
                  </a:moveTo>
                  <a:lnTo>
                    <a:pt x="30" y="70"/>
                  </a:lnTo>
                  <a:lnTo>
                    <a:pt x="32" y="72"/>
                  </a:lnTo>
                  <a:lnTo>
                    <a:pt x="34" y="72"/>
                  </a:lnTo>
                  <a:lnTo>
                    <a:pt x="34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6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80"/>
                  </a:lnTo>
                  <a:lnTo>
                    <a:pt x="36" y="82"/>
                  </a:lnTo>
                  <a:lnTo>
                    <a:pt x="34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2" y="88"/>
                  </a:lnTo>
                  <a:lnTo>
                    <a:pt x="32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32" y="96"/>
                  </a:lnTo>
                  <a:lnTo>
                    <a:pt x="30" y="98"/>
                  </a:lnTo>
                  <a:lnTo>
                    <a:pt x="28" y="98"/>
                  </a:lnTo>
                  <a:lnTo>
                    <a:pt x="26" y="98"/>
                  </a:lnTo>
                  <a:lnTo>
                    <a:pt x="26" y="100"/>
                  </a:lnTo>
                  <a:lnTo>
                    <a:pt x="24" y="100"/>
                  </a:lnTo>
                  <a:lnTo>
                    <a:pt x="22" y="100"/>
                  </a:lnTo>
                  <a:lnTo>
                    <a:pt x="20" y="102"/>
                  </a:lnTo>
                  <a:lnTo>
                    <a:pt x="18" y="102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4" y="100"/>
                  </a:lnTo>
                  <a:lnTo>
                    <a:pt x="14" y="98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6" y="92"/>
                  </a:lnTo>
                  <a:lnTo>
                    <a:pt x="4" y="92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4" y="78"/>
                  </a:lnTo>
                  <a:lnTo>
                    <a:pt x="2" y="78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8" y="72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6" y="70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8" y="70"/>
                  </a:lnTo>
                  <a:close/>
                  <a:moveTo>
                    <a:pt x="36" y="64"/>
                  </a:moveTo>
                  <a:lnTo>
                    <a:pt x="38" y="64"/>
                  </a:lnTo>
                  <a:lnTo>
                    <a:pt x="38" y="66"/>
                  </a:lnTo>
                  <a:lnTo>
                    <a:pt x="40" y="66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38" y="70"/>
                  </a:lnTo>
                  <a:lnTo>
                    <a:pt x="36" y="70"/>
                  </a:lnTo>
                  <a:lnTo>
                    <a:pt x="36" y="68"/>
                  </a:lnTo>
                  <a:lnTo>
                    <a:pt x="34" y="68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6" y="64"/>
                  </a:lnTo>
                  <a:close/>
                  <a:moveTo>
                    <a:pt x="74" y="110"/>
                  </a:moveTo>
                  <a:lnTo>
                    <a:pt x="72" y="108"/>
                  </a:lnTo>
                  <a:lnTo>
                    <a:pt x="70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6" y="104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2" y="102"/>
                  </a:lnTo>
                  <a:lnTo>
                    <a:pt x="62" y="100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2" y="88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4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8" y="68"/>
                  </a:lnTo>
                  <a:lnTo>
                    <a:pt x="58" y="66"/>
                  </a:lnTo>
                  <a:lnTo>
                    <a:pt x="56" y="66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68"/>
                  </a:lnTo>
                  <a:lnTo>
                    <a:pt x="68" y="70"/>
                  </a:lnTo>
                  <a:lnTo>
                    <a:pt x="70" y="72"/>
                  </a:lnTo>
                  <a:lnTo>
                    <a:pt x="70" y="74"/>
                  </a:lnTo>
                  <a:lnTo>
                    <a:pt x="70" y="76"/>
                  </a:lnTo>
                  <a:lnTo>
                    <a:pt x="70" y="78"/>
                  </a:lnTo>
                  <a:lnTo>
                    <a:pt x="70" y="80"/>
                  </a:lnTo>
                  <a:lnTo>
                    <a:pt x="72" y="80"/>
                  </a:lnTo>
                  <a:lnTo>
                    <a:pt x="72" y="82"/>
                  </a:lnTo>
                  <a:lnTo>
                    <a:pt x="74" y="82"/>
                  </a:lnTo>
                  <a:lnTo>
                    <a:pt x="74" y="84"/>
                  </a:lnTo>
                  <a:lnTo>
                    <a:pt x="74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76" y="86"/>
                  </a:lnTo>
                  <a:lnTo>
                    <a:pt x="78" y="86"/>
                  </a:lnTo>
                  <a:lnTo>
                    <a:pt x="80" y="84"/>
                  </a:lnTo>
                  <a:lnTo>
                    <a:pt x="80" y="82"/>
                  </a:lnTo>
                  <a:lnTo>
                    <a:pt x="82" y="84"/>
                  </a:lnTo>
                  <a:lnTo>
                    <a:pt x="84" y="84"/>
                  </a:lnTo>
                  <a:lnTo>
                    <a:pt x="84" y="86"/>
                  </a:lnTo>
                  <a:lnTo>
                    <a:pt x="86" y="86"/>
                  </a:lnTo>
                  <a:lnTo>
                    <a:pt x="88" y="88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88" y="92"/>
                  </a:lnTo>
                  <a:lnTo>
                    <a:pt x="90" y="92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6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2" y="100"/>
                  </a:lnTo>
                  <a:lnTo>
                    <a:pt x="92" y="102"/>
                  </a:lnTo>
                  <a:lnTo>
                    <a:pt x="94" y="102"/>
                  </a:lnTo>
                  <a:lnTo>
                    <a:pt x="94" y="104"/>
                  </a:lnTo>
                  <a:lnTo>
                    <a:pt x="94" y="106"/>
                  </a:lnTo>
                  <a:lnTo>
                    <a:pt x="96" y="106"/>
                  </a:lnTo>
                  <a:lnTo>
                    <a:pt x="96" y="108"/>
                  </a:lnTo>
                  <a:lnTo>
                    <a:pt x="94" y="108"/>
                  </a:lnTo>
                  <a:lnTo>
                    <a:pt x="94" y="110"/>
                  </a:lnTo>
                  <a:lnTo>
                    <a:pt x="94" y="108"/>
                  </a:lnTo>
                  <a:lnTo>
                    <a:pt x="92" y="108"/>
                  </a:lnTo>
                  <a:lnTo>
                    <a:pt x="92" y="110"/>
                  </a:lnTo>
                  <a:lnTo>
                    <a:pt x="90" y="110"/>
                  </a:lnTo>
                  <a:lnTo>
                    <a:pt x="90" y="108"/>
                  </a:lnTo>
                  <a:lnTo>
                    <a:pt x="90" y="110"/>
                  </a:lnTo>
                  <a:lnTo>
                    <a:pt x="88" y="110"/>
                  </a:lnTo>
                  <a:lnTo>
                    <a:pt x="88" y="108"/>
                  </a:lnTo>
                  <a:lnTo>
                    <a:pt x="88" y="106"/>
                  </a:lnTo>
                  <a:lnTo>
                    <a:pt x="86" y="104"/>
                  </a:lnTo>
                  <a:lnTo>
                    <a:pt x="84" y="104"/>
                  </a:lnTo>
                  <a:lnTo>
                    <a:pt x="84" y="102"/>
                  </a:lnTo>
                  <a:lnTo>
                    <a:pt x="84" y="104"/>
                  </a:lnTo>
                  <a:lnTo>
                    <a:pt x="86" y="106"/>
                  </a:lnTo>
                  <a:lnTo>
                    <a:pt x="86" y="108"/>
                  </a:lnTo>
                  <a:lnTo>
                    <a:pt x="88" y="110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6"/>
                  </a:lnTo>
                  <a:lnTo>
                    <a:pt x="86" y="116"/>
                  </a:lnTo>
                  <a:lnTo>
                    <a:pt x="86" y="118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2"/>
                  </a:lnTo>
                  <a:lnTo>
                    <a:pt x="76" y="112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78" y="114"/>
                  </a:lnTo>
                  <a:lnTo>
                    <a:pt x="76" y="114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6" y="114"/>
                  </a:lnTo>
                  <a:lnTo>
                    <a:pt x="74" y="112"/>
                  </a:lnTo>
                  <a:lnTo>
                    <a:pt x="74" y="110"/>
                  </a:lnTo>
                  <a:lnTo>
                    <a:pt x="74" y="110"/>
                  </a:lnTo>
                  <a:close/>
                  <a:moveTo>
                    <a:pt x="50" y="62"/>
                  </a:moveTo>
                  <a:lnTo>
                    <a:pt x="48" y="62"/>
                  </a:lnTo>
                  <a:lnTo>
                    <a:pt x="50" y="62"/>
                  </a:lnTo>
                  <a:close/>
                  <a:moveTo>
                    <a:pt x="40" y="60"/>
                  </a:moveTo>
                  <a:lnTo>
                    <a:pt x="40" y="62"/>
                  </a:lnTo>
                  <a:lnTo>
                    <a:pt x="42" y="62"/>
                  </a:lnTo>
                  <a:lnTo>
                    <a:pt x="42" y="64"/>
                  </a:lnTo>
                  <a:lnTo>
                    <a:pt x="40" y="64"/>
                  </a:lnTo>
                  <a:lnTo>
                    <a:pt x="38" y="64"/>
                  </a:lnTo>
                  <a:lnTo>
                    <a:pt x="38" y="62"/>
                  </a:lnTo>
                  <a:lnTo>
                    <a:pt x="36" y="62"/>
                  </a:lnTo>
                  <a:lnTo>
                    <a:pt x="38" y="60"/>
                  </a:lnTo>
                  <a:lnTo>
                    <a:pt x="40" y="60"/>
                  </a:lnTo>
                  <a:close/>
                  <a:moveTo>
                    <a:pt x="42" y="60"/>
                  </a:moveTo>
                  <a:lnTo>
                    <a:pt x="42" y="58"/>
                  </a:lnTo>
                  <a:lnTo>
                    <a:pt x="44" y="58"/>
                  </a:lnTo>
                  <a:lnTo>
                    <a:pt x="44" y="60"/>
                  </a:lnTo>
                  <a:lnTo>
                    <a:pt x="42" y="60"/>
                  </a:lnTo>
                  <a:close/>
                  <a:moveTo>
                    <a:pt x="52" y="60"/>
                  </a:moveTo>
                  <a:lnTo>
                    <a:pt x="50" y="60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2" y="58"/>
                  </a:lnTo>
                  <a:lnTo>
                    <a:pt x="52" y="60"/>
                  </a:lnTo>
                  <a:close/>
                  <a:moveTo>
                    <a:pt x="42" y="58"/>
                  </a:moveTo>
                  <a:lnTo>
                    <a:pt x="42" y="56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2"/>
                  </a:lnTo>
                  <a:lnTo>
                    <a:pt x="46" y="54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2" y="58"/>
                  </a:lnTo>
                  <a:close/>
                  <a:moveTo>
                    <a:pt x="56" y="46"/>
                  </a:moveTo>
                  <a:lnTo>
                    <a:pt x="56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2" y="46"/>
                  </a:lnTo>
                  <a:lnTo>
                    <a:pt x="54" y="46"/>
                  </a:lnTo>
                  <a:lnTo>
                    <a:pt x="56" y="46"/>
                  </a:lnTo>
                  <a:close/>
                  <a:moveTo>
                    <a:pt x="44" y="36"/>
                  </a:moveTo>
                  <a:lnTo>
                    <a:pt x="44" y="38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44" y="36"/>
                  </a:lnTo>
                  <a:close/>
                  <a:moveTo>
                    <a:pt x="40" y="38"/>
                  </a:moveTo>
                  <a:lnTo>
                    <a:pt x="40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8"/>
                  </a:lnTo>
                  <a:close/>
                  <a:moveTo>
                    <a:pt x="54" y="38"/>
                  </a:moveTo>
                  <a:lnTo>
                    <a:pt x="56" y="38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60" y="38"/>
                  </a:lnTo>
                  <a:lnTo>
                    <a:pt x="62" y="38"/>
                  </a:lnTo>
                  <a:lnTo>
                    <a:pt x="62" y="36"/>
                  </a:lnTo>
                  <a:lnTo>
                    <a:pt x="64" y="36"/>
                  </a:lnTo>
                  <a:lnTo>
                    <a:pt x="64" y="38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6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48" y="46"/>
                  </a:lnTo>
                  <a:lnTo>
                    <a:pt x="48" y="46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0"/>
                  </a:lnTo>
                  <a:lnTo>
                    <a:pt x="44" y="40"/>
                  </a:lnTo>
                  <a:lnTo>
                    <a:pt x="44" y="38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38"/>
                  </a:lnTo>
                  <a:lnTo>
                    <a:pt x="54" y="38"/>
                  </a:lnTo>
                  <a:close/>
                  <a:moveTo>
                    <a:pt x="66" y="36"/>
                  </a:moveTo>
                  <a:lnTo>
                    <a:pt x="66" y="38"/>
                  </a:lnTo>
                  <a:lnTo>
                    <a:pt x="64" y="40"/>
                  </a:lnTo>
                  <a:lnTo>
                    <a:pt x="64" y="42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6" y="34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6" y="36"/>
                  </a:lnTo>
                  <a:close/>
                  <a:moveTo>
                    <a:pt x="98" y="24"/>
                  </a:moveTo>
                  <a:lnTo>
                    <a:pt x="102" y="32"/>
                  </a:lnTo>
                  <a:lnTo>
                    <a:pt x="102" y="38"/>
                  </a:lnTo>
                  <a:lnTo>
                    <a:pt x="102" y="40"/>
                  </a:lnTo>
                  <a:lnTo>
                    <a:pt x="102" y="44"/>
                  </a:lnTo>
                  <a:lnTo>
                    <a:pt x="104" y="46"/>
                  </a:lnTo>
                  <a:lnTo>
                    <a:pt x="106" y="46"/>
                  </a:lnTo>
                  <a:lnTo>
                    <a:pt x="110" y="46"/>
                  </a:lnTo>
                  <a:lnTo>
                    <a:pt x="112" y="46"/>
                  </a:lnTo>
                  <a:lnTo>
                    <a:pt x="114" y="46"/>
                  </a:lnTo>
                  <a:lnTo>
                    <a:pt x="118" y="46"/>
                  </a:lnTo>
                  <a:lnTo>
                    <a:pt x="122" y="46"/>
                  </a:lnTo>
                  <a:lnTo>
                    <a:pt x="124" y="46"/>
                  </a:lnTo>
                  <a:lnTo>
                    <a:pt x="134" y="54"/>
                  </a:lnTo>
                  <a:lnTo>
                    <a:pt x="136" y="56"/>
                  </a:lnTo>
                  <a:lnTo>
                    <a:pt x="142" y="60"/>
                  </a:lnTo>
                  <a:lnTo>
                    <a:pt x="146" y="62"/>
                  </a:lnTo>
                  <a:lnTo>
                    <a:pt x="148" y="62"/>
                  </a:lnTo>
                  <a:lnTo>
                    <a:pt x="148" y="64"/>
                  </a:lnTo>
                  <a:lnTo>
                    <a:pt x="158" y="70"/>
                  </a:lnTo>
                  <a:lnTo>
                    <a:pt x="160" y="70"/>
                  </a:lnTo>
                  <a:lnTo>
                    <a:pt x="166" y="76"/>
                  </a:lnTo>
                  <a:lnTo>
                    <a:pt x="166" y="78"/>
                  </a:lnTo>
                  <a:lnTo>
                    <a:pt x="168" y="78"/>
                  </a:lnTo>
                  <a:lnTo>
                    <a:pt x="168" y="80"/>
                  </a:lnTo>
                  <a:lnTo>
                    <a:pt x="166" y="82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8" y="88"/>
                  </a:lnTo>
                  <a:lnTo>
                    <a:pt x="170" y="88"/>
                  </a:lnTo>
                  <a:lnTo>
                    <a:pt x="170" y="90"/>
                  </a:lnTo>
                  <a:lnTo>
                    <a:pt x="172" y="90"/>
                  </a:lnTo>
                  <a:lnTo>
                    <a:pt x="172" y="92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4"/>
                  </a:lnTo>
                  <a:lnTo>
                    <a:pt x="172" y="94"/>
                  </a:lnTo>
                  <a:lnTo>
                    <a:pt x="172" y="96"/>
                  </a:lnTo>
                  <a:lnTo>
                    <a:pt x="174" y="94"/>
                  </a:lnTo>
                  <a:lnTo>
                    <a:pt x="174" y="96"/>
                  </a:lnTo>
                  <a:lnTo>
                    <a:pt x="174" y="98"/>
                  </a:lnTo>
                  <a:lnTo>
                    <a:pt x="172" y="100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68" y="104"/>
                  </a:lnTo>
                  <a:lnTo>
                    <a:pt x="168" y="106"/>
                  </a:lnTo>
                  <a:lnTo>
                    <a:pt x="168" y="108"/>
                  </a:lnTo>
                  <a:lnTo>
                    <a:pt x="166" y="108"/>
                  </a:lnTo>
                  <a:lnTo>
                    <a:pt x="166" y="110"/>
                  </a:lnTo>
                  <a:lnTo>
                    <a:pt x="164" y="110"/>
                  </a:lnTo>
                  <a:lnTo>
                    <a:pt x="162" y="110"/>
                  </a:lnTo>
                  <a:lnTo>
                    <a:pt x="160" y="110"/>
                  </a:lnTo>
                  <a:lnTo>
                    <a:pt x="158" y="110"/>
                  </a:lnTo>
                  <a:lnTo>
                    <a:pt x="156" y="112"/>
                  </a:lnTo>
                  <a:lnTo>
                    <a:pt x="154" y="112"/>
                  </a:lnTo>
                  <a:lnTo>
                    <a:pt x="154" y="110"/>
                  </a:lnTo>
                  <a:lnTo>
                    <a:pt x="154" y="108"/>
                  </a:lnTo>
                  <a:lnTo>
                    <a:pt x="152" y="108"/>
                  </a:lnTo>
                  <a:lnTo>
                    <a:pt x="150" y="108"/>
                  </a:lnTo>
                  <a:lnTo>
                    <a:pt x="150" y="110"/>
                  </a:lnTo>
                  <a:lnTo>
                    <a:pt x="148" y="110"/>
                  </a:lnTo>
                  <a:lnTo>
                    <a:pt x="146" y="112"/>
                  </a:lnTo>
                  <a:lnTo>
                    <a:pt x="144" y="112"/>
                  </a:lnTo>
                  <a:lnTo>
                    <a:pt x="144" y="114"/>
                  </a:lnTo>
                  <a:lnTo>
                    <a:pt x="144" y="116"/>
                  </a:lnTo>
                  <a:lnTo>
                    <a:pt x="142" y="116"/>
                  </a:lnTo>
                  <a:lnTo>
                    <a:pt x="142" y="118"/>
                  </a:lnTo>
                  <a:lnTo>
                    <a:pt x="140" y="118"/>
                  </a:lnTo>
                  <a:lnTo>
                    <a:pt x="138" y="118"/>
                  </a:lnTo>
                  <a:lnTo>
                    <a:pt x="136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40" y="126"/>
                  </a:lnTo>
                  <a:lnTo>
                    <a:pt x="142" y="128"/>
                  </a:lnTo>
                  <a:lnTo>
                    <a:pt x="142" y="130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2" y="136"/>
                  </a:lnTo>
                  <a:lnTo>
                    <a:pt x="144" y="136"/>
                  </a:lnTo>
                  <a:lnTo>
                    <a:pt x="144" y="138"/>
                  </a:lnTo>
                  <a:lnTo>
                    <a:pt x="142" y="138"/>
                  </a:lnTo>
                  <a:lnTo>
                    <a:pt x="140" y="136"/>
                  </a:lnTo>
                  <a:lnTo>
                    <a:pt x="138" y="136"/>
                  </a:lnTo>
                  <a:lnTo>
                    <a:pt x="136" y="138"/>
                  </a:lnTo>
                  <a:lnTo>
                    <a:pt x="134" y="138"/>
                  </a:lnTo>
                  <a:lnTo>
                    <a:pt x="132" y="138"/>
                  </a:lnTo>
                  <a:lnTo>
                    <a:pt x="132" y="136"/>
                  </a:lnTo>
                  <a:lnTo>
                    <a:pt x="130" y="136"/>
                  </a:lnTo>
                  <a:lnTo>
                    <a:pt x="128" y="136"/>
                  </a:lnTo>
                  <a:lnTo>
                    <a:pt x="128" y="134"/>
                  </a:lnTo>
                  <a:lnTo>
                    <a:pt x="128" y="132"/>
                  </a:lnTo>
                  <a:lnTo>
                    <a:pt x="126" y="130"/>
                  </a:lnTo>
                  <a:lnTo>
                    <a:pt x="124" y="130"/>
                  </a:lnTo>
                  <a:lnTo>
                    <a:pt x="124" y="128"/>
                  </a:lnTo>
                  <a:lnTo>
                    <a:pt x="122" y="128"/>
                  </a:lnTo>
                  <a:lnTo>
                    <a:pt x="122" y="126"/>
                  </a:lnTo>
                  <a:lnTo>
                    <a:pt x="122" y="126"/>
                  </a:lnTo>
                  <a:lnTo>
                    <a:pt x="120" y="126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8" y="126"/>
                  </a:lnTo>
                  <a:lnTo>
                    <a:pt x="116" y="126"/>
                  </a:lnTo>
                  <a:lnTo>
                    <a:pt x="118" y="126"/>
                  </a:lnTo>
                  <a:lnTo>
                    <a:pt x="118" y="128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6" y="132"/>
                  </a:lnTo>
                  <a:lnTo>
                    <a:pt x="114" y="132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6" y="132"/>
                  </a:lnTo>
                  <a:lnTo>
                    <a:pt x="106" y="134"/>
                  </a:lnTo>
                  <a:lnTo>
                    <a:pt x="104" y="134"/>
                  </a:lnTo>
                  <a:lnTo>
                    <a:pt x="104" y="136"/>
                  </a:lnTo>
                  <a:lnTo>
                    <a:pt x="102" y="136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98" y="142"/>
                  </a:lnTo>
                  <a:lnTo>
                    <a:pt x="98" y="142"/>
                  </a:lnTo>
                  <a:lnTo>
                    <a:pt x="98" y="144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4" y="152"/>
                  </a:lnTo>
                  <a:lnTo>
                    <a:pt x="92" y="152"/>
                  </a:lnTo>
                  <a:lnTo>
                    <a:pt x="92" y="154"/>
                  </a:lnTo>
                  <a:lnTo>
                    <a:pt x="94" y="154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0" y="156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88" y="160"/>
                  </a:lnTo>
                  <a:lnTo>
                    <a:pt x="90" y="162"/>
                  </a:lnTo>
                  <a:lnTo>
                    <a:pt x="90" y="164"/>
                  </a:lnTo>
                  <a:lnTo>
                    <a:pt x="92" y="164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8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4"/>
                  </a:lnTo>
                  <a:lnTo>
                    <a:pt x="92" y="176"/>
                  </a:lnTo>
                  <a:lnTo>
                    <a:pt x="90" y="176"/>
                  </a:lnTo>
                  <a:lnTo>
                    <a:pt x="90" y="178"/>
                  </a:lnTo>
                  <a:lnTo>
                    <a:pt x="90" y="180"/>
                  </a:lnTo>
                  <a:lnTo>
                    <a:pt x="90" y="182"/>
                  </a:lnTo>
                  <a:lnTo>
                    <a:pt x="92" y="182"/>
                  </a:lnTo>
                  <a:lnTo>
                    <a:pt x="92" y="184"/>
                  </a:lnTo>
                  <a:lnTo>
                    <a:pt x="90" y="184"/>
                  </a:lnTo>
                  <a:lnTo>
                    <a:pt x="90" y="186"/>
                  </a:lnTo>
                  <a:lnTo>
                    <a:pt x="88" y="186"/>
                  </a:lnTo>
                  <a:lnTo>
                    <a:pt x="86" y="184"/>
                  </a:lnTo>
                  <a:lnTo>
                    <a:pt x="84" y="184"/>
                  </a:lnTo>
                  <a:lnTo>
                    <a:pt x="84" y="182"/>
                  </a:lnTo>
                  <a:lnTo>
                    <a:pt x="82" y="182"/>
                  </a:lnTo>
                  <a:lnTo>
                    <a:pt x="82" y="184"/>
                  </a:lnTo>
                  <a:lnTo>
                    <a:pt x="82" y="186"/>
                  </a:lnTo>
                  <a:lnTo>
                    <a:pt x="80" y="188"/>
                  </a:lnTo>
                  <a:lnTo>
                    <a:pt x="82" y="188"/>
                  </a:lnTo>
                  <a:lnTo>
                    <a:pt x="80" y="188"/>
                  </a:lnTo>
                  <a:lnTo>
                    <a:pt x="80" y="190"/>
                  </a:lnTo>
                  <a:lnTo>
                    <a:pt x="82" y="190"/>
                  </a:lnTo>
                  <a:lnTo>
                    <a:pt x="80" y="190"/>
                  </a:lnTo>
                  <a:lnTo>
                    <a:pt x="80" y="190"/>
                  </a:lnTo>
                  <a:lnTo>
                    <a:pt x="78" y="190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4" y="192"/>
                  </a:lnTo>
                  <a:lnTo>
                    <a:pt x="74" y="192"/>
                  </a:lnTo>
                  <a:lnTo>
                    <a:pt x="74" y="190"/>
                  </a:lnTo>
                  <a:lnTo>
                    <a:pt x="72" y="190"/>
                  </a:lnTo>
                  <a:lnTo>
                    <a:pt x="72" y="188"/>
                  </a:lnTo>
                  <a:lnTo>
                    <a:pt x="72" y="186"/>
                  </a:lnTo>
                  <a:lnTo>
                    <a:pt x="72" y="184"/>
                  </a:lnTo>
                  <a:lnTo>
                    <a:pt x="70" y="184"/>
                  </a:lnTo>
                  <a:lnTo>
                    <a:pt x="70" y="182"/>
                  </a:lnTo>
                  <a:lnTo>
                    <a:pt x="70" y="180"/>
                  </a:lnTo>
                  <a:lnTo>
                    <a:pt x="68" y="180"/>
                  </a:lnTo>
                  <a:lnTo>
                    <a:pt x="68" y="178"/>
                  </a:lnTo>
                  <a:lnTo>
                    <a:pt x="68" y="176"/>
                  </a:lnTo>
                  <a:lnTo>
                    <a:pt x="66" y="176"/>
                  </a:lnTo>
                  <a:lnTo>
                    <a:pt x="66" y="174"/>
                  </a:lnTo>
                  <a:lnTo>
                    <a:pt x="68" y="174"/>
                  </a:lnTo>
                  <a:lnTo>
                    <a:pt x="68" y="176"/>
                  </a:lnTo>
                  <a:lnTo>
                    <a:pt x="70" y="176"/>
                  </a:lnTo>
                  <a:lnTo>
                    <a:pt x="70" y="178"/>
                  </a:lnTo>
                  <a:lnTo>
                    <a:pt x="72" y="178"/>
                  </a:lnTo>
                  <a:lnTo>
                    <a:pt x="74" y="178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178"/>
                  </a:lnTo>
                  <a:lnTo>
                    <a:pt x="74" y="178"/>
                  </a:lnTo>
                  <a:lnTo>
                    <a:pt x="74" y="176"/>
                  </a:lnTo>
                  <a:lnTo>
                    <a:pt x="74" y="174"/>
                  </a:lnTo>
                  <a:lnTo>
                    <a:pt x="74" y="172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4" y="168"/>
                  </a:lnTo>
                  <a:lnTo>
                    <a:pt x="74" y="170"/>
                  </a:lnTo>
                  <a:lnTo>
                    <a:pt x="76" y="168"/>
                  </a:lnTo>
                  <a:lnTo>
                    <a:pt x="78" y="166"/>
                  </a:lnTo>
                  <a:lnTo>
                    <a:pt x="80" y="166"/>
                  </a:lnTo>
                  <a:lnTo>
                    <a:pt x="82" y="166"/>
                  </a:lnTo>
                  <a:lnTo>
                    <a:pt x="82" y="168"/>
                  </a:lnTo>
                  <a:lnTo>
                    <a:pt x="84" y="168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88" y="172"/>
                  </a:lnTo>
                  <a:lnTo>
                    <a:pt x="88" y="170"/>
                  </a:lnTo>
                  <a:lnTo>
                    <a:pt x="88" y="168"/>
                  </a:lnTo>
                  <a:lnTo>
                    <a:pt x="86" y="168"/>
                  </a:lnTo>
                  <a:lnTo>
                    <a:pt x="84" y="166"/>
                  </a:lnTo>
                  <a:lnTo>
                    <a:pt x="84" y="164"/>
                  </a:lnTo>
                  <a:lnTo>
                    <a:pt x="82" y="164"/>
                  </a:lnTo>
                  <a:lnTo>
                    <a:pt x="82" y="162"/>
                  </a:lnTo>
                  <a:lnTo>
                    <a:pt x="80" y="162"/>
                  </a:lnTo>
                  <a:lnTo>
                    <a:pt x="80" y="160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6" y="156"/>
                  </a:lnTo>
                  <a:lnTo>
                    <a:pt x="86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4" y="146"/>
                  </a:lnTo>
                  <a:lnTo>
                    <a:pt x="86" y="144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90" y="142"/>
                  </a:lnTo>
                  <a:lnTo>
                    <a:pt x="92" y="142"/>
                  </a:lnTo>
                  <a:lnTo>
                    <a:pt x="92" y="144"/>
                  </a:lnTo>
                  <a:lnTo>
                    <a:pt x="92" y="142"/>
                  </a:lnTo>
                  <a:lnTo>
                    <a:pt x="92" y="142"/>
                  </a:lnTo>
                  <a:lnTo>
                    <a:pt x="92" y="140"/>
                  </a:lnTo>
                  <a:lnTo>
                    <a:pt x="92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6" y="142"/>
                  </a:lnTo>
                  <a:lnTo>
                    <a:pt x="94" y="142"/>
                  </a:lnTo>
                  <a:lnTo>
                    <a:pt x="94" y="140"/>
                  </a:lnTo>
                  <a:lnTo>
                    <a:pt x="92" y="140"/>
                  </a:lnTo>
                  <a:lnTo>
                    <a:pt x="92" y="138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0" y="132"/>
                  </a:lnTo>
                  <a:lnTo>
                    <a:pt x="90" y="130"/>
                  </a:lnTo>
                  <a:lnTo>
                    <a:pt x="92" y="130"/>
                  </a:lnTo>
                  <a:lnTo>
                    <a:pt x="92" y="128"/>
                  </a:lnTo>
                  <a:lnTo>
                    <a:pt x="90" y="128"/>
                  </a:lnTo>
                  <a:lnTo>
                    <a:pt x="90" y="126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2" y="120"/>
                  </a:lnTo>
                  <a:lnTo>
                    <a:pt x="92" y="118"/>
                  </a:lnTo>
                  <a:lnTo>
                    <a:pt x="92" y="116"/>
                  </a:lnTo>
                  <a:lnTo>
                    <a:pt x="92" y="114"/>
                  </a:lnTo>
                  <a:lnTo>
                    <a:pt x="92" y="112"/>
                  </a:lnTo>
                  <a:lnTo>
                    <a:pt x="94" y="112"/>
                  </a:lnTo>
                  <a:lnTo>
                    <a:pt x="96" y="112"/>
                  </a:lnTo>
                  <a:lnTo>
                    <a:pt x="96" y="110"/>
                  </a:lnTo>
                  <a:lnTo>
                    <a:pt x="98" y="110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8"/>
                  </a:lnTo>
                  <a:lnTo>
                    <a:pt x="104" y="108"/>
                  </a:lnTo>
                  <a:lnTo>
                    <a:pt x="104" y="110"/>
                  </a:lnTo>
                  <a:lnTo>
                    <a:pt x="104" y="108"/>
                  </a:lnTo>
                  <a:lnTo>
                    <a:pt x="106" y="108"/>
                  </a:lnTo>
                  <a:lnTo>
                    <a:pt x="108" y="108"/>
                  </a:lnTo>
                  <a:lnTo>
                    <a:pt x="110" y="108"/>
                  </a:lnTo>
                  <a:lnTo>
                    <a:pt x="110" y="106"/>
                  </a:lnTo>
                  <a:lnTo>
                    <a:pt x="110" y="108"/>
                  </a:lnTo>
                  <a:lnTo>
                    <a:pt x="112" y="108"/>
                  </a:lnTo>
                  <a:lnTo>
                    <a:pt x="114" y="108"/>
                  </a:lnTo>
                  <a:lnTo>
                    <a:pt x="114" y="110"/>
                  </a:lnTo>
                  <a:lnTo>
                    <a:pt x="116" y="110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10"/>
                  </a:lnTo>
                  <a:lnTo>
                    <a:pt x="122" y="112"/>
                  </a:lnTo>
                  <a:lnTo>
                    <a:pt x="122" y="112"/>
                  </a:lnTo>
                  <a:lnTo>
                    <a:pt x="122" y="114"/>
                  </a:lnTo>
                  <a:lnTo>
                    <a:pt x="122" y="112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2" y="110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2" y="110"/>
                  </a:lnTo>
                  <a:lnTo>
                    <a:pt x="124" y="110"/>
                  </a:lnTo>
                  <a:lnTo>
                    <a:pt x="126" y="110"/>
                  </a:lnTo>
                  <a:lnTo>
                    <a:pt x="126" y="108"/>
                  </a:lnTo>
                  <a:lnTo>
                    <a:pt x="126" y="106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6"/>
                  </a:lnTo>
                  <a:lnTo>
                    <a:pt x="130" y="104"/>
                  </a:lnTo>
                  <a:lnTo>
                    <a:pt x="132" y="104"/>
                  </a:lnTo>
                  <a:lnTo>
                    <a:pt x="132" y="102"/>
                  </a:lnTo>
                  <a:lnTo>
                    <a:pt x="130" y="102"/>
                  </a:lnTo>
                  <a:lnTo>
                    <a:pt x="128" y="102"/>
                  </a:lnTo>
                  <a:lnTo>
                    <a:pt x="126" y="104"/>
                  </a:lnTo>
                  <a:lnTo>
                    <a:pt x="126" y="106"/>
                  </a:lnTo>
                  <a:lnTo>
                    <a:pt x="124" y="106"/>
                  </a:lnTo>
                  <a:lnTo>
                    <a:pt x="126" y="106"/>
                  </a:lnTo>
                  <a:lnTo>
                    <a:pt x="124" y="108"/>
                  </a:lnTo>
                  <a:lnTo>
                    <a:pt x="122" y="108"/>
                  </a:lnTo>
                  <a:lnTo>
                    <a:pt x="122" y="106"/>
                  </a:lnTo>
                  <a:lnTo>
                    <a:pt x="122" y="108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8"/>
                  </a:lnTo>
                  <a:lnTo>
                    <a:pt x="118" y="106"/>
                  </a:lnTo>
                  <a:lnTo>
                    <a:pt x="116" y="106"/>
                  </a:lnTo>
                  <a:lnTo>
                    <a:pt x="114" y="106"/>
                  </a:lnTo>
                  <a:lnTo>
                    <a:pt x="114" y="104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6"/>
                  </a:lnTo>
                  <a:lnTo>
                    <a:pt x="106" y="104"/>
                  </a:lnTo>
                  <a:lnTo>
                    <a:pt x="104" y="104"/>
                  </a:lnTo>
                  <a:lnTo>
                    <a:pt x="102" y="104"/>
                  </a:lnTo>
                  <a:lnTo>
                    <a:pt x="100" y="104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6" y="102"/>
                  </a:lnTo>
                  <a:lnTo>
                    <a:pt x="94" y="102"/>
                  </a:lnTo>
                  <a:lnTo>
                    <a:pt x="94" y="100"/>
                  </a:lnTo>
                  <a:lnTo>
                    <a:pt x="94" y="98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90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8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8" y="86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4" y="82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76" y="82"/>
                  </a:lnTo>
                  <a:lnTo>
                    <a:pt x="76" y="80"/>
                  </a:lnTo>
                  <a:lnTo>
                    <a:pt x="76" y="78"/>
                  </a:lnTo>
                  <a:lnTo>
                    <a:pt x="74" y="78"/>
                  </a:lnTo>
                  <a:lnTo>
                    <a:pt x="74" y="80"/>
                  </a:lnTo>
                  <a:lnTo>
                    <a:pt x="74" y="82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72" y="70"/>
                  </a:lnTo>
                  <a:lnTo>
                    <a:pt x="74" y="68"/>
                  </a:lnTo>
                  <a:lnTo>
                    <a:pt x="72" y="68"/>
                  </a:lnTo>
                  <a:lnTo>
                    <a:pt x="70" y="68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8" y="64"/>
                  </a:lnTo>
                  <a:lnTo>
                    <a:pt x="66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6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0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60" y="48"/>
                  </a:lnTo>
                  <a:lnTo>
                    <a:pt x="60" y="46"/>
                  </a:lnTo>
                  <a:lnTo>
                    <a:pt x="62" y="46"/>
                  </a:lnTo>
                  <a:lnTo>
                    <a:pt x="62" y="44"/>
                  </a:lnTo>
                  <a:lnTo>
                    <a:pt x="62" y="42"/>
                  </a:lnTo>
                  <a:lnTo>
                    <a:pt x="64" y="42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38"/>
                  </a:lnTo>
                  <a:lnTo>
                    <a:pt x="68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32"/>
                  </a:lnTo>
                  <a:lnTo>
                    <a:pt x="76" y="32"/>
                  </a:lnTo>
                  <a:lnTo>
                    <a:pt x="74" y="32"/>
                  </a:lnTo>
                  <a:lnTo>
                    <a:pt x="72" y="32"/>
                  </a:lnTo>
                  <a:lnTo>
                    <a:pt x="72" y="34"/>
                  </a:lnTo>
                  <a:lnTo>
                    <a:pt x="70" y="34"/>
                  </a:lnTo>
                  <a:lnTo>
                    <a:pt x="68" y="34"/>
                  </a:lnTo>
                  <a:lnTo>
                    <a:pt x="66" y="34"/>
                  </a:lnTo>
                  <a:lnTo>
                    <a:pt x="64" y="36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0" y="38"/>
                  </a:lnTo>
                  <a:lnTo>
                    <a:pt x="58" y="36"/>
                  </a:lnTo>
                  <a:lnTo>
                    <a:pt x="56" y="36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4" y="32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6" y="32"/>
                  </a:lnTo>
                  <a:lnTo>
                    <a:pt x="56" y="30"/>
                  </a:lnTo>
                  <a:lnTo>
                    <a:pt x="58" y="30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2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2"/>
                  </a:lnTo>
                  <a:lnTo>
                    <a:pt x="66" y="10"/>
                  </a:lnTo>
                  <a:lnTo>
                    <a:pt x="68" y="8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70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4" y="8"/>
                  </a:lnTo>
                  <a:lnTo>
                    <a:pt x="88" y="10"/>
                  </a:lnTo>
                  <a:lnTo>
                    <a:pt x="100" y="16"/>
                  </a:lnTo>
                  <a:lnTo>
                    <a:pt x="98" y="22"/>
                  </a:lnTo>
                  <a:lnTo>
                    <a:pt x="98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1" name="Freeform 605">
              <a:extLst>
                <a:ext uri="{FF2B5EF4-FFF2-40B4-BE49-F238E27FC236}">
                  <a16:creationId xmlns:a16="http://schemas.microsoft.com/office/drawing/2014/main" id="{0DB6DF09-CED4-3795-37E4-BCAB9B31B2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5167" y="5313367"/>
              <a:ext cx="292100" cy="400051"/>
            </a:xfrm>
            <a:custGeom>
              <a:avLst/>
              <a:gdLst>
                <a:gd name="T0" fmla="*/ 132 w 184"/>
                <a:gd name="T1" fmla="*/ 236 h 252"/>
                <a:gd name="T2" fmla="*/ 50 w 184"/>
                <a:gd name="T3" fmla="*/ 216 h 252"/>
                <a:gd name="T4" fmla="*/ 56 w 184"/>
                <a:gd name="T5" fmla="*/ 208 h 252"/>
                <a:gd name="T6" fmla="*/ 74 w 184"/>
                <a:gd name="T7" fmla="*/ 226 h 252"/>
                <a:gd name="T8" fmla="*/ 58 w 184"/>
                <a:gd name="T9" fmla="*/ 218 h 252"/>
                <a:gd name="T10" fmla="*/ 86 w 184"/>
                <a:gd name="T11" fmla="*/ 198 h 252"/>
                <a:gd name="T12" fmla="*/ 96 w 184"/>
                <a:gd name="T13" fmla="*/ 164 h 252"/>
                <a:gd name="T14" fmla="*/ 36 w 184"/>
                <a:gd name="T15" fmla="*/ 154 h 252"/>
                <a:gd name="T16" fmla="*/ 36 w 184"/>
                <a:gd name="T17" fmla="*/ 172 h 252"/>
                <a:gd name="T18" fmla="*/ 30 w 184"/>
                <a:gd name="T19" fmla="*/ 176 h 252"/>
                <a:gd name="T20" fmla="*/ 108 w 184"/>
                <a:gd name="T21" fmla="*/ 142 h 252"/>
                <a:gd name="T22" fmla="*/ 30 w 184"/>
                <a:gd name="T23" fmla="*/ 134 h 252"/>
                <a:gd name="T24" fmla="*/ 48 w 184"/>
                <a:gd name="T25" fmla="*/ 74 h 252"/>
                <a:gd name="T26" fmla="*/ 88 w 184"/>
                <a:gd name="T27" fmla="*/ 78 h 252"/>
                <a:gd name="T28" fmla="*/ 102 w 184"/>
                <a:gd name="T29" fmla="*/ 120 h 252"/>
                <a:gd name="T30" fmla="*/ 96 w 184"/>
                <a:gd name="T31" fmla="*/ 154 h 252"/>
                <a:gd name="T32" fmla="*/ 74 w 184"/>
                <a:gd name="T33" fmla="*/ 172 h 252"/>
                <a:gd name="T34" fmla="*/ 72 w 184"/>
                <a:gd name="T35" fmla="*/ 168 h 252"/>
                <a:gd name="T36" fmla="*/ 72 w 184"/>
                <a:gd name="T37" fmla="*/ 150 h 252"/>
                <a:gd name="T38" fmla="*/ 70 w 184"/>
                <a:gd name="T39" fmla="*/ 130 h 252"/>
                <a:gd name="T40" fmla="*/ 62 w 184"/>
                <a:gd name="T41" fmla="*/ 156 h 252"/>
                <a:gd name="T42" fmla="*/ 54 w 184"/>
                <a:gd name="T43" fmla="*/ 136 h 252"/>
                <a:gd name="T44" fmla="*/ 42 w 184"/>
                <a:gd name="T45" fmla="*/ 158 h 252"/>
                <a:gd name="T46" fmla="*/ 46 w 184"/>
                <a:gd name="T47" fmla="*/ 128 h 252"/>
                <a:gd name="T48" fmla="*/ 44 w 184"/>
                <a:gd name="T49" fmla="*/ 108 h 252"/>
                <a:gd name="T50" fmla="*/ 40 w 184"/>
                <a:gd name="T51" fmla="*/ 98 h 252"/>
                <a:gd name="T52" fmla="*/ 40 w 184"/>
                <a:gd name="T53" fmla="*/ 84 h 252"/>
                <a:gd name="T54" fmla="*/ 50 w 184"/>
                <a:gd name="T55" fmla="*/ 72 h 252"/>
                <a:gd name="T56" fmla="*/ 56 w 184"/>
                <a:gd name="T57" fmla="*/ 72 h 252"/>
                <a:gd name="T58" fmla="*/ 146 w 184"/>
                <a:gd name="T59" fmla="*/ 24 h 252"/>
                <a:gd name="T60" fmla="*/ 152 w 184"/>
                <a:gd name="T61" fmla="*/ 70 h 252"/>
                <a:gd name="T62" fmla="*/ 174 w 184"/>
                <a:gd name="T63" fmla="*/ 112 h 252"/>
                <a:gd name="T64" fmla="*/ 184 w 184"/>
                <a:gd name="T65" fmla="*/ 168 h 252"/>
                <a:gd name="T66" fmla="*/ 156 w 184"/>
                <a:gd name="T67" fmla="*/ 216 h 252"/>
                <a:gd name="T68" fmla="*/ 144 w 184"/>
                <a:gd name="T69" fmla="*/ 226 h 252"/>
                <a:gd name="T70" fmla="*/ 128 w 184"/>
                <a:gd name="T71" fmla="*/ 220 h 252"/>
                <a:gd name="T72" fmla="*/ 124 w 184"/>
                <a:gd name="T73" fmla="*/ 234 h 252"/>
                <a:gd name="T74" fmla="*/ 118 w 184"/>
                <a:gd name="T75" fmla="*/ 234 h 252"/>
                <a:gd name="T76" fmla="*/ 102 w 184"/>
                <a:gd name="T77" fmla="*/ 220 h 252"/>
                <a:gd name="T78" fmla="*/ 102 w 184"/>
                <a:gd name="T79" fmla="*/ 200 h 252"/>
                <a:gd name="T80" fmla="*/ 126 w 184"/>
                <a:gd name="T81" fmla="*/ 206 h 252"/>
                <a:gd name="T82" fmla="*/ 130 w 184"/>
                <a:gd name="T83" fmla="*/ 192 h 252"/>
                <a:gd name="T84" fmla="*/ 138 w 184"/>
                <a:gd name="T85" fmla="*/ 168 h 252"/>
                <a:gd name="T86" fmla="*/ 114 w 184"/>
                <a:gd name="T87" fmla="*/ 186 h 252"/>
                <a:gd name="T88" fmla="*/ 96 w 184"/>
                <a:gd name="T89" fmla="*/ 176 h 252"/>
                <a:gd name="T90" fmla="*/ 128 w 184"/>
                <a:gd name="T91" fmla="*/ 158 h 252"/>
                <a:gd name="T92" fmla="*/ 110 w 184"/>
                <a:gd name="T93" fmla="*/ 152 h 252"/>
                <a:gd name="T94" fmla="*/ 128 w 184"/>
                <a:gd name="T95" fmla="*/ 126 h 252"/>
                <a:gd name="T96" fmla="*/ 108 w 184"/>
                <a:gd name="T97" fmla="*/ 116 h 252"/>
                <a:gd name="T98" fmla="*/ 106 w 184"/>
                <a:gd name="T99" fmla="*/ 100 h 252"/>
                <a:gd name="T100" fmla="*/ 88 w 184"/>
                <a:gd name="T101" fmla="*/ 68 h 252"/>
                <a:gd name="T102" fmla="*/ 92 w 184"/>
                <a:gd name="T103" fmla="*/ 48 h 252"/>
                <a:gd name="T104" fmla="*/ 56 w 184"/>
                <a:gd name="T105" fmla="*/ 62 h 252"/>
                <a:gd name="T106" fmla="*/ 30 w 184"/>
                <a:gd name="T107" fmla="*/ 70 h 252"/>
                <a:gd name="T108" fmla="*/ 34 w 184"/>
                <a:gd name="T109" fmla="*/ 90 h 252"/>
                <a:gd name="T110" fmla="*/ 28 w 184"/>
                <a:gd name="T111" fmla="*/ 114 h 252"/>
                <a:gd name="T112" fmla="*/ 16 w 184"/>
                <a:gd name="T113" fmla="*/ 120 h 252"/>
                <a:gd name="T114" fmla="*/ 2 w 184"/>
                <a:gd name="T115" fmla="*/ 112 h 252"/>
                <a:gd name="T116" fmla="*/ 14 w 184"/>
                <a:gd name="T117" fmla="*/ 82 h 252"/>
                <a:gd name="T118" fmla="*/ 44 w 184"/>
                <a:gd name="T119" fmla="*/ 52 h 252"/>
                <a:gd name="T120" fmla="*/ 64 w 184"/>
                <a:gd name="T121" fmla="*/ 44 h 252"/>
                <a:gd name="T122" fmla="*/ 100 w 184"/>
                <a:gd name="T123" fmla="*/ 1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4" h="252">
                  <a:moveTo>
                    <a:pt x="124" y="248"/>
                  </a:moveTo>
                  <a:lnTo>
                    <a:pt x="126" y="248"/>
                  </a:lnTo>
                  <a:lnTo>
                    <a:pt x="126" y="250"/>
                  </a:lnTo>
                  <a:lnTo>
                    <a:pt x="126" y="252"/>
                  </a:lnTo>
                  <a:lnTo>
                    <a:pt x="126" y="250"/>
                  </a:lnTo>
                  <a:lnTo>
                    <a:pt x="124" y="250"/>
                  </a:lnTo>
                  <a:lnTo>
                    <a:pt x="124" y="248"/>
                  </a:lnTo>
                  <a:lnTo>
                    <a:pt x="122" y="246"/>
                  </a:lnTo>
                  <a:lnTo>
                    <a:pt x="122" y="244"/>
                  </a:lnTo>
                  <a:lnTo>
                    <a:pt x="124" y="246"/>
                  </a:lnTo>
                  <a:lnTo>
                    <a:pt x="124" y="248"/>
                  </a:lnTo>
                  <a:close/>
                  <a:moveTo>
                    <a:pt x="128" y="244"/>
                  </a:moveTo>
                  <a:lnTo>
                    <a:pt x="128" y="246"/>
                  </a:lnTo>
                  <a:lnTo>
                    <a:pt x="130" y="248"/>
                  </a:lnTo>
                  <a:lnTo>
                    <a:pt x="130" y="250"/>
                  </a:lnTo>
                  <a:lnTo>
                    <a:pt x="128" y="250"/>
                  </a:lnTo>
                  <a:lnTo>
                    <a:pt x="126" y="250"/>
                  </a:lnTo>
                  <a:lnTo>
                    <a:pt x="126" y="248"/>
                  </a:lnTo>
                  <a:lnTo>
                    <a:pt x="128" y="248"/>
                  </a:lnTo>
                  <a:lnTo>
                    <a:pt x="128" y="246"/>
                  </a:lnTo>
                  <a:lnTo>
                    <a:pt x="126" y="246"/>
                  </a:lnTo>
                  <a:lnTo>
                    <a:pt x="126" y="248"/>
                  </a:lnTo>
                  <a:lnTo>
                    <a:pt x="124" y="246"/>
                  </a:lnTo>
                  <a:lnTo>
                    <a:pt x="124" y="244"/>
                  </a:lnTo>
                  <a:lnTo>
                    <a:pt x="126" y="244"/>
                  </a:lnTo>
                  <a:lnTo>
                    <a:pt x="128" y="244"/>
                  </a:lnTo>
                  <a:close/>
                  <a:moveTo>
                    <a:pt x="122" y="242"/>
                  </a:moveTo>
                  <a:lnTo>
                    <a:pt x="122" y="244"/>
                  </a:lnTo>
                  <a:lnTo>
                    <a:pt x="120" y="242"/>
                  </a:lnTo>
                  <a:lnTo>
                    <a:pt x="122" y="242"/>
                  </a:lnTo>
                  <a:close/>
                  <a:moveTo>
                    <a:pt x="132" y="238"/>
                  </a:moveTo>
                  <a:lnTo>
                    <a:pt x="130" y="238"/>
                  </a:lnTo>
                  <a:lnTo>
                    <a:pt x="130" y="236"/>
                  </a:lnTo>
                  <a:lnTo>
                    <a:pt x="132" y="236"/>
                  </a:lnTo>
                  <a:lnTo>
                    <a:pt x="132" y="238"/>
                  </a:lnTo>
                  <a:close/>
                  <a:moveTo>
                    <a:pt x="124" y="238"/>
                  </a:moveTo>
                  <a:lnTo>
                    <a:pt x="122" y="238"/>
                  </a:lnTo>
                  <a:lnTo>
                    <a:pt x="122" y="236"/>
                  </a:lnTo>
                  <a:lnTo>
                    <a:pt x="124" y="238"/>
                  </a:lnTo>
                  <a:close/>
                  <a:moveTo>
                    <a:pt x="84" y="228"/>
                  </a:moveTo>
                  <a:lnTo>
                    <a:pt x="82" y="228"/>
                  </a:lnTo>
                  <a:lnTo>
                    <a:pt x="84" y="228"/>
                  </a:lnTo>
                  <a:close/>
                  <a:moveTo>
                    <a:pt x="78" y="228"/>
                  </a:moveTo>
                  <a:lnTo>
                    <a:pt x="78" y="230"/>
                  </a:lnTo>
                  <a:lnTo>
                    <a:pt x="76" y="230"/>
                  </a:lnTo>
                  <a:lnTo>
                    <a:pt x="78" y="228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6" y="228"/>
                  </a:lnTo>
                  <a:lnTo>
                    <a:pt x="76" y="230"/>
                  </a:lnTo>
                  <a:lnTo>
                    <a:pt x="74" y="230"/>
                  </a:lnTo>
                  <a:lnTo>
                    <a:pt x="74" y="228"/>
                  </a:lnTo>
                  <a:lnTo>
                    <a:pt x="76" y="228"/>
                  </a:lnTo>
                  <a:lnTo>
                    <a:pt x="78" y="228"/>
                  </a:lnTo>
                  <a:close/>
                  <a:moveTo>
                    <a:pt x="50" y="218"/>
                  </a:moveTo>
                  <a:lnTo>
                    <a:pt x="48" y="218"/>
                  </a:lnTo>
                  <a:lnTo>
                    <a:pt x="50" y="218"/>
                  </a:lnTo>
                  <a:close/>
                  <a:moveTo>
                    <a:pt x="48" y="218"/>
                  </a:moveTo>
                  <a:lnTo>
                    <a:pt x="48" y="218"/>
                  </a:lnTo>
                  <a:lnTo>
                    <a:pt x="48" y="216"/>
                  </a:lnTo>
                  <a:lnTo>
                    <a:pt x="48" y="216"/>
                  </a:lnTo>
                  <a:lnTo>
                    <a:pt x="48" y="218"/>
                  </a:lnTo>
                  <a:close/>
                  <a:moveTo>
                    <a:pt x="50" y="216"/>
                  </a:moveTo>
                  <a:lnTo>
                    <a:pt x="48" y="216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50" y="216"/>
                  </a:lnTo>
                  <a:close/>
                  <a:moveTo>
                    <a:pt x="50" y="216"/>
                  </a:moveTo>
                  <a:lnTo>
                    <a:pt x="50" y="214"/>
                  </a:lnTo>
                  <a:lnTo>
                    <a:pt x="50" y="216"/>
                  </a:lnTo>
                  <a:close/>
                  <a:moveTo>
                    <a:pt x="52" y="216"/>
                  </a:moveTo>
                  <a:lnTo>
                    <a:pt x="52" y="214"/>
                  </a:lnTo>
                  <a:lnTo>
                    <a:pt x="54" y="214"/>
                  </a:lnTo>
                  <a:lnTo>
                    <a:pt x="52" y="216"/>
                  </a:lnTo>
                  <a:close/>
                  <a:moveTo>
                    <a:pt x="56" y="214"/>
                  </a:moveTo>
                  <a:lnTo>
                    <a:pt x="54" y="214"/>
                  </a:lnTo>
                  <a:lnTo>
                    <a:pt x="56" y="214"/>
                  </a:lnTo>
                  <a:close/>
                  <a:moveTo>
                    <a:pt x="50" y="212"/>
                  </a:moveTo>
                  <a:lnTo>
                    <a:pt x="50" y="214"/>
                  </a:lnTo>
                  <a:lnTo>
                    <a:pt x="48" y="214"/>
                  </a:lnTo>
                  <a:lnTo>
                    <a:pt x="48" y="212"/>
                  </a:lnTo>
                  <a:lnTo>
                    <a:pt x="50" y="212"/>
                  </a:lnTo>
                  <a:close/>
                  <a:moveTo>
                    <a:pt x="72" y="208"/>
                  </a:moveTo>
                  <a:lnTo>
                    <a:pt x="72" y="210"/>
                  </a:lnTo>
                  <a:lnTo>
                    <a:pt x="74" y="210"/>
                  </a:lnTo>
                  <a:lnTo>
                    <a:pt x="72" y="210"/>
                  </a:lnTo>
                  <a:lnTo>
                    <a:pt x="74" y="210"/>
                  </a:lnTo>
                  <a:lnTo>
                    <a:pt x="74" y="212"/>
                  </a:lnTo>
                  <a:lnTo>
                    <a:pt x="72" y="212"/>
                  </a:lnTo>
                  <a:lnTo>
                    <a:pt x="70" y="212"/>
                  </a:lnTo>
                  <a:lnTo>
                    <a:pt x="72" y="212"/>
                  </a:lnTo>
                  <a:lnTo>
                    <a:pt x="72" y="210"/>
                  </a:lnTo>
                  <a:lnTo>
                    <a:pt x="72" y="208"/>
                  </a:lnTo>
                  <a:close/>
                  <a:moveTo>
                    <a:pt x="80" y="210"/>
                  </a:moveTo>
                  <a:lnTo>
                    <a:pt x="80" y="208"/>
                  </a:lnTo>
                  <a:lnTo>
                    <a:pt x="80" y="210"/>
                  </a:lnTo>
                  <a:close/>
                  <a:moveTo>
                    <a:pt x="56" y="214"/>
                  </a:moveTo>
                  <a:lnTo>
                    <a:pt x="56" y="212"/>
                  </a:lnTo>
                  <a:lnTo>
                    <a:pt x="54" y="212"/>
                  </a:lnTo>
                  <a:lnTo>
                    <a:pt x="54" y="210"/>
                  </a:lnTo>
                  <a:lnTo>
                    <a:pt x="54" y="208"/>
                  </a:lnTo>
                  <a:lnTo>
                    <a:pt x="56" y="208"/>
                  </a:lnTo>
                  <a:lnTo>
                    <a:pt x="56" y="210"/>
                  </a:lnTo>
                  <a:lnTo>
                    <a:pt x="56" y="214"/>
                  </a:lnTo>
                  <a:close/>
                  <a:moveTo>
                    <a:pt x="80" y="208"/>
                  </a:moveTo>
                  <a:lnTo>
                    <a:pt x="78" y="208"/>
                  </a:lnTo>
                  <a:lnTo>
                    <a:pt x="78" y="210"/>
                  </a:lnTo>
                  <a:lnTo>
                    <a:pt x="78" y="212"/>
                  </a:lnTo>
                  <a:lnTo>
                    <a:pt x="80" y="212"/>
                  </a:lnTo>
                  <a:lnTo>
                    <a:pt x="80" y="214"/>
                  </a:lnTo>
                  <a:lnTo>
                    <a:pt x="78" y="214"/>
                  </a:lnTo>
                  <a:lnTo>
                    <a:pt x="80" y="214"/>
                  </a:lnTo>
                  <a:lnTo>
                    <a:pt x="80" y="216"/>
                  </a:lnTo>
                  <a:lnTo>
                    <a:pt x="80" y="218"/>
                  </a:lnTo>
                  <a:lnTo>
                    <a:pt x="78" y="218"/>
                  </a:lnTo>
                  <a:lnTo>
                    <a:pt x="80" y="218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76" y="222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2" y="220"/>
                  </a:lnTo>
                  <a:lnTo>
                    <a:pt x="84" y="220"/>
                  </a:lnTo>
                  <a:lnTo>
                    <a:pt x="84" y="222"/>
                  </a:lnTo>
                  <a:lnTo>
                    <a:pt x="82" y="222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4"/>
                  </a:lnTo>
                  <a:lnTo>
                    <a:pt x="78" y="226"/>
                  </a:lnTo>
                  <a:lnTo>
                    <a:pt x="80" y="226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78" y="226"/>
                  </a:lnTo>
                  <a:lnTo>
                    <a:pt x="76" y="226"/>
                  </a:lnTo>
                  <a:lnTo>
                    <a:pt x="74" y="226"/>
                  </a:lnTo>
                  <a:lnTo>
                    <a:pt x="74" y="228"/>
                  </a:lnTo>
                  <a:lnTo>
                    <a:pt x="74" y="226"/>
                  </a:lnTo>
                  <a:lnTo>
                    <a:pt x="72" y="226"/>
                  </a:lnTo>
                  <a:lnTo>
                    <a:pt x="72" y="228"/>
                  </a:lnTo>
                  <a:lnTo>
                    <a:pt x="72" y="230"/>
                  </a:lnTo>
                  <a:lnTo>
                    <a:pt x="70" y="230"/>
                  </a:lnTo>
                  <a:lnTo>
                    <a:pt x="70" y="228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26"/>
                  </a:lnTo>
                  <a:lnTo>
                    <a:pt x="66" y="224"/>
                  </a:lnTo>
                  <a:lnTo>
                    <a:pt x="68" y="224"/>
                  </a:lnTo>
                  <a:lnTo>
                    <a:pt x="66" y="224"/>
                  </a:lnTo>
                  <a:lnTo>
                    <a:pt x="68" y="222"/>
                  </a:lnTo>
                  <a:lnTo>
                    <a:pt x="70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2"/>
                  </a:lnTo>
                  <a:lnTo>
                    <a:pt x="66" y="222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2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60" y="222"/>
                  </a:lnTo>
                  <a:lnTo>
                    <a:pt x="58" y="222"/>
                  </a:lnTo>
                  <a:lnTo>
                    <a:pt x="60" y="220"/>
                  </a:lnTo>
                  <a:lnTo>
                    <a:pt x="58" y="220"/>
                  </a:lnTo>
                  <a:lnTo>
                    <a:pt x="58" y="218"/>
                  </a:lnTo>
                  <a:lnTo>
                    <a:pt x="56" y="218"/>
                  </a:lnTo>
                  <a:lnTo>
                    <a:pt x="58" y="218"/>
                  </a:lnTo>
                  <a:lnTo>
                    <a:pt x="58" y="216"/>
                  </a:lnTo>
                  <a:lnTo>
                    <a:pt x="58" y="214"/>
                  </a:lnTo>
                  <a:lnTo>
                    <a:pt x="60" y="214"/>
                  </a:lnTo>
                  <a:lnTo>
                    <a:pt x="62" y="214"/>
                  </a:lnTo>
                  <a:lnTo>
                    <a:pt x="64" y="214"/>
                  </a:lnTo>
                  <a:lnTo>
                    <a:pt x="64" y="212"/>
                  </a:lnTo>
                  <a:lnTo>
                    <a:pt x="66" y="212"/>
                  </a:lnTo>
                  <a:lnTo>
                    <a:pt x="66" y="214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68" y="212"/>
                  </a:lnTo>
                  <a:lnTo>
                    <a:pt x="70" y="212"/>
                  </a:lnTo>
                  <a:lnTo>
                    <a:pt x="70" y="214"/>
                  </a:lnTo>
                  <a:lnTo>
                    <a:pt x="72" y="214"/>
                  </a:lnTo>
                  <a:lnTo>
                    <a:pt x="74" y="212"/>
                  </a:lnTo>
                  <a:lnTo>
                    <a:pt x="76" y="210"/>
                  </a:lnTo>
                  <a:lnTo>
                    <a:pt x="76" y="208"/>
                  </a:lnTo>
                  <a:lnTo>
                    <a:pt x="78" y="208"/>
                  </a:lnTo>
                  <a:lnTo>
                    <a:pt x="80" y="208"/>
                  </a:lnTo>
                  <a:close/>
                  <a:moveTo>
                    <a:pt x="80" y="204"/>
                  </a:moveTo>
                  <a:lnTo>
                    <a:pt x="80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6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80" y="204"/>
                  </a:lnTo>
                  <a:close/>
                  <a:moveTo>
                    <a:pt x="84" y="194"/>
                  </a:moveTo>
                  <a:lnTo>
                    <a:pt x="84" y="196"/>
                  </a:lnTo>
                  <a:lnTo>
                    <a:pt x="86" y="196"/>
                  </a:lnTo>
                  <a:lnTo>
                    <a:pt x="86" y="198"/>
                  </a:lnTo>
                  <a:lnTo>
                    <a:pt x="84" y="198"/>
                  </a:lnTo>
                  <a:lnTo>
                    <a:pt x="84" y="200"/>
                  </a:lnTo>
                  <a:lnTo>
                    <a:pt x="84" y="202"/>
                  </a:lnTo>
                  <a:lnTo>
                    <a:pt x="84" y="204"/>
                  </a:lnTo>
                  <a:lnTo>
                    <a:pt x="82" y="202"/>
                  </a:lnTo>
                  <a:lnTo>
                    <a:pt x="80" y="202"/>
                  </a:lnTo>
                  <a:lnTo>
                    <a:pt x="80" y="200"/>
                  </a:lnTo>
                  <a:lnTo>
                    <a:pt x="80" y="198"/>
                  </a:lnTo>
                  <a:lnTo>
                    <a:pt x="80" y="196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2" y="192"/>
                  </a:lnTo>
                  <a:lnTo>
                    <a:pt x="82" y="194"/>
                  </a:lnTo>
                  <a:lnTo>
                    <a:pt x="84" y="194"/>
                  </a:lnTo>
                  <a:close/>
                  <a:moveTo>
                    <a:pt x="40" y="188"/>
                  </a:moveTo>
                  <a:lnTo>
                    <a:pt x="38" y="188"/>
                  </a:lnTo>
                  <a:lnTo>
                    <a:pt x="40" y="188"/>
                  </a:lnTo>
                  <a:close/>
                  <a:moveTo>
                    <a:pt x="64" y="174"/>
                  </a:moveTo>
                  <a:lnTo>
                    <a:pt x="62" y="172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62" y="170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6" y="172"/>
                  </a:lnTo>
                  <a:lnTo>
                    <a:pt x="66" y="174"/>
                  </a:lnTo>
                  <a:lnTo>
                    <a:pt x="64" y="174"/>
                  </a:lnTo>
                  <a:close/>
                  <a:moveTo>
                    <a:pt x="46" y="170"/>
                  </a:moveTo>
                  <a:lnTo>
                    <a:pt x="46" y="168"/>
                  </a:lnTo>
                  <a:lnTo>
                    <a:pt x="46" y="170"/>
                  </a:lnTo>
                  <a:close/>
                  <a:moveTo>
                    <a:pt x="96" y="164"/>
                  </a:moveTo>
                  <a:lnTo>
                    <a:pt x="96" y="166"/>
                  </a:lnTo>
                  <a:lnTo>
                    <a:pt x="96" y="164"/>
                  </a:lnTo>
                  <a:lnTo>
                    <a:pt x="96" y="164"/>
                  </a:lnTo>
                  <a:close/>
                  <a:moveTo>
                    <a:pt x="48" y="164"/>
                  </a:moveTo>
                  <a:lnTo>
                    <a:pt x="48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48" y="164"/>
                  </a:lnTo>
                  <a:close/>
                  <a:moveTo>
                    <a:pt x="102" y="162"/>
                  </a:moveTo>
                  <a:lnTo>
                    <a:pt x="102" y="160"/>
                  </a:lnTo>
                  <a:lnTo>
                    <a:pt x="102" y="158"/>
                  </a:lnTo>
                  <a:lnTo>
                    <a:pt x="100" y="158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100" y="154"/>
                  </a:lnTo>
                  <a:lnTo>
                    <a:pt x="102" y="154"/>
                  </a:lnTo>
                  <a:lnTo>
                    <a:pt x="104" y="154"/>
                  </a:lnTo>
                  <a:lnTo>
                    <a:pt x="104" y="156"/>
                  </a:lnTo>
                  <a:lnTo>
                    <a:pt x="104" y="158"/>
                  </a:lnTo>
                  <a:lnTo>
                    <a:pt x="104" y="158"/>
                  </a:lnTo>
                  <a:lnTo>
                    <a:pt x="104" y="160"/>
                  </a:lnTo>
                  <a:lnTo>
                    <a:pt x="102" y="162"/>
                  </a:lnTo>
                  <a:close/>
                  <a:moveTo>
                    <a:pt x="72" y="150"/>
                  </a:moveTo>
                  <a:lnTo>
                    <a:pt x="72" y="148"/>
                  </a:lnTo>
                  <a:lnTo>
                    <a:pt x="72" y="150"/>
                  </a:lnTo>
                  <a:close/>
                  <a:moveTo>
                    <a:pt x="30" y="148"/>
                  </a:moveTo>
                  <a:lnTo>
                    <a:pt x="32" y="148"/>
                  </a:lnTo>
                  <a:lnTo>
                    <a:pt x="32" y="150"/>
                  </a:lnTo>
                  <a:lnTo>
                    <a:pt x="34" y="152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8" y="154"/>
                  </a:lnTo>
                  <a:lnTo>
                    <a:pt x="38" y="156"/>
                  </a:lnTo>
                  <a:lnTo>
                    <a:pt x="40" y="156"/>
                  </a:lnTo>
                  <a:lnTo>
                    <a:pt x="42" y="158"/>
                  </a:lnTo>
                  <a:lnTo>
                    <a:pt x="42" y="158"/>
                  </a:lnTo>
                  <a:lnTo>
                    <a:pt x="44" y="158"/>
                  </a:lnTo>
                  <a:lnTo>
                    <a:pt x="44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8" y="164"/>
                  </a:lnTo>
                  <a:lnTo>
                    <a:pt x="48" y="166"/>
                  </a:lnTo>
                  <a:lnTo>
                    <a:pt x="48" y="168"/>
                  </a:lnTo>
                  <a:lnTo>
                    <a:pt x="46" y="168"/>
                  </a:lnTo>
                  <a:lnTo>
                    <a:pt x="46" y="166"/>
                  </a:lnTo>
                  <a:lnTo>
                    <a:pt x="44" y="164"/>
                  </a:lnTo>
                  <a:lnTo>
                    <a:pt x="42" y="164"/>
                  </a:lnTo>
                  <a:lnTo>
                    <a:pt x="42" y="166"/>
                  </a:lnTo>
                  <a:lnTo>
                    <a:pt x="42" y="168"/>
                  </a:lnTo>
                  <a:lnTo>
                    <a:pt x="44" y="170"/>
                  </a:lnTo>
                  <a:lnTo>
                    <a:pt x="44" y="172"/>
                  </a:lnTo>
                  <a:lnTo>
                    <a:pt x="42" y="172"/>
                  </a:lnTo>
                  <a:lnTo>
                    <a:pt x="42" y="170"/>
                  </a:lnTo>
                  <a:lnTo>
                    <a:pt x="42" y="172"/>
                  </a:lnTo>
                  <a:lnTo>
                    <a:pt x="42" y="174"/>
                  </a:lnTo>
                  <a:lnTo>
                    <a:pt x="42" y="176"/>
                  </a:lnTo>
                  <a:lnTo>
                    <a:pt x="40" y="176"/>
                  </a:lnTo>
                  <a:lnTo>
                    <a:pt x="40" y="174"/>
                  </a:lnTo>
                  <a:lnTo>
                    <a:pt x="38" y="174"/>
                  </a:lnTo>
                  <a:lnTo>
                    <a:pt x="38" y="172"/>
                  </a:lnTo>
                  <a:lnTo>
                    <a:pt x="36" y="172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4" y="172"/>
                  </a:lnTo>
                  <a:lnTo>
                    <a:pt x="36" y="172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38" y="176"/>
                  </a:lnTo>
                  <a:lnTo>
                    <a:pt x="36" y="176"/>
                  </a:lnTo>
                  <a:lnTo>
                    <a:pt x="36" y="178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40" y="182"/>
                  </a:lnTo>
                  <a:lnTo>
                    <a:pt x="40" y="180"/>
                  </a:lnTo>
                  <a:lnTo>
                    <a:pt x="38" y="182"/>
                  </a:lnTo>
                  <a:lnTo>
                    <a:pt x="40" y="182"/>
                  </a:lnTo>
                  <a:lnTo>
                    <a:pt x="40" y="184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6"/>
                  </a:lnTo>
                  <a:lnTo>
                    <a:pt x="36" y="188"/>
                  </a:lnTo>
                  <a:lnTo>
                    <a:pt x="38" y="188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8" y="190"/>
                  </a:lnTo>
                  <a:lnTo>
                    <a:pt x="36" y="190"/>
                  </a:lnTo>
                  <a:lnTo>
                    <a:pt x="36" y="188"/>
                  </a:lnTo>
                  <a:lnTo>
                    <a:pt x="34" y="188"/>
                  </a:lnTo>
                  <a:lnTo>
                    <a:pt x="34" y="186"/>
                  </a:lnTo>
                  <a:lnTo>
                    <a:pt x="34" y="184"/>
                  </a:lnTo>
                  <a:lnTo>
                    <a:pt x="32" y="184"/>
                  </a:lnTo>
                  <a:lnTo>
                    <a:pt x="32" y="186"/>
                  </a:lnTo>
                  <a:lnTo>
                    <a:pt x="32" y="184"/>
                  </a:lnTo>
                  <a:lnTo>
                    <a:pt x="32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30" y="176"/>
                  </a:lnTo>
                  <a:lnTo>
                    <a:pt x="30" y="174"/>
                  </a:lnTo>
                  <a:lnTo>
                    <a:pt x="30" y="172"/>
                  </a:lnTo>
                  <a:lnTo>
                    <a:pt x="28" y="168"/>
                  </a:lnTo>
                  <a:lnTo>
                    <a:pt x="28" y="166"/>
                  </a:lnTo>
                  <a:lnTo>
                    <a:pt x="26" y="164"/>
                  </a:lnTo>
                  <a:lnTo>
                    <a:pt x="26" y="162"/>
                  </a:lnTo>
                  <a:lnTo>
                    <a:pt x="28" y="160"/>
                  </a:lnTo>
                  <a:lnTo>
                    <a:pt x="26" y="158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26" y="158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0"/>
                  </a:lnTo>
                  <a:lnTo>
                    <a:pt x="28" y="148"/>
                  </a:lnTo>
                  <a:lnTo>
                    <a:pt x="30" y="148"/>
                  </a:lnTo>
                  <a:close/>
                  <a:moveTo>
                    <a:pt x="106" y="144"/>
                  </a:moveTo>
                  <a:lnTo>
                    <a:pt x="108" y="144"/>
                  </a:lnTo>
                  <a:lnTo>
                    <a:pt x="108" y="146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48"/>
                  </a:lnTo>
                  <a:lnTo>
                    <a:pt x="106" y="146"/>
                  </a:lnTo>
                  <a:lnTo>
                    <a:pt x="106" y="144"/>
                  </a:lnTo>
                  <a:lnTo>
                    <a:pt x="106" y="142"/>
                  </a:lnTo>
                  <a:lnTo>
                    <a:pt x="108" y="140"/>
                  </a:lnTo>
                  <a:lnTo>
                    <a:pt x="108" y="142"/>
                  </a:lnTo>
                  <a:lnTo>
                    <a:pt x="106" y="142"/>
                  </a:lnTo>
                  <a:lnTo>
                    <a:pt x="106" y="144"/>
                  </a:lnTo>
                  <a:close/>
                  <a:moveTo>
                    <a:pt x="56" y="140"/>
                  </a:moveTo>
                  <a:lnTo>
                    <a:pt x="56" y="142"/>
                  </a:lnTo>
                  <a:lnTo>
                    <a:pt x="56" y="140"/>
                  </a:lnTo>
                  <a:close/>
                  <a:moveTo>
                    <a:pt x="58" y="136"/>
                  </a:moveTo>
                  <a:lnTo>
                    <a:pt x="60" y="136"/>
                  </a:lnTo>
                  <a:lnTo>
                    <a:pt x="58" y="136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close/>
                  <a:moveTo>
                    <a:pt x="28" y="134"/>
                  </a:moveTo>
                  <a:lnTo>
                    <a:pt x="28" y="132"/>
                  </a:lnTo>
                  <a:lnTo>
                    <a:pt x="28" y="134"/>
                  </a:lnTo>
                  <a:close/>
                  <a:moveTo>
                    <a:pt x="30" y="132"/>
                  </a:moveTo>
                  <a:lnTo>
                    <a:pt x="28" y="132"/>
                  </a:lnTo>
                  <a:lnTo>
                    <a:pt x="30" y="130"/>
                  </a:lnTo>
                  <a:lnTo>
                    <a:pt x="30" y="132"/>
                  </a:lnTo>
                  <a:close/>
                  <a:moveTo>
                    <a:pt x="36" y="132"/>
                  </a:moveTo>
                  <a:lnTo>
                    <a:pt x="36" y="130"/>
                  </a:lnTo>
                  <a:lnTo>
                    <a:pt x="36" y="132"/>
                  </a:lnTo>
                  <a:close/>
                  <a:moveTo>
                    <a:pt x="34" y="130"/>
                  </a:moveTo>
                  <a:lnTo>
                    <a:pt x="34" y="132"/>
                  </a:lnTo>
                  <a:lnTo>
                    <a:pt x="36" y="132"/>
                  </a:lnTo>
                  <a:lnTo>
                    <a:pt x="34" y="134"/>
                  </a:lnTo>
                  <a:lnTo>
                    <a:pt x="34" y="136"/>
                  </a:lnTo>
                  <a:lnTo>
                    <a:pt x="32" y="136"/>
                  </a:lnTo>
                  <a:lnTo>
                    <a:pt x="30" y="136"/>
                  </a:lnTo>
                  <a:lnTo>
                    <a:pt x="30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8" y="134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0"/>
                  </a:lnTo>
                  <a:lnTo>
                    <a:pt x="32" y="130"/>
                  </a:lnTo>
                  <a:lnTo>
                    <a:pt x="34" y="128"/>
                  </a:lnTo>
                  <a:lnTo>
                    <a:pt x="34" y="130"/>
                  </a:lnTo>
                  <a:close/>
                  <a:moveTo>
                    <a:pt x="36" y="128"/>
                  </a:moveTo>
                  <a:lnTo>
                    <a:pt x="36" y="130"/>
                  </a:lnTo>
                  <a:lnTo>
                    <a:pt x="36" y="128"/>
                  </a:lnTo>
                  <a:close/>
                  <a:moveTo>
                    <a:pt x="40" y="130"/>
                  </a:moveTo>
                  <a:lnTo>
                    <a:pt x="38" y="130"/>
                  </a:lnTo>
                  <a:lnTo>
                    <a:pt x="38" y="128"/>
                  </a:lnTo>
                  <a:lnTo>
                    <a:pt x="38" y="126"/>
                  </a:lnTo>
                  <a:lnTo>
                    <a:pt x="40" y="126"/>
                  </a:lnTo>
                  <a:lnTo>
                    <a:pt x="40" y="128"/>
                  </a:lnTo>
                  <a:lnTo>
                    <a:pt x="40" y="130"/>
                  </a:lnTo>
                  <a:close/>
                  <a:moveTo>
                    <a:pt x="42" y="126"/>
                  </a:moveTo>
                  <a:lnTo>
                    <a:pt x="40" y="126"/>
                  </a:lnTo>
                  <a:lnTo>
                    <a:pt x="42" y="124"/>
                  </a:lnTo>
                  <a:lnTo>
                    <a:pt x="42" y="126"/>
                  </a:lnTo>
                  <a:close/>
                  <a:moveTo>
                    <a:pt x="44" y="122"/>
                  </a:moveTo>
                  <a:lnTo>
                    <a:pt x="42" y="122"/>
                  </a:lnTo>
                  <a:lnTo>
                    <a:pt x="44" y="122"/>
                  </a:lnTo>
                  <a:close/>
                  <a:moveTo>
                    <a:pt x="30" y="84"/>
                  </a:moveTo>
                  <a:lnTo>
                    <a:pt x="30" y="82"/>
                  </a:lnTo>
                  <a:lnTo>
                    <a:pt x="28" y="82"/>
                  </a:lnTo>
                  <a:lnTo>
                    <a:pt x="30" y="82"/>
                  </a:lnTo>
                  <a:lnTo>
                    <a:pt x="30" y="84"/>
                  </a:lnTo>
                  <a:close/>
                  <a:moveTo>
                    <a:pt x="44" y="82"/>
                  </a:moveTo>
                  <a:lnTo>
                    <a:pt x="42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close/>
                  <a:moveTo>
                    <a:pt x="46" y="74"/>
                  </a:moveTo>
                  <a:lnTo>
                    <a:pt x="48" y="74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50" y="80"/>
                  </a:lnTo>
                  <a:lnTo>
                    <a:pt x="50" y="82"/>
                  </a:lnTo>
                  <a:lnTo>
                    <a:pt x="48" y="82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4" y="82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2" y="78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8" y="74"/>
                  </a:lnTo>
                  <a:lnTo>
                    <a:pt x="46" y="74"/>
                  </a:lnTo>
                  <a:close/>
                  <a:moveTo>
                    <a:pt x="80" y="66"/>
                  </a:moveTo>
                  <a:lnTo>
                    <a:pt x="80" y="68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4" y="72"/>
                  </a:lnTo>
                  <a:lnTo>
                    <a:pt x="86" y="72"/>
                  </a:lnTo>
                  <a:lnTo>
                    <a:pt x="86" y="74"/>
                  </a:lnTo>
                  <a:lnTo>
                    <a:pt x="88" y="76"/>
                  </a:lnTo>
                  <a:lnTo>
                    <a:pt x="88" y="78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2" y="84"/>
                  </a:lnTo>
                  <a:lnTo>
                    <a:pt x="94" y="84"/>
                  </a:lnTo>
                  <a:lnTo>
                    <a:pt x="94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2"/>
                  </a:lnTo>
                  <a:lnTo>
                    <a:pt x="96" y="94"/>
                  </a:lnTo>
                  <a:lnTo>
                    <a:pt x="94" y="94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98"/>
                  </a:lnTo>
                  <a:lnTo>
                    <a:pt x="98" y="100"/>
                  </a:lnTo>
                  <a:lnTo>
                    <a:pt x="98" y="102"/>
                  </a:lnTo>
                  <a:lnTo>
                    <a:pt x="100" y="104"/>
                  </a:lnTo>
                  <a:lnTo>
                    <a:pt x="100" y="106"/>
                  </a:lnTo>
                  <a:lnTo>
                    <a:pt x="102" y="106"/>
                  </a:lnTo>
                  <a:lnTo>
                    <a:pt x="102" y="108"/>
                  </a:lnTo>
                  <a:lnTo>
                    <a:pt x="102" y="110"/>
                  </a:lnTo>
                  <a:lnTo>
                    <a:pt x="102" y="112"/>
                  </a:lnTo>
                  <a:lnTo>
                    <a:pt x="104" y="112"/>
                  </a:lnTo>
                  <a:lnTo>
                    <a:pt x="102" y="114"/>
                  </a:lnTo>
                  <a:lnTo>
                    <a:pt x="104" y="114"/>
                  </a:lnTo>
                  <a:lnTo>
                    <a:pt x="104" y="116"/>
                  </a:lnTo>
                  <a:lnTo>
                    <a:pt x="104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0"/>
                  </a:lnTo>
                  <a:lnTo>
                    <a:pt x="102" y="122"/>
                  </a:lnTo>
                  <a:lnTo>
                    <a:pt x="102" y="124"/>
                  </a:lnTo>
                  <a:lnTo>
                    <a:pt x="102" y="122"/>
                  </a:lnTo>
                  <a:lnTo>
                    <a:pt x="104" y="122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100" y="126"/>
                  </a:lnTo>
                  <a:lnTo>
                    <a:pt x="100" y="128"/>
                  </a:lnTo>
                  <a:lnTo>
                    <a:pt x="100" y="130"/>
                  </a:lnTo>
                  <a:lnTo>
                    <a:pt x="100" y="132"/>
                  </a:lnTo>
                  <a:lnTo>
                    <a:pt x="102" y="132"/>
                  </a:lnTo>
                  <a:lnTo>
                    <a:pt x="100" y="132"/>
                  </a:lnTo>
                  <a:lnTo>
                    <a:pt x="100" y="134"/>
                  </a:lnTo>
                  <a:lnTo>
                    <a:pt x="100" y="136"/>
                  </a:lnTo>
                  <a:lnTo>
                    <a:pt x="100" y="138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100" y="144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2" y="150"/>
                  </a:lnTo>
                  <a:lnTo>
                    <a:pt x="102" y="152"/>
                  </a:lnTo>
                  <a:lnTo>
                    <a:pt x="100" y="152"/>
                  </a:lnTo>
                  <a:lnTo>
                    <a:pt x="100" y="154"/>
                  </a:lnTo>
                  <a:lnTo>
                    <a:pt x="98" y="152"/>
                  </a:lnTo>
                  <a:lnTo>
                    <a:pt x="98" y="150"/>
                  </a:lnTo>
                  <a:lnTo>
                    <a:pt x="96" y="150"/>
                  </a:lnTo>
                  <a:lnTo>
                    <a:pt x="96" y="152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58"/>
                  </a:lnTo>
                  <a:lnTo>
                    <a:pt x="96" y="160"/>
                  </a:lnTo>
                  <a:lnTo>
                    <a:pt x="96" y="160"/>
                  </a:lnTo>
                  <a:lnTo>
                    <a:pt x="96" y="162"/>
                  </a:lnTo>
                  <a:lnTo>
                    <a:pt x="96" y="164"/>
                  </a:lnTo>
                  <a:lnTo>
                    <a:pt x="96" y="166"/>
                  </a:lnTo>
                  <a:lnTo>
                    <a:pt x="96" y="168"/>
                  </a:lnTo>
                  <a:lnTo>
                    <a:pt x="96" y="170"/>
                  </a:lnTo>
                  <a:lnTo>
                    <a:pt x="94" y="170"/>
                  </a:lnTo>
                  <a:lnTo>
                    <a:pt x="94" y="172"/>
                  </a:lnTo>
                  <a:lnTo>
                    <a:pt x="92" y="172"/>
                  </a:lnTo>
                  <a:lnTo>
                    <a:pt x="92" y="174"/>
                  </a:lnTo>
                  <a:lnTo>
                    <a:pt x="90" y="174"/>
                  </a:lnTo>
                  <a:lnTo>
                    <a:pt x="88" y="174"/>
                  </a:lnTo>
                  <a:lnTo>
                    <a:pt x="88" y="176"/>
                  </a:lnTo>
                  <a:lnTo>
                    <a:pt x="88" y="178"/>
                  </a:lnTo>
                  <a:lnTo>
                    <a:pt x="88" y="180"/>
                  </a:lnTo>
                  <a:lnTo>
                    <a:pt x="86" y="180"/>
                  </a:lnTo>
                  <a:lnTo>
                    <a:pt x="84" y="180"/>
                  </a:lnTo>
                  <a:lnTo>
                    <a:pt x="82" y="180"/>
                  </a:lnTo>
                  <a:lnTo>
                    <a:pt x="80" y="180"/>
                  </a:lnTo>
                  <a:lnTo>
                    <a:pt x="78" y="178"/>
                  </a:lnTo>
                  <a:lnTo>
                    <a:pt x="78" y="176"/>
                  </a:lnTo>
                  <a:lnTo>
                    <a:pt x="76" y="176"/>
                  </a:lnTo>
                  <a:lnTo>
                    <a:pt x="74" y="176"/>
                  </a:lnTo>
                  <a:lnTo>
                    <a:pt x="76" y="174"/>
                  </a:lnTo>
                  <a:lnTo>
                    <a:pt x="74" y="174"/>
                  </a:lnTo>
                  <a:lnTo>
                    <a:pt x="72" y="174"/>
                  </a:lnTo>
                  <a:lnTo>
                    <a:pt x="72" y="172"/>
                  </a:lnTo>
                  <a:lnTo>
                    <a:pt x="74" y="172"/>
                  </a:lnTo>
                  <a:lnTo>
                    <a:pt x="76" y="170"/>
                  </a:lnTo>
                  <a:lnTo>
                    <a:pt x="78" y="170"/>
                  </a:lnTo>
                  <a:lnTo>
                    <a:pt x="78" y="168"/>
                  </a:lnTo>
                  <a:lnTo>
                    <a:pt x="80" y="166"/>
                  </a:lnTo>
                  <a:lnTo>
                    <a:pt x="80" y="164"/>
                  </a:lnTo>
                  <a:lnTo>
                    <a:pt x="80" y="162"/>
                  </a:lnTo>
                  <a:lnTo>
                    <a:pt x="82" y="162"/>
                  </a:lnTo>
                  <a:lnTo>
                    <a:pt x="82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4" y="158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4" y="152"/>
                  </a:lnTo>
                  <a:lnTo>
                    <a:pt x="82" y="152"/>
                  </a:lnTo>
                  <a:lnTo>
                    <a:pt x="80" y="150"/>
                  </a:lnTo>
                  <a:lnTo>
                    <a:pt x="80" y="152"/>
                  </a:lnTo>
                  <a:lnTo>
                    <a:pt x="80" y="154"/>
                  </a:lnTo>
                  <a:lnTo>
                    <a:pt x="80" y="152"/>
                  </a:lnTo>
                  <a:lnTo>
                    <a:pt x="78" y="152"/>
                  </a:lnTo>
                  <a:lnTo>
                    <a:pt x="76" y="152"/>
                  </a:lnTo>
                  <a:lnTo>
                    <a:pt x="76" y="154"/>
                  </a:lnTo>
                  <a:lnTo>
                    <a:pt x="74" y="154"/>
                  </a:lnTo>
                  <a:lnTo>
                    <a:pt x="76" y="154"/>
                  </a:lnTo>
                  <a:lnTo>
                    <a:pt x="76" y="156"/>
                  </a:lnTo>
                  <a:lnTo>
                    <a:pt x="76" y="158"/>
                  </a:lnTo>
                  <a:lnTo>
                    <a:pt x="78" y="158"/>
                  </a:lnTo>
                  <a:lnTo>
                    <a:pt x="78" y="160"/>
                  </a:lnTo>
                  <a:lnTo>
                    <a:pt x="78" y="162"/>
                  </a:lnTo>
                  <a:lnTo>
                    <a:pt x="76" y="162"/>
                  </a:lnTo>
                  <a:lnTo>
                    <a:pt x="76" y="164"/>
                  </a:lnTo>
                  <a:lnTo>
                    <a:pt x="76" y="166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2" y="170"/>
                  </a:lnTo>
                  <a:lnTo>
                    <a:pt x="72" y="168"/>
                  </a:lnTo>
                  <a:lnTo>
                    <a:pt x="72" y="166"/>
                  </a:lnTo>
                  <a:lnTo>
                    <a:pt x="70" y="166"/>
                  </a:lnTo>
                  <a:lnTo>
                    <a:pt x="70" y="168"/>
                  </a:lnTo>
                  <a:lnTo>
                    <a:pt x="72" y="170"/>
                  </a:lnTo>
                  <a:lnTo>
                    <a:pt x="70" y="170"/>
                  </a:lnTo>
                  <a:lnTo>
                    <a:pt x="68" y="170"/>
                  </a:lnTo>
                  <a:lnTo>
                    <a:pt x="68" y="168"/>
                  </a:lnTo>
                  <a:lnTo>
                    <a:pt x="68" y="170"/>
                  </a:lnTo>
                  <a:lnTo>
                    <a:pt x="66" y="170"/>
                  </a:lnTo>
                  <a:lnTo>
                    <a:pt x="64" y="170"/>
                  </a:lnTo>
                  <a:lnTo>
                    <a:pt x="62" y="168"/>
                  </a:lnTo>
                  <a:lnTo>
                    <a:pt x="60" y="168"/>
                  </a:lnTo>
                  <a:lnTo>
                    <a:pt x="60" y="166"/>
                  </a:lnTo>
                  <a:lnTo>
                    <a:pt x="60" y="164"/>
                  </a:lnTo>
                  <a:lnTo>
                    <a:pt x="58" y="164"/>
                  </a:lnTo>
                  <a:lnTo>
                    <a:pt x="60" y="164"/>
                  </a:lnTo>
                  <a:lnTo>
                    <a:pt x="60" y="162"/>
                  </a:lnTo>
                  <a:lnTo>
                    <a:pt x="62" y="160"/>
                  </a:lnTo>
                  <a:lnTo>
                    <a:pt x="64" y="160"/>
                  </a:lnTo>
                  <a:lnTo>
                    <a:pt x="64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8" y="156"/>
                  </a:lnTo>
                  <a:lnTo>
                    <a:pt x="68" y="154"/>
                  </a:lnTo>
                  <a:lnTo>
                    <a:pt x="70" y="154"/>
                  </a:lnTo>
                  <a:lnTo>
                    <a:pt x="72" y="154"/>
                  </a:lnTo>
                  <a:lnTo>
                    <a:pt x="72" y="152"/>
                  </a:lnTo>
                  <a:lnTo>
                    <a:pt x="72" y="150"/>
                  </a:lnTo>
                  <a:lnTo>
                    <a:pt x="74" y="150"/>
                  </a:lnTo>
                  <a:lnTo>
                    <a:pt x="74" y="148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6" y="146"/>
                  </a:lnTo>
                  <a:lnTo>
                    <a:pt x="76" y="144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6" y="142"/>
                  </a:lnTo>
                  <a:lnTo>
                    <a:pt x="76" y="140"/>
                  </a:lnTo>
                  <a:lnTo>
                    <a:pt x="74" y="140"/>
                  </a:lnTo>
                  <a:lnTo>
                    <a:pt x="74" y="138"/>
                  </a:lnTo>
                  <a:lnTo>
                    <a:pt x="74" y="136"/>
                  </a:lnTo>
                  <a:lnTo>
                    <a:pt x="74" y="134"/>
                  </a:lnTo>
                  <a:lnTo>
                    <a:pt x="74" y="132"/>
                  </a:lnTo>
                  <a:lnTo>
                    <a:pt x="72" y="132"/>
                  </a:lnTo>
                  <a:lnTo>
                    <a:pt x="72" y="130"/>
                  </a:lnTo>
                  <a:lnTo>
                    <a:pt x="72" y="128"/>
                  </a:lnTo>
                  <a:lnTo>
                    <a:pt x="72" y="126"/>
                  </a:lnTo>
                  <a:lnTo>
                    <a:pt x="70" y="120"/>
                  </a:lnTo>
                  <a:lnTo>
                    <a:pt x="70" y="118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8" y="114"/>
                  </a:lnTo>
                  <a:lnTo>
                    <a:pt x="68" y="116"/>
                  </a:lnTo>
                  <a:lnTo>
                    <a:pt x="68" y="118"/>
                  </a:lnTo>
                  <a:lnTo>
                    <a:pt x="68" y="120"/>
                  </a:lnTo>
                  <a:lnTo>
                    <a:pt x="68" y="122"/>
                  </a:lnTo>
                  <a:lnTo>
                    <a:pt x="70" y="124"/>
                  </a:lnTo>
                  <a:lnTo>
                    <a:pt x="70" y="126"/>
                  </a:lnTo>
                  <a:lnTo>
                    <a:pt x="70" y="128"/>
                  </a:lnTo>
                  <a:lnTo>
                    <a:pt x="70" y="130"/>
                  </a:lnTo>
                  <a:lnTo>
                    <a:pt x="70" y="132"/>
                  </a:lnTo>
                  <a:lnTo>
                    <a:pt x="72" y="134"/>
                  </a:lnTo>
                  <a:lnTo>
                    <a:pt x="72" y="136"/>
                  </a:lnTo>
                  <a:lnTo>
                    <a:pt x="72" y="138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0" y="146"/>
                  </a:lnTo>
                  <a:lnTo>
                    <a:pt x="70" y="148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70" y="150"/>
                  </a:lnTo>
                  <a:lnTo>
                    <a:pt x="68" y="150"/>
                  </a:lnTo>
                  <a:lnTo>
                    <a:pt x="68" y="152"/>
                  </a:lnTo>
                  <a:lnTo>
                    <a:pt x="66" y="152"/>
                  </a:lnTo>
                  <a:lnTo>
                    <a:pt x="66" y="154"/>
                  </a:lnTo>
                  <a:lnTo>
                    <a:pt x="64" y="154"/>
                  </a:lnTo>
                  <a:lnTo>
                    <a:pt x="64" y="156"/>
                  </a:lnTo>
                  <a:lnTo>
                    <a:pt x="66" y="156"/>
                  </a:lnTo>
                  <a:lnTo>
                    <a:pt x="66" y="158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62" y="158"/>
                  </a:lnTo>
                  <a:lnTo>
                    <a:pt x="60" y="158"/>
                  </a:lnTo>
                  <a:lnTo>
                    <a:pt x="60" y="160"/>
                  </a:lnTo>
                  <a:lnTo>
                    <a:pt x="58" y="160"/>
                  </a:lnTo>
                  <a:lnTo>
                    <a:pt x="58" y="158"/>
                  </a:lnTo>
                  <a:lnTo>
                    <a:pt x="60" y="158"/>
                  </a:lnTo>
                  <a:lnTo>
                    <a:pt x="60" y="158"/>
                  </a:lnTo>
                  <a:lnTo>
                    <a:pt x="62" y="158"/>
                  </a:lnTo>
                  <a:lnTo>
                    <a:pt x="62" y="156"/>
                  </a:lnTo>
                  <a:lnTo>
                    <a:pt x="62" y="154"/>
                  </a:lnTo>
                  <a:lnTo>
                    <a:pt x="64" y="154"/>
                  </a:lnTo>
                  <a:lnTo>
                    <a:pt x="62" y="154"/>
                  </a:lnTo>
                  <a:lnTo>
                    <a:pt x="62" y="152"/>
                  </a:lnTo>
                  <a:lnTo>
                    <a:pt x="62" y="150"/>
                  </a:lnTo>
                  <a:lnTo>
                    <a:pt x="60" y="150"/>
                  </a:lnTo>
                  <a:lnTo>
                    <a:pt x="60" y="148"/>
                  </a:lnTo>
                  <a:lnTo>
                    <a:pt x="60" y="146"/>
                  </a:lnTo>
                  <a:lnTo>
                    <a:pt x="58" y="144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58" y="142"/>
                  </a:lnTo>
                  <a:lnTo>
                    <a:pt x="60" y="142"/>
                  </a:lnTo>
                  <a:lnTo>
                    <a:pt x="60" y="140"/>
                  </a:lnTo>
                  <a:lnTo>
                    <a:pt x="58" y="140"/>
                  </a:lnTo>
                  <a:lnTo>
                    <a:pt x="58" y="142"/>
                  </a:lnTo>
                  <a:lnTo>
                    <a:pt x="58" y="140"/>
                  </a:lnTo>
                  <a:lnTo>
                    <a:pt x="58" y="138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60" y="132"/>
                  </a:lnTo>
                  <a:lnTo>
                    <a:pt x="62" y="132"/>
                  </a:lnTo>
                  <a:lnTo>
                    <a:pt x="62" y="130"/>
                  </a:lnTo>
                  <a:lnTo>
                    <a:pt x="60" y="130"/>
                  </a:lnTo>
                  <a:lnTo>
                    <a:pt x="60" y="132"/>
                  </a:lnTo>
                  <a:lnTo>
                    <a:pt x="60" y="134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8" y="134"/>
                  </a:lnTo>
                  <a:lnTo>
                    <a:pt x="58" y="132"/>
                  </a:lnTo>
                  <a:lnTo>
                    <a:pt x="58" y="134"/>
                  </a:lnTo>
                  <a:lnTo>
                    <a:pt x="56" y="134"/>
                  </a:lnTo>
                  <a:lnTo>
                    <a:pt x="56" y="136"/>
                  </a:lnTo>
                  <a:lnTo>
                    <a:pt x="54" y="136"/>
                  </a:lnTo>
                  <a:lnTo>
                    <a:pt x="54" y="138"/>
                  </a:lnTo>
                  <a:lnTo>
                    <a:pt x="54" y="140"/>
                  </a:lnTo>
                  <a:lnTo>
                    <a:pt x="54" y="142"/>
                  </a:lnTo>
                  <a:lnTo>
                    <a:pt x="54" y="144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8" y="148"/>
                  </a:lnTo>
                  <a:lnTo>
                    <a:pt x="58" y="150"/>
                  </a:lnTo>
                  <a:lnTo>
                    <a:pt x="60" y="152"/>
                  </a:lnTo>
                  <a:lnTo>
                    <a:pt x="60" y="154"/>
                  </a:lnTo>
                  <a:lnTo>
                    <a:pt x="60" y="156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6" y="158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6" y="162"/>
                  </a:lnTo>
                  <a:lnTo>
                    <a:pt x="54" y="162"/>
                  </a:lnTo>
                  <a:lnTo>
                    <a:pt x="54" y="164"/>
                  </a:lnTo>
                  <a:lnTo>
                    <a:pt x="54" y="166"/>
                  </a:lnTo>
                  <a:lnTo>
                    <a:pt x="52" y="164"/>
                  </a:lnTo>
                  <a:lnTo>
                    <a:pt x="52" y="166"/>
                  </a:lnTo>
                  <a:lnTo>
                    <a:pt x="52" y="164"/>
                  </a:lnTo>
                  <a:lnTo>
                    <a:pt x="50" y="164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2" y="158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2"/>
                  </a:lnTo>
                  <a:lnTo>
                    <a:pt x="38" y="150"/>
                  </a:lnTo>
                  <a:lnTo>
                    <a:pt x="40" y="150"/>
                  </a:lnTo>
                  <a:lnTo>
                    <a:pt x="38" y="150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0" y="144"/>
                  </a:lnTo>
                  <a:lnTo>
                    <a:pt x="30" y="142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38"/>
                  </a:lnTo>
                  <a:lnTo>
                    <a:pt x="34" y="140"/>
                  </a:lnTo>
                  <a:lnTo>
                    <a:pt x="34" y="138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8" y="134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4" y="128"/>
                  </a:lnTo>
                  <a:lnTo>
                    <a:pt x="46" y="128"/>
                  </a:lnTo>
                  <a:lnTo>
                    <a:pt x="46" y="130"/>
                  </a:lnTo>
                  <a:lnTo>
                    <a:pt x="46" y="128"/>
                  </a:lnTo>
                  <a:lnTo>
                    <a:pt x="46" y="126"/>
                  </a:lnTo>
                  <a:lnTo>
                    <a:pt x="44" y="124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8" y="122"/>
                  </a:lnTo>
                  <a:lnTo>
                    <a:pt x="46" y="122"/>
                  </a:lnTo>
                  <a:lnTo>
                    <a:pt x="46" y="124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6" y="122"/>
                  </a:lnTo>
                  <a:lnTo>
                    <a:pt x="46" y="120"/>
                  </a:lnTo>
                  <a:lnTo>
                    <a:pt x="48" y="122"/>
                  </a:lnTo>
                  <a:lnTo>
                    <a:pt x="48" y="122"/>
                  </a:lnTo>
                  <a:lnTo>
                    <a:pt x="50" y="122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6" y="120"/>
                  </a:lnTo>
                  <a:lnTo>
                    <a:pt x="46" y="118"/>
                  </a:lnTo>
                  <a:lnTo>
                    <a:pt x="44" y="118"/>
                  </a:lnTo>
                  <a:lnTo>
                    <a:pt x="42" y="118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4"/>
                  </a:lnTo>
                  <a:lnTo>
                    <a:pt x="40" y="114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46" y="106"/>
                  </a:lnTo>
                  <a:lnTo>
                    <a:pt x="46" y="104"/>
                  </a:lnTo>
                  <a:lnTo>
                    <a:pt x="48" y="104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8" y="102"/>
                  </a:lnTo>
                  <a:lnTo>
                    <a:pt x="48" y="102"/>
                  </a:lnTo>
                  <a:lnTo>
                    <a:pt x="50" y="102"/>
                  </a:lnTo>
                  <a:lnTo>
                    <a:pt x="52" y="102"/>
                  </a:lnTo>
                  <a:lnTo>
                    <a:pt x="54" y="102"/>
                  </a:lnTo>
                  <a:lnTo>
                    <a:pt x="56" y="100"/>
                  </a:lnTo>
                  <a:lnTo>
                    <a:pt x="54" y="100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0" y="102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8" y="102"/>
                  </a:lnTo>
                  <a:lnTo>
                    <a:pt x="46" y="102"/>
                  </a:lnTo>
                  <a:lnTo>
                    <a:pt x="44" y="102"/>
                  </a:lnTo>
                  <a:lnTo>
                    <a:pt x="44" y="104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0" y="106"/>
                  </a:lnTo>
                  <a:lnTo>
                    <a:pt x="40" y="104"/>
                  </a:lnTo>
                  <a:lnTo>
                    <a:pt x="38" y="102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8" y="100"/>
                  </a:lnTo>
                  <a:lnTo>
                    <a:pt x="40" y="100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2" y="94"/>
                  </a:lnTo>
                  <a:lnTo>
                    <a:pt x="52" y="96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6" y="94"/>
                  </a:lnTo>
                  <a:lnTo>
                    <a:pt x="56" y="92"/>
                  </a:lnTo>
                  <a:lnTo>
                    <a:pt x="58" y="92"/>
                  </a:lnTo>
                  <a:lnTo>
                    <a:pt x="56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2" y="88"/>
                  </a:lnTo>
                  <a:lnTo>
                    <a:pt x="52" y="90"/>
                  </a:lnTo>
                  <a:lnTo>
                    <a:pt x="52" y="92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46" y="92"/>
                  </a:lnTo>
                  <a:lnTo>
                    <a:pt x="44" y="92"/>
                  </a:lnTo>
                  <a:lnTo>
                    <a:pt x="44" y="90"/>
                  </a:lnTo>
                  <a:lnTo>
                    <a:pt x="42" y="90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40" y="90"/>
                  </a:lnTo>
                  <a:lnTo>
                    <a:pt x="40" y="88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6" y="84"/>
                  </a:lnTo>
                  <a:lnTo>
                    <a:pt x="48" y="86"/>
                  </a:lnTo>
                  <a:lnTo>
                    <a:pt x="48" y="84"/>
                  </a:lnTo>
                  <a:lnTo>
                    <a:pt x="48" y="86"/>
                  </a:lnTo>
                  <a:lnTo>
                    <a:pt x="50" y="86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4" y="84"/>
                  </a:lnTo>
                  <a:lnTo>
                    <a:pt x="56" y="84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2" y="84"/>
                  </a:lnTo>
                  <a:lnTo>
                    <a:pt x="60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8" y="84"/>
                  </a:lnTo>
                  <a:lnTo>
                    <a:pt x="56" y="84"/>
                  </a:lnTo>
                  <a:lnTo>
                    <a:pt x="54" y="82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78"/>
                  </a:lnTo>
                  <a:lnTo>
                    <a:pt x="52" y="78"/>
                  </a:lnTo>
                  <a:lnTo>
                    <a:pt x="50" y="78"/>
                  </a:lnTo>
                  <a:lnTo>
                    <a:pt x="50" y="76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4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60" y="70"/>
                  </a:lnTo>
                  <a:lnTo>
                    <a:pt x="62" y="70"/>
                  </a:lnTo>
                  <a:lnTo>
                    <a:pt x="64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6" y="70"/>
                  </a:lnTo>
                  <a:lnTo>
                    <a:pt x="68" y="70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68" y="68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70" y="66"/>
                  </a:lnTo>
                  <a:lnTo>
                    <a:pt x="72" y="66"/>
                  </a:lnTo>
                  <a:lnTo>
                    <a:pt x="74" y="66"/>
                  </a:lnTo>
                  <a:lnTo>
                    <a:pt x="74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80" y="66"/>
                  </a:lnTo>
                  <a:close/>
                  <a:moveTo>
                    <a:pt x="64" y="68"/>
                  </a:moveTo>
                  <a:lnTo>
                    <a:pt x="62" y="68"/>
                  </a:lnTo>
                  <a:lnTo>
                    <a:pt x="60" y="68"/>
                  </a:lnTo>
                  <a:lnTo>
                    <a:pt x="58" y="68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8" y="72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8"/>
                  </a:lnTo>
                  <a:lnTo>
                    <a:pt x="52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6" y="64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0" y="62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6"/>
                  </a:lnTo>
                  <a:lnTo>
                    <a:pt x="64" y="66"/>
                  </a:lnTo>
                  <a:lnTo>
                    <a:pt x="64" y="68"/>
                  </a:lnTo>
                  <a:close/>
                  <a:moveTo>
                    <a:pt x="128" y="16"/>
                  </a:moveTo>
                  <a:lnTo>
                    <a:pt x="130" y="16"/>
                  </a:lnTo>
                  <a:lnTo>
                    <a:pt x="130" y="18"/>
                  </a:lnTo>
                  <a:lnTo>
                    <a:pt x="132" y="18"/>
                  </a:lnTo>
                  <a:lnTo>
                    <a:pt x="132" y="20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6" y="24"/>
                  </a:lnTo>
                  <a:lnTo>
                    <a:pt x="146" y="28"/>
                  </a:lnTo>
                  <a:lnTo>
                    <a:pt x="146" y="30"/>
                  </a:lnTo>
                  <a:lnTo>
                    <a:pt x="146" y="34"/>
                  </a:lnTo>
                  <a:lnTo>
                    <a:pt x="146" y="36"/>
                  </a:lnTo>
                  <a:lnTo>
                    <a:pt x="146" y="40"/>
                  </a:lnTo>
                  <a:lnTo>
                    <a:pt x="154" y="42"/>
                  </a:lnTo>
                  <a:lnTo>
                    <a:pt x="162" y="46"/>
                  </a:lnTo>
                  <a:lnTo>
                    <a:pt x="160" y="48"/>
                  </a:lnTo>
                  <a:lnTo>
                    <a:pt x="160" y="50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4"/>
                  </a:lnTo>
                  <a:lnTo>
                    <a:pt x="160" y="54"/>
                  </a:lnTo>
                  <a:lnTo>
                    <a:pt x="160" y="56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4" y="60"/>
                  </a:lnTo>
                  <a:lnTo>
                    <a:pt x="166" y="62"/>
                  </a:lnTo>
                  <a:lnTo>
                    <a:pt x="164" y="62"/>
                  </a:lnTo>
                  <a:lnTo>
                    <a:pt x="162" y="62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50" y="68"/>
                  </a:lnTo>
                  <a:lnTo>
                    <a:pt x="152" y="68"/>
                  </a:lnTo>
                  <a:lnTo>
                    <a:pt x="152" y="70"/>
                  </a:lnTo>
                  <a:lnTo>
                    <a:pt x="152" y="72"/>
                  </a:lnTo>
                  <a:lnTo>
                    <a:pt x="154" y="72"/>
                  </a:lnTo>
                  <a:lnTo>
                    <a:pt x="154" y="74"/>
                  </a:lnTo>
                  <a:lnTo>
                    <a:pt x="156" y="74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58" y="78"/>
                  </a:lnTo>
                  <a:lnTo>
                    <a:pt x="160" y="78"/>
                  </a:lnTo>
                  <a:lnTo>
                    <a:pt x="158" y="78"/>
                  </a:lnTo>
                  <a:lnTo>
                    <a:pt x="158" y="80"/>
                  </a:lnTo>
                  <a:lnTo>
                    <a:pt x="158" y="82"/>
                  </a:lnTo>
                  <a:lnTo>
                    <a:pt x="160" y="82"/>
                  </a:lnTo>
                  <a:lnTo>
                    <a:pt x="160" y="84"/>
                  </a:lnTo>
                  <a:lnTo>
                    <a:pt x="162" y="84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4" y="88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68" y="92"/>
                  </a:lnTo>
                  <a:lnTo>
                    <a:pt x="168" y="94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68" y="96"/>
                  </a:lnTo>
                  <a:lnTo>
                    <a:pt x="168" y="98"/>
                  </a:lnTo>
                  <a:lnTo>
                    <a:pt x="170" y="98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4"/>
                  </a:lnTo>
                  <a:lnTo>
                    <a:pt x="170" y="106"/>
                  </a:lnTo>
                  <a:lnTo>
                    <a:pt x="172" y="108"/>
                  </a:lnTo>
                  <a:lnTo>
                    <a:pt x="174" y="110"/>
                  </a:lnTo>
                  <a:lnTo>
                    <a:pt x="174" y="112"/>
                  </a:lnTo>
                  <a:lnTo>
                    <a:pt x="174" y="112"/>
                  </a:lnTo>
                  <a:lnTo>
                    <a:pt x="174" y="114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2" y="120"/>
                  </a:lnTo>
                  <a:lnTo>
                    <a:pt x="172" y="122"/>
                  </a:lnTo>
                  <a:lnTo>
                    <a:pt x="172" y="124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4" y="128"/>
                  </a:lnTo>
                  <a:lnTo>
                    <a:pt x="174" y="130"/>
                  </a:lnTo>
                  <a:lnTo>
                    <a:pt x="174" y="132"/>
                  </a:lnTo>
                  <a:lnTo>
                    <a:pt x="174" y="134"/>
                  </a:lnTo>
                  <a:lnTo>
                    <a:pt x="174" y="136"/>
                  </a:lnTo>
                  <a:lnTo>
                    <a:pt x="176" y="136"/>
                  </a:lnTo>
                  <a:lnTo>
                    <a:pt x="176" y="138"/>
                  </a:lnTo>
                  <a:lnTo>
                    <a:pt x="178" y="140"/>
                  </a:lnTo>
                  <a:lnTo>
                    <a:pt x="178" y="142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0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80" y="158"/>
                  </a:lnTo>
                  <a:lnTo>
                    <a:pt x="180" y="158"/>
                  </a:lnTo>
                  <a:lnTo>
                    <a:pt x="182" y="158"/>
                  </a:lnTo>
                  <a:lnTo>
                    <a:pt x="182" y="160"/>
                  </a:lnTo>
                  <a:lnTo>
                    <a:pt x="182" y="162"/>
                  </a:lnTo>
                  <a:lnTo>
                    <a:pt x="184" y="162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4" y="168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4" y="180"/>
                  </a:lnTo>
                  <a:lnTo>
                    <a:pt x="174" y="182"/>
                  </a:lnTo>
                  <a:lnTo>
                    <a:pt x="172" y="182"/>
                  </a:lnTo>
                  <a:lnTo>
                    <a:pt x="172" y="184"/>
                  </a:lnTo>
                  <a:lnTo>
                    <a:pt x="172" y="186"/>
                  </a:lnTo>
                  <a:lnTo>
                    <a:pt x="170" y="186"/>
                  </a:lnTo>
                  <a:lnTo>
                    <a:pt x="170" y="188"/>
                  </a:lnTo>
                  <a:lnTo>
                    <a:pt x="170" y="190"/>
                  </a:lnTo>
                  <a:lnTo>
                    <a:pt x="170" y="192"/>
                  </a:lnTo>
                  <a:lnTo>
                    <a:pt x="168" y="192"/>
                  </a:lnTo>
                  <a:lnTo>
                    <a:pt x="168" y="194"/>
                  </a:lnTo>
                  <a:lnTo>
                    <a:pt x="168" y="196"/>
                  </a:lnTo>
                  <a:lnTo>
                    <a:pt x="166" y="196"/>
                  </a:lnTo>
                  <a:lnTo>
                    <a:pt x="166" y="198"/>
                  </a:lnTo>
                  <a:lnTo>
                    <a:pt x="166" y="200"/>
                  </a:lnTo>
                  <a:lnTo>
                    <a:pt x="166" y="202"/>
                  </a:lnTo>
                  <a:lnTo>
                    <a:pt x="164" y="202"/>
                  </a:lnTo>
                  <a:lnTo>
                    <a:pt x="164" y="204"/>
                  </a:lnTo>
                  <a:lnTo>
                    <a:pt x="162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10"/>
                  </a:lnTo>
                  <a:lnTo>
                    <a:pt x="160" y="212"/>
                  </a:lnTo>
                  <a:lnTo>
                    <a:pt x="158" y="212"/>
                  </a:lnTo>
                  <a:lnTo>
                    <a:pt x="158" y="214"/>
                  </a:lnTo>
                  <a:lnTo>
                    <a:pt x="156" y="216"/>
                  </a:lnTo>
                  <a:lnTo>
                    <a:pt x="154" y="216"/>
                  </a:lnTo>
                  <a:lnTo>
                    <a:pt x="154" y="218"/>
                  </a:lnTo>
                  <a:lnTo>
                    <a:pt x="154" y="220"/>
                  </a:lnTo>
                  <a:lnTo>
                    <a:pt x="152" y="222"/>
                  </a:lnTo>
                  <a:lnTo>
                    <a:pt x="150" y="222"/>
                  </a:lnTo>
                  <a:lnTo>
                    <a:pt x="150" y="224"/>
                  </a:lnTo>
                  <a:lnTo>
                    <a:pt x="148" y="224"/>
                  </a:lnTo>
                  <a:lnTo>
                    <a:pt x="148" y="226"/>
                  </a:lnTo>
                  <a:lnTo>
                    <a:pt x="146" y="228"/>
                  </a:lnTo>
                  <a:lnTo>
                    <a:pt x="146" y="230"/>
                  </a:lnTo>
                  <a:lnTo>
                    <a:pt x="146" y="230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2" y="234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8"/>
                  </a:lnTo>
                  <a:lnTo>
                    <a:pt x="136" y="238"/>
                  </a:lnTo>
                  <a:lnTo>
                    <a:pt x="134" y="240"/>
                  </a:lnTo>
                  <a:lnTo>
                    <a:pt x="132" y="240"/>
                  </a:lnTo>
                  <a:lnTo>
                    <a:pt x="132" y="238"/>
                  </a:lnTo>
                  <a:lnTo>
                    <a:pt x="134" y="238"/>
                  </a:lnTo>
                  <a:lnTo>
                    <a:pt x="132" y="236"/>
                  </a:lnTo>
                  <a:lnTo>
                    <a:pt x="134" y="236"/>
                  </a:lnTo>
                  <a:lnTo>
                    <a:pt x="134" y="234"/>
                  </a:lnTo>
                  <a:lnTo>
                    <a:pt x="136" y="234"/>
                  </a:lnTo>
                  <a:lnTo>
                    <a:pt x="136" y="232"/>
                  </a:lnTo>
                  <a:lnTo>
                    <a:pt x="138" y="230"/>
                  </a:lnTo>
                  <a:lnTo>
                    <a:pt x="140" y="228"/>
                  </a:lnTo>
                  <a:lnTo>
                    <a:pt x="142" y="228"/>
                  </a:lnTo>
                  <a:lnTo>
                    <a:pt x="142" y="226"/>
                  </a:lnTo>
                  <a:lnTo>
                    <a:pt x="144" y="226"/>
                  </a:lnTo>
                  <a:lnTo>
                    <a:pt x="144" y="224"/>
                  </a:lnTo>
                  <a:lnTo>
                    <a:pt x="144" y="226"/>
                  </a:lnTo>
                  <a:lnTo>
                    <a:pt x="146" y="226"/>
                  </a:lnTo>
                  <a:lnTo>
                    <a:pt x="146" y="224"/>
                  </a:lnTo>
                  <a:lnTo>
                    <a:pt x="146" y="222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4" y="222"/>
                  </a:lnTo>
                  <a:lnTo>
                    <a:pt x="144" y="224"/>
                  </a:lnTo>
                  <a:lnTo>
                    <a:pt x="142" y="224"/>
                  </a:lnTo>
                  <a:lnTo>
                    <a:pt x="142" y="226"/>
                  </a:lnTo>
                  <a:lnTo>
                    <a:pt x="140" y="226"/>
                  </a:lnTo>
                  <a:lnTo>
                    <a:pt x="140" y="228"/>
                  </a:lnTo>
                  <a:lnTo>
                    <a:pt x="138" y="228"/>
                  </a:lnTo>
                  <a:lnTo>
                    <a:pt x="138" y="230"/>
                  </a:lnTo>
                  <a:lnTo>
                    <a:pt x="136" y="230"/>
                  </a:lnTo>
                  <a:lnTo>
                    <a:pt x="136" y="232"/>
                  </a:lnTo>
                  <a:lnTo>
                    <a:pt x="134" y="232"/>
                  </a:lnTo>
                  <a:lnTo>
                    <a:pt x="134" y="234"/>
                  </a:lnTo>
                  <a:lnTo>
                    <a:pt x="132" y="234"/>
                  </a:lnTo>
                  <a:lnTo>
                    <a:pt x="132" y="236"/>
                  </a:lnTo>
                  <a:lnTo>
                    <a:pt x="130" y="236"/>
                  </a:lnTo>
                  <a:lnTo>
                    <a:pt x="130" y="234"/>
                  </a:lnTo>
                  <a:lnTo>
                    <a:pt x="130" y="232"/>
                  </a:lnTo>
                  <a:lnTo>
                    <a:pt x="128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8" y="224"/>
                  </a:lnTo>
                  <a:lnTo>
                    <a:pt x="130" y="224"/>
                  </a:lnTo>
                  <a:lnTo>
                    <a:pt x="128" y="222"/>
                  </a:lnTo>
                  <a:lnTo>
                    <a:pt x="128" y="220"/>
                  </a:lnTo>
                  <a:lnTo>
                    <a:pt x="128" y="218"/>
                  </a:lnTo>
                  <a:lnTo>
                    <a:pt x="128" y="216"/>
                  </a:lnTo>
                  <a:lnTo>
                    <a:pt x="126" y="218"/>
                  </a:lnTo>
                  <a:lnTo>
                    <a:pt x="128" y="218"/>
                  </a:lnTo>
                  <a:lnTo>
                    <a:pt x="128" y="220"/>
                  </a:lnTo>
                  <a:lnTo>
                    <a:pt x="128" y="222"/>
                  </a:lnTo>
                  <a:lnTo>
                    <a:pt x="128" y="224"/>
                  </a:lnTo>
                  <a:lnTo>
                    <a:pt x="128" y="226"/>
                  </a:lnTo>
                  <a:lnTo>
                    <a:pt x="126" y="226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6" y="228"/>
                  </a:lnTo>
                  <a:lnTo>
                    <a:pt x="126" y="230"/>
                  </a:lnTo>
                  <a:lnTo>
                    <a:pt x="128" y="230"/>
                  </a:lnTo>
                  <a:lnTo>
                    <a:pt x="128" y="232"/>
                  </a:lnTo>
                  <a:lnTo>
                    <a:pt x="130" y="232"/>
                  </a:lnTo>
                  <a:lnTo>
                    <a:pt x="130" y="234"/>
                  </a:lnTo>
                  <a:lnTo>
                    <a:pt x="130" y="236"/>
                  </a:lnTo>
                  <a:lnTo>
                    <a:pt x="130" y="238"/>
                  </a:lnTo>
                  <a:lnTo>
                    <a:pt x="130" y="240"/>
                  </a:lnTo>
                  <a:lnTo>
                    <a:pt x="130" y="242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8" y="242"/>
                  </a:lnTo>
                  <a:lnTo>
                    <a:pt x="128" y="244"/>
                  </a:lnTo>
                  <a:lnTo>
                    <a:pt x="126" y="244"/>
                  </a:lnTo>
                  <a:lnTo>
                    <a:pt x="124" y="244"/>
                  </a:lnTo>
                  <a:lnTo>
                    <a:pt x="122" y="244"/>
                  </a:lnTo>
                  <a:lnTo>
                    <a:pt x="122" y="242"/>
                  </a:lnTo>
                  <a:lnTo>
                    <a:pt x="122" y="240"/>
                  </a:lnTo>
                  <a:lnTo>
                    <a:pt x="124" y="240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4" y="238"/>
                  </a:lnTo>
                  <a:lnTo>
                    <a:pt x="126" y="238"/>
                  </a:lnTo>
                  <a:lnTo>
                    <a:pt x="126" y="240"/>
                  </a:lnTo>
                  <a:lnTo>
                    <a:pt x="126" y="238"/>
                  </a:lnTo>
                  <a:lnTo>
                    <a:pt x="126" y="236"/>
                  </a:lnTo>
                  <a:lnTo>
                    <a:pt x="124" y="234"/>
                  </a:lnTo>
                  <a:lnTo>
                    <a:pt x="126" y="234"/>
                  </a:lnTo>
                  <a:lnTo>
                    <a:pt x="126" y="232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2" y="232"/>
                  </a:lnTo>
                  <a:lnTo>
                    <a:pt x="122" y="230"/>
                  </a:lnTo>
                  <a:lnTo>
                    <a:pt x="122" y="228"/>
                  </a:lnTo>
                  <a:lnTo>
                    <a:pt x="122" y="226"/>
                  </a:lnTo>
                  <a:lnTo>
                    <a:pt x="122" y="224"/>
                  </a:lnTo>
                  <a:lnTo>
                    <a:pt x="122" y="222"/>
                  </a:lnTo>
                  <a:lnTo>
                    <a:pt x="122" y="220"/>
                  </a:lnTo>
                  <a:lnTo>
                    <a:pt x="122" y="218"/>
                  </a:lnTo>
                  <a:lnTo>
                    <a:pt x="122" y="216"/>
                  </a:lnTo>
                  <a:lnTo>
                    <a:pt x="122" y="214"/>
                  </a:lnTo>
                  <a:lnTo>
                    <a:pt x="120" y="214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20"/>
                  </a:lnTo>
                  <a:lnTo>
                    <a:pt x="120" y="222"/>
                  </a:lnTo>
                  <a:lnTo>
                    <a:pt x="120" y="226"/>
                  </a:lnTo>
                  <a:lnTo>
                    <a:pt x="122" y="228"/>
                  </a:lnTo>
                  <a:lnTo>
                    <a:pt x="122" y="230"/>
                  </a:lnTo>
                  <a:lnTo>
                    <a:pt x="122" y="232"/>
                  </a:lnTo>
                  <a:lnTo>
                    <a:pt x="122" y="234"/>
                  </a:lnTo>
                  <a:lnTo>
                    <a:pt x="122" y="236"/>
                  </a:lnTo>
                  <a:lnTo>
                    <a:pt x="120" y="236"/>
                  </a:lnTo>
                  <a:lnTo>
                    <a:pt x="120" y="238"/>
                  </a:lnTo>
                  <a:lnTo>
                    <a:pt x="120" y="236"/>
                  </a:lnTo>
                  <a:lnTo>
                    <a:pt x="118" y="234"/>
                  </a:lnTo>
                  <a:lnTo>
                    <a:pt x="118" y="236"/>
                  </a:lnTo>
                  <a:lnTo>
                    <a:pt x="118" y="234"/>
                  </a:lnTo>
                  <a:lnTo>
                    <a:pt x="116" y="232"/>
                  </a:lnTo>
                  <a:lnTo>
                    <a:pt x="116" y="234"/>
                  </a:lnTo>
                  <a:lnTo>
                    <a:pt x="118" y="236"/>
                  </a:lnTo>
                  <a:lnTo>
                    <a:pt x="118" y="238"/>
                  </a:lnTo>
                  <a:lnTo>
                    <a:pt x="118" y="240"/>
                  </a:lnTo>
                  <a:lnTo>
                    <a:pt x="116" y="240"/>
                  </a:lnTo>
                  <a:lnTo>
                    <a:pt x="116" y="242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2" y="244"/>
                  </a:lnTo>
                  <a:lnTo>
                    <a:pt x="112" y="242"/>
                  </a:lnTo>
                  <a:lnTo>
                    <a:pt x="110" y="242"/>
                  </a:lnTo>
                  <a:lnTo>
                    <a:pt x="108" y="242"/>
                  </a:lnTo>
                  <a:lnTo>
                    <a:pt x="108" y="240"/>
                  </a:lnTo>
                  <a:lnTo>
                    <a:pt x="106" y="240"/>
                  </a:lnTo>
                  <a:lnTo>
                    <a:pt x="106" y="238"/>
                  </a:lnTo>
                  <a:lnTo>
                    <a:pt x="104" y="238"/>
                  </a:lnTo>
                  <a:lnTo>
                    <a:pt x="104" y="236"/>
                  </a:lnTo>
                  <a:lnTo>
                    <a:pt x="104" y="234"/>
                  </a:lnTo>
                  <a:lnTo>
                    <a:pt x="104" y="232"/>
                  </a:lnTo>
                  <a:lnTo>
                    <a:pt x="104" y="230"/>
                  </a:lnTo>
                  <a:lnTo>
                    <a:pt x="106" y="230"/>
                  </a:lnTo>
                  <a:lnTo>
                    <a:pt x="104" y="230"/>
                  </a:lnTo>
                  <a:lnTo>
                    <a:pt x="102" y="230"/>
                  </a:lnTo>
                  <a:lnTo>
                    <a:pt x="104" y="228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4"/>
                  </a:lnTo>
                  <a:lnTo>
                    <a:pt x="102" y="222"/>
                  </a:lnTo>
                  <a:lnTo>
                    <a:pt x="102" y="220"/>
                  </a:lnTo>
                  <a:lnTo>
                    <a:pt x="100" y="220"/>
                  </a:lnTo>
                  <a:lnTo>
                    <a:pt x="102" y="220"/>
                  </a:lnTo>
                  <a:lnTo>
                    <a:pt x="102" y="218"/>
                  </a:lnTo>
                  <a:lnTo>
                    <a:pt x="104" y="218"/>
                  </a:lnTo>
                  <a:lnTo>
                    <a:pt x="104" y="220"/>
                  </a:lnTo>
                  <a:lnTo>
                    <a:pt x="104" y="218"/>
                  </a:lnTo>
                  <a:lnTo>
                    <a:pt x="104" y="216"/>
                  </a:lnTo>
                  <a:lnTo>
                    <a:pt x="104" y="214"/>
                  </a:lnTo>
                  <a:lnTo>
                    <a:pt x="104" y="212"/>
                  </a:lnTo>
                  <a:lnTo>
                    <a:pt x="106" y="214"/>
                  </a:lnTo>
                  <a:lnTo>
                    <a:pt x="106" y="212"/>
                  </a:lnTo>
                  <a:lnTo>
                    <a:pt x="108" y="210"/>
                  </a:lnTo>
                  <a:lnTo>
                    <a:pt x="110" y="210"/>
                  </a:lnTo>
                  <a:lnTo>
                    <a:pt x="110" y="208"/>
                  </a:lnTo>
                  <a:lnTo>
                    <a:pt x="108" y="208"/>
                  </a:lnTo>
                  <a:lnTo>
                    <a:pt x="108" y="210"/>
                  </a:lnTo>
                  <a:lnTo>
                    <a:pt x="106" y="210"/>
                  </a:lnTo>
                  <a:lnTo>
                    <a:pt x="104" y="210"/>
                  </a:lnTo>
                  <a:lnTo>
                    <a:pt x="104" y="212"/>
                  </a:lnTo>
                  <a:lnTo>
                    <a:pt x="102" y="212"/>
                  </a:lnTo>
                  <a:lnTo>
                    <a:pt x="102" y="214"/>
                  </a:lnTo>
                  <a:lnTo>
                    <a:pt x="102" y="212"/>
                  </a:lnTo>
                  <a:lnTo>
                    <a:pt x="100" y="212"/>
                  </a:lnTo>
                  <a:lnTo>
                    <a:pt x="100" y="210"/>
                  </a:lnTo>
                  <a:lnTo>
                    <a:pt x="100" y="208"/>
                  </a:lnTo>
                  <a:lnTo>
                    <a:pt x="98" y="208"/>
                  </a:lnTo>
                  <a:lnTo>
                    <a:pt x="98" y="206"/>
                  </a:lnTo>
                  <a:lnTo>
                    <a:pt x="98" y="206"/>
                  </a:lnTo>
                  <a:lnTo>
                    <a:pt x="100" y="204"/>
                  </a:lnTo>
                  <a:lnTo>
                    <a:pt x="100" y="202"/>
                  </a:lnTo>
                  <a:lnTo>
                    <a:pt x="102" y="202"/>
                  </a:lnTo>
                  <a:lnTo>
                    <a:pt x="102" y="200"/>
                  </a:lnTo>
                  <a:lnTo>
                    <a:pt x="102" y="202"/>
                  </a:lnTo>
                  <a:lnTo>
                    <a:pt x="100" y="202"/>
                  </a:lnTo>
                  <a:lnTo>
                    <a:pt x="100" y="200"/>
                  </a:lnTo>
                  <a:lnTo>
                    <a:pt x="102" y="200"/>
                  </a:lnTo>
                  <a:lnTo>
                    <a:pt x="102" y="198"/>
                  </a:lnTo>
                  <a:lnTo>
                    <a:pt x="104" y="198"/>
                  </a:lnTo>
                  <a:lnTo>
                    <a:pt x="106" y="198"/>
                  </a:lnTo>
                  <a:lnTo>
                    <a:pt x="106" y="196"/>
                  </a:lnTo>
                  <a:lnTo>
                    <a:pt x="108" y="196"/>
                  </a:lnTo>
                  <a:lnTo>
                    <a:pt x="110" y="196"/>
                  </a:lnTo>
                  <a:lnTo>
                    <a:pt x="110" y="194"/>
                  </a:lnTo>
                  <a:lnTo>
                    <a:pt x="112" y="192"/>
                  </a:lnTo>
                  <a:lnTo>
                    <a:pt x="114" y="192"/>
                  </a:lnTo>
                  <a:lnTo>
                    <a:pt x="114" y="194"/>
                  </a:lnTo>
                  <a:lnTo>
                    <a:pt x="114" y="196"/>
                  </a:lnTo>
                  <a:lnTo>
                    <a:pt x="116" y="198"/>
                  </a:lnTo>
                  <a:lnTo>
                    <a:pt x="114" y="198"/>
                  </a:lnTo>
                  <a:lnTo>
                    <a:pt x="116" y="198"/>
                  </a:lnTo>
                  <a:lnTo>
                    <a:pt x="116" y="200"/>
                  </a:lnTo>
                  <a:lnTo>
                    <a:pt x="116" y="202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2"/>
                  </a:lnTo>
                  <a:lnTo>
                    <a:pt x="116" y="200"/>
                  </a:lnTo>
                  <a:lnTo>
                    <a:pt x="116" y="198"/>
                  </a:lnTo>
                  <a:lnTo>
                    <a:pt x="118" y="198"/>
                  </a:lnTo>
                  <a:lnTo>
                    <a:pt x="120" y="198"/>
                  </a:lnTo>
                  <a:lnTo>
                    <a:pt x="120" y="196"/>
                  </a:lnTo>
                  <a:lnTo>
                    <a:pt x="122" y="196"/>
                  </a:lnTo>
                  <a:lnTo>
                    <a:pt x="122" y="198"/>
                  </a:lnTo>
                  <a:lnTo>
                    <a:pt x="124" y="198"/>
                  </a:lnTo>
                  <a:lnTo>
                    <a:pt x="124" y="200"/>
                  </a:lnTo>
                  <a:lnTo>
                    <a:pt x="124" y="202"/>
                  </a:lnTo>
                  <a:lnTo>
                    <a:pt x="124" y="204"/>
                  </a:lnTo>
                  <a:lnTo>
                    <a:pt x="124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6"/>
                  </a:lnTo>
                  <a:lnTo>
                    <a:pt x="126" y="204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4" y="200"/>
                  </a:lnTo>
                  <a:lnTo>
                    <a:pt x="124" y="198"/>
                  </a:lnTo>
                  <a:lnTo>
                    <a:pt x="124" y="196"/>
                  </a:lnTo>
                  <a:lnTo>
                    <a:pt x="124" y="194"/>
                  </a:lnTo>
                  <a:lnTo>
                    <a:pt x="124" y="192"/>
                  </a:lnTo>
                  <a:lnTo>
                    <a:pt x="126" y="192"/>
                  </a:lnTo>
                  <a:lnTo>
                    <a:pt x="126" y="194"/>
                  </a:lnTo>
                  <a:lnTo>
                    <a:pt x="126" y="192"/>
                  </a:lnTo>
                  <a:lnTo>
                    <a:pt x="128" y="194"/>
                  </a:lnTo>
                  <a:lnTo>
                    <a:pt x="128" y="192"/>
                  </a:lnTo>
                  <a:lnTo>
                    <a:pt x="130" y="192"/>
                  </a:lnTo>
                  <a:lnTo>
                    <a:pt x="132" y="190"/>
                  </a:lnTo>
                  <a:lnTo>
                    <a:pt x="134" y="190"/>
                  </a:lnTo>
                  <a:lnTo>
                    <a:pt x="136" y="190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6"/>
                  </a:lnTo>
                  <a:lnTo>
                    <a:pt x="140" y="184"/>
                  </a:lnTo>
                  <a:lnTo>
                    <a:pt x="140" y="186"/>
                  </a:lnTo>
                  <a:lnTo>
                    <a:pt x="138" y="186"/>
                  </a:lnTo>
                  <a:lnTo>
                    <a:pt x="138" y="188"/>
                  </a:lnTo>
                  <a:lnTo>
                    <a:pt x="136" y="188"/>
                  </a:lnTo>
                  <a:lnTo>
                    <a:pt x="134" y="188"/>
                  </a:lnTo>
                  <a:lnTo>
                    <a:pt x="134" y="190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28" y="192"/>
                  </a:lnTo>
                  <a:lnTo>
                    <a:pt x="126" y="192"/>
                  </a:lnTo>
                  <a:lnTo>
                    <a:pt x="124" y="192"/>
                  </a:lnTo>
                  <a:lnTo>
                    <a:pt x="124" y="190"/>
                  </a:lnTo>
                  <a:lnTo>
                    <a:pt x="126" y="190"/>
                  </a:lnTo>
                  <a:lnTo>
                    <a:pt x="126" y="188"/>
                  </a:lnTo>
                  <a:lnTo>
                    <a:pt x="126" y="186"/>
                  </a:lnTo>
                  <a:lnTo>
                    <a:pt x="128" y="186"/>
                  </a:lnTo>
                  <a:lnTo>
                    <a:pt x="128" y="184"/>
                  </a:lnTo>
                  <a:lnTo>
                    <a:pt x="130" y="184"/>
                  </a:lnTo>
                  <a:lnTo>
                    <a:pt x="130" y="182"/>
                  </a:lnTo>
                  <a:lnTo>
                    <a:pt x="132" y="182"/>
                  </a:lnTo>
                  <a:lnTo>
                    <a:pt x="132" y="180"/>
                  </a:lnTo>
                  <a:lnTo>
                    <a:pt x="134" y="180"/>
                  </a:lnTo>
                  <a:lnTo>
                    <a:pt x="134" y="178"/>
                  </a:lnTo>
                  <a:lnTo>
                    <a:pt x="136" y="178"/>
                  </a:lnTo>
                  <a:lnTo>
                    <a:pt x="136" y="176"/>
                  </a:lnTo>
                  <a:lnTo>
                    <a:pt x="136" y="174"/>
                  </a:lnTo>
                  <a:lnTo>
                    <a:pt x="138" y="174"/>
                  </a:lnTo>
                  <a:lnTo>
                    <a:pt x="138" y="172"/>
                  </a:lnTo>
                  <a:lnTo>
                    <a:pt x="138" y="170"/>
                  </a:lnTo>
                  <a:lnTo>
                    <a:pt x="140" y="168"/>
                  </a:lnTo>
                  <a:lnTo>
                    <a:pt x="140" y="166"/>
                  </a:lnTo>
                  <a:lnTo>
                    <a:pt x="142" y="164"/>
                  </a:lnTo>
                  <a:lnTo>
                    <a:pt x="142" y="162"/>
                  </a:lnTo>
                  <a:lnTo>
                    <a:pt x="144" y="162"/>
                  </a:lnTo>
                  <a:lnTo>
                    <a:pt x="144" y="160"/>
                  </a:lnTo>
                  <a:lnTo>
                    <a:pt x="144" y="158"/>
                  </a:lnTo>
                  <a:lnTo>
                    <a:pt x="144" y="160"/>
                  </a:lnTo>
                  <a:lnTo>
                    <a:pt x="142" y="160"/>
                  </a:lnTo>
                  <a:lnTo>
                    <a:pt x="142" y="162"/>
                  </a:lnTo>
                  <a:lnTo>
                    <a:pt x="140" y="164"/>
                  </a:lnTo>
                  <a:lnTo>
                    <a:pt x="140" y="166"/>
                  </a:lnTo>
                  <a:lnTo>
                    <a:pt x="138" y="168"/>
                  </a:lnTo>
                  <a:lnTo>
                    <a:pt x="136" y="170"/>
                  </a:lnTo>
                  <a:lnTo>
                    <a:pt x="136" y="172"/>
                  </a:lnTo>
                  <a:lnTo>
                    <a:pt x="136" y="174"/>
                  </a:lnTo>
                  <a:lnTo>
                    <a:pt x="134" y="174"/>
                  </a:lnTo>
                  <a:lnTo>
                    <a:pt x="134" y="176"/>
                  </a:lnTo>
                  <a:lnTo>
                    <a:pt x="134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82"/>
                  </a:lnTo>
                  <a:lnTo>
                    <a:pt x="128" y="182"/>
                  </a:lnTo>
                  <a:lnTo>
                    <a:pt x="126" y="184"/>
                  </a:lnTo>
                  <a:lnTo>
                    <a:pt x="124" y="186"/>
                  </a:lnTo>
                  <a:lnTo>
                    <a:pt x="124" y="188"/>
                  </a:lnTo>
                  <a:lnTo>
                    <a:pt x="124" y="190"/>
                  </a:lnTo>
                  <a:lnTo>
                    <a:pt x="122" y="190"/>
                  </a:lnTo>
                  <a:lnTo>
                    <a:pt x="122" y="192"/>
                  </a:lnTo>
                  <a:lnTo>
                    <a:pt x="122" y="194"/>
                  </a:lnTo>
                  <a:lnTo>
                    <a:pt x="120" y="194"/>
                  </a:lnTo>
                  <a:lnTo>
                    <a:pt x="120" y="196"/>
                  </a:lnTo>
                  <a:lnTo>
                    <a:pt x="118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4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4" y="182"/>
                  </a:lnTo>
                  <a:lnTo>
                    <a:pt x="114" y="184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86"/>
                  </a:lnTo>
                  <a:lnTo>
                    <a:pt x="114" y="188"/>
                  </a:lnTo>
                  <a:lnTo>
                    <a:pt x="114" y="190"/>
                  </a:lnTo>
                  <a:lnTo>
                    <a:pt x="112" y="190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08" y="192"/>
                  </a:lnTo>
                  <a:lnTo>
                    <a:pt x="108" y="194"/>
                  </a:lnTo>
                  <a:lnTo>
                    <a:pt x="106" y="194"/>
                  </a:lnTo>
                  <a:lnTo>
                    <a:pt x="106" y="196"/>
                  </a:lnTo>
                  <a:lnTo>
                    <a:pt x="104" y="196"/>
                  </a:lnTo>
                  <a:lnTo>
                    <a:pt x="102" y="196"/>
                  </a:lnTo>
                  <a:lnTo>
                    <a:pt x="100" y="198"/>
                  </a:lnTo>
                  <a:lnTo>
                    <a:pt x="100" y="196"/>
                  </a:lnTo>
                  <a:lnTo>
                    <a:pt x="98" y="196"/>
                  </a:lnTo>
                  <a:lnTo>
                    <a:pt x="96" y="196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6" y="194"/>
                  </a:lnTo>
                  <a:lnTo>
                    <a:pt x="96" y="192"/>
                  </a:lnTo>
                  <a:lnTo>
                    <a:pt x="94" y="192"/>
                  </a:lnTo>
                  <a:lnTo>
                    <a:pt x="94" y="190"/>
                  </a:lnTo>
                  <a:lnTo>
                    <a:pt x="94" y="188"/>
                  </a:lnTo>
                  <a:lnTo>
                    <a:pt x="94" y="186"/>
                  </a:lnTo>
                  <a:lnTo>
                    <a:pt x="92" y="186"/>
                  </a:lnTo>
                  <a:lnTo>
                    <a:pt x="94" y="184"/>
                  </a:lnTo>
                  <a:lnTo>
                    <a:pt x="92" y="184"/>
                  </a:lnTo>
                  <a:lnTo>
                    <a:pt x="94" y="182"/>
                  </a:lnTo>
                  <a:lnTo>
                    <a:pt x="92" y="182"/>
                  </a:lnTo>
                  <a:lnTo>
                    <a:pt x="92" y="180"/>
                  </a:lnTo>
                  <a:lnTo>
                    <a:pt x="94" y="180"/>
                  </a:lnTo>
                  <a:lnTo>
                    <a:pt x="94" y="178"/>
                  </a:lnTo>
                  <a:lnTo>
                    <a:pt x="96" y="178"/>
                  </a:lnTo>
                  <a:lnTo>
                    <a:pt x="96" y="176"/>
                  </a:lnTo>
                  <a:lnTo>
                    <a:pt x="96" y="176"/>
                  </a:lnTo>
                  <a:lnTo>
                    <a:pt x="96" y="174"/>
                  </a:lnTo>
                  <a:lnTo>
                    <a:pt x="98" y="174"/>
                  </a:lnTo>
                  <a:lnTo>
                    <a:pt x="100" y="172"/>
                  </a:lnTo>
                  <a:lnTo>
                    <a:pt x="100" y="170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4" y="168"/>
                  </a:lnTo>
                  <a:lnTo>
                    <a:pt x="102" y="166"/>
                  </a:lnTo>
                  <a:lnTo>
                    <a:pt x="104" y="166"/>
                  </a:lnTo>
                  <a:lnTo>
                    <a:pt x="104" y="164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10" y="166"/>
                  </a:lnTo>
                  <a:lnTo>
                    <a:pt x="110" y="164"/>
                  </a:lnTo>
                  <a:lnTo>
                    <a:pt x="110" y="166"/>
                  </a:lnTo>
                  <a:lnTo>
                    <a:pt x="112" y="166"/>
                  </a:lnTo>
                  <a:lnTo>
                    <a:pt x="114" y="166"/>
                  </a:lnTo>
                  <a:lnTo>
                    <a:pt x="116" y="166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4"/>
                  </a:lnTo>
                  <a:lnTo>
                    <a:pt x="122" y="164"/>
                  </a:lnTo>
                  <a:lnTo>
                    <a:pt x="124" y="164"/>
                  </a:lnTo>
                  <a:lnTo>
                    <a:pt x="126" y="164"/>
                  </a:lnTo>
                  <a:lnTo>
                    <a:pt x="128" y="164"/>
                  </a:lnTo>
                  <a:lnTo>
                    <a:pt x="130" y="164"/>
                  </a:lnTo>
                  <a:lnTo>
                    <a:pt x="132" y="164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26" y="162"/>
                  </a:lnTo>
                  <a:lnTo>
                    <a:pt x="126" y="160"/>
                  </a:lnTo>
                  <a:lnTo>
                    <a:pt x="128" y="158"/>
                  </a:lnTo>
                  <a:lnTo>
                    <a:pt x="130" y="158"/>
                  </a:lnTo>
                  <a:lnTo>
                    <a:pt x="130" y="158"/>
                  </a:lnTo>
                  <a:lnTo>
                    <a:pt x="130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4" y="154"/>
                  </a:lnTo>
                  <a:lnTo>
                    <a:pt x="132" y="152"/>
                  </a:lnTo>
                  <a:lnTo>
                    <a:pt x="134" y="152"/>
                  </a:lnTo>
                  <a:lnTo>
                    <a:pt x="132" y="152"/>
                  </a:lnTo>
                  <a:lnTo>
                    <a:pt x="132" y="154"/>
                  </a:lnTo>
                  <a:lnTo>
                    <a:pt x="130" y="156"/>
                  </a:lnTo>
                  <a:lnTo>
                    <a:pt x="128" y="158"/>
                  </a:lnTo>
                  <a:lnTo>
                    <a:pt x="126" y="158"/>
                  </a:lnTo>
                  <a:lnTo>
                    <a:pt x="124" y="160"/>
                  </a:lnTo>
                  <a:lnTo>
                    <a:pt x="124" y="162"/>
                  </a:lnTo>
                  <a:lnTo>
                    <a:pt x="124" y="164"/>
                  </a:lnTo>
                  <a:lnTo>
                    <a:pt x="122" y="164"/>
                  </a:lnTo>
                  <a:lnTo>
                    <a:pt x="122" y="162"/>
                  </a:lnTo>
                  <a:lnTo>
                    <a:pt x="120" y="162"/>
                  </a:lnTo>
                  <a:lnTo>
                    <a:pt x="118" y="162"/>
                  </a:lnTo>
                  <a:lnTo>
                    <a:pt x="116" y="164"/>
                  </a:lnTo>
                  <a:lnTo>
                    <a:pt x="116" y="162"/>
                  </a:lnTo>
                  <a:lnTo>
                    <a:pt x="116" y="164"/>
                  </a:lnTo>
                  <a:lnTo>
                    <a:pt x="114" y="164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0" y="162"/>
                  </a:lnTo>
                  <a:lnTo>
                    <a:pt x="110" y="160"/>
                  </a:lnTo>
                  <a:lnTo>
                    <a:pt x="110" y="158"/>
                  </a:lnTo>
                  <a:lnTo>
                    <a:pt x="110" y="158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0" y="152"/>
                  </a:lnTo>
                  <a:lnTo>
                    <a:pt x="108" y="152"/>
                  </a:lnTo>
                  <a:lnTo>
                    <a:pt x="108" y="150"/>
                  </a:lnTo>
                  <a:lnTo>
                    <a:pt x="108" y="148"/>
                  </a:lnTo>
                  <a:lnTo>
                    <a:pt x="108" y="146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08" y="140"/>
                  </a:lnTo>
                  <a:lnTo>
                    <a:pt x="108" y="138"/>
                  </a:lnTo>
                  <a:lnTo>
                    <a:pt x="110" y="138"/>
                  </a:lnTo>
                  <a:lnTo>
                    <a:pt x="110" y="136"/>
                  </a:lnTo>
                  <a:lnTo>
                    <a:pt x="110" y="134"/>
                  </a:lnTo>
                  <a:lnTo>
                    <a:pt x="110" y="132"/>
                  </a:lnTo>
                  <a:lnTo>
                    <a:pt x="110" y="130"/>
                  </a:lnTo>
                  <a:lnTo>
                    <a:pt x="110" y="128"/>
                  </a:lnTo>
                  <a:lnTo>
                    <a:pt x="112" y="128"/>
                  </a:lnTo>
                  <a:lnTo>
                    <a:pt x="114" y="128"/>
                  </a:lnTo>
                  <a:lnTo>
                    <a:pt x="116" y="128"/>
                  </a:lnTo>
                  <a:lnTo>
                    <a:pt x="116" y="130"/>
                  </a:lnTo>
                  <a:lnTo>
                    <a:pt x="118" y="130"/>
                  </a:lnTo>
                  <a:lnTo>
                    <a:pt x="118" y="132"/>
                  </a:lnTo>
                  <a:lnTo>
                    <a:pt x="118" y="130"/>
                  </a:lnTo>
                  <a:lnTo>
                    <a:pt x="118" y="128"/>
                  </a:lnTo>
                  <a:lnTo>
                    <a:pt x="116" y="126"/>
                  </a:lnTo>
                  <a:lnTo>
                    <a:pt x="116" y="124"/>
                  </a:lnTo>
                  <a:lnTo>
                    <a:pt x="118" y="124"/>
                  </a:lnTo>
                  <a:lnTo>
                    <a:pt x="120" y="124"/>
                  </a:lnTo>
                  <a:lnTo>
                    <a:pt x="124" y="120"/>
                  </a:lnTo>
                  <a:lnTo>
                    <a:pt x="124" y="122"/>
                  </a:lnTo>
                  <a:lnTo>
                    <a:pt x="126" y="122"/>
                  </a:lnTo>
                  <a:lnTo>
                    <a:pt x="126" y="124"/>
                  </a:lnTo>
                  <a:lnTo>
                    <a:pt x="126" y="126"/>
                  </a:lnTo>
                  <a:lnTo>
                    <a:pt x="126" y="128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26" y="124"/>
                  </a:lnTo>
                  <a:lnTo>
                    <a:pt x="126" y="122"/>
                  </a:lnTo>
                  <a:lnTo>
                    <a:pt x="126" y="120"/>
                  </a:lnTo>
                  <a:lnTo>
                    <a:pt x="126" y="118"/>
                  </a:lnTo>
                  <a:lnTo>
                    <a:pt x="126" y="116"/>
                  </a:lnTo>
                  <a:lnTo>
                    <a:pt x="126" y="114"/>
                  </a:lnTo>
                  <a:lnTo>
                    <a:pt x="128" y="114"/>
                  </a:lnTo>
                  <a:lnTo>
                    <a:pt x="130" y="114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28" y="112"/>
                  </a:lnTo>
                  <a:lnTo>
                    <a:pt x="126" y="114"/>
                  </a:lnTo>
                  <a:lnTo>
                    <a:pt x="124" y="114"/>
                  </a:lnTo>
                  <a:lnTo>
                    <a:pt x="124" y="116"/>
                  </a:lnTo>
                  <a:lnTo>
                    <a:pt x="124" y="118"/>
                  </a:lnTo>
                  <a:lnTo>
                    <a:pt x="124" y="120"/>
                  </a:lnTo>
                  <a:lnTo>
                    <a:pt x="122" y="120"/>
                  </a:lnTo>
                  <a:lnTo>
                    <a:pt x="120" y="120"/>
                  </a:lnTo>
                  <a:lnTo>
                    <a:pt x="120" y="122"/>
                  </a:lnTo>
                  <a:lnTo>
                    <a:pt x="120" y="124"/>
                  </a:lnTo>
                  <a:lnTo>
                    <a:pt x="118" y="124"/>
                  </a:lnTo>
                  <a:lnTo>
                    <a:pt x="116" y="122"/>
                  </a:lnTo>
                  <a:lnTo>
                    <a:pt x="116" y="124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2" y="126"/>
                  </a:lnTo>
                  <a:lnTo>
                    <a:pt x="110" y="126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10" y="120"/>
                  </a:lnTo>
                  <a:lnTo>
                    <a:pt x="108" y="118"/>
                  </a:lnTo>
                  <a:lnTo>
                    <a:pt x="108" y="116"/>
                  </a:lnTo>
                  <a:lnTo>
                    <a:pt x="108" y="114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108" y="110"/>
                  </a:lnTo>
                  <a:lnTo>
                    <a:pt x="108" y="108"/>
                  </a:lnTo>
                  <a:lnTo>
                    <a:pt x="108" y="106"/>
                  </a:lnTo>
                  <a:lnTo>
                    <a:pt x="110" y="104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4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8" y="102"/>
                  </a:lnTo>
                  <a:lnTo>
                    <a:pt x="118" y="100"/>
                  </a:lnTo>
                  <a:lnTo>
                    <a:pt x="120" y="100"/>
                  </a:lnTo>
                  <a:lnTo>
                    <a:pt x="120" y="102"/>
                  </a:lnTo>
                  <a:lnTo>
                    <a:pt x="120" y="100"/>
                  </a:lnTo>
                  <a:lnTo>
                    <a:pt x="122" y="100"/>
                  </a:lnTo>
                  <a:lnTo>
                    <a:pt x="122" y="98"/>
                  </a:lnTo>
                  <a:lnTo>
                    <a:pt x="124" y="98"/>
                  </a:lnTo>
                  <a:lnTo>
                    <a:pt x="124" y="96"/>
                  </a:lnTo>
                  <a:lnTo>
                    <a:pt x="122" y="98"/>
                  </a:lnTo>
                  <a:lnTo>
                    <a:pt x="120" y="98"/>
                  </a:lnTo>
                  <a:lnTo>
                    <a:pt x="118" y="98"/>
                  </a:lnTo>
                  <a:lnTo>
                    <a:pt x="118" y="100"/>
                  </a:lnTo>
                  <a:lnTo>
                    <a:pt x="116" y="102"/>
                  </a:lnTo>
                  <a:lnTo>
                    <a:pt x="114" y="102"/>
                  </a:lnTo>
                  <a:lnTo>
                    <a:pt x="112" y="102"/>
                  </a:lnTo>
                  <a:lnTo>
                    <a:pt x="110" y="102"/>
                  </a:lnTo>
                  <a:lnTo>
                    <a:pt x="110" y="104"/>
                  </a:lnTo>
                  <a:lnTo>
                    <a:pt x="108" y="104"/>
                  </a:lnTo>
                  <a:lnTo>
                    <a:pt x="106" y="104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4" y="100"/>
                  </a:lnTo>
                  <a:lnTo>
                    <a:pt x="104" y="98"/>
                  </a:lnTo>
                  <a:lnTo>
                    <a:pt x="104" y="96"/>
                  </a:lnTo>
                  <a:lnTo>
                    <a:pt x="102" y="94"/>
                  </a:lnTo>
                  <a:lnTo>
                    <a:pt x="102" y="92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86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2" y="90"/>
                  </a:lnTo>
                  <a:lnTo>
                    <a:pt x="100" y="90"/>
                  </a:lnTo>
                  <a:lnTo>
                    <a:pt x="98" y="90"/>
                  </a:lnTo>
                  <a:lnTo>
                    <a:pt x="98" y="88"/>
                  </a:lnTo>
                  <a:lnTo>
                    <a:pt x="96" y="86"/>
                  </a:lnTo>
                  <a:lnTo>
                    <a:pt x="96" y="84"/>
                  </a:lnTo>
                  <a:lnTo>
                    <a:pt x="96" y="82"/>
                  </a:lnTo>
                  <a:lnTo>
                    <a:pt x="96" y="80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4" y="78"/>
                  </a:lnTo>
                  <a:lnTo>
                    <a:pt x="92" y="76"/>
                  </a:lnTo>
                  <a:lnTo>
                    <a:pt x="92" y="74"/>
                  </a:lnTo>
                  <a:lnTo>
                    <a:pt x="90" y="74"/>
                  </a:lnTo>
                  <a:lnTo>
                    <a:pt x="90" y="72"/>
                  </a:lnTo>
                  <a:lnTo>
                    <a:pt x="88" y="72"/>
                  </a:lnTo>
                  <a:lnTo>
                    <a:pt x="88" y="70"/>
                  </a:lnTo>
                  <a:lnTo>
                    <a:pt x="88" y="68"/>
                  </a:lnTo>
                  <a:lnTo>
                    <a:pt x="90" y="68"/>
                  </a:lnTo>
                  <a:lnTo>
                    <a:pt x="88" y="66"/>
                  </a:lnTo>
                  <a:lnTo>
                    <a:pt x="88" y="68"/>
                  </a:lnTo>
                  <a:lnTo>
                    <a:pt x="88" y="70"/>
                  </a:lnTo>
                  <a:lnTo>
                    <a:pt x="86" y="70"/>
                  </a:lnTo>
                  <a:lnTo>
                    <a:pt x="86" y="68"/>
                  </a:lnTo>
                  <a:lnTo>
                    <a:pt x="84" y="68"/>
                  </a:lnTo>
                  <a:lnTo>
                    <a:pt x="84" y="66"/>
                  </a:lnTo>
                  <a:lnTo>
                    <a:pt x="84" y="64"/>
                  </a:lnTo>
                  <a:lnTo>
                    <a:pt x="86" y="64"/>
                  </a:lnTo>
                  <a:lnTo>
                    <a:pt x="84" y="6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2" y="64"/>
                  </a:lnTo>
                  <a:lnTo>
                    <a:pt x="84" y="62"/>
                  </a:lnTo>
                  <a:lnTo>
                    <a:pt x="84" y="60"/>
                  </a:lnTo>
                  <a:lnTo>
                    <a:pt x="86" y="60"/>
                  </a:lnTo>
                  <a:lnTo>
                    <a:pt x="88" y="60"/>
                  </a:lnTo>
                  <a:lnTo>
                    <a:pt x="88" y="58"/>
                  </a:lnTo>
                  <a:lnTo>
                    <a:pt x="90" y="58"/>
                  </a:lnTo>
                  <a:lnTo>
                    <a:pt x="90" y="56"/>
                  </a:lnTo>
                  <a:lnTo>
                    <a:pt x="92" y="56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6" y="52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2" y="54"/>
                  </a:lnTo>
                  <a:lnTo>
                    <a:pt x="94" y="50"/>
                  </a:lnTo>
                  <a:lnTo>
                    <a:pt x="96" y="50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94" y="50"/>
                  </a:lnTo>
                  <a:lnTo>
                    <a:pt x="94" y="48"/>
                  </a:lnTo>
                  <a:lnTo>
                    <a:pt x="92" y="48"/>
                  </a:lnTo>
                  <a:lnTo>
                    <a:pt x="92" y="50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88" y="54"/>
                  </a:lnTo>
                  <a:lnTo>
                    <a:pt x="88" y="56"/>
                  </a:lnTo>
                  <a:lnTo>
                    <a:pt x="86" y="56"/>
                  </a:lnTo>
                  <a:lnTo>
                    <a:pt x="84" y="58"/>
                  </a:lnTo>
                  <a:lnTo>
                    <a:pt x="84" y="56"/>
                  </a:lnTo>
                  <a:lnTo>
                    <a:pt x="82" y="56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2" y="60"/>
                  </a:lnTo>
                  <a:lnTo>
                    <a:pt x="80" y="60"/>
                  </a:lnTo>
                  <a:lnTo>
                    <a:pt x="78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4" y="62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0" y="64"/>
                  </a:lnTo>
                  <a:lnTo>
                    <a:pt x="68" y="64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2"/>
                  </a:lnTo>
                  <a:lnTo>
                    <a:pt x="64" y="60"/>
                  </a:lnTo>
                  <a:lnTo>
                    <a:pt x="62" y="60"/>
                  </a:lnTo>
                  <a:lnTo>
                    <a:pt x="62" y="62"/>
                  </a:lnTo>
                  <a:lnTo>
                    <a:pt x="58" y="62"/>
                  </a:lnTo>
                  <a:lnTo>
                    <a:pt x="58" y="64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60"/>
                  </a:lnTo>
                  <a:lnTo>
                    <a:pt x="54" y="60"/>
                  </a:lnTo>
                  <a:lnTo>
                    <a:pt x="54" y="62"/>
                  </a:lnTo>
                  <a:lnTo>
                    <a:pt x="56" y="62"/>
                  </a:lnTo>
                  <a:lnTo>
                    <a:pt x="56" y="64"/>
                  </a:lnTo>
                  <a:lnTo>
                    <a:pt x="56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8"/>
                  </a:lnTo>
                  <a:lnTo>
                    <a:pt x="48" y="68"/>
                  </a:lnTo>
                  <a:lnTo>
                    <a:pt x="48" y="68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46" y="70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40" y="76"/>
                  </a:lnTo>
                  <a:lnTo>
                    <a:pt x="38" y="76"/>
                  </a:lnTo>
                  <a:lnTo>
                    <a:pt x="36" y="76"/>
                  </a:lnTo>
                  <a:lnTo>
                    <a:pt x="36" y="74"/>
                  </a:lnTo>
                  <a:lnTo>
                    <a:pt x="34" y="74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8" y="70"/>
                  </a:lnTo>
                  <a:lnTo>
                    <a:pt x="30" y="72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6" y="78"/>
                  </a:lnTo>
                  <a:lnTo>
                    <a:pt x="34" y="78"/>
                  </a:lnTo>
                  <a:lnTo>
                    <a:pt x="32" y="78"/>
                  </a:lnTo>
                  <a:lnTo>
                    <a:pt x="30" y="78"/>
                  </a:lnTo>
                  <a:lnTo>
                    <a:pt x="30" y="76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0"/>
                  </a:lnTo>
                  <a:lnTo>
                    <a:pt x="24" y="80"/>
                  </a:lnTo>
                  <a:lnTo>
                    <a:pt x="22" y="80"/>
                  </a:lnTo>
                  <a:lnTo>
                    <a:pt x="22" y="82"/>
                  </a:lnTo>
                  <a:lnTo>
                    <a:pt x="24" y="82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28" y="84"/>
                  </a:lnTo>
                  <a:lnTo>
                    <a:pt x="30" y="84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86"/>
                  </a:lnTo>
                  <a:lnTo>
                    <a:pt x="34" y="88"/>
                  </a:lnTo>
                  <a:lnTo>
                    <a:pt x="34" y="86"/>
                  </a:lnTo>
                  <a:lnTo>
                    <a:pt x="36" y="88"/>
                  </a:lnTo>
                  <a:lnTo>
                    <a:pt x="34" y="88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4" y="92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2" y="96"/>
                  </a:lnTo>
                  <a:lnTo>
                    <a:pt x="32" y="98"/>
                  </a:lnTo>
                  <a:lnTo>
                    <a:pt x="32" y="100"/>
                  </a:lnTo>
                  <a:lnTo>
                    <a:pt x="32" y="102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0"/>
                  </a:lnTo>
                  <a:lnTo>
                    <a:pt x="26" y="100"/>
                  </a:lnTo>
                  <a:lnTo>
                    <a:pt x="26" y="98"/>
                  </a:lnTo>
                  <a:lnTo>
                    <a:pt x="24" y="98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4"/>
                  </a:lnTo>
                  <a:lnTo>
                    <a:pt x="28" y="104"/>
                  </a:lnTo>
                  <a:lnTo>
                    <a:pt x="28" y="106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30" y="110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6" y="112"/>
                  </a:lnTo>
                  <a:lnTo>
                    <a:pt x="26" y="114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8"/>
                  </a:lnTo>
                  <a:lnTo>
                    <a:pt x="24" y="120"/>
                  </a:lnTo>
                  <a:lnTo>
                    <a:pt x="24" y="118"/>
                  </a:lnTo>
                  <a:lnTo>
                    <a:pt x="22" y="118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0" y="114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2" y="110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4" y="110"/>
                  </a:lnTo>
                  <a:lnTo>
                    <a:pt x="14" y="112"/>
                  </a:lnTo>
                  <a:lnTo>
                    <a:pt x="16" y="112"/>
                  </a:lnTo>
                  <a:lnTo>
                    <a:pt x="16" y="114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8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20" y="122"/>
                  </a:lnTo>
                  <a:lnTo>
                    <a:pt x="18" y="120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8" y="122"/>
                  </a:lnTo>
                  <a:lnTo>
                    <a:pt x="20" y="122"/>
                  </a:lnTo>
                  <a:lnTo>
                    <a:pt x="20" y="124"/>
                  </a:lnTo>
                  <a:lnTo>
                    <a:pt x="20" y="126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6"/>
                  </a:lnTo>
                  <a:lnTo>
                    <a:pt x="16" y="134"/>
                  </a:lnTo>
                  <a:lnTo>
                    <a:pt x="16" y="136"/>
                  </a:lnTo>
                  <a:lnTo>
                    <a:pt x="16" y="134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0" y="128"/>
                  </a:lnTo>
                  <a:lnTo>
                    <a:pt x="8" y="128"/>
                  </a:lnTo>
                  <a:lnTo>
                    <a:pt x="6" y="128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4" y="112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8" y="112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8" y="110"/>
                  </a:lnTo>
                  <a:lnTo>
                    <a:pt x="6" y="110"/>
                  </a:lnTo>
                  <a:lnTo>
                    <a:pt x="8" y="108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4" y="108"/>
                  </a:lnTo>
                  <a:lnTo>
                    <a:pt x="16" y="108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18" y="104"/>
                  </a:lnTo>
                  <a:lnTo>
                    <a:pt x="16" y="104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6" y="98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20" y="94"/>
                  </a:lnTo>
                  <a:lnTo>
                    <a:pt x="20" y="92"/>
                  </a:lnTo>
                  <a:lnTo>
                    <a:pt x="20" y="90"/>
                  </a:lnTo>
                  <a:lnTo>
                    <a:pt x="20" y="88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20" y="78"/>
                  </a:lnTo>
                  <a:lnTo>
                    <a:pt x="20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4" y="72"/>
                  </a:lnTo>
                  <a:lnTo>
                    <a:pt x="24" y="70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6" y="62"/>
                  </a:lnTo>
                  <a:lnTo>
                    <a:pt x="26" y="60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0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8" y="52"/>
                  </a:lnTo>
                  <a:lnTo>
                    <a:pt x="40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4" y="46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0" y="52"/>
                  </a:lnTo>
                  <a:lnTo>
                    <a:pt x="52" y="52"/>
                  </a:lnTo>
                  <a:lnTo>
                    <a:pt x="54" y="5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6" y="58"/>
                  </a:lnTo>
                  <a:lnTo>
                    <a:pt x="58" y="58"/>
                  </a:lnTo>
                  <a:lnTo>
                    <a:pt x="58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60"/>
                  </a:lnTo>
                  <a:lnTo>
                    <a:pt x="70" y="60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6" y="48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4" y="42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8" y="40"/>
                  </a:lnTo>
                  <a:lnTo>
                    <a:pt x="68" y="38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2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80" y="30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2" y="34"/>
                  </a:lnTo>
                  <a:lnTo>
                    <a:pt x="84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0" y="32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8" y="22"/>
                  </a:lnTo>
                  <a:lnTo>
                    <a:pt x="100" y="20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98" y="18"/>
                  </a:lnTo>
                  <a:lnTo>
                    <a:pt x="98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4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92" y="4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4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6"/>
                  </a:lnTo>
                  <a:lnTo>
                    <a:pt x="118" y="6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4" y="12"/>
                  </a:lnTo>
                  <a:lnTo>
                    <a:pt x="126" y="16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2" name="Freeform 879">
              <a:extLst>
                <a:ext uri="{FF2B5EF4-FFF2-40B4-BE49-F238E27FC236}">
                  <a16:creationId xmlns:a16="http://schemas.microsoft.com/office/drawing/2014/main" id="{0727CE46-B64E-B032-7605-38A1F31533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4966" y="5060950"/>
              <a:ext cx="349250" cy="388938"/>
            </a:xfrm>
            <a:custGeom>
              <a:avLst/>
              <a:gdLst>
                <a:gd name="T0" fmla="*/ 28 w 220"/>
                <a:gd name="T1" fmla="*/ 245 h 245"/>
                <a:gd name="T2" fmla="*/ 46 w 220"/>
                <a:gd name="T3" fmla="*/ 225 h 245"/>
                <a:gd name="T4" fmla="*/ 62 w 220"/>
                <a:gd name="T5" fmla="*/ 175 h 245"/>
                <a:gd name="T6" fmla="*/ 44 w 220"/>
                <a:gd name="T7" fmla="*/ 151 h 245"/>
                <a:gd name="T8" fmla="*/ 132 w 220"/>
                <a:gd name="T9" fmla="*/ 147 h 245"/>
                <a:gd name="T10" fmla="*/ 142 w 220"/>
                <a:gd name="T11" fmla="*/ 133 h 245"/>
                <a:gd name="T12" fmla="*/ 140 w 220"/>
                <a:gd name="T13" fmla="*/ 127 h 245"/>
                <a:gd name="T14" fmla="*/ 78 w 220"/>
                <a:gd name="T15" fmla="*/ 119 h 245"/>
                <a:gd name="T16" fmla="*/ 76 w 220"/>
                <a:gd name="T17" fmla="*/ 97 h 245"/>
                <a:gd name="T18" fmla="*/ 168 w 220"/>
                <a:gd name="T19" fmla="*/ 119 h 245"/>
                <a:gd name="T20" fmla="*/ 160 w 220"/>
                <a:gd name="T21" fmla="*/ 135 h 245"/>
                <a:gd name="T22" fmla="*/ 144 w 220"/>
                <a:gd name="T23" fmla="*/ 125 h 245"/>
                <a:gd name="T24" fmla="*/ 30 w 220"/>
                <a:gd name="T25" fmla="*/ 91 h 245"/>
                <a:gd name="T26" fmla="*/ 52 w 220"/>
                <a:gd name="T27" fmla="*/ 83 h 245"/>
                <a:gd name="T28" fmla="*/ 66 w 220"/>
                <a:gd name="T29" fmla="*/ 101 h 245"/>
                <a:gd name="T30" fmla="*/ 76 w 220"/>
                <a:gd name="T31" fmla="*/ 119 h 245"/>
                <a:gd name="T32" fmla="*/ 68 w 220"/>
                <a:gd name="T33" fmla="*/ 127 h 245"/>
                <a:gd name="T34" fmla="*/ 66 w 220"/>
                <a:gd name="T35" fmla="*/ 137 h 245"/>
                <a:gd name="T36" fmla="*/ 62 w 220"/>
                <a:gd name="T37" fmla="*/ 155 h 245"/>
                <a:gd name="T38" fmla="*/ 62 w 220"/>
                <a:gd name="T39" fmla="*/ 171 h 245"/>
                <a:gd name="T40" fmla="*/ 62 w 220"/>
                <a:gd name="T41" fmla="*/ 187 h 245"/>
                <a:gd name="T42" fmla="*/ 56 w 220"/>
                <a:gd name="T43" fmla="*/ 191 h 245"/>
                <a:gd name="T44" fmla="*/ 46 w 220"/>
                <a:gd name="T45" fmla="*/ 179 h 245"/>
                <a:gd name="T46" fmla="*/ 40 w 220"/>
                <a:gd name="T47" fmla="*/ 201 h 245"/>
                <a:gd name="T48" fmla="*/ 42 w 220"/>
                <a:gd name="T49" fmla="*/ 213 h 245"/>
                <a:gd name="T50" fmla="*/ 32 w 220"/>
                <a:gd name="T51" fmla="*/ 185 h 245"/>
                <a:gd name="T52" fmla="*/ 30 w 220"/>
                <a:gd name="T53" fmla="*/ 175 h 245"/>
                <a:gd name="T54" fmla="*/ 40 w 220"/>
                <a:gd name="T55" fmla="*/ 163 h 245"/>
                <a:gd name="T56" fmla="*/ 50 w 220"/>
                <a:gd name="T57" fmla="*/ 149 h 245"/>
                <a:gd name="T58" fmla="*/ 44 w 220"/>
                <a:gd name="T59" fmla="*/ 145 h 245"/>
                <a:gd name="T60" fmla="*/ 46 w 220"/>
                <a:gd name="T61" fmla="*/ 125 h 245"/>
                <a:gd name="T62" fmla="*/ 36 w 220"/>
                <a:gd name="T63" fmla="*/ 115 h 245"/>
                <a:gd name="T64" fmla="*/ 20 w 220"/>
                <a:gd name="T65" fmla="*/ 101 h 245"/>
                <a:gd name="T66" fmla="*/ 26 w 220"/>
                <a:gd name="T67" fmla="*/ 83 h 245"/>
                <a:gd name="T68" fmla="*/ 34 w 220"/>
                <a:gd name="T69" fmla="*/ 79 h 245"/>
                <a:gd name="T70" fmla="*/ 56 w 220"/>
                <a:gd name="T71" fmla="*/ 99 h 245"/>
                <a:gd name="T72" fmla="*/ 58 w 220"/>
                <a:gd name="T73" fmla="*/ 125 h 245"/>
                <a:gd name="T74" fmla="*/ 152 w 220"/>
                <a:gd name="T75" fmla="*/ 67 h 245"/>
                <a:gd name="T76" fmla="*/ 96 w 220"/>
                <a:gd name="T77" fmla="*/ 61 h 245"/>
                <a:gd name="T78" fmla="*/ 114 w 220"/>
                <a:gd name="T79" fmla="*/ 71 h 245"/>
                <a:gd name="T80" fmla="*/ 144 w 220"/>
                <a:gd name="T81" fmla="*/ 93 h 245"/>
                <a:gd name="T82" fmla="*/ 144 w 220"/>
                <a:gd name="T83" fmla="*/ 123 h 245"/>
                <a:gd name="T84" fmla="*/ 112 w 220"/>
                <a:gd name="T85" fmla="*/ 85 h 245"/>
                <a:gd name="T86" fmla="*/ 118 w 220"/>
                <a:gd name="T87" fmla="*/ 105 h 245"/>
                <a:gd name="T88" fmla="*/ 126 w 220"/>
                <a:gd name="T89" fmla="*/ 127 h 245"/>
                <a:gd name="T90" fmla="*/ 116 w 220"/>
                <a:gd name="T91" fmla="*/ 149 h 245"/>
                <a:gd name="T92" fmla="*/ 88 w 220"/>
                <a:gd name="T93" fmla="*/ 153 h 245"/>
                <a:gd name="T94" fmla="*/ 82 w 220"/>
                <a:gd name="T95" fmla="*/ 127 h 245"/>
                <a:gd name="T96" fmla="*/ 84 w 220"/>
                <a:gd name="T97" fmla="*/ 97 h 245"/>
                <a:gd name="T98" fmla="*/ 70 w 220"/>
                <a:gd name="T99" fmla="*/ 91 h 245"/>
                <a:gd name="T100" fmla="*/ 74 w 220"/>
                <a:gd name="T101" fmla="*/ 85 h 245"/>
                <a:gd name="T102" fmla="*/ 54 w 220"/>
                <a:gd name="T103" fmla="*/ 65 h 245"/>
                <a:gd name="T104" fmla="*/ 182 w 220"/>
                <a:gd name="T105" fmla="*/ 11 h 245"/>
                <a:gd name="T106" fmla="*/ 208 w 220"/>
                <a:gd name="T107" fmla="*/ 81 h 245"/>
                <a:gd name="T108" fmla="*/ 186 w 220"/>
                <a:gd name="T109" fmla="*/ 109 h 245"/>
                <a:gd name="T110" fmla="*/ 186 w 220"/>
                <a:gd name="T111" fmla="*/ 95 h 245"/>
                <a:gd name="T112" fmla="*/ 156 w 220"/>
                <a:gd name="T113" fmla="*/ 81 h 245"/>
                <a:gd name="T114" fmla="*/ 154 w 220"/>
                <a:gd name="T115" fmla="*/ 61 h 245"/>
                <a:gd name="T116" fmla="*/ 132 w 220"/>
                <a:gd name="T117" fmla="*/ 55 h 245"/>
                <a:gd name="T118" fmla="*/ 116 w 220"/>
                <a:gd name="T119" fmla="*/ 39 h 245"/>
                <a:gd name="T120" fmla="*/ 110 w 220"/>
                <a:gd name="T121" fmla="*/ 31 h 245"/>
                <a:gd name="T122" fmla="*/ 140 w 220"/>
                <a:gd name="T123" fmla="*/ 1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0" h="245">
                  <a:moveTo>
                    <a:pt x="32" y="233"/>
                  </a:moveTo>
                  <a:lnTo>
                    <a:pt x="32" y="235"/>
                  </a:lnTo>
                  <a:lnTo>
                    <a:pt x="32" y="237"/>
                  </a:lnTo>
                  <a:lnTo>
                    <a:pt x="34" y="237"/>
                  </a:lnTo>
                  <a:lnTo>
                    <a:pt x="34" y="235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8" y="233"/>
                  </a:lnTo>
                  <a:lnTo>
                    <a:pt x="38" y="235"/>
                  </a:lnTo>
                  <a:lnTo>
                    <a:pt x="38" y="233"/>
                  </a:lnTo>
                  <a:lnTo>
                    <a:pt x="40" y="233"/>
                  </a:lnTo>
                  <a:lnTo>
                    <a:pt x="40" y="231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46" y="233"/>
                  </a:lnTo>
                  <a:lnTo>
                    <a:pt x="44" y="233"/>
                  </a:lnTo>
                  <a:lnTo>
                    <a:pt x="44" y="235"/>
                  </a:lnTo>
                  <a:lnTo>
                    <a:pt x="42" y="235"/>
                  </a:lnTo>
                  <a:lnTo>
                    <a:pt x="40" y="235"/>
                  </a:lnTo>
                  <a:lnTo>
                    <a:pt x="40" y="237"/>
                  </a:lnTo>
                  <a:lnTo>
                    <a:pt x="38" y="237"/>
                  </a:lnTo>
                  <a:lnTo>
                    <a:pt x="36" y="239"/>
                  </a:lnTo>
                  <a:lnTo>
                    <a:pt x="34" y="239"/>
                  </a:lnTo>
                  <a:lnTo>
                    <a:pt x="36" y="241"/>
                  </a:lnTo>
                  <a:lnTo>
                    <a:pt x="34" y="241"/>
                  </a:lnTo>
                  <a:lnTo>
                    <a:pt x="34" y="243"/>
                  </a:lnTo>
                  <a:lnTo>
                    <a:pt x="32" y="243"/>
                  </a:lnTo>
                  <a:lnTo>
                    <a:pt x="32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26" y="243"/>
                  </a:lnTo>
                  <a:lnTo>
                    <a:pt x="26" y="241"/>
                  </a:lnTo>
                  <a:lnTo>
                    <a:pt x="26" y="239"/>
                  </a:lnTo>
                  <a:lnTo>
                    <a:pt x="28" y="239"/>
                  </a:lnTo>
                  <a:lnTo>
                    <a:pt x="30" y="239"/>
                  </a:lnTo>
                  <a:lnTo>
                    <a:pt x="30" y="237"/>
                  </a:lnTo>
                  <a:lnTo>
                    <a:pt x="28" y="237"/>
                  </a:lnTo>
                  <a:lnTo>
                    <a:pt x="26" y="237"/>
                  </a:lnTo>
                  <a:lnTo>
                    <a:pt x="26" y="235"/>
                  </a:lnTo>
                  <a:lnTo>
                    <a:pt x="24" y="235"/>
                  </a:lnTo>
                  <a:lnTo>
                    <a:pt x="24" y="233"/>
                  </a:lnTo>
                  <a:lnTo>
                    <a:pt x="24" y="231"/>
                  </a:lnTo>
                  <a:lnTo>
                    <a:pt x="26" y="231"/>
                  </a:lnTo>
                  <a:lnTo>
                    <a:pt x="26" y="229"/>
                  </a:lnTo>
                  <a:lnTo>
                    <a:pt x="26" y="231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28" y="231"/>
                  </a:lnTo>
                  <a:lnTo>
                    <a:pt x="28" y="233"/>
                  </a:lnTo>
                  <a:lnTo>
                    <a:pt x="30" y="233"/>
                  </a:lnTo>
                  <a:lnTo>
                    <a:pt x="30" y="231"/>
                  </a:lnTo>
                  <a:lnTo>
                    <a:pt x="32" y="229"/>
                  </a:lnTo>
                  <a:lnTo>
                    <a:pt x="32" y="231"/>
                  </a:lnTo>
                  <a:lnTo>
                    <a:pt x="32" y="233"/>
                  </a:lnTo>
                  <a:close/>
                  <a:moveTo>
                    <a:pt x="44" y="229"/>
                  </a:moveTo>
                  <a:lnTo>
                    <a:pt x="44" y="227"/>
                  </a:lnTo>
                  <a:lnTo>
                    <a:pt x="46" y="227"/>
                  </a:lnTo>
                  <a:lnTo>
                    <a:pt x="46" y="229"/>
                  </a:lnTo>
                  <a:lnTo>
                    <a:pt x="44" y="229"/>
                  </a:lnTo>
                  <a:close/>
                  <a:moveTo>
                    <a:pt x="46" y="223"/>
                  </a:moveTo>
                  <a:lnTo>
                    <a:pt x="46" y="225"/>
                  </a:lnTo>
                  <a:lnTo>
                    <a:pt x="44" y="225"/>
                  </a:lnTo>
                  <a:lnTo>
                    <a:pt x="46" y="223"/>
                  </a:lnTo>
                  <a:lnTo>
                    <a:pt x="44" y="223"/>
                  </a:lnTo>
                  <a:lnTo>
                    <a:pt x="46" y="223"/>
                  </a:lnTo>
                  <a:close/>
                  <a:moveTo>
                    <a:pt x="2" y="179"/>
                  </a:moveTo>
                  <a:lnTo>
                    <a:pt x="4" y="179"/>
                  </a:lnTo>
                  <a:lnTo>
                    <a:pt x="2" y="179"/>
                  </a:lnTo>
                  <a:lnTo>
                    <a:pt x="2" y="181"/>
                  </a:lnTo>
                  <a:lnTo>
                    <a:pt x="0" y="181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3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9"/>
                  </a:lnTo>
                  <a:close/>
                  <a:moveTo>
                    <a:pt x="62" y="175"/>
                  </a:moveTo>
                  <a:lnTo>
                    <a:pt x="60" y="175"/>
                  </a:lnTo>
                  <a:lnTo>
                    <a:pt x="58" y="175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2" y="175"/>
                  </a:lnTo>
                  <a:lnTo>
                    <a:pt x="62" y="175"/>
                  </a:lnTo>
                  <a:close/>
                  <a:moveTo>
                    <a:pt x="80" y="161"/>
                  </a:moveTo>
                  <a:lnTo>
                    <a:pt x="78" y="161"/>
                  </a:lnTo>
                  <a:lnTo>
                    <a:pt x="78" y="159"/>
                  </a:lnTo>
                  <a:lnTo>
                    <a:pt x="80" y="159"/>
                  </a:lnTo>
                  <a:lnTo>
                    <a:pt x="80" y="161"/>
                  </a:lnTo>
                  <a:close/>
                  <a:moveTo>
                    <a:pt x="70" y="157"/>
                  </a:moveTo>
                  <a:lnTo>
                    <a:pt x="72" y="157"/>
                  </a:lnTo>
                  <a:lnTo>
                    <a:pt x="72" y="159"/>
                  </a:lnTo>
                  <a:lnTo>
                    <a:pt x="70" y="161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70" y="157"/>
                  </a:lnTo>
                  <a:lnTo>
                    <a:pt x="70" y="155"/>
                  </a:lnTo>
                  <a:lnTo>
                    <a:pt x="70" y="157"/>
                  </a:lnTo>
                  <a:close/>
                  <a:moveTo>
                    <a:pt x="50" y="155"/>
                  </a:moveTo>
                  <a:lnTo>
                    <a:pt x="50" y="157"/>
                  </a:lnTo>
                  <a:lnTo>
                    <a:pt x="48" y="155"/>
                  </a:lnTo>
                  <a:lnTo>
                    <a:pt x="48" y="153"/>
                  </a:lnTo>
                  <a:lnTo>
                    <a:pt x="50" y="155"/>
                  </a:lnTo>
                  <a:close/>
                  <a:moveTo>
                    <a:pt x="52" y="157"/>
                  </a:moveTo>
                  <a:lnTo>
                    <a:pt x="50" y="155"/>
                  </a:lnTo>
                  <a:lnTo>
                    <a:pt x="50" y="153"/>
                  </a:lnTo>
                  <a:lnTo>
                    <a:pt x="48" y="151"/>
                  </a:lnTo>
                  <a:lnTo>
                    <a:pt x="50" y="153"/>
                  </a:lnTo>
                  <a:lnTo>
                    <a:pt x="52" y="155"/>
                  </a:lnTo>
                  <a:lnTo>
                    <a:pt x="52" y="157"/>
                  </a:lnTo>
                  <a:close/>
                  <a:moveTo>
                    <a:pt x="48" y="153"/>
                  </a:moveTo>
                  <a:lnTo>
                    <a:pt x="46" y="155"/>
                  </a:lnTo>
                  <a:lnTo>
                    <a:pt x="46" y="153"/>
                  </a:lnTo>
                  <a:lnTo>
                    <a:pt x="44" y="151"/>
                  </a:lnTo>
                  <a:lnTo>
                    <a:pt x="46" y="149"/>
                  </a:lnTo>
                  <a:lnTo>
                    <a:pt x="46" y="151"/>
                  </a:lnTo>
                  <a:lnTo>
                    <a:pt x="46" y="153"/>
                  </a:lnTo>
                  <a:lnTo>
                    <a:pt x="48" y="153"/>
                  </a:lnTo>
                  <a:close/>
                  <a:moveTo>
                    <a:pt x="114" y="149"/>
                  </a:moveTo>
                  <a:lnTo>
                    <a:pt x="114" y="151"/>
                  </a:lnTo>
                  <a:lnTo>
                    <a:pt x="112" y="151"/>
                  </a:lnTo>
                  <a:lnTo>
                    <a:pt x="112" y="149"/>
                  </a:lnTo>
                  <a:lnTo>
                    <a:pt x="114" y="149"/>
                  </a:lnTo>
                  <a:close/>
                  <a:moveTo>
                    <a:pt x="130" y="149"/>
                  </a:moveTo>
                  <a:lnTo>
                    <a:pt x="132" y="151"/>
                  </a:lnTo>
                  <a:lnTo>
                    <a:pt x="130" y="151"/>
                  </a:lnTo>
                  <a:lnTo>
                    <a:pt x="128" y="149"/>
                  </a:lnTo>
                  <a:lnTo>
                    <a:pt x="130" y="149"/>
                  </a:lnTo>
                  <a:close/>
                  <a:moveTo>
                    <a:pt x="38" y="151"/>
                  </a:moveTo>
                  <a:lnTo>
                    <a:pt x="36" y="151"/>
                  </a:lnTo>
                  <a:lnTo>
                    <a:pt x="36" y="149"/>
                  </a:lnTo>
                  <a:lnTo>
                    <a:pt x="38" y="149"/>
                  </a:lnTo>
                  <a:lnTo>
                    <a:pt x="38" y="151"/>
                  </a:lnTo>
                  <a:close/>
                  <a:moveTo>
                    <a:pt x="36" y="151"/>
                  </a:moveTo>
                  <a:lnTo>
                    <a:pt x="34" y="151"/>
                  </a:lnTo>
                  <a:lnTo>
                    <a:pt x="34" y="149"/>
                  </a:lnTo>
                  <a:lnTo>
                    <a:pt x="36" y="149"/>
                  </a:lnTo>
                  <a:lnTo>
                    <a:pt x="36" y="151"/>
                  </a:lnTo>
                  <a:close/>
                  <a:moveTo>
                    <a:pt x="134" y="149"/>
                  </a:moveTo>
                  <a:lnTo>
                    <a:pt x="134" y="151"/>
                  </a:lnTo>
                  <a:lnTo>
                    <a:pt x="132" y="151"/>
                  </a:lnTo>
                  <a:lnTo>
                    <a:pt x="132" y="149"/>
                  </a:lnTo>
                  <a:lnTo>
                    <a:pt x="130" y="149"/>
                  </a:lnTo>
                  <a:lnTo>
                    <a:pt x="132" y="149"/>
                  </a:lnTo>
                  <a:lnTo>
                    <a:pt x="132" y="147"/>
                  </a:lnTo>
                  <a:lnTo>
                    <a:pt x="132" y="149"/>
                  </a:lnTo>
                  <a:lnTo>
                    <a:pt x="134" y="149"/>
                  </a:lnTo>
                  <a:close/>
                  <a:moveTo>
                    <a:pt x="36" y="149"/>
                  </a:moveTo>
                  <a:lnTo>
                    <a:pt x="36" y="147"/>
                  </a:lnTo>
                  <a:lnTo>
                    <a:pt x="36" y="149"/>
                  </a:lnTo>
                  <a:close/>
                  <a:moveTo>
                    <a:pt x="74" y="149"/>
                  </a:moveTo>
                  <a:lnTo>
                    <a:pt x="72" y="149"/>
                  </a:lnTo>
                  <a:lnTo>
                    <a:pt x="72" y="151"/>
                  </a:lnTo>
                  <a:lnTo>
                    <a:pt x="70" y="149"/>
                  </a:lnTo>
                  <a:lnTo>
                    <a:pt x="70" y="147"/>
                  </a:lnTo>
                  <a:lnTo>
                    <a:pt x="68" y="145"/>
                  </a:lnTo>
                  <a:lnTo>
                    <a:pt x="68" y="143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4" y="147"/>
                  </a:lnTo>
                  <a:lnTo>
                    <a:pt x="74" y="149"/>
                  </a:lnTo>
                  <a:close/>
                  <a:moveTo>
                    <a:pt x="134" y="141"/>
                  </a:moveTo>
                  <a:lnTo>
                    <a:pt x="134" y="143"/>
                  </a:lnTo>
                  <a:lnTo>
                    <a:pt x="132" y="141"/>
                  </a:lnTo>
                  <a:lnTo>
                    <a:pt x="134" y="141"/>
                  </a:lnTo>
                  <a:close/>
                  <a:moveTo>
                    <a:pt x="132" y="141"/>
                  </a:moveTo>
                  <a:lnTo>
                    <a:pt x="130" y="141"/>
                  </a:lnTo>
                  <a:lnTo>
                    <a:pt x="132" y="141"/>
                  </a:lnTo>
                  <a:close/>
                  <a:moveTo>
                    <a:pt x="134" y="139"/>
                  </a:moveTo>
                  <a:lnTo>
                    <a:pt x="132" y="137"/>
                  </a:lnTo>
                  <a:lnTo>
                    <a:pt x="134" y="137"/>
                  </a:lnTo>
                  <a:lnTo>
                    <a:pt x="134" y="139"/>
                  </a:lnTo>
                  <a:close/>
                  <a:moveTo>
                    <a:pt x="140" y="129"/>
                  </a:moveTo>
                  <a:lnTo>
                    <a:pt x="142" y="129"/>
                  </a:lnTo>
                  <a:lnTo>
                    <a:pt x="142" y="131"/>
                  </a:lnTo>
                  <a:lnTo>
                    <a:pt x="142" y="133"/>
                  </a:lnTo>
                  <a:lnTo>
                    <a:pt x="142" y="135"/>
                  </a:lnTo>
                  <a:lnTo>
                    <a:pt x="142" y="137"/>
                  </a:lnTo>
                  <a:lnTo>
                    <a:pt x="140" y="137"/>
                  </a:lnTo>
                  <a:lnTo>
                    <a:pt x="140" y="135"/>
                  </a:lnTo>
                  <a:lnTo>
                    <a:pt x="140" y="137"/>
                  </a:lnTo>
                  <a:lnTo>
                    <a:pt x="140" y="139"/>
                  </a:lnTo>
                  <a:lnTo>
                    <a:pt x="142" y="139"/>
                  </a:lnTo>
                  <a:lnTo>
                    <a:pt x="142" y="141"/>
                  </a:lnTo>
                  <a:lnTo>
                    <a:pt x="140" y="141"/>
                  </a:lnTo>
                  <a:lnTo>
                    <a:pt x="138" y="141"/>
                  </a:lnTo>
                  <a:lnTo>
                    <a:pt x="136" y="139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4" y="133"/>
                  </a:lnTo>
                  <a:lnTo>
                    <a:pt x="134" y="131"/>
                  </a:lnTo>
                  <a:lnTo>
                    <a:pt x="132" y="131"/>
                  </a:lnTo>
                  <a:lnTo>
                    <a:pt x="134" y="131"/>
                  </a:lnTo>
                  <a:lnTo>
                    <a:pt x="136" y="131"/>
                  </a:lnTo>
                  <a:lnTo>
                    <a:pt x="136" y="129"/>
                  </a:lnTo>
                  <a:lnTo>
                    <a:pt x="138" y="129"/>
                  </a:lnTo>
                  <a:lnTo>
                    <a:pt x="140" y="129"/>
                  </a:lnTo>
                  <a:close/>
                  <a:moveTo>
                    <a:pt x="136" y="129"/>
                  </a:moveTo>
                  <a:lnTo>
                    <a:pt x="134" y="129"/>
                  </a:lnTo>
                  <a:lnTo>
                    <a:pt x="136" y="129"/>
                  </a:lnTo>
                  <a:close/>
                  <a:moveTo>
                    <a:pt x="138" y="129"/>
                  </a:moveTo>
                  <a:lnTo>
                    <a:pt x="136" y="129"/>
                  </a:lnTo>
                  <a:lnTo>
                    <a:pt x="136" y="127"/>
                  </a:lnTo>
                  <a:lnTo>
                    <a:pt x="138" y="127"/>
                  </a:lnTo>
                  <a:lnTo>
                    <a:pt x="138" y="129"/>
                  </a:lnTo>
                  <a:close/>
                  <a:moveTo>
                    <a:pt x="142" y="127"/>
                  </a:moveTo>
                  <a:lnTo>
                    <a:pt x="140" y="127"/>
                  </a:lnTo>
                  <a:lnTo>
                    <a:pt x="142" y="127"/>
                  </a:lnTo>
                  <a:close/>
                  <a:moveTo>
                    <a:pt x="30" y="129"/>
                  </a:moveTo>
                  <a:lnTo>
                    <a:pt x="28" y="129"/>
                  </a:lnTo>
                  <a:lnTo>
                    <a:pt x="28" y="127"/>
                  </a:lnTo>
                  <a:lnTo>
                    <a:pt x="30" y="127"/>
                  </a:lnTo>
                  <a:lnTo>
                    <a:pt x="30" y="129"/>
                  </a:lnTo>
                  <a:close/>
                  <a:moveTo>
                    <a:pt x="30" y="127"/>
                  </a:moveTo>
                  <a:lnTo>
                    <a:pt x="30" y="127"/>
                  </a:lnTo>
                  <a:lnTo>
                    <a:pt x="30" y="127"/>
                  </a:lnTo>
                  <a:lnTo>
                    <a:pt x="28" y="127"/>
                  </a:lnTo>
                  <a:lnTo>
                    <a:pt x="30" y="127"/>
                  </a:lnTo>
                  <a:close/>
                  <a:moveTo>
                    <a:pt x="38" y="127"/>
                  </a:moveTo>
                  <a:lnTo>
                    <a:pt x="36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38" y="127"/>
                  </a:lnTo>
                  <a:close/>
                  <a:moveTo>
                    <a:pt x="30" y="125"/>
                  </a:moveTo>
                  <a:lnTo>
                    <a:pt x="28" y="125"/>
                  </a:lnTo>
                  <a:lnTo>
                    <a:pt x="28" y="123"/>
                  </a:lnTo>
                  <a:lnTo>
                    <a:pt x="30" y="123"/>
                  </a:lnTo>
                  <a:lnTo>
                    <a:pt x="30" y="125"/>
                  </a:lnTo>
                  <a:close/>
                  <a:moveTo>
                    <a:pt x="124" y="119"/>
                  </a:moveTo>
                  <a:lnTo>
                    <a:pt x="124" y="121"/>
                  </a:lnTo>
                  <a:lnTo>
                    <a:pt x="124" y="119"/>
                  </a:lnTo>
                  <a:close/>
                  <a:moveTo>
                    <a:pt x="124" y="117"/>
                  </a:moveTo>
                  <a:lnTo>
                    <a:pt x="124" y="119"/>
                  </a:lnTo>
                  <a:lnTo>
                    <a:pt x="124" y="117"/>
                  </a:lnTo>
                  <a:lnTo>
                    <a:pt x="126" y="119"/>
                  </a:lnTo>
                  <a:lnTo>
                    <a:pt x="124" y="119"/>
                  </a:lnTo>
                  <a:lnTo>
                    <a:pt x="124" y="117"/>
                  </a:lnTo>
                  <a:close/>
                  <a:moveTo>
                    <a:pt x="78" y="119"/>
                  </a:moveTo>
                  <a:lnTo>
                    <a:pt x="78" y="117"/>
                  </a:lnTo>
                  <a:lnTo>
                    <a:pt x="78" y="119"/>
                  </a:lnTo>
                  <a:close/>
                  <a:moveTo>
                    <a:pt x="64" y="111"/>
                  </a:moveTo>
                  <a:lnTo>
                    <a:pt x="62" y="111"/>
                  </a:lnTo>
                  <a:lnTo>
                    <a:pt x="64" y="111"/>
                  </a:lnTo>
                  <a:close/>
                  <a:moveTo>
                    <a:pt x="66" y="105"/>
                  </a:moveTo>
                  <a:lnTo>
                    <a:pt x="64" y="107"/>
                  </a:lnTo>
                  <a:lnTo>
                    <a:pt x="66" y="107"/>
                  </a:lnTo>
                  <a:lnTo>
                    <a:pt x="64" y="107"/>
                  </a:lnTo>
                  <a:lnTo>
                    <a:pt x="66" y="105"/>
                  </a:lnTo>
                  <a:close/>
                  <a:moveTo>
                    <a:pt x="78" y="107"/>
                  </a:moveTo>
                  <a:lnTo>
                    <a:pt x="78" y="109"/>
                  </a:lnTo>
                  <a:lnTo>
                    <a:pt x="78" y="107"/>
                  </a:lnTo>
                  <a:lnTo>
                    <a:pt x="80" y="107"/>
                  </a:lnTo>
                  <a:lnTo>
                    <a:pt x="80" y="109"/>
                  </a:lnTo>
                  <a:lnTo>
                    <a:pt x="78" y="109"/>
                  </a:lnTo>
                  <a:lnTo>
                    <a:pt x="76" y="109"/>
                  </a:lnTo>
                  <a:lnTo>
                    <a:pt x="78" y="109"/>
                  </a:lnTo>
                  <a:lnTo>
                    <a:pt x="78" y="107"/>
                  </a:lnTo>
                  <a:lnTo>
                    <a:pt x="78" y="105"/>
                  </a:lnTo>
                  <a:lnTo>
                    <a:pt x="78" y="107"/>
                  </a:lnTo>
                  <a:close/>
                  <a:moveTo>
                    <a:pt x="118" y="103"/>
                  </a:moveTo>
                  <a:lnTo>
                    <a:pt x="116" y="101"/>
                  </a:lnTo>
                  <a:lnTo>
                    <a:pt x="118" y="101"/>
                  </a:lnTo>
                  <a:lnTo>
                    <a:pt x="118" y="103"/>
                  </a:lnTo>
                  <a:close/>
                  <a:moveTo>
                    <a:pt x="70" y="97"/>
                  </a:moveTo>
                  <a:lnTo>
                    <a:pt x="70" y="99"/>
                  </a:lnTo>
                  <a:lnTo>
                    <a:pt x="68" y="99"/>
                  </a:lnTo>
                  <a:lnTo>
                    <a:pt x="68" y="97"/>
                  </a:lnTo>
                  <a:lnTo>
                    <a:pt x="70" y="97"/>
                  </a:lnTo>
                  <a:close/>
                  <a:moveTo>
                    <a:pt x="76" y="97"/>
                  </a:moveTo>
                  <a:lnTo>
                    <a:pt x="74" y="97"/>
                  </a:lnTo>
                  <a:lnTo>
                    <a:pt x="76" y="97"/>
                  </a:lnTo>
                  <a:close/>
                  <a:moveTo>
                    <a:pt x="76" y="99"/>
                  </a:move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close/>
                  <a:moveTo>
                    <a:pt x="148" y="97"/>
                  </a:moveTo>
                  <a:lnTo>
                    <a:pt x="146" y="97"/>
                  </a:lnTo>
                  <a:lnTo>
                    <a:pt x="148" y="97"/>
                  </a:lnTo>
                  <a:lnTo>
                    <a:pt x="150" y="97"/>
                  </a:lnTo>
                  <a:lnTo>
                    <a:pt x="150" y="99"/>
                  </a:lnTo>
                  <a:lnTo>
                    <a:pt x="152" y="99"/>
                  </a:lnTo>
                  <a:lnTo>
                    <a:pt x="152" y="97"/>
                  </a:lnTo>
                  <a:lnTo>
                    <a:pt x="152" y="99"/>
                  </a:lnTo>
                  <a:lnTo>
                    <a:pt x="154" y="99"/>
                  </a:lnTo>
                  <a:lnTo>
                    <a:pt x="156" y="99"/>
                  </a:lnTo>
                  <a:lnTo>
                    <a:pt x="156" y="101"/>
                  </a:lnTo>
                  <a:lnTo>
                    <a:pt x="158" y="103"/>
                  </a:lnTo>
                  <a:lnTo>
                    <a:pt x="160" y="105"/>
                  </a:lnTo>
                  <a:lnTo>
                    <a:pt x="160" y="107"/>
                  </a:lnTo>
                  <a:lnTo>
                    <a:pt x="160" y="109"/>
                  </a:lnTo>
                  <a:lnTo>
                    <a:pt x="160" y="111"/>
                  </a:lnTo>
                  <a:lnTo>
                    <a:pt x="162" y="111"/>
                  </a:lnTo>
                  <a:lnTo>
                    <a:pt x="162" y="113"/>
                  </a:lnTo>
                  <a:lnTo>
                    <a:pt x="164" y="113"/>
                  </a:lnTo>
                  <a:lnTo>
                    <a:pt x="164" y="115"/>
                  </a:lnTo>
                  <a:lnTo>
                    <a:pt x="164" y="117"/>
                  </a:lnTo>
                  <a:lnTo>
                    <a:pt x="166" y="117"/>
                  </a:lnTo>
                  <a:lnTo>
                    <a:pt x="168" y="117"/>
                  </a:lnTo>
                  <a:lnTo>
                    <a:pt x="170" y="119"/>
                  </a:lnTo>
                  <a:lnTo>
                    <a:pt x="168" y="119"/>
                  </a:lnTo>
                  <a:lnTo>
                    <a:pt x="168" y="121"/>
                  </a:lnTo>
                  <a:lnTo>
                    <a:pt x="170" y="121"/>
                  </a:lnTo>
                  <a:lnTo>
                    <a:pt x="170" y="119"/>
                  </a:lnTo>
                  <a:lnTo>
                    <a:pt x="170" y="121"/>
                  </a:lnTo>
                  <a:lnTo>
                    <a:pt x="170" y="123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2" y="125"/>
                  </a:lnTo>
                  <a:lnTo>
                    <a:pt x="172" y="127"/>
                  </a:lnTo>
                  <a:lnTo>
                    <a:pt x="174" y="127"/>
                  </a:lnTo>
                  <a:lnTo>
                    <a:pt x="176" y="127"/>
                  </a:lnTo>
                  <a:lnTo>
                    <a:pt x="178" y="127"/>
                  </a:lnTo>
                  <a:lnTo>
                    <a:pt x="176" y="127"/>
                  </a:lnTo>
                  <a:lnTo>
                    <a:pt x="178" y="129"/>
                  </a:lnTo>
                  <a:lnTo>
                    <a:pt x="178" y="131"/>
                  </a:lnTo>
                  <a:lnTo>
                    <a:pt x="176" y="131"/>
                  </a:lnTo>
                  <a:lnTo>
                    <a:pt x="174" y="133"/>
                  </a:lnTo>
                  <a:lnTo>
                    <a:pt x="172" y="133"/>
                  </a:lnTo>
                  <a:lnTo>
                    <a:pt x="172" y="135"/>
                  </a:lnTo>
                  <a:lnTo>
                    <a:pt x="170" y="135"/>
                  </a:lnTo>
                  <a:lnTo>
                    <a:pt x="168" y="135"/>
                  </a:lnTo>
                  <a:lnTo>
                    <a:pt x="168" y="137"/>
                  </a:lnTo>
                  <a:lnTo>
                    <a:pt x="166" y="137"/>
                  </a:lnTo>
                  <a:lnTo>
                    <a:pt x="166" y="139"/>
                  </a:lnTo>
                  <a:lnTo>
                    <a:pt x="164" y="139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0" y="135"/>
                  </a:lnTo>
                  <a:lnTo>
                    <a:pt x="160" y="133"/>
                  </a:lnTo>
                  <a:lnTo>
                    <a:pt x="160" y="135"/>
                  </a:lnTo>
                  <a:lnTo>
                    <a:pt x="160" y="135"/>
                  </a:lnTo>
                  <a:lnTo>
                    <a:pt x="158" y="137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60" y="139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60" y="143"/>
                  </a:lnTo>
                  <a:lnTo>
                    <a:pt x="158" y="143"/>
                  </a:lnTo>
                  <a:lnTo>
                    <a:pt x="156" y="145"/>
                  </a:lnTo>
                  <a:lnTo>
                    <a:pt x="154" y="143"/>
                  </a:lnTo>
                  <a:lnTo>
                    <a:pt x="156" y="143"/>
                  </a:lnTo>
                  <a:lnTo>
                    <a:pt x="154" y="143"/>
                  </a:lnTo>
                  <a:lnTo>
                    <a:pt x="152" y="143"/>
                  </a:lnTo>
                  <a:lnTo>
                    <a:pt x="150" y="141"/>
                  </a:lnTo>
                  <a:lnTo>
                    <a:pt x="150" y="143"/>
                  </a:lnTo>
                  <a:lnTo>
                    <a:pt x="148" y="143"/>
                  </a:lnTo>
                  <a:lnTo>
                    <a:pt x="146" y="143"/>
                  </a:lnTo>
                  <a:lnTo>
                    <a:pt x="144" y="143"/>
                  </a:lnTo>
                  <a:lnTo>
                    <a:pt x="144" y="141"/>
                  </a:lnTo>
                  <a:lnTo>
                    <a:pt x="142" y="139"/>
                  </a:lnTo>
                  <a:lnTo>
                    <a:pt x="142" y="137"/>
                  </a:lnTo>
                  <a:lnTo>
                    <a:pt x="144" y="137"/>
                  </a:lnTo>
                  <a:lnTo>
                    <a:pt x="144" y="135"/>
                  </a:lnTo>
                  <a:lnTo>
                    <a:pt x="144" y="133"/>
                  </a:lnTo>
                  <a:lnTo>
                    <a:pt x="142" y="133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2" y="127"/>
                  </a:lnTo>
                  <a:lnTo>
                    <a:pt x="142" y="127"/>
                  </a:lnTo>
                  <a:lnTo>
                    <a:pt x="144" y="125"/>
                  </a:lnTo>
                  <a:lnTo>
                    <a:pt x="146" y="125"/>
                  </a:lnTo>
                  <a:lnTo>
                    <a:pt x="146" y="123"/>
                  </a:lnTo>
                  <a:lnTo>
                    <a:pt x="146" y="125"/>
                  </a:lnTo>
                  <a:lnTo>
                    <a:pt x="148" y="125"/>
                  </a:lnTo>
                  <a:lnTo>
                    <a:pt x="148" y="123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6" y="121"/>
                  </a:lnTo>
                  <a:lnTo>
                    <a:pt x="146" y="119"/>
                  </a:lnTo>
                  <a:lnTo>
                    <a:pt x="148" y="119"/>
                  </a:lnTo>
                  <a:lnTo>
                    <a:pt x="146" y="119"/>
                  </a:lnTo>
                  <a:lnTo>
                    <a:pt x="146" y="117"/>
                  </a:lnTo>
                  <a:lnTo>
                    <a:pt x="146" y="115"/>
                  </a:lnTo>
                  <a:lnTo>
                    <a:pt x="144" y="113"/>
                  </a:lnTo>
                  <a:lnTo>
                    <a:pt x="144" y="111"/>
                  </a:lnTo>
                  <a:lnTo>
                    <a:pt x="146" y="111"/>
                  </a:lnTo>
                  <a:lnTo>
                    <a:pt x="144" y="109"/>
                  </a:lnTo>
                  <a:lnTo>
                    <a:pt x="144" y="107"/>
                  </a:lnTo>
                  <a:lnTo>
                    <a:pt x="144" y="105"/>
                  </a:lnTo>
                  <a:lnTo>
                    <a:pt x="142" y="103"/>
                  </a:lnTo>
                  <a:lnTo>
                    <a:pt x="142" y="101"/>
                  </a:lnTo>
                  <a:lnTo>
                    <a:pt x="142" y="99"/>
                  </a:lnTo>
                  <a:lnTo>
                    <a:pt x="142" y="97"/>
                  </a:lnTo>
                  <a:lnTo>
                    <a:pt x="144" y="95"/>
                  </a:lnTo>
                  <a:lnTo>
                    <a:pt x="144" y="93"/>
                  </a:lnTo>
                  <a:lnTo>
                    <a:pt x="146" y="95"/>
                  </a:lnTo>
                  <a:lnTo>
                    <a:pt x="148" y="97"/>
                  </a:lnTo>
                  <a:close/>
                  <a:moveTo>
                    <a:pt x="30" y="91"/>
                  </a:moveTo>
                  <a:lnTo>
                    <a:pt x="28" y="91"/>
                  </a:lnTo>
                  <a:lnTo>
                    <a:pt x="30" y="91"/>
                  </a:lnTo>
                  <a:close/>
                  <a:moveTo>
                    <a:pt x="154" y="91"/>
                  </a:moveTo>
                  <a:lnTo>
                    <a:pt x="154" y="89"/>
                  </a:lnTo>
                  <a:lnTo>
                    <a:pt x="156" y="91"/>
                  </a:lnTo>
                  <a:lnTo>
                    <a:pt x="154" y="91"/>
                  </a:lnTo>
                  <a:close/>
                  <a:moveTo>
                    <a:pt x="28" y="91"/>
                  </a:moveTo>
                  <a:lnTo>
                    <a:pt x="26" y="91"/>
                  </a:lnTo>
                  <a:lnTo>
                    <a:pt x="26" y="89"/>
                  </a:lnTo>
                  <a:lnTo>
                    <a:pt x="28" y="89"/>
                  </a:lnTo>
                  <a:lnTo>
                    <a:pt x="28" y="91"/>
                  </a:lnTo>
                  <a:close/>
                  <a:moveTo>
                    <a:pt x="24" y="85"/>
                  </a:moveTo>
                  <a:lnTo>
                    <a:pt x="22" y="85"/>
                  </a:lnTo>
                  <a:lnTo>
                    <a:pt x="24" y="85"/>
                  </a:lnTo>
                  <a:close/>
                  <a:moveTo>
                    <a:pt x="62" y="87"/>
                  </a:moveTo>
                  <a:lnTo>
                    <a:pt x="60" y="87"/>
                  </a:lnTo>
                  <a:lnTo>
                    <a:pt x="60" y="85"/>
                  </a:lnTo>
                  <a:lnTo>
                    <a:pt x="60" y="83"/>
                  </a:lnTo>
                  <a:lnTo>
                    <a:pt x="60" y="85"/>
                  </a:lnTo>
                  <a:lnTo>
                    <a:pt x="62" y="85"/>
                  </a:lnTo>
                  <a:lnTo>
                    <a:pt x="62" y="87"/>
                  </a:lnTo>
                  <a:close/>
                  <a:moveTo>
                    <a:pt x="146" y="83"/>
                  </a:moveTo>
                  <a:lnTo>
                    <a:pt x="144" y="83"/>
                  </a:lnTo>
                  <a:lnTo>
                    <a:pt x="144" y="81"/>
                  </a:lnTo>
                  <a:lnTo>
                    <a:pt x="146" y="81"/>
                  </a:lnTo>
                  <a:lnTo>
                    <a:pt x="146" y="83"/>
                  </a:lnTo>
                  <a:close/>
                  <a:moveTo>
                    <a:pt x="52" y="83"/>
                  </a:moveTo>
                  <a:lnTo>
                    <a:pt x="52" y="81"/>
                  </a:lnTo>
                  <a:lnTo>
                    <a:pt x="50" y="81"/>
                  </a:lnTo>
                  <a:lnTo>
                    <a:pt x="50" y="79"/>
                  </a:lnTo>
                  <a:lnTo>
                    <a:pt x="50" y="81"/>
                  </a:lnTo>
                  <a:lnTo>
                    <a:pt x="52" y="81"/>
                  </a:lnTo>
                  <a:lnTo>
                    <a:pt x="52" y="83"/>
                  </a:lnTo>
                  <a:close/>
                  <a:moveTo>
                    <a:pt x="66" y="81"/>
                  </a:moveTo>
                  <a:lnTo>
                    <a:pt x="64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6" y="79"/>
                  </a:lnTo>
                  <a:lnTo>
                    <a:pt x="66" y="81"/>
                  </a:lnTo>
                  <a:close/>
                  <a:moveTo>
                    <a:pt x="46" y="79"/>
                  </a:moveTo>
                  <a:lnTo>
                    <a:pt x="46" y="79"/>
                  </a:lnTo>
                  <a:lnTo>
                    <a:pt x="44" y="79"/>
                  </a:lnTo>
                  <a:lnTo>
                    <a:pt x="46" y="79"/>
                  </a:lnTo>
                  <a:close/>
                  <a:moveTo>
                    <a:pt x="56" y="79"/>
                  </a:moveTo>
                  <a:lnTo>
                    <a:pt x="54" y="79"/>
                  </a:lnTo>
                  <a:lnTo>
                    <a:pt x="54" y="79"/>
                  </a:lnTo>
                  <a:lnTo>
                    <a:pt x="56" y="79"/>
                  </a:lnTo>
                  <a:lnTo>
                    <a:pt x="56" y="79"/>
                  </a:lnTo>
                  <a:close/>
                  <a:moveTo>
                    <a:pt x="50" y="79"/>
                  </a:moveTo>
                  <a:lnTo>
                    <a:pt x="48" y="79"/>
                  </a:lnTo>
                  <a:lnTo>
                    <a:pt x="50" y="79"/>
                  </a:lnTo>
                  <a:close/>
                  <a:moveTo>
                    <a:pt x="48" y="79"/>
                  </a:moveTo>
                  <a:lnTo>
                    <a:pt x="46" y="79"/>
                  </a:lnTo>
                  <a:lnTo>
                    <a:pt x="48" y="79"/>
                  </a:lnTo>
                  <a:close/>
                  <a:moveTo>
                    <a:pt x="46" y="77"/>
                  </a:moveTo>
                  <a:lnTo>
                    <a:pt x="46" y="79"/>
                  </a:lnTo>
                  <a:lnTo>
                    <a:pt x="46" y="77"/>
                  </a:lnTo>
                  <a:close/>
                  <a:moveTo>
                    <a:pt x="66" y="105"/>
                  </a:moveTo>
                  <a:lnTo>
                    <a:pt x="66" y="103"/>
                  </a:lnTo>
                  <a:lnTo>
                    <a:pt x="64" y="103"/>
                  </a:lnTo>
                  <a:lnTo>
                    <a:pt x="66" y="103"/>
                  </a:lnTo>
                  <a:lnTo>
                    <a:pt x="66" y="101"/>
                  </a:lnTo>
                  <a:lnTo>
                    <a:pt x="64" y="99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6" y="97"/>
                  </a:lnTo>
                  <a:lnTo>
                    <a:pt x="68" y="97"/>
                  </a:lnTo>
                  <a:lnTo>
                    <a:pt x="68" y="99"/>
                  </a:lnTo>
                  <a:lnTo>
                    <a:pt x="70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70" y="101"/>
                  </a:lnTo>
                  <a:lnTo>
                    <a:pt x="72" y="99"/>
                  </a:lnTo>
                  <a:lnTo>
                    <a:pt x="74" y="99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6" y="101"/>
                  </a:lnTo>
                  <a:lnTo>
                    <a:pt x="78" y="101"/>
                  </a:lnTo>
                  <a:lnTo>
                    <a:pt x="78" y="103"/>
                  </a:lnTo>
                  <a:lnTo>
                    <a:pt x="76" y="103"/>
                  </a:lnTo>
                  <a:lnTo>
                    <a:pt x="76" y="105"/>
                  </a:lnTo>
                  <a:lnTo>
                    <a:pt x="76" y="107"/>
                  </a:lnTo>
                  <a:lnTo>
                    <a:pt x="74" y="107"/>
                  </a:lnTo>
                  <a:lnTo>
                    <a:pt x="74" y="109"/>
                  </a:lnTo>
                  <a:lnTo>
                    <a:pt x="74" y="111"/>
                  </a:lnTo>
                  <a:lnTo>
                    <a:pt x="74" y="113"/>
                  </a:lnTo>
                  <a:lnTo>
                    <a:pt x="74" y="115"/>
                  </a:lnTo>
                  <a:lnTo>
                    <a:pt x="74" y="119"/>
                  </a:lnTo>
                  <a:lnTo>
                    <a:pt x="74" y="117"/>
                  </a:lnTo>
                  <a:lnTo>
                    <a:pt x="74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6" y="117"/>
                  </a:lnTo>
                  <a:lnTo>
                    <a:pt x="76" y="119"/>
                  </a:lnTo>
                  <a:lnTo>
                    <a:pt x="78" y="119"/>
                  </a:lnTo>
                  <a:lnTo>
                    <a:pt x="78" y="121"/>
                  </a:lnTo>
                  <a:lnTo>
                    <a:pt x="78" y="123"/>
                  </a:lnTo>
                  <a:lnTo>
                    <a:pt x="80" y="123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8" y="125"/>
                  </a:lnTo>
                  <a:lnTo>
                    <a:pt x="76" y="125"/>
                  </a:lnTo>
                  <a:lnTo>
                    <a:pt x="78" y="125"/>
                  </a:lnTo>
                  <a:lnTo>
                    <a:pt x="78" y="127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80" y="129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4" y="135"/>
                  </a:lnTo>
                  <a:lnTo>
                    <a:pt x="74" y="133"/>
                  </a:lnTo>
                  <a:lnTo>
                    <a:pt x="72" y="133"/>
                  </a:lnTo>
                  <a:lnTo>
                    <a:pt x="72" y="131"/>
                  </a:lnTo>
                  <a:lnTo>
                    <a:pt x="72" y="129"/>
                  </a:lnTo>
                  <a:lnTo>
                    <a:pt x="70" y="129"/>
                  </a:lnTo>
                  <a:lnTo>
                    <a:pt x="72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7"/>
                  </a:lnTo>
                  <a:lnTo>
                    <a:pt x="70" y="129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6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62" y="127"/>
                  </a:lnTo>
                  <a:lnTo>
                    <a:pt x="64" y="127"/>
                  </a:lnTo>
                  <a:lnTo>
                    <a:pt x="64" y="127"/>
                  </a:lnTo>
                  <a:lnTo>
                    <a:pt x="64" y="129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29"/>
                  </a:lnTo>
                  <a:lnTo>
                    <a:pt x="66" y="131"/>
                  </a:lnTo>
                  <a:lnTo>
                    <a:pt x="66" y="133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2" y="133"/>
                  </a:lnTo>
                  <a:lnTo>
                    <a:pt x="62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4" y="135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4" y="139"/>
                  </a:lnTo>
                  <a:lnTo>
                    <a:pt x="64" y="139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4" y="141"/>
                  </a:lnTo>
                  <a:lnTo>
                    <a:pt x="62" y="141"/>
                  </a:lnTo>
                  <a:lnTo>
                    <a:pt x="62" y="143"/>
                  </a:lnTo>
                  <a:lnTo>
                    <a:pt x="60" y="143"/>
                  </a:lnTo>
                  <a:lnTo>
                    <a:pt x="58" y="141"/>
                  </a:lnTo>
                  <a:lnTo>
                    <a:pt x="58" y="143"/>
                  </a:lnTo>
                  <a:lnTo>
                    <a:pt x="60" y="145"/>
                  </a:lnTo>
                  <a:lnTo>
                    <a:pt x="62" y="145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4" y="145"/>
                  </a:lnTo>
                  <a:lnTo>
                    <a:pt x="64" y="147"/>
                  </a:lnTo>
                  <a:lnTo>
                    <a:pt x="66" y="149"/>
                  </a:lnTo>
                  <a:lnTo>
                    <a:pt x="64" y="149"/>
                  </a:lnTo>
                  <a:lnTo>
                    <a:pt x="64" y="151"/>
                  </a:lnTo>
                  <a:lnTo>
                    <a:pt x="66" y="151"/>
                  </a:lnTo>
                  <a:lnTo>
                    <a:pt x="66" y="153"/>
                  </a:lnTo>
                  <a:lnTo>
                    <a:pt x="68" y="153"/>
                  </a:lnTo>
                  <a:lnTo>
                    <a:pt x="66" y="153"/>
                  </a:lnTo>
                  <a:lnTo>
                    <a:pt x="66" y="155"/>
                  </a:lnTo>
                  <a:lnTo>
                    <a:pt x="64" y="153"/>
                  </a:lnTo>
                  <a:lnTo>
                    <a:pt x="64" y="153"/>
                  </a:lnTo>
                  <a:lnTo>
                    <a:pt x="62" y="153"/>
                  </a:lnTo>
                  <a:lnTo>
                    <a:pt x="60" y="153"/>
                  </a:lnTo>
                  <a:lnTo>
                    <a:pt x="60" y="155"/>
                  </a:lnTo>
                  <a:lnTo>
                    <a:pt x="62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64" y="159"/>
                  </a:lnTo>
                  <a:lnTo>
                    <a:pt x="64" y="161"/>
                  </a:lnTo>
                  <a:lnTo>
                    <a:pt x="64" y="161"/>
                  </a:lnTo>
                  <a:lnTo>
                    <a:pt x="62" y="159"/>
                  </a:lnTo>
                  <a:lnTo>
                    <a:pt x="62" y="161"/>
                  </a:lnTo>
                  <a:lnTo>
                    <a:pt x="64" y="161"/>
                  </a:lnTo>
                  <a:lnTo>
                    <a:pt x="62" y="161"/>
                  </a:lnTo>
                  <a:lnTo>
                    <a:pt x="62" y="163"/>
                  </a:lnTo>
                  <a:lnTo>
                    <a:pt x="64" y="163"/>
                  </a:lnTo>
                  <a:lnTo>
                    <a:pt x="64" y="165"/>
                  </a:lnTo>
                  <a:lnTo>
                    <a:pt x="64" y="165"/>
                  </a:lnTo>
                  <a:lnTo>
                    <a:pt x="64" y="167"/>
                  </a:lnTo>
                  <a:lnTo>
                    <a:pt x="64" y="165"/>
                  </a:lnTo>
                  <a:lnTo>
                    <a:pt x="66" y="165"/>
                  </a:lnTo>
                  <a:lnTo>
                    <a:pt x="66" y="167"/>
                  </a:lnTo>
                  <a:lnTo>
                    <a:pt x="68" y="169"/>
                  </a:lnTo>
                  <a:lnTo>
                    <a:pt x="68" y="171"/>
                  </a:lnTo>
                  <a:lnTo>
                    <a:pt x="68" y="173"/>
                  </a:lnTo>
                  <a:lnTo>
                    <a:pt x="66" y="173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64" y="177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5"/>
                  </a:lnTo>
                  <a:lnTo>
                    <a:pt x="64" y="173"/>
                  </a:lnTo>
                  <a:lnTo>
                    <a:pt x="62" y="173"/>
                  </a:lnTo>
                  <a:lnTo>
                    <a:pt x="62" y="171"/>
                  </a:lnTo>
                  <a:lnTo>
                    <a:pt x="60" y="167"/>
                  </a:lnTo>
                  <a:lnTo>
                    <a:pt x="58" y="165"/>
                  </a:lnTo>
                  <a:lnTo>
                    <a:pt x="56" y="165"/>
                  </a:lnTo>
                  <a:lnTo>
                    <a:pt x="58" y="167"/>
                  </a:lnTo>
                  <a:lnTo>
                    <a:pt x="56" y="167"/>
                  </a:lnTo>
                  <a:lnTo>
                    <a:pt x="56" y="169"/>
                  </a:lnTo>
                  <a:lnTo>
                    <a:pt x="58" y="169"/>
                  </a:lnTo>
                  <a:lnTo>
                    <a:pt x="58" y="171"/>
                  </a:lnTo>
                  <a:lnTo>
                    <a:pt x="58" y="173"/>
                  </a:lnTo>
                  <a:lnTo>
                    <a:pt x="56" y="173"/>
                  </a:lnTo>
                  <a:lnTo>
                    <a:pt x="56" y="175"/>
                  </a:lnTo>
                  <a:lnTo>
                    <a:pt x="58" y="175"/>
                  </a:lnTo>
                  <a:lnTo>
                    <a:pt x="56" y="177"/>
                  </a:lnTo>
                  <a:lnTo>
                    <a:pt x="56" y="179"/>
                  </a:lnTo>
                  <a:lnTo>
                    <a:pt x="56" y="181"/>
                  </a:lnTo>
                  <a:lnTo>
                    <a:pt x="58" y="181"/>
                  </a:lnTo>
                  <a:lnTo>
                    <a:pt x="58" y="179"/>
                  </a:lnTo>
                  <a:lnTo>
                    <a:pt x="58" y="177"/>
                  </a:lnTo>
                  <a:lnTo>
                    <a:pt x="58" y="175"/>
                  </a:lnTo>
                  <a:lnTo>
                    <a:pt x="60" y="175"/>
                  </a:lnTo>
                  <a:lnTo>
                    <a:pt x="60" y="177"/>
                  </a:lnTo>
                  <a:lnTo>
                    <a:pt x="62" y="177"/>
                  </a:lnTo>
                  <a:lnTo>
                    <a:pt x="64" y="179"/>
                  </a:lnTo>
                  <a:lnTo>
                    <a:pt x="64" y="181"/>
                  </a:lnTo>
                  <a:lnTo>
                    <a:pt x="64" y="183"/>
                  </a:lnTo>
                  <a:lnTo>
                    <a:pt x="64" y="185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4" y="189"/>
                  </a:lnTo>
                  <a:lnTo>
                    <a:pt x="64" y="187"/>
                  </a:lnTo>
                  <a:lnTo>
                    <a:pt x="62" y="187"/>
                  </a:lnTo>
                  <a:lnTo>
                    <a:pt x="60" y="187"/>
                  </a:lnTo>
                  <a:lnTo>
                    <a:pt x="60" y="189"/>
                  </a:lnTo>
                  <a:lnTo>
                    <a:pt x="60" y="191"/>
                  </a:lnTo>
                  <a:lnTo>
                    <a:pt x="58" y="189"/>
                  </a:lnTo>
                  <a:lnTo>
                    <a:pt x="58" y="191"/>
                  </a:lnTo>
                  <a:lnTo>
                    <a:pt x="60" y="191"/>
                  </a:lnTo>
                  <a:lnTo>
                    <a:pt x="60" y="193"/>
                  </a:lnTo>
                  <a:lnTo>
                    <a:pt x="62" y="193"/>
                  </a:lnTo>
                  <a:lnTo>
                    <a:pt x="62" y="195"/>
                  </a:lnTo>
                  <a:lnTo>
                    <a:pt x="60" y="195"/>
                  </a:lnTo>
                  <a:lnTo>
                    <a:pt x="60" y="197"/>
                  </a:lnTo>
                  <a:lnTo>
                    <a:pt x="62" y="197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0" y="201"/>
                  </a:lnTo>
                  <a:lnTo>
                    <a:pt x="60" y="203"/>
                  </a:lnTo>
                  <a:lnTo>
                    <a:pt x="60" y="205"/>
                  </a:lnTo>
                  <a:lnTo>
                    <a:pt x="58" y="207"/>
                  </a:lnTo>
                  <a:lnTo>
                    <a:pt x="56" y="207"/>
                  </a:lnTo>
                  <a:lnTo>
                    <a:pt x="54" y="207"/>
                  </a:lnTo>
                  <a:lnTo>
                    <a:pt x="54" y="205"/>
                  </a:lnTo>
                  <a:lnTo>
                    <a:pt x="52" y="203"/>
                  </a:lnTo>
                  <a:lnTo>
                    <a:pt x="52" y="201"/>
                  </a:lnTo>
                  <a:lnTo>
                    <a:pt x="54" y="199"/>
                  </a:lnTo>
                  <a:lnTo>
                    <a:pt x="54" y="197"/>
                  </a:lnTo>
                  <a:lnTo>
                    <a:pt x="54" y="195"/>
                  </a:lnTo>
                  <a:lnTo>
                    <a:pt x="54" y="193"/>
                  </a:lnTo>
                  <a:lnTo>
                    <a:pt x="52" y="193"/>
                  </a:lnTo>
                  <a:lnTo>
                    <a:pt x="52" y="191"/>
                  </a:lnTo>
                  <a:lnTo>
                    <a:pt x="54" y="191"/>
                  </a:lnTo>
                  <a:lnTo>
                    <a:pt x="56" y="191"/>
                  </a:lnTo>
                  <a:lnTo>
                    <a:pt x="54" y="191"/>
                  </a:lnTo>
                  <a:lnTo>
                    <a:pt x="52" y="191"/>
                  </a:lnTo>
                  <a:lnTo>
                    <a:pt x="52" y="189"/>
                  </a:lnTo>
                  <a:lnTo>
                    <a:pt x="50" y="187"/>
                  </a:lnTo>
                  <a:lnTo>
                    <a:pt x="50" y="185"/>
                  </a:lnTo>
                  <a:lnTo>
                    <a:pt x="50" y="183"/>
                  </a:lnTo>
                  <a:lnTo>
                    <a:pt x="52" y="183"/>
                  </a:lnTo>
                  <a:lnTo>
                    <a:pt x="52" y="181"/>
                  </a:lnTo>
                  <a:lnTo>
                    <a:pt x="52" y="179"/>
                  </a:lnTo>
                  <a:lnTo>
                    <a:pt x="52" y="177"/>
                  </a:lnTo>
                  <a:lnTo>
                    <a:pt x="52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50" y="173"/>
                  </a:lnTo>
                  <a:lnTo>
                    <a:pt x="48" y="173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50" y="175"/>
                  </a:lnTo>
                  <a:lnTo>
                    <a:pt x="48" y="177"/>
                  </a:lnTo>
                  <a:lnTo>
                    <a:pt x="48" y="179"/>
                  </a:lnTo>
                  <a:lnTo>
                    <a:pt x="50" y="181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8" y="183"/>
                  </a:lnTo>
                  <a:lnTo>
                    <a:pt x="46" y="183"/>
                  </a:lnTo>
                  <a:lnTo>
                    <a:pt x="48" y="183"/>
                  </a:lnTo>
                  <a:lnTo>
                    <a:pt x="48" y="185"/>
                  </a:lnTo>
                  <a:lnTo>
                    <a:pt x="46" y="185"/>
                  </a:lnTo>
                  <a:lnTo>
                    <a:pt x="46" y="183"/>
                  </a:lnTo>
                  <a:lnTo>
                    <a:pt x="46" y="181"/>
                  </a:lnTo>
                  <a:lnTo>
                    <a:pt x="46" y="179"/>
                  </a:lnTo>
                  <a:lnTo>
                    <a:pt x="44" y="179"/>
                  </a:lnTo>
                  <a:lnTo>
                    <a:pt x="46" y="181"/>
                  </a:lnTo>
                  <a:lnTo>
                    <a:pt x="46" y="183"/>
                  </a:lnTo>
                  <a:lnTo>
                    <a:pt x="46" y="185"/>
                  </a:lnTo>
                  <a:lnTo>
                    <a:pt x="44" y="185"/>
                  </a:lnTo>
                  <a:lnTo>
                    <a:pt x="46" y="185"/>
                  </a:lnTo>
                  <a:lnTo>
                    <a:pt x="48" y="187"/>
                  </a:lnTo>
                  <a:lnTo>
                    <a:pt x="46" y="187"/>
                  </a:lnTo>
                  <a:lnTo>
                    <a:pt x="46" y="189"/>
                  </a:lnTo>
                  <a:lnTo>
                    <a:pt x="48" y="189"/>
                  </a:lnTo>
                  <a:lnTo>
                    <a:pt x="48" y="191"/>
                  </a:lnTo>
                  <a:lnTo>
                    <a:pt x="46" y="191"/>
                  </a:lnTo>
                  <a:lnTo>
                    <a:pt x="48" y="193"/>
                  </a:lnTo>
                  <a:lnTo>
                    <a:pt x="46" y="193"/>
                  </a:lnTo>
                  <a:lnTo>
                    <a:pt x="46" y="195"/>
                  </a:lnTo>
                  <a:lnTo>
                    <a:pt x="44" y="195"/>
                  </a:lnTo>
                  <a:lnTo>
                    <a:pt x="44" y="193"/>
                  </a:lnTo>
                  <a:lnTo>
                    <a:pt x="44" y="195"/>
                  </a:lnTo>
                  <a:lnTo>
                    <a:pt x="42" y="195"/>
                  </a:lnTo>
                  <a:lnTo>
                    <a:pt x="42" y="193"/>
                  </a:lnTo>
                  <a:lnTo>
                    <a:pt x="40" y="193"/>
                  </a:lnTo>
                  <a:lnTo>
                    <a:pt x="38" y="191"/>
                  </a:lnTo>
                  <a:lnTo>
                    <a:pt x="38" y="193"/>
                  </a:lnTo>
                  <a:lnTo>
                    <a:pt x="40" y="195"/>
                  </a:lnTo>
                  <a:lnTo>
                    <a:pt x="40" y="197"/>
                  </a:lnTo>
                  <a:lnTo>
                    <a:pt x="38" y="197"/>
                  </a:lnTo>
                  <a:lnTo>
                    <a:pt x="42" y="197"/>
                  </a:lnTo>
                  <a:lnTo>
                    <a:pt x="40" y="197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40" y="201"/>
                  </a:lnTo>
                  <a:lnTo>
                    <a:pt x="42" y="201"/>
                  </a:lnTo>
                  <a:lnTo>
                    <a:pt x="42" y="199"/>
                  </a:lnTo>
                  <a:lnTo>
                    <a:pt x="42" y="197"/>
                  </a:lnTo>
                  <a:lnTo>
                    <a:pt x="44" y="197"/>
                  </a:lnTo>
                  <a:lnTo>
                    <a:pt x="44" y="199"/>
                  </a:lnTo>
                  <a:lnTo>
                    <a:pt x="46" y="197"/>
                  </a:lnTo>
                  <a:lnTo>
                    <a:pt x="46" y="199"/>
                  </a:lnTo>
                  <a:lnTo>
                    <a:pt x="46" y="201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8" y="205"/>
                  </a:lnTo>
                  <a:lnTo>
                    <a:pt x="48" y="207"/>
                  </a:lnTo>
                  <a:lnTo>
                    <a:pt x="46" y="207"/>
                  </a:lnTo>
                  <a:lnTo>
                    <a:pt x="46" y="209"/>
                  </a:lnTo>
                  <a:lnTo>
                    <a:pt x="44" y="209"/>
                  </a:lnTo>
                  <a:lnTo>
                    <a:pt x="44" y="207"/>
                  </a:lnTo>
                  <a:lnTo>
                    <a:pt x="42" y="207"/>
                  </a:lnTo>
                  <a:lnTo>
                    <a:pt x="44" y="209"/>
                  </a:lnTo>
                  <a:lnTo>
                    <a:pt x="44" y="211"/>
                  </a:lnTo>
                  <a:lnTo>
                    <a:pt x="46" y="211"/>
                  </a:lnTo>
                  <a:lnTo>
                    <a:pt x="46" y="213"/>
                  </a:lnTo>
                  <a:lnTo>
                    <a:pt x="46" y="215"/>
                  </a:lnTo>
                  <a:lnTo>
                    <a:pt x="46" y="217"/>
                  </a:lnTo>
                  <a:lnTo>
                    <a:pt x="44" y="219"/>
                  </a:lnTo>
                  <a:lnTo>
                    <a:pt x="44" y="221"/>
                  </a:lnTo>
                  <a:lnTo>
                    <a:pt x="44" y="219"/>
                  </a:lnTo>
                  <a:lnTo>
                    <a:pt x="42" y="219"/>
                  </a:lnTo>
                  <a:lnTo>
                    <a:pt x="42" y="217"/>
                  </a:lnTo>
                  <a:lnTo>
                    <a:pt x="40" y="215"/>
                  </a:lnTo>
                  <a:lnTo>
                    <a:pt x="40" y="213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6" y="211"/>
                  </a:lnTo>
                  <a:lnTo>
                    <a:pt x="36" y="209"/>
                  </a:lnTo>
                  <a:lnTo>
                    <a:pt x="36" y="207"/>
                  </a:lnTo>
                  <a:lnTo>
                    <a:pt x="36" y="205"/>
                  </a:lnTo>
                  <a:lnTo>
                    <a:pt x="38" y="205"/>
                  </a:lnTo>
                  <a:lnTo>
                    <a:pt x="38" y="203"/>
                  </a:lnTo>
                  <a:lnTo>
                    <a:pt x="36" y="203"/>
                  </a:lnTo>
                  <a:lnTo>
                    <a:pt x="34" y="203"/>
                  </a:lnTo>
                  <a:lnTo>
                    <a:pt x="32" y="201"/>
                  </a:lnTo>
                  <a:lnTo>
                    <a:pt x="32" y="199"/>
                  </a:lnTo>
                  <a:lnTo>
                    <a:pt x="34" y="199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38" y="195"/>
                  </a:lnTo>
                  <a:lnTo>
                    <a:pt x="36" y="195"/>
                  </a:lnTo>
                  <a:lnTo>
                    <a:pt x="36" y="193"/>
                  </a:lnTo>
                  <a:lnTo>
                    <a:pt x="34" y="193"/>
                  </a:lnTo>
                  <a:lnTo>
                    <a:pt x="34" y="195"/>
                  </a:lnTo>
                  <a:lnTo>
                    <a:pt x="32" y="195"/>
                  </a:lnTo>
                  <a:lnTo>
                    <a:pt x="32" y="193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89"/>
                  </a:lnTo>
                  <a:lnTo>
                    <a:pt x="34" y="187"/>
                  </a:lnTo>
                  <a:lnTo>
                    <a:pt x="32" y="187"/>
                  </a:lnTo>
                  <a:lnTo>
                    <a:pt x="34" y="185"/>
                  </a:lnTo>
                  <a:lnTo>
                    <a:pt x="32" y="185"/>
                  </a:lnTo>
                  <a:lnTo>
                    <a:pt x="32" y="183"/>
                  </a:lnTo>
                  <a:lnTo>
                    <a:pt x="32" y="181"/>
                  </a:lnTo>
                  <a:lnTo>
                    <a:pt x="32" y="179"/>
                  </a:lnTo>
                  <a:lnTo>
                    <a:pt x="34" y="179"/>
                  </a:lnTo>
                  <a:lnTo>
                    <a:pt x="34" y="181"/>
                  </a:lnTo>
                  <a:lnTo>
                    <a:pt x="36" y="183"/>
                  </a:lnTo>
                  <a:lnTo>
                    <a:pt x="38" y="183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6" y="179"/>
                  </a:lnTo>
                  <a:lnTo>
                    <a:pt x="36" y="177"/>
                  </a:lnTo>
                  <a:lnTo>
                    <a:pt x="38" y="175"/>
                  </a:lnTo>
                  <a:lnTo>
                    <a:pt x="38" y="175"/>
                  </a:lnTo>
                  <a:lnTo>
                    <a:pt x="38" y="173"/>
                  </a:lnTo>
                  <a:lnTo>
                    <a:pt x="40" y="175"/>
                  </a:lnTo>
                  <a:lnTo>
                    <a:pt x="40" y="175"/>
                  </a:lnTo>
                  <a:lnTo>
                    <a:pt x="42" y="175"/>
                  </a:lnTo>
                  <a:lnTo>
                    <a:pt x="40" y="175"/>
                  </a:lnTo>
                  <a:lnTo>
                    <a:pt x="40" y="173"/>
                  </a:lnTo>
                  <a:lnTo>
                    <a:pt x="40" y="171"/>
                  </a:lnTo>
                  <a:lnTo>
                    <a:pt x="38" y="171"/>
                  </a:lnTo>
                  <a:lnTo>
                    <a:pt x="38" y="173"/>
                  </a:lnTo>
                  <a:lnTo>
                    <a:pt x="38" y="171"/>
                  </a:lnTo>
                  <a:lnTo>
                    <a:pt x="36" y="173"/>
                  </a:lnTo>
                  <a:lnTo>
                    <a:pt x="34" y="173"/>
                  </a:lnTo>
                  <a:lnTo>
                    <a:pt x="34" y="175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30" y="173"/>
                  </a:lnTo>
                  <a:lnTo>
                    <a:pt x="32" y="173"/>
                  </a:lnTo>
                  <a:lnTo>
                    <a:pt x="32" y="171"/>
                  </a:lnTo>
                  <a:lnTo>
                    <a:pt x="30" y="169"/>
                  </a:lnTo>
                  <a:lnTo>
                    <a:pt x="30" y="167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4" y="165"/>
                  </a:lnTo>
                  <a:lnTo>
                    <a:pt x="36" y="165"/>
                  </a:lnTo>
                  <a:lnTo>
                    <a:pt x="36" y="163"/>
                  </a:lnTo>
                  <a:lnTo>
                    <a:pt x="34" y="161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4" y="157"/>
                  </a:lnTo>
                  <a:lnTo>
                    <a:pt x="34" y="155"/>
                  </a:lnTo>
                  <a:lnTo>
                    <a:pt x="36" y="155"/>
                  </a:lnTo>
                  <a:lnTo>
                    <a:pt x="36" y="157"/>
                  </a:lnTo>
                  <a:lnTo>
                    <a:pt x="38" y="157"/>
                  </a:lnTo>
                  <a:lnTo>
                    <a:pt x="40" y="157"/>
                  </a:lnTo>
                  <a:lnTo>
                    <a:pt x="40" y="155"/>
                  </a:lnTo>
                  <a:lnTo>
                    <a:pt x="38" y="153"/>
                  </a:lnTo>
                  <a:lnTo>
                    <a:pt x="38" y="151"/>
                  </a:lnTo>
                  <a:lnTo>
                    <a:pt x="40" y="151"/>
                  </a:lnTo>
                  <a:lnTo>
                    <a:pt x="40" y="153"/>
                  </a:lnTo>
                  <a:lnTo>
                    <a:pt x="40" y="155"/>
                  </a:lnTo>
                  <a:lnTo>
                    <a:pt x="40" y="157"/>
                  </a:lnTo>
                  <a:lnTo>
                    <a:pt x="42" y="157"/>
                  </a:lnTo>
                  <a:lnTo>
                    <a:pt x="42" y="159"/>
                  </a:lnTo>
                  <a:lnTo>
                    <a:pt x="42" y="161"/>
                  </a:lnTo>
                  <a:lnTo>
                    <a:pt x="40" y="163"/>
                  </a:lnTo>
                  <a:lnTo>
                    <a:pt x="40" y="165"/>
                  </a:lnTo>
                  <a:lnTo>
                    <a:pt x="42" y="165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4" y="161"/>
                  </a:lnTo>
                  <a:lnTo>
                    <a:pt x="44" y="163"/>
                  </a:lnTo>
                  <a:lnTo>
                    <a:pt x="44" y="161"/>
                  </a:lnTo>
                  <a:lnTo>
                    <a:pt x="44" y="159"/>
                  </a:lnTo>
                  <a:lnTo>
                    <a:pt x="44" y="157"/>
                  </a:lnTo>
                  <a:lnTo>
                    <a:pt x="46" y="157"/>
                  </a:lnTo>
                  <a:lnTo>
                    <a:pt x="46" y="159"/>
                  </a:lnTo>
                  <a:lnTo>
                    <a:pt x="48" y="161"/>
                  </a:lnTo>
                  <a:lnTo>
                    <a:pt x="48" y="159"/>
                  </a:lnTo>
                  <a:lnTo>
                    <a:pt x="48" y="161"/>
                  </a:lnTo>
                  <a:lnTo>
                    <a:pt x="48" y="163"/>
                  </a:lnTo>
                  <a:lnTo>
                    <a:pt x="50" y="161"/>
                  </a:lnTo>
                  <a:lnTo>
                    <a:pt x="50" y="163"/>
                  </a:lnTo>
                  <a:lnTo>
                    <a:pt x="50" y="165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2" y="167"/>
                  </a:lnTo>
                  <a:lnTo>
                    <a:pt x="50" y="165"/>
                  </a:lnTo>
                  <a:lnTo>
                    <a:pt x="52" y="165"/>
                  </a:lnTo>
                  <a:lnTo>
                    <a:pt x="52" y="163"/>
                  </a:lnTo>
                  <a:lnTo>
                    <a:pt x="52" y="161"/>
                  </a:lnTo>
                  <a:lnTo>
                    <a:pt x="52" y="159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0" y="151"/>
                  </a:lnTo>
                  <a:lnTo>
                    <a:pt x="50" y="149"/>
                  </a:lnTo>
                  <a:lnTo>
                    <a:pt x="48" y="149"/>
                  </a:lnTo>
                  <a:lnTo>
                    <a:pt x="50" y="149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50" y="145"/>
                  </a:lnTo>
                  <a:lnTo>
                    <a:pt x="50" y="147"/>
                  </a:lnTo>
                  <a:lnTo>
                    <a:pt x="52" y="145"/>
                  </a:lnTo>
                  <a:lnTo>
                    <a:pt x="52" y="147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52" y="145"/>
                  </a:lnTo>
                  <a:lnTo>
                    <a:pt x="50" y="145"/>
                  </a:lnTo>
                  <a:lnTo>
                    <a:pt x="50" y="143"/>
                  </a:lnTo>
                  <a:lnTo>
                    <a:pt x="52" y="143"/>
                  </a:lnTo>
                  <a:lnTo>
                    <a:pt x="50" y="141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48" y="135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46" y="137"/>
                  </a:lnTo>
                  <a:lnTo>
                    <a:pt x="46" y="139"/>
                  </a:lnTo>
                  <a:lnTo>
                    <a:pt x="46" y="141"/>
                  </a:lnTo>
                  <a:lnTo>
                    <a:pt x="46" y="143"/>
                  </a:lnTo>
                  <a:lnTo>
                    <a:pt x="46" y="145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5"/>
                  </a:lnTo>
                  <a:lnTo>
                    <a:pt x="44" y="147"/>
                  </a:lnTo>
                  <a:lnTo>
                    <a:pt x="44" y="145"/>
                  </a:lnTo>
                  <a:lnTo>
                    <a:pt x="42" y="145"/>
                  </a:lnTo>
                  <a:lnTo>
                    <a:pt x="42" y="143"/>
                  </a:lnTo>
                  <a:lnTo>
                    <a:pt x="42" y="141"/>
                  </a:lnTo>
                  <a:lnTo>
                    <a:pt x="40" y="141"/>
                  </a:lnTo>
                  <a:lnTo>
                    <a:pt x="38" y="139"/>
                  </a:lnTo>
                  <a:lnTo>
                    <a:pt x="38" y="137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4" y="133"/>
                  </a:lnTo>
                  <a:lnTo>
                    <a:pt x="32" y="133"/>
                  </a:lnTo>
                  <a:lnTo>
                    <a:pt x="30" y="133"/>
                  </a:lnTo>
                  <a:lnTo>
                    <a:pt x="30" y="135"/>
                  </a:lnTo>
                  <a:lnTo>
                    <a:pt x="28" y="135"/>
                  </a:lnTo>
                  <a:lnTo>
                    <a:pt x="28" y="133"/>
                  </a:lnTo>
                  <a:lnTo>
                    <a:pt x="30" y="131"/>
                  </a:lnTo>
                  <a:lnTo>
                    <a:pt x="32" y="129"/>
                  </a:lnTo>
                  <a:lnTo>
                    <a:pt x="34" y="129"/>
                  </a:lnTo>
                  <a:lnTo>
                    <a:pt x="34" y="127"/>
                  </a:lnTo>
                  <a:lnTo>
                    <a:pt x="36" y="127"/>
                  </a:lnTo>
                  <a:lnTo>
                    <a:pt x="38" y="127"/>
                  </a:lnTo>
                  <a:lnTo>
                    <a:pt x="40" y="127"/>
                  </a:lnTo>
                  <a:lnTo>
                    <a:pt x="38" y="127"/>
                  </a:lnTo>
                  <a:lnTo>
                    <a:pt x="38" y="125"/>
                  </a:lnTo>
                  <a:lnTo>
                    <a:pt x="40" y="125"/>
                  </a:lnTo>
                  <a:lnTo>
                    <a:pt x="42" y="125"/>
                  </a:lnTo>
                  <a:lnTo>
                    <a:pt x="42" y="123"/>
                  </a:lnTo>
                  <a:lnTo>
                    <a:pt x="44" y="123"/>
                  </a:lnTo>
                  <a:lnTo>
                    <a:pt x="46" y="123"/>
                  </a:lnTo>
                  <a:lnTo>
                    <a:pt x="46" y="125"/>
                  </a:lnTo>
                  <a:lnTo>
                    <a:pt x="46" y="127"/>
                  </a:lnTo>
                  <a:lnTo>
                    <a:pt x="46" y="123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6" y="121"/>
                  </a:lnTo>
                  <a:lnTo>
                    <a:pt x="44" y="121"/>
                  </a:lnTo>
                  <a:lnTo>
                    <a:pt x="42" y="121"/>
                  </a:lnTo>
                  <a:lnTo>
                    <a:pt x="42" y="123"/>
                  </a:lnTo>
                  <a:lnTo>
                    <a:pt x="40" y="123"/>
                  </a:lnTo>
                  <a:lnTo>
                    <a:pt x="40" y="125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2" y="127"/>
                  </a:lnTo>
                  <a:lnTo>
                    <a:pt x="30" y="127"/>
                  </a:lnTo>
                  <a:lnTo>
                    <a:pt x="30" y="127"/>
                  </a:lnTo>
                  <a:lnTo>
                    <a:pt x="32" y="127"/>
                  </a:lnTo>
                  <a:lnTo>
                    <a:pt x="32" y="125"/>
                  </a:lnTo>
                  <a:lnTo>
                    <a:pt x="30" y="125"/>
                  </a:lnTo>
                  <a:lnTo>
                    <a:pt x="30" y="123"/>
                  </a:lnTo>
                  <a:lnTo>
                    <a:pt x="30" y="121"/>
                  </a:lnTo>
                  <a:lnTo>
                    <a:pt x="32" y="121"/>
                  </a:lnTo>
                  <a:lnTo>
                    <a:pt x="34" y="123"/>
                  </a:lnTo>
                  <a:lnTo>
                    <a:pt x="34" y="121"/>
                  </a:lnTo>
                  <a:lnTo>
                    <a:pt x="36" y="121"/>
                  </a:lnTo>
                  <a:lnTo>
                    <a:pt x="36" y="119"/>
                  </a:lnTo>
                  <a:lnTo>
                    <a:pt x="38" y="117"/>
                  </a:lnTo>
                  <a:lnTo>
                    <a:pt x="36" y="117"/>
                  </a:lnTo>
                  <a:lnTo>
                    <a:pt x="34" y="117"/>
                  </a:lnTo>
                  <a:lnTo>
                    <a:pt x="36" y="115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5"/>
                  </a:lnTo>
                  <a:lnTo>
                    <a:pt x="32" y="117"/>
                  </a:lnTo>
                  <a:lnTo>
                    <a:pt x="34" y="117"/>
                  </a:lnTo>
                  <a:lnTo>
                    <a:pt x="34" y="119"/>
                  </a:lnTo>
                  <a:lnTo>
                    <a:pt x="32" y="119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8" y="123"/>
                  </a:lnTo>
                  <a:lnTo>
                    <a:pt x="28" y="121"/>
                  </a:lnTo>
                  <a:lnTo>
                    <a:pt x="26" y="121"/>
                  </a:lnTo>
                  <a:lnTo>
                    <a:pt x="26" y="119"/>
                  </a:lnTo>
                  <a:lnTo>
                    <a:pt x="24" y="119"/>
                  </a:lnTo>
                  <a:lnTo>
                    <a:pt x="24" y="117"/>
                  </a:lnTo>
                  <a:lnTo>
                    <a:pt x="24" y="115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6" y="111"/>
                  </a:lnTo>
                  <a:lnTo>
                    <a:pt x="26" y="109"/>
                  </a:lnTo>
                  <a:lnTo>
                    <a:pt x="24" y="109"/>
                  </a:lnTo>
                  <a:lnTo>
                    <a:pt x="22" y="111"/>
                  </a:lnTo>
                  <a:lnTo>
                    <a:pt x="20" y="111"/>
                  </a:lnTo>
                  <a:lnTo>
                    <a:pt x="20" y="109"/>
                  </a:lnTo>
                  <a:lnTo>
                    <a:pt x="20" y="107"/>
                  </a:lnTo>
                  <a:lnTo>
                    <a:pt x="22" y="105"/>
                  </a:lnTo>
                  <a:lnTo>
                    <a:pt x="22" y="103"/>
                  </a:lnTo>
                  <a:lnTo>
                    <a:pt x="20" y="103"/>
                  </a:lnTo>
                  <a:lnTo>
                    <a:pt x="20" y="101"/>
                  </a:lnTo>
                  <a:lnTo>
                    <a:pt x="22" y="101"/>
                  </a:lnTo>
                  <a:lnTo>
                    <a:pt x="20" y="101"/>
                  </a:lnTo>
                  <a:lnTo>
                    <a:pt x="20" y="99"/>
                  </a:lnTo>
                  <a:lnTo>
                    <a:pt x="20" y="97"/>
                  </a:lnTo>
                  <a:lnTo>
                    <a:pt x="20" y="95"/>
                  </a:lnTo>
                  <a:lnTo>
                    <a:pt x="18" y="91"/>
                  </a:lnTo>
                  <a:lnTo>
                    <a:pt x="18" y="89"/>
                  </a:lnTo>
                  <a:lnTo>
                    <a:pt x="20" y="89"/>
                  </a:lnTo>
                  <a:lnTo>
                    <a:pt x="22" y="87"/>
                  </a:lnTo>
                  <a:lnTo>
                    <a:pt x="22" y="89"/>
                  </a:lnTo>
                  <a:lnTo>
                    <a:pt x="22" y="87"/>
                  </a:lnTo>
                  <a:lnTo>
                    <a:pt x="24" y="87"/>
                  </a:lnTo>
                  <a:lnTo>
                    <a:pt x="24" y="89"/>
                  </a:lnTo>
                  <a:lnTo>
                    <a:pt x="26" y="91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0" y="95"/>
                  </a:lnTo>
                  <a:lnTo>
                    <a:pt x="30" y="97"/>
                  </a:lnTo>
                  <a:lnTo>
                    <a:pt x="30" y="99"/>
                  </a:lnTo>
                  <a:lnTo>
                    <a:pt x="30" y="97"/>
                  </a:lnTo>
                  <a:lnTo>
                    <a:pt x="32" y="97"/>
                  </a:lnTo>
                  <a:lnTo>
                    <a:pt x="30" y="95"/>
                  </a:lnTo>
                  <a:lnTo>
                    <a:pt x="32" y="95"/>
                  </a:lnTo>
                  <a:lnTo>
                    <a:pt x="30" y="95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26" y="89"/>
                  </a:lnTo>
                  <a:lnTo>
                    <a:pt x="26" y="87"/>
                  </a:lnTo>
                  <a:lnTo>
                    <a:pt x="24" y="85"/>
                  </a:lnTo>
                  <a:lnTo>
                    <a:pt x="24" y="83"/>
                  </a:lnTo>
                  <a:lnTo>
                    <a:pt x="26" y="83"/>
                  </a:lnTo>
                  <a:lnTo>
                    <a:pt x="26" y="81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2" y="81"/>
                  </a:lnTo>
                  <a:lnTo>
                    <a:pt x="34" y="83"/>
                  </a:lnTo>
                  <a:lnTo>
                    <a:pt x="34" y="85"/>
                  </a:lnTo>
                  <a:lnTo>
                    <a:pt x="36" y="85"/>
                  </a:lnTo>
                  <a:lnTo>
                    <a:pt x="36" y="87"/>
                  </a:lnTo>
                  <a:lnTo>
                    <a:pt x="38" y="87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4" y="89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44" y="89"/>
                  </a:lnTo>
                  <a:lnTo>
                    <a:pt x="42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4" y="85"/>
                  </a:lnTo>
                  <a:lnTo>
                    <a:pt x="42" y="85"/>
                  </a:lnTo>
                  <a:lnTo>
                    <a:pt x="42" y="83"/>
                  </a:lnTo>
                  <a:lnTo>
                    <a:pt x="40" y="83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6" y="81"/>
                  </a:lnTo>
                  <a:lnTo>
                    <a:pt x="38" y="79"/>
                  </a:lnTo>
                  <a:lnTo>
                    <a:pt x="36" y="79"/>
                  </a:lnTo>
                  <a:lnTo>
                    <a:pt x="34" y="79"/>
                  </a:lnTo>
                  <a:lnTo>
                    <a:pt x="34" y="79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4" y="77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6" y="81"/>
                  </a:lnTo>
                  <a:lnTo>
                    <a:pt x="48" y="83"/>
                  </a:lnTo>
                  <a:lnTo>
                    <a:pt x="50" y="83"/>
                  </a:lnTo>
                  <a:lnTo>
                    <a:pt x="52" y="85"/>
                  </a:lnTo>
                  <a:lnTo>
                    <a:pt x="54" y="85"/>
                  </a:lnTo>
                  <a:lnTo>
                    <a:pt x="54" y="87"/>
                  </a:lnTo>
                  <a:lnTo>
                    <a:pt x="54" y="89"/>
                  </a:lnTo>
                  <a:lnTo>
                    <a:pt x="56" y="89"/>
                  </a:lnTo>
                  <a:lnTo>
                    <a:pt x="54" y="91"/>
                  </a:lnTo>
                  <a:lnTo>
                    <a:pt x="56" y="91"/>
                  </a:lnTo>
                  <a:lnTo>
                    <a:pt x="56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6" y="95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5"/>
                  </a:lnTo>
                  <a:lnTo>
                    <a:pt x="58" y="97"/>
                  </a:lnTo>
                  <a:lnTo>
                    <a:pt x="56" y="97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60" y="97"/>
                  </a:lnTo>
                  <a:lnTo>
                    <a:pt x="60" y="99"/>
                  </a:lnTo>
                  <a:lnTo>
                    <a:pt x="62" y="101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2" y="105"/>
                  </a:lnTo>
                  <a:lnTo>
                    <a:pt x="62" y="107"/>
                  </a:lnTo>
                  <a:lnTo>
                    <a:pt x="60" y="107"/>
                  </a:lnTo>
                  <a:lnTo>
                    <a:pt x="60" y="109"/>
                  </a:lnTo>
                  <a:lnTo>
                    <a:pt x="62" y="109"/>
                  </a:lnTo>
                  <a:lnTo>
                    <a:pt x="60" y="109"/>
                  </a:lnTo>
                  <a:lnTo>
                    <a:pt x="60" y="111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58" y="119"/>
                  </a:lnTo>
                  <a:lnTo>
                    <a:pt x="58" y="121"/>
                  </a:lnTo>
                  <a:lnTo>
                    <a:pt x="56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4" y="121"/>
                  </a:lnTo>
                  <a:lnTo>
                    <a:pt x="52" y="121"/>
                  </a:lnTo>
                  <a:lnTo>
                    <a:pt x="52" y="123"/>
                  </a:lnTo>
                  <a:lnTo>
                    <a:pt x="54" y="123"/>
                  </a:lnTo>
                  <a:lnTo>
                    <a:pt x="56" y="123"/>
                  </a:lnTo>
                  <a:lnTo>
                    <a:pt x="56" y="125"/>
                  </a:lnTo>
                  <a:lnTo>
                    <a:pt x="58" y="125"/>
                  </a:lnTo>
                  <a:lnTo>
                    <a:pt x="58" y="123"/>
                  </a:lnTo>
                  <a:lnTo>
                    <a:pt x="60" y="121"/>
                  </a:lnTo>
                  <a:lnTo>
                    <a:pt x="60" y="117"/>
                  </a:lnTo>
                  <a:lnTo>
                    <a:pt x="62" y="117"/>
                  </a:lnTo>
                  <a:lnTo>
                    <a:pt x="62" y="115"/>
                  </a:lnTo>
                  <a:lnTo>
                    <a:pt x="62" y="113"/>
                  </a:lnTo>
                  <a:lnTo>
                    <a:pt x="64" y="113"/>
                  </a:lnTo>
                  <a:lnTo>
                    <a:pt x="64" y="111"/>
                  </a:lnTo>
                  <a:lnTo>
                    <a:pt x="64" y="111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6" y="105"/>
                  </a:lnTo>
                  <a:close/>
                  <a:moveTo>
                    <a:pt x="64" y="77"/>
                  </a:moveTo>
                  <a:lnTo>
                    <a:pt x="64" y="77"/>
                  </a:lnTo>
                  <a:lnTo>
                    <a:pt x="64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2" y="77"/>
                  </a:lnTo>
                  <a:lnTo>
                    <a:pt x="64" y="77"/>
                  </a:lnTo>
                  <a:close/>
                  <a:moveTo>
                    <a:pt x="46" y="77"/>
                  </a:moveTo>
                  <a:lnTo>
                    <a:pt x="44" y="77"/>
                  </a:lnTo>
                  <a:lnTo>
                    <a:pt x="44" y="75"/>
                  </a:lnTo>
                  <a:lnTo>
                    <a:pt x="46" y="77"/>
                  </a:lnTo>
                  <a:close/>
                  <a:moveTo>
                    <a:pt x="156" y="69"/>
                  </a:moveTo>
                  <a:lnTo>
                    <a:pt x="156" y="71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4" y="71"/>
                  </a:lnTo>
                  <a:lnTo>
                    <a:pt x="154" y="69"/>
                  </a:lnTo>
                  <a:lnTo>
                    <a:pt x="154" y="67"/>
                  </a:lnTo>
                  <a:lnTo>
                    <a:pt x="152" y="67"/>
                  </a:lnTo>
                  <a:lnTo>
                    <a:pt x="152" y="65"/>
                  </a:lnTo>
                  <a:lnTo>
                    <a:pt x="152" y="63"/>
                  </a:lnTo>
                  <a:lnTo>
                    <a:pt x="154" y="63"/>
                  </a:lnTo>
                  <a:lnTo>
                    <a:pt x="154" y="65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6" y="69"/>
                  </a:lnTo>
                  <a:close/>
                  <a:moveTo>
                    <a:pt x="148" y="65"/>
                  </a:moveTo>
                  <a:lnTo>
                    <a:pt x="148" y="63"/>
                  </a:lnTo>
                  <a:lnTo>
                    <a:pt x="148" y="65"/>
                  </a:lnTo>
                  <a:close/>
                  <a:moveTo>
                    <a:pt x="64" y="51"/>
                  </a:moveTo>
                  <a:lnTo>
                    <a:pt x="66" y="53"/>
                  </a:lnTo>
                  <a:lnTo>
                    <a:pt x="68" y="53"/>
                  </a:lnTo>
                  <a:lnTo>
                    <a:pt x="70" y="53"/>
                  </a:lnTo>
                  <a:lnTo>
                    <a:pt x="70" y="55"/>
                  </a:lnTo>
                  <a:lnTo>
                    <a:pt x="72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8" y="55"/>
                  </a:lnTo>
                  <a:lnTo>
                    <a:pt x="78" y="57"/>
                  </a:lnTo>
                  <a:lnTo>
                    <a:pt x="80" y="57"/>
                  </a:lnTo>
                  <a:lnTo>
                    <a:pt x="82" y="57"/>
                  </a:lnTo>
                  <a:lnTo>
                    <a:pt x="84" y="57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90" y="59"/>
                  </a:lnTo>
                  <a:lnTo>
                    <a:pt x="92" y="59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96" y="63"/>
                  </a:lnTo>
                  <a:lnTo>
                    <a:pt x="96" y="61"/>
                  </a:lnTo>
                  <a:lnTo>
                    <a:pt x="98" y="61"/>
                  </a:lnTo>
                  <a:lnTo>
                    <a:pt x="98" y="63"/>
                  </a:lnTo>
                  <a:lnTo>
                    <a:pt x="100" y="63"/>
                  </a:lnTo>
                  <a:lnTo>
                    <a:pt x="102" y="63"/>
                  </a:lnTo>
                  <a:lnTo>
                    <a:pt x="102" y="65"/>
                  </a:lnTo>
                  <a:lnTo>
                    <a:pt x="104" y="65"/>
                  </a:lnTo>
                  <a:lnTo>
                    <a:pt x="106" y="67"/>
                  </a:lnTo>
                  <a:lnTo>
                    <a:pt x="108" y="67"/>
                  </a:lnTo>
                  <a:lnTo>
                    <a:pt x="110" y="67"/>
                  </a:lnTo>
                  <a:lnTo>
                    <a:pt x="110" y="65"/>
                  </a:lnTo>
                  <a:lnTo>
                    <a:pt x="112" y="65"/>
                  </a:lnTo>
                  <a:lnTo>
                    <a:pt x="112" y="67"/>
                  </a:lnTo>
                  <a:lnTo>
                    <a:pt x="110" y="67"/>
                  </a:lnTo>
                  <a:lnTo>
                    <a:pt x="112" y="69"/>
                  </a:lnTo>
                  <a:lnTo>
                    <a:pt x="110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9"/>
                  </a:lnTo>
                  <a:lnTo>
                    <a:pt x="112" y="71"/>
                  </a:lnTo>
                  <a:lnTo>
                    <a:pt x="112" y="73"/>
                  </a:lnTo>
                  <a:lnTo>
                    <a:pt x="112" y="75"/>
                  </a:lnTo>
                  <a:lnTo>
                    <a:pt x="114" y="77"/>
                  </a:lnTo>
                  <a:lnTo>
                    <a:pt x="114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7"/>
                  </a:lnTo>
                  <a:lnTo>
                    <a:pt x="114" y="75"/>
                  </a:lnTo>
                  <a:lnTo>
                    <a:pt x="114" y="73"/>
                  </a:lnTo>
                  <a:lnTo>
                    <a:pt x="114" y="71"/>
                  </a:lnTo>
                  <a:lnTo>
                    <a:pt x="112" y="71"/>
                  </a:lnTo>
                  <a:lnTo>
                    <a:pt x="112" y="69"/>
                  </a:lnTo>
                  <a:lnTo>
                    <a:pt x="112" y="67"/>
                  </a:lnTo>
                  <a:lnTo>
                    <a:pt x="112" y="65"/>
                  </a:lnTo>
                  <a:lnTo>
                    <a:pt x="114" y="65"/>
                  </a:lnTo>
                  <a:lnTo>
                    <a:pt x="116" y="65"/>
                  </a:lnTo>
                  <a:lnTo>
                    <a:pt x="116" y="67"/>
                  </a:lnTo>
                  <a:lnTo>
                    <a:pt x="118" y="67"/>
                  </a:lnTo>
                  <a:lnTo>
                    <a:pt x="120" y="67"/>
                  </a:lnTo>
                  <a:lnTo>
                    <a:pt x="122" y="65"/>
                  </a:lnTo>
                  <a:lnTo>
                    <a:pt x="124" y="65"/>
                  </a:lnTo>
                  <a:lnTo>
                    <a:pt x="124" y="67"/>
                  </a:lnTo>
                  <a:lnTo>
                    <a:pt x="126" y="67"/>
                  </a:lnTo>
                  <a:lnTo>
                    <a:pt x="128" y="67"/>
                  </a:lnTo>
                  <a:lnTo>
                    <a:pt x="130" y="67"/>
                  </a:lnTo>
                  <a:lnTo>
                    <a:pt x="132" y="69"/>
                  </a:lnTo>
                  <a:lnTo>
                    <a:pt x="134" y="71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36" y="75"/>
                  </a:lnTo>
                  <a:lnTo>
                    <a:pt x="138" y="75"/>
                  </a:lnTo>
                  <a:lnTo>
                    <a:pt x="138" y="77"/>
                  </a:lnTo>
                  <a:lnTo>
                    <a:pt x="140" y="77"/>
                  </a:lnTo>
                  <a:lnTo>
                    <a:pt x="140" y="79"/>
                  </a:lnTo>
                  <a:lnTo>
                    <a:pt x="142" y="83"/>
                  </a:lnTo>
                  <a:lnTo>
                    <a:pt x="142" y="85"/>
                  </a:lnTo>
                  <a:lnTo>
                    <a:pt x="144" y="85"/>
                  </a:lnTo>
                  <a:lnTo>
                    <a:pt x="144" y="87"/>
                  </a:lnTo>
                  <a:lnTo>
                    <a:pt x="144" y="89"/>
                  </a:lnTo>
                  <a:lnTo>
                    <a:pt x="144" y="91"/>
                  </a:lnTo>
                  <a:lnTo>
                    <a:pt x="144" y="93"/>
                  </a:lnTo>
                  <a:lnTo>
                    <a:pt x="142" y="95"/>
                  </a:lnTo>
                  <a:lnTo>
                    <a:pt x="140" y="95"/>
                  </a:lnTo>
                  <a:lnTo>
                    <a:pt x="140" y="93"/>
                  </a:lnTo>
                  <a:lnTo>
                    <a:pt x="138" y="93"/>
                  </a:lnTo>
                  <a:lnTo>
                    <a:pt x="138" y="91"/>
                  </a:lnTo>
                  <a:lnTo>
                    <a:pt x="136" y="91"/>
                  </a:lnTo>
                  <a:lnTo>
                    <a:pt x="134" y="91"/>
                  </a:lnTo>
                  <a:lnTo>
                    <a:pt x="136" y="91"/>
                  </a:lnTo>
                  <a:lnTo>
                    <a:pt x="136" y="93"/>
                  </a:lnTo>
                  <a:lnTo>
                    <a:pt x="138" y="93"/>
                  </a:lnTo>
                  <a:lnTo>
                    <a:pt x="138" y="95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2" y="103"/>
                  </a:lnTo>
                  <a:lnTo>
                    <a:pt x="142" y="105"/>
                  </a:lnTo>
                  <a:lnTo>
                    <a:pt x="144" y="107"/>
                  </a:lnTo>
                  <a:lnTo>
                    <a:pt x="144" y="109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4" y="115"/>
                  </a:lnTo>
                  <a:lnTo>
                    <a:pt x="144" y="117"/>
                  </a:lnTo>
                  <a:lnTo>
                    <a:pt x="144" y="119"/>
                  </a:lnTo>
                  <a:lnTo>
                    <a:pt x="146" y="119"/>
                  </a:lnTo>
                  <a:lnTo>
                    <a:pt x="144" y="119"/>
                  </a:lnTo>
                  <a:lnTo>
                    <a:pt x="144" y="121"/>
                  </a:lnTo>
                  <a:lnTo>
                    <a:pt x="144" y="123"/>
                  </a:lnTo>
                  <a:lnTo>
                    <a:pt x="144" y="125"/>
                  </a:lnTo>
                  <a:lnTo>
                    <a:pt x="142" y="125"/>
                  </a:lnTo>
                  <a:lnTo>
                    <a:pt x="140" y="127"/>
                  </a:lnTo>
                  <a:lnTo>
                    <a:pt x="140" y="127"/>
                  </a:lnTo>
                  <a:lnTo>
                    <a:pt x="138" y="127"/>
                  </a:lnTo>
                  <a:lnTo>
                    <a:pt x="136" y="127"/>
                  </a:lnTo>
                  <a:lnTo>
                    <a:pt x="136" y="127"/>
                  </a:lnTo>
                  <a:lnTo>
                    <a:pt x="134" y="125"/>
                  </a:lnTo>
                  <a:lnTo>
                    <a:pt x="134" y="123"/>
                  </a:lnTo>
                  <a:lnTo>
                    <a:pt x="130" y="119"/>
                  </a:lnTo>
                  <a:lnTo>
                    <a:pt x="126" y="117"/>
                  </a:lnTo>
                  <a:lnTo>
                    <a:pt x="124" y="113"/>
                  </a:lnTo>
                  <a:lnTo>
                    <a:pt x="122" y="109"/>
                  </a:lnTo>
                  <a:lnTo>
                    <a:pt x="120" y="107"/>
                  </a:lnTo>
                  <a:lnTo>
                    <a:pt x="122" y="107"/>
                  </a:lnTo>
                  <a:lnTo>
                    <a:pt x="122" y="109"/>
                  </a:lnTo>
                  <a:lnTo>
                    <a:pt x="122" y="107"/>
                  </a:lnTo>
                  <a:lnTo>
                    <a:pt x="120" y="107"/>
                  </a:lnTo>
                  <a:lnTo>
                    <a:pt x="120" y="105"/>
                  </a:lnTo>
                  <a:lnTo>
                    <a:pt x="120" y="103"/>
                  </a:lnTo>
                  <a:lnTo>
                    <a:pt x="118" y="103"/>
                  </a:lnTo>
                  <a:lnTo>
                    <a:pt x="118" y="101"/>
                  </a:lnTo>
                  <a:lnTo>
                    <a:pt x="118" y="99"/>
                  </a:lnTo>
                  <a:lnTo>
                    <a:pt x="116" y="95"/>
                  </a:lnTo>
                  <a:lnTo>
                    <a:pt x="116" y="97"/>
                  </a:lnTo>
                  <a:lnTo>
                    <a:pt x="116" y="99"/>
                  </a:lnTo>
                  <a:lnTo>
                    <a:pt x="114" y="97"/>
                  </a:lnTo>
                  <a:lnTo>
                    <a:pt x="114" y="93"/>
                  </a:lnTo>
                  <a:lnTo>
                    <a:pt x="114" y="91"/>
                  </a:lnTo>
                  <a:lnTo>
                    <a:pt x="112" y="87"/>
                  </a:lnTo>
                  <a:lnTo>
                    <a:pt x="112" y="85"/>
                  </a:lnTo>
                  <a:lnTo>
                    <a:pt x="112" y="85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87"/>
                  </a:lnTo>
                  <a:lnTo>
                    <a:pt x="112" y="89"/>
                  </a:lnTo>
                  <a:lnTo>
                    <a:pt x="112" y="91"/>
                  </a:lnTo>
                  <a:lnTo>
                    <a:pt x="112" y="95"/>
                  </a:lnTo>
                  <a:lnTo>
                    <a:pt x="114" y="95"/>
                  </a:lnTo>
                  <a:lnTo>
                    <a:pt x="114" y="97"/>
                  </a:lnTo>
                  <a:lnTo>
                    <a:pt x="112" y="97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2" y="93"/>
                  </a:lnTo>
                  <a:lnTo>
                    <a:pt x="110" y="91"/>
                  </a:lnTo>
                  <a:lnTo>
                    <a:pt x="108" y="91"/>
                  </a:lnTo>
                  <a:lnTo>
                    <a:pt x="110" y="93"/>
                  </a:lnTo>
                  <a:lnTo>
                    <a:pt x="110" y="95"/>
                  </a:lnTo>
                  <a:lnTo>
                    <a:pt x="112" y="95"/>
                  </a:lnTo>
                  <a:lnTo>
                    <a:pt x="112" y="97"/>
                  </a:lnTo>
                  <a:lnTo>
                    <a:pt x="112" y="99"/>
                  </a:lnTo>
                  <a:lnTo>
                    <a:pt x="112" y="101"/>
                  </a:lnTo>
                  <a:lnTo>
                    <a:pt x="112" y="103"/>
                  </a:lnTo>
                  <a:lnTo>
                    <a:pt x="112" y="105"/>
                  </a:lnTo>
                  <a:lnTo>
                    <a:pt x="112" y="105"/>
                  </a:lnTo>
                  <a:lnTo>
                    <a:pt x="112" y="107"/>
                  </a:lnTo>
                  <a:lnTo>
                    <a:pt x="112" y="109"/>
                  </a:lnTo>
                  <a:lnTo>
                    <a:pt x="114" y="109"/>
                  </a:lnTo>
                  <a:lnTo>
                    <a:pt x="116" y="109"/>
                  </a:lnTo>
                  <a:lnTo>
                    <a:pt x="116" y="107"/>
                  </a:lnTo>
                  <a:lnTo>
                    <a:pt x="116" y="105"/>
                  </a:lnTo>
                  <a:lnTo>
                    <a:pt x="118" y="105"/>
                  </a:lnTo>
                  <a:lnTo>
                    <a:pt x="118" y="107"/>
                  </a:lnTo>
                  <a:lnTo>
                    <a:pt x="118" y="109"/>
                  </a:lnTo>
                  <a:lnTo>
                    <a:pt x="120" y="111"/>
                  </a:lnTo>
                  <a:lnTo>
                    <a:pt x="120" y="113"/>
                  </a:lnTo>
                  <a:lnTo>
                    <a:pt x="120" y="115"/>
                  </a:lnTo>
                  <a:lnTo>
                    <a:pt x="118" y="115"/>
                  </a:lnTo>
                  <a:lnTo>
                    <a:pt x="118" y="117"/>
                  </a:lnTo>
                  <a:lnTo>
                    <a:pt x="120" y="117"/>
                  </a:lnTo>
                  <a:lnTo>
                    <a:pt x="120" y="119"/>
                  </a:lnTo>
                  <a:lnTo>
                    <a:pt x="118" y="119"/>
                  </a:lnTo>
                  <a:lnTo>
                    <a:pt x="116" y="119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1"/>
                  </a:lnTo>
                  <a:lnTo>
                    <a:pt x="116" y="121"/>
                  </a:lnTo>
                  <a:lnTo>
                    <a:pt x="118" y="123"/>
                  </a:lnTo>
                  <a:lnTo>
                    <a:pt x="116" y="123"/>
                  </a:lnTo>
                  <a:lnTo>
                    <a:pt x="118" y="123"/>
                  </a:lnTo>
                  <a:lnTo>
                    <a:pt x="118" y="121"/>
                  </a:lnTo>
                  <a:lnTo>
                    <a:pt x="120" y="121"/>
                  </a:lnTo>
                  <a:lnTo>
                    <a:pt x="122" y="123"/>
                  </a:lnTo>
                  <a:lnTo>
                    <a:pt x="124" y="125"/>
                  </a:lnTo>
                  <a:lnTo>
                    <a:pt x="124" y="123"/>
                  </a:lnTo>
                  <a:lnTo>
                    <a:pt x="126" y="123"/>
                  </a:lnTo>
                  <a:lnTo>
                    <a:pt x="128" y="125"/>
                  </a:lnTo>
                  <a:lnTo>
                    <a:pt x="130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30" y="127"/>
                  </a:lnTo>
                  <a:lnTo>
                    <a:pt x="128" y="127"/>
                  </a:lnTo>
                  <a:lnTo>
                    <a:pt x="126" y="127"/>
                  </a:lnTo>
                  <a:lnTo>
                    <a:pt x="126" y="127"/>
                  </a:lnTo>
                  <a:lnTo>
                    <a:pt x="124" y="127"/>
                  </a:lnTo>
                  <a:lnTo>
                    <a:pt x="124" y="127"/>
                  </a:lnTo>
                  <a:lnTo>
                    <a:pt x="126" y="127"/>
                  </a:lnTo>
                  <a:lnTo>
                    <a:pt x="126" y="129"/>
                  </a:lnTo>
                  <a:lnTo>
                    <a:pt x="128" y="129"/>
                  </a:lnTo>
                  <a:lnTo>
                    <a:pt x="130" y="131"/>
                  </a:lnTo>
                  <a:lnTo>
                    <a:pt x="130" y="133"/>
                  </a:lnTo>
                  <a:lnTo>
                    <a:pt x="132" y="135"/>
                  </a:lnTo>
                  <a:lnTo>
                    <a:pt x="130" y="135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8" y="139"/>
                  </a:lnTo>
                  <a:lnTo>
                    <a:pt x="126" y="139"/>
                  </a:lnTo>
                  <a:lnTo>
                    <a:pt x="126" y="141"/>
                  </a:lnTo>
                  <a:lnTo>
                    <a:pt x="128" y="141"/>
                  </a:lnTo>
                  <a:lnTo>
                    <a:pt x="128" y="143"/>
                  </a:lnTo>
                  <a:lnTo>
                    <a:pt x="128" y="145"/>
                  </a:lnTo>
                  <a:lnTo>
                    <a:pt x="128" y="147"/>
                  </a:lnTo>
                  <a:lnTo>
                    <a:pt x="126" y="147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51"/>
                  </a:lnTo>
                  <a:lnTo>
                    <a:pt x="120" y="151"/>
                  </a:lnTo>
                  <a:lnTo>
                    <a:pt x="120" y="149"/>
                  </a:lnTo>
                  <a:lnTo>
                    <a:pt x="118" y="149"/>
                  </a:lnTo>
                  <a:lnTo>
                    <a:pt x="118" y="151"/>
                  </a:lnTo>
                  <a:lnTo>
                    <a:pt x="118" y="149"/>
                  </a:lnTo>
                  <a:lnTo>
                    <a:pt x="116" y="149"/>
                  </a:lnTo>
                  <a:lnTo>
                    <a:pt x="118" y="147"/>
                  </a:lnTo>
                  <a:lnTo>
                    <a:pt x="116" y="147"/>
                  </a:lnTo>
                  <a:lnTo>
                    <a:pt x="114" y="149"/>
                  </a:lnTo>
                  <a:lnTo>
                    <a:pt x="114" y="147"/>
                  </a:lnTo>
                  <a:lnTo>
                    <a:pt x="112" y="147"/>
                  </a:lnTo>
                  <a:lnTo>
                    <a:pt x="112" y="149"/>
                  </a:lnTo>
                  <a:lnTo>
                    <a:pt x="110" y="149"/>
                  </a:lnTo>
                  <a:lnTo>
                    <a:pt x="110" y="147"/>
                  </a:lnTo>
                  <a:lnTo>
                    <a:pt x="110" y="145"/>
                  </a:lnTo>
                  <a:lnTo>
                    <a:pt x="108" y="145"/>
                  </a:lnTo>
                  <a:lnTo>
                    <a:pt x="106" y="145"/>
                  </a:lnTo>
                  <a:lnTo>
                    <a:pt x="106" y="143"/>
                  </a:lnTo>
                  <a:lnTo>
                    <a:pt x="104" y="145"/>
                  </a:lnTo>
                  <a:lnTo>
                    <a:pt x="104" y="143"/>
                  </a:lnTo>
                  <a:lnTo>
                    <a:pt x="102" y="143"/>
                  </a:lnTo>
                  <a:lnTo>
                    <a:pt x="102" y="145"/>
                  </a:lnTo>
                  <a:lnTo>
                    <a:pt x="104" y="147"/>
                  </a:lnTo>
                  <a:lnTo>
                    <a:pt x="104" y="149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102" y="149"/>
                  </a:lnTo>
                  <a:lnTo>
                    <a:pt x="104" y="149"/>
                  </a:lnTo>
                  <a:lnTo>
                    <a:pt x="104" y="151"/>
                  </a:lnTo>
                  <a:lnTo>
                    <a:pt x="102" y="151"/>
                  </a:lnTo>
                  <a:lnTo>
                    <a:pt x="100" y="151"/>
                  </a:lnTo>
                  <a:lnTo>
                    <a:pt x="98" y="151"/>
                  </a:lnTo>
                  <a:lnTo>
                    <a:pt x="96" y="153"/>
                  </a:lnTo>
                  <a:lnTo>
                    <a:pt x="94" y="153"/>
                  </a:lnTo>
                  <a:lnTo>
                    <a:pt x="92" y="153"/>
                  </a:lnTo>
                  <a:lnTo>
                    <a:pt x="90" y="153"/>
                  </a:lnTo>
                  <a:lnTo>
                    <a:pt x="88" y="153"/>
                  </a:lnTo>
                  <a:lnTo>
                    <a:pt x="86" y="153"/>
                  </a:lnTo>
                  <a:lnTo>
                    <a:pt x="84" y="153"/>
                  </a:lnTo>
                  <a:lnTo>
                    <a:pt x="84" y="151"/>
                  </a:lnTo>
                  <a:lnTo>
                    <a:pt x="84" y="149"/>
                  </a:lnTo>
                  <a:lnTo>
                    <a:pt x="82" y="149"/>
                  </a:lnTo>
                  <a:lnTo>
                    <a:pt x="84" y="149"/>
                  </a:lnTo>
                  <a:lnTo>
                    <a:pt x="82" y="147"/>
                  </a:lnTo>
                  <a:lnTo>
                    <a:pt x="82" y="145"/>
                  </a:lnTo>
                  <a:lnTo>
                    <a:pt x="84" y="145"/>
                  </a:lnTo>
                  <a:lnTo>
                    <a:pt x="82" y="143"/>
                  </a:lnTo>
                  <a:lnTo>
                    <a:pt x="82" y="141"/>
                  </a:lnTo>
                  <a:lnTo>
                    <a:pt x="82" y="139"/>
                  </a:lnTo>
                  <a:lnTo>
                    <a:pt x="82" y="137"/>
                  </a:lnTo>
                  <a:lnTo>
                    <a:pt x="82" y="135"/>
                  </a:lnTo>
                  <a:lnTo>
                    <a:pt x="84" y="135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2" y="133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80" y="131"/>
                  </a:lnTo>
                  <a:lnTo>
                    <a:pt x="82" y="131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82" y="123"/>
                  </a:lnTo>
                  <a:lnTo>
                    <a:pt x="80" y="123"/>
                  </a:lnTo>
                  <a:lnTo>
                    <a:pt x="80" y="121"/>
                  </a:lnTo>
                  <a:lnTo>
                    <a:pt x="80" y="119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78" y="115"/>
                  </a:lnTo>
                  <a:lnTo>
                    <a:pt x="80" y="115"/>
                  </a:lnTo>
                  <a:lnTo>
                    <a:pt x="80" y="113"/>
                  </a:lnTo>
                  <a:lnTo>
                    <a:pt x="80" y="111"/>
                  </a:lnTo>
                  <a:lnTo>
                    <a:pt x="82" y="109"/>
                  </a:lnTo>
                  <a:lnTo>
                    <a:pt x="80" y="109"/>
                  </a:lnTo>
                  <a:lnTo>
                    <a:pt x="80" y="111"/>
                  </a:lnTo>
                  <a:lnTo>
                    <a:pt x="80" y="109"/>
                  </a:lnTo>
                  <a:lnTo>
                    <a:pt x="80" y="107"/>
                  </a:lnTo>
                  <a:lnTo>
                    <a:pt x="80" y="105"/>
                  </a:lnTo>
                  <a:lnTo>
                    <a:pt x="80" y="103"/>
                  </a:lnTo>
                  <a:lnTo>
                    <a:pt x="82" y="103"/>
                  </a:lnTo>
                  <a:lnTo>
                    <a:pt x="82" y="101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0" y="101"/>
                  </a:lnTo>
                  <a:lnTo>
                    <a:pt x="80" y="99"/>
                  </a:lnTo>
                  <a:lnTo>
                    <a:pt x="82" y="99"/>
                  </a:lnTo>
                  <a:lnTo>
                    <a:pt x="84" y="99"/>
                  </a:lnTo>
                  <a:lnTo>
                    <a:pt x="84" y="97"/>
                  </a:lnTo>
                  <a:lnTo>
                    <a:pt x="82" y="97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2" y="95"/>
                  </a:lnTo>
                  <a:lnTo>
                    <a:pt x="80" y="95"/>
                  </a:lnTo>
                  <a:lnTo>
                    <a:pt x="80" y="93"/>
                  </a:lnTo>
                  <a:lnTo>
                    <a:pt x="82" y="93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2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78" y="89"/>
                  </a:lnTo>
                  <a:lnTo>
                    <a:pt x="80" y="89"/>
                  </a:lnTo>
                  <a:lnTo>
                    <a:pt x="80" y="91"/>
                  </a:lnTo>
                  <a:lnTo>
                    <a:pt x="78" y="93"/>
                  </a:lnTo>
                  <a:lnTo>
                    <a:pt x="76" y="95"/>
                  </a:lnTo>
                  <a:lnTo>
                    <a:pt x="74" y="95"/>
                  </a:lnTo>
                  <a:lnTo>
                    <a:pt x="74" y="97"/>
                  </a:lnTo>
                  <a:lnTo>
                    <a:pt x="74" y="95"/>
                  </a:lnTo>
                  <a:lnTo>
                    <a:pt x="74" y="93"/>
                  </a:lnTo>
                  <a:lnTo>
                    <a:pt x="76" y="93"/>
                  </a:lnTo>
                  <a:lnTo>
                    <a:pt x="74" y="93"/>
                  </a:lnTo>
                  <a:lnTo>
                    <a:pt x="72" y="95"/>
                  </a:lnTo>
                  <a:lnTo>
                    <a:pt x="72" y="93"/>
                  </a:lnTo>
                  <a:lnTo>
                    <a:pt x="70" y="93"/>
                  </a:lnTo>
                  <a:lnTo>
                    <a:pt x="70" y="91"/>
                  </a:lnTo>
                  <a:lnTo>
                    <a:pt x="68" y="91"/>
                  </a:lnTo>
                  <a:lnTo>
                    <a:pt x="68" y="89"/>
                  </a:lnTo>
                  <a:lnTo>
                    <a:pt x="70" y="91"/>
                  </a:lnTo>
                  <a:lnTo>
                    <a:pt x="70" y="89"/>
                  </a:lnTo>
                  <a:lnTo>
                    <a:pt x="68" y="89"/>
                  </a:lnTo>
                  <a:lnTo>
                    <a:pt x="66" y="89"/>
                  </a:lnTo>
                  <a:lnTo>
                    <a:pt x="66" y="91"/>
                  </a:lnTo>
                  <a:lnTo>
                    <a:pt x="66" y="89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66" y="87"/>
                  </a:lnTo>
                  <a:lnTo>
                    <a:pt x="66" y="85"/>
                  </a:lnTo>
                  <a:lnTo>
                    <a:pt x="64" y="85"/>
                  </a:lnTo>
                  <a:lnTo>
                    <a:pt x="66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4" y="85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4" y="83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70" y="85"/>
                  </a:lnTo>
                  <a:lnTo>
                    <a:pt x="72" y="85"/>
                  </a:lnTo>
                  <a:lnTo>
                    <a:pt x="70" y="85"/>
                  </a:lnTo>
                  <a:lnTo>
                    <a:pt x="72" y="83"/>
                  </a:lnTo>
                  <a:lnTo>
                    <a:pt x="72" y="85"/>
                  </a:lnTo>
                  <a:lnTo>
                    <a:pt x="74" y="85"/>
                  </a:lnTo>
                  <a:lnTo>
                    <a:pt x="76" y="85"/>
                  </a:lnTo>
                  <a:lnTo>
                    <a:pt x="74" y="85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3"/>
                  </a:lnTo>
                  <a:lnTo>
                    <a:pt x="76" y="83"/>
                  </a:lnTo>
                  <a:lnTo>
                    <a:pt x="74" y="83"/>
                  </a:lnTo>
                  <a:lnTo>
                    <a:pt x="74" y="81"/>
                  </a:lnTo>
                  <a:lnTo>
                    <a:pt x="72" y="81"/>
                  </a:lnTo>
                  <a:lnTo>
                    <a:pt x="70" y="81"/>
                  </a:lnTo>
                  <a:lnTo>
                    <a:pt x="70" y="83"/>
                  </a:lnTo>
                  <a:lnTo>
                    <a:pt x="70" y="81"/>
                  </a:lnTo>
                  <a:lnTo>
                    <a:pt x="68" y="81"/>
                  </a:lnTo>
                  <a:lnTo>
                    <a:pt x="68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6" y="79"/>
                  </a:lnTo>
                  <a:lnTo>
                    <a:pt x="64" y="79"/>
                  </a:lnTo>
                  <a:lnTo>
                    <a:pt x="64" y="77"/>
                  </a:lnTo>
                  <a:lnTo>
                    <a:pt x="64" y="75"/>
                  </a:lnTo>
                  <a:lnTo>
                    <a:pt x="64" y="75"/>
                  </a:lnTo>
                  <a:lnTo>
                    <a:pt x="64" y="73"/>
                  </a:lnTo>
                  <a:lnTo>
                    <a:pt x="62" y="73"/>
                  </a:lnTo>
                  <a:lnTo>
                    <a:pt x="60" y="71"/>
                  </a:lnTo>
                  <a:lnTo>
                    <a:pt x="60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4" y="61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54" y="57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0" y="55"/>
                  </a:lnTo>
                  <a:lnTo>
                    <a:pt x="62" y="53"/>
                  </a:lnTo>
                  <a:lnTo>
                    <a:pt x="64" y="51"/>
                  </a:lnTo>
                  <a:lnTo>
                    <a:pt x="64" y="53"/>
                  </a:lnTo>
                  <a:lnTo>
                    <a:pt x="64" y="51"/>
                  </a:lnTo>
                  <a:lnTo>
                    <a:pt x="64" y="51"/>
                  </a:lnTo>
                  <a:close/>
                  <a:moveTo>
                    <a:pt x="124" y="51"/>
                  </a:moveTo>
                  <a:lnTo>
                    <a:pt x="122" y="51"/>
                  </a:lnTo>
                  <a:lnTo>
                    <a:pt x="122" y="49"/>
                  </a:lnTo>
                  <a:lnTo>
                    <a:pt x="122" y="47"/>
                  </a:lnTo>
                  <a:lnTo>
                    <a:pt x="122" y="49"/>
                  </a:lnTo>
                  <a:lnTo>
                    <a:pt x="124" y="51"/>
                  </a:lnTo>
                  <a:close/>
                  <a:moveTo>
                    <a:pt x="176" y="4"/>
                  </a:moveTo>
                  <a:lnTo>
                    <a:pt x="178" y="4"/>
                  </a:lnTo>
                  <a:lnTo>
                    <a:pt x="180" y="4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11"/>
                  </a:lnTo>
                  <a:lnTo>
                    <a:pt x="182" y="11"/>
                  </a:lnTo>
                  <a:lnTo>
                    <a:pt x="182" y="13"/>
                  </a:lnTo>
                  <a:lnTo>
                    <a:pt x="184" y="13"/>
                  </a:lnTo>
                  <a:lnTo>
                    <a:pt x="186" y="13"/>
                  </a:lnTo>
                  <a:lnTo>
                    <a:pt x="188" y="13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6" y="19"/>
                  </a:lnTo>
                  <a:lnTo>
                    <a:pt x="196" y="21"/>
                  </a:lnTo>
                  <a:lnTo>
                    <a:pt x="198" y="23"/>
                  </a:lnTo>
                  <a:lnTo>
                    <a:pt x="202" y="33"/>
                  </a:lnTo>
                  <a:lnTo>
                    <a:pt x="204" y="33"/>
                  </a:lnTo>
                  <a:lnTo>
                    <a:pt x="202" y="35"/>
                  </a:lnTo>
                  <a:lnTo>
                    <a:pt x="200" y="41"/>
                  </a:lnTo>
                  <a:lnTo>
                    <a:pt x="198" y="41"/>
                  </a:lnTo>
                  <a:lnTo>
                    <a:pt x="196" y="47"/>
                  </a:lnTo>
                  <a:lnTo>
                    <a:pt x="194" y="49"/>
                  </a:lnTo>
                  <a:lnTo>
                    <a:pt x="194" y="51"/>
                  </a:lnTo>
                  <a:lnTo>
                    <a:pt x="192" y="53"/>
                  </a:lnTo>
                  <a:lnTo>
                    <a:pt x="194" y="53"/>
                  </a:lnTo>
                  <a:lnTo>
                    <a:pt x="212" y="59"/>
                  </a:lnTo>
                  <a:lnTo>
                    <a:pt x="218" y="59"/>
                  </a:lnTo>
                  <a:lnTo>
                    <a:pt x="220" y="61"/>
                  </a:lnTo>
                  <a:lnTo>
                    <a:pt x="218" y="61"/>
                  </a:lnTo>
                  <a:lnTo>
                    <a:pt x="218" y="65"/>
                  </a:lnTo>
                  <a:lnTo>
                    <a:pt x="216" y="69"/>
                  </a:lnTo>
                  <a:lnTo>
                    <a:pt x="216" y="73"/>
                  </a:lnTo>
                  <a:lnTo>
                    <a:pt x="214" y="77"/>
                  </a:lnTo>
                  <a:lnTo>
                    <a:pt x="214" y="79"/>
                  </a:lnTo>
                  <a:lnTo>
                    <a:pt x="214" y="81"/>
                  </a:lnTo>
                  <a:lnTo>
                    <a:pt x="212" y="83"/>
                  </a:lnTo>
                  <a:lnTo>
                    <a:pt x="208" y="81"/>
                  </a:lnTo>
                  <a:lnTo>
                    <a:pt x="208" y="83"/>
                  </a:lnTo>
                  <a:lnTo>
                    <a:pt x="206" y="83"/>
                  </a:lnTo>
                  <a:lnTo>
                    <a:pt x="204" y="83"/>
                  </a:lnTo>
                  <a:lnTo>
                    <a:pt x="204" y="85"/>
                  </a:lnTo>
                  <a:lnTo>
                    <a:pt x="204" y="87"/>
                  </a:lnTo>
                  <a:lnTo>
                    <a:pt x="204" y="89"/>
                  </a:lnTo>
                  <a:lnTo>
                    <a:pt x="202" y="89"/>
                  </a:lnTo>
                  <a:lnTo>
                    <a:pt x="200" y="91"/>
                  </a:lnTo>
                  <a:lnTo>
                    <a:pt x="200" y="93"/>
                  </a:lnTo>
                  <a:lnTo>
                    <a:pt x="200" y="95"/>
                  </a:lnTo>
                  <a:lnTo>
                    <a:pt x="198" y="95"/>
                  </a:lnTo>
                  <a:lnTo>
                    <a:pt x="198" y="97"/>
                  </a:lnTo>
                  <a:lnTo>
                    <a:pt x="200" y="97"/>
                  </a:lnTo>
                  <a:lnTo>
                    <a:pt x="198" y="97"/>
                  </a:lnTo>
                  <a:lnTo>
                    <a:pt x="198" y="99"/>
                  </a:lnTo>
                  <a:lnTo>
                    <a:pt x="196" y="99"/>
                  </a:lnTo>
                  <a:lnTo>
                    <a:pt x="194" y="101"/>
                  </a:lnTo>
                  <a:lnTo>
                    <a:pt x="194" y="103"/>
                  </a:lnTo>
                  <a:lnTo>
                    <a:pt x="194" y="105"/>
                  </a:lnTo>
                  <a:lnTo>
                    <a:pt x="196" y="105"/>
                  </a:lnTo>
                  <a:lnTo>
                    <a:pt x="196" y="107"/>
                  </a:lnTo>
                  <a:lnTo>
                    <a:pt x="196" y="109"/>
                  </a:lnTo>
                  <a:lnTo>
                    <a:pt x="194" y="107"/>
                  </a:lnTo>
                  <a:lnTo>
                    <a:pt x="194" y="109"/>
                  </a:lnTo>
                  <a:lnTo>
                    <a:pt x="192" y="109"/>
                  </a:lnTo>
                  <a:lnTo>
                    <a:pt x="192" y="111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88" y="113"/>
                  </a:lnTo>
                  <a:lnTo>
                    <a:pt x="188" y="111"/>
                  </a:lnTo>
                  <a:lnTo>
                    <a:pt x="186" y="109"/>
                  </a:lnTo>
                  <a:lnTo>
                    <a:pt x="184" y="109"/>
                  </a:lnTo>
                  <a:lnTo>
                    <a:pt x="182" y="109"/>
                  </a:lnTo>
                  <a:lnTo>
                    <a:pt x="180" y="109"/>
                  </a:lnTo>
                  <a:lnTo>
                    <a:pt x="180" y="111"/>
                  </a:lnTo>
                  <a:lnTo>
                    <a:pt x="178" y="111"/>
                  </a:lnTo>
                  <a:lnTo>
                    <a:pt x="176" y="111"/>
                  </a:lnTo>
                  <a:lnTo>
                    <a:pt x="178" y="111"/>
                  </a:lnTo>
                  <a:lnTo>
                    <a:pt x="178" y="109"/>
                  </a:lnTo>
                  <a:lnTo>
                    <a:pt x="178" y="107"/>
                  </a:lnTo>
                  <a:lnTo>
                    <a:pt x="178" y="109"/>
                  </a:lnTo>
                  <a:lnTo>
                    <a:pt x="180" y="109"/>
                  </a:lnTo>
                  <a:lnTo>
                    <a:pt x="180" y="107"/>
                  </a:lnTo>
                  <a:lnTo>
                    <a:pt x="182" y="107"/>
                  </a:lnTo>
                  <a:lnTo>
                    <a:pt x="182" y="105"/>
                  </a:lnTo>
                  <a:lnTo>
                    <a:pt x="182" y="103"/>
                  </a:lnTo>
                  <a:lnTo>
                    <a:pt x="184" y="103"/>
                  </a:lnTo>
                  <a:lnTo>
                    <a:pt x="184" y="101"/>
                  </a:lnTo>
                  <a:lnTo>
                    <a:pt x="186" y="101"/>
                  </a:lnTo>
                  <a:lnTo>
                    <a:pt x="186" y="103"/>
                  </a:lnTo>
                  <a:lnTo>
                    <a:pt x="186" y="101"/>
                  </a:lnTo>
                  <a:lnTo>
                    <a:pt x="188" y="101"/>
                  </a:lnTo>
                  <a:lnTo>
                    <a:pt x="188" y="99"/>
                  </a:lnTo>
                  <a:lnTo>
                    <a:pt x="186" y="97"/>
                  </a:lnTo>
                  <a:lnTo>
                    <a:pt x="188" y="97"/>
                  </a:lnTo>
                  <a:lnTo>
                    <a:pt x="188" y="95"/>
                  </a:lnTo>
                  <a:lnTo>
                    <a:pt x="190" y="95"/>
                  </a:lnTo>
                  <a:lnTo>
                    <a:pt x="192" y="95"/>
                  </a:lnTo>
                  <a:lnTo>
                    <a:pt x="192" y="93"/>
                  </a:lnTo>
                  <a:lnTo>
                    <a:pt x="190" y="93"/>
                  </a:lnTo>
                  <a:lnTo>
                    <a:pt x="188" y="93"/>
                  </a:lnTo>
                  <a:lnTo>
                    <a:pt x="186" y="95"/>
                  </a:lnTo>
                  <a:lnTo>
                    <a:pt x="186" y="97"/>
                  </a:lnTo>
                  <a:lnTo>
                    <a:pt x="184" y="97"/>
                  </a:lnTo>
                  <a:lnTo>
                    <a:pt x="184" y="99"/>
                  </a:lnTo>
                  <a:lnTo>
                    <a:pt x="186" y="99"/>
                  </a:lnTo>
                  <a:lnTo>
                    <a:pt x="184" y="99"/>
                  </a:lnTo>
                  <a:lnTo>
                    <a:pt x="182" y="99"/>
                  </a:lnTo>
                  <a:lnTo>
                    <a:pt x="180" y="99"/>
                  </a:lnTo>
                  <a:lnTo>
                    <a:pt x="180" y="101"/>
                  </a:lnTo>
                  <a:lnTo>
                    <a:pt x="180" y="103"/>
                  </a:lnTo>
                  <a:lnTo>
                    <a:pt x="180" y="105"/>
                  </a:lnTo>
                  <a:lnTo>
                    <a:pt x="178" y="105"/>
                  </a:lnTo>
                  <a:lnTo>
                    <a:pt x="176" y="105"/>
                  </a:lnTo>
                  <a:lnTo>
                    <a:pt x="176" y="103"/>
                  </a:lnTo>
                  <a:lnTo>
                    <a:pt x="174" y="103"/>
                  </a:lnTo>
                  <a:lnTo>
                    <a:pt x="172" y="103"/>
                  </a:lnTo>
                  <a:lnTo>
                    <a:pt x="172" y="101"/>
                  </a:lnTo>
                  <a:lnTo>
                    <a:pt x="170" y="101"/>
                  </a:lnTo>
                  <a:lnTo>
                    <a:pt x="166" y="99"/>
                  </a:lnTo>
                  <a:lnTo>
                    <a:pt x="160" y="93"/>
                  </a:lnTo>
                  <a:lnTo>
                    <a:pt x="160" y="93"/>
                  </a:lnTo>
                  <a:lnTo>
                    <a:pt x="160" y="91"/>
                  </a:lnTo>
                  <a:lnTo>
                    <a:pt x="158" y="89"/>
                  </a:lnTo>
                  <a:lnTo>
                    <a:pt x="158" y="87"/>
                  </a:lnTo>
                  <a:lnTo>
                    <a:pt x="158" y="85"/>
                  </a:lnTo>
                  <a:lnTo>
                    <a:pt x="156" y="85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8" y="81"/>
                  </a:lnTo>
                  <a:lnTo>
                    <a:pt x="156" y="81"/>
                  </a:lnTo>
                  <a:lnTo>
                    <a:pt x="156" y="83"/>
                  </a:lnTo>
                  <a:lnTo>
                    <a:pt x="156" y="81"/>
                  </a:lnTo>
                  <a:lnTo>
                    <a:pt x="154" y="81"/>
                  </a:lnTo>
                  <a:lnTo>
                    <a:pt x="154" y="79"/>
                  </a:lnTo>
                  <a:lnTo>
                    <a:pt x="152" y="79"/>
                  </a:lnTo>
                  <a:lnTo>
                    <a:pt x="150" y="79"/>
                  </a:lnTo>
                  <a:lnTo>
                    <a:pt x="150" y="79"/>
                  </a:lnTo>
                  <a:lnTo>
                    <a:pt x="150" y="75"/>
                  </a:lnTo>
                  <a:lnTo>
                    <a:pt x="148" y="75"/>
                  </a:lnTo>
                  <a:lnTo>
                    <a:pt x="148" y="73"/>
                  </a:lnTo>
                  <a:lnTo>
                    <a:pt x="146" y="73"/>
                  </a:lnTo>
                  <a:lnTo>
                    <a:pt x="146" y="71"/>
                  </a:lnTo>
                  <a:lnTo>
                    <a:pt x="144" y="71"/>
                  </a:lnTo>
                  <a:lnTo>
                    <a:pt x="144" y="69"/>
                  </a:lnTo>
                  <a:lnTo>
                    <a:pt x="146" y="69"/>
                  </a:lnTo>
                  <a:lnTo>
                    <a:pt x="148" y="69"/>
                  </a:lnTo>
                  <a:lnTo>
                    <a:pt x="150" y="69"/>
                  </a:lnTo>
                  <a:lnTo>
                    <a:pt x="152" y="71"/>
                  </a:lnTo>
                  <a:lnTo>
                    <a:pt x="152" y="69"/>
                  </a:lnTo>
                  <a:lnTo>
                    <a:pt x="150" y="69"/>
                  </a:lnTo>
                  <a:lnTo>
                    <a:pt x="150" y="67"/>
                  </a:lnTo>
                  <a:lnTo>
                    <a:pt x="152" y="67"/>
                  </a:lnTo>
                  <a:lnTo>
                    <a:pt x="152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58" y="71"/>
                  </a:lnTo>
                  <a:lnTo>
                    <a:pt x="158" y="69"/>
                  </a:lnTo>
                  <a:lnTo>
                    <a:pt x="158" y="67"/>
                  </a:lnTo>
                  <a:lnTo>
                    <a:pt x="158" y="65"/>
                  </a:lnTo>
                  <a:lnTo>
                    <a:pt x="156" y="63"/>
                  </a:lnTo>
                  <a:lnTo>
                    <a:pt x="154" y="61"/>
                  </a:lnTo>
                  <a:lnTo>
                    <a:pt x="154" y="59"/>
                  </a:lnTo>
                  <a:lnTo>
                    <a:pt x="154" y="57"/>
                  </a:lnTo>
                  <a:lnTo>
                    <a:pt x="154" y="55"/>
                  </a:lnTo>
                  <a:lnTo>
                    <a:pt x="156" y="55"/>
                  </a:lnTo>
                  <a:lnTo>
                    <a:pt x="156" y="53"/>
                  </a:lnTo>
                  <a:lnTo>
                    <a:pt x="156" y="51"/>
                  </a:lnTo>
                  <a:lnTo>
                    <a:pt x="154" y="51"/>
                  </a:lnTo>
                  <a:lnTo>
                    <a:pt x="154" y="53"/>
                  </a:lnTo>
                  <a:lnTo>
                    <a:pt x="152" y="53"/>
                  </a:lnTo>
                  <a:lnTo>
                    <a:pt x="152" y="55"/>
                  </a:lnTo>
                  <a:lnTo>
                    <a:pt x="150" y="55"/>
                  </a:lnTo>
                  <a:lnTo>
                    <a:pt x="150" y="57"/>
                  </a:lnTo>
                  <a:lnTo>
                    <a:pt x="150" y="59"/>
                  </a:lnTo>
                  <a:lnTo>
                    <a:pt x="152" y="59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48" y="63"/>
                  </a:lnTo>
                  <a:lnTo>
                    <a:pt x="146" y="61"/>
                  </a:lnTo>
                  <a:lnTo>
                    <a:pt x="144" y="59"/>
                  </a:lnTo>
                  <a:lnTo>
                    <a:pt x="142" y="59"/>
                  </a:lnTo>
                  <a:lnTo>
                    <a:pt x="140" y="59"/>
                  </a:lnTo>
                  <a:lnTo>
                    <a:pt x="140" y="61"/>
                  </a:lnTo>
                  <a:lnTo>
                    <a:pt x="140" y="63"/>
                  </a:lnTo>
                  <a:lnTo>
                    <a:pt x="140" y="61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8" y="57"/>
                  </a:lnTo>
                  <a:lnTo>
                    <a:pt x="138" y="59"/>
                  </a:lnTo>
                  <a:lnTo>
                    <a:pt x="136" y="57"/>
                  </a:lnTo>
                  <a:lnTo>
                    <a:pt x="134" y="55"/>
                  </a:lnTo>
                  <a:lnTo>
                    <a:pt x="132" y="55"/>
                  </a:lnTo>
                  <a:lnTo>
                    <a:pt x="132" y="53"/>
                  </a:lnTo>
                  <a:lnTo>
                    <a:pt x="130" y="55"/>
                  </a:lnTo>
                  <a:lnTo>
                    <a:pt x="130" y="53"/>
                  </a:lnTo>
                  <a:lnTo>
                    <a:pt x="128" y="53"/>
                  </a:lnTo>
                  <a:lnTo>
                    <a:pt x="126" y="53"/>
                  </a:lnTo>
                  <a:lnTo>
                    <a:pt x="124" y="53"/>
                  </a:lnTo>
                  <a:lnTo>
                    <a:pt x="122" y="53"/>
                  </a:lnTo>
                  <a:lnTo>
                    <a:pt x="126" y="49"/>
                  </a:lnTo>
                  <a:lnTo>
                    <a:pt x="126" y="47"/>
                  </a:lnTo>
                  <a:lnTo>
                    <a:pt x="124" y="45"/>
                  </a:lnTo>
                  <a:lnTo>
                    <a:pt x="126" y="45"/>
                  </a:lnTo>
                  <a:lnTo>
                    <a:pt x="128" y="45"/>
                  </a:lnTo>
                  <a:lnTo>
                    <a:pt x="128" y="43"/>
                  </a:lnTo>
                  <a:lnTo>
                    <a:pt x="128" y="41"/>
                  </a:lnTo>
                  <a:lnTo>
                    <a:pt x="126" y="41"/>
                  </a:lnTo>
                  <a:lnTo>
                    <a:pt x="126" y="39"/>
                  </a:lnTo>
                  <a:lnTo>
                    <a:pt x="126" y="41"/>
                  </a:lnTo>
                  <a:lnTo>
                    <a:pt x="124" y="41"/>
                  </a:lnTo>
                  <a:lnTo>
                    <a:pt x="124" y="39"/>
                  </a:lnTo>
                  <a:lnTo>
                    <a:pt x="122" y="39"/>
                  </a:lnTo>
                  <a:lnTo>
                    <a:pt x="122" y="41"/>
                  </a:lnTo>
                  <a:lnTo>
                    <a:pt x="122" y="43"/>
                  </a:lnTo>
                  <a:lnTo>
                    <a:pt x="120" y="41"/>
                  </a:lnTo>
                  <a:lnTo>
                    <a:pt x="120" y="43"/>
                  </a:lnTo>
                  <a:lnTo>
                    <a:pt x="122" y="43"/>
                  </a:lnTo>
                  <a:lnTo>
                    <a:pt x="122" y="45"/>
                  </a:lnTo>
                  <a:lnTo>
                    <a:pt x="120" y="45"/>
                  </a:lnTo>
                  <a:lnTo>
                    <a:pt x="118" y="45"/>
                  </a:lnTo>
                  <a:lnTo>
                    <a:pt x="118" y="43"/>
                  </a:lnTo>
                  <a:lnTo>
                    <a:pt x="118" y="39"/>
                  </a:lnTo>
                  <a:lnTo>
                    <a:pt x="116" y="39"/>
                  </a:lnTo>
                  <a:lnTo>
                    <a:pt x="116" y="41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6" y="47"/>
                  </a:lnTo>
                  <a:lnTo>
                    <a:pt x="116" y="49"/>
                  </a:lnTo>
                  <a:lnTo>
                    <a:pt x="114" y="49"/>
                  </a:lnTo>
                  <a:lnTo>
                    <a:pt x="112" y="49"/>
                  </a:lnTo>
                  <a:lnTo>
                    <a:pt x="112" y="51"/>
                  </a:lnTo>
                  <a:lnTo>
                    <a:pt x="112" y="49"/>
                  </a:lnTo>
                  <a:lnTo>
                    <a:pt x="112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6" y="45"/>
                  </a:lnTo>
                  <a:lnTo>
                    <a:pt x="104" y="45"/>
                  </a:lnTo>
                  <a:lnTo>
                    <a:pt x="104" y="43"/>
                  </a:lnTo>
                  <a:lnTo>
                    <a:pt x="102" y="43"/>
                  </a:lnTo>
                  <a:lnTo>
                    <a:pt x="100" y="43"/>
                  </a:lnTo>
                  <a:lnTo>
                    <a:pt x="100" y="41"/>
                  </a:lnTo>
                  <a:lnTo>
                    <a:pt x="98" y="41"/>
                  </a:lnTo>
                  <a:lnTo>
                    <a:pt x="98" y="39"/>
                  </a:lnTo>
                  <a:lnTo>
                    <a:pt x="96" y="39"/>
                  </a:lnTo>
                  <a:lnTo>
                    <a:pt x="98" y="39"/>
                  </a:lnTo>
                  <a:lnTo>
                    <a:pt x="100" y="39"/>
                  </a:lnTo>
                  <a:lnTo>
                    <a:pt x="102" y="37"/>
                  </a:lnTo>
                  <a:lnTo>
                    <a:pt x="102" y="35"/>
                  </a:lnTo>
                  <a:lnTo>
                    <a:pt x="104" y="35"/>
                  </a:lnTo>
                  <a:lnTo>
                    <a:pt x="106" y="35"/>
                  </a:lnTo>
                  <a:lnTo>
                    <a:pt x="106" y="33"/>
                  </a:lnTo>
                  <a:lnTo>
                    <a:pt x="108" y="33"/>
                  </a:lnTo>
                  <a:lnTo>
                    <a:pt x="110" y="31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14" y="31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8" y="31"/>
                  </a:lnTo>
                  <a:lnTo>
                    <a:pt x="118" y="33"/>
                  </a:lnTo>
                  <a:lnTo>
                    <a:pt x="120" y="33"/>
                  </a:lnTo>
                  <a:lnTo>
                    <a:pt x="120" y="35"/>
                  </a:lnTo>
                  <a:lnTo>
                    <a:pt x="122" y="35"/>
                  </a:lnTo>
                  <a:lnTo>
                    <a:pt x="124" y="35"/>
                  </a:lnTo>
                  <a:lnTo>
                    <a:pt x="124" y="37"/>
                  </a:lnTo>
                  <a:lnTo>
                    <a:pt x="126" y="37"/>
                  </a:lnTo>
                  <a:lnTo>
                    <a:pt x="128" y="37"/>
                  </a:lnTo>
                  <a:lnTo>
                    <a:pt x="130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4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6" y="27"/>
                  </a:lnTo>
                  <a:lnTo>
                    <a:pt x="138" y="27"/>
                  </a:lnTo>
                  <a:lnTo>
                    <a:pt x="138" y="25"/>
                  </a:lnTo>
                  <a:lnTo>
                    <a:pt x="138" y="23"/>
                  </a:lnTo>
                  <a:lnTo>
                    <a:pt x="138" y="21"/>
                  </a:lnTo>
                  <a:lnTo>
                    <a:pt x="140" y="21"/>
                  </a:lnTo>
                  <a:lnTo>
                    <a:pt x="140" y="19"/>
                  </a:lnTo>
                  <a:lnTo>
                    <a:pt x="140" y="17"/>
                  </a:lnTo>
                  <a:lnTo>
                    <a:pt x="140" y="15"/>
                  </a:lnTo>
                  <a:lnTo>
                    <a:pt x="142" y="15"/>
                  </a:lnTo>
                  <a:lnTo>
                    <a:pt x="144" y="15"/>
                  </a:lnTo>
                  <a:lnTo>
                    <a:pt x="144" y="13"/>
                  </a:lnTo>
                  <a:lnTo>
                    <a:pt x="146" y="13"/>
                  </a:lnTo>
                  <a:lnTo>
                    <a:pt x="148" y="13"/>
                  </a:lnTo>
                  <a:lnTo>
                    <a:pt x="148" y="11"/>
                  </a:lnTo>
                  <a:lnTo>
                    <a:pt x="150" y="11"/>
                  </a:lnTo>
                  <a:lnTo>
                    <a:pt x="150" y="8"/>
                  </a:lnTo>
                  <a:lnTo>
                    <a:pt x="152" y="11"/>
                  </a:lnTo>
                  <a:lnTo>
                    <a:pt x="154" y="11"/>
                  </a:lnTo>
                  <a:lnTo>
                    <a:pt x="156" y="11"/>
                  </a:lnTo>
                  <a:lnTo>
                    <a:pt x="158" y="8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2"/>
                  </a:lnTo>
                  <a:lnTo>
                    <a:pt x="174" y="4"/>
                  </a:lnTo>
                  <a:lnTo>
                    <a:pt x="176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8354B511-4321-1EFB-7252-C82440CDB0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6600" y="5106988"/>
              <a:ext cx="1919288" cy="1384300"/>
            </a:xfrm>
            <a:custGeom>
              <a:avLst/>
              <a:gdLst>
                <a:gd name="T0" fmla="*/ 34 w 1209"/>
                <a:gd name="T1" fmla="*/ 827 h 872"/>
                <a:gd name="T2" fmla="*/ 198 w 1209"/>
                <a:gd name="T3" fmla="*/ 789 h 872"/>
                <a:gd name="T4" fmla="*/ 242 w 1209"/>
                <a:gd name="T5" fmla="*/ 791 h 872"/>
                <a:gd name="T6" fmla="*/ 260 w 1209"/>
                <a:gd name="T7" fmla="*/ 785 h 872"/>
                <a:gd name="T8" fmla="*/ 262 w 1209"/>
                <a:gd name="T9" fmla="*/ 777 h 872"/>
                <a:gd name="T10" fmla="*/ 116 w 1209"/>
                <a:gd name="T11" fmla="*/ 789 h 872"/>
                <a:gd name="T12" fmla="*/ 98 w 1209"/>
                <a:gd name="T13" fmla="*/ 815 h 872"/>
                <a:gd name="T14" fmla="*/ 78 w 1209"/>
                <a:gd name="T15" fmla="*/ 785 h 872"/>
                <a:gd name="T16" fmla="*/ 134 w 1209"/>
                <a:gd name="T17" fmla="*/ 807 h 872"/>
                <a:gd name="T18" fmla="*/ 156 w 1209"/>
                <a:gd name="T19" fmla="*/ 795 h 872"/>
                <a:gd name="T20" fmla="*/ 162 w 1209"/>
                <a:gd name="T21" fmla="*/ 805 h 872"/>
                <a:gd name="T22" fmla="*/ 290 w 1209"/>
                <a:gd name="T23" fmla="*/ 771 h 872"/>
                <a:gd name="T24" fmla="*/ 214 w 1209"/>
                <a:gd name="T25" fmla="*/ 775 h 872"/>
                <a:gd name="T26" fmla="*/ 222 w 1209"/>
                <a:gd name="T27" fmla="*/ 797 h 872"/>
                <a:gd name="T28" fmla="*/ 194 w 1209"/>
                <a:gd name="T29" fmla="*/ 807 h 872"/>
                <a:gd name="T30" fmla="*/ 190 w 1209"/>
                <a:gd name="T31" fmla="*/ 797 h 872"/>
                <a:gd name="T32" fmla="*/ 200 w 1209"/>
                <a:gd name="T33" fmla="*/ 769 h 872"/>
                <a:gd name="T34" fmla="*/ 258 w 1209"/>
                <a:gd name="T35" fmla="*/ 765 h 872"/>
                <a:gd name="T36" fmla="*/ 493 w 1209"/>
                <a:gd name="T37" fmla="*/ 751 h 872"/>
                <a:gd name="T38" fmla="*/ 483 w 1209"/>
                <a:gd name="T39" fmla="*/ 759 h 872"/>
                <a:gd name="T40" fmla="*/ 436 w 1209"/>
                <a:gd name="T41" fmla="*/ 753 h 872"/>
                <a:gd name="T42" fmla="*/ 469 w 1209"/>
                <a:gd name="T43" fmla="*/ 745 h 872"/>
                <a:gd name="T44" fmla="*/ 555 w 1209"/>
                <a:gd name="T45" fmla="*/ 729 h 872"/>
                <a:gd name="T46" fmla="*/ 416 w 1209"/>
                <a:gd name="T47" fmla="*/ 739 h 872"/>
                <a:gd name="T48" fmla="*/ 398 w 1209"/>
                <a:gd name="T49" fmla="*/ 755 h 872"/>
                <a:gd name="T50" fmla="*/ 370 w 1209"/>
                <a:gd name="T51" fmla="*/ 765 h 872"/>
                <a:gd name="T52" fmla="*/ 336 w 1209"/>
                <a:gd name="T53" fmla="*/ 759 h 872"/>
                <a:gd name="T54" fmla="*/ 380 w 1209"/>
                <a:gd name="T55" fmla="*/ 751 h 872"/>
                <a:gd name="T56" fmla="*/ 408 w 1209"/>
                <a:gd name="T57" fmla="*/ 735 h 872"/>
                <a:gd name="T58" fmla="*/ 408 w 1209"/>
                <a:gd name="T59" fmla="*/ 713 h 872"/>
                <a:gd name="T60" fmla="*/ 723 w 1209"/>
                <a:gd name="T61" fmla="*/ 677 h 872"/>
                <a:gd name="T62" fmla="*/ 761 w 1209"/>
                <a:gd name="T63" fmla="*/ 667 h 872"/>
                <a:gd name="T64" fmla="*/ 793 w 1209"/>
                <a:gd name="T65" fmla="*/ 659 h 872"/>
                <a:gd name="T66" fmla="*/ 771 w 1209"/>
                <a:gd name="T67" fmla="*/ 637 h 872"/>
                <a:gd name="T68" fmla="*/ 795 w 1209"/>
                <a:gd name="T69" fmla="*/ 623 h 872"/>
                <a:gd name="T70" fmla="*/ 869 w 1209"/>
                <a:gd name="T71" fmla="*/ 625 h 872"/>
                <a:gd name="T72" fmla="*/ 911 w 1209"/>
                <a:gd name="T73" fmla="*/ 589 h 872"/>
                <a:gd name="T74" fmla="*/ 943 w 1209"/>
                <a:gd name="T75" fmla="*/ 553 h 872"/>
                <a:gd name="T76" fmla="*/ 917 w 1209"/>
                <a:gd name="T77" fmla="*/ 593 h 872"/>
                <a:gd name="T78" fmla="*/ 873 w 1209"/>
                <a:gd name="T79" fmla="*/ 631 h 872"/>
                <a:gd name="T80" fmla="*/ 1093 w 1209"/>
                <a:gd name="T81" fmla="*/ 523 h 872"/>
                <a:gd name="T82" fmla="*/ 1063 w 1209"/>
                <a:gd name="T83" fmla="*/ 499 h 872"/>
                <a:gd name="T84" fmla="*/ 1057 w 1209"/>
                <a:gd name="T85" fmla="*/ 501 h 872"/>
                <a:gd name="T86" fmla="*/ 1085 w 1209"/>
                <a:gd name="T87" fmla="*/ 497 h 872"/>
                <a:gd name="T88" fmla="*/ 1059 w 1209"/>
                <a:gd name="T89" fmla="*/ 527 h 872"/>
                <a:gd name="T90" fmla="*/ 1083 w 1209"/>
                <a:gd name="T91" fmla="*/ 529 h 872"/>
                <a:gd name="T92" fmla="*/ 1055 w 1209"/>
                <a:gd name="T93" fmla="*/ 545 h 872"/>
                <a:gd name="T94" fmla="*/ 1043 w 1209"/>
                <a:gd name="T95" fmla="*/ 563 h 872"/>
                <a:gd name="T96" fmla="*/ 1013 w 1209"/>
                <a:gd name="T97" fmla="*/ 567 h 872"/>
                <a:gd name="T98" fmla="*/ 963 w 1209"/>
                <a:gd name="T99" fmla="*/ 587 h 872"/>
                <a:gd name="T100" fmla="*/ 979 w 1209"/>
                <a:gd name="T101" fmla="*/ 571 h 872"/>
                <a:gd name="T102" fmla="*/ 1009 w 1209"/>
                <a:gd name="T103" fmla="*/ 557 h 872"/>
                <a:gd name="T104" fmla="*/ 1021 w 1209"/>
                <a:gd name="T105" fmla="*/ 539 h 872"/>
                <a:gd name="T106" fmla="*/ 1043 w 1209"/>
                <a:gd name="T107" fmla="*/ 527 h 872"/>
                <a:gd name="T108" fmla="*/ 1013 w 1209"/>
                <a:gd name="T109" fmla="*/ 511 h 872"/>
                <a:gd name="T110" fmla="*/ 1149 w 1209"/>
                <a:gd name="T111" fmla="*/ 481 h 872"/>
                <a:gd name="T112" fmla="*/ 1193 w 1209"/>
                <a:gd name="T113" fmla="*/ 467 h 872"/>
                <a:gd name="T114" fmla="*/ 1193 w 1209"/>
                <a:gd name="T115" fmla="*/ 467 h 872"/>
                <a:gd name="T116" fmla="*/ 1133 w 1209"/>
                <a:gd name="T117" fmla="*/ 473 h 872"/>
                <a:gd name="T118" fmla="*/ 1207 w 1209"/>
                <a:gd name="T119" fmla="*/ 455 h 872"/>
                <a:gd name="T120" fmla="*/ 1139 w 1209"/>
                <a:gd name="T121" fmla="*/ 469 h 872"/>
                <a:gd name="T122" fmla="*/ 805 w 1209"/>
                <a:gd name="T123" fmla="*/ 98 h 872"/>
                <a:gd name="T124" fmla="*/ 749 w 1209"/>
                <a:gd name="T125" fmla="*/ 1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9" h="872">
                  <a:moveTo>
                    <a:pt x="2" y="862"/>
                  </a:moveTo>
                  <a:lnTo>
                    <a:pt x="4" y="862"/>
                  </a:lnTo>
                  <a:lnTo>
                    <a:pt x="4" y="864"/>
                  </a:lnTo>
                  <a:lnTo>
                    <a:pt x="4" y="866"/>
                  </a:lnTo>
                  <a:lnTo>
                    <a:pt x="4" y="866"/>
                  </a:lnTo>
                  <a:lnTo>
                    <a:pt x="6" y="866"/>
                  </a:lnTo>
                  <a:lnTo>
                    <a:pt x="4" y="866"/>
                  </a:lnTo>
                  <a:lnTo>
                    <a:pt x="4" y="868"/>
                  </a:lnTo>
                  <a:lnTo>
                    <a:pt x="2" y="868"/>
                  </a:lnTo>
                  <a:lnTo>
                    <a:pt x="2" y="870"/>
                  </a:lnTo>
                  <a:lnTo>
                    <a:pt x="0" y="870"/>
                  </a:lnTo>
                  <a:lnTo>
                    <a:pt x="0" y="872"/>
                  </a:lnTo>
                  <a:lnTo>
                    <a:pt x="0" y="870"/>
                  </a:lnTo>
                  <a:lnTo>
                    <a:pt x="0" y="868"/>
                  </a:lnTo>
                  <a:lnTo>
                    <a:pt x="0" y="866"/>
                  </a:lnTo>
                  <a:lnTo>
                    <a:pt x="0" y="866"/>
                  </a:lnTo>
                  <a:lnTo>
                    <a:pt x="0" y="864"/>
                  </a:lnTo>
                  <a:lnTo>
                    <a:pt x="0" y="864"/>
                  </a:lnTo>
                  <a:lnTo>
                    <a:pt x="0" y="862"/>
                  </a:lnTo>
                  <a:lnTo>
                    <a:pt x="2" y="862"/>
                  </a:lnTo>
                  <a:close/>
                  <a:moveTo>
                    <a:pt x="14" y="848"/>
                  </a:moveTo>
                  <a:lnTo>
                    <a:pt x="16" y="848"/>
                  </a:lnTo>
                  <a:lnTo>
                    <a:pt x="16" y="850"/>
                  </a:lnTo>
                  <a:lnTo>
                    <a:pt x="18" y="850"/>
                  </a:lnTo>
                  <a:lnTo>
                    <a:pt x="18" y="852"/>
                  </a:lnTo>
                  <a:lnTo>
                    <a:pt x="18" y="854"/>
                  </a:lnTo>
                  <a:lnTo>
                    <a:pt x="18" y="856"/>
                  </a:lnTo>
                  <a:lnTo>
                    <a:pt x="16" y="856"/>
                  </a:lnTo>
                  <a:lnTo>
                    <a:pt x="16" y="854"/>
                  </a:lnTo>
                  <a:lnTo>
                    <a:pt x="14" y="854"/>
                  </a:lnTo>
                  <a:lnTo>
                    <a:pt x="14" y="856"/>
                  </a:lnTo>
                  <a:lnTo>
                    <a:pt x="14" y="858"/>
                  </a:lnTo>
                  <a:lnTo>
                    <a:pt x="12" y="858"/>
                  </a:lnTo>
                  <a:lnTo>
                    <a:pt x="12" y="860"/>
                  </a:lnTo>
                  <a:lnTo>
                    <a:pt x="12" y="858"/>
                  </a:lnTo>
                  <a:lnTo>
                    <a:pt x="12" y="856"/>
                  </a:lnTo>
                  <a:lnTo>
                    <a:pt x="12" y="854"/>
                  </a:lnTo>
                  <a:lnTo>
                    <a:pt x="14" y="852"/>
                  </a:lnTo>
                  <a:lnTo>
                    <a:pt x="12" y="852"/>
                  </a:lnTo>
                  <a:lnTo>
                    <a:pt x="12" y="850"/>
                  </a:lnTo>
                  <a:lnTo>
                    <a:pt x="12" y="848"/>
                  </a:lnTo>
                  <a:lnTo>
                    <a:pt x="14" y="848"/>
                  </a:lnTo>
                  <a:close/>
                  <a:moveTo>
                    <a:pt x="72" y="836"/>
                  </a:moveTo>
                  <a:lnTo>
                    <a:pt x="70" y="836"/>
                  </a:lnTo>
                  <a:lnTo>
                    <a:pt x="72" y="836"/>
                  </a:lnTo>
                  <a:close/>
                  <a:moveTo>
                    <a:pt x="24" y="821"/>
                  </a:moveTo>
                  <a:lnTo>
                    <a:pt x="26" y="821"/>
                  </a:lnTo>
                  <a:lnTo>
                    <a:pt x="26" y="823"/>
                  </a:lnTo>
                  <a:lnTo>
                    <a:pt x="28" y="823"/>
                  </a:lnTo>
                  <a:lnTo>
                    <a:pt x="30" y="823"/>
                  </a:lnTo>
                  <a:lnTo>
                    <a:pt x="32" y="823"/>
                  </a:lnTo>
                  <a:lnTo>
                    <a:pt x="32" y="825"/>
                  </a:lnTo>
                  <a:lnTo>
                    <a:pt x="34" y="825"/>
                  </a:lnTo>
                  <a:lnTo>
                    <a:pt x="34" y="827"/>
                  </a:lnTo>
                  <a:lnTo>
                    <a:pt x="32" y="827"/>
                  </a:lnTo>
                  <a:lnTo>
                    <a:pt x="32" y="825"/>
                  </a:lnTo>
                  <a:lnTo>
                    <a:pt x="32" y="827"/>
                  </a:lnTo>
                  <a:lnTo>
                    <a:pt x="30" y="827"/>
                  </a:lnTo>
                  <a:lnTo>
                    <a:pt x="30" y="825"/>
                  </a:lnTo>
                  <a:lnTo>
                    <a:pt x="30" y="827"/>
                  </a:lnTo>
                  <a:lnTo>
                    <a:pt x="28" y="827"/>
                  </a:lnTo>
                  <a:lnTo>
                    <a:pt x="28" y="825"/>
                  </a:lnTo>
                  <a:lnTo>
                    <a:pt x="26" y="827"/>
                  </a:lnTo>
                  <a:lnTo>
                    <a:pt x="26" y="825"/>
                  </a:lnTo>
                  <a:lnTo>
                    <a:pt x="26" y="823"/>
                  </a:lnTo>
                  <a:lnTo>
                    <a:pt x="24" y="823"/>
                  </a:lnTo>
                  <a:lnTo>
                    <a:pt x="24" y="821"/>
                  </a:lnTo>
                  <a:close/>
                  <a:moveTo>
                    <a:pt x="8" y="821"/>
                  </a:moveTo>
                  <a:lnTo>
                    <a:pt x="8" y="823"/>
                  </a:lnTo>
                  <a:lnTo>
                    <a:pt x="6" y="821"/>
                  </a:lnTo>
                  <a:lnTo>
                    <a:pt x="6" y="819"/>
                  </a:lnTo>
                  <a:lnTo>
                    <a:pt x="8" y="821"/>
                  </a:lnTo>
                  <a:close/>
                  <a:moveTo>
                    <a:pt x="48" y="817"/>
                  </a:moveTo>
                  <a:lnTo>
                    <a:pt x="48" y="819"/>
                  </a:lnTo>
                  <a:lnTo>
                    <a:pt x="48" y="821"/>
                  </a:lnTo>
                  <a:lnTo>
                    <a:pt x="48" y="819"/>
                  </a:lnTo>
                  <a:lnTo>
                    <a:pt x="46" y="819"/>
                  </a:lnTo>
                  <a:lnTo>
                    <a:pt x="46" y="821"/>
                  </a:lnTo>
                  <a:lnTo>
                    <a:pt x="46" y="819"/>
                  </a:lnTo>
                  <a:lnTo>
                    <a:pt x="46" y="817"/>
                  </a:lnTo>
                  <a:lnTo>
                    <a:pt x="48" y="817"/>
                  </a:lnTo>
                  <a:close/>
                  <a:moveTo>
                    <a:pt x="42" y="817"/>
                  </a:moveTo>
                  <a:lnTo>
                    <a:pt x="44" y="817"/>
                  </a:lnTo>
                  <a:lnTo>
                    <a:pt x="44" y="819"/>
                  </a:lnTo>
                  <a:lnTo>
                    <a:pt x="42" y="819"/>
                  </a:lnTo>
                  <a:lnTo>
                    <a:pt x="40" y="819"/>
                  </a:lnTo>
                  <a:lnTo>
                    <a:pt x="38" y="819"/>
                  </a:lnTo>
                  <a:lnTo>
                    <a:pt x="38" y="817"/>
                  </a:lnTo>
                  <a:lnTo>
                    <a:pt x="40" y="817"/>
                  </a:lnTo>
                  <a:lnTo>
                    <a:pt x="42" y="817"/>
                  </a:lnTo>
                  <a:lnTo>
                    <a:pt x="42" y="817"/>
                  </a:lnTo>
                  <a:lnTo>
                    <a:pt x="42" y="817"/>
                  </a:lnTo>
                  <a:close/>
                  <a:moveTo>
                    <a:pt x="162" y="805"/>
                  </a:moveTo>
                  <a:lnTo>
                    <a:pt x="162" y="807"/>
                  </a:lnTo>
                  <a:lnTo>
                    <a:pt x="162" y="805"/>
                  </a:lnTo>
                  <a:close/>
                  <a:moveTo>
                    <a:pt x="198" y="793"/>
                  </a:moveTo>
                  <a:lnTo>
                    <a:pt x="196" y="793"/>
                  </a:lnTo>
                  <a:lnTo>
                    <a:pt x="196" y="791"/>
                  </a:lnTo>
                  <a:lnTo>
                    <a:pt x="198" y="791"/>
                  </a:lnTo>
                  <a:lnTo>
                    <a:pt x="198" y="793"/>
                  </a:lnTo>
                  <a:close/>
                  <a:moveTo>
                    <a:pt x="194" y="791"/>
                  </a:moveTo>
                  <a:lnTo>
                    <a:pt x="196" y="791"/>
                  </a:lnTo>
                  <a:lnTo>
                    <a:pt x="196" y="793"/>
                  </a:lnTo>
                  <a:lnTo>
                    <a:pt x="194" y="793"/>
                  </a:lnTo>
                  <a:lnTo>
                    <a:pt x="194" y="791"/>
                  </a:lnTo>
                  <a:lnTo>
                    <a:pt x="194" y="791"/>
                  </a:lnTo>
                  <a:lnTo>
                    <a:pt x="194" y="791"/>
                  </a:lnTo>
                  <a:close/>
                  <a:moveTo>
                    <a:pt x="198" y="789"/>
                  </a:moveTo>
                  <a:lnTo>
                    <a:pt x="198" y="791"/>
                  </a:lnTo>
                  <a:lnTo>
                    <a:pt x="196" y="791"/>
                  </a:lnTo>
                  <a:lnTo>
                    <a:pt x="196" y="789"/>
                  </a:lnTo>
                  <a:lnTo>
                    <a:pt x="198" y="789"/>
                  </a:lnTo>
                  <a:close/>
                  <a:moveTo>
                    <a:pt x="28" y="787"/>
                  </a:moveTo>
                  <a:lnTo>
                    <a:pt x="30" y="787"/>
                  </a:lnTo>
                  <a:lnTo>
                    <a:pt x="30" y="789"/>
                  </a:lnTo>
                  <a:lnTo>
                    <a:pt x="32" y="789"/>
                  </a:lnTo>
                  <a:lnTo>
                    <a:pt x="32" y="791"/>
                  </a:lnTo>
                  <a:lnTo>
                    <a:pt x="34" y="791"/>
                  </a:lnTo>
                  <a:lnTo>
                    <a:pt x="34" y="793"/>
                  </a:lnTo>
                  <a:lnTo>
                    <a:pt x="34" y="795"/>
                  </a:lnTo>
                  <a:lnTo>
                    <a:pt x="34" y="797"/>
                  </a:lnTo>
                  <a:lnTo>
                    <a:pt x="32" y="797"/>
                  </a:lnTo>
                  <a:lnTo>
                    <a:pt x="32" y="799"/>
                  </a:lnTo>
                  <a:lnTo>
                    <a:pt x="30" y="799"/>
                  </a:lnTo>
                  <a:lnTo>
                    <a:pt x="28" y="799"/>
                  </a:lnTo>
                  <a:lnTo>
                    <a:pt x="26" y="799"/>
                  </a:lnTo>
                  <a:lnTo>
                    <a:pt x="26" y="797"/>
                  </a:lnTo>
                  <a:lnTo>
                    <a:pt x="24" y="797"/>
                  </a:lnTo>
                  <a:lnTo>
                    <a:pt x="24" y="795"/>
                  </a:lnTo>
                  <a:lnTo>
                    <a:pt x="22" y="795"/>
                  </a:lnTo>
                  <a:lnTo>
                    <a:pt x="22" y="793"/>
                  </a:lnTo>
                  <a:lnTo>
                    <a:pt x="22" y="791"/>
                  </a:lnTo>
                  <a:lnTo>
                    <a:pt x="24" y="791"/>
                  </a:lnTo>
                  <a:lnTo>
                    <a:pt x="24" y="789"/>
                  </a:lnTo>
                  <a:lnTo>
                    <a:pt x="24" y="787"/>
                  </a:lnTo>
                  <a:lnTo>
                    <a:pt x="26" y="787"/>
                  </a:lnTo>
                  <a:lnTo>
                    <a:pt x="28" y="787"/>
                  </a:lnTo>
                  <a:close/>
                  <a:moveTo>
                    <a:pt x="196" y="787"/>
                  </a:moveTo>
                  <a:lnTo>
                    <a:pt x="196" y="785"/>
                  </a:lnTo>
                  <a:lnTo>
                    <a:pt x="196" y="787"/>
                  </a:lnTo>
                  <a:close/>
                  <a:moveTo>
                    <a:pt x="272" y="785"/>
                  </a:moveTo>
                  <a:lnTo>
                    <a:pt x="272" y="787"/>
                  </a:lnTo>
                  <a:lnTo>
                    <a:pt x="272" y="785"/>
                  </a:lnTo>
                  <a:lnTo>
                    <a:pt x="270" y="785"/>
                  </a:lnTo>
                  <a:lnTo>
                    <a:pt x="272" y="785"/>
                  </a:lnTo>
                  <a:close/>
                  <a:moveTo>
                    <a:pt x="242" y="783"/>
                  </a:moveTo>
                  <a:lnTo>
                    <a:pt x="242" y="785"/>
                  </a:lnTo>
                  <a:lnTo>
                    <a:pt x="240" y="785"/>
                  </a:lnTo>
                  <a:lnTo>
                    <a:pt x="240" y="787"/>
                  </a:lnTo>
                  <a:lnTo>
                    <a:pt x="238" y="787"/>
                  </a:lnTo>
                  <a:lnTo>
                    <a:pt x="236" y="787"/>
                  </a:lnTo>
                  <a:lnTo>
                    <a:pt x="234" y="787"/>
                  </a:lnTo>
                  <a:lnTo>
                    <a:pt x="236" y="787"/>
                  </a:lnTo>
                  <a:lnTo>
                    <a:pt x="238" y="787"/>
                  </a:lnTo>
                  <a:lnTo>
                    <a:pt x="240" y="787"/>
                  </a:lnTo>
                  <a:lnTo>
                    <a:pt x="240" y="789"/>
                  </a:lnTo>
                  <a:lnTo>
                    <a:pt x="238" y="789"/>
                  </a:lnTo>
                  <a:lnTo>
                    <a:pt x="238" y="791"/>
                  </a:lnTo>
                  <a:lnTo>
                    <a:pt x="238" y="789"/>
                  </a:lnTo>
                  <a:lnTo>
                    <a:pt x="240" y="789"/>
                  </a:lnTo>
                  <a:lnTo>
                    <a:pt x="242" y="789"/>
                  </a:lnTo>
                  <a:lnTo>
                    <a:pt x="242" y="791"/>
                  </a:lnTo>
                  <a:lnTo>
                    <a:pt x="242" y="793"/>
                  </a:lnTo>
                  <a:lnTo>
                    <a:pt x="240" y="793"/>
                  </a:lnTo>
                  <a:lnTo>
                    <a:pt x="242" y="793"/>
                  </a:lnTo>
                  <a:lnTo>
                    <a:pt x="242" y="795"/>
                  </a:lnTo>
                  <a:lnTo>
                    <a:pt x="240" y="795"/>
                  </a:lnTo>
                  <a:lnTo>
                    <a:pt x="240" y="797"/>
                  </a:lnTo>
                  <a:lnTo>
                    <a:pt x="240" y="799"/>
                  </a:lnTo>
                  <a:lnTo>
                    <a:pt x="240" y="801"/>
                  </a:lnTo>
                  <a:lnTo>
                    <a:pt x="240" y="799"/>
                  </a:lnTo>
                  <a:lnTo>
                    <a:pt x="238" y="799"/>
                  </a:lnTo>
                  <a:lnTo>
                    <a:pt x="238" y="797"/>
                  </a:lnTo>
                  <a:lnTo>
                    <a:pt x="236" y="797"/>
                  </a:lnTo>
                  <a:lnTo>
                    <a:pt x="238" y="799"/>
                  </a:lnTo>
                  <a:lnTo>
                    <a:pt x="238" y="801"/>
                  </a:lnTo>
                  <a:lnTo>
                    <a:pt x="236" y="801"/>
                  </a:lnTo>
                  <a:lnTo>
                    <a:pt x="234" y="801"/>
                  </a:lnTo>
                  <a:lnTo>
                    <a:pt x="234" y="799"/>
                  </a:lnTo>
                  <a:lnTo>
                    <a:pt x="234" y="801"/>
                  </a:lnTo>
                  <a:lnTo>
                    <a:pt x="232" y="801"/>
                  </a:lnTo>
                  <a:lnTo>
                    <a:pt x="232" y="799"/>
                  </a:lnTo>
                  <a:lnTo>
                    <a:pt x="232" y="801"/>
                  </a:lnTo>
                  <a:lnTo>
                    <a:pt x="230" y="801"/>
                  </a:lnTo>
                  <a:lnTo>
                    <a:pt x="230" y="799"/>
                  </a:lnTo>
                  <a:lnTo>
                    <a:pt x="230" y="797"/>
                  </a:lnTo>
                  <a:lnTo>
                    <a:pt x="232" y="795"/>
                  </a:lnTo>
                  <a:lnTo>
                    <a:pt x="230" y="795"/>
                  </a:lnTo>
                  <a:lnTo>
                    <a:pt x="230" y="793"/>
                  </a:lnTo>
                  <a:lnTo>
                    <a:pt x="230" y="791"/>
                  </a:lnTo>
                  <a:lnTo>
                    <a:pt x="230" y="789"/>
                  </a:lnTo>
                  <a:lnTo>
                    <a:pt x="232" y="787"/>
                  </a:lnTo>
                  <a:lnTo>
                    <a:pt x="230" y="787"/>
                  </a:lnTo>
                  <a:lnTo>
                    <a:pt x="228" y="785"/>
                  </a:lnTo>
                  <a:lnTo>
                    <a:pt x="228" y="783"/>
                  </a:lnTo>
                  <a:lnTo>
                    <a:pt x="230" y="783"/>
                  </a:lnTo>
                  <a:lnTo>
                    <a:pt x="232" y="783"/>
                  </a:lnTo>
                  <a:lnTo>
                    <a:pt x="234" y="781"/>
                  </a:lnTo>
                  <a:lnTo>
                    <a:pt x="234" y="783"/>
                  </a:lnTo>
                  <a:lnTo>
                    <a:pt x="236" y="783"/>
                  </a:lnTo>
                  <a:lnTo>
                    <a:pt x="238" y="783"/>
                  </a:lnTo>
                  <a:lnTo>
                    <a:pt x="238" y="781"/>
                  </a:lnTo>
                  <a:lnTo>
                    <a:pt x="240" y="781"/>
                  </a:lnTo>
                  <a:lnTo>
                    <a:pt x="240" y="783"/>
                  </a:lnTo>
                  <a:lnTo>
                    <a:pt x="242" y="783"/>
                  </a:lnTo>
                  <a:close/>
                  <a:moveTo>
                    <a:pt x="248" y="781"/>
                  </a:moveTo>
                  <a:lnTo>
                    <a:pt x="250" y="781"/>
                  </a:lnTo>
                  <a:lnTo>
                    <a:pt x="250" y="783"/>
                  </a:lnTo>
                  <a:lnTo>
                    <a:pt x="252" y="783"/>
                  </a:lnTo>
                  <a:lnTo>
                    <a:pt x="252" y="785"/>
                  </a:lnTo>
                  <a:lnTo>
                    <a:pt x="252" y="787"/>
                  </a:lnTo>
                  <a:lnTo>
                    <a:pt x="254" y="787"/>
                  </a:lnTo>
                  <a:lnTo>
                    <a:pt x="254" y="785"/>
                  </a:lnTo>
                  <a:lnTo>
                    <a:pt x="256" y="783"/>
                  </a:lnTo>
                  <a:lnTo>
                    <a:pt x="258" y="785"/>
                  </a:lnTo>
                  <a:lnTo>
                    <a:pt x="260" y="785"/>
                  </a:lnTo>
                  <a:lnTo>
                    <a:pt x="262" y="785"/>
                  </a:lnTo>
                  <a:lnTo>
                    <a:pt x="262" y="787"/>
                  </a:lnTo>
                  <a:lnTo>
                    <a:pt x="262" y="789"/>
                  </a:lnTo>
                  <a:lnTo>
                    <a:pt x="262" y="791"/>
                  </a:lnTo>
                  <a:lnTo>
                    <a:pt x="264" y="791"/>
                  </a:lnTo>
                  <a:lnTo>
                    <a:pt x="262" y="791"/>
                  </a:lnTo>
                  <a:lnTo>
                    <a:pt x="262" y="789"/>
                  </a:lnTo>
                  <a:lnTo>
                    <a:pt x="262" y="787"/>
                  </a:lnTo>
                  <a:lnTo>
                    <a:pt x="260" y="787"/>
                  </a:lnTo>
                  <a:lnTo>
                    <a:pt x="260" y="789"/>
                  </a:lnTo>
                  <a:lnTo>
                    <a:pt x="258" y="789"/>
                  </a:lnTo>
                  <a:lnTo>
                    <a:pt x="256" y="789"/>
                  </a:lnTo>
                  <a:lnTo>
                    <a:pt x="256" y="787"/>
                  </a:lnTo>
                  <a:lnTo>
                    <a:pt x="254" y="789"/>
                  </a:lnTo>
                  <a:lnTo>
                    <a:pt x="254" y="787"/>
                  </a:lnTo>
                  <a:lnTo>
                    <a:pt x="254" y="789"/>
                  </a:lnTo>
                  <a:lnTo>
                    <a:pt x="256" y="791"/>
                  </a:lnTo>
                  <a:lnTo>
                    <a:pt x="256" y="793"/>
                  </a:lnTo>
                  <a:lnTo>
                    <a:pt x="254" y="793"/>
                  </a:lnTo>
                  <a:lnTo>
                    <a:pt x="254" y="791"/>
                  </a:lnTo>
                  <a:lnTo>
                    <a:pt x="252" y="791"/>
                  </a:lnTo>
                  <a:lnTo>
                    <a:pt x="252" y="789"/>
                  </a:lnTo>
                  <a:lnTo>
                    <a:pt x="252" y="787"/>
                  </a:lnTo>
                  <a:lnTo>
                    <a:pt x="250" y="787"/>
                  </a:lnTo>
                  <a:lnTo>
                    <a:pt x="250" y="789"/>
                  </a:lnTo>
                  <a:lnTo>
                    <a:pt x="250" y="791"/>
                  </a:lnTo>
                  <a:lnTo>
                    <a:pt x="250" y="793"/>
                  </a:lnTo>
                  <a:lnTo>
                    <a:pt x="250" y="795"/>
                  </a:lnTo>
                  <a:lnTo>
                    <a:pt x="252" y="795"/>
                  </a:lnTo>
                  <a:lnTo>
                    <a:pt x="250" y="795"/>
                  </a:lnTo>
                  <a:lnTo>
                    <a:pt x="248" y="795"/>
                  </a:lnTo>
                  <a:lnTo>
                    <a:pt x="248" y="793"/>
                  </a:lnTo>
                  <a:lnTo>
                    <a:pt x="250" y="793"/>
                  </a:lnTo>
                  <a:lnTo>
                    <a:pt x="250" y="791"/>
                  </a:lnTo>
                  <a:lnTo>
                    <a:pt x="248" y="791"/>
                  </a:lnTo>
                  <a:lnTo>
                    <a:pt x="246" y="791"/>
                  </a:lnTo>
                  <a:lnTo>
                    <a:pt x="246" y="789"/>
                  </a:lnTo>
                  <a:lnTo>
                    <a:pt x="244" y="791"/>
                  </a:lnTo>
                  <a:lnTo>
                    <a:pt x="244" y="789"/>
                  </a:lnTo>
                  <a:lnTo>
                    <a:pt x="244" y="787"/>
                  </a:lnTo>
                  <a:lnTo>
                    <a:pt x="246" y="787"/>
                  </a:lnTo>
                  <a:lnTo>
                    <a:pt x="246" y="785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6" y="783"/>
                  </a:lnTo>
                  <a:lnTo>
                    <a:pt x="244" y="783"/>
                  </a:lnTo>
                  <a:lnTo>
                    <a:pt x="244" y="781"/>
                  </a:lnTo>
                  <a:lnTo>
                    <a:pt x="246" y="781"/>
                  </a:lnTo>
                  <a:lnTo>
                    <a:pt x="248" y="781"/>
                  </a:lnTo>
                  <a:close/>
                  <a:moveTo>
                    <a:pt x="264" y="775"/>
                  </a:moveTo>
                  <a:lnTo>
                    <a:pt x="264" y="777"/>
                  </a:lnTo>
                  <a:lnTo>
                    <a:pt x="266" y="777"/>
                  </a:lnTo>
                  <a:lnTo>
                    <a:pt x="264" y="777"/>
                  </a:lnTo>
                  <a:lnTo>
                    <a:pt x="262" y="777"/>
                  </a:lnTo>
                  <a:lnTo>
                    <a:pt x="262" y="779"/>
                  </a:lnTo>
                  <a:lnTo>
                    <a:pt x="264" y="779"/>
                  </a:lnTo>
                  <a:lnTo>
                    <a:pt x="266" y="779"/>
                  </a:lnTo>
                  <a:lnTo>
                    <a:pt x="264" y="779"/>
                  </a:lnTo>
                  <a:lnTo>
                    <a:pt x="266" y="781"/>
                  </a:lnTo>
                  <a:lnTo>
                    <a:pt x="266" y="779"/>
                  </a:lnTo>
                  <a:lnTo>
                    <a:pt x="268" y="779"/>
                  </a:lnTo>
                  <a:lnTo>
                    <a:pt x="268" y="781"/>
                  </a:lnTo>
                  <a:lnTo>
                    <a:pt x="268" y="783"/>
                  </a:lnTo>
                  <a:lnTo>
                    <a:pt x="268" y="785"/>
                  </a:lnTo>
                  <a:lnTo>
                    <a:pt x="266" y="785"/>
                  </a:lnTo>
                  <a:lnTo>
                    <a:pt x="264" y="785"/>
                  </a:lnTo>
                  <a:lnTo>
                    <a:pt x="264" y="783"/>
                  </a:lnTo>
                  <a:lnTo>
                    <a:pt x="262" y="783"/>
                  </a:lnTo>
                  <a:lnTo>
                    <a:pt x="260" y="783"/>
                  </a:lnTo>
                  <a:lnTo>
                    <a:pt x="258" y="783"/>
                  </a:lnTo>
                  <a:lnTo>
                    <a:pt x="258" y="781"/>
                  </a:lnTo>
                  <a:lnTo>
                    <a:pt x="256" y="781"/>
                  </a:lnTo>
                  <a:lnTo>
                    <a:pt x="254" y="781"/>
                  </a:lnTo>
                  <a:lnTo>
                    <a:pt x="254" y="779"/>
                  </a:lnTo>
                  <a:lnTo>
                    <a:pt x="256" y="779"/>
                  </a:lnTo>
                  <a:lnTo>
                    <a:pt x="258" y="777"/>
                  </a:lnTo>
                  <a:lnTo>
                    <a:pt x="260" y="777"/>
                  </a:lnTo>
                  <a:lnTo>
                    <a:pt x="262" y="777"/>
                  </a:lnTo>
                  <a:lnTo>
                    <a:pt x="264" y="775"/>
                  </a:lnTo>
                  <a:close/>
                  <a:moveTo>
                    <a:pt x="88" y="775"/>
                  </a:moveTo>
                  <a:lnTo>
                    <a:pt x="90" y="775"/>
                  </a:lnTo>
                  <a:lnTo>
                    <a:pt x="92" y="775"/>
                  </a:lnTo>
                  <a:lnTo>
                    <a:pt x="94" y="775"/>
                  </a:lnTo>
                  <a:lnTo>
                    <a:pt x="96" y="775"/>
                  </a:lnTo>
                  <a:lnTo>
                    <a:pt x="96" y="777"/>
                  </a:lnTo>
                  <a:lnTo>
                    <a:pt x="98" y="775"/>
                  </a:lnTo>
                  <a:lnTo>
                    <a:pt x="98" y="775"/>
                  </a:lnTo>
                  <a:lnTo>
                    <a:pt x="98" y="777"/>
                  </a:lnTo>
                  <a:lnTo>
                    <a:pt x="100" y="777"/>
                  </a:lnTo>
                  <a:lnTo>
                    <a:pt x="100" y="779"/>
                  </a:lnTo>
                  <a:lnTo>
                    <a:pt x="102" y="779"/>
                  </a:lnTo>
                  <a:lnTo>
                    <a:pt x="102" y="781"/>
                  </a:lnTo>
                  <a:lnTo>
                    <a:pt x="102" y="783"/>
                  </a:lnTo>
                  <a:lnTo>
                    <a:pt x="102" y="785"/>
                  </a:lnTo>
                  <a:lnTo>
                    <a:pt x="104" y="785"/>
                  </a:lnTo>
                  <a:lnTo>
                    <a:pt x="106" y="785"/>
                  </a:lnTo>
                  <a:lnTo>
                    <a:pt x="108" y="785"/>
                  </a:lnTo>
                  <a:lnTo>
                    <a:pt x="106" y="787"/>
                  </a:lnTo>
                  <a:lnTo>
                    <a:pt x="106" y="789"/>
                  </a:lnTo>
                  <a:lnTo>
                    <a:pt x="108" y="789"/>
                  </a:lnTo>
                  <a:lnTo>
                    <a:pt x="108" y="787"/>
                  </a:lnTo>
                  <a:lnTo>
                    <a:pt x="110" y="787"/>
                  </a:lnTo>
                  <a:lnTo>
                    <a:pt x="112" y="787"/>
                  </a:lnTo>
                  <a:lnTo>
                    <a:pt x="112" y="785"/>
                  </a:lnTo>
                  <a:lnTo>
                    <a:pt x="114" y="785"/>
                  </a:lnTo>
                  <a:lnTo>
                    <a:pt x="114" y="787"/>
                  </a:lnTo>
                  <a:lnTo>
                    <a:pt x="116" y="787"/>
                  </a:lnTo>
                  <a:lnTo>
                    <a:pt x="116" y="789"/>
                  </a:lnTo>
                  <a:lnTo>
                    <a:pt x="118" y="789"/>
                  </a:lnTo>
                  <a:lnTo>
                    <a:pt x="118" y="787"/>
                  </a:lnTo>
                  <a:lnTo>
                    <a:pt x="120" y="787"/>
                  </a:lnTo>
                  <a:lnTo>
                    <a:pt x="122" y="787"/>
                  </a:lnTo>
                  <a:lnTo>
                    <a:pt x="122" y="785"/>
                  </a:lnTo>
                  <a:lnTo>
                    <a:pt x="124" y="785"/>
                  </a:lnTo>
                  <a:lnTo>
                    <a:pt x="126" y="785"/>
                  </a:lnTo>
                  <a:lnTo>
                    <a:pt x="128" y="785"/>
                  </a:lnTo>
                  <a:lnTo>
                    <a:pt x="128" y="787"/>
                  </a:lnTo>
                  <a:lnTo>
                    <a:pt x="126" y="787"/>
                  </a:lnTo>
                  <a:lnTo>
                    <a:pt x="126" y="789"/>
                  </a:lnTo>
                  <a:lnTo>
                    <a:pt x="124" y="789"/>
                  </a:lnTo>
                  <a:lnTo>
                    <a:pt x="122" y="789"/>
                  </a:lnTo>
                  <a:lnTo>
                    <a:pt x="122" y="791"/>
                  </a:lnTo>
                  <a:lnTo>
                    <a:pt x="122" y="789"/>
                  </a:lnTo>
                  <a:lnTo>
                    <a:pt x="120" y="789"/>
                  </a:lnTo>
                  <a:lnTo>
                    <a:pt x="118" y="789"/>
                  </a:lnTo>
                  <a:lnTo>
                    <a:pt x="118" y="791"/>
                  </a:lnTo>
                  <a:lnTo>
                    <a:pt x="116" y="791"/>
                  </a:lnTo>
                  <a:lnTo>
                    <a:pt x="114" y="791"/>
                  </a:lnTo>
                  <a:lnTo>
                    <a:pt x="114" y="793"/>
                  </a:lnTo>
                  <a:lnTo>
                    <a:pt x="112" y="793"/>
                  </a:lnTo>
                  <a:lnTo>
                    <a:pt x="110" y="793"/>
                  </a:lnTo>
                  <a:lnTo>
                    <a:pt x="110" y="795"/>
                  </a:lnTo>
                  <a:lnTo>
                    <a:pt x="112" y="795"/>
                  </a:lnTo>
                  <a:lnTo>
                    <a:pt x="114" y="797"/>
                  </a:lnTo>
                  <a:lnTo>
                    <a:pt x="112" y="797"/>
                  </a:lnTo>
                  <a:lnTo>
                    <a:pt x="110" y="799"/>
                  </a:lnTo>
                  <a:lnTo>
                    <a:pt x="110" y="801"/>
                  </a:lnTo>
                  <a:lnTo>
                    <a:pt x="108" y="801"/>
                  </a:lnTo>
                  <a:lnTo>
                    <a:pt x="108" y="803"/>
                  </a:lnTo>
                  <a:lnTo>
                    <a:pt x="110" y="803"/>
                  </a:lnTo>
                  <a:lnTo>
                    <a:pt x="110" y="805"/>
                  </a:lnTo>
                  <a:lnTo>
                    <a:pt x="108" y="805"/>
                  </a:lnTo>
                  <a:lnTo>
                    <a:pt x="108" y="807"/>
                  </a:lnTo>
                  <a:lnTo>
                    <a:pt x="108" y="809"/>
                  </a:lnTo>
                  <a:lnTo>
                    <a:pt x="106" y="809"/>
                  </a:lnTo>
                  <a:lnTo>
                    <a:pt x="104" y="809"/>
                  </a:lnTo>
                  <a:lnTo>
                    <a:pt x="104" y="807"/>
                  </a:lnTo>
                  <a:lnTo>
                    <a:pt x="102" y="807"/>
                  </a:lnTo>
                  <a:lnTo>
                    <a:pt x="104" y="809"/>
                  </a:lnTo>
                  <a:lnTo>
                    <a:pt x="102" y="809"/>
                  </a:lnTo>
                  <a:lnTo>
                    <a:pt x="102" y="811"/>
                  </a:lnTo>
                  <a:lnTo>
                    <a:pt x="100" y="813"/>
                  </a:lnTo>
                  <a:lnTo>
                    <a:pt x="102" y="815"/>
                  </a:lnTo>
                  <a:lnTo>
                    <a:pt x="102" y="817"/>
                  </a:lnTo>
                  <a:lnTo>
                    <a:pt x="102" y="817"/>
                  </a:lnTo>
                  <a:lnTo>
                    <a:pt x="104" y="817"/>
                  </a:lnTo>
                  <a:lnTo>
                    <a:pt x="102" y="817"/>
                  </a:lnTo>
                  <a:lnTo>
                    <a:pt x="102" y="819"/>
                  </a:lnTo>
                  <a:lnTo>
                    <a:pt x="102" y="817"/>
                  </a:lnTo>
                  <a:lnTo>
                    <a:pt x="100" y="817"/>
                  </a:lnTo>
                  <a:lnTo>
                    <a:pt x="98" y="817"/>
                  </a:lnTo>
                  <a:lnTo>
                    <a:pt x="98" y="815"/>
                  </a:lnTo>
                  <a:lnTo>
                    <a:pt x="98" y="813"/>
                  </a:lnTo>
                  <a:lnTo>
                    <a:pt x="98" y="813"/>
                  </a:lnTo>
                  <a:lnTo>
                    <a:pt x="98" y="815"/>
                  </a:lnTo>
                  <a:lnTo>
                    <a:pt x="96" y="815"/>
                  </a:lnTo>
                  <a:lnTo>
                    <a:pt x="96" y="813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4" y="813"/>
                  </a:lnTo>
                  <a:lnTo>
                    <a:pt x="94" y="811"/>
                  </a:lnTo>
                  <a:lnTo>
                    <a:pt x="92" y="811"/>
                  </a:lnTo>
                  <a:lnTo>
                    <a:pt x="90" y="811"/>
                  </a:lnTo>
                  <a:lnTo>
                    <a:pt x="88" y="811"/>
                  </a:lnTo>
                  <a:lnTo>
                    <a:pt x="86" y="811"/>
                  </a:lnTo>
                  <a:lnTo>
                    <a:pt x="86" y="809"/>
                  </a:lnTo>
                  <a:lnTo>
                    <a:pt x="88" y="807"/>
                  </a:lnTo>
                  <a:lnTo>
                    <a:pt x="88" y="805"/>
                  </a:lnTo>
                  <a:lnTo>
                    <a:pt x="86" y="805"/>
                  </a:lnTo>
                  <a:lnTo>
                    <a:pt x="88" y="805"/>
                  </a:lnTo>
                  <a:lnTo>
                    <a:pt x="90" y="805"/>
                  </a:lnTo>
                  <a:lnTo>
                    <a:pt x="92" y="805"/>
                  </a:lnTo>
                  <a:lnTo>
                    <a:pt x="94" y="805"/>
                  </a:lnTo>
                  <a:lnTo>
                    <a:pt x="96" y="805"/>
                  </a:lnTo>
                  <a:lnTo>
                    <a:pt x="96" y="803"/>
                  </a:lnTo>
                  <a:lnTo>
                    <a:pt x="98" y="803"/>
                  </a:lnTo>
                  <a:lnTo>
                    <a:pt x="98" y="803"/>
                  </a:lnTo>
                  <a:lnTo>
                    <a:pt x="98" y="801"/>
                  </a:lnTo>
                  <a:lnTo>
                    <a:pt x="100" y="801"/>
                  </a:lnTo>
                  <a:lnTo>
                    <a:pt x="100" y="799"/>
                  </a:lnTo>
                  <a:lnTo>
                    <a:pt x="98" y="799"/>
                  </a:lnTo>
                  <a:lnTo>
                    <a:pt x="100" y="799"/>
                  </a:lnTo>
                  <a:lnTo>
                    <a:pt x="100" y="797"/>
                  </a:lnTo>
                  <a:lnTo>
                    <a:pt x="98" y="797"/>
                  </a:lnTo>
                  <a:lnTo>
                    <a:pt x="98" y="795"/>
                  </a:lnTo>
                  <a:lnTo>
                    <a:pt x="98" y="795"/>
                  </a:lnTo>
                  <a:lnTo>
                    <a:pt x="96" y="795"/>
                  </a:lnTo>
                  <a:lnTo>
                    <a:pt x="96" y="793"/>
                  </a:lnTo>
                  <a:lnTo>
                    <a:pt x="94" y="793"/>
                  </a:lnTo>
                  <a:lnTo>
                    <a:pt x="94" y="795"/>
                  </a:lnTo>
                  <a:lnTo>
                    <a:pt x="92" y="795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2" y="793"/>
                  </a:lnTo>
                  <a:lnTo>
                    <a:pt x="90" y="793"/>
                  </a:lnTo>
                  <a:lnTo>
                    <a:pt x="90" y="791"/>
                  </a:lnTo>
                  <a:lnTo>
                    <a:pt x="88" y="791"/>
                  </a:lnTo>
                  <a:lnTo>
                    <a:pt x="90" y="791"/>
                  </a:lnTo>
                  <a:lnTo>
                    <a:pt x="88" y="789"/>
                  </a:lnTo>
                  <a:lnTo>
                    <a:pt x="86" y="789"/>
                  </a:lnTo>
                  <a:lnTo>
                    <a:pt x="86" y="787"/>
                  </a:lnTo>
                  <a:lnTo>
                    <a:pt x="84" y="787"/>
                  </a:lnTo>
                  <a:lnTo>
                    <a:pt x="82" y="787"/>
                  </a:lnTo>
                  <a:lnTo>
                    <a:pt x="82" y="785"/>
                  </a:lnTo>
                  <a:lnTo>
                    <a:pt x="80" y="785"/>
                  </a:lnTo>
                  <a:lnTo>
                    <a:pt x="78" y="785"/>
                  </a:lnTo>
                  <a:lnTo>
                    <a:pt x="78" y="783"/>
                  </a:lnTo>
                  <a:lnTo>
                    <a:pt x="76" y="783"/>
                  </a:lnTo>
                  <a:lnTo>
                    <a:pt x="76" y="781"/>
                  </a:lnTo>
                  <a:lnTo>
                    <a:pt x="78" y="779"/>
                  </a:lnTo>
                  <a:lnTo>
                    <a:pt x="78" y="777"/>
                  </a:lnTo>
                  <a:lnTo>
                    <a:pt x="80" y="777"/>
                  </a:lnTo>
                  <a:lnTo>
                    <a:pt x="82" y="775"/>
                  </a:lnTo>
                  <a:lnTo>
                    <a:pt x="84" y="775"/>
                  </a:lnTo>
                  <a:lnTo>
                    <a:pt x="86" y="775"/>
                  </a:lnTo>
                  <a:lnTo>
                    <a:pt x="88" y="775"/>
                  </a:lnTo>
                  <a:close/>
                  <a:moveTo>
                    <a:pt x="144" y="775"/>
                  </a:moveTo>
                  <a:lnTo>
                    <a:pt x="144" y="777"/>
                  </a:lnTo>
                  <a:lnTo>
                    <a:pt x="146" y="777"/>
                  </a:lnTo>
                  <a:lnTo>
                    <a:pt x="144" y="777"/>
                  </a:lnTo>
                  <a:lnTo>
                    <a:pt x="144" y="779"/>
                  </a:lnTo>
                  <a:lnTo>
                    <a:pt x="142" y="779"/>
                  </a:lnTo>
                  <a:lnTo>
                    <a:pt x="142" y="777"/>
                  </a:lnTo>
                  <a:lnTo>
                    <a:pt x="142" y="775"/>
                  </a:lnTo>
                  <a:lnTo>
                    <a:pt x="142" y="773"/>
                  </a:lnTo>
                  <a:lnTo>
                    <a:pt x="144" y="775"/>
                  </a:lnTo>
                  <a:close/>
                  <a:moveTo>
                    <a:pt x="254" y="773"/>
                  </a:moveTo>
                  <a:lnTo>
                    <a:pt x="254" y="771"/>
                  </a:lnTo>
                  <a:lnTo>
                    <a:pt x="256" y="771"/>
                  </a:lnTo>
                  <a:lnTo>
                    <a:pt x="256" y="773"/>
                  </a:lnTo>
                  <a:lnTo>
                    <a:pt x="254" y="773"/>
                  </a:lnTo>
                  <a:close/>
                  <a:moveTo>
                    <a:pt x="162" y="805"/>
                  </a:moveTo>
                  <a:lnTo>
                    <a:pt x="160" y="805"/>
                  </a:lnTo>
                  <a:lnTo>
                    <a:pt x="158" y="807"/>
                  </a:lnTo>
                  <a:lnTo>
                    <a:pt x="160" y="807"/>
                  </a:lnTo>
                  <a:lnTo>
                    <a:pt x="158" y="807"/>
                  </a:lnTo>
                  <a:lnTo>
                    <a:pt x="158" y="809"/>
                  </a:lnTo>
                  <a:lnTo>
                    <a:pt x="156" y="809"/>
                  </a:lnTo>
                  <a:lnTo>
                    <a:pt x="156" y="807"/>
                  </a:lnTo>
                  <a:lnTo>
                    <a:pt x="156" y="809"/>
                  </a:lnTo>
                  <a:lnTo>
                    <a:pt x="154" y="809"/>
                  </a:lnTo>
                  <a:lnTo>
                    <a:pt x="154" y="807"/>
                  </a:lnTo>
                  <a:lnTo>
                    <a:pt x="152" y="807"/>
                  </a:lnTo>
                  <a:lnTo>
                    <a:pt x="152" y="805"/>
                  </a:lnTo>
                  <a:lnTo>
                    <a:pt x="152" y="803"/>
                  </a:lnTo>
                  <a:lnTo>
                    <a:pt x="150" y="803"/>
                  </a:lnTo>
                  <a:lnTo>
                    <a:pt x="148" y="803"/>
                  </a:lnTo>
                  <a:lnTo>
                    <a:pt x="148" y="801"/>
                  </a:lnTo>
                  <a:lnTo>
                    <a:pt x="146" y="801"/>
                  </a:lnTo>
                  <a:lnTo>
                    <a:pt x="146" y="801"/>
                  </a:lnTo>
                  <a:lnTo>
                    <a:pt x="146" y="803"/>
                  </a:lnTo>
                  <a:lnTo>
                    <a:pt x="144" y="803"/>
                  </a:lnTo>
                  <a:lnTo>
                    <a:pt x="142" y="803"/>
                  </a:lnTo>
                  <a:lnTo>
                    <a:pt x="142" y="805"/>
                  </a:lnTo>
                  <a:lnTo>
                    <a:pt x="140" y="805"/>
                  </a:lnTo>
                  <a:lnTo>
                    <a:pt x="138" y="805"/>
                  </a:lnTo>
                  <a:lnTo>
                    <a:pt x="138" y="807"/>
                  </a:lnTo>
                  <a:lnTo>
                    <a:pt x="138" y="805"/>
                  </a:lnTo>
                  <a:lnTo>
                    <a:pt x="136" y="805"/>
                  </a:lnTo>
                  <a:lnTo>
                    <a:pt x="134" y="807"/>
                  </a:lnTo>
                  <a:lnTo>
                    <a:pt x="134" y="805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2" y="805"/>
                  </a:lnTo>
                  <a:lnTo>
                    <a:pt x="132" y="807"/>
                  </a:lnTo>
                  <a:lnTo>
                    <a:pt x="130" y="807"/>
                  </a:lnTo>
                  <a:lnTo>
                    <a:pt x="130" y="805"/>
                  </a:lnTo>
                  <a:lnTo>
                    <a:pt x="128" y="805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8" y="807"/>
                  </a:lnTo>
                  <a:lnTo>
                    <a:pt x="126" y="807"/>
                  </a:lnTo>
                  <a:lnTo>
                    <a:pt x="126" y="809"/>
                  </a:lnTo>
                  <a:lnTo>
                    <a:pt x="126" y="811"/>
                  </a:lnTo>
                  <a:lnTo>
                    <a:pt x="126" y="813"/>
                  </a:lnTo>
                  <a:lnTo>
                    <a:pt x="126" y="811"/>
                  </a:lnTo>
                  <a:lnTo>
                    <a:pt x="124" y="811"/>
                  </a:lnTo>
                  <a:lnTo>
                    <a:pt x="124" y="809"/>
                  </a:lnTo>
                  <a:lnTo>
                    <a:pt x="124" y="807"/>
                  </a:lnTo>
                  <a:lnTo>
                    <a:pt x="122" y="807"/>
                  </a:lnTo>
                  <a:lnTo>
                    <a:pt x="122" y="809"/>
                  </a:lnTo>
                  <a:lnTo>
                    <a:pt x="122" y="807"/>
                  </a:lnTo>
                  <a:lnTo>
                    <a:pt x="122" y="805"/>
                  </a:lnTo>
                  <a:lnTo>
                    <a:pt x="120" y="805"/>
                  </a:lnTo>
                  <a:lnTo>
                    <a:pt x="122" y="805"/>
                  </a:lnTo>
                  <a:lnTo>
                    <a:pt x="122" y="803"/>
                  </a:lnTo>
                  <a:lnTo>
                    <a:pt x="124" y="803"/>
                  </a:lnTo>
                  <a:lnTo>
                    <a:pt x="126" y="801"/>
                  </a:lnTo>
                  <a:lnTo>
                    <a:pt x="128" y="801"/>
                  </a:lnTo>
                  <a:lnTo>
                    <a:pt x="130" y="803"/>
                  </a:lnTo>
                  <a:lnTo>
                    <a:pt x="132" y="803"/>
                  </a:lnTo>
                  <a:lnTo>
                    <a:pt x="134" y="803"/>
                  </a:lnTo>
                  <a:lnTo>
                    <a:pt x="136" y="803"/>
                  </a:lnTo>
                  <a:lnTo>
                    <a:pt x="138" y="803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38" y="799"/>
                  </a:lnTo>
                  <a:lnTo>
                    <a:pt x="138" y="801"/>
                  </a:lnTo>
                  <a:lnTo>
                    <a:pt x="140" y="801"/>
                  </a:lnTo>
                  <a:lnTo>
                    <a:pt x="140" y="799"/>
                  </a:lnTo>
                  <a:lnTo>
                    <a:pt x="142" y="799"/>
                  </a:lnTo>
                  <a:lnTo>
                    <a:pt x="144" y="797"/>
                  </a:lnTo>
                  <a:lnTo>
                    <a:pt x="144" y="799"/>
                  </a:lnTo>
                  <a:lnTo>
                    <a:pt x="146" y="799"/>
                  </a:lnTo>
                  <a:lnTo>
                    <a:pt x="146" y="797"/>
                  </a:lnTo>
                  <a:lnTo>
                    <a:pt x="146" y="795"/>
                  </a:lnTo>
                  <a:lnTo>
                    <a:pt x="146" y="797"/>
                  </a:lnTo>
                  <a:lnTo>
                    <a:pt x="148" y="797"/>
                  </a:lnTo>
                  <a:lnTo>
                    <a:pt x="148" y="795"/>
                  </a:lnTo>
                  <a:lnTo>
                    <a:pt x="150" y="795"/>
                  </a:lnTo>
                  <a:lnTo>
                    <a:pt x="152" y="795"/>
                  </a:lnTo>
                  <a:lnTo>
                    <a:pt x="154" y="795"/>
                  </a:lnTo>
                  <a:lnTo>
                    <a:pt x="156" y="795"/>
                  </a:lnTo>
                  <a:lnTo>
                    <a:pt x="156" y="793"/>
                  </a:lnTo>
                  <a:lnTo>
                    <a:pt x="158" y="793"/>
                  </a:lnTo>
                  <a:lnTo>
                    <a:pt x="160" y="793"/>
                  </a:lnTo>
                  <a:lnTo>
                    <a:pt x="160" y="791"/>
                  </a:lnTo>
                  <a:lnTo>
                    <a:pt x="162" y="791"/>
                  </a:lnTo>
                  <a:lnTo>
                    <a:pt x="162" y="789"/>
                  </a:lnTo>
                  <a:lnTo>
                    <a:pt x="162" y="787"/>
                  </a:lnTo>
                  <a:lnTo>
                    <a:pt x="162" y="785"/>
                  </a:lnTo>
                  <a:lnTo>
                    <a:pt x="162" y="783"/>
                  </a:lnTo>
                  <a:lnTo>
                    <a:pt x="162" y="781"/>
                  </a:lnTo>
                  <a:lnTo>
                    <a:pt x="162" y="779"/>
                  </a:lnTo>
                  <a:lnTo>
                    <a:pt x="162" y="777"/>
                  </a:lnTo>
                  <a:lnTo>
                    <a:pt x="162" y="775"/>
                  </a:lnTo>
                  <a:lnTo>
                    <a:pt x="162" y="773"/>
                  </a:lnTo>
                  <a:lnTo>
                    <a:pt x="164" y="773"/>
                  </a:lnTo>
                  <a:lnTo>
                    <a:pt x="164" y="771"/>
                  </a:lnTo>
                  <a:lnTo>
                    <a:pt x="166" y="771"/>
                  </a:lnTo>
                  <a:lnTo>
                    <a:pt x="168" y="771"/>
                  </a:lnTo>
                  <a:lnTo>
                    <a:pt x="170" y="773"/>
                  </a:lnTo>
                  <a:lnTo>
                    <a:pt x="172" y="773"/>
                  </a:lnTo>
                  <a:lnTo>
                    <a:pt x="174" y="775"/>
                  </a:lnTo>
                  <a:lnTo>
                    <a:pt x="176" y="777"/>
                  </a:lnTo>
                  <a:lnTo>
                    <a:pt x="176" y="779"/>
                  </a:lnTo>
                  <a:lnTo>
                    <a:pt x="174" y="779"/>
                  </a:lnTo>
                  <a:lnTo>
                    <a:pt x="174" y="781"/>
                  </a:lnTo>
                  <a:lnTo>
                    <a:pt x="174" y="783"/>
                  </a:lnTo>
                  <a:lnTo>
                    <a:pt x="172" y="785"/>
                  </a:lnTo>
                  <a:lnTo>
                    <a:pt x="170" y="785"/>
                  </a:lnTo>
                  <a:lnTo>
                    <a:pt x="170" y="787"/>
                  </a:lnTo>
                  <a:lnTo>
                    <a:pt x="168" y="787"/>
                  </a:lnTo>
                  <a:lnTo>
                    <a:pt x="168" y="789"/>
                  </a:lnTo>
                  <a:lnTo>
                    <a:pt x="168" y="791"/>
                  </a:lnTo>
                  <a:lnTo>
                    <a:pt x="168" y="793"/>
                  </a:lnTo>
                  <a:lnTo>
                    <a:pt x="170" y="793"/>
                  </a:lnTo>
                  <a:lnTo>
                    <a:pt x="170" y="795"/>
                  </a:lnTo>
                  <a:lnTo>
                    <a:pt x="170" y="797"/>
                  </a:lnTo>
                  <a:lnTo>
                    <a:pt x="168" y="797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68" y="799"/>
                  </a:lnTo>
                  <a:lnTo>
                    <a:pt x="170" y="799"/>
                  </a:lnTo>
                  <a:lnTo>
                    <a:pt x="170" y="801"/>
                  </a:lnTo>
                  <a:lnTo>
                    <a:pt x="170" y="803"/>
                  </a:lnTo>
                  <a:lnTo>
                    <a:pt x="168" y="803"/>
                  </a:lnTo>
                  <a:lnTo>
                    <a:pt x="166" y="803"/>
                  </a:lnTo>
                  <a:lnTo>
                    <a:pt x="168" y="805"/>
                  </a:lnTo>
                  <a:lnTo>
                    <a:pt x="166" y="805"/>
                  </a:lnTo>
                  <a:lnTo>
                    <a:pt x="164" y="805"/>
                  </a:lnTo>
                  <a:lnTo>
                    <a:pt x="162" y="805"/>
                  </a:lnTo>
                  <a:lnTo>
                    <a:pt x="162" y="803"/>
                  </a:lnTo>
                  <a:lnTo>
                    <a:pt x="164" y="803"/>
                  </a:lnTo>
                  <a:lnTo>
                    <a:pt x="162" y="801"/>
                  </a:lnTo>
                  <a:lnTo>
                    <a:pt x="162" y="803"/>
                  </a:lnTo>
                  <a:lnTo>
                    <a:pt x="162" y="805"/>
                  </a:lnTo>
                  <a:close/>
                  <a:moveTo>
                    <a:pt x="260" y="773"/>
                  </a:moveTo>
                  <a:lnTo>
                    <a:pt x="260" y="771"/>
                  </a:lnTo>
                  <a:lnTo>
                    <a:pt x="260" y="769"/>
                  </a:lnTo>
                  <a:lnTo>
                    <a:pt x="262" y="769"/>
                  </a:lnTo>
                  <a:lnTo>
                    <a:pt x="262" y="771"/>
                  </a:lnTo>
                  <a:lnTo>
                    <a:pt x="260" y="771"/>
                  </a:lnTo>
                  <a:lnTo>
                    <a:pt x="262" y="773"/>
                  </a:lnTo>
                  <a:lnTo>
                    <a:pt x="260" y="773"/>
                  </a:lnTo>
                  <a:close/>
                  <a:moveTo>
                    <a:pt x="250" y="769"/>
                  </a:moveTo>
                  <a:lnTo>
                    <a:pt x="250" y="771"/>
                  </a:lnTo>
                  <a:lnTo>
                    <a:pt x="252" y="771"/>
                  </a:lnTo>
                  <a:lnTo>
                    <a:pt x="250" y="771"/>
                  </a:lnTo>
                  <a:lnTo>
                    <a:pt x="250" y="769"/>
                  </a:lnTo>
                  <a:close/>
                  <a:moveTo>
                    <a:pt x="282" y="771"/>
                  </a:moveTo>
                  <a:lnTo>
                    <a:pt x="282" y="773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4" y="773"/>
                  </a:lnTo>
                  <a:lnTo>
                    <a:pt x="284" y="775"/>
                  </a:lnTo>
                  <a:lnTo>
                    <a:pt x="282" y="775"/>
                  </a:lnTo>
                  <a:lnTo>
                    <a:pt x="280" y="775"/>
                  </a:lnTo>
                  <a:lnTo>
                    <a:pt x="280" y="773"/>
                  </a:lnTo>
                  <a:lnTo>
                    <a:pt x="278" y="773"/>
                  </a:lnTo>
                  <a:lnTo>
                    <a:pt x="276" y="771"/>
                  </a:lnTo>
                  <a:lnTo>
                    <a:pt x="274" y="771"/>
                  </a:lnTo>
                  <a:lnTo>
                    <a:pt x="276" y="771"/>
                  </a:lnTo>
                  <a:lnTo>
                    <a:pt x="278" y="771"/>
                  </a:lnTo>
                  <a:lnTo>
                    <a:pt x="280" y="769"/>
                  </a:lnTo>
                  <a:lnTo>
                    <a:pt x="282" y="769"/>
                  </a:lnTo>
                  <a:lnTo>
                    <a:pt x="282" y="771"/>
                  </a:lnTo>
                  <a:close/>
                  <a:moveTo>
                    <a:pt x="256" y="769"/>
                  </a:moveTo>
                  <a:lnTo>
                    <a:pt x="256" y="771"/>
                  </a:lnTo>
                  <a:lnTo>
                    <a:pt x="254" y="771"/>
                  </a:lnTo>
                  <a:lnTo>
                    <a:pt x="252" y="771"/>
                  </a:lnTo>
                  <a:lnTo>
                    <a:pt x="252" y="769"/>
                  </a:lnTo>
                  <a:lnTo>
                    <a:pt x="254" y="769"/>
                  </a:lnTo>
                  <a:lnTo>
                    <a:pt x="256" y="769"/>
                  </a:lnTo>
                  <a:close/>
                  <a:moveTo>
                    <a:pt x="264" y="771"/>
                  </a:moveTo>
                  <a:lnTo>
                    <a:pt x="262" y="771"/>
                  </a:lnTo>
                  <a:lnTo>
                    <a:pt x="262" y="769"/>
                  </a:lnTo>
                  <a:lnTo>
                    <a:pt x="264" y="769"/>
                  </a:lnTo>
                  <a:lnTo>
                    <a:pt x="264" y="771"/>
                  </a:lnTo>
                  <a:close/>
                  <a:moveTo>
                    <a:pt x="294" y="769"/>
                  </a:moveTo>
                  <a:lnTo>
                    <a:pt x="292" y="769"/>
                  </a:lnTo>
                  <a:lnTo>
                    <a:pt x="294" y="769"/>
                  </a:lnTo>
                  <a:lnTo>
                    <a:pt x="294" y="769"/>
                  </a:lnTo>
                  <a:lnTo>
                    <a:pt x="294" y="769"/>
                  </a:lnTo>
                  <a:close/>
                  <a:moveTo>
                    <a:pt x="290" y="769"/>
                  </a:moveTo>
                  <a:lnTo>
                    <a:pt x="290" y="769"/>
                  </a:lnTo>
                  <a:lnTo>
                    <a:pt x="292" y="769"/>
                  </a:lnTo>
                  <a:lnTo>
                    <a:pt x="292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71"/>
                  </a:lnTo>
                  <a:lnTo>
                    <a:pt x="288" y="771"/>
                  </a:lnTo>
                  <a:lnTo>
                    <a:pt x="290" y="771"/>
                  </a:lnTo>
                  <a:lnTo>
                    <a:pt x="288" y="773"/>
                  </a:lnTo>
                  <a:lnTo>
                    <a:pt x="286" y="773"/>
                  </a:lnTo>
                  <a:lnTo>
                    <a:pt x="286" y="771"/>
                  </a:lnTo>
                  <a:lnTo>
                    <a:pt x="286" y="769"/>
                  </a:lnTo>
                  <a:lnTo>
                    <a:pt x="286" y="769"/>
                  </a:lnTo>
                  <a:lnTo>
                    <a:pt x="288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290" y="769"/>
                  </a:lnTo>
                  <a:close/>
                  <a:moveTo>
                    <a:pt x="308" y="769"/>
                  </a:moveTo>
                  <a:lnTo>
                    <a:pt x="306" y="769"/>
                  </a:lnTo>
                  <a:lnTo>
                    <a:pt x="308" y="769"/>
                  </a:lnTo>
                  <a:close/>
                  <a:moveTo>
                    <a:pt x="312" y="769"/>
                  </a:moveTo>
                  <a:lnTo>
                    <a:pt x="310" y="769"/>
                  </a:lnTo>
                  <a:lnTo>
                    <a:pt x="310" y="767"/>
                  </a:lnTo>
                  <a:lnTo>
                    <a:pt x="312" y="767"/>
                  </a:lnTo>
                  <a:lnTo>
                    <a:pt x="312" y="769"/>
                  </a:lnTo>
                  <a:close/>
                  <a:moveTo>
                    <a:pt x="272" y="767"/>
                  </a:moveTo>
                  <a:lnTo>
                    <a:pt x="274" y="767"/>
                  </a:lnTo>
                  <a:lnTo>
                    <a:pt x="276" y="767"/>
                  </a:lnTo>
                  <a:lnTo>
                    <a:pt x="278" y="767"/>
                  </a:lnTo>
                  <a:lnTo>
                    <a:pt x="280" y="767"/>
                  </a:lnTo>
                  <a:lnTo>
                    <a:pt x="278" y="767"/>
                  </a:lnTo>
                  <a:lnTo>
                    <a:pt x="278" y="769"/>
                  </a:lnTo>
                  <a:lnTo>
                    <a:pt x="276" y="769"/>
                  </a:lnTo>
                  <a:lnTo>
                    <a:pt x="274" y="769"/>
                  </a:lnTo>
                  <a:lnTo>
                    <a:pt x="274" y="769"/>
                  </a:lnTo>
                  <a:lnTo>
                    <a:pt x="272" y="769"/>
                  </a:lnTo>
                  <a:lnTo>
                    <a:pt x="272" y="769"/>
                  </a:lnTo>
                  <a:lnTo>
                    <a:pt x="270" y="769"/>
                  </a:lnTo>
                  <a:lnTo>
                    <a:pt x="268" y="769"/>
                  </a:lnTo>
                  <a:lnTo>
                    <a:pt x="268" y="767"/>
                  </a:lnTo>
                  <a:lnTo>
                    <a:pt x="270" y="767"/>
                  </a:lnTo>
                  <a:lnTo>
                    <a:pt x="272" y="767"/>
                  </a:lnTo>
                  <a:close/>
                  <a:moveTo>
                    <a:pt x="216" y="765"/>
                  </a:moveTo>
                  <a:lnTo>
                    <a:pt x="218" y="767"/>
                  </a:lnTo>
                  <a:lnTo>
                    <a:pt x="218" y="769"/>
                  </a:lnTo>
                  <a:lnTo>
                    <a:pt x="218" y="769"/>
                  </a:lnTo>
                  <a:lnTo>
                    <a:pt x="216" y="769"/>
                  </a:lnTo>
                  <a:lnTo>
                    <a:pt x="216" y="771"/>
                  </a:lnTo>
                  <a:lnTo>
                    <a:pt x="216" y="773"/>
                  </a:lnTo>
                  <a:lnTo>
                    <a:pt x="218" y="773"/>
                  </a:lnTo>
                  <a:lnTo>
                    <a:pt x="218" y="775"/>
                  </a:lnTo>
                  <a:lnTo>
                    <a:pt x="218" y="777"/>
                  </a:lnTo>
                  <a:lnTo>
                    <a:pt x="216" y="777"/>
                  </a:lnTo>
                  <a:lnTo>
                    <a:pt x="216" y="775"/>
                  </a:lnTo>
                  <a:lnTo>
                    <a:pt x="216" y="773"/>
                  </a:lnTo>
                  <a:lnTo>
                    <a:pt x="216" y="771"/>
                  </a:lnTo>
                  <a:lnTo>
                    <a:pt x="214" y="771"/>
                  </a:lnTo>
                  <a:lnTo>
                    <a:pt x="214" y="773"/>
                  </a:lnTo>
                  <a:lnTo>
                    <a:pt x="216" y="773"/>
                  </a:lnTo>
                  <a:lnTo>
                    <a:pt x="214" y="775"/>
                  </a:lnTo>
                  <a:lnTo>
                    <a:pt x="216" y="775"/>
                  </a:lnTo>
                  <a:lnTo>
                    <a:pt x="214" y="775"/>
                  </a:lnTo>
                  <a:lnTo>
                    <a:pt x="214" y="777"/>
                  </a:lnTo>
                  <a:lnTo>
                    <a:pt x="212" y="777"/>
                  </a:lnTo>
                  <a:lnTo>
                    <a:pt x="212" y="779"/>
                  </a:lnTo>
                  <a:lnTo>
                    <a:pt x="212" y="781"/>
                  </a:lnTo>
                  <a:lnTo>
                    <a:pt x="212" y="783"/>
                  </a:lnTo>
                  <a:lnTo>
                    <a:pt x="210" y="783"/>
                  </a:lnTo>
                  <a:lnTo>
                    <a:pt x="208" y="783"/>
                  </a:lnTo>
                  <a:lnTo>
                    <a:pt x="208" y="785"/>
                  </a:lnTo>
                  <a:lnTo>
                    <a:pt x="210" y="785"/>
                  </a:lnTo>
                  <a:lnTo>
                    <a:pt x="212" y="785"/>
                  </a:lnTo>
                  <a:lnTo>
                    <a:pt x="214" y="785"/>
                  </a:lnTo>
                  <a:lnTo>
                    <a:pt x="214" y="783"/>
                  </a:lnTo>
                  <a:lnTo>
                    <a:pt x="214" y="785"/>
                  </a:lnTo>
                  <a:lnTo>
                    <a:pt x="212" y="785"/>
                  </a:lnTo>
                  <a:lnTo>
                    <a:pt x="212" y="787"/>
                  </a:lnTo>
                  <a:lnTo>
                    <a:pt x="214" y="787"/>
                  </a:lnTo>
                  <a:lnTo>
                    <a:pt x="216" y="787"/>
                  </a:lnTo>
                  <a:lnTo>
                    <a:pt x="216" y="785"/>
                  </a:lnTo>
                  <a:lnTo>
                    <a:pt x="218" y="785"/>
                  </a:lnTo>
                  <a:lnTo>
                    <a:pt x="218" y="787"/>
                  </a:lnTo>
                  <a:lnTo>
                    <a:pt x="220" y="787"/>
                  </a:lnTo>
                  <a:lnTo>
                    <a:pt x="220" y="789"/>
                  </a:lnTo>
                  <a:lnTo>
                    <a:pt x="222" y="789"/>
                  </a:lnTo>
                  <a:lnTo>
                    <a:pt x="222" y="787"/>
                  </a:lnTo>
                  <a:lnTo>
                    <a:pt x="220" y="787"/>
                  </a:lnTo>
                  <a:lnTo>
                    <a:pt x="220" y="785"/>
                  </a:lnTo>
                  <a:lnTo>
                    <a:pt x="222" y="785"/>
                  </a:lnTo>
                  <a:lnTo>
                    <a:pt x="224" y="785"/>
                  </a:lnTo>
                  <a:lnTo>
                    <a:pt x="226" y="785"/>
                  </a:lnTo>
                  <a:lnTo>
                    <a:pt x="226" y="787"/>
                  </a:lnTo>
                  <a:lnTo>
                    <a:pt x="228" y="787"/>
                  </a:lnTo>
                  <a:lnTo>
                    <a:pt x="226" y="787"/>
                  </a:lnTo>
                  <a:lnTo>
                    <a:pt x="226" y="785"/>
                  </a:lnTo>
                  <a:lnTo>
                    <a:pt x="228" y="785"/>
                  </a:lnTo>
                  <a:lnTo>
                    <a:pt x="228" y="787"/>
                  </a:lnTo>
                  <a:lnTo>
                    <a:pt x="228" y="789"/>
                  </a:lnTo>
                  <a:lnTo>
                    <a:pt x="228" y="791"/>
                  </a:lnTo>
                  <a:lnTo>
                    <a:pt x="228" y="793"/>
                  </a:lnTo>
                  <a:lnTo>
                    <a:pt x="230" y="793"/>
                  </a:lnTo>
                  <a:lnTo>
                    <a:pt x="228" y="793"/>
                  </a:lnTo>
                  <a:lnTo>
                    <a:pt x="228" y="795"/>
                  </a:lnTo>
                  <a:lnTo>
                    <a:pt x="228" y="797"/>
                  </a:lnTo>
                  <a:lnTo>
                    <a:pt x="230" y="797"/>
                  </a:lnTo>
                  <a:lnTo>
                    <a:pt x="228" y="797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8" y="799"/>
                  </a:lnTo>
                  <a:lnTo>
                    <a:pt x="228" y="801"/>
                  </a:lnTo>
                  <a:lnTo>
                    <a:pt x="226" y="801"/>
                  </a:lnTo>
                  <a:lnTo>
                    <a:pt x="224" y="801"/>
                  </a:lnTo>
                  <a:lnTo>
                    <a:pt x="224" y="799"/>
                  </a:lnTo>
                  <a:lnTo>
                    <a:pt x="222" y="797"/>
                  </a:lnTo>
                  <a:lnTo>
                    <a:pt x="220" y="797"/>
                  </a:lnTo>
                  <a:lnTo>
                    <a:pt x="220" y="799"/>
                  </a:lnTo>
                  <a:lnTo>
                    <a:pt x="220" y="801"/>
                  </a:lnTo>
                  <a:lnTo>
                    <a:pt x="218" y="801"/>
                  </a:lnTo>
                  <a:lnTo>
                    <a:pt x="218" y="803"/>
                  </a:lnTo>
                  <a:lnTo>
                    <a:pt x="218" y="805"/>
                  </a:lnTo>
                  <a:lnTo>
                    <a:pt x="216" y="805"/>
                  </a:lnTo>
                  <a:lnTo>
                    <a:pt x="216" y="807"/>
                  </a:lnTo>
                  <a:lnTo>
                    <a:pt x="214" y="807"/>
                  </a:lnTo>
                  <a:lnTo>
                    <a:pt x="214" y="805"/>
                  </a:lnTo>
                  <a:lnTo>
                    <a:pt x="214" y="803"/>
                  </a:lnTo>
                  <a:lnTo>
                    <a:pt x="212" y="805"/>
                  </a:lnTo>
                  <a:lnTo>
                    <a:pt x="210" y="805"/>
                  </a:lnTo>
                  <a:lnTo>
                    <a:pt x="212" y="805"/>
                  </a:lnTo>
                  <a:lnTo>
                    <a:pt x="212" y="807"/>
                  </a:lnTo>
                  <a:lnTo>
                    <a:pt x="210" y="807"/>
                  </a:lnTo>
                  <a:lnTo>
                    <a:pt x="208" y="807"/>
                  </a:lnTo>
                  <a:lnTo>
                    <a:pt x="208" y="805"/>
                  </a:lnTo>
                  <a:lnTo>
                    <a:pt x="210" y="805"/>
                  </a:lnTo>
                  <a:lnTo>
                    <a:pt x="208" y="805"/>
                  </a:lnTo>
                  <a:lnTo>
                    <a:pt x="208" y="807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8" y="809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6" y="809"/>
                  </a:lnTo>
                  <a:lnTo>
                    <a:pt x="206" y="807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4" y="807"/>
                  </a:lnTo>
                  <a:lnTo>
                    <a:pt x="204" y="809"/>
                  </a:lnTo>
                  <a:lnTo>
                    <a:pt x="202" y="809"/>
                  </a:lnTo>
                  <a:lnTo>
                    <a:pt x="202" y="811"/>
                  </a:lnTo>
                  <a:lnTo>
                    <a:pt x="202" y="813"/>
                  </a:lnTo>
                  <a:lnTo>
                    <a:pt x="204" y="813"/>
                  </a:lnTo>
                  <a:lnTo>
                    <a:pt x="204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2" y="817"/>
                  </a:lnTo>
                  <a:lnTo>
                    <a:pt x="202" y="815"/>
                  </a:lnTo>
                  <a:lnTo>
                    <a:pt x="200" y="815"/>
                  </a:lnTo>
                  <a:lnTo>
                    <a:pt x="198" y="815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94" y="817"/>
                  </a:lnTo>
                  <a:lnTo>
                    <a:pt x="194" y="815"/>
                  </a:lnTo>
                  <a:lnTo>
                    <a:pt x="194" y="813"/>
                  </a:lnTo>
                  <a:lnTo>
                    <a:pt x="196" y="813"/>
                  </a:lnTo>
                  <a:lnTo>
                    <a:pt x="194" y="813"/>
                  </a:lnTo>
                  <a:lnTo>
                    <a:pt x="194" y="811"/>
                  </a:lnTo>
                  <a:lnTo>
                    <a:pt x="194" y="809"/>
                  </a:lnTo>
                  <a:lnTo>
                    <a:pt x="194" y="809"/>
                  </a:lnTo>
                  <a:lnTo>
                    <a:pt x="194" y="807"/>
                  </a:lnTo>
                  <a:lnTo>
                    <a:pt x="194" y="807"/>
                  </a:lnTo>
                  <a:lnTo>
                    <a:pt x="194" y="805"/>
                  </a:lnTo>
                  <a:lnTo>
                    <a:pt x="194" y="803"/>
                  </a:lnTo>
                  <a:lnTo>
                    <a:pt x="194" y="803"/>
                  </a:lnTo>
                  <a:lnTo>
                    <a:pt x="194" y="805"/>
                  </a:lnTo>
                  <a:lnTo>
                    <a:pt x="194" y="807"/>
                  </a:lnTo>
                  <a:lnTo>
                    <a:pt x="192" y="807"/>
                  </a:lnTo>
                  <a:lnTo>
                    <a:pt x="192" y="809"/>
                  </a:lnTo>
                  <a:lnTo>
                    <a:pt x="192" y="811"/>
                  </a:lnTo>
                  <a:lnTo>
                    <a:pt x="190" y="811"/>
                  </a:lnTo>
                  <a:lnTo>
                    <a:pt x="190" y="813"/>
                  </a:lnTo>
                  <a:lnTo>
                    <a:pt x="190" y="815"/>
                  </a:lnTo>
                  <a:lnTo>
                    <a:pt x="188" y="815"/>
                  </a:lnTo>
                  <a:lnTo>
                    <a:pt x="188" y="817"/>
                  </a:lnTo>
                  <a:lnTo>
                    <a:pt x="188" y="817"/>
                  </a:lnTo>
                  <a:lnTo>
                    <a:pt x="186" y="817"/>
                  </a:lnTo>
                  <a:lnTo>
                    <a:pt x="186" y="819"/>
                  </a:lnTo>
                  <a:lnTo>
                    <a:pt x="184" y="819"/>
                  </a:lnTo>
                  <a:lnTo>
                    <a:pt x="182" y="819"/>
                  </a:lnTo>
                  <a:lnTo>
                    <a:pt x="182" y="817"/>
                  </a:lnTo>
                  <a:lnTo>
                    <a:pt x="182" y="817"/>
                  </a:lnTo>
                  <a:lnTo>
                    <a:pt x="180" y="817"/>
                  </a:lnTo>
                  <a:lnTo>
                    <a:pt x="182" y="815"/>
                  </a:lnTo>
                  <a:lnTo>
                    <a:pt x="182" y="813"/>
                  </a:lnTo>
                  <a:lnTo>
                    <a:pt x="182" y="811"/>
                  </a:lnTo>
                  <a:lnTo>
                    <a:pt x="184" y="809"/>
                  </a:lnTo>
                  <a:lnTo>
                    <a:pt x="182" y="809"/>
                  </a:lnTo>
                  <a:lnTo>
                    <a:pt x="184" y="809"/>
                  </a:lnTo>
                  <a:lnTo>
                    <a:pt x="186" y="807"/>
                  </a:lnTo>
                  <a:lnTo>
                    <a:pt x="186" y="805"/>
                  </a:lnTo>
                  <a:lnTo>
                    <a:pt x="188" y="807"/>
                  </a:lnTo>
                  <a:lnTo>
                    <a:pt x="190" y="805"/>
                  </a:lnTo>
                  <a:lnTo>
                    <a:pt x="190" y="803"/>
                  </a:lnTo>
                  <a:lnTo>
                    <a:pt x="192" y="803"/>
                  </a:lnTo>
                  <a:lnTo>
                    <a:pt x="192" y="801"/>
                  </a:lnTo>
                  <a:lnTo>
                    <a:pt x="192" y="799"/>
                  </a:lnTo>
                  <a:lnTo>
                    <a:pt x="190" y="799"/>
                  </a:lnTo>
                  <a:lnTo>
                    <a:pt x="190" y="801"/>
                  </a:lnTo>
                  <a:lnTo>
                    <a:pt x="190" y="799"/>
                  </a:lnTo>
                  <a:lnTo>
                    <a:pt x="192" y="799"/>
                  </a:lnTo>
                  <a:lnTo>
                    <a:pt x="194" y="801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4" y="799"/>
                  </a:lnTo>
                  <a:lnTo>
                    <a:pt x="194" y="801"/>
                  </a:lnTo>
                  <a:lnTo>
                    <a:pt x="194" y="799"/>
                  </a:lnTo>
                  <a:lnTo>
                    <a:pt x="192" y="799"/>
                  </a:lnTo>
                  <a:lnTo>
                    <a:pt x="192" y="797"/>
                  </a:lnTo>
                  <a:lnTo>
                    <a:pt x="194" y="797"/>
                  </a:lnTo>
                  <a:lnTo>
                    <a:pt x="194" y="797"/>
                  </a:lnTo>
                  <a:lnTo>
                    <a:pt x="194" y="795"/>
                  </a:lnTo>
                  <a:lnTo>
                    <a:pt x="194" y="797"/>
                  </a:lnTo>
                  <a:lnTo>
                    <a:pt x="192" y="797"/>
                  </a:lnTo>
                  <a:lnTo>
                    <a:pt x="190" y="797"/>
                  </a:lnTo>
                  <a:lnTo>
                    <a:pt x="188" y="797"/>
                  </a:lnTo>
                  <a:lnTo>
                    <a:pt x="188" y="795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88" y="793"/>
                  </a:lnTo>
                  <a:lnTo>
                    <a:pt x="188" y="791"/>
                  </a:lnTo>
                  <a:lnTo>
                    <a:pt x="190" y="791"/>
                  </a:lnTo>
                  <a:lnTo>
                    <a:pt x="192" y="791"/>
                  </a:lnTo>
                  <a:lnTo>
                    <a:pt x="192" y="789"/>
                  </a:lnTo>
                  <a:lnTo>
                    <a:pt x="190" y="789"/>
                  </a:lnTo>
                  <a:lnTo>
                    <a:pt x="192" y="789"/>
                  </a:lnTo>
                  <a:lnTo>
                    <a:pt x="194" y="789"/>
                  </a:lnTo>
                  <a:lnTo>
                    <a:pt x="194" y="791"/>
                  </a:lnTo>
                  <a:lnTo>
                    <a:pt x="194" y="793"/>
                  </a:lnTo>
                  <a:lnTo>
                    <a:pt x="194" y="793"/>
                  </a:lnTo>
                  <a:lnTo>
                    <a:pt x="196" y="793"/>
                  </a:lnTo>
                  <a:lnTo>
                    <a:pt x="196" y="795"/>
                  </a:lnTo>
                  <a:lnTo>
                    <a:pt x="196" y="793"/>
                  </a:lnTo>
                  <a:lnTo>
                    <a:pt x="198" y="793"/>
                  </a:lnTo>
                  <a:lnTo>
                    <a:pt x="198" y="795"/>
                  </a:lnTo>
                  <a:lnTo>
                    <a:pt x="198" y="793"/>
                  </a:lnTo>
                  <a:lnTo>
                    <a:pt x="200" y="793"/>
                  </a:lnTo>
                  <a:lnTo>
                    <a:pt x="202" y="795"/>
                  </a:lnTo>
                  <a:lnTo>
                    <a:pt x="202" y="793"/>
                  </a:lnTo>
                  <a:lnTo>
                    <a:pt x="204" y="793"/>
                  </a:lnTo>
                  <a:lnTo>
                    <a:pt x="202" y="793"/>
                  </a:lnTo>
                  <a:lnTo>
                    <a:pt x="202" y="791"/>
                  </a:lnTo>
                  <a:lnTo>
                    <a:pt x="200" y="791"/>
                  </a:lnTo>
                  <a:lnTo>
                    <a:pt x="198" y="791"/>
                  </a:lnTo>
                  <a:lnTo>
                    <a:pt x="198" y="789"/>
                  </a:lnTo>
                  <a:lnTo>
                    <a:pt x="198" y="787"/>
                  </a:lnTo>
                  <a:lnTo>
                    <a:pt x="198" y="785"/>
                  </a:lnTo>
                  <a:lnTo>
                    <a:pt x="198" y="783"/>
                  </a:lnTo>
                  <a:lnTo>
                    <a:pt x="200" y="783"/>
                  </a:lnTo>
                  <a:lnTo>
                    <a:pt x="200" y="785"/>
                  </a:lnTo>
                  <a:lnTo>
                    <a:pt x="202" y="783"/>
                  </a:lnTo>
                  <a:lnTo>
                    <a:pt x="202" y="785"/>
                  </a:lnTo>
                  <a:lnTo>
                    <a:pt x="204" y="785"/>
                  </a:lnTo>
                  <a:lnTo>
                    <a:pt x="202" y="785"/>
                  </a:lnTo>
                  <a:lnTo>
                    <a:pt x="202" y="783"/>
                  </a:lnTo>
                  <a:lnTo>
                    <a:pt x="202" y="781"/>
                  </a:lnTo>
                  <a:lnTo>
                    <a:pt x="200" y="781"/>
                  </a:lnTo>
                  <a:lnTo>
                    <a:pt x="200" y="779"/>
                  </a:lnTo>
                  <a:lnTo>
                    <a:pt x="200" y="781"/>
                  </a:lnTo>
                  <a:lnTo>
                    <a:pt x="198" y="781"/>
                  </a:lnTo>
                  <a:lnTo>
                    <a:pt x="198" y="779"/>
                  </a:lnTo>
                  <a:lnTo>
                    <a:pt x="196" y="777"/>
                  </a:lnTo>
                  <a:lnTo>
                    <a:pt x="196" y="775"/>
                  </a:lnTo>
                  <a:lnTo>
                    <a:pt x="194" y="773"/>
                  </a:lnTo>
                  <a:lnTo>
                    <a:pt x="196" y="773"/>
                  </a:lnTo>
                  <a:lnTo>
                    <a:pt x="196" y="771"/>
                  </a:lnTo>
                  <a:lnTo>
                    <a:pt x="196" y="769"/>
                  </a:lnTo>
                  <a:lnTo>
                    <a:pt x="198" y="769"/>
                  </a:lnTo>
                  <a:lnTo>
                    <a:pt x="200" y="769"/>
                  </a:lnTo>
                  <a:lnTo>
                    <a:pt x="200" y="769"/>
                  </a:lnTo>
                  <a:lnTo>
                    <a:pt x="202" y="769"/>
                  </a:lnTo>
                  <a:lnTo>
                    <a:pt x="202" y="769"/>
                  </a:lnTo>
                  <a:lnTo>
                    <a:pt x="204" y="769"/>
                  </a:lnTo>
                  <a:lnTo>
                    <a:pt x="206" y="769"/>
                  </a:lnTo>
                  <a:lnTo>
                    <a:pt x="208" y="769"/>
                  </a:lnTo>
                  <a:lnTo>
                    <a:pt x="210" y="769"/>
                  </a:lnTo>
                  <a:lnTo>
                    <a:pt x="210" y="769"/>
                  </a:lnTo>
                  <a:lnTo>
                    <a:pt x="212" y="769"/>
                  </a:lnTo>
                  <a:lnTo>
                    <a:pt x="212" y="767"/>
                  </a:lnTo>
                  <a:lnTo>
                    <a:pt x="212" y="765"/>
                  </a:lnTo>
                  <a:lnTo>
                    <a:pt x="214" y="765"/>
                  </a:lnTo>
                  <a:lnTo>
                    <a:pt x="216" y="765"/>
                  </a:lnTo>
                  <a:close/>
                  <a:moveTo>
                    <a:pt x="390" y="761"/>
                  </a:moveTo>
                  <a:lnTo>
                    <a:pt x="390" y="763"/>
                  </a:lnTo>
                  <a:lnTo>
                    <a:pt x="392" y="763"/>
                  </a:lnTo>
                  <a:lnTo>
                    <a:pt x="390" y="763"/>
                  </a:lnTo>
                  <a:lnTo>
                    <a:pt x="390" y="761"/>
                  </a:lnTo>
                  <a:lnTo>
                    <a:pt x="392" y="761"/>
                  </a:lnTo>
                  <a:lnTo>
                    <a:pt x="390" y="761"/>
                  </a:lnTo>
                  <a:close/>
                  <a:moveTo>
                    <a:pt x="396" y="761"/>
                  </a:moveTo>
                  <a:lnTo>
                    <a:pt x="398" y="761"/>
                  </a:lnTo>
                  <a:lnTo>
                    <a:pt x="396" y="761"/>
                  </a:lnTo>
                  <a:lnTo>
                    <a:pt x="394" y="761"/>
                  </a:lnTo>
                  <a:lnTo>
                    <a:pt x="396" y="759"/>
                  </a:lnTo>
                  <a:lnTo>
                    <a:pt x="396" y="761"/>
                  </a:lnTo>
                  <a:close/>
                  <a:moveTo>
                    <a:pt x="268" y="759"/>
                  </a:moveTo>
                  <a:lnTo>
                    <a:pt x="270" y="759"/>
                  </a:lnTo>
                  <a:lnTo>
                    <a:pt x="268" y="759"/>
                  </a:lnTo>
                  <a:close/>
                  <a:moveTo>
                    <a:pt x="252" y="749"/>
                  </a:moveTo>
                  <a:lnTo>
                    <a:pt x="254" y="749"/>
                  </a:lnTo>
                  <a:lnTo>
                    <a:pt x="256" y="749"/>
                  </a:lnTo>
                  <a:lnTo>
                    <a:pt x="256" y="751"/>
                  </a:lnTo>
                  <a:lnTo>
                    <a:pt x="258" y="751"/>
                  </a:lnTo>
                  <a:lnTo>
                    <a:pt x="260" y="751"/>
                  </a:lnTo>
                  <a:lnTo>
                    <a:pt x="260" y="753"/>
                  </a:lnTo>
                  <a:lnTo>
                    <a:pt x="262" y="755"/>
                  </a:lnTo>
                  <a:lnTo>
                    <a:pt x="264" y="755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4" y="757"/>
                  </a:lnTo>
                  <a:lnTo>
                    <a:pt x="262" y="757"/>
                  </a:lnTo>
                  <a:lnTo>
                    <a:pt x="262" y="759"/>
                  </a:lnTo>
                  <a:lnTo>
                    <a:pt x="264" y="759"/>
                  </a:lnTo>
                  <a:lnTo>
                    <a:pt x="264" y="761"/>
                  </a:lnTo>
                  <a:lnTo>
                    <a:pt x="266" y="761"/>
                  </a:lnTo>
                  <a:lnTo>
                    <a:pt x="266" y="759"/>
                  </a:lnTo>
                  <a:lnTo>
                    <a:pt x="266" y="761"/>
                  </a:lnTo>
                  <a:lnTo>
                    <a:pt x="264" y="761"/>
                  </a:lnTo>
                  <a:lnTo>
                    <a:pt x="262" y="761"/>
                  </a:lnTo>
                  <a:lnTo>
                    <a:pt x="262" y="763"/>
                  </a:lnTo>
                  <a:lnTo>
                    <a:pt x="260" y="763"/>
                  </a:lnTo>
                  <a:lnTo>
                    <a:pt x="260" y="765"/>
                  </a:lnTo>
                  <a:lnTo>
                    <a:pt x="258" y="765"/>
                  </a:lnTo>
                  <a:lnTo>
                    <a:pt x="260" y="765"/>
                  </a:lnTo>
                  <a:lnTo>
                    <a:pt x="262" y="767"/>
                  </a:lnTo>
                  <a:lnTo>
                    <a:pt x="262" y="769"/>
                  </a:lnTo>
                  <a:lnTo>
                    <a:pt x="260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8" y="769"/>
                  </a:lnTo>
                  <a:lnTo>
                    <a:pt x="256" y="769"/>
                  </a:lnTo>
                  <a:lnTo>
                    <a:pt x="256" y="767"/>
                  </a:lnTo>
                  <a:lnTo>
                    <a:pt x="254" y="765"/>
                  </a:lnTo>
                  <a:lnTo>
                    <a:pt x="254" y="767"/>
                  </a:lnTo>
                  <a:lnTo>
                    <a:pt x="252" y="765"/>
                  </a:lnTo>
                  <a:lnTo>
                    <a:pt x="250" y="765"/>
                  </a:lnTo>
                  <a:lnTo>
                    <a:pt x="248" y="765"/>
                  </a:lnTo>
                  <a:lnTo>
                    <a:pt x="248" y="763"/>
                  </a:lnTo>
                  <a:lnTo>
                    <a:pt x="248" y="761"/>
                  </a:lnTo>
                  <a:lnTo>
                    <a:pt x="246" y="761"/>
                  </a:lnTo>
                  <a:lnTo>
                    <a:pt x="246" y="759"/>
                  </a:lnTo>
                  <a:lnTo>
                    <a:pt x="246" y="757"/>
                  </a:lnTo>
                  <a:lnTo>
                    <a:pt x="246" y="755"/>
                  </a:lnTo>
                  <a:lnTo>
                    <a:pt x="248" y="753"/>
                  </a:lnTo>
                  <a:lnTo>
                    <a:pt x="248" y="751"/>
                  </a:lnTo>
                  <a:lnTo>
                    <a:pt x="250" y="751"/>
                  </a:lnTo>
                  <a:lnTo>
                    <a:pt x="250" y="749"/>
                  </a:lnTo>
                  <a:lnTo>
                    <a:pt x="252" y="749"/>
                  </a:lnTo>
                  <a:close/>
                  <a:moveTo>
                    <a:pt x="475" y="743"/>
                  </a:moveTo>
                  <a:lnTo>
                    <a:pt x="475" y="745"/>
                  </a:lnTo>
                  <a:lnTo>
                    <a:pt x="473" y="745"/>
                  </a:lnTo>
                  <a:lnTo>
                    <a:pt x="473" y="747"/>
                  </a:lnTo>
                  <a:lnTo>
                    <a:pt x="471" y="749"/>
                  </a:lnTo>
                  <a:lnTo>
                    <a:pt x="473" y="749"/>
                  </a:lnTo>
                  <a:lnTo>
                    <a:pt x="475" y="749"/>
                  </a:lnTo>
                  <a:lnTo>
                    <a:pt x="475" y="751"/>
                  </a:lnTo>
                  <a:lnTo>
                    <a:pt x="475" y="753"/>
                  </a:lnTo>
                  <a:lnTo>
                    <a:pt x="475" y="751"/>
                  </a:lnTo>
                  <a:lnTo>
                    <a:pt x="477" y="751"/>
                  </a:lnTo>
                  <a:lnTo>
                    <a:pt x="477" y="749"/>
                  </a:lnTo>
                  <a:lnTo>
                    <a:pt x="479" y="749"/>
                  </a:lnTo>
                  <a:lnTo>
                    <a:pt x="479" y="751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3" y="749"/>
                  </a:lnTo>
                  <a:lnTo>
                    <a:pt x="483" y="751"/>
                  </a:lnTo>
                  <a:lnTo>
                    <a:pt x="483" y="751"/>
                  </a:lnTo>
                  <a:lnTo>
                    <a:pt x="485" y="749"/>
                  </a:lnTo>
                  <a:lnTo>
                    <a:pt x="485" y="751"/>
                  </a:lnTo>
                  <a:lnTo>
                    <a:pt x="487" y="751"/>
                  </a:lnTo>
                  <a:lnTo>
                    <a:pt x="487" y="753"/>
                  </a:lnTo>
                  <a:lnTo>
                    <a:pt x="489" y="753"/>
                  </a:lnTo>
                  <a:lnTo>
                    <a:pt x="489" y="751"/>
                  </a:lnTo>
                  <a:lnTo>
                    <a:pt x="491" y="751"/>
                  </a:lnTo>
                  <a:lnTo>
                    <a:pt x="491" y="753"/>
                  </a:lnTo>
                  <a:lnTo>
                    <a:pt x="491" y="751"/>
                  </a:lnTo>
                  <a:lnTo>
                    <a:pt x="493" y="751"/>
                  </a:lnTo>
                  <a:lnTo>
                    <a:pt x="495" y="749"/>
                  </a:lnTo>
                  <a:lnTo>
                    <a:pt x="495" y="751"/>
                  </a:lnTo>
                  <a:lnTo>
                    <a:pt x="497" y="751"/>
                  </a:lnTo>
                  <a:lnTo>
                    <a:pt x="497" y="753"/>
                  </a:lnTo>
                  <a:lnTo>
                    <a:pt x="499" y="753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499" y="751"/>
                  </a:lnTo>
                  <a:lnTo>
                    <a:pt x="501" y="751"/>
                  </a:lnTo>
                  <a:lnTo>
                    <a:pt x="501" y="749"/>
                  </a:lnTo>
                  <a:lnTo>
                    <a:pt x="503" y="749"/>
                  </a:lnTo>
                  <a:lnTo>
                    <a:pt x="503" y="751"/>
                  </a:lnTo>
                  <a:lnTo>
                    <a:pt x="505" y="751"/>
                  </a:lnTo>
                  <a:lnTo>
                    <a:pt x="505" y="753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5" y="751"/>
                  </a:lnTo>
                  <a:lnTo>
                    <a:pt x="507" y="751"/>
                  </a:lnTo>
                  <a:lnTo>
                    <a:pt x="507" y="749"/>
                  </a:lnTo>
                  <a:lnTo>
                    <a:pt x="507" y="751"/>
                  </a:lnTo>
                  <a:lnTo>
                    <a:pt x="509" y="751"/>
                  </a:lnTo>
                  <a:lnTo>
                    <a:pt x="511" y="751"/>
                  </a:lnTo>
                  <a:lnTo>
                    <a:pt x="511" y="753"/>
                  </a:lnTo>
                  <a:lnTo>
                    <a:pt x="513" y="753"/>
                  </a:lnTo>
                  <a:lnTo>
                    <a:pt x="513" y="751"/>
                  </a:lnTo>
                  <a:lnTo>
                    <a:pt x="515" y="751"/>
                  </a:lnTo>
                  <a:lnTo>
                    <a:pt x="517" y="751"/>
                  </a:lnTo>
                  <a:lnTo>
                    <a:pt x="519" y="751"/>
                  </a:lnTo>
                  <a:lnTo>
                    <a:pt x="521" y="751"/>
                  </a:lnTo>
                  <a:lnTo>
                    <a:pt x="521" y="753"/>
                  </a:lnTo>
                  <a:lnTo>
                    <a:pt x="519" y="753"/>
                  </a:lnTo>
                  <a:lnTo>
                    <a:pt x="517" y="753"/>
                  </a:lnTo>
                  <a:lnTo>
                    <a:pt x="517" y="755"/>
                  </a:lnTo>
                  <a:lnTo>
                    <a:pt x="515" y="755"/>
                  </a:lnTo>
                  <a:lnTo>
                    <a:pt x="513" y="755"/>
                  </a:lnTo>
                  <a:lnTo>
                    <a:pt x="511" y="755"/>
                  </a:lnTo>
                  <a:lnTo>
                    <a:pt x="509" y="755"/>
                  </a:lnTo>
                  <a:lnTo>
                    <a:pt x="507" y="755"/>
                  </a:lnTo>
                  <a:lnTo>
                    <a:pt x="505" y="757"/>
                  </a:lnTo>
                  <a:lnTo>
                    <a:pt x="503" y="757"/>
                  </a:lnTo>
                  <a:lnTo>
                    <a:pt x="501" y="757"/>
                  </a:lnTo>
                  <a:lnTo>
                    <a:pt x="499" y="757"/>
                  </a:lnTo>
                  <a:lnTo>
                    <a:pt x="499" y="755"/>
                  </a:lnTo>
                  <a:lnTo>
                    <a:pt x="497" y="755"/>
                  </a:lnTo>
                  <a:lnTo>
                    <a:pt x="497" y="757"/>
                  </a:lnTo>
                  <a:lnTo>
                    <a:pt x="495" y="757"/>
                  </a:lnTo>
                  <a:lnTo>
                    <a:pt x="493" y="755"/>
                  </a:lnTo>
                  <a:lnTo>
                    <a:pt x="493" y="757"/>
                  </a:lnTo>
                  <a:lnTo>
                    <a:pt x="491" y="757"/>
                  </a:lnTo>
                  <a:lnTo>
                    <a:pt x="489" y="757"/>
                  </a:lnTo>
                  <a:lnTo>
                    <a:pt x="487" y="757"/>
                  </a:lnTo>
                  <a:lnTo>
                    <a:pt x="487" y="759"/>
                  </a:lnTo>
                  <a:lnTo>
                    <a:pt x="485" y="759"/>
                  </a:lnTo>
                  <a:lnTo>
                    <a:pt x="483" y="759"/>
                  </a:lnTo>
                  <a:lnTo>
                    <a:pt x="483" y="757"/>
                  </a:lnTo>
                  <a:lnTo>
                    <a:pt x="485" y="757"/>
                  </a:lnTo>
                  <a:lnTo>
                    <a:pt x="483" y="757"/>
                  </a:lnTo>
                  <a:lnTo>
                    <a:pt x="483" y="759"/>
                  </a:lnTo>
                  <a:lnTo>
                    <a:pt x="483" y="761"/>
                  </a:lnTo>
                  <a:lnTo>
                    <a:pt x="483" y="759"/>
                  </a:lnTo>
                  <a:lnTo>
                    <a:pt x="483" y="759"/>
                  </a:lnTo>
                  <a:lnTo>
                    <a:pt x="481" y="759"/>
                  </a:lnTo>
                  <a:lnTo>
                    <a:pt x="479" y="759"/>
                  </a:lnTo>
                  <a:lnTo>
                    <a:pt x="479" y="757"/>
                  </a:lnTo>
                  <a:lnTo>
                    <a:pt x="477" y="757"/>
                  </a:lnTo>
                  <a:lnTo>
                    <a:pt x="479" y="759"/>
                  </a:lnTo>
                  <a:lnTo>
                    <a:pt x="477" y="759"/>
                  </a:lnTo>
                  <a:lnTo>
                    <a:pt x="477" y="761"/>
                  </a:lnTo>
                  <a:lnTo>
                    <a:pt x="477" y="763"/>
                  </a:lnTo>
                  <a:lnTo>
                    <a:pt x="477" y="761"/>
                  </a:lnTo>
                  <a:lnTo>
                    <a:pt x="475" y="761"/>
                  </a:lnTo>
                  <a:lnTo>
                    <a:pt x="473" y="761"/>
                  </a:lnTo>
                  <a:lnTo>
                    <a:pt x="471" y="761"/>
                  </a:lnTo>
                  <a:lnTo>
                    <a:pt x="469" y="759"/>
                  </a:lnTo>
                  <a:lnTo>
                    <a:pt x="471" y="759"/>
                  </a:lnTo>
                  <a:lnTo>
                    <a:pt x="471" y="757"/>
                  </a:lnTo>
                  <a:lnTo>
                    <a:pt x="469" y="757"/>
                  </a:lnTo>
                  <a:lnTo>
                    <a:pt x="467" y="757"/>
                  </a:lnTo>
                  <a:lnTo>
                    <a:pt x="467" y="759"/>
                  </a:lnTo>
                  <a:lnTo>
                    <a:pt x="465" y="757"/>
                  </a:lnTo>
                  <a:lnTo>
                    <a:pt x="463" y="757"/>
                  </a:lnTo>
                  <a:lnTo>
                    <a:pt x="461" y="757"/>
                  </a:lnTo>
                  <a:lnTo>
                    <a:pt x="461" y="759"/>
                  </a:lnTo>
                  <a:lnTo>
                    <a:pt x="461" y="757"/>
                  </a:lnTo>
                  <a:lnTo>
                    <a:pt x="459" y="759"/>
                  </a:lnTo>
                  <a:lnTo>
                    <a:pt x="459" y="757"/>
                  </a:lnTo>
                  <a:lnTo>
                    <a:pt x="461" y="757"/>
                  </a:lnTo>
                  <a:lnTo>
                    <a:pt x="461" y="755"/>
                  </a:lnTo>
                  <a:lnTo>
                    <a:pt x="459" y="755"/>
                  </a:lnTo>
                  <a:lnTo>
                    <a:pt x="459" y="757"/>
                  </a:lnTo>
                  <a:lnTo>
                    <a:pt x="457" y="757"/>
                  </a:lnTo>
                  <a:lnTo>
                    <a:pt x="455" y="757"/>
                  </a:lnTo>
                  <a:lnTo>
                    <a:pt x="455" y="759"/>
                  </a:lnTo>
                  <a:lnTo>
                    <a:pt x="453" y="759"/>
                  </a:lnTo>
                  <a:lnTo>
                    <a:pt x="453" y="757"/>
                  </a:lnTo>
                  <a:lnTo>
                    <a:pt x="450" y="757"/>
                  </a:lnTo>
                  <a:lnTo>
                    <a:pt x="448" y="757"/>
                  </a:lnTo>
                  <a:lnTo>
                    <a:pt x="448" y="759"/>
                  </a:lnTo>
                  <a:lnTo>
                    <a:pt x="446" y="759"/>
                  </a:lnTo>
                  <a:lnTo>
                    <a:pt x="444" y="759"/>
                  </a:lnTo>
                  <a:lnTo>
                    <a:pt x="442" y="757"/>
                  </a:lnTo>
                  <a:lnTo>
                    <a:pt x="442" y="759"/>
                  </a:lnTo>
                  <a:lnTo>
                    <a:pt x="440" y="759"/>
                  </a:lnTo>
                  <a:lnTo>
                    <a:pt x="440" y="757"/>
                  </a:lnTo>
                  <a:lnTo>
                    <a:pt x="438" y="757"/>
                  </a:lnTo>
                  <a:lnTo>
                    <a:pt x="436" y="757"/>
                  </a:lnTo>
                  <a:lnTo>
                    <a:pt x="436" y="755"/>
                  </a:lnTo>
                  <a:lnTo>
                    <a:pt x="436" y="753"/>
                  </a:lnTo>
                  <a:lnTo>
                    <a:pt x="434" y="753"/>
                  </a:lnTo>
                  <a:lnTo>
                    <a:pt x="434" y="751"/>
                  </a:lnTo>
                  <a:lnTo>
                    <a:pt x="434" y="751"/>
                  </a:lnTo>
                  <a:lnTo>
                    <a:pt x="432" y="751"/>
                  </a:lnTo>
                  <a:lnTo>
                    <a:pt x="432" y="749"/>
                  </a:lnTo>
                  <a:lnTo>
                    <a:pt x="430" y="749"/>
                  </a:lnTo>
                  <a:lnTo>
                    <a:pt x="430" y="747"/>
                  </a:lnTo>
                  <a:lnTo>
                    <a:pt x="428" y="747"/>
                  </a:lnTo>
                  <a:lnTo>
                    <a:pt x="430" y="747"/>
                  </a:lnTo>
                  <a:lnTo>
                    <a:pt x="432" y="747"/>
                  </a:lnTo>
                  <a:lnTo>
                    <a:pt x="434" y="747"/>
                  </a:lnTo>
                  <a:lnTo>
                    <a:pt x="434" y="747"/>
                  </a:lnTo>
                  <a:lnTo>
                    <a:pt x="436" y="747"/>
                  </a:lnTo>
                  <a:lnTo>
                    <a:pt x="438" y="747"/>
                  </a:lnTo>
                  <a:lnTo>
                    <a:pt x="440" y="747"/>
                  </a:lnTo>
                  <a:lnTo>
                    <a:pt x="440" y="745"/>
                  </a:lnTo>
                  <a:lnTo>
                    <a:pt x="442" y="745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7"/>
                  </a:lnTo>
                  <a:lnTo>
                    <a:pt x="440" y="747"/>
                  </a:lnTo>
                  <a:lnTo>
                    <a:pt x="442" y="749"/>
                  </a:lnTo>
                  <a:lnTo>
                    <a:pt x="440" y="749"/>
                  </a:lnTo>
                  <a:lnTo>
                    <a:pt x="442" y="749"/>
                  </a:lnTo>
                  <a:lnTo>
                    <a:pt x="444" y="749"/>
                  </a:lnTo>
                  <a:lnTo>
                    <a:pt x="446" y="747"/>
                  </a:lnTo>
                  <a:lnTo>
                    <a:pt x="446" y="749"/>
                  </a:lnTo>
                  <a:lnTo>
                    <a:pt x="446" y="751"/>
                  </a:lnTo>
                  <a:lnTo>
                    <a:pt x="448" y="751"/>
                  </a:lnTo>
                  <a:lnTo>
                    <a:pt x="448" y="753"/>
                  </a:lnTo>
                  <a:lnTo>
                    <a:pt x="450" y="753"/>
                  </a:lnTo>
                  <a:lnTo>
                    <a:pt x="450" y="751"/>
                  </a:lnTo>
                  <a:lnTo>
                    <a:pt x="448" y="751"/>
                  </a:lnTo>
                  <a:lnTo>
                    <a:pt x="450" y="749"/>
                  </a:lnTo>
                  <a:lnTo>
                    <a:pt x="450" y="747"/>
                  </a:lnTo>
                  <a:lnTo>
                    <a:pt x="453" y="747"/>
                  </a:lnTo>
                  <a:lnTo>
                    <a:pt x="455" y="747"/>
                  </a:lnTo>
                  <a:lnTo>
                    <a:pt x="457" y="747"/>
                  </a:lnTo>
                  <a:lnTo>
                    <a:pt x="459" y="747"/>
                  </a:lnTo>
                  <a:lnTo>
                    <a:pt x="461" y="747"/>
                  </a:lnTo>
                  <a:lnTo>
                    <a:pt x="459" y="747"/>
                  </a:lnTo>
                  <a:lnTo>
                    <a:pt x="461" y="745"/>
                  </a:lnTo>
                  <a:lnTo>
                    <a:pt x="463" y="745"/>
                  </a:lnTo>
                  <a:lnTo>
                    <a:pt x="465" y="743"/>
                  </a:lnTo>
                  <a:lnTo>
                    <a:pt x="465" y="745"/>
                  </a:lnTo>
                  <a:lnTo>
                    <a:pt x="465" y="743"/>
                  </a:lnTo>
                  <a:lnTo>
                    <a:pt x="467" y="745"/>
                  </a:lnTo>
                  <a:lnTo>
                    <a:pt x="467" y="747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7" y="745"/>
                  </a:lnTo>
                  <a:lnTo>
                    <a:pt x="467" y="743"/>
                  </a:lnTo>
                  <a:lnTo>
                    <a:pt x="467" y="745"/>
                  </a:lnTo>
                  <a:lnTo>
                    <a:pt x="469" y="745"/>
                  </a:lnTo>
                  <a:lnTo>
                    <a:pt x="469" y="747"/>
                  </a:lnTo>
                  <a:lnTo>
                    <a:pt x="469" y="745"/>
                  </a:lnTo>
                  <a:lnTo>
                    <a:pt x="471" y="745"/>
                  </a:lnTo>
                  <a:lnTo>
                    <a:pt x="473" y="745"/>
                  </a:lnTo>
                  <a:lnTo>
                    <a:pt x="473" y="743"/>
                  </a:lnTo>
                  <a:lnTo>
                    <a:pt x="475" y="743"/>
                  </a:lnTo>
                  <a:close/>
                  <a:moveTo>
                    <a:pt x="396" y="741"/>
                  </a:moveTo>
                  <a:lnTo>
                    <a:pt x="394" y="741"/>
                  </a:lnTo>
                  <a:lnTo>
                    <a:pt x="396" y="741"/>
                  </a:lnTo>
                  <a:close/>
                  <a:moveTo>
                    <a:pt x="380" y="739"/>
                  </a:moveTo>
                  <a:lnTo>
                    <a:pt x="380" y="741"/>
                  </a:lnTo>
                  <a:lnTo>
                    <a:pt x="378" y="741"/>
                  </a:lnTo>
                  <a:lnTo>
                    <a:pt x="380" y="741"/>
                  </a:lnTo>
                  <a:lnTo>
                    <a:pt x="380" y="739"/>
                  </a:lnTo>
                  <a:close/>
                  <a:moveTo>
                    <a:pt x="306" y="743"/>
                  </a:moveTo>
                  <a:lnTo>
                    <a:pt x="304" y="743"/>
                  </a:lnTo>
                  <a:lnTo>
                    <a:pt x="304" y="741"/>
                  </a:lnTo>
                  <a:lnTo>
                    <a:pt x="304" y="739"/>
                  </a:lnTo>
                  <a:lnTo>
                    <a:pt x="306" y="739"/>
                  </a:lnTo>
                  <a:lnTo>
                    <a:pt x="306" y="741"/>
                  </a:lnTo>
                  <a:lnTo>
                    <a:pt x="306" y="743"/>
                  </a:lnTo>
                  <a:close/>
                  <a:moveTo>
                    <a:pt x="338" y="735"/>
                  </a:moveTo>
                  <a:lnTo>
                    <a:pt x="338" y="733"/>
                  </a:lnTo>
                  <a:lnTo>
                    <a:pt x="338" y="735"/>
                  </a:lnTo>
                  <a:close/>
                  <a:moveTo>
                    <a:pt x="565" y="713"/>
                  </a:moveTo>
                  <a:lnTo>
                    <a:pt x="567" y="713"/>
                  </a:lnTo>
                  <a:lnTo>
                    <a:pt x="567" y="711"/>
                  </a:lnTo>
                  <a:lnTo>
                    <a:pt x="569" y="711"/>
                  </a:lnTo>
                  <a:lnTo>
                    <a:pt x="567" y="713"/>
                  </a:lnTo>
                  <a:lnTo>
                    <a:pt x="569" y="713"/>
                  </a:lnTo>
                  <a:lnTo>
                    <a:pt x="569" y="715"/>
                  </a:lnTo>
                  <a:lnTo>
                    <a:pt x="571" y="715"/>
                  </a:lnTo>
                  <a:lnTo>
                    <a:pt x="573" y="715"/>
                  </a:lnTo>
                  <a:lnTo>
                    <a:pt x="575" y="715"/>
                  </a:lnTo>
                  <a:lnTo>
                    <a:pt x="575" y="717"/>
                  </a:lnTo>
                  <a:lnTo>
                    <a:pt x="577" y="717"/>
                  </a:lnTo>
                  <a:lnTo>
                    <a:pt x="577" y="719"/>
                  </a:lnTo>
                  <a:lnTo>
                    <a:pt x="577" y="721"/>
                  </a:lnTo>
                  <a:lnTo>
                    <a:pt x="575" y="721"/>
                  </a:lnTo>
                  <a:lnTo>
                    <a:pt x="573" y="721"/>
                  </a:lnTo>
                  <a:lnTo>
                    <a:pt x="571" y="723"/>
                  </a:lnTo>
                  <a:lnTo>
                    <a:pt x="569" y="723"/>
                  </a:lnTo>
                  <a:lnTo>
                    <a:pt x="569" y="725"/>
                  </a:lnTo>
                  <a:lnTo>
                    <a:pt x="567" y="725"/>
                  </a:lnTo>
                  <a:lnTo>
                    <a:pt x="565" y="725"/>
                  </a:lnTo>
                  <a:lnTo>
                    <a:pt x="563" y="725"/>
                  </a:lnTo>
                  <a:lnTo>
                    <a:pt x="563" y="727"/>
                  </a:lnTo>
                  <a:lnTo>
                    <a:pt x="561" y="727"/>
                  </a:lnTo>
                  <a:lnTo>
                    <a:pt x="559" y="727"/>
                  </a:lnTo>
                  <a:lnTo>
                    <a:pt x="559" y="729"/>
                  </a:lnTo>
                  <a:lnTo>
                    <a:pt x="557" y="729"/>
                  </a:lnTo>
                  <a:lnTo>
                    <a:pt x="557" y="731"/>
                  </a:lnTo>
                  <a:lnTo>
                    <a:pt x="557" y="729"/>
                  </a:lnTo>
                  <a:lnTo>
                    <a:pt x="555" y="729"/>
                  </a:lnTo>
                  <a:lnTo>
                    <a:pt x="553" y="729"/>
                  </a:lnTo>
                  <a:lnTo>
                    <a:pt x="551" y="729"/>
                  </a:lnTo>
                  <a:lnTo>
                    <a:pt x="549" y="729"/>
                  </a:lnTo>
                  <a:lnTo>
                    <a:pt x="549" y="727"/>
                  </a:lnTo>
                  <a:lnTo>
                    <a:pt x="547" y="727"/>
                  </a:lnTo>
                  <a:lnTo>
                    <a:pt x="549" y="727"/>
                  </a:lnTo>
                  <a:lnTo>
                    <a:pt x="549" y="725"/>
                  </a:lnTo>
                  <a:lnTo>
                    <a:pt x="549" y="723"/>
                  </a:lnTo>
                  <a:lnTo>
                    <a:pt x="551" y="721"/>
                  </a:lnTo>
                  <a:lnTo>
                    <a:pt x="551" y="721"/>
                  </a:lnTo>
                  <a:lnTo>
                    <a:pt x="553" y="721"/>
                  </a:lnTo>
                  <a:lnTo>
                    <a:pt x="553" y="719"/>
                  </a:lnTo>
                  <a:lnTo>
                    <a:pt x="553" y="717"/>
                  </a:lnTo>
                  <a:lnTo>
                    <a:pt x="555" y="717"/>
                  </a:lnTo>
                  <a:lnTo>
                    <a:pt x="557" y="717"/>
                  </a:lnTo>
                  <a:lnTo>
                    <a:pt x="557" y="715"/>
                  </a:lnTo>
                  <a:lnTo>
                    <a:pt x="561" y="715"/>
                  </a:lnTo>
                  <a:lnTo>
                    <a:pt x="561" y="713"/>
                  </a:lnTo>
                  <a:lnTo>
                    <a:pt x="563" y="711"/>
                  </a:lnTo>
                  <a:lnTo>
                    <a:pt x="565" y="711"/>
                  </a:lnTo>
                  <a:lnTo>
                    <a:pt x="565" y="713"/>
                  </a:lnTo>
                  <a:close/>
                  <a:moveTo>
                    <a:pt x="420" y="707"/>
                  </a:moveTo>
                  <a:lnTo>
                    <a:pt x="420" y="709"/>
                  </a:lnTo>
                  <a:lnTo>
                    <a:pt x="422" y="709"/>
                  </a:lnTo>
                  <a:lnTo>
                    <a:pt x="424" y="709"/>
                  </a:lnTo>
                  <a:lnTo>
                    <a:pt x="424" y="711"/>
                  </a:lnTo>
                  <a:lnTo>
                    <a:pt x="426" y="711"/>
                  </a:lnTo>
                  <a:lnTo>
                    <a:pt x="428" y="711"/>
                  </a:lnTo>
                  <a:lnTo>
                    <a:pt x="428" y="713"/>
                  </a:lnTo>
                  <a:lnTo>
                    <a:pt x="428" y="715"/>
                  </a:lnTo>
                  <a:lnTo>
                    <a:pt x="430" y="715"/>
                  </a:lnTo>
                  <a:lnTo>
                    <a:pt x="430" y="717"/>
                  </a:lnTo>
                  <a:lnTo>
                    <a:pt x="432" y="717"/>
                  </a:lnTo>
                  <a:lnTo>
                    <a:pt x="432" y="719"/>
                  </a:lnTo>
                  <a:lnTo>
                    <a:pt x="434" y="721"/>
                  </a:lnTo>
                  <a:lnTo>
                    <a:pt x="434" y="721"/>
                  </a:lnTo>
                  <a:lnTo>
                    <a:pt x="434" y="723"/>
                  </a:lnTo>
                  <a:lnTo>
                    <a:pt x="434" y="725"/>
                  </a:lnTo>
                  <a:lnTo>
                    <a:pt x="432" y="725"/>
                  </a:lnTo>
                  <a:lnTo>
                    <a:pt x="432" y="727"/>
                  </a:lnTo>
                  <a:lnTo>
                    <a:pt x="430" y="727"/>
                  </a:lnTo>
                  <a:lnTo>
                    <a:pt x="430" y="729"/>
                  </a:lnTo>
                  <a:lnTo>
                    <a:pt x="430" y="731"/>
                  </a:lnTo>
                  <a:lnTo>
                    <a:pt x="428" y="731"/>
                  </a:lnTo>
                  <a:lnTo>
                    <a:pt x="428" y="733"/>
                  </a:lnTo>
                  <a:lnTo>
                    <a:pt x="426" y="733"/>
                  </a:lnTo>
                  <a:lnTo>
                    <a:pt x="424" y="733"/>
                  </a:lnTo>
                  <a:lnTo>
                    <a:pt x="422" y="733"/>
                  </a:lnTo>
                  <a:lnTo>
                    <a:pt x="420" y="733"/>
                  </a:lnTo>
                  <a:lnTo>
                    <a:pt x="418" y="733"/>
                  </a:lnTo>
                  <a:lnTo>
                    <a:pt x="416" y="733"/>
                  </a:lnTo>
                  <a:lnTo>
                    <a:pt x="416" y="735"/>
                  </a:lnTo>
                  <a:lnTo>
                    <a:pt x="416" y="737"/>
                  </a:lnTo>
                  <a:lnTo>
                    <a:pt x="416" y="739"/>
                  </a:lnTo>
                  <a:lnTo>
                    <a:pt x="418" y="739"/>
                  </a:lnTo>
                  <a:lnTo>
                    <a:pt x="420" y="741"/>
                  </a:lnTo>
                  <a:lnTo>
                    <a:pt x="420" y="739"/>
                  </a:lnTo>
                  <a:lnTo>
                    <a:pt x="420" y="741"/>
                  </a:lnTo>
                  <a:lnTo>
                    <a:pt x="422" y="741"/>
                  </a:lnTo>
                  <a:lnTo>
                    <a:pt x="422" y="743"/>
                  </a:lnTo>
                  <a:lnTo>
                    <a:pt x="424" y="743"/>
                  </a:lnTo>
                  <a:lnTo>
                    <a:pt x="424" y="745"/>
                  </a:lnTo>
                  <a:lnTo>
                    <a:pt x="426" y="745"/>
                  </a:lnTo>
                  <a:lnTo>
                    <a:pt x="426" y="747"/>
                  </a:lnTo>
                  <a:lnTo>
                    <a:pt x="426" y="749"/>
                  </a:lnTo>
                  <a:lnTo>
                    <a:pt x="426" y="751"/>
                  </a:lnTo>
                  <a:lnTo>
                    <a:pt x="424" y="751"/>
                  </a:lnTo>
                  <a:lnTo>
                    <a:pt x="424" y="749"/>
                  </a:lnTo>
                  <a:lnTo>
                    <a:pt x="422" y="749"/>
                  </a:lnTo>
                  <a:lnTo>
                    <a:pt x="422" y="747"/>
                  </a:lnTo>
                  <a:lnTo>
                    <a:pt x="420" y="747"/>
                  </a:lnTo>
                  <a:lnTo>
                    <a:pt x="420" y="749"/>
                  </a:lnTo>
                  <a:lnTo>
                    <a:pt x="418" y="749"/>
                  </a:lnTo>
                  <a:lnTo>
                    <a:pt x="418" y="751"/>
                  </a:lnTo>
                  <a:lnTo>
                    <a:pt x="418" y="749"/>
                  </a:lnTo>
                  <a:lnTo>
                    <a:pt x="416" y="749"/>
                  </a:lnTo>
                  <a:lnTo>
                    <a:pt x="414" y="749"/>
                  </a:lnTo>
                  <a:lnTo>
                    <a:pt x="414" y="751"/>
                  </a:lnTo>
                  <a:lnTo>
                    <a:pt x="414" y="753"/>
                  </a:lnTo>
                  <a:lnTo>
                    <a:pt x="412" y="753"/>
                  </a:lnTo>
                  <a:lnTo>
                    <a:pt x="412" y="751"/>
                  </a:lnTo>
                  <a:lnTo>
                    <a:pt x="410" y="751"/>
                  </a:lnTo>
                  <a:lnTo>
                    <a:pt x="408" y="751"/>
                  </a:lnTo>
                  <a:lnTo>
                    <a:pt x="408" y="749"/>
                  </a:lnTo>
                  <a:lnTo>
                    <a:pt x="406" y="749"/>
                  </a:lnTo>
                  <a:lnTo>
                    <a:pt x="406" y="747"/>
                  </a:lnTo>
                  <a:lnTo>
                    <a:pt x="406" y="749"/>
                  </a:lnTo>
                  <a:lnTo>
                    <a:pt x="404" y="749"/>
                  </a:lnTo>
                  <a:lnTo>
                    <a:pt x="404" y="747"/>
                  </a:lnTo>
                  <a:lnTo>
                    <a:pt x="404" y="749"/>
                  </a:lnTo>
                  <a:lnTo>
                    <a:pt x="402" y="749"/>
                  </a:lnTo>
                  <a:lnTo>
                    <a:pt x="400" y="749"/>
                  </a:lnTo>
                  <a:lnTo>
                    <a:pt x="400" y="751"/>
                  </a:lnTo>
                  <a:lnTo>
                    <a:pt x="398" y="751"/>
                  </a:lnTo>
                  <a:lnTo>
                    <a:pt x="396" y="749"/>
                  </a:lnTo>
                  <a:lnTo>
                    <a:pt x="396" y="751"/>
                  </a:lnTo>
                  <a:lnTo>
                    <a:pt x="394" y="749"/>
                  </a:lnTo>
                  <a:lnTo>
                    <a:pt x="394" y="751"/>
                  </a:lnTo>
                  <a:lnTo>
                    <a:pt x="396" y="751"/>
                  </a:lnTo>
                  <a:lnTo>
                    <a:pt x="398" y="751"/>
                  </a:lnTo>
                  <a:lnTo>
                    <a:pt x="400" y="751"/>
                  </a:lnTo>
                  <a:lnTo>
                    <a:pt x="402" y="751"/>
                  </a:lnTo>
                  <a:lnTo>
                    <a:pt x="400" y="753"/>
                  </a:lnTo>
                  <a:lnTo>
                    <a:pt x="400" y="751"/>
                  </a:lnTo>
                  <a:lnTo>
                    <a:pt x="398" y="753"/>
                  </a:lnTo>
                  <a:lnTo>
                    <a:pt x="400" y="753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5"/>
                  </a:lnTo>
                  <a:lnTo>
                    <a:pt x="398" y="755"/>
                  </a:lnTo>
                  <a:lnTo>
                    <a:pt x="400" y="757"/>
                  </a:lnTo>
                  <a:lnTo>
                    <a:pt x="398" y="757"/>
                  </a:lnTo>
                  <a:lnTo>
                    <a:pt x="398" y="759"/>
                  </a:lnTo>
                  <a:lnTo>
                    <a:pt x="398" y="761"/>
                  </a:lnTo>
                  <a:lnTo>
                    <a:pt x="396" y="759"/>
                  </a:lnTo>
                  <a:lnTo>
                    <a:pt x="394" y="759"/>
                  </a:lnTo>
                  <a:lnTo>
                    <a:pt x="394" y="757"/>
                  </a:lnTo>
                  <a:lnTo>
                    <a:pt x="392" y="755"/>
                  </a:lnTo>
                  <a:lnTo>
                    <a:pt x="394" y="755"/>
                  </a:lnTo>
                  <a:lnTo>
                    <a:pt x="394" y="753"/>
                  </a:lnTo>
                  <a:lnTo>
                    <a:pt x="392" y="753"/>
                  </a:lnTo>
                  <a:lnTo>
                    <a:pt x="392" y="755"/>
                  </a:lnTo>
                  <a:lnTo>
                    <a:pt x="390" y="755"/>
                  </a:lnTo>
                  <a:lnTo>
                    <a:pt x="388" y="755"/>
                  </a:lnTo>
                  <a:lnTo>
                    <a:pt x="388" y="753"/>
                  </a:lnTo>
                  <a:lnTo>
                    <a:pt x="386" y="753"/>
                  </a:lnTo>
                  <a:lnTo>
                    <a:pt x="386" y="751"/>
                  </a:lnTo>
                  <a:lnTo>
                    <a:pt x="386" y="753"/>
                  </a:lnTo>
                  <a:lnTo>
                    <a:pt x="386" y="755"/>
                  </a:lnTo>
                  <a:lnTo>
                    <a:pt x="388" y="755"/>
                  </a:lnTo>
                  <a:lnTo>
                    <a:pt x="388" y="757"/>
                  </a:lnTo>
                  <a:lnTo>
                    <a:pt x="390" y="759"/>
                  </a:lnTo>
                  <a:lnTo>
                    <a:pt x="388" y="759"/>
                  </a:lnTo>
                  <a:lnTo>
                    <a:pt x="388" y="757"/>
                  </a:lnTo>
                  <a:lnTo>
                    <a:pt x="386" y="757"/>
                  </a:lnTo>
                  <a:lnTo>
                    <a:pt x="386" y="755"/>
                  </a:lnTo>
                  <a:lnTo>
                    <a:pt x="384" y="755"/>
                  </a:lnTo>
                  <a:lnTo>
                    <a:pt x="386" y="757"/>
                  </a:lnTo>
                  <a:lnTo>
                    <a:pt x="386" y="757"/>
                  </a:lnTo>
                  <a:lnTo>
                    <a:pt x="386" y="759"/>
                  </a:lnTo>
                  <a:lnTo>
                    <a:pt x="386" y="761"/>
                  </a:lnTo>
                  <a:lnTo>
                    <a:pt x="386" y="761"/>
                  </a:lnTo>
                  <a:lnTo>
                    <a:pt x="386" y="759"/>
                  </a:lnTo>
                  <a:lnTo>
                    <a:pt x="384" y="759"/>
                  </a:lnTo>
                  <a:lnTo>
                    <a:pt x="384" y="757"/>
                  </a:lnTo>
                  <a:lnTo>
                    <a:pt x="384" y="759"/>
                  </a:lnTo>
                  <a:lnTo>
                    <a:pt x="382" y="759"/>
                  </a:lnTo>
                  <a:lnTo>
                    <a:pt x="382" y="761"/>
                  </a:lnTo>
                  <a:lnTo>
                    <a:pt x="380" y="761"/>
                  </a:lnTo>
                  <a:lnTo>
                    <a:pt x="378" y="761"/>
                  </a:lnTo>
                  <a:lnTo>
                    <a:pt x="376" y="759"/>
                  </a:lnTo>
                  <a:lnTo>
                    <a:pt x="376" y="757"/>
                  </a:lnTo>
                  <a:lnTo>
                    <a:pt x="374" y="757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4" y="759"/>
                  </a:lnTo>
                  <a:lnTo>
                    <a:pt x="374" y="761"/>
                  </a:lnTo>
                  <a:lnTo>
                    <a:pt x="372" y="761"/>
                  </a:lnTo>
                  <a:lnTo>
                    <a:pt x="374" y="761"/>
                  </a:lnTo>
                  <a:lnTo>
                    <a:pt x="374" y="763"/>
                  </a:lnTo>
                  <a:lnTo>
                    <a:pt x="372" y="765"/>
                  </a:lnTo>
                  <a:lnTo>
                    <a:pt x="370" y="765"/>
                  </a:lnTo>
                  <a:lnTo>
                    <a:pt x="370" y="763"/>
                  </a:lnTo>
                  <a:lnTo>
                    <a:pt x="368" y="763"/>
                  </a:lnTo>
                  <a:lnTo>
                    <a:pt x="368" y="761"/>
                  </a:lnTo>
                  <a:lnTo>
                    <a:pt x="366" y="761"/>
                  </a:lnTo>
                  <a:lnTo>
                    <a:pt x="364" y="761"/>
                  </a:lnTo>
                  <a:lnTo>
                    <a:pt x="362" y="761"/>
                  </a:lnTo>
                  <a:lnTo>
                    <a:pt x="360" y="761"/>
                  </a:lnTo>
                  <a:lnTo>
                    <a:pt x="360" y="759"/>
                  </a:lnTo>
                  <a:lnTo>
                    <a:pt x="358" y="759"/>
                  </a:lnTo>
                  <a:lnTo>
                    <a:pt x="356" y="759"/>
                  </a:lnTo>
                  <a:lnTo>
                    <a:pt x="356" y="761"/>
                  </a:lnTo>
                  <a:lnTo>
                    <a:pt x="356" y="759"/>
                  </a:lnTo>
                  <a:lnTo>
                    <a:pt x="354" y="761"/>
                  </a:lnTo>
                  <a:lnTo>
                    <a:pt x="352" y="761"/>
                  </a:lnTo>
                  <a:lnTo>
                    <a:pt x="350" y="761"/>
                  </a:lnTo>
                  <a:lnTo>
                    <a:pt x="350" y="763"/>
                  </a:lnTo>
                  <a:lnTo>
                    <a:pt x="348" y="763"/>
                  </a:lnTo>
                  <a:lnTo>
                    <a:pt x="348" y="761"/>
                  </a:lnTo>
                  <a:lnTo>
                    <a:pt x="346" y="761"/>
                  </a:lnTo>
                  <a:lnTo>
                    <a:pt x="346" y="763"/>
                  </a:lnTo>
                  <a:lnTo>
                    <a:pt x="346" y="765"/>
                  </a:lnTo>
                  <a:lnTo>
                    <a:pt x="344" y="765"/>
                  </a:lnTo>
                  <a:lnTo>
                    <a:pt x="344" y="763"/>
                  </a:lnTo>
                  <a:lnTo>
                    <a:pt x="344" y="765"/>
                  </a:lnTo>
                  <a:lnTo>
                    <a:pt x="342" y="765"/>
                  </a:lnTo>
                  <a:lnTo>
                    <a:pt x="340" y="763"/>
                  </a:lnTo>
                  <a:lnTo>
                    <a:pt x="340" y="765"/>
                  </a:lnTo>
                  <a:lnTo>
                    <a:pt x="338" y="765"/>
                  </a:lnTo>
                  <a:lnTo>
                    <a:pt x="338" y="765"/>
                  </a:lnTo>
                  <a:lnTo>
                    <a:pt x="336" y="763"/>
                  </a:lnTo>
                  <a:lnTo>
                    <a:pt x="334" y="763"/>
                  </a:lnTo>
                  <a:lnTo>
                    <a:pt x="332" y="763"/>
                  </a:lnTo>
                  <a:lnTo>
                    <a:pt x="332" y="765"/>
                  </a:lnTo>
                  <a:lnTo>
                    <a:pt x="330" y="765"/>
                  </a:lnTo>
                  <a:lnTo>
                    <a:pt x="328" y="763"/>
                  </a:lnTo>
                  <a:lnTo>
                    <a:pt x="326" y="763"/>
                  </a:lnTo>
                  <a:lnTo>
                    <a:pt x="324" y="763"/>
                  </a:lnTo>
                  <a:lnTo>
                    <a:pt x="322" y="765"/>
                  </a:lnTo>
                  <a:lnTo>
                    <a:pt x="322" y="763"/>
                  </a:lnTo>
                  <a:lnTo>
                    <a:pt x="320" y="763"/>
                  </a:lnTo>
                  <a:lnTo>
                    <a:pt x="320" y="761"/>
                  </a:lnTo>
                  <a:lnTo>
                    <a:pt x="322" y="761"/>
                  </a:lnTo>
                  <a:lnTo>
                    <a:pt x="322" y="763"/>
                  </a:lnTo>
                  <a:lnTo>
                    <a:pt x="324" y="763"/>
                  </a:lnTo>
                  <a:lnTo>
                    <a:pt x="324" y="761"/>
                  </a:lnTo>
                  <a:lnTo>
                    <a:pt x="326" y="761"/>
                  </a:lnTo>
                  <a:lnTo>
                    <a:pt x="326" y="759"/>
                  </a:lnTo>
                  <a:lnTo>
                    <a:pt x="328" y="759"/>
                  </a:lnTo>
                  <a:lnTo>
                    <a:pt x="328" y="761"/>
                  </a:lnTo>
                  <a:lnTo>
                    <a:pt x="330" y="761"/>
                  </a:lnTo>
                  <a:lnTo>
                    <a:pt x="332" y="761"/>
                  </a:lnTo>
                  <a:lnTo>
                    <a:pt x="332" y="759"/>
                  </a:lnTo>
                  <a:lnTo>
                    <a:pt x="334" y="757"/>
                  </a:lnTo>
                  <a:lnTo>
                    <a:pt x="336" y="759"/>
                  </a:lnTo>
                  <a:lnTo>
                    <a:pt x="336" y="757"/>
                  </a:lnTo>
                  <a:lnTo>
                    <a:pt x="338" y="757"/>
                  </a:lnTo>
                  <a:lnTo>
                    <a:pt x="338" y="757"/>
                  </a:lnTo>
                  <a:lnTo>
                    <a:pt x="338" y="759"/>
                  </a:lnTo>
                  <a:lnTo>
                    <a:pt x="338" y="759"/>
                  </a:lnTo>
                  <a:lnTo>
                    <a:pt x="338" y="761"/>
                  </a:lnTo>
                  <a:lnTo>
                    <a:pt x="338" y="761"/>
                  </a:lnTo>
                  <a:lnTo>
                    <a:pt x="340" y="761"/>
                  </a:lnTo>
                  <a:lnTo>
                    <a:pt x="340" y="759"/>
                  </a:lnTo>
                  <a:lnTo>
                    <a:pt x="342" y="759"/>
                  </a:lnTo>
                  <a:lnTo>
                    <a:pt x="344" y="759"/>
                  </a:lnTo>
                  <a:lnTo>
                    <a:pt x="344" y="761"/>
                  </a:lnTo>
                  <a:lnTo>
                    <a:pt x="344" y="759"/>
                  </a:lnTo>
                  <a:lnTo>
                    <a:pt x="344" y="757"/>
                  </a:lnTo>
                  <a:lnTo>
                    <a:pt x="344" y="755"/>
                  </a:lnTo>
                  <a:lnTo>
                    <a:pt x="346" y="755"/>
                  </a:lnTo>
                  <a:lnTo>
                    <a:pt x="348" y="755"/>
                  </a:lnTo>
                  <a:lnTo>
                    <a:pt x="348" y="757"/>
                  </a:lnTo>
                  <a:lnTo>
                    <a:pt x="350" y="757"/>
                  </a:lnTo>
                  <a:lnTo>
                    <a:pt x="350" y="755"/>
                  </a:lnTo>
                  <a:lnTo>
                    <a:pt x="350" y="753"/>
                  </a:lnTo>
                  <a:lnTo>
                    <a:pt x="352" y="753"/>
                  </a:lnTo>
                  <a:lnTo>
                    <a:pt x="354" y="755"/>
                  </a:lnTo>
                  <a:lnTo>
                    <a:pt x="354" y="753"/>
                  </a:lnTo>
                  <a:lnTo>
                    <a:pt x="354" y="751"/>
                  </a:lnTo>
                  <a:lnTo>
                    <a:pt x="354" y="749"/>
                  </a:lnTo>
                  <a:lnTo>
                    <a:pt x="356" y="749"/>
                  </a:lnTo>
                  <a:lnTo>
                    <a:pt x="356" y="751"/>
                  </a:lnTo>
                  <a:lnTo>
                    <a:pt x="356" y="753"/>
                  </a:lnTo>
                  <a:lnTo>
                    <a:pt x="358" y="753"/>
                  </a:lnTo>
                  <a:lnTo>
                    <a:pt x="358" y="751"/>
                  </a:lnTo>
                  <a:lnTo>
                    <a:pt x="360" y="751"/>
                  </a:lnTo>
                  <a:lnTo>
                    <a:pt x="362" y="751"/>
                  </a:lnTo>
                  <a:lnTo>
                    <a:pt x="362" y="753"/>
                  </a:lnTo>
                  <a:lnTo>
                    <a:pt x="364" y="751"/>
                  </a:lnTo>
                  <a:lnTo>
                    <a:pt x="366" y="751"/>
                  </a:lnTo>
                  <a:lnTo>
                    <a:pt x="366" y="753"/>
                  </a:lnTo>
                  <a:lnTo>
                    <a:pt x="366" y="755"/>
                  </a:lnTo>
                  <a:lnTo>
                    <a:pt x="368" y="755"/>
                  </a:lnTo>
                  <a:lnTo>
                    <a:pt x="368" y="753"/>
                  </a:lnTo>
                  <a:lnTo>
                    <a:pt x="368" y="751"/>
                  </a:lnTo>
                  <a:lnTo>
                    <a:pt x="370" y="753"/>
                  </a:lnTo>
                  <a:lnTo>
                    <a:pt x="370" y="751"/>
                  </a:lnTo>
                  <a:lnTo>
                    <a:pt x="370" y="749"/>
                  </a:lnTo>
                  <a:lnTo>
                    <a:pt x="372" y="749"/>
                  </a:lnTo>
                  <a:lnTo>
                    <a:pt x="372" y="751"/>
                  </a:lnTo>
                  <a:lnTo>
                    <a:pt x="374" y="751"/>
                  </a:lnTo>
                  <a:lnTo>
                    <a:pt x="376" y="751"/>
                  </a:lnTo>
                  <a:lnTo>
                    <a:pt x="376" y="749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78" y="749"/>
                  </a:lnTo>
                  <a:lnTo>
                    <a:pt x="378" y="751"/>
                  </a:lnTo>
                  <a:lnTo>
                    <a:pt x="380" y="751"/>
                  </a:lnTo>
                  <a:lnTo>
                    <a:pt x="380" y="749"/>
                  </a:lnTo>
                  <a:lnTo>
                    <a:pt x="380" y="751"/>
                  </a:lnTo>
                  <a:lnTo>
                    <a:pt x="380" y="753"/>
                  </a:lnTo>
                  <a:lnTo>
                    <a:pt x="382" y="751"/>
                  </a:lnTo>
                  <a:lnTo>
                    <a:pt x="382" y="749"/>
                  </a:lnTo>
                  <a:lnTo>
                    <a:pt x="382" y="751"/>
                  </a:lnTo>
                  <a:lnTo>
                    <a:pt x="384" y="751"/>
                  </a:lnTo>
                  <a:lnTo>
                    <a:pt x="384" y="749"/>
                  </a:lnTo>
                  <a:lnTo>
                    <a:pt x="382" y="749"/>
                  </a:lnTo>
                  <a:lnTo>
                    <a:pt x="382" y="747"/>
                  </a:lnTo>
                  <a:lnTo>
                    <a:pt x="382" y="745"/>
                  </a:lnTo>
                  <a:lnTo>
                    <a:pt x="384" y="745"/>
                  </a:lnTo>
                  <a:lnTo>
                    <a:pt x="386" y="745"/>
                  </a:lnTo>
                  <a:lnTo>
                    <a:pt x="386" y="745"/>
                  </a:lnTo>
                  <a:lnTo>
                    <a:pt x="388" y="745"/>
                  </a:lnTo>
                  <a:lnTo>
                    <a:pt x="390" y="747"/>
                  </a:lnTo>
                  <a:lnTo>
                    <a:pt x="392" y="747"/>
                  </a:lnTo>
                  <a:lnTo>
                    <a:pt x="390" y="747"/>
                  </a:lnTo>
                  <a:lnTo>
                    <a:pt x="390" y="745"/>
                  </a:lnTo>
                  <a:lnTo>
                    <a:pt x="388" y="745"/>
                  </a:lnTo>
                  <a:lnTo>
                    <a:pt x="388" y="743"/>
                  </a:lnTo>
                  <a:lnTo>
                    <a:pt x="386" y="745"/>
                  </a:lnTo>
                  <a:lnTo>
                    <a:pt x="386" y="743"/>
                  </a:lnTo>
                  <a:lnTo>
                    <a:pt x="386" y="743"/>
                  </a:lnTo>
                  <a:lnTo>
                    <a:pt x="386" y="741"/>
                  </a:lnTo>
                  <a:lnTo>
                    <a:pt x="386" y="739"/>
                  </a:lnTo>
                  <a:lnTo>
                    <a:pt x="386" y="739"/>
                  </a:lnTo>
                  <a:lnTo>
                    <a:pt x="386" y="741"/>
                  </a:lnTo>
                  <a:lnTo>
                    <a:pt x="388" y="741"/>
                  </a:lnTo>
                  <a:lnTo>
                    <a:pt x="390" y="741"/>
                  </a:lnTo>
                  <a:lnTo>
                    <a:pt x="390" y="739"/>
                  </a:lnTo>
                  <a:lnTo>
                    <a:pt x="392" y="739"/>
                  </a:lnTo>
                  <a:lnTo>
                    <a:pt x="394" y="741"/>
                  </a:lnTo>
                  <a:lnTo>
                    <a:pt x="396" y="741"/>
                  </a:lnTo>
                  <a:lnTo>
                    <a:pt x="398" y="741"/>
                  </a:lnTo>
                  <a:lnTo>
                    <a:pt x="398" y="739"/>
                  </a:lnTo>
                  <a:lnTo>
                    <a:pt x="396" y="739"/>
                  </a:lnTo>
                  <a:lnTo>
                    <a:pt x="396" y="737"/>
                  </a:lnTo>
                  <a:lnTo>
                    <a:pt x="394" y="737"/>
                  </a:lnTo>
                  <a:lnTo>
                    <a:pt x="392" y="735"/>
                  </a:lnTo>
                  <a:lnTo>
                    <a:pt x="394" y="735"/>
                  </a:lnTo>
                  <a:lnTo>
                    <a:pt x="396" y="735"/>
                  </a:lnTo>
                  <a:lnTo>
                    <a:pt x="398" y="735"/>
                  </a:lnTo>
                  <a:lnTo>
                    <a:pt x="398" y="733"/>
                  </a:lnTo>
                  <a:lnTo>
                    <a:pt x="400" y="735"/>
                  </a:lnTo>
                  <a:lnTo>
                    <a:pt x="402" y="735"/>
                  </a:lnTo>
                  <a:lnTo>
                    <a:pt x="402" y="737"/>
                  </a:lnTo>
                  <a:lnTo>
                    <a:pt x="404" y="737"/>
                  </a:lnTo>
                  <a:lnTo>
                    <a:pt x="404" y="739"/>
                  </a:lnTo>
                  <a:lnTo>
                    <a:pt x="404" y="737"/>
                  </a:lnTo>
                  <a:lnTo>
                    <a:pt x="404" y="735"/>
                  </a:lnTo>
                  <a:lnTo>
                    <a:pt x="406" y="737"/>
                  </a:lnTo>
                  <a:lnTo>
                    <a:pt x="406" y="735"/>
                  </a:lnTo>
                  <a:lnTo>
                    <a:pt x="408" y="735"/>
                  </a:lnTo>
                  <a:lnTo>
                    <a:pt x="408" y="733"/>
                  </a:lnTo>
                  <a:lnTo>
                    <a:pt x="406" y="733"/>
                  </a:lnTo>
                  <a:lnTo>
                    <a:pt x="408" y="733"/>
                  </a:lnTo>
                  <a:lnTo>
                    <a:pt x="408" y="735"/>
                  </a:lnTo>
                  <a:lnTo>
                    <a:pt x="410" y="735"/>
                  </a:lnTo>
                  <a:lnTo>
                    <a:pt x="410" y="733"/>
                  </a:lnTo>
                  <a:lnTo>
                    <a:pt x="410" y="731"/>
                  </a:lnTo>
                  <a:lnTo>
                    <a:pt x="412" y="731"/>
                  </a:lnTo>
                  <a:lnTo>
                    <a:pt x="412" y="729"/>
                  </a:lnTo>
                  <a:lnTo>
                    <a:pt x="412" y="727"/>
                  </a:lnTo>
                  <a:lnTo>
                    <a:pt x="412" y="725"/>
                  </a:lnTo>
                  <a:lnTo>
                    <a:pt x="412" y="727"/>
                  </a:lnTo>
                  <a:lnTo>
                    <a:pt x="410" y="727"/>
                  </a:lnTo>
                  <a:lnTo>
                    <a:pt x="408" y="725"/>
                  </a:lnTo>
                  <a:lnTo>
                    <a:pt x="406" y="725"/>
                  </a:lnTo>
                  <a:lnTo>
                    <a:pt x="408" y="725"/>
                  </a:lnTo>
                  <a:lnTo>
                    <a:pt x="410" y="723"/>
                  </a:lnTo>
                  <a:lnTo>
                    <a:pt x="408" y="723"/>
                  </a:lnTo>
                  <a:lnTo>
                    <a:pt x="406" y="723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06" y="721"/>
                  </a:lnTo>
                  <a:lnTo>
                    <a:pt x="408" y="721"/>
                  </a:lnTo>
                  <a:lnTo>
                    <a:pt x="408" y="719"/>
                  </a:lnTo>
                  <a:lnTo>
                    <a:pt x="406" y="719"/>
                  </a:lnTo>
                  <a:lnTo>
                    <a:pt x="402" y="721"/>
                  </a:lnTo>
                  <a:lnTo>
                    <a:pt x="404" y="723"/>
                  </a:lnTo>
                  <a:lnTo>
                    <a:pt x="404" y="725"/>
                  </a:lnTo>
                  <a:lnTo>
                    <a:pt x="402" y="725"/>
                  </a:lnTo>
                  <a:lnTo>
                    <a:pt x="400" y="725"/>
                  </a:lnTo>
                  <a:lnTo>
                    <a:pt x="400" y="723"/>
                  </a:lnTo>
                  <a:lnTo>
                    <a:pt x="398" y="723"/>
                  </a:lnTo>
                  <a:lnTo>
                    <a:pt x="398" y="725"/>
                  </a:lnTo>
                  <a:lnTo>
                    <a:pt x="396" y="723"/>
                  </a:lnTo>
                  <a:lnTo>
                    <a:pt x="394" y="723"/>
                  </a:lnTo>
                  <a:lnTo>
                    <a:pt x="394" y="721"/>
                  </a:lnTo>
                  <a:lnTo>
                    <a:pt x="392" y="721"/>
                  </a:lnTo>
                  <a:lnTo>
                    <a:pt x="394" y="721"/>
                  </a:lnTo>
                  <a:lnTo>
                    <a:pt x="396" y="721"/>
                  </a:lnTo>
                  <a:lnTo>
                    <a:pt x="398" y="721"/>
                  </a:lnTo>
                  <a:lnTo>
                    <a:pt x="400" y="721"/>
                  </a:lnTo>
                  <a:lnTo>
                    <a:pt x="402" y="721"/>
                  </a:lnTo>
                  <a:lnTo>
                    <a:pt x="404" y="721"/>
                  </a:lnTo>
                  <a:lnTo>
                    <a:pt x="404" y="719"/>
                  </a:lnTo>
                  <a:lnTo>
                    <a:pt x="406" y="719"/>
                  </a:lnTo>
                  <a:lnTo>
                    <a:pt x="406" y="717"/>
                  </a:lnTo>
                  <a:lnTo>
                    <a:pt x="404" y="717"/>
                  </a:lnTo>
                  <a:lnTo>
                    <a:pt x="404" y="715"/>
                  </a:lnTo>
                  <a:lnTo>
                    <a:pt x="404" y="713"/>
                  </a:lnTo>
                  <a:lnTo>
                    <a:pt x="406" y="713"/>
                  </a:lnTo>
                  <a:lnTo>
                    <a:pt x="408" y="713"/>
                  </a:lnTo>
                  <a:lnTo>
                    <a:pt x="408" y="715"/>
                  </a:lnTo>
                  <a:lnTo>
                    <a:pt x="410" y="713"/>
                  </a:lnTo>
                  <a:lnTo>
                    <a:pt x="408" y="713"/>
                  </a:lnTo>
                  <a:lnTo>
                    <a:pt x="410" y="713"/>
                  </a:lnTo>
                  <a:lnTo>
                    <a:pt x="410" y="711"/>
                  </a:lnTo>
                  <a:lnTo>
                    <a:pt x="410" y="709"/>
                  </a:lnTo>
                  <a:lnTo>
                    <a:pt x="410" y="711"/>
                  </a:lnTo>
                  <a:lnTo>
                    <a:pt x="412" y="711"/>
                  </a:lnTo>
                  <a:lnTo>
                    <a:pt x="414" y="709"/>
                  </a:lnTo>
                  <a:lnTo>
                    <a:pt x="416" y="709"/>
                  </a:lnTo>
                  <a:lnTo>
                    <a:pt x="416" y="707"/>
                  </a:lnTo>
                  <a:lnTo>
                    <a:pt x="418" y="707"/>
                  </a:lnTo>
                  <a:lnTo>
                    <a:pt x="418" y="709"/>
                  </a:lnTo>
                  <a:lnTo>
                    <a:pt x="420" y="707"/>
                  </a:lnTo>
                  <a:close/>
                  <a:moveTo>
                    <a:pt x="669" y="701"/>
                  </a:moveTo>
                  <a:lnTo>
                    <a:pt x="667" y="701"/>
                  </a:lnTo>
                  <a:lnTo>
                    <a:pt x="667" y="703"/>
                  </a:lnTo>
                  <a:lnTo>
                    <a:pt x="665" y="703"/>
                  </a:lnTo>
                  <a:lnTo>
                    <a:pt x="663" y="703"/>
                  </a:lnTo>
                  <a:lnTo>
                    <a:pt x="663" y="701"/>
                  </a:lnTo>
                  <a:lnTo>
                    <a:pt x="661" y="701"/>
                  </a:lnTo>
                  <a:lnTo>
                    <a:pt x="661" y="703"/>
                  </a:lnTo>
                  <a:lnTo>
                    <a:pt x="661" y="701"/>
                  </a:lnTo>
                  <a:lnTo>
                    <a:pt x="659" y="701"/>
                  </a:lnTo>
                  <a:lnTo>
                    <a:pt x="659" y="699"/>
                  </a:lnTo>
                  <a:lnTo>
                    <a:pt x="659" y="697"/>
                  </a:lnTo>
                  <a:lnTo>
                    <a:pt x="661" y="695"/>
                  </a:lnTo>
                  <a:lnTo>
                    <a:pt x="661" y="693"/>
                  </a:lnTo>
                  <a:lnTo>
                    <a:pt x="663" y="693"/>
                  </a:lnTo>
                  <a:lnTo>
                    <a:pt x="665" y="691"/>
                  </a:lnTo>
                  <a:lnTo>
                    <a:pt x="665" y="693"/>
                  </a:lnTo>
                  <a:lnTo>
                    <a:pt x="667" y="693"/>
                  </a:lnTo>
                  <a:lnTo>
                    <a:pt x="669" y="693"/>
                  </a:lnTo>
                  <a:lnTo>
                    <a:pt x="669" y="695"/>
                  </a:lnTo>
                  <a:lnTo>
                    <a:pt x="671" y="697"/>
                  </a:lnTo>
                  <a:lnTo>
                    <a:pt x="669" y="697"/>
                  </a:lnTo>
                  <a:lnTo>
                    <a:pt x="669" y="699"/>
                  </a:lnTo>
                  <a:lnTo>
                    <a:pt x="669" y="701"/>
                  </a:lnTo>
                  <a:close/>
                  <a:moveTo>
                    <a:pt x="677" y="687"/>
                  </a:moveTo>
                  <a:lnTo>
                    <a:pt x="675" y="687"/>
                  </a:lnTo>
                  <a:lnTo>
                    <a:pt x="673" y="687"/>
                  </a:lnTo>
                  <a:lnTo>
                    <a:pt x="673" y="685"/>
                  </a:lnTo>
                  <a:lnTo>
                    <a:pt x="673" y="683"/>
                  </a:lnTo>
                  <a:lnTo>
                    <a:pt x="675" y="683"/>
                  </a:lnTo>
                  <a:lnTo>
                    <a:pt x="677" y="683"/>
                  </a:lnTo>
                  <a:lnTo>
                    <a:pt x="677" y="685"/>
                  </a:lnTo>
                  <a:lnTo>
                    <a:pt x="677" y="687"/>
                  </a:lnTo>
                  <a:close/>
                  <a:moveTo>
                    <a:pt x="715" y="669"/>
                  </a:moveTo>
                  <a:lnTo>
                    <a:pt x="717" y="669"/>
                  </a:lnTo>
                  <a:lnTo>
                    <a:pt x="719" y="671"/>
                  </a:lnTo>
                  <a:lnTo>
                    <a:pt x="721" y="671"/>
                  </a:lnTo>
                  <a:lnTo>
                    <a:pt x="723" y="671"/>
                  </a:lnTo>
                  <a:lnTo>
                    <a:pt x="723" y="673"/>
                  </a:lnTo>
                  <a:lnTo>
                    <a:pt x="723" y="673"/>
                  </a:lnTo>
                  <a:lnTo>
                    <a:pt x="725" y="673"/>
                  </a:lnTo>
                  <a:lnTo>
                    <a:pt x="723" y="675"/>
                  </a:lnTo>
                  <a:lnTo>
                    <a:pt x="723" y="677"/>
                  </a:lnTo>
                  <a:lnTo>
                    <a:pt x="721" y="677"/>
                  </a:lnTo>
                  <a:lnTo>
                    <a:pt x="721" y="679"/>
                  </a:lnTo>
                  <a:lnTo>
                    <a:pt x="721" y="681"/>
                  </a:lnTo>
                  <a:lnTo>
                    <a:pt x="719" y="681"/>
                  </a:lnTo>
                  <a:lnTo>
                    <a:pt x="717" y="683"/>
                  </a:lnTo>
                  <a:lnTo>
                    <a:pt x="715" y="683"/>
                  </a:lnTo>
                  <a:lnTo>
                    <a:pt x="715" y="681"/>
                  </a:lnTo>
                  <a:lnTo>
                    <a:pt x="713" y="681"/>
                  </a:lnTo>
                  <a:lnTo>
                    <a:pt x="711" y="681"/>
                  </a:lnTo>
                  <a:lnTo>
                    <a:pt x="711" y="683"/>
                  </a:lnTo>
                  <a:lnTo>
                    <a:pt x="709" y="683"/>
                  </a:lnTo>
                  <a:lnTo>
                    <a:pt x="709" y="685"/>
                  </a:lnTo>
                  <a:lnTo>
                    <a:pt x="707" y="685"/>
                  </a:lnTo>
                  <a:lnTo>
                    <a:pt x="707" y="687"/>
                  </a:lnTo>
                  <a:lnTo>
                    <a:pt x="705" y="687"/>
                  </a:lnTo>
                  <a:lnTo>
                    <a:pt x="705" y="689"/>
                  </a:lnTo>
                  <a:lnTo>
                    <a:pt x="703" y="691"/>
                  </a:lnTo>
                  <a:lnTo>
                    <a:pt x="703" y="689"/>
                  </a:lnTo>
                  <a:lnTo>
                    <a:pt x="701" y="687"/>
                  </a:lnTo>
                  <a:lnTo>
                    <a:pt x="699" y="687"/>
                  </a:lnTo>
                  <a:lnTo>
                    <a:pt x="699" y="685"/>
                  </a:lnTo>
                  <a:lnTo>
                    <a:pt x="699" y="683"/>
                  </a:lnTo>
                  <a:lnTo>
                    <a:pt x="701" y="683"/>
                  </a:lnTo>
                  <a:lnTo>
                    <a:pt x="699" y="681"/>
                  </a:lnTo>
                  <a:lnTo>
                    <a:pt x="701" y="681"/>
                  </a:lnTo>
                  <a:lnTo>
                    <a:pt x="701" y="679"/>
                  </a:lnTo>
                  <a:lnTo>
                    <a:pt x="701" y="677"/>
                  </a:lnTo>
                  <a:lnTo>
                    <a:pt x="701" y="675"/>
                  </a:lnTo>
                  <a:lnTo>
                    <a:pt x="703" y="675"/>
                  </a:lnTo>
                  <a:lnTo>
                    <a:pt x="705" y="675"/>
                  </a:lnTo>
                  <a:lnTo>
                    <a:pt x="707" y="675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3"/>
                  </a:lnTo>
                  <a:lnTo>
                    <a:pt x="707" y="673"/>
                  </a:lnTo>
                  <a:lnTo>
                    <a:pt x="709" y="673"/>
                  </a:lnTo>
                  <a:lnTo>
                    <a:pt x="709" y="671"/>
                  </a:lnTo>
                  <a:lnTo>
                    <a:pt x="711" y="671"/>
                  </a:lnTo>
                  <a:lnTo>
                    <a:pt x="713" y="671"/>
                  </a:lnTo>
                  <a:lnTo>
                    <a:pt x="713" y="673"/>
                  </a:lnTo>
                  <a:lnTo>
                    <a:pt x="713" y="671"/>
                  </a:lnTo>
                  <a:lnTo>
                    <a:pt x="713" y="669"/>
                  </a:lnTo>
                  <a:lnTo>
                    <a:pt x="715" y="669"/>
                  </a:lnTo>
                  <a:close/>
                  <a:moveTo>
                    <a:pt x="761" y="657"/>
                  </a:moveTo>
                  <a:lnTo>
                    <a:pt x="763" y="657"/>
                  </a:lnTo>
                  <a:lnTo>
                    <a:pt x="765" y="659"/>
                  </a:lnTo>
                  <a:lnTo>
                    <a:pt x="767" y="659"/>
                  </a:lnTo>
                  <a:lnTo>
                    <a:pt x="767" y="661"/>
                  </a:lnTo>
                  <a:lnTo>
                    <a:pt x="767" y="663"/>
                  </a:lnTo>
                  <a:lnTo>
                    <a:pt x="765" y="663"/>
                  </a:lnTo>
                  <a:lnTo>
                    <a:pt x="765" y="665"/>
                  </a:lnTo>
                  <a:lnTo>
                    <a:pt x="765" y="667"/>
                  </a:lnTo>
                  <a:lnTo>
                    <a:pt x="763" y="667"/>
                  </a:lnTo>
                  <a:lnTo>
                    <a:pt x="761" y="667"/>
                  </a:lnTo>
                  <a:lnTo>
                    <a:pt x="759" y="667"/>
                  </a:lnTo>
                  <a:lnTo>
                    <a:pt x="759" y="665"/>
                  </a:lnTo>
                  <a:lnTo>
                    <a:pt x="757" y="665"/>
                  </a:lnTo>
                  <a:lnTo>
                    <a:pt x="757" y="667"/>
                  </a:lnTo>
                  <a:lnTo>
                    <a:pt x="755" y="667"/>
                  </a:lnTo>
                  <a:lnTo>
                    <a:pt x="755" y="665"/>
                  </a:lnTo>
                  <a:lnTo>
                    <a:pt x="755" y="663"/>
                  </a:lnTo>
                  <a:lnTo>
                    <a:pt x="755" y="661"/>
                  </a:lnTo>
                  <a:lnTo>
                    <a:pt x="755" y="659"/>
                  </a:lnTo>
                  <a:lnTo>
                    <a:pt x="757" y="659"/>
                  </a:lnTo>
                  <a:lnTo>
                    <a:pt x="757" y="657"/>
                  </a:lnTo>
                  <a:lnTo>
                    <a:pt x="755" y="657"/>
                  </a:lnTo>
                  <a:lnTo>
                    <a:pt x="757" y="657"/>
                  </a:lnTo>
                  <a:lnTo>
                    <a:pt x="759" y="657"/>
                  </a:lnTo>
                  <a:lnTo>
                    <a:pt x="759" y="655"/>
                  </a:lnTo>
                  <a:lnTo>
                    <a:pt x="761" y="655"/>
                  </a:lnTo>
                  <a:lnTo>
                    <a:pt x="761" y="657"/>
                  </a:lnTo>
                  <a:close/>
                  <a:moveTo>
                    <a:pt x="841" y="655"/>
                  </a:moveTo>
                  <a:lnTo>
                    <a:pt x="839" y="655"/>
                  </a:lnTo>
                  <a:lnTo>
                    <a:pt x="839" y="657"/>
                  </a:lnTo>
                  <a:lnTo>
                    <a:pt x="837" y="657"/>
                  </a:lnTo>
                  <a:lnTo>
                    <a:pt x="835" y="657"/>
                  </a:lnTo>
                  <a:lnTo>
                    <a:pt x="835" y="659"/>
                  </a:lnTo>
                  <a:lnTo>
                    <a:pt x="833" y="659"/>
                  </a:lnTo>
                  <a:lnTo>
                    <a:pt x="835" y="659"/>
                  </a:lnTo>
                  <a:lnTo>
                    <a:pt x="835" y="657"/>
                  </a:lnTo>
                  <a:lnTo>
                    <a:pt x="837" y="657"/>
                  </a:lnTo>
                  <a:lnTo>
                    <a:pt x="837" y="655"/>
                  </a:lnTo>
                  <a:lnTo>
                    <a:pt x="839" y="655"/>
                  </a:lnTo>
                  <a:lnTo>
                    <a:pt x="841" y="655"/>
                  </a:lnTo>
                  <a:close/>
                  <a:moveTo>
                    <a:pt x="847" y="649"/>
                  </a:moveTo>
                  <a:lnTo>
                    <a:pt x="847" y="651"/>
                  </a:lnTo>
                  <a:lnTo>
                    <a:pt x="845" y="651"/>
                  </a:lnTo>
                  <a:lnTo>
                    <a:pt x="845" y="649"/>
                  </a:lnTo>
                  <a:lnTo>
                    <a:pt x="847" y="649"/>
                  </a:lnTo>
                  <a:close/>
                  <a:moveTo>
                    <a:pt x="789" y="641"/>
                  </a:moveTo>
                  <a:lnTo>
                    <a:pt x="791" y="641"/>
                  </a:lnTo>
                  <a:lnTo>
                    <a:pt x="791" y="643"/>
                  </a:lnTo>
                  <a:lnTo>
                    <a:pt x="793" y="641"/>
                  </a:lnTo>
                  <a:lnTo>
                    <a:pt x="793" y="643"/>
                  </a:lnTo>
                  <a:lnTo>
                    <a:pt x="795" y="641"/>
                  </a:lnTo>
                  <a:lnTo>
                    <a:pt x="795" y="643"/>
                  </a:lnTo>
                  <a:lnTo>
                    <a:pt x="797" y="645"/>
                  </a:lnTo>
                  <a:lnTo>
                    <a:pt x="799" y="645"/>
                  </a:lnTo>
                  <a:lnTo>
                    <a:pt x="797" y="645"/>
                  </a:lnTo>
                  <a:lnTo>
                    <a:pt x="797" y="647"/>
                  </a:lnTo>
                  <a:lnTo>
                    <a:pt x="797" y="649"/>
                  </a:lnTo>
                  <a:lnTo>
                    <a:pt x="797" y="651"/>
                  </a:lnTo>
                  <a:lnTo>
                    <a:pt x="797" y="653"/>
                  </a:lnTo>
                  <a:lnTo>
                    <a:pt x="795" y="653"/>
                  </a:lnTo>
                  <a:lnTo>
                    <a:pt x="795" y="655"/>
                  </a:lnTo>
                  <a:lnTo>
                    <a:pt x="795" y="657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3" y="659"/>
                  </a:lnTo>
                  <a:lnTo>
                    <a:pt x="793" y="657"/>
                  </a:lnTo>
                  <a:lnTo>
                    <a:pt x="791" y="657"/>
                  </a:lnTo>
                  <a:lnTo>
                    <a:pt x="791" y="655"/>
                  </a:lnTo>
                  <a:lnTo>
                    <a:pt x="789" y="655"/>
                  </a:lnTo>
                  <a:lnTo>
                    <a:pt x="789" y="653"/>
                  </a:lnTo>
                  <a:lnTo>
                    <a:pt x="787" y="653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5" y="653"/>
                  </a:lnTo>
                  <a:lnTo>
                    <a:pt x="785" y="651"/>
                  </a:lnTo>
                  <a:lnTo>
                    <a:pt x="783" y="653"/>
                  </a:lnTo>
                  <a:lnTo>
                    <a:pt x="783" y="651"/>
                  </a:lnTo>
                  <a:lnTo>
                    <a:pt x="781" y="651"/>
                  </a:lnTo>
                  <a:lnTo>
                    <a:pt x="779" y="651"/>
                  </a:lnTo>
                  <a:lnTo>
                    <a:pt x="779" y="653"/>
                  </a:lnTo>
                  <a:lnTo>
                    <a:pt x="777" y="653"/>
                  </a:lnTo>
                  <a:lnTo>
                    <a:pt x="777" y="655"/>
                  </a:lnTo>
                  <a:lnTo>
                    <a:pt x="775" y="655"/>
                  </a:lnTo>
                  <a:lnTo>
                    <a:pt x="775" y="657"/>
                  </a:lnTo>
                  <a:lnTo>
                    <a:pt x="775" y="655"/>
                  </a:lnTo>
                  <a:lnTo>
                    <a:pt x="773" y="655"/>
                  </a:lnTo>
                  <a:lnTo>
                    <a:pt x="773" y="657"/>
                  </a:lnTo>
                  <a:lnTo>
                    <a:pt x="773" y="655"/>
                  </a:lnTo>
                  <a:lnTo>
                    <a:pt x="773" y="655"/>
                  </a:lnTo>
                  <a:lnTo>
                    <a:pt x="771" y="653"/>
                  </a:lnTo>
                  <a:lnTo>
                    <a:pt x="771" y="651"/>
                  </a:lnTo>
                  <a:lnTo>
                    <a:pt x="769" y="651"/>
                  </a:lnTo>
                  <a:lnTo>
                    <a:pt x="769" y="649"/>
                  </a:lnTo>
                  <a:lnTo>
                    <a:pt x="771" y="649"/>
                  </a:lnTo>
                  <a:lnTo>
                    <a:pt x="771" y="647"/>
                  </a:lnTo>
                  <a:lnTo>
                    <a:pt x="773" y="645"/>
                  </a:lnTo>
                  <a:lnTo>
                    <a:pt x="773" y="645"/>
                  </a:lnTo>
                  <a:lnTo>
                    <a:pt x="775" y="645"/>
                  </a:lnTo>
                  <a:lnTo>
                    <a:pt x="775" y="647"/>
                  </a:lnTo>
                  <a:lnTo>
                    <a:pt x="777" y="647"/>
                  </a:lnTo>
                  <a:lnTo>
                    <a:pt x="779" y="647"/>
                  </a:lnTo>
                  <a:lnTo>
                    <a:pt x="781" y="647"/>
                  </a:lnTo>
                  <a:lnTo>
                    <a:pt x="781" y="645"/>
                  </a:lnTo>
                  <a:lnTo>
                    <a:pt x="781" y="643"/>
                  </a:lnTo>
                  <a:lnTo>
                    <a:pt x="783" y="643"/>
                  </a:lnTo>
                  <a:lnTo>
                    <a:pt x="785" y="643"/>
                  </a:lnTo>
                  <a:lnTo>
                    <a:pt x="787" y="643"/>
                  </a:lnTo>
                  <a:lnTo>
                    <a:pt x="787" y="641"/>
                  </a:lnTo>
                  <a:lnTo>
                    <a:pt x="789" y="641"/>
                  </a:lnTo>
                  <a:close/>
                  <a:moveTo>
                    <a:pt x="841" y="639"/>
                  </a:moveTo>
                  <a:lnTo>
                    <a:pt x="839" y="639"/>
                  </a:lnTo>
                  <a:lnTo>
                    <a:pt x="841" y="639"/>
                  </a:lnTo>
                  <a:close/>
                  <a:moveTo>
                    <a:pt x="767" y="637"/>
                  </a:moveTo>
                  <a:lnTo>
                    <a:pt x="769" y="637"/>
                  </a:lnTo>
                  <a:lnTo>
                    <a:pt x="769" y="639"/>
                  </a:lnTo>
                  <a:lnTo>
                    <a:pt x="771" y="639"/>
                  </a:lnTo>
                  <a:lnTo>
                    <a:pt x="771" y="637"/>
                  </a:lnTo>
                  <a:lnTo>
                    <a:pt x="771" y="639"/>
                  </a:lnTo>
                  <a:lnTo>
                    <a:pt x="771" y="641"/>
                  </a:lnTo>
                  <a:lnTo>
                    <a:pt x="771" y="643"/>
                  </a:lnTo>
                  <a:lnTo>
                    <a:pt x="769" y="643"/>
                  </a:lnTo>
                  <a:lnTo>
                    <a:pt x="769" y="645"/>
                  </a:lnTo>
                  <a:lnTo>
                    <a:pt x="767" y="645"/>
                  </a:lnTo>
                  <a:lnTo>
                    <a:pt x="767" y="647"/>
                  </a:lnTo>
                  <a:lnTo>
                    <a:pt x="765" y="645"/>
                  </a:lnTo>
                  <a:lnTo>
                    <a:pt x="763" y="645"/>
                  </a:lnTo>
                  <a:lnTo>
                    <a:pt x="763" y="643"/>
                  </a:lnTo>
                  <a:lnTo>
                    <a:pt x="761" y="643"/>
                  </a:lnTo>
                  <a:lnTo>
                    <a:pt x="761" y="641"/>
                  </a:lnTo>
                  <a:lnTo>
                    <a:pt x="761" y="639"/>
                  </a:lnTo>
                  <a:lnTo>
                    <a:pt x="763" y="639"/>
                  </a:lnTo>
                  <a:lnTo>
                    <a:pt x="763" y="637"/>
                  </a:lnTo>
                  <a:lnTo>
                    <a:pt x="765" y="637"/>
                  </a:lnTo>
                  <a:lnTo>
                    <a:pt x="767" y="637"/>
                  </a:lnTo>
                  <a:close/>
                  <a:moveTo>
                    <a:pt x="901" y="627"/>
                  </a:moveTo>
                  <a:lnTo>
                    <a:pt x="901" y="629"/>
                  </a:lnTo>
                  <a:lnTo>
                    <a:pt x="899" y="629"/>
                  </a:lnTo>
                  <a:lnTo>
                    <a:pt x="899" y="627"/>
                  </a:lnTo>
                  <a:lnTo>
                    <a:pt x="899" y="629"/>
                  </a:lnTo>
                  <a:lnTo>
                    <a:pt x="897" y="629"/>
                  </a:lnTo>
                  <a:lnTo>
                    <a:pt x="899" y="627"/>
                  </a:lnTo>
                  <a:lnTo>
                    <a:pt x="901" y="627"/>
                  </a:lnTo>
                  <a:close/>
                  <a:moveTo>
                    <a:pt x="905" y="625"/>
                  </a:moveTo>
                  <a:lnTo>
                    <a:pt x="905" y="627"/>
                  </a:lnTo>
                  <a:lnTo>
                    <a:pt x="905" y="625"/>
                  </a:lnTo>
                  <a:close/>
                  <a:moveTo>
                    <a:pt x="863" y="625"/>
                  </a:moveTo>
                  <a:lnTo>
                    <a:pt x="863" y="627"/>
                  </a:lnTo>
                  <a:lnTo>
                    <a:pt x="861" y="627"/>
                  </a:lnTo>
                  <a:lnTo>
                    <a:pt x="861" y="625"/>
                  </a:lnTo>
                  <a:lnTo>
                    <a:pt x="863" y="625"/>
                  </a:lnTo>
                  <a:lnTo>
                    <a:pt x="863" y="625"/>
                  </a:lnTo>
                  <a:lnTo>
                    <a:pt x="863" y="625"/>
                  </a:lnTo>
                  <a:close/>
                  <a:moveTo>
                    <a:pt x="799" y="625"/>
                  </a:moveTo>
                  <a:lnTo>
                    <a:pt x="799" y="625"/>
                  </a:lnTo>
                  <a:lnTo>
                    <a:pt x="797" y="625"/>
                  </a:lnTo>
                  <a:lnTo>
                    <a:pt x="797" y="627"/>
                  </a:lnTo>
                  <a:lnTo>
                    <a:pt x="795" y="629"/>
                  </a:lnTo>
                  <a:lnTo>
                    <a:pt x="795" y="631"/>
                  </a:lnTo>
                  <a:lnTo>
                    <a:pt x="793" y="633"/>
                  </a:lnTo>
                  <a:lnTo>
                    <a:pt x="791" y="633"/>
                  </a:lnTo>
                  <a:lnTo>
                    <a:pt x="791" y="631"/>
                  </a:lnTo>
                  <a:lnTo>
                    <a:pt x="789" y="629"/>
                  </a:lnTo>
                  <a:lnTo>
                    <a:pt x="789" y="627"/>
                  </a:lnTo>
                  <a:lnTo>
                    <a:pt x="791" y="627"/>
                  </a:lnTo>
                  <a:lnTo>
                    <a:pt x="791" y="625"/>
                  </a:lnTo>
                  <a:lnTo>
                    <a:pt x="791" y="625"/>
                  </a:lnTo>
                  <a:lnTo>
                    <a:pt x="791" y="623"/>
                  </a:lnTo>
                  <a:lnTo>
                    <a:pt x="793" y="623"/>
                  </a:lnTo>
                  <a:lnTo>
                    <a:pt x="793" y="625"/>
                  </a:lnTo>
                  <a:lnTo>
                    <a:pt x="793" y="623"/>
                  </a:lnTo>
                  <a:lnTo>
                    <a:pt x="795" y="623"/>
                  </a:lnTo>
                  <a:lnTo>
                    <a:pt x="797" y="623"/>
                  </a:lnTo>
                  <a:lnTo>
                    <a:pt x="799" y="625"/>
                  </a:lnTo>
                  <a:close/>
                  <a:moveTo>
                    <a:pt x="789" y="615"/>
                  </a:moveTo>
                  <a:lnTo>
                    <a:pt x="791" y="615"/>
                  </a:lnTo>
                  <a:lnTo>
                    <a:pt x="791" y="617"/>
                  </a:lnTo>
                  <a:lnTo>
                    <a:pt x="791" y="619"/>
                  </a:lnTo>
                  <a:lnTo>
                    <a:pt x="791" y="621"/>
                  </a:lnTo>
                  <a:lnTo>
                    <a:pt x="789" y="621"/>
                  </a:lnTo>
                  <a:lnTo>
                    <a:pt x="789" y="619"/>
                  </a:lnTo>
                  <a:lnTo>
                    <a:pt x="787" y="619"/>
                  </a:lnTo>
                  <a:lnTo>
                    <a:pt x="787" y="617"/>
                  </a:lnTo>
                  <a:lnTo>
                    <a:pt x="789" y="617"/>
                  </a:lnTo>
                  <a:lnTo>
                    <a:pt x="789" y="615"/>
                  </a:lnTo>
                  <a:close/>
                  <a:moveTo>
                    <a:pt x="1033" y="563"/>
                  </a:moveTo>
                  <a:lnTo>
                    <a:pt x="1033" y="565"/>
                  </a:lnTo>
                  <a:lnTo>
                    <a:pt x="1033" y="567"/>
                  </a:lnTo>
                  <a:lnTo>
                    <a:pt x="1033" y="565"/>
                  </a:lnTo>
                  <a:lnTo>
                    <a:pt x="1033" y="563"/>
                  </a:lnTo>
                  <a:lnTo>
                    <a:pt x="1033" y="561"/>
                  </a:lnTo>
                  <a:lnTo>
                    <a:pt x="1033" y="563"/>
                  </a:lnTo>
                  <a:close/>
                  <a:moveTo>
                    <a:pt x="847" y="649"/>
                  </a:moveTo>
                  <a:lnTo>
                    <a:pt x="849" y="649"/>
                  </a:lnTo>
                  <a:lnTo>
                    <a:pt x="849" y="647"/>
                  </a:lnTo>
                  <a:lnTo>
                    <a:pt x="851" y="647"/>
                  </a:lnTo>
                  <a:lnTo>
                    <a:pt x="849" y="645"/>
                  </a:lnTo>
                  <a:lnTo>
                    <a:pt x="851" y="645"/>
                  </a:lnTo>
                  <a:lnTo>
                    <a:pt x="853" y="645"/>
                  </a:lnTo>
                  <a:lnTo>
                    <a:pt x="853" y="643"/>
                  </a:lnTo>
                  <a:lnTo>
                    <a:pt x="855" y="643"/>
                  </a:lnTo>
                  <a:lnTo>
                    <a:pt x="855" y="645"/>
                  </a:lnTo>
                  <a:lnTo>
                    <a:pt x="855" y="643"/>
                  </a:lnTo>
                  <a:lnTo>
                    <a:pt x="857" y="643"/>
                  </a:lnTo>
                  <a:lnTo>
                    <a:pt x="859" y="641"/>
                  </a:lnTo>
                  <a:lnTo>
                    <a:pt x="859" y="639"/>
                  </a:lnTo>
                  <a:lnTo>
                    <a:pt x="857" y="639"/>
                  </a:lnTo>
                  <a:lnTo>
                    <a:pt x="857" y="637"/>
                  </a:lnTo>
                  <a:lnTo>
                    <a:pt x="857" y="635"/>
                  </a:lnTo>
                  <a:lnTo>
                    <a:pt x="859" y="635"/>
                  </a:lnTo>
                  <a:lnTo>
                    <a:pt x="861" y="635"/>
                  </a:lnTo>
                  <a:lnTo>
                    <a:pt x="863" y="635"/>
                  </a:lnTo>
                  <a:lnTo>
                    <a:pt x="865" y="635"/>
                  </a:lnTo>
                  <a:lnTo>
                    <a:pt x="865" y="633"/>
                  </a:lnTo>
                  <a:lnTo>
                    <a:pt x="865" y="635"/>
                  </a:lnTo>
                  <a:lnTo>
                    <a:pt x="867" y="635"/>
                  </a:lnTo>
                  <a:lnTo>
                    <a:pt x="867" y="633"/>
                  </a:lnTo>
                  <a:lnTo>
                    <a:pt x="867" y="631"/>
                  </a:lnTo>
                  <a:lnTo>
                    <a:pt x="867" y="629"/>
                  </a:lnTo>
                  <a:lnTo>
                    <a:pt x="867" y="627"/>
                  </a:lnTo>
                  <a:lnTo>
                    <a:pt x="865" y="627"/>
                  </a:lnTo>
                  <a:lnTo>
                    <a:pt x="867" y="625"/>
                  </a:lnTo>
                  <a:lnTo>
                    <a:pt x="865" y="625"/>
                  </a:lnTo>
                  <a:lnTo>
                    <a:pt x="867" y="625"/>
                  </a:lnTo>
                  <a:lnTo>
                    <a:pt x="867" y="625"/>
                  </a:lnTo>
                  <a:lnTo>
                    <a:pt x="869" y="625"/>
                  </a:lnTo>
                  <a:lnTo>
                    <a:pt x="869" y="625"/>
                  </a:lnTo>
                  <a:lnTo>
                    <a:pt x="869" y="623"/>
                  </a:lnTo>
                  <a:lnTo>
                    <a:pt x="871" y="623"/>
                  </a:lnTo>
                  <a:lnTo>
                    <a:pt x="869" y="623"/>
                  </a:lnTo>
                  <a:lnTo>
                    <a:pt x="869" y="621"/>
                  </a:lnTo>
                  <a:lnTo>
                    <a:pt x="871" y="621"/>
                  </a:lnTo>
                  <a:lnTo>
                    <a:pt x="871" y="619"/>
                  </a:lnTo>
                  <a:lnTo>
                    <a:pt x="873" y="619"/>
                  </a:lnTo>
                  <a:lnTo>
                    <a:pt x="873" y="617"/>
                  </a:lnTo>
                  <a:lnTo>
                    <a:pt x="873" y="615"/>
                  </a:lnTo>
                  <a:lnTo>
                    <a:pt x="873" y="613"/>
                  </a:lnTo>
                  <a:lnTo>
                    <a:pt x="871" y="613"/>
                  </a:lnTo>
                  <a:lnTo>
                    <a:pt x="871" y="611"/>
                  </a:lnTo>
                  <a:lnTo>
                    <a:pt x="869" y="611"/>
                  </a:lnTo>
                  <a:lnTo>
                    <a:pt x="869" y="609"/>
                  </a:lnTo>
                  <a:lnTo>
                    <a:pt x="871" y="609"/>
                  </a:lnTo>
                  <a:lnTo>
                    <a:pt x="871" y="607"/>
                  </a:lnTo>
                  <a:lnTo>
                    <a:pt x="871" y="605"/>
                  </a:lnTo>
                  <a:lnTo>
                    <a:pt x="871" y="603"/>
                  </a:lnTo>
                  <a:lnTo>
                    <a:pt x="871" y="605"/>
                  </a:lnTo>
                  <a:lnTo>
                    <a:pt x="873" y="605"/>
                  </a:lnTo>
                  <a:lnTo>
                    <a:pt x="873" y="603"/>
                  </a:lnTo>
                  <a:lnTo>
                    <a:pt x="873" y="601"/>
                  </a:lnTo>
                  <a:lnTo>
                    <a:pt x="875" y="601"/>
                  </a:lnTo>
                  <a:lnTo>
                    <a:pt x="875" y="599"/>
                  </a:lnTo>
                  <a:lnTo>
                    <a:pt x="877" y="599"/>
                  </a:lnTo>
                  <a:lnTo>
                    <a:pt x="877" y="597"/>
                  </a:lnTo>
                  <a:lnTo>
                    <a:pt x="879" y="597"/>
                  </a:lnTo>
                  <a:lnTo>
                    <a:pt x="879" y="595"/>
                  </a:lnTo>
                  <a:lnTo>
                    <a:pt x="879" y="593"/>
                  </a:lnTo>
                  <a:lnTo>
                    <a:pt x="881" y="593"/>
                  </a:lnTo>
                  <a:lnTo>
                    <a:pt x="883" y="593"/>
                  </a:lnTo>
                  <a:lnTo>
                    <a:pt x="885" y="591"/>
                  </a:lnTo>
                  <a:lnTo>
                    <a:pt x="887" y="589"/>
                  </a:lnTo>
                  <a:lnTo>
                    <a:pt x="887" y="587"/>
                  </a:lnTo>
                  <a:lnTo>
                    <a:pt x="889" y="589"/>
                  </a:lnTo>
                  <a:lnTo>
                    <a:pt x="891" y="589"/>
                  </a:lnTo>
                  <a:lnTo>
                    <a:pt x="891" y="591"/>
                  </a:lnTo>
                  <a:lnTo>
                    <a:pt x="893" y="591"/>
                  </a:lnTo>
                  <a:lnTo>
                    <a:pt x="895" y="591"/>
                  </a:lnTo>
                  <a:lnTo>
                    <a:pt x="897" y="589"/>
                  </a:lnTo>
                  <a:lnTo>
                    <a:pt x="897" y="587"/>
                  </a:lnTo>
                  <a:lnTo>
                    <a:pt x="899" y="587"/>
                  </a:lnTo>
                  <a:lnTo>
                    <a:pt x="901" y="587"/>
                  </a:lnTo>
                  <a:lnTo>
                    <a:pt x="901" y="589"/>
                  </a:lnTo>
                  <a:lnTo>
                    <a:pt x="901" y="591"/>
                  </a:lnTo>
                  <a:lnTo>
                    <a:pt x="903" y="591"/>
                  </a:lnTo>
                  <a:lnTo>
                    <a:pt x="903" y="589"/>
                  </a:lnTo>
                  <a:lnTo>
                    <a:pt x="905" y="589"/>
                  </a:lnTo>
                  <a:lnTo>
                    <a:pt x="907" y="589"/>
                  </a:lnTo>
                  <a:lnTo>
                    <a:pt x="907" y="591"/>
                  </a:lnTo>
                  <a:lnTo>
                    <a:pt x="909" y="591"/>
                  </a:lnTo>
                  <a:lnTo>
                    <a:pt x="909" y="589"/>
                  </a:lnTo>
                  <a:lnTo>
                    <a:pt x="911" y="589"/>
                  </a:lnTo>
                  <a:lnTo>
                    <a:pt x="909" y="589"/>
                  </a:lnTo>
                  <a:lnTo>
                    <a:pt x="909" y="587"/>
                  </a:lnTo>
                  <a:lnTo>
                    <a:pt x="911" y="587"/>
                  </a:lnTo>
                  <a:lnTo>
                    <a:pt x="911" y="585"/>
                  </a:lnTo>
                  <a:lnTo>
                    <a:pt x="909" y="585"/>
                  </a:lnTo>
                  <a:lnTo>
                    <a:pt x="907" y="585"/>
                  </a:lnTo>
                  <a:lnTo>
                    <a:pt x="907" y="583"/>
                  </a:lnTo>
                  <a:lnTo>
                    <a:pt x="909" y="583"/>
                  </a:lnTo>
                  <a:lnTo>
                    <a:pt x="907" y="581"/>
                  </a:lnTo>
                  <a:lnTo>
                    <a:pt x="905" y="581"/>
                  </a:lnTo>
                  <a:lnTo>
                    <a:pt x="903" y="581"/>
                  </a:lnTo>
                  <a:lnTo>
                    <a:pt x="903" y="579"/>
                  </a:lnTo>
                  <a:lnTo>
                    <a:pt x="901" y="579"/>
                  </a:lnTo>
                  <a:lnTo>
                    <a:pt x="903" y="579"/>
                  </a:lnTo>
                  <a:lnTo>
                    <a:pt x="903" y="577"/>
                  </a:lnTo>
                  <a:lnTo>
                    <a:pt x="905" y="577"/>
                  </a:lnTo>
                  <a:lnTo>
                    <a:pt x="905" y="577"/>
                  </a:lnTo>
                  <a:lnTo>
                    <a:pt x="905" y="575"/>
                  </a:lnTo>
                  <a:lnTo>
                    <a:pt x="907" y="575"/>
                  </a:lnTo>
                  <a:lnTo>
                    <a:pt x="907" y="573"/>
                  </a:lnTo>
                  <a:lnTo>
                    <a:pt x="907" y="571"/>
                  </a:lnTo>
                  <a:lnTo>
                    <a:pt x="905" y="571"/>
                  </a:lnTo>
                  <a:lnTo>
                    <a:pt x="905" y="569"/>
                  </a:lnTo>
                  <a:lnTo>
                    <a:pt x="905" y="567"/>
                  </a:lnTo>
                  <a:lnTo>
                    <a:pt x="907" y="567"/>
                  </a:lnTo>
                  <a:lnTo>
                    <a:pt x="907" y="565"/>
                  </a:lnTo>
                  <a:lnTo>
                    <a:pt x="909" y="563"/>
                  </a:lnTo>
                  <a:lnTo>
                    <a:pt x="909" y="561"/>
                  </a:lnTo>
                  <a:lnTo>
                    <a:pt x="911" y="559"/>
                  </a:lnTo>
                  <a:lnTo>
                    <a:pt x="913" y="559"/>
                  </a:lnTo>
                  <a:lnTo>
                    <a:pt x="913" y="557"/>
                  </a:lnTo>
                  <a:lnTo>
                    <a:pt x="915" y="557"/>
                  </a:lnTo>
                  <a:lnTo>
                    <a:pt x="917" y="553"/>
                  </a:lnTo>
                  <a:lnTo>
                    <a:pt x="919" y="551"/>
                  </a:lnTo>
                  <a:lnTo>
                    <a:pt x="921" y="551"/>
                  </a:lnTo>
                  <a:lnTo>
                    <a:pt x="923" y="551"/>
                  </a:lnTo>
                  <a:lnTo>
                    <a:pt x="923" y="549"/>
                  </a:lnTo>
                  <a:lnTo>
                    <a:pt x="925" y="549"/>
                  </a:lnTo>
                  <a:lnTo>
                    <a:pt x="927" y="549"/>
                  </a:lnTo>
                  <a:lnTo>
                    <a:pt x="929" y="549"/>
                  </a:lnTo>
                  <a:lnTo>
                    <a:pt x="929" y="547"/>
                  </a:lnTo>
                  <a:lnTo>
                    <a:pt x="931" y="547"/>
                  </a:lnTo>
                  <a:lnTo>
                    <a:pt x="931" y="549"/>
                  </a:lnTo>
                  <a:lnTo>
                    <a:pt x="933" y="549"/>
                  </a:lnTo>
                  <a:lnTo>
                    <a:pt x="935" y="547"/>
                  </a:lnTo>
                  <a:lnTo>
                    <a:pt x="935" y="549"/>
                  </a:lnTo>
                  <a:lnTo>
                    <a:pt x="935" y="547"/>
                  </a:lnTo>
                  <a:lnTo>
                    <a:pt x="937" y="547"/>
                  </a:lnTo>
                  <a:lnTo>
                    <a:pt x="939" y="547"/>
                  </a:lnTo>
                  <a:lnTo>
                    <a:pt x="941" y="547"/>
                  </a:lnTo>
                  <a:lnTo>
                    <a:pt x="941" y="549"/>
                  </a:lnTo>
                  <a:lnTo>
                    <a:pt x="941" y="551"/>
                  </a:lnTo>
                  <a:lnTo>
                    <a:pt x="943" y="551"/>
                  </a:lnTo>
                  <a:lnTo>
                    <a:pt x="943" y="553"/>
                  </a:lnTo>
                  <a:lnTo>
                    <a:pt x="945" y="553"/>
                  </a:lnTo>
                  <a:lnTo>
                    <a:pt x="947" y="553"/>
                  </a:lnTo>
                  <a:lnTo>
                    <a:pt x="949" y="553"/>
                  </a:lnTo>
                  <a:lnTo>
                    <a:pt x="951" y="553"/>
                  </a:lnTo>
                  <a:lnTo>
                    <a:pt x="953" y="553"/>
                  </a:lnTo>
                  <a:lnTo>
                    <a:pt x="955" y="553"/>
                  </a:lnTo>
                  <a:lnTo>
                    <a:pt x="957" y="553"/>
                  </a:lnTo>
                  <a:lnTo>
                    <a:pt x="957" y="555"/>
                  </a:lnTo>
                  <a:lnTo>
                    <a:pt x="957" y="557"/>
                  </a:lnTo>
                  <a:lnTo>
                    <a:pt x="957" y="559"/>
                  </a:lnTo>
                  <a:lnTo>
                    <a:pt x="955" y="559"/>
                  </a:lnTo>
                  <a:lnTo>
                    <a:pt x="955" y="561"/>
                  </a:lnTo>
                  <a:lnTo>
                    <a:pt x="953" y="561"/>
                  </a:lnTo>
                  <a:lnTo>
                    <a:pt x="953" y="563"/>
                  </a:lnTo>
                  <a:lnTo>
                    <a:pt x="951" y="563"/>
                  </a:lnTo>
                  <a:lnTo>
                    <a:pt x="951" y="565"/>
                  </a:lnTo>
                  <a:lnTo>
                    <a:pt x="951" y="567"/>
                  </a:lnTo>
                  <a:lnTo>
                    <a:pt x="951" y="569"/>
                  </a:lnTo>
                  <a:lnTo>
                    <a:pt x="953" y="569"/>
                  </a:lnTo>
                  <a:lnTo>
                    <a:pt x="951" y="571"/>
                  </a:lnTo>
                  <a:lnTo>
                    <a:pt x="953" y="571"/>
                  </a:lnTo>
                  <a:lnTo>
                    <a:pt x="953" y="573"/>
                  </a:lnTo>
                  <a:lnTo>
                    <a:pt x="951" y="573"/>
                  </a:lnTo>
                  <a:lnTo>
                    <a:pt x="951" y="575"/>
                  </a:lnTo>
                  <a:lnTo>
                    <a:pt x="949" y="575"/>
                  </a:lnTo>
                  <a:lnTo>
                    <a:pt x="947" y="575"/>
                  </a:lnTo>
                  <a:lnTo>
                    <a:pt x="947" y="577"/>
                  </a:lnTo>
                  <a:lnTo>
                    <a:pt x="945" y="577"/>
                  </a:lnTo>
                  <a:lnTo>
                    <a:pt x="945" y="577"/>
                  </a:lnTo>
                  <a:lnTo>
                    <a:pt x="943" y="577"/>
                  </a:lnTo>
                  <a:lnTo>
                    <a:pt x="941" y="577"/>
                  </a:lnTo>
                  <a:lnTo>
                    <a:pt x="941" y="579"/>
                  </a:lnTo>
                  <a:lnTo>
                    <a:pt x="939" y="579"/>
                  </a:lnTo>
                  <a:lnTo>
                    <a:pt x="939" y="581"/>
                  </a:lnTo>
                  <a:lnTo>
                    <a:pt x="937" y="581"/>
                  </a:lnTo>
                  <a:lnTo>
                    <a:pt x="935" y="581"/>
                  </a:lnTo>
                  <a:lnTo>
                    <a:pt x="935" y="583"/>
                  </a:lnTo>
                  <a:lnTo>
                    <a:pt x="933" y="583"/>
                  </a:lnTo>
                  <a:lnTo>
                    <a:pt x="931" y="583"/>
                  </a:lnTo>
                  <a:lnTo>
                    <a:pt x="931" y="585"/>
                  </a:lnTo>
                  <a:lnTo>
                    <a:pt x="929" y="585"/>
                  </a:lnTo>
                  <a:lnTo>
                    <a:pt x="929" y="587"/>
                  </a:lnTo>
                  <a:lnTo>
                    <a:pt x="927" y="587"/>
                  </a:lnTo>
                  <a:lnTo>
                    <a:pt x="925" y="587"/>
                  </a:lnTo>
                  <a:lnTo>
                    <a:pt x="925" y="589"/>
                  </a:lnTo>
                  <a:lnTo>
                    <a:pt x="923" y="589"/>
                  </a:lnTo>
                  <a:lnTo>
                    <a:pt x="921" y="589"/>
                  </a:lnTo>
                  <a:lnTo>
                    <a:pt x="919" y="589"/>
                  </a:lnTo>
                  <a:lnTo>
                    <a:pt x="919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1"/>
                  </a:lnTo>
                  <a:lnTo>
                    <a:pt x="917" y="593"/>
                  </a:lnTo>
                  <a:lnTo>
                    <a:pt x="915" y="593"/>
                  </a:lnTo>
                  <a:lnTo>
                    <a:pt x="915" y="595"/>
                  </a:lnTo>
                  <a:lnTo>
                    <a:pt x="913" y="595"/>
                  </a:lnTo>
                  <a:lnTo>
                    <a:pt x="913" y="597"/>
                  </a:lnTo>
                  <a:lnTo>
                    <a:pt x="911" y="597"/>
                  </a:lnTo>
                  <a:lnTo>
                    <a:pt x="911" y="599"/>
                  </a:lnTo>
                  <a:lnTo>
                    <a:pt x="913" y="599"/>
                  </a:lnTo>
                  <a:lnTo>
                    <a:pt x="911" y="599"/>
                  </a:lnTo>
                  <a:lnTo>
                    <a:pt x="911" y="601"/>
                  </a:lnTo>
                  <a:lnTo>
                    <a:pt x="911" y="603"/>
                  </a:lnTo>
                  <a:lnTo>
                    <a:pt x="911" y="605"/>
                  </a:lnTo>
                  <a:lnTo>
                    <a:pt x="909" y="605"/>
                  </a:lnTo>
                  <a:lnTo>
                    <a:pt x="909" y="603"/>
                  </a:lnTo>
                  <a:lnTo>
                    <a:pt x="907" y="603"/>
                  </a:lnTo>
                  <a:lnTo>
                    <a:pt x="907" y="605"/>
                  </a:lnTo>
                  <a:lnTo>
                    <a:pt x="907" y="607"/>
                  </a:lnTo>
                  <a:lnTo>
                    <a:pt x="909" y="607"/>
                  </a:lnTo>
                  <a:lnTo>
                    <a:pt x="909" y="609"/>
                  </a:lnTo>
                  <a:lnTo>
                    <a:pt x="907" y="609"/>
                  </a:lnTo>
                  <a:lnTo>
                    <a:pt x="905" y="609"/>
                  </a:lnTo>
                  <a:lnTo>
                    <a:pt x="905" y="611"/>
                  </a:lnTo>
                  <a:lnTo>
                    <a:pt x="903" y="611"/>
                  </a:lnTo>
                  <a:lnTo>
                    <a:pt x="903" y="613"/>
                  </a:lnTo>
                  <a:lnTo>
                    <a:pt x="901" y="615"/>
                  </a:lnTo>
                  <a:lnTo>
                    <a:pt x="901" y="617"/>
                  </a:lnTo>
                  <a:lnTo>
                    <a:pt x="901" y="619"/>
                  </a:lnTo>
                  <a:lnTo>
                    <a:pt x="899" y="619"/>
                  </a:lnTo>
                  <a:lnTo>
                    <a:pt x="899" y="621"/>
                  </a:lnTo>
                  <a:lnTo>
                    <a:pt x="897" y="621"/>
                  </a:lnTo>
                  <a:lnTo>
                    <a:pt x="897" y="623"/>
                  </a:lnTo>
                  <a:lnTo>
                    <a:pt x="897" y="621"/>
                  </a:lnTo>
                  <a:lnTo>
                    <a:pt x="895" y="621"/>
                  </a:lnTo>
                  <a:lnTo>
                    <a:pt x="895" y="623"/>
                  </a:lnTo>
                  <a:lnTo>
                    <a:pt x="893" y="623"/>
                  </a:lnTo>
                  <a:lnTo>
                    <a:pt x="891" y="623"/>
                  </a:lnTo>
                  <a:lnTo>
                    <a:pt x="889" y="623"/>
                  </a:lnTo>
                  <a:lnTo>
                    <a:pt x="889" y="625"/>
                  </a:lnTo>
                  <a:lnTo>
                    <a:pt x="887" y="625"/>
                  </a:lnTo>
                  <a:lnTo>
                    <a:pt x="887" y="625"/>
                  </a:lnTo>
                  <a:lnTo>
                    <a:pt x="885" y="625"/>
                  </a:lnTo>
                  <a:lnTo>
                    <a:pt x="885" y="627"/>
                  </a:lnTo>
                  <a:lnTo>
                    <a:pt x="883" y="627"/>
                  </a:lnTo>
                  <a:lnTo>
                    <a:pt x="883" y="629"/>
                  </a:lnTo>
                  <a:lnTo>
                    <a:pt x="881" y="629"/>
                  </a:lnTo>
                  <a:lnTo>
                    <a:pt x="879" y="631"/>
                  </a:lnTo>
                  <a:lnTo>
                    <a:pt x="881" y="631"/>
                  </a:lnTo>
                  <a:lnTo>
                    <a:pt x="881" y="633"/>
                  </a:lnTo>
                  <a:lnTo>
                    <a:pt x="879" y="633"/>
                  </a:lnTo>
                  <a:lnTo>
                    <a:pt x="879" y="631"/>
                  </a:lnTo>
                  <a:lnTo>
                    <a:pt x="877" y="631"/>
                  </a:lnTo>
                  <a:lnTo>
                    <a:pt x="877" y="633"/>
                  </a:lnTo>
                  <a:lnTo>
                    <a:pt x="875" y="633"/>
                  </a:lnTo>
                  <a:lnTo>
                    <a:pt x="875" y="631"/>
                  </a:lnTo>
                  <a:lnTo>
                    <a:pt x="873" y="631"/>
                  </a:lnTo>
                  <a:lnTo>
                    <a:pt x="873" y="633"/>
                  </a:lnTo>
                  <a:lnTo>
                    <a:pt x="871" y="633"/>
                  </a:lnTo>
                  <a:lnTo>
                    <a:pt x="871" y="635"/>
                  </a:lnTo>
                  <a:lnTo>
                    <a:pt x="873" y="635"/>
                  </a:lnTo>
                  <a:lnTo>
                    <a:pt x="873" y="637"/>
                  </a:lnTo>
                  <a:lnTo>
                    <a:pt x="875" y="637"/>
                  </a:lnTo>
                  <a:lnTo>
                    <a:pt x="875" y="639"/>
                  </a:lnTo>
                  <a:lnTo>
                    <a:pt x="873" y="639"/>
                  </a:lnTo>
                  <a:lnTo>
                    <a:pt x="871" y="639"/>
                  </a:lnTo>
                  <a:lnTo>
                    <a:pt x="871" y="637"/>
                  </a:lnTo>
                  <a:lnTo>
                    <a:pt x="869" y="637"/>
                  </a:lnTo>
                  <a:lnTo>
                    <a:pt x="869" y="637"/>
                  </a:lnTo>
                  <a:lnTo>
                    <a:pt x="869" y="639"/>
                  </a:lnTo>
                  <a:lnTo>
                    <a:pt x="867" y="637"/>
                  </a:lnTo>
                  <a:lnTo>
                    <a:pt x="867" y="639"/>
                  </a:lnTo>
                  <a:lnTo>
                    <a:pt x="865" y="639"/>
                  </a:lnTo>
                  <a:lnTo>
                    <a:pt x="865" y="641"/>
                  </a:lnTo>
                  <a:lnTo>
                    <a:pt x="863" y="641"/>
                  </a:lnTo>
                  <a:lnTo>
                    <a:pt x="863" y="643"/>
                  </a:lnTo>
                  <a:lnTo>
                    <a:pt x="861" y="643"/>
                  </a:lnTo>
                  <a:lnTo>
                    <a:pt x="859" y="643"/>
                  </a:lnTo>
                  <a:lnTo>
                    <a:pt x="859" y="645"/>
                  </a:lnTo>
                  <a:lnTo>
                    <a:pt x="857" y="645"/>
                  </a:lnTo>
                  <a:lnTo>
                    <a:pt x="855" y="645"/>
                  </a:lnTo>
                  <a:lnTo>
                    <a:pt x="855" y="647"/>
                  </a:lnTo>
                  <a:lnTo>
                    <a:pt x="855" y="645"/>
                  </a:lnTo>
                  <a:lnTo>
                    <a:pt x="853" y="645"/>
                  </a:lnTo>
                  <a:lnTo>
                    <a:pt x="851" y="647"/>
                  </a:lnTo>
                  <a:lnTo>
                    <a:pt x="851" y="649"/>
                  </a:lnTo>
                  <a:lnTo>
                    <a:pt x="849" y="649"/>
                  </a:lnTo>
                  <a:lnTo>
                    <a:pt x="849" y="651"/>
                  </a:lnTo>
                  <a:lnTo>
                    <a:pt x="847" y="649"/>
                  </a:lnTo>
                  <a:close/>
                  <a:moveTo>
                    <a:pt x="1037" y="529"/>
                  </a:moveTo>
                  <a:lnTo>
                    <a:pt x="1037" y="529"/>
                  </a:lnTo>
                  <a:lnTo>
                    <a:pt x="1035" y="529"/>
                  </a:lnTo>
                  <a:lnTo>
                    <a:pt x="1035" y="529"/>
                  </a:lnTo>
                  <a:lnTo>
                    <a:pt x="1037" y="529"/>
                  </a:lnTo>
                  <a:close/>
                  <a:moveTo>
                    <a:pt x="1099" y="507"/>
                  </a:moveTo>
                  <a:lnTo>
                    <a:pt x="1099" y="509"/>
                  </a:lnTo>
                  <a:lnTo>
                    <a:pt x="1097" y="509"/>
                  </a:lnTo>
                  <a:lnTo>
                    <a:pt x="1097" y="511"/>
                  </a:lnTo>
                  <a:lnTo>
                    <a:pt x="1095" y="511"/>
                  </a:lnTo>
                  <a:lnTo>
                    <a:pt x="1095" y="513"/>
                  </a:lnTo>
                  <a:lnTo>
                    <a:pt x="1097" y="513"/>
                  </a:lnTo>
                  <a:lnTo>
                    <a:pt x="1097" y="515"/>
                  </a:lnTo>
                  <a:lnTo>
                    <a:pt x="1097" y="517"/>
                  </a:lnTo>
                  <a:lnTo>
                    <a:pt x="1097" y="519"/>
                  </a:lnTo>
                  <a:lnTo>
                    <a:pt x="1095" y="519"/>
                  </a:lnTo>
                  <a:lnTo>
                    <a:pt x="1093" y="519"/>
                  </a:lnTo>
                  <a:lnTo>
                    <a:pt x="1093" y="517"/>
                  </a:lnTo>
                  <a:lnTo>
                    <a:pt x="1091" y="517"/>
                  </a:lnTo>
                  <a:lnTo>
                    <a:pt x="1091" y="519"/>
                  </a:lnTo>
                  <a:lnTo>
                    <a:pt x="1093" y="521"/>
                  </a:lnTo>
                  <a:lnTo>
                    <a:pt x="1093" y="523"/>
                  </a:lnTo>
                  <a:lnTo>
                    <a:pt x="1091" y="523"/>
                  </a:lnTo>
                  <a:lnTo>
                    <a:pt x="1093" y="523"/>
                  </a:lnTo>
                  <a:lnTo>
                    <a:pt x="1093" y="525"/>
                  </a:lnTo>
                  <a:lnTo>
                    <a:pt x="1091" y="525"/>
                  </a:lnTo>
                  <a:lnTo>
                    <a:pt x="1089" y="525"/>
                  </a:lnTo>
                  <a:lnTo>
                    <a:pt x="1089" y="523"/>
                  </a:lnTo>
                  <a:lnTo>
                    <a:pt x="1089" y="525"/>
                  </a:lnTo>
                  <a:lnTo>
                    <a:pt x="1089" y="527"/>
                  </a:lnTo>
                  <a:lnTo>
                    <a:pt x="1087" y="527"/>
                  </a:lnTo>
                  <a:lnTo>
                    <a:pt x="1085" y="527"/>
                  </a:lnTo>
                  <a:lnTo>
                    <a:pt x="1085" y="525"/>
                  </a:lnTo>
                  <a:lnTo>
                    <a:pt x="1085" y="523"/>
                  </a:lnTo>
                  <a:lnTo>
                    <a:pt x="1083" y="523"/>
                  </a:lnTo>
                  <a:lnTo>
                    <a:pt x="1081" y="521"/>
                  </a:lnTo>
                  <a:lnTo>
                    <a:pt x="1081" y="519"/>
                  </a:lnTo>
                  <a:lnTo>
                    <a:pt x="1081" y="517"/>
                  </a:lnTo>
                  <a:lnTo>
                    <a:pt x="1081" y="515"/>
                  </a:lnTo>
                  <a:lnTo>
                    <a:pt x="1081" y="513"/>
                  </a:lnTo>
                  <a:lnTo>
                    <a:pt x="1081" y="515"/>
                  </a:lnTo>
                  <a:lnTo>
                    <a:pt x="1083" y="515"/>
                  </a:lnTo>
                  <a:lnTo>
                    <a:pt x="1083" y="517"/>
                  </a:lnTo>
                  <a:lnTo>
                    <a:pt x="1083" y="515"/>
                  </a:lnTo>
                  <a:lnTo>
                    <a:pt x="1083" y="513"/>
                  </a:lnTo>
                  <a:lnTo>
                    <a:pt x="1085" y="513"/>
                  </a:lnTo>
                  <a:lnTo>
                    <a:pt x="1085" y="511"/>
                  </a:lnTo>
                  <a:lnTo>
                    <a:pt x="1087" y="511"/>
                  </a:lnTo>
                  <a:lnTo>
                    <a:pt x="1087" y="513"/>
                  </a:lnTo>
                  <a:lnTo>
                    <a:pt x="1087" y="515"/>
                  </a:lnTo>
                  <a:lnTo>
                    <a:pt x="1087" y="517"/>
                  </a:lnTo>
                  <a:lnTo>
                    <a:pt x="1087" y="515"/>
                  </a:lnTo>
                  <a:lnTo>
                    <a:pt x="1089" y="515"/>
                  </a:lnTo>
                  <a:lnTo>
                    <a:pt x="1089" y="513"/>
                  </a:lnTo>
                  <a:lnTo>
                    <a:pt x="1089" y="511"/>
                  </a:lnTo>
                  <a:lnTo>
                    <a:pt x="1089" y="509"/>
                  </a:lnTo>
                  <a:lnTo>
                    <a:pt x="1091" y="509"/>
                  </a:lnTo>
                  <a:lnTo>
                    <a:pt x="1093" y="509"/>
                  </a:lnTo>
                  <a:lnTo>
                    <a:pt x="1093" y="507"/>
                  </a:lnTo>
                  <a:lnTo>
                    <a:pt x="1095" y="507"/>
                  </a:lnTo>
                  <a:lnTo>
                    <a:pt x="1097" y="507"/>
                  </a:lnTo>
                  <a:lnTo>
                    <a:pt x="1097" y="505"/>
                  </a:lnTo>
                  <a:lnTo>
                    <a:pt x="1097" y="507"/>
                  </a:lnTo>
                  <a:lnTo>
                    <a:pt x="1099" y="507"/>
                  </a:lnTo>
                  <a:close/>
                  <a:moveTo>
                    <a:pt x="1105" y="505"/>
                  </a:moveTo>
                  <a:lnTo>
                    <a:pt x="1103" y="505"/>
                  </a:lnTo>
                  <a:lnTo>
                    <a:pt x="1103" y="503"/>
                  </a:lnTo>
                  <a:lnTo>
                    <a:pt x="1105" y="503"/>
                  </a:lnTo>
                  <a:lnTo>
                    <a:pt x="1105" y="505"/>
                  </a:lnTo>
                  <a:close/>
                  <a:moveTo>
                    <a:pt x="1061" y="499"/>
                  </a:moveTo>
                  <a:lnTo>
                    <a:pt x="1059" y="499"/>
                  </a:lnTo>
                  <a:lnTo>
                    <a:pt x="1059" y="497"/>
                  </a:lnTo>
                  <a:lnTo>
                    <a:pt x="1061" y="497"/>
                  </a:lnTo>
                  <a:lnTo>
                    <a:pt x="1061" y="499"/>
                  </a:lnTo>
                  <a:close/>
                  <a:moveTo>
                    <a:pt x="1063" y="497"/>
                  </a:moveTo>
                  <a:lnTo>
                    <a:pt x="1063" y="499"/>
                  </a:lnTo>
                  <a:lnTo>
                    <a:pt x="1063" y="501"/>
                  </a:lnTo>
                  <a:lnTo>
                    <a:pt x="1061" y="501"/>
                  </a:lnTo>
                  <a:lnTo>
                    <a:pt x="1061" y="503"/>
                  </a:lnTo>
                  <a:lnTo>
                    <a:pt x="1061" y="501"/>
                  </a:lnTo>
                  <a:lnTo>
                    <a:pt x="1063" y="499"/>
                  </a:lnTo>
                  <a:lnTo>
                    <a:pt x="1061" y="499"/>
                  </a:lnTo>
                  <a:lnTo>
                    <a:pt x="1061" y="497"/>
                  </a:lnTo>
                  <a:lnTo>
                    <a:pt x="1063" y="497"/>
                  </a:lnTo>
                  <a:lnTo>
                    <a:pt x="1063" y="495"/>
                  </a:lnTo>
                  <a:lnTo>
                    <a:pt x="1063" y="495"/>
                  </a:lnTo>
                  <a:lnTo>
                    <a:pt x="1063" y="497"/>
                  </a:lnTo>
                  <a:close/>
                  <a:moveTo>
                    <a:pt x="935" y="495"/>
                  </a:moveTo>
                  <a:lnTo>
                    <a:pt x="935" y="493"/>
                  </a:lnTo>
                  <a:lnTo>
                    <a:pt x="935" y="495"/>
                  </a:lnTo>
                  <a:close/>
                  <a:moveTo>
                    <a:pt x="1097" y="485"/>
                  </a:moveTo>
                  <a:lnTo>
                    <a:pt x="1099" y="485"/>
                  </a:lnTo>
                  <a:lnTo>
                    <a:pt x="1099" y="487"/>
                  </a:lnTo>
                  <a:lnTo>
                    <a:pt x="1101" y="487"/>
                  </a:lnTo>
                  <a:lnTo>
                    <a:pt x="1101" y="489"/>
                  </a:lnTo>
                  <a:lnTo>
                    <a:pt x="1099" y="491"/>
                  </a:lnTo>
                  <a:lnTo>
                    <a:pt x="1097" y="491"/>
                  </a:lnTo>
                  <a:lnTo>
                    <a:pt x="1095" y="491"/>
                  </a:lnTo>
                  <a:lnTo>
                    <a:pt x="1093" y="491"/>
                  </a:lnTo>
                  <a:lnTo>
                    <a:pt x="1091" y="491"/>
                  </a:lnTo>
                  <a:lnTo>
                    <a:pt x="1091" y="489"/>
                  </a:lnTo>
                  <a:lnTo>
                    <a:pt x="1091" y="487"/>
                  </a:lnTo>
                  <a:lnTo>
                    <a:pt x="1091" y="485"/>
                  </a:lnTo>
                  <a:lnTo>
                    <a:pt x="1091" y="487"/>
                  </a:lnTo>
                  <a:lnTo>
                    <a:pt x="1093" y="485"/>
                  </a:lnTo>
                  <a:lnTo>
                    <a:pt x="1093" y="483"/>
                  </a:lnTo>
                  <a:lnTo>
                    <a:pt x="1093" y="485"/>
                  </a:lnTo>
                  <a:lnTo>
                    <a:pt x="1095" y="485"/>
                  </a:lnTo>
                  <a:lnTo>
                    <a:pt x="1097" y="485"/>
                  </a:lnTo>
                  <a:close/>
                  <a:moveTo>
                    <a:pt x="1051" y="481"/>
                  </a:moveTo>
                  <a:lnTo>
                    <a:pt x="1053" y="483"/>
                  </a:lnTo>
                  <a:lnTo>
                    <a:pt x="1053" y="481"/>
                  </a:lnTo>
                  <a:lnTo>
                    <a:pt x="1053" y="483"/>
                  </a:lnTo>
                  <a:lnTo>
                    <a:pt x="1055" y="483"/>
                  </a:lnTo>
                  <a:lnTo>
                    <a:pt x="1057" y="485"/>
                  </a:lnTo>
                  <a:lnTo>
                    <a:pt x="1057" y="487"/>
                  </a:lnTo>
                  <a:lnTo>
                    <a:pt x="1057" y="489"/>
                  </a:lnTo>
                  <a:lnTo>
                    <a:pt x="1057" y="491"/>
                  </a:lnTo>
                  <a:lnTo>
                    <a:pt x="1055" y="491"/>
                  </a:lnTo>
                  <a:lnTo>
                    <a:pt x="1055" y="493"/>
                  </a:lnTo>
                  <a:lnTo>
                    <a:pt x="1053" y="495"/>
                  </a:lnTo>
                  <a:lnTo>
                    <a:pt x="1053" y="497"/>
                  </a:lnTo>
                  <a:lnTo>
                    <a:pt x="1055" y="497"/>
                  </a:lnTo>
                  <a:lnTo>
                    <a:pt x="1055" y="499"/>
                  </a:lnTo>
                  <a:lnTo>
                    <a:pt x="1055" y="501"/>
                  </a:lnTo>
                  <a:lnTo>
                    <a:pt x="1053" y="501"/>
                  </a:lnTo>
                  <a:lnTo>
                    <a:pt x="1053" y="503"/>
                  </a:lnTo>
                  <a:lnTo>
                    <a:pt x="1055" y="503"/>
                  </a:lnTo>
                  <a:lnTo>
                    <a:pt x="1057" y="503"/>
                  </a:lnTo>
                  <a:lnTo>
                    <a:pt x="1057" y="501"/>
                  </a:lnTo>
                  <a:lnTo>
                    <a:pt x="1059" y="501"/>
                  </a:lnTo>
                  <a:lnTo>
                    <a:pt x="1059" y="503"/>
                  </a:lnTo>
                  <a:lnTo>
                    <a:pt x="1059" y="505"/>
                  </a:lnTo>
                  <a:lnTo>
                    <a:pt x="1057" y="505"/>
                  </a:lnTo>
                  <a:lnTo>
                    <a:pt x="1057" y="507"/>
                  </a:lnTo>
                  <a:lnTo>
                    <a:pt x="1055" y="509"/>
                  </a:lnTo>
                  <a:lnTo>
                    <a:pt x="1057" y="509"/>
                  </a:lnTo>
                  <a:lnTo>
                    <a:pt x="1059" y="509"/>
                  </a:lnTo>
                  <a:lnTo>
                    <a:pt x="1059" y="507"/>
                  </a:lnTo>
                  <a:lnTo>
                    <a:pt x="1059" y="505"/>
                  </a:lnTo>
                  <a:lnTo>
                    <a:pt x="1061" y="505"/>
                  </a:lnTo>
                  <a:lnTo>
                    <a:pt x="1061" y="503"/>
                  </a:lnTo>
                  <a:lnTo>
                    <a:pt x="1063" y="503"/>
                  </a:lnTo>
                  <a:lnTo>
                    <a:pt x="1063" y="503"/>
                  </a:lnTo>
                  <a:lnTo>
                    <a:pt x="1063" y="501"/>
                  </a:lnTo>
                  <a:lnTo>
                    <a:pt x="1065" y="501"/>
                  </a:lnTo>
                  <a:lnTo>
                    <a:pt x="1065" y="499"/>
                  </a:lnTo>
                  <a:lnTo>
                    <a:pt x="1067" y="499"/>
                  </a:lnTo>
                  <a:lnTo>
                    <a:pt x="1067" y="501"/>
                  </a:lnTo>
                  <a:lnTo>
                    <a:pt x="1067" y="499"/>
                  </a:lnTo>
                  <a:lnTo>
                    <a:pt x="1069" y="499"/>
                  </a:lnTo>
                  <a:lnTo>
                    <a:pt x="1069" y="497"/>
                  </a:lnTo>
                  <a:lnTo>
                    <a:pt x="1069" y="495"/>
                  </a:lnTo>
                  <a:lnTo>
                    <a:pt x="1069" y="493"/>
                  </a:lnTo>
                  <a:lnTo>
                    <a:pt x="1069" y="491"/>
                  </a:lnTo>
                  <a:lnTo>
                    <a:pt x="1071" y="493"/>
                  </a:lnTo>
                  <a:lnTo>
                    <a:pt x="1071" y="491"/>
                  </a:lnTo>
                  <a:lnTo>
                    <a:pt x="1071" y="489"/>
                  </a:lnTo>
                  <a:lnTo>
                    <a:pt x="1073" y="487"/>
                  </a:lnTo>
                  <a:lnTo>
                    <a:pt x="1073" y="485"/>
                  </a:lnTo>
                  <a:lnTo>
                    <a:pt x="1075" y="485"/>
                  </a:lnTo>
                  <a:lnTo>
                    <a:pt x="1075" y="483"/>
                  </a:lnTo>
                  <a:lnTo>
                    <a:pt x="1077" y="483"/>
                  </a:lnTo>
                  <a:lnTo>
                    <a:pt x="1077" y="485"/>
                  </a:lnTo>
                  <a:lnTo>
                    <a:pt x="1077" y="487"/>
                  </a:lnTo>
                  <a:lnTo>
                    <a:pt x="1075" y="487"/>
                  </a:lnTo>
                  <a:lnTo>
                    <a:pt x="1075" y="489"/>
                  </a:lnTo>
                  <a:lnTo>
                    <a:pt x="1075" y="491"/>
                  </a:lnTo>
                  <a:lnTo>
                    <a:pt x="1075" y="493"/>
                  </a:lnTo>
                  <a:lnTo>
                    <a:pt x="1077" y="491"/>
                  </a:lnTo>
                  <a:lnTo>
                    <a:pt x="1077" y="493"/>
                  </a:lnTo>
                  <a:lnTo>
                    <a:pt x="1079" y="491"/>
                  </a:lnTo>
                  <a:lnTo>
                    <a:pt x="1079" y="489"/>
                  </a:lnTo>
                  <a:lnTo>
                    <a:pt x="1081" y="489"/>
                  </a:lnTo>
                  <a:lnTo>
                    <a:pt x="1083" y="489"/>
                  </a:lnTo>
                  <a:lnTo>
                    <a:pt x="1083" y="487"/>
                  </a:lnTo>
                  <a:lnTo>
                    <a:pt x="1085" y="487"/>
                  </a:lnTo>
                  <a:lnTo>
                    <a:pt x="1085" y="489"/>
                  </a:lnTo>
                  <a:lnTo>
                    <a:pt x="1085" y="491"/>
                  </a:lnTo>
                  <a:lnTo>
                    <a:pt x="1085" y="493"/>
                  </a:lnTo>
                  <a:lnTo>
                    <a:pt x="1087" y="493"/>
                  </a:lnTo>
                  <a:lnTo>
                    <a:pt x="1085" y="493"/>
                  </a:lnTo>
                  <a:lnTo>
                    <a:pt x="1085" y="495"/>
                  </a:lnTo>
                  <a:lnTo>
                    <a:pt x="1085" y="497"/>
                  </a:lnTo>
                  <a:lnTo>
                    <a:pt x="1083" y="497"/>
                  </a:lnTo>
                  <a:lnTo>
                    <a:pt x="1085" y="497"/>
                  </a:lnTo>
                  <a:lnTo>
                    <a:pt x="1087" y="495"/>
                  </a:lnTo>
                  <a:lnTo>
                    <a:pt x="1087" y="493"/>
                  </a:lnTo>
                  <a:lnTo>
                    <a:pt x="1089" y="493"/>
                  </a:lnTo>
                  <a:lnTo>
                    <a:pt x="1089" y="495"/>
                  </a:lnTo>
                  <a:lnTo>
                    <a:pt x="1089" y="497"/>
                  </a:lnTo>
                  <a:lnTo>
                    <a:pt x="1089" y="499"/>
                  </a:lnTo>
                  <a:lnTo>
                    <a:pt x="1087" y="499"/>
                  </a:lnTo>
                  <a:lnTo>
                    <a:pt x="1085" y="499"/>
                  </a:lnTo>
                  <a:lnTo>
                    <a:pt x="1087" y="499"/>
                  </a:lnTo>
                  <a:lnTo>
                    <a:pt x="1087" y="501"/>
                  </a:lnTo>
                  <a:lnTo>
                    <a:pt x="1085" y="503"/>
                  </a:lnTo>
                  <a:lnTo>
                    <a:pt x="1083" y="503"/>
                  </a:lnTo>
                  <a:lnTo>
                    <a:pt x="1081" y="503"/>
                  </a:lnTo>
                  <a:lnTo>
                    <a:pt x="1079" y="503"/>
                  </a:lnTo>
                  <a:lnTo>
                    <a:pt x="1079" y="501"/>
                  </a:lnTo>
                  <a:lnTo>
                    <a:pt x="1077" y="501"/>
                  </a:lnTo>
                  <a:lnTo>
                    <a:pt x="1077" y="503"/>
                  </a:lnTo>
                  <a:lnTo>
                    <a:pt x="1077" y="505"/>
                  </a:lnTo>
                  <a:lnTo>
                    <a:pt x="1075" y="505"/>
                  </a:lnTo>
                  <a:lnTo>
                    <a:pt x="1075" y="507"/>
                  </a:lnTo>
                  <a:lnTo>
                    <a:pt x="1073" y="507"/>
                  </a:lnTo>
                  <a:lnTo>
                    <a:pt x="1073" y="509"/>
                  </a:lnTo>
                  <a:lnTo>
                    <a:pt x="1071" y="509"/>
                  </a:lnTo>
                  <a:lnTo>
                    <a:pt x="1069" y="509"/>
                  </a:lnTo>
                  <a:lnTo>
                    <a:pt x="1071" y="511"/>
                  </a:lnTo>
                  <a:lnTo>
                    <a:pt x="1071" y="513"/>
                  </a:lnTo>
                  <a:lnTo>
                    <a:pt x="1069" y="515"/>
                  </a:lnTo>
                  <a:lnTo>
                    <a:pt x="1069" y="513"/>
                  </a:lnTo>
                  <a:lnTo>
                    <a:pt x="1067" y="513"/>
                  </a:lnTo>
                  <a:lnTo>
                    <a:pt x="1067" y="515"/>
                  </a:lnTo>
                  <a:lnTo>
                    <a:pt x="1065" y="515"/>
                  </a:lnTo>
                  <a:lnTo>
                    <a:pt x="1063" y="515"/>
                  </a:lnTo>
                  <a:lnTo>
                    <a:pt x="1063" y="515"/>
                  </a:lnTo>
                  <a:lnTo>
                    <a:pt x="1061" y="515"/>
                  </a:lnTo>
                  <a:lnTo>
                    <a:pt x="1061" y="517"/>
                  </a:lnTo>
                  <a:lnTo>
                    <a:pt x="1063" y="517"/>
                  </a:lnTo>
                  <a:lnTo>
                    <a:pt x="1063" y="517"/>
                  </a:lnTo>
                  <a:lnTo>
                    <a:pt x="1065" y="517"/>
                  </a:lnTo>
                  <a:lnTo>
                    <a:pt x="1065" y="519"/>
                  </a:lnTo>
                  <a:lnTo>
                    <a:pt x="1063" y="519"/>
                  </a:lnTo>
                  <a:lnTo>
                    <a:pt x="1063" y="521"/>
                  </a:lnTo>
                  <a:lnTo>
                    <a:pt x="1061" y="521"/>
                  </a:lnTo>
                  <a:lnTo>
                    <a:pt x="1059" y="521"/>
                  </a:lnTo>
                  <a:lnTo>
                    <a:pt x="1059" y="523"/>
                  </a:lnTo>
                  <a:lnTo>
                    <a:pt x="1057" y="523"/>
                  </a:lnTo>
                  <a:lnTo>
                    <a:pt x="1055" y="523"/>
                  </a:lnTo>
                  <a:lnTo>
                    <a:pt x="1057" y="523"/>
                  </a:lnTo>
                  <a:lnTo>
                    <a:pt x="1059" y="523"/>
                  </a:lnTo>
                  <a:lnTo>
                    <a:pt x="1061" y="523"/>
                  </a:lnTo>
                  <a:lnTo>
                    <a:pt x="1061" y="525"/>
                  </a:lnTo>
                  <a:lnTo>
                    <a:pt x="1059" y="525"/>
                  </a:lnTo>
                  <a:lnTo>
                    <a:pt x="1059" y="527"/>
                  </a:lnTo>
                  <a:lnTo>
                    <a:pt x="1057" y="527"/>
                  </a:lnTo>
                  <a:lnTo>
                    <a:pt x="1057" y="529"/>
                  </a:lnTo>
                  <a:lnTo>
                    <a:pt x="1055" y="529"/>
                  </a:lnTo>
                  <a:lnTo>
                    <a:pt x="1057" y="529"/>
                  </a:lnTo>
                  <a:lnTo>
                    <a:pt x="1057" y="527"/>
                  </a:lnTo>
                  <a:lnTo>
                    <a:pt x="1059" y="527"/>
                  </a:lnTo>
                  <a:lnTo>
                    <a:pt x="1061" y="527"/>
                  </a:lnTo>
                  <a:lnTo>
                    <a:pt x="1063" y="527"/>
                  </a:lnTo>
                  <a:lnTo>
                    <a:pt x="1063" y="529"/>
                  </a:lnTo>
                  <a:lnTo>
                    <a:pt x="1061" y="529"/>
                  </a:lnTo>
                  <a:lnTo>
                    <a:pt x="1061" y="529"/>
                  </a:lnTo>
                  <a:lnTo>
                    <a:pt x="1059" y="529"/>
                  </a:lnTo>
                  <a:lnTo>
                    <a:pt x="1061" y="529"/>
                  </a:lnTo>
                  <a:lnTo>
                    <a:pt x="1063" y="529"/>
                  </a:lnTo>
                  <a:lnTo>
                    <a:pt x="1063" y="529"/>
                  </a:lnTo>
                  <a:lnTo>
                    <a:pt x="1063" y="527"/>
                  </a:lnTo>
                  <a:lnTo>
                    <a:pt x="1063" y="527"/>
                  </a:lnTo>
                  <a:lnTo>
                    <a:pt x="1063" y="525"/>
                  </a:lnTo>
                  <a:lnTo>
                    <a:pt x="1063" y="525"/>
                  </a:lnTo>
                  <a:lnTo>
                    <a:pt x="1065" y="525"/>
                  </a:lnTo>
                  <a:lnTo>
                    <a:pt x="1065" y="527"/>
                  </a:lnTo>
                  <a:lnTo>
                    <a:pt x="1065" y="529"/>
                  </a:lnTo>
                  <a:lnTo>
                    <a:pt x="1065" y="527"/>
                  </a:lnTo>
                  <a:lnTo>
                    <a:pt x="1067" y="527"/>
                  </a:lnTo>
                  <a:lnTo>
                    <a:pt x="1067" y="525"/>
                  </a:lnTo>
                  <a:lnTo>
                    <a:pt x="1067" y="523"/>
                  </a:lnTo>
                  <a:lnTo>
                    <a:pt x="1067" y="521"/>
                  </a:lnTo>
                  <a:lnTo>
                    <a:pt x="1069" y="521"/>
                  </a:lnTo>
                  <a:lnTo>
                    <a:pt x="1069" y="519"/>
                  </a:lnTo>
                  <a:lnTo>
                    <a:pt x="1071" y="519"/>
                  </a:lnTo>
                  <a:lnTo>
                    <a:pt x="1073" y="521"/>
                  </a:lnTo>
                  <a:lnTo>
                    <a:pt x="1073" y="523"/>
                  </a:lnTo>
                  <a:lnTo>
                    <a:pt x="1075" y="523"/>
                  </a:lnTo>
                  <a:lnTo>
                    <a:pt x="1075" y="525"/>
                  </a:lnTo>
                  <a:lnTo>
                    <a:pt x="1075" y="523"/>
                  </a:lnTo>
                  <a:lnTo>
                    <a:pt x="1075" y="521"/>
                  </a:lnTo>
                  <a:lnTo>
                    <a:pt x="1075" y="519"/>
                  </a:lnTo>
                  <a:lnTo>
                    <a:pt x="1075" y="517"/>
                  </a:lnTo>
                  <a:lnTo>
                    <a:pt x="1077" y="517"/>
                  </a:lnTo>
                  <a:lnTo>
                    <a:pt x="1077" y="515"/>
                  </a:lnTo>
                  <a:lnTo>
                    <a:pt x="1079" y="515"/>
                  </a:lnTo>
                  <a:lnTo>
                    <a:pt x="1079" y="517"/>
                  </a:lnTo>
                  <a:lnTo>
                    <a:pt x="1079" y="519"/>
                  </a:lnTo>
                  <a:lnTo>
                    <a:pt x="1079" y="521"/>
                  </a:lnTo>
                  <a:lnTo>
                    <a:pt x="1079" y="523"/>
                  </a:lnTo>
                  <a:lnTo>
                    <a:pt x="1079" y="525"/>
                  </a:lnTo>
                  <a:lnTo>
                    <a:pt x="1079" y="523"/>
                  </a:lnTo>
                  <a:lnTo>
                    <a:pt x="1081" y="523"/>
                  </a:lnTo>
                  <a:lnTo>
                    <a:pt x="1083" y="523"/>
                  </a:lnTo>
                  <a:lnTo>
                    <a:pt x="1083" y="525"/>
                  </a:lnTo>
                  <a:lnTo>
                    <a:pt x="1085" y="525"/>
                  </a:lnTo>
                  <a:lnTo>
                    <a:pt x="1085" y="527"/>
                  </a:lnTo>
                  <a:lnTo>
                    <a:pt x="1085" y="529"/>
                  </a:lnTo>
                  <a:lnTo>
                    <a:pt x="1083" y="529"/>
                  </a:lnTo>
                  <a:lnTo>
                    <a:pt x="1083" y="529"/>
                  </a:lnTo>
                  <a:lnTo>
                    <a:pt x="1081" y="529"/>
                  </a:lnTo>
                  <a:lnTo>
                    <a:pt x="1081" y="531"/>
                  </a:lnTo>
                  <a:lnTo>
                    <a:pt x="1079" y="531"/>
                  </a:lnTo>
                  <a:lnTo>
                    <a:pt x="1079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29"/>
                  </a:lnTo>
                  <a:lnTo>
                    <a:pt x="1077" y="531"/>
                  </a:lnTo>
                  <a:lnTo>
                    <a:pt x="1075" y="531"/>
                  </a:lnTo>
                  <a:lnTo>
                    <a:pt x="1075" y="529"/>
                  </a:lnTo>
                  <a:lnTo>
                    <a:pt x="1075" y="531"/>
                  </a:lnTo>
                  <a:lnTo>
                    <a:pt x="1073" y="531"/>
                  </a:lnTo>
                  <a:lnTo>
                    <a:pt x="1071" y="529"/>
                  </a:lnTo>
                  <a:lnTo>
                    <a:pt x="1071" y="531"/>
                  </a:lnTo>
                  <a:lnTo>
                    <a:pt x="1073" y="533"/>
                  </a:lnTo>
                  <a:lnTo>
                    <a:pt x="1071" y="533"/>
                  </a:lnTo>
                  <a:lnTo>
                    <a:pt x="1069" y="533"/>
                  </a:lnTo>
                  <a:lnTo>
                    <a:pt x="1069" y="535"/>
                  </a:lnTo>
                  <a:lnTo>
                    <a:pt x="1069" y="537"/>
                  </a:lnTo>
                  <a:lnTo>
                    <a:pt x="1067" y="537"/>
                  </a:lnTo>
                  <a:lnTo>
                    <a:pt x="1067" y="535"/>
                  </a:lnTo>
                  <a:lnTo>
                    <a:pt x="1065" y="535"/>
                  </a:lnTo>
                  <a:lnTo>
                    <a:pt x="1063" y="533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3" y="537"/>
                  </a:lnTo>
                  <a:lnTo>
                    <a:pt x="1063" y="535"/>
                  </a:lnTo>
                  <a:lnTo>
                    <a:pt x="1061" y="535"/>
                  </a:lnTo>
                  <a:lnTo>
                    <a:pt x="1063" y="535"/>
                  </a:lnTo>
                  <a:lnTo>
                    <a:pt x="1063" y="537"/>
                  </a:lnTo>
                  <a:lnTo>
                    <a:pt x="1061" y="537"/>
                  </a:lnTo>
                  <a:lnTo>
                    <a:pt x="1061" y="539"/>
                  </a:lnTo>
                  <a:lnTo>
                    <a:pt x="1063" y="539"/>
                  </a:lnTo>
                  <a:lnTo>
                    <a:pt x="1063" y="541"/>
                  </a:lnTo>
                  <a:lnTo>
                    <a:pt x="1063" y="541"/>
                  </a:lnTo>
                  <a:lnTo>
                    <a:pt x="1063" y="543"/>
                  </a:lnTo>
                  <a:lnTo>
                    <a:pt x="1063" y="545"/>
                  </a:lnTo>
                  <a:lnTo>
                    <a:pt x="1063" y="543"/>
                  </a:lnTo>
                  <a:lnTo>
                    <a:pt x="1063" y="541"/>
                  </a:lnTo>
                  <a:lnTo>
                    <a:pt x="1061" y="541"/>
                  </a:lnTo>
                  <a:lnTo>
                    <a:pt x="1059" y="541"/>
                  </a:lnTo>
                  <a:lnTo>
                    <a:pt x="1061" y="541"/>
                  </a:lnTo>
                  <a:lnTo>
                    <a:pt x="1061" y="543"/>
                  </a:lnTo>
                  <a:lnTo>
                    <a:pt x="1061" y="545"/>
                  </a:lnTo>
                  <a:lnTo>
                    <a:pt x="1059" y="547"/>
                  </a:lnTo>
                  <a:lnTo>
                    <a:pt x="1057" y="547"/>
                  </a:lnTo>
                  <a:lnTo>
                    <a:pt x="1057" y="549"/>
                  </a:lnTo>
                  <a:lnTo>
                    <a:pt x="1059" y="551"/>
                  </a:lnTo>
                  <a:lnTo>
                    <a:pt x="1057" y="551"/>
                  </a:lnTo>
                  <a:lnTo>
                    <a:pt x="1057" y="549"/>
                  </a:lnTo>
                  <a:lnTo>
                    <a:pt x="1055" y="549"/>
                  </a:lnTo>
                  <a:lnTo>
                    <a:pt x="1055" y="547"/>
                  </a:lnTo>
                  <a:lnTo>
                    <a:pt x="1055" y="545"/>
                  </a:lnTo>
                  <a:lnTo>
                    <a:pt x="1055" y="543"/>
                  </a:lnTo>
                  <a:lnTo>
                    <a:pt x="1053" y="543"/>
                  </a:lnTo>
                  <a:lnTo>
                    <a:pt x="1053" y="545"/>
                  </a:lnTo>
                  <a:lnTo>
                    <a:pt x="1053" y="543"/>
                  </a:lnTo>
                  <a:lnTo>
                    <a:pt x="1051" y="541"/>
                  </a:lnTo>
                  <a:lnTo>
                    <a:pt x="1051" y="543"/>
                  </a:lnTo>
                  <a:lnTo>
                    <a:pt x="1051" y="545"/>
                  </a:lnTo>
                  <a:lnTo>
                    <a:pt x="1053" y="547"/>
                  </a:lnTo>
                  <a:lnTo>
                    <a:pt x="1053" y="549"/>
                  </a:lnTo>
                  <a:lnTo>
                    <a:pt x="1053" y="551"/>
                  </a:lnTo>
                  <a:lnTo>
                    <a:pt x="1055" y="551"/>
                  </a:lnTo>
                  <a:lnTo>
                    <a:pt x="1053" y="553"/>
                  </a:lnTo>
                  <a:lnTo>
                    <a:pt x="1051" y="553"/>
                  </a:lnTo>
                  <a:lnTo>
                    <a:pt x="1051" y="551"/>
                  </a:lnTo>
                  <a:lnTo>
                    <a:pt x="1049" y="551"/>
                  </a:lnTo>
                  <a:lnTo>
                    <a:pt x="1047" y="549"/>
                  </a:lnTo>
                  <a:lnTo>
                    <a:pt x="1047" y="547"/>
                  </a:lnTo>
                  <a:lnTo>
                    <a:pt x="1047" y="549"/>
                  </a:lnTo>
                  <a:lnTo>
                    <a:pt x="1047" y="551"/>
                  </a:lnTo>
                  <a:lnTo>
                    <a:pt x="1049" y="553"/>
                  </a:lnTo>
                  <a:lnTo>
                    <a:pt x="1051" y="553"/>
                  </a:lnTo>
                  <a:lnTo>
                    <a:pt x="1051" y="555"/>
                  </a:lnTo>
                  <a:lnTo>
                    <a:pt x="1053" y="555"/>
                  </a:lnTo>
                  <a:lnTo>
                    <a:pt x="1053" y="557"/>
                  </a:lnTo>
                  <a:lnTo>
                    <a:pt x="1051" y="559"/>
                  </a:lnTo>
                  <a:lnTo>
                    <a:pt x="1049" y="557"/>
                  </a:lnTo>
                  <a:lnTo>
                    <a:pt x="1049" y="555"/>
                  </a:lnTo>
                  <a:lnTo>
                    <a:pt x="1049" y="557"/>
                  </a:lnTo>
                  <a:lnTo>
                    <a:pt x="1047" y="557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7" y="555"/>
                  </a:lnTo>
                  <a:lnTo>
                    <a:pt x="1045" y="555"/>
                  </a:lnTo>
                  <a:lnTo>
                    <a:pt x="1045" y="553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3" y="553"/>
                  </a:lnTo>
                  <a:lnTo>
                    <a:pt x="1043" y="551"/>
                  </a:lnTo>
                  <a:lnTo>
                    <a:pt x="1041" y="549"/>
                  </a:lnTo>
                  <a:lnTo>
                    <a:pt x="1041" y="547"/>
                  </a:lnTo>
                  <a:lnTo>
                    <a:pt x="1039" y="547"/>
                  </a:lnTo>
                  <a:lnTo>
                    <a:pt x="1039" y="549"/>
                  </a:lnTo>
                  <a:lnTo>
                    <a:pt x="1041" y="549"/>
                  </a:lnTo>
                  <a:lnTo>
                    <a:pt x="1041" y="551"/>
                  </a:lnTo>
                  <a:lnTo>
                    <a:pt x="1041" y="553"/>
                  </a:lnTo>
                  <a:lnTo>
                    <a:pt x="1041" y="555"/>
                  </a:lnTo>
                  <a:lnTo>
                    <a:pt x="1041" y="557"/>
                  </a:lnTo>
                  <a:lnTo>
                    <a:pt x="1043" y="557"/>
                  </a:lnTo>
                  <a:lnTo>
                    <a:pt x="1043" y="559"/>
                  </a:lnTo>
                  <a:lnTo>
                    <a:pt x="1045" y="557"/>
                  </a:lnTo>
                  <a:lnTo>
                    <a:pt x="1045" y="559"/>
                  </a:lnTo>
                  <a:lnTo>
                    <a:pt x="1045" y="561"/>
                  </a:lnTo>
                  <a:lnTo>
                    <a:pt x="1043" y="561"/>
                  </a:lnTo>
                  <a:lnTo>
                    <a:pt x="1043" y="563"/>
                  </a:lnTo>
                  <a:lnTo>
                    <a:pt x="1043" y="565"/>
                  </a:lnTo>
                  <a:lnTo>
                    <a:pt x="1041" y="563"/>
                  </a:lnTo>
                  <a:lnTo>
                    <a:pt x="1039" y="563"/>
                  </a:lnTo>
                  <a:lnTo>
                    <a:pt x="1041" y="561"/>
                  </a:lnTo>
                  <a:lnTo>
                    <a:pt x="1039" y="561"/>
                  </a:lnTo>
                  <a:lnTo>
                    <a:pt x="1039" y="563"/>
                  </a:lnTo>
                  <a:lnTo>
                    <a:pt x="1039" y="565"/>
                  </a:lnTo>
                  <a:lnTo>
                    <a:pt x="1037" y="565"/>
                  </a:lnTo>
                  <a:lnTo>
                    <a:pt x="1035" y="563"/>
                  </a:lnTo>
                  <a:lnTo>
                    <a:pt x="1035" y="561"/>
                  </a:lnTo>
                  <a:lnTo>
                    <a:pt x="1037" y="561"/>
                  </a:lnTo>
                  <a:lnTo>
                    <a:pt x="1035" y="559"/>
                  </a:lnTo>
                  <a:lnTo>
                    <a:pt x="1035" y="561"/>
                  </a:lnTo>
                  <a:lnTo>
                    <a:pt x="1033" y="561"/>
                  </a:lnTo>
                  <a:lnTo>
                    <a:pt x="1035" y="561"/>
                  </a:lnTo>
                  <a:lnTo>
                    <a:pt x="1035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3" y="557"/>
                  </a:lnTo>
                  <a:lnTo>
                    <a:pt x="1033" y="559"/>
                  </a:lnTo>
                  <a:lnTo>
                    <a:pt x="1033" y="561"/>
                  </a:lnTo>
                  <a:lnTo>
                    <a:pt x="1033" y="559"/>
                  </a:lnTo>
                  <a:lnTo>
                    <a:pt x="1031" y="561"/>
                  </a:lnTo>
                  <a:lnTo>
                    <a:pt x="1031" y="563"/>
                  </a:lnTo>
                  <a:lnTo>
                    <a:pt x="1031" y="565"/>
                  </a:lnTo>
                  <a:lnTo>
                    <a:pt x="1029" y="565"/>
                  </a:lnTo>
                  <a:lnTo>
                    <a:pt x="1029" y="563"/>
                  </a:lnTo>
                  <a:lnTo>
                    <a:pt x="1029" y="561"/>
                  </a:lnTo>
                  <a:lnTo>
                    <a:pt x="1027" y="561"/>
                  </a:lnTo>
                  <a:lnTo>
                    <a:pt x="1027" y="559"/>
                  </a:lnTo>
                  <a:lnTo>
                    <a:pt x="1027" y="561"/>
                  </a:lnTo>
                  <a:lnTo>
                    <a:pt x="1025" y="561"/>
                  </a:lnTo>
                  <a:lnTo>
                    <a:pt x="1025" y="563"/>
                  </a:lnTo>
                  <a:lnTo>
                    <a:pt x="1025" y="565"/>
                  </a:lnTo>
                  <a:lnTo>
                    <a:pt x="1025" y="567"/>
                  </a:lnTo>
                  <a:lnTo>
                    <a:pt x="1023" y="567"/>
                  </a:lnTo>
                  <a:lnTo>
                    <a:pt x="1023" y="565"/>
                  </a:lnTo>
                  <a:lnTo>
                    <a:pt x="1023" y="563"/>
                  </a:lnTo>
                  <a:lnTo>
                    <a:pt x="1021" y="563"/>
                  </a:lnTo>
                  <a:lnTo>
                    <a:pt x="1019" y="563"/>
                  </a:lnTo>
                  <a:lnTo>
                    <a:pt x="1021" y="563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3" y="559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21" y="559"/>
                  </a:lnTo>
                  <a:lnTo>
                    <a:pt x="1021" y="561"/>
                  </a:lnTo>
                  <a:lnTo>
                    <a:pt x="1019" y="561"/>
                  </a:lnTo>
                  <a:lnTo>
                    <a:pt x="1017" y="563"/>
                  </a:lnTo>
                  <a:lnTo>
                    <a:pt x="1017" y="565"/>
                  </a:lnTo>
                  <a:lnTo>
                    <a:pt x="1017" y="567"/>
                  </a:lnTo>
                  <a:lnTo>
                    <a:pt x="1015" y="567"/>
                  </a:lnTo>
                  <a:lnTo>
                    <a:pt x="1013" y="567"/>
                  </a:lnTo>
                  <a:lnTo>
                    <a:pt x="1013" y="569"/>
                  </a:lnTo>
                  <a:lnTo>
                    <a:pt x="1013" y="567"/>
                  </a:lnTo>
                  <a:lnTo>
                    <a:pt x="1011" y="567"/>
                  </a:lnTo>
                  <a:lnTo>
                    <a:pt x="1011" y="569"/>
                  </a:lnTo>
                  <a:lnTo>
                    <a:pt x="1009" y="569"/>
                  </a:lnTo>
                  <a:lnTo>
                    <a:pt x="1009" y="571"/>
                  </a:lnTo>
                  <a:lnTo>
                    <a:pt x="1007" y="571"/>
                  </a:lnTo>
                  <a:lnTo>
                    <a:pt x="1005" y="571"/>
                  </a:lnTo>
                  <a:lnTo>
                    <a:pt x="1005" y="573"/>
                  </a:lnTo>
                  <a:lnTo>
                    <a:pt x="1003" y="573"/>
                  </a:lnTo>
                  <a:lnTo>
                    <a:pt x="1003" y="575"/>
                  </a:lnTo>
                  <a:lnTo>
                    <a:pt x="1001" y="575"/>
                  </a:lnTo>
                  <a:lnTo>
                    <a:pt x="999" y="575"/>
                  </a:lnTo>
                  <a:lnTo>
                    <a:pt x="999" y="577"/>
                  </a:lnTo>
                  <a:lnTo>
                    <a:pt x="997" y="577"/>
                  </a:lnTo>
                  <a:lnTo>
                    <a:pt x="997" y="579"/>
                  </a:lnTo>
                  <a:lnTo>
                    <a:pt x="995" y="579"/>
                  </a:lnTo>
                  <a:lnTo>
                    <a:pt x="993" y="579"/>
                  </a:lnTo>
                  <a:lnTo>
                    <a:pt x="991" y="579"/>
                  </a:lnTo>
                  <a:lnTo>
                    <a:pt x="991" y="577"/>
                  </a:lnTo>
                  <a:lnTo>
                    <a:pt x="989" y="577"/>
                  </a:lnTo>
                  <a:lnTo>
                    <a:pt x="989" y="579"/>
                  </a:lnTo>
                  <a:lnTo>
                    <a:pt x="987" y="579"/>
                  </a:lnTo>
                  <a:lnTo>
                    <a:pt x="985" y="581"/>
                  </a:lnTo>
                  <a:lnTo>
                    <a:pt x="983" y="581"/>
                  </a:lnTo>
                  <a:lnTo>
                    <a:pt x="985" y="581"/>
                  </a:lnTo>
                  <a:lnTo>
                    <a:pt x="985" y="583"/>
                  </a:lnTo>
                  <a:lnTo>
                    <a:pt x="983" y="583"/>
                  </a:lnTo>
                  <a:lnTo>
                    <a:pt x="983" y="585"/>
                  </a:lnTo>
                  <a:lnTo>
                    <a:pt x="981" y="585"/>
                  </a:lnTo>
                  <a:lnTo>
                    <a:pt x="981" y="587"/>
                  </a:lnTo>
                  <a:lnTo>
                    <a:pt x="981" y="589"/>
                  </a:lnTo>
                  <a:lnTo>
                    <a:pt x="979" y="589"/>
                  </a:lnTo>
                  <a:lnTo>
                    <a:pt x="979" y="587"/>
                  </a:lnTo>
                  <a:lnTo>
                    <a:pt x="977" y="587"/>
                  </a:lnTo>
                  <a:lnTo>
                    <a:pt x="975" y="587"/>
                  </a:lnTo>
                  <a:lnTo>
                    <a:pt x="973" y="587"/>
                  </a:lnTo>
                  <a:lnTo>
                    <a:pt x="973" y="585"/>
                  </a:lnTo>
                  <a:lnTo>
                    <a:pt x="971" y="585"/>
                  </a:lnTo>
                  <a:lnTo>
                    <a:pt x="971" y="587"/>
                  </a:lnTo>
                  <a:lnTo>
                    <a:pt x="969" y="587"/>
                  </a:lnTo>
                  <a:lnTo>
                    <a:pt x="971" y="587"/>
                  </a:lnTo>
                  <a:lnTo>
                    <a:pt x="969" y="589"/>
                  </a:lnTo>
                  <a:lnTo>
                    <a:pt x="969" y="591"/>
                  </a:lnTo>
                  <a:lnTo>
                    <a:pt x="971" y="591"/>
                  </a:lnTo>
                  <a:lnTo>
                    <a:pt x="969" y="591"/>
                  </a:lnTo>
                  <a:lnTo>
                    <a:pt x="967" y="591"/>
                  </a:lnTo>
                  <a:lnTo>
                    <a:pt x="967" y="593"/>
                  </a:lnTo>
                  <a:lnTo>
                    <a:pt x="965" y="593"/>
                  </a:lnTo>
                  <a:lnTo>
                    <a:pt x="965" y="591"/>
                  </a:lnTo>
                  <a:lnTo>
                    <a:pt x="965" y="589"/>
                  </a:lnTo>
                  <a:lnTo>
                    <a:pt x="965" y="589"/>
                  </a:lnTo>
                  <a:lnTo>
                    <a:pt x="965" y="587"/>
                  </a:lnTo>
                  <a:lnTo>
                    <a:pt x="963" y="587"/>
                  </a:lnTo>
                  <a:lnTo>
                    <a:pt x="961" y="587"/>
                  </a:lnTo>
                  <a:lnTo>
                    <a:pt x="959" y="587"/>
                  </a:lnTo>
                  <a:lnTo>
                    <a:pt x="957" y="587"/>
                  </a:lnTo>
                  <a:lnTo>
                    <a:pt x="955" y="587"/>
                  </a:lnTo>
                  <a:lnTo>
                    <a:pt x="955" y="585"/>
                  </a:lnTo>
                  <a:lnTo>
                    <a:pt x="955" y="583"/>
                  </a:lnTo>
                  <a:lnTo>
                    <a:pt x="953" y="583"/>
                  </a:lnTo>
                  <a:lnTo>
                    <a:pt x="951" y="583"/>
                  </a:lnTo>
                  <a:lnTo>
                    <a:pt x="951" y="581"/>
                  </a:lnTo>
                  <a:lnTo>
                    <a:pt x="953" y="581"/>
                  </a:lnTo>
                  <a:lnTo>
                    <a:pt x="955" y="581"/>
                  </a:lnTo>
                  <a:lnTo>
                    <a:pt x="955" y="579"/>
                  </a:lnTo>
                  <a:lnTo>
                    <a:pt x="957" y="579"/>
                  </a:lnTo>
                  <a:lnTo>
                    <a:pt x="957" y="577"/>
                  </a:lnTo>
                  <a:lnTo>
                    <a:pt x="959" y="577"/>
                  </a:lnTo>
                  <a:lnTo>
                    <a:pt x="959" y="577"/>
                  </a:lnTo>
                  <a:lnTo>
                    <a:pt x="961" y="577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1" y="575"/>
                  </a:lnTo>
                  <a:lnTo>
                    <a:pt x="963" y="575"/>
                  </a:lnTo>
                  <a:lnTo>
                    <a:pt x="963" y="573"/>
                  </a:lnTo>
                  <a:lnTo>
                    <a:pt x="965" y="573"/>
                  </a:lnTo>
                  <a:lnTo>
                    <a:pt x="965" y="573"/>
                  </a:lnTo>
                  <a:lnTo>
                    <a:pt x="965" y="575"/>
                  </a:lnTo>
                  <a:lnTo>
                    <a:pt x="965" y="573"/>
                  </a:lnTo>
                  <a:lnTo>
                    <a:pt x="967" y="573"/>
                  </a:lnTo>
                  <a:lnTo>
                    <a:pt x="967" y="571"/>
                  </a:lnTo>
                  <a:lnTo>
                    <a:pt x="967" y="573"/>
                  </a:lnTo>
                  <a:lnTo>
                    <a:pt x="969" y="573"/>
                  </a:lnTo>
                  <a:lnTo>
                    <a:pt x="967" y="573"/>
                  </a:lnTo>
                  <a:lnTo>
                    <a:pt x="967" y="575"/>
                  </a:lnTo>
                  <a:lnTo>
                    <a:pt x="969" y="575"/>
                  </a:lnTo>
                  <a:lnTo>
                    <a:pt x="969" y="573"/>
                  </a:lnTo>
                  <a:lnTo>
                    <a:pt x="971" y="573"/>
                  </a:lnTo>
                  <a:lnTo>
                    <a:pt x="971" y="575"/>
                  </a:lnTo>
                  <a:lnTo>
                    <a:pt x="973" y="575"/>
                  </a:lnTo>
                  <a:lnTo>
                    <a:pt x="973" y="573"/>
                  </a:lnTo>
                  <a:lnTo>
                    <a:pt x="971" y="573"/>
                  </a:lnTo>
                  <a:lnTo>
                    <a:pt x="971" y="571"/>
                  </a:lnTo>
                  <a:lnTo>
                    <a:pt x="973" y="571"/>
                  </a:lnTo>
                  <a:lnTo>
                    <a:pt x="973" y="569"/>
                  </a:lnTo>
                  <a:lnTo>
                    <a:pt x="973" y="571"/>
                  </a:lnTo>
                  <a:lnTo>
                    <a:pt x="975" y="569"/>
                  </a:lnTo>
                  <a:lnTo>
                    <a:pt x="975" y="571"/>
                  </a:lnTo>
                  <a:lnTo>
                    <a:pt x="977" y="573"/>
                  </a:lnTo>
                  <a:lnTo>
                    <a:pt x="977" y="571"/>
                  </a:lnTo>
                  <a:lnTo>
                    <a:pt x="979" y="571"/>
                  </a:lnTo>
                  <a:lnTo>
                    <a:pt x="979" y="573"/>
                  </a:lnTo>
                  <a:lnTo>
                    <a:pt x="981" y="573"/>
                  </a:lnTo>
                  <a:lnTo>
                    <a:pt x="981" y="571"/>
                  </a:lnTo>
                  <a:lnTo>
                    <a:pt x="979" y="571"/>
                  </a:lnTo>
                  <a:lnTo>
                    <a:pt x="979" y="569"/>
                  </a:lnTo>
                  <a:lnTo>
                    <a:pt x="979" y="571"/>
                  </a:lnTo>
                  <a:lnTo>
                    <a:pt x="977" y="571"/>
                  </a:lnTo>
                  <a:lnTo>
                    <a:pt x="977" y="569"/>
                  </a:lnTo>
                  <a:lnTo>
                    <a:pt x="975" y="569"/>
                  </a:lnTo>
                  <a:lnTo>
                    <a:pt x="977" y="569"/>
                  </a:lnTo>
                  <a:lnTo>
                    <a:pt x="979" y="569"/>
                  </a:lnTo>
                  <a:lnTo>
                    <a:pt x="979" y="567"/>
                  </a:lnTo>
                  <a:lnTo>
                    <a:pt x="981" y="567"/>
                  </a:lnTo>
                  <a:lnTo>
                    <a:pt x="983" y="567"/>
                  </a:lnTo>
                  <a:lnTo>
                    <a:pt x="983" y="565"/>
                  </a:lnTo>
                  <a:lnTo>
                    <a:pt x="985" y="565"/>
                  </a:lnTo>
                  <a:lnTo>
                    <a:pt x="987" y="565"/>
                  </a:lnTo>
                  <a:lnTo>
                    <a:pt x="987" y="567"/>
                  </a:lnTo>
                  <a:lnTo>
                    <a:pt x="989" y="567"/>
                  </a:lnTo>
                  <a:lnTo>
                    <a:pt x="989" y="569"/>
                  </a:lnTo>
                  <a:lnTo>
                    <a:pt x="991" y="569"/>
                  </a:lnTo>
                  <a:lnTo>
                    <a:pt x="989" y="569"/>
                  </a:lnTo>
                  <a:lnTo>
                    <a:pt x="989" y="567"/>
                  </a:lnTo>
                  <a:lnTo>
                    <a:pt x="989" y="565"/>
                  </a:lnTo>
                  <a:lnTo>
                    <a:pt x="989" y="563"/>
                  </a:lnTo>
                  <a:lnTo>
                    <a:pt x="989" y="565"/>
                  </a:lnTo>
                  <a:lnTo>
                    <a:pt x="991" y="565"/>
                  </a:lnTo>
                  <a:lnTo>
                    <a:pt x="991" y="567"/>
                  </a:lnTo>
                  <a:lnTo>
                    <a:pt x="993" y="567"/>
                  </a:lnTo>
                  <a:lnTo>
                    <a:pt x="993" y="569"/>
                  </a:lnTo>
                  <a:lnTo>
                    <a:pt x="995" y="569"/>
                  </a:lnTo>
                  <a:lnTo>
                    <a:pt x="995" y="567"/>
                  </a:lnTo>
                  <a:lnTo>
                    <a:pt x="995" y="565"/>
                  </a:lnTo>
                  <a:lnTo>
                    <a:pt x="993" y="563"/>
                  </a:lnTo>
                  <a:lnTo>
                    <a:pt x="995" y="563"/>
                  </a:lnTo>
                  <a:lnTo>
                    <a:pt x="997" y="563"/>
                  </a:lnTo>
                  <a:lnTo>
                    <a:pt x="997" y="565"/>
                  </a:lnTo>
                  <a:lnTo>
                    <a:pt x="999" y="565"/>
                  </a:lnTo>
                  <a:lnTo>
                    <a:pt x="999" y="567"/>
                  </a:lnTo>
                  <a:lnTo>
                    <a:pt x="999" y="565"/>
                  </a:lnTo>
                  <a:lnTo>
                    <a:pt x="997" y="563"/>
                  </a:lnTo>
                  <a:lnTo>
                    <a:pt x="999" y="563"/>
                  </a:lnTo>
                  <a:lnTo>
                    <a:pt x="1001" y="563"/>
                  </a:lnTo>
                  <a:lnTo>
                    <a:pt x="999" y="561"/>
                  </a:lnTo>
                  <a:lnTo>
                    <a:pt x="997" y="561"/>
                  </a:lnTo>
                  <a:lnTo>
                    <a:pt x="999" y="559"/>
                  </a:lnTo>
                  <a:lnTo>
                    <a:pt x="997" y="559"/>
                  </a:lnTo>
                  <a:lnTo>
                    <a:pt x="999" y="559"/>
                  </a:lnTo>
                  <a:lnTo>
                    <a:pt x="1001" y="559"/>
                  </a:lnTo>
                  <a:lnTo>
                    <a:pt x="1001" y="561"/>
                  </a:lnTo>
                  <a:lnTo>
                    <a:pt x="1003" y="561"/>
                  </a:lnTo>
                  <a:lnTo>
                    <a:pt x="1005" y="561"/>
                  </a:lnTo>
                  <a:lnTo>
                    <a:pt x="1007" y="561"/>
                  </a:lnTo>
                  <a:lnTo>
                    <a:pt x="1007" y="559"/>
                  </a:lnTo>
                  <a:lnTo>
                    <a:pt x="1009" y="559"/>
                  </a:lnTo>
                  <a:lnTo>
                    <a:pt x="1009" y="561"/>
                  </a:lnTo>
                  <a:lnTo>
                    <a:pt x="1011" y="561"/>
                  </a:lnTo>
                  <a:lnTo>
                    <a:pt x="1011" y="559"/>
                  </a:lnTo>
                  <a:lnTo>
                    <a:pt x="1009" y="559"/>
                  </a:lnTo>
                  <a:lnTo>
                    <a:pt x="1009" y="557"/>
                  </a:lnTo>
                  <a:lnTo>
                    <a:pt x="1011" y="557"/>
                  </a:lnTo>
                  <a:lnTo>
                    <a:pt x="1009" y="557"/>
                  </a:lnTo>
                  <a:lnTo>
                    <a:pt x="1009" y="555"/>
                  </a:lnTo>
                  <a:lnTo>
                    <a:pt x="1011" y="555"/>
                  </a:lnTo>
                  <a:lnTo>
                    <a:pt x="1009" y="555"/>
                  </a:lnTo>
                  <a:lnTo>
                    <a:pt x="1007" y="553"/>
                  </a:lnTo>
                  <a:lnTo>
                    <a:pt x="1009" y="553"/>
                  </a:lnTo>
                  <a:lnTo>
                    <a:pt x="1011" y="553"/>
                  </a:lnTo>
                  <a:lnTo>
                    <a:pt x="1013" y="553"/>
                  </a:lnTo>
                  <a:lnTo>
                    <a:pt x="1013" y="553"/>
                  </a:lnTo>
                  <a:lnTo>
                    <a:pt x="1015" y="555"/>
                  </a:lnTo>
                  <a:lnTo>
                    <a:pt x="1017" y="555"/>
                  </a:lnTo>
                  <a:lnTo>
                    <a:pt x="1017" y="553"/>
                  </a:lnTo>
                  <a:lnTo>
                    <a:pt x="1019" y="551"/>
                  </a:lnTo>
                  <a:lnTo>
                    <a:pt x="1021" y="551"/>
                  </a:lnTo>
                  <a:lnTo>
                    <a:pt x="1023" y="551"/>
                  </a:lnTo>
                  <a:lnTo>
                    <a:pt x="1023" y="553"/>
                  </a:lnTo>
                  <a:lnTo>
                    <a:pt x="1025" y="553"/>
                  </a:lnTo>
                  <a:lnTo>
                    <a:pt x="1025" y="551"/>
                  </a:lnTo>
                  <a:lnTo>
                    <a:pt x="1023" y="551"/>
                  </a:lnTo>
                  <a:lnTo>
                    <a:pt x="1023" y="549"/>
                  </a:lnTo>
                  <a:lnTo>
                    <a:pt x="1021" y="551"/>
                  </a:lnTo>
                  <a:lnTo>
                    <a:pt x="1019" y="551"/>
                  </a:lnTo>
                  <a:lnTo>
                    <a:pt x="1017" y="551"/>
                  </a:lnTo>
                  <a:lnTo>
                    <a:pt x="1017" y="553"/>
                  </a:lnTo>
                  <a:lnTo>
                    <a:pt x="1015" y="553"/>
                  </a:lnTo>
                  <a:lnTo>
                    <a:pt x="1015" y="551"/>
                  </a:lnTo>
                  <a:lnTo>
                    <a:pt x="1013" y="551"/>
                  </a:lnTo>
                  <a:lnTo>
                    <a:pt x="1013" y="549"/>
                  </a:lnTo>
                  <a:lnTo>
                    <a:pt x="1011" y="549"/>
                  </a:lnTo>
                  <a:lnTo>
                    <a:pt x="1013" y="547"/>
                  </a:lnTo>
                  <a:lnTo>
                    <a:pt x="1011" y="547"/>
                  </a:lnTo>
                  <a:lnTo>
                    <a:pt x="1013" y="547"/>
                  </a:lnTo>
                  <a:lnTo>
                    <a:pt x="1013" y="545"/>
                  </a:lnTo>
                  <a:lnTo>
                    <a:pt x="1011" y="545"/>
                  </a:lnTo>
                  <a:lnTo>
                    <a:pt x="1011" y="543"/>
                  </a:lnTo>
                  <a:lnTo>
                    <a:pt x="1011" y="541"/>
                  </a:lnTo>
                  <a:lnTo>
                    <a:pt x="1009" y="541"/>
                  </a:lnTo>
                  <a:lnTo>
                    <a:pt x="1009" y="539"/>
                  </a:lnTo>
                  <a:lnTo>
                    <a:pt x="1011" y="539"/>
                  </a:lnTo>
                  <a:lnTo>
                    <a:pt x="1011" y="537"/>
                  </a:lnTo>
                  <a:lnTo>
                    <a:pt x="1013" y="537"/>
                  </a:lnTo>
                  <a:lnTo>
                    <a:pt x="1013" y="537"/>
                  </a:lnTo>
                  <a:lnTo>
                    <a:pt x="1015" y="537"/>
                  </a:lnTo>
                  <a:lnTo>
                    <a:pt x="1015" y="539"/>
                  </a:lnTo>
                  <a:lnTo>
                    <a:pt x="1017" y="539"/>
                  </a:lnTo>
                  <a:lnTo>
                    <a:pt x="1017" y="541"/>
                  </a:lnTo>
                  <a:lnTo>
                    <a:pt x="1019" y="543"/>
                  </a:lnTo>
                  <a:lnTo>
                    <a:pt x="1019" y="541"/>
                  </a:lnTo>
                  <a:lnTo>
                    <a:pt x="1019" y="539"/>
                  </a:lnTo>
                  <a:lnTo>
                    <a:pt x="1017" y="537"/>
                  </a:lnTo>
                  <a:lnTo>
                    <a:pt x="1019" y="537"/>
                  </a:lnTo>
                  <a:lnTo>
                    <a:pt x="1021" y="537"/>
                  </a:lnTo>
                  <a:lnTo>
                    <a:pt x="1021" y="539"/>
                  </a:lnTo>
                  <a:lnTo>
                    <a:pt x="1023" y="539"/>
                  </a:lnTo>
                  <a:lnTo>
                    <a:pt x="1025" y="539"/>
                  </a:lnTo>
                  <a:lnTo>
                    <a:pt x="1023" y="539"/>
                  </a:lnTo>
                  <a:lnTo>
                    <a:pt x="1023" y="537"/>
                  </a:lnTo>
                  <a:lnTo>
                    <a:pt x="1021" y="537"/>
                  </a:lnTo>
                  <a:lnTo>
                    <a:pt x="1021" y="535"/>
                  </a:lnTo>
                  <a:lnTo>
                    <a:pt x="1019" y="533"/>
                  </a:lnTo>
                  <a:lnTo>
                    <a:pt x="1017" y="533"/>
                  </a:lnTo>
                  <a:lnTo>
                    <a:pt x="1015" y="531"/>
                  </a:lnTo>
                  <a:lnTo>
                    <a:pt x="1017" y="531"/>
                  </a:lnTo>
                  <a:lnTo>
                    <a:pt x="1017" y="529"/>
                  </a:lnTo>
                  <a:lnTo>
                    <a:pt x="1017" y="531"/>
                  </a:lnTo>
                  <a:lnTo>
                    <a:pt x="1015" y="531"/>
                  </a:lnTo>
                  <a:lnTo>
                    <a:pt x="1015" y="529"/>
                  </a:lnTo>
                  <a:lnTo>
                    <a:pt x="1017" y="527"/>
                  </a:lnTo>
                  <a:lnTo>
                    <a:pt x="1023" y="527"/>
                  </a:lnTo>
                  <a:lnTo>
                    <a:pt x="1025" y="527"/>
                  </a:lnTo>
                  <a:lnTo>
                    <a:pt x="1027" y="525"/>
                  </a:lnTo>
                  <a:lnTo>
                    <a:pt x="1029" y="525"/>
                  </a:lnTo>
                  <a:lnTo>
                    <a:pt x="1031" y="525"/>
                  </a:lnTo>
                  <a:lnTo>
                    <a:pt x="1031" y="527"/>
                  </a:lnTo>
                  <a:lnTo>
                    <a:pt x="1031" y="529"/>
                  </a:lnTo>
                  <a:lnTo>
                    <a:pt x="1033" y="529"/>
                  </a:lnTo>
                  <a:lnTo>
                    <a:pt x="1033" y="529"/>
                  </a:lnTo>
                  <a:lnTo>
                    <a:pt x="1035" y="531"/>
                  </a:lnTo>
                  <a:lnTo>
                    <a:pt x="1033" y="531"/>
                  </a:lnTo>
                  <a:lnTo>
                    <a:pt x="1035" y="533"/>
                  </a:lnTo>
                  <a:lnTo>
                    <a:pt x="1033" y="533"/>
                  </a:lnTo>
                  <a:lnTo>
                    <a:pt x="1035" y="533"/>
                  </a:lnTo>
                  <a:lnTo>
                    <a:pt x="1035" y="535"/>
                  </a:lnTo>
                  <a:lnTo>
                    <a:pt x="1033" y="537"/>
                  </a:lnTo>
                  <a:lnTo>
                    <a:pt x="1035" y="537"/>
                  </a:lnTo>
                  <a:lnTo>
                    <a:pt x="1035" y="535"/>
                  </a:lnTo>
                  <a:lnTo>
                    <a:pt x="1035" y="533"/>
                  </a:lnTo>
                  <a:lnTo>
                    <a:pt x="1037" y="533"/>
                  </a:lnTo>
                  <a:lnTo>
                    <a:pt x="1037" y="535"/>
                  </a:lnTo>
                  <a:lnTo>
                    <a:pt x="1039" y="535"/>
                  </a:lnTo>
                  <a:lnTo>
                    <a:pt x="1039" y="537"/>
                  </a:lnTo>
                  <a:lnTo>
                    <a:pt x="1041" y="537"/>
                  </a:lnTo>
                  <a:lnTo>
                    <a:pt x="1041" y="535"/>
                  </a:lnTo>
                  <a:lnTo>
                    <a:pt x="1039" y="535"/>
                  </a:lnTo>
                  <a:lnTo>
                    <a:pt x="1041" y="535"/>
                  </a:lnTo>
                  <a:lnTo>
                    <a:pt x="1039" y="533"/>
                  </a:lnTo>
                  <a:lnTo>
                    <a:pt x="1039" y="531"/>
                  </a:lnTo>
                  <a:lnTo>
                    <a:pt x="1039" y="529"/>
                  </a:lnTo>
                  <a:lnTo>
                    <a:pt x="1037" y="529"/>
                  </a:lnTo>
                  <a:lnTo>
                    <a:pt x="1037" y="529"/>
                  </a:lnTo>
                  <a:lnTo>
                    <a:pt x="1037" y="527"/>
                  </a:lnTo>
                  <a:lnTo>
                    <a:pt x="1039" y="527"/>
                  </a:lnTo>
                  <a:lnTo>
                    <a:pt x="1041" y="529"/>
                  </a:lnTo>
                  <a:lnTo>
                    <a:pt x="1043" y="529"/>
                  </a:lnTo>
                  <a:lnTo>
                    <a:pt x="1045" y="529"/>
                  </a:lnTo>
                  <a:lnTo>
                    <a:pt x="1043" y="529"/>
                  </a:lnTo>
                  <a:lnTo>
                    <a:pt x="1043" y="527"/>
                  </a:lnTo>
                  <a:lnTo>
                    <a:pt x="1041" y="529"/>
                  </a:lnTo>
                  <a:lnTo>
                    <a:pt x="1041" y="527"/>
                  </a:lnTo>
                  <a:lnTo>
                    <a:pt x="1039" y="527"/>
                  </a:lnTo>
                  <a:lnTo>
                    <a:pt x="1041" y="527"/>
                  </a:lnTo>
                  <a:lnTo>
                    <a:pt x="1041" y="525"/>
                  </a:lnTo>
                  <a:lnTo>
                    <a:pt x="1043" y="525"/>
                  </a:lnTo>
                  <a:lnTo>
                    <a:pt x="1043" y="527"/>
                  </a:lnTo>
                  <a:lnTo>
                    <a:pt x="1045" y="527"/>
                  </a:lnTo>
                  <a:lnTo>
                    <a:pt x="1045" y="525"/>
                  </a:lnTo>
                  <a:lnTo>
                    <a:pt x="1047" y="527"/>
                  </a:lnTo>
                  <a:lnTo>
                    <a:pt x="1049" y="527"/>
                  </a:lnTo>
                  <a:lnTo>
                    <a:pt x="1049" y="525"/>
                  </a:lnTo>
                  <a:lnTo>
                    <a:pt x="1047" y="525"/>
                  </a:lnTo>
                  <a:lnTo>
                    <a:pt x="1045" y="525"/>
                  </a:lnTo>
                  <a:lnTo>
                    <a:pt x="1043" y="525"/>
                  </a:lnTo>
                  <a:lnTo>
                    <a:pt x="1043" y="523"/>
                  </a:lnTo>
                  <a:lnTo>
                    <a:pt x="1041" y="523"/>
                  </a:lnTo>
                  <a:lnTo>
                    <a:pt x="1039" y="523"/>
                  </a:lnTo>
                  <a:lnTo>
                    <a:pt x="1037" y="523"/>
                  </a:lnTo>
                  <a:lnTo>
                    <a:pt x="1035" y="523"/>
                  </a:lnTo>
                  <a:lnTo>
                    <a:pt x="1033" y="523"/>
                  </a:lnTo>
                  <a:lnTo>
                    <a:pt x="1035" y="521"/>
                  </a:lnTo>
                  <a:lnTo>
                    <a:pt x="1033" y="521"/>
                  </a:lnTo>
                  <a:lnTo>
                    <a:pt x="1033" y="519"/>
                  </a:lnTo>
                  <a:lnTo>
                    <a:pt x="1031" y="521"/>
                  </a:lnTo>
                  <a:lnTo>
                    <a:pt x="1029" y="519"/>
                  </a:lnTo>
                  <a:lnTo>
                    <a:pt x="1027" y="519"/>
                  </a:lnTo>
                  <a:lnTo>
                    <a:pt x="1027" y="517"/>
                  </a:lnTo>
                  <a:lnTo>
                    <a:pt x="1025" y="517"/>
                  </a:lnTo>
                  <a:lnTo>
                    <a:pt x="1023" y="517"/>
                  </a:lnTo>
                  <a:lnTo>
                    <a:pt x="1023" y="519"/>
                  </a:lnTo>
                  <a:lnTo>
                    <a:pt x="1021" y="521"/>
                  </a:lnTo>
                  <a:lnTo>
                    <a:pt x="1019" y="521"/>
                  </a:lnTo>
                  <a:lnTo>
                    <a:pt x="1019" y="519"/>
                  </a:lnTo>
                  <a:lnTo>
                    <a:pt x="1019" y="517"/>
                  </a:lnTo>
                  <a:lnTo>
                    <a:pt x="1017" y="517"/>
                  </a:lnTo>
                  <a:lnTo>
                    <a:pt x="1015" y="515"/>
                  </a:lnTo>
                  <a:lnTo>
                    <a:pt x="1013" y="515"/>
                  </a:lnTo>
                  <a:lnTo>
                    <a:pt x="1013" y="513"/>
                  </a:lnTo>
                  <a:lnTo>
                    <a:pt x="1015" y="515"/>
                  </a:lnTo>
                  <a:lnTo>
                    <a:pt x="1015" y="513"/>
                  </a:lnTo>
                  <a:lnTo>
                    <a:pt x="1015" y="515"/>
                  </a:lnTo>
                  <a:lnTo>
                    <a:pt x="1017" y="515"/>
                  </a:lnTo>
                  <a:lnTo>
                    <a:pt x="1017" y="517"/>
                  </a:lnTo>
                  <a:lnTo>
                    <a:pt x="1019" y="517"/>
                  </a:lnTo>
                  <a:lnTo>
                    <a:pt x="1021" y="517"/>
                  </a:lnTo>
                  <a:lnTo>
                    <a:pt x="1021" y="515"/>
                  </a:lnTo>
                  <a:lnTo>
                    <a:pt x="1019" y="515"/>
                  </a:lnTo>
                  <a:lnTo>
                    <a:pt x="1017" y="515"/>
                  </a:lnTo>
                  <a:lnTo>
                    <a:pt x="1017" y="513"/>
                  </a:lnTo>
                  <a:lnTo>
                    <a:pt x="1015" y="513"/>
                  </a:lnTo>
                  <a:lnTo>
                    <a:pt x="1015" y="511"/>
                  </a:lnTo>
                  <a:lnTo>
                    <a:pt x="1013" y="511"/>
                  </a:lnTo>
                  <a:lnTo>
                    <a:pt x="1013" y="511"/>
                  </a:lnTo>
                  <a:lnTo>
                    <a:pt x="1013" y="509"/>
                  </a:lnTo>
                  <a:lnTo>
                    <a:pt x="1011" y="509"/>
                  </a:lnTo>
                  <a:lnTo>
                    <a:pt x="1011" y="507"/>
                  </a:lnTo>
                  <a:lnTo>
                    <a:pt x="1009" y="507"/>
                  </a:lnTo>
                  <a:lnTo>
                    <a:pt x="1011" y="507"/>
                  </a:lnTo>
                  <a:lnTo>
                    <a:pt x="1011" y="505"/>
                  </a:lnTo>
                  <a:lnTo>
                    <a:pt x="1011" y="503"/>
                  </a:lnTo>
                  <a:lnTo>
                    <a:pt x="1013" y="505"/>
                  </a:lnTo>
                  <a:lnTo>
                    <a:pt x="1013" y="503"/>
                  </a:lnTo>
                  <a:lnTo>
                    <a:pt x="1013" y="503"/>
                  </a:lnTo>
                  <a:lnTo>
                    <a:pt x="1013" y="501"/>
                  </a:lnTo>
                  <a:lnTo>
                    <a:pt x="1013" y="499"/>
                  </a:lnTo>
                  <a:lnTo>
                    <a:pt x="1015" y="499"/>
                  </a:lnTo>
                  <a:lnTo>
                    <a:pt x="1015" y="497"/>
                  </a:lnTo>
                  <a:lnTo>
                    <a:pt x="1015" y="495"/>
                  </a:lnTo>
                  <a:lnTo>
                    <a:pt x="1017" y="495"/>
                  </a:lnTo>
                  <a:lnTo>
                    <a:pt x="1019" y="493"/>
                  </a:lnTo>
                  <a:lnTo>
                    <a:pt x="1019" y="491"/>
                  </a:lnTo>
                  <a:lnTo>
                    <a:pt x="1021" y="491"/>
                  </a:lnTo>
                  <a:lnTo>
                    <a:pt x="1021" y="489"/>
                  </a:lnTo>
                  <a:lnTo>
                    <a:pt x="1023" y="491"/>
                  </a:lnTo>
                  <a:lnTo>
                    <a:pt x="1025" y="491"/>
                  </a:lnTo>
                  <a:lnTo>
                    <a:pt x="1025" y="489"/>
                  </a:lnTo>
                  <a:lnTo>
                    <a:pt x="1027" y="489"/>
                  </a:lnTo>
                  <a:lnTo>
                    <a:pt x="1025" y="487"/>
                  </a:lnTo>
                  <a:lnTo>
                    <a:pt x="1027" y="487"/>
                  </a:lnTo>
                  <a:lnTo>
                    <a:pt x="1029" y="487"/>
                  </a:lnTo>
                  <a:lnTo>
                    <a:pt x="1031" y="487"/>
                  </a:lnTo>
                  <a:lnTo>
                    <a:pt x="1031" y="485"/>
                  </a:lnTo>
                  <a:lnTo>
                    <a:pt x="1033" y="485"/>
                  </a:lnTo>
                  <a:lnTo>
                    <a:pt x="1033" y="487"/>
                  </a:lnTo>
                  <a:lnTo>
                    <a:pt x="1035" y="487"/>
                  </a:lnTo>
                  <a:lnTo>
                    <a:pt x="1037" y="487"/>
                  </a:lnTo>
                  <a:lnTo>
                    <a:pt x="1037" y="489"/>
                  </a:lnTo>
                  <a:lnTo>
                    <a:pt x="1037" y="487"/>
                  </a:lnTo>
                  <a:lnTo>
                    <a:pt x="1037" y="485"/>
                  </a:lnTo>
                  <a:lnTo>
                    <a:pt x="1039" y="485"/>
                  </a:lnTo>
                  <a:lnTo>
                    <a:pt x="1039" y="483"/>
                  </a:lnTo>
                  <a:lnTo>
                    <a:pt x="1041" y="483"/>
                  </a:lnTo>
                  <a:lnTo>
                    <a:pt x="1043" y="483"/>
                  </a:lnTo>
                  <a:lnTo>
                    <a:pt x="1043" y="481"/>
                  </a:lnTo>
                  <a:lnTo>
                    <a:pt x="1045" y="481"/>
                  </a:lnTo>
                  <a:lnTo>
                    <a:pt x="1045" y="483"/>
                  </a:lnTo>
                  <a:lnTo>
                    <a:pt x="1045" y="485"/>
                  </a:lnTo>
                  <a:lnTo>
                    <a:pt x="1045" y="487"/>
                  </a:lnTo>
                  <a:lnTo>
                    <a:pt x="1045" y="489"/>
                  </a:lnTo>
                  <a:lnTo>
                    <a:pt x="1047" y="489"/>
                  </a:lnTo>
                  <a:lnTo>
                    <a:pt x="1047" y="487"/>
                  </a:lnTo>
                  <a:lnTo>
                    <a:pt x="1047" y="485"/>
                  </a:lnTo>
                  <a:lnTo>
                    <a:pt x="1047" y="483"/>
                  </a:lnTo>
                  <a:lnTo>
                    <a:pt x="1049" y="483"/>
                  </a:lnTo>
                  <a:lnTo>
                    <a:pt x="1049" y="481"/>
                  </a:lnTo>
                  <a:lnTo>
                    <a:pt x="1051" y="481"/>
                  </a:lnTo>
                  <a:close/>
                  <a:moveTo>
                    <a:pt x="1149" y="481"/>
                  </a:moveTo>
                  <a:lnTo>
                    <a:pt x="1147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5" y="481"/>
                  </a:lnTo>
                  <a:lnTo>
                    <a:pt x="1143" y="481"/>
                  </a:lnTo>
                  <a:lnTo>
                    <a:pt x="1143" y="479"/>
                  </a:lnTo>
                  <a:lnTo>
                    <a:pt x="1145" y="479"/>
                  </a:lnTo>
                  <a:lnTo>
                    <a:pt x="1145" y="477"/>
                  </a:lnTo>
                  <a:lnTo>
                    <a:pt x="1147" y="477"/>
                  </a:lnTo>
                  <a:lnTo>
                    <a:pt x="1147" y="475"/>
                  </a:lnTo>
                  <a:lnTo>
                    <a:pt x="1149" y="477"/>
                  </a:lnTo>
                  <a:lnTo>
                    <a:pt x="1147" y="477"/>
                  </a:lnTo>
                  <a:lnTo>
                    <a:pt x="1149" y="479"/>
                  </a:lnTo>
                  <a:lnTo>
                    <a:pt x="1151" y="479"/>
                  </a:lnTo>
                  <a:lnTo>
                    <a:pt x="1151" y="481"/>
                  </a:lnTo>
                  <a:lnTo>
                    <a:pt x="1149" y="481"/>
                  </a:lnTo>
                  <a:close/>
                  <a:moveTo>
                    <a:pt x="1163" y="473"/>
                  </a:moveTo>
                  <a:lnTo>
                    <a:pt x="1163" y="471"/>
                  </a:lnTo>
                  <a:lnTo>
                    <a:pt x="1165" y="471"/>
                  </a:lnTo>
                  <a:lnTo>
                    <a:pt x="1165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7" y="471"/>
                  </a:lnTo>
                  <a:lnTo>
                    <a:pt x="1167" y="473"/>
                  </a:lnTo>
                  <a:lnTo>
                    <a:pt x="1169" y="473"/>
                  </a:lnTo>
                  <a:lnTo>
                    <a:pt x="1169" y="475"/>
                  </a:lnTo>
                  <a:lnTo>
                    <a:pt x="1171" y="475"/>
                  </a:lnTo>
                  <a:lnTo>
                    <a:pt x="1171" y="477"/>
                  </a:lnTo>
                  <a:lnTo>
                    <a:pt x="1169" y="477"/>
                  </a:lnTo>
                  <a:lnTo>
                    <a:pt x="1167" y="477"/>
                  </a:lnTo>
                  <a:lnTo>
                    <a:pt x="1167" y="479"/>
                  </a:lnTo>
                  <a:lnTo>
                    <a:pt x="1165" y="479"/>
                  </a:lnTo>
                  <a:lnTo>
                    <a:pt x="1163" y="479"/>
                  </a:lnTo>
                  <a:lnTo>
                    <a:pt x="1163" y="477"/>
                  </a:lnTo>
                  <a:lnTo>
                    <a:pt x="1161" y="475"/>
                  </a:lnTo>
                  <a:lnTo>
                    <a:pt x="1159" y="475"/>
                  </a:lnTo>
                  <a:lnTo>
                    <a:pt x="1159" y="475"/>
                  </a:lnTo>
                  <a:lnTo>
                    <a:pt x="1157" y="475"/>
                  </a:lnTo>
                  <a:lnTo>
                    <a:pt x="1155" y="475"/>
                  </a:lnTo>
                  <a:lnTo>
                    <a:pt x="1153" y="477"/>
                  </a:lnTo>
                  <a:lnTo>
                    <a:pt x="1151" y="475"/>
                  </a:lnTo>
                  <a:lnTo>
                    <a:pt x="1153" y="475"/>
                  </a:lnTo>
                  <a:lnTo>
                    <a:pt x="1153" y="473"/>
                  </a:lnTo>
                  <a:lnTo>
                    <a:pt x="1155" y="473"/>
                  </a:lnTo>
                  <a:lnTo>
                    <a:pt x="1157" y="473"/>
                  </a:lnTo>
                  <a:lnTo>
                    <a:pt x="1159" y="473"/>
                  </a:lnTo>
                  <a:lnTo>
                    <a:pt x="1159" y="473"/>
                  </a:lnTo>
                  <a:lnTo>
                    <a:pt x="1159" y="471"/>
                  </a:lnTo>
                  <a:lnTo>
                    <a:pt x="1161" y="471"/>
                  </a:lnTo>
                  <a:lnTo>
                    <a:pt x="1161" y="473"/>
                  </a:lnTo>
                  <a:lnTo>
                    <a:pt x="1163" y="473"/>
                  </a:lnTo>
                  <a:close/>
                  <a:moveTo>
                    <a:pt x="1191" y="465"/>
                  </a:moveTo>
                  <a:lnTo>
                    <a:pt x="1193" y="465"/>
                  </a:lnTo>
                  <a:lnTo>
                    <a:pt x="1193" y="467"/>
                  </a:lnTo>
                  <a:lnTo>
                    <a:pt x="1195" y="467"/>
                  </a:lnTo>
                  <a:lnTo>
                    <a:pt x="1195" y="465"/>
                  </a:lnTo>
                  <a:lnTo>
                    <a:pt x="1197" y="465"/>
                  </a:lnTo>
                  <a:lnTo>
                    <a:pt x="1197" y="467"/>
                  </a:lnTo>
                  <a:lnTo>
                    <a:pt x="1199" y="467"/>
                  </a:lnTo>
                  <a:lnTo>
                    <a:pt x="1197" y="467"/>
                  </a:lnTo>
                  <a:lnTo>
                    <a:pt x="1197" y="469"/>
                  </a:lnTo>
                  <a:lnTo>
                    <a:pt x="1199" y="469"/>
                  </a:lnTo>
                  <a:lnTo>
                    <a:pt x="1197" y="469"/>
                  </a:lnTo>
                  <a:lnTo>
                    <a:pt x="1197" y="471"/>
                  </a:lnTo>
                  <a:lnTo>
                    <a:pt x="1197" y="473"/>
                  </a:lnTo>
                  <a:lnTo>
                    <a:pt x="1195" y="473"/>
                  </a:lnTo>
                  <a:lnTo>
                    <a:pt x="1195" y="475"/>
                  </a:lnTo>
                  <a:lnTo>
                    <a:pt x="1193" y="475"/>
                  </a:lnTo>
                  <a:lnTo>
                    <a:pt x="1193" y="473"/>
                  </a:lnTo>
                  <a:lnTo>
                    <a:pt x="1191" y="475"/>
                  </a:lnTo>
                  <a:lnTo>
                    <a:pt x="1189" y="475"/>
                  </a:lnTo>
                  <a:lnTo>
                    <a:pt x="1187" y="477"/>
                  </a:lnTo>
                  <a:lnTo>
                    <a:pt x="1187" y="475"/>
                  </a:lnTo>
                  <a:lnTo>
                    <a:pt x="1185" y="475"/>
                  </a:lnTo>
                  <a:lnTo>
                    <a:pt x="1183" y="475"/>
                  </a:lnTo>
                  <a:lnTo>
                    <a:pt x="1181" y="475"/>
                  </a:lnTo>
                  <a:lnTo>
                    <a:pt x="1181" y="473"/>
                  </a:lnTo>
                  <a:lnTo>
                    <a:pt x="1179" y="473"/>
                  </a:lnTo>
                  <a:lnTo>
                    <a:pt x="1179" y="475"/>
                  </a:lnTo>
                  <a:lnTo>
                    <a:pt x="1177" y="475"/>
                  </a:lnTo>
                  <a:lnTo>
                    <a:pt x="1177" y="473"/>
                  </a:lnTo>
                  <a:lnTo>
                    <a:pt x="1175" y="473"/>
                  </a:lnTo>
                  <a:lnTo>
                    <a:pt x="1173" y="473"/>
                  </a:lnTo>
                  <a:lnTo>
                    <a:pt x="1173" y="471"/>
                  </a:lnTo>
                  <a:lnTo>
                    <a:pt x="1171" y="471"/>
                  </a:lnTo>
                  <a:lnTo>
                    <a:pt x="1173" y="471"/>
                  </a:lnTo>
                  <a:lnTo>
                    <a:pt x="1173" y="469"/>
                  </a:lnTo>
                  <a:lnTo>
                    <a:pt x="1175" y="469"/>
                  </a:lnTo>
                  <a:lnTo>
                    <a:pt x="1175" y="467"/>
                  </a:lnTo>
                  <a:lnTo>
                    <a:pt x="1177" y="469"/>
                  </a:lnTo>
                  <a:lnTo>
                    <a:pt x="1179" y="469"/>
                  </a:lnTo>
                  <a:lnTo>
                    <a:pt x="1179" y="467"/>
                  </a:lnTo>
                  <a:lnTo>
                    <a:pt x="1177" y="467"/>
                  </a:lnTo>
                  <a:lnTo>
                    <a:pt x="1179" y="467"/>
                  </a:lnTo>
                  <a:lnTo>
                    <a:pt x="1181" y="467"/>
                  </a:lnTo>
                  <a:lnTo>
                    <a:pt x="1181" y="469"/>
                  </a:lnTo>
                  <a:lnTo>
                    <a:pt x="1183" y="469"/>
                  </a:lnTo>
                  <a:lnTo>
                    <a:pt x="1183" y="467"/>
                  </a:lnTo>
                  <a:lnTo>
                    <a:pt x="1185" y="467"/>
                  </a:lnTo>
                  <a:lnTo>
                    <a:pt x="1187" y="467"/>
                  </a:lnTo>
                  <a:lnTo>
                    <a:pt x="1187" y="469"/>
                  </a:lnTo>
                  <a:lnTo>
                    <a:pt x="1189" y="469"/>
                  </a:lnTo>
                  <a:lnTo>
                    <a:pt x="1189" y="471"/>
                  </a:lnTo>
                  <a:lnTo>
                    <a:pt x="1189" y="469"/>
                  </a:lnTo>
                  <a:lnTo>
                    <a:pt x="1189" y="467"/>
                  </a:lnTo>
                  <a:lnTo>
                    <a:pt x="1191" y="469"/>
                  </a:lnTo>
                  <a:lnTo>
                    <a:pt x="1193" y="469"/>
                  </a:lnTo>
                  <a:lnTo>
                    <a:pt x="1193" y="467"/>
                  </a:lnTo>
                  <a:lnTo>
                    <a:pt x="1191" y="467"/>
                  </a:lnTo>
                  <a:lnTo>
                    <a:pt x="1191" y="465"/>
                  </a:lnTo>
                  <a:close/>
                  <a:moveTo>
                    <a:pt x="1199" y="465"/>
                  </a:moveTo>
                  <a:lnTo>
                    <a:pt x="1197" y="465"/>
                  </a:lnTo>
                  <a:lnTo>
                    <a:pt x="1199" y="465"/>
                  </a:lnTo>
                  <a:close/>
                  <a:moveTo>
                    <a:pt x="1207" y="459"/>
                  </a:moveTo>
                  <a:lnTo>
                    <a:pt x="1205" y="459"/>
                  </a:lnTo>
                  <a:lnTo>
                    <a:pt x="1205" y="457"/>
                  </a:lnTo>
                  <a:lnTo>
                    <a:pt x="1207" y="457"/>
                  </a:lnTo>
                  <a:lnTo>
                    <a:pt x="1207" y="459"/>
                  </a:lnTo>
                  <a:close/>
                  <a:moveTo>
                    <a:pt x="1111" y="453"/>
                  </a:moveTo>
                  <a:lnTo>
                    <a:pt x="1113" y="453"/>
                  </a:lnTo>
                  <a:lnTo>
                    <a:pt x="1111" y="455"/>
                  </a:lnTo>
                  <a:lnTo>
                    <a:pt x="1113" y="455"/>
                  </a:lnTo>
                  <a:lnTo>
                    <a:pt x="1113" y="453"/>
                  </a:lnTo>
                  <a:lnTo>
                    <a:pt x="1115" y="453"/>
                  </a:lnTo>
                  <a:lnTo>
                    <a:pt x="1117" y="453"/>
                  </a:lnTo>
                  <a:lnTo>
                    <a:pt x="1117" y="455"/>
                  </a:lnTo>
                  <a:lnTo>
                    <a:pt x="1117" y="457"/>
                  </a:lnTo>
                  <a:lnTo>
                    <a:pt x="1117" y="459"/>
                  </a:lnTo>
                  <a:lnTo>
                    <a:pt x="1115" y="459"/>
                  </a:lnTo>
                  <a:lnTo>
                    <a:pt x="1117" y="459"/>
                  </a:lnTo>
                  <a:lnTo>
                    <a:pt x="1117" y="461"/>
                  </a:lnTo>
                  <a:lnTo>
                    <a:pt x="1119" y="461"/>
                  </a:lnTo>
                  <a:lnTo>
                    <a:pt x="1121" y="461"/>
                  </a:lnTo>
                  <a:lnTo>
                    <a:pt x="1123" y="459"/>
                  </a:lnTo>
                  <a:lnTo>
                    <a:pt x="1123" y="461"/>
                  </a:lnTo>
                  <a:lnTo>
                    <a:pt x="1125" y="461"/>
                  </a:lnTo>
                  <a:lnTo>
                    <a:pt x="1127" y="461"/>
                  </a:lnTo>
                  <a:lnTo>
                    <a:pt x="1129" y="463"/>
                  </a:lnTo>
                  <a:lnTo>
                    <a:pt x="1129" y="465"/>
                  </a:lnTo>
                  <a:lnTo>
                    <a:pt x="1127" y="465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5" y="465"/>
                  </a:lnTo>
                  <a:lnTo>
                    <a:pt x="1125" y="467"/>
                  </a:lnTo>
                  <a:lnTo>
                    <a:pt x="1123" y="467"/>
                  </a:lnTo>
                  <a:lnTo>
                    <a:pt x="1123" y="465"/>
                  </a:lnTo>
                  <a:lnTo>
                    <a:pt x="1121" y="465"/>
                  </a:lnTo>
                  <a:lnTo>
                    <a:pt x="1121" y="467"/>
                  </a:lnTo>
                  <a:lnTo>
                    <a:pt x="1123" y="467"/>
                  </a:lnTo>
                  <a:lnTo>
                    <a:pt x="1125" y="467"/>
                  </a:lnTo>
                  <a:lnTo>
                    <a:pt x="1125" y="469"/>
                  </a:lnTo>
                  <a:lnTo>
                    <a:pt x="1127" y="469"/>
                  </a:lnTo>
                  <a:lnTo>
                    <a:pt x="1129" y="469"/>
                  </a:lnTo>
                  <a:lnTo>
                    <a:pt x="1129" y="467"/>
                  </a:lnTo>
                  <a:lnTo>
                    <a:pt x="1131" y="467"/>
                  </a:lnTo>
                  <a:lnTo>
                    <a:pt x="1131" y="469"/>
                  </a:lnTo>
                  <a:lnTo>
                    <a:pt x="1133" y="467"/>
                  </a:lnTo>
                  <a:lnTo>
                    <a:pt x="1135" y="467"/>
                  </a:lnTo>
                  <a:lnTo>
                    <a:pt x="1135" y="469"/>
                  </a:lnTo>
                  <a:lnTo>
                    <a:pt x="1135" y="471"/>
                  </a:lnTo>
                  <a:lnTo>
                    <a:pt x="1133" y="471"/>
                  </a:lnTo>
                  <a:lnTo>
                    <a:pt x="1133" y="473"/>
                  </a:lnTo>
                  <a:lnTo>
                    <a:pt x="1131" y="473"/>
                  </a:lnTo>
                  <a:lnTo>
                    <a:pt x="1129" y="473"/>
                  </a:lnTo>
                  <a:lnTo>
                    <a:pt x="1127" y="475"/>
                  </a:lnTo>
                  <a:lnTo>
                    <a:pt x="1125" y="477"/>
                  </a:lnTo>
                  <a:lnTo>
                    <a:pt x="1125" y="475"/>
                  </a:lnTo>
                  <a:lnTo>
                    <a:pt x="1123" y="475"/>
                  </a:lnTo>
                  <a:lnTo>
                    <a:pt x="1121" y="475"/>
                  </a:lnTo>
                  <a:lnTo>
                    <a:pt x="1121" y="473"/>
                  </a:lnTo>
                  <a:lnTo>
                    <a:pt x="1119" y="473"/>
                  </a:lnTo>
                  <a:lnTo>
                    <a:pt x="1119" y="475"/>
                  </a:lnTo>
                  <a:lnTo>
                    <a:pt x="1119" y="477"/>
                  </a:lnTo>
                  <a:lnTo>
                    <a:pt x="1119" y="479"/>
                  </a:lnTo>
                  <a:lnTo>
                    <a:pt x="1117" y="479"/>
                  </a:lnTo>
                  <a:lnTo>
                    <a:pt x="1117" y="481"/>
                  </a:lnTo>
                  <a:lnTo>
                    <a:pt x="1115" y="481"/>
                  </a:lnTo>
                  <a:lnTo>
                    <a:pt x="1115" y="479"/>
                  </a:lnTo>
                  <a:lnTo>
                    <a:pt x="1115" y="477"/>
                  </a:lnTo>
                  <a:lnTo>
                    <a:pt x="1113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11" y="477"/>
                  </a:lnTo>
                  <a:lnTo>
                    <a:pt x="1111" y="477"/>
                  </a:lnTo>
                  <a:lnTo>
                    <a:pt x="1111" y="475"/>
                  </a:lnTo>
                  <a:lnTo>
                    <a:pt x="1109" y="475"/>
                  </a:lnTo>
                  <a:lnTo>
                    <a:pt x="1109" y="477"/>
                  </a:lnTo>
                  <a:lnTo>
                    <a:pt x="1107" y="477"/>
                  </a:lnTo>
                  <a:lnTo>
                    <a:pt x="1107" y="479"/>
                  </a:lnTo>
                  <a:lnTo>
                    <a:pt x="1105" y="479"/>
                  </a:lnTo>
                  <a:lnTo>
                    <a:pt x="1103" y="479"/>
                  </a:lnTo>
                  <a:lnTo>
                    <a:pt x="1103" y="477"/>
                  </a:lnTo>
                  <a:lnTo>
                    <a:pt x="1103" y="475"/>
                  </a:lnTo>
                  <a:lnTo>
                    <a:pt x="1101" y="473"/>
                  </a:lnTo>
                  <a:lnTo>
                    <a:pt x="1099" y="473"/>
                  </a:lnTo>
                  <a:lnTo>
                    <a:pt x="1099" y="471"/>
                  </a:lnTo>
                  <a:lnTo>
                    <a:pt x="1099" y="469"/>
                  </a:lnTo>
                  <a:lnTo>
                    <a:pt x="1097" y="467"/>
                  </a:lnTo>
                  <a:lnTo>
                    <a:pt x="1099" y="467"/>
                  </a:lnTo>
                  <a:lnTo>
                    <a:pt x="1099" y="465"/>
                  </a:lnTo>
                  <a:lnTo>
                    <a:pt x="1099" y="463"/>
                  </a:lnTo>
                  <a:lnTo>
                    <a:pt x="1101" y="463"/>
                  </a:lnTo>
                  <a:lnTo>
                    <a:pt x="1101" y="461"/>
                  </a:lnTo>
                  <a:lnTo>
                    <a:pt x="1101" y="459"/>
                  </a:lnTo>
                  <a:lnTo>
                    <a:pt x="1103" y="459"/>
                  </a:lnTo>
                  <a:lnTo>
                    <a:pt x="1103" y="457"/>
                  </a:lnTo>
                  <a:lnTo>
                    <a:pt x="1105" y="457"/>
                  </a:lnTo>
                  <a:lnTo>
                    <a:pt x="1107" y="455"/>
                  </a:lnTo>
                  <a:lnTo>
                    <a:pt x="1109" y="455"/>
                  </a:lnTo>
                  <a:lnTo>
                    <a:pt x="1109" y="453"/>
                  </a:lnTo>
                  <a:lnTo>
                    <a:pt x="1111" y="453"/>
                  </a:lnTo>
                  <a:lnTo>
                    <a:pt x="1111" y="453"/>
                  </a:lnTo>
                  <a:close/>
                  <a:moveTo>
                    <a:pt x="1207" y="453"/>
                  </a:moveTo>
                  <a:lnTo>
                    <a:pt x="1209" y="453"/>
                  </a:lnTo>
                  <a:lnTo>
                    <a:pt x="1209" y="455"/>
                  </a:lnTo>
                  <a:lnTo>
                    <a:pt x="1207" y="455"/>
                  </a:lnTo>
                  <a:lnTo>
                    <a:pt x="1207" y="455"/>
                  </a:lnTo>
                  <a:lnTo>
                    <a:pt x="1207" y="457"/>
                  </a:lnTo>
                  <a:lnTo>
                    <a:pt x="1205" y="457"/>
                  </a:lnTo>
                  <a:lnTo>
                    <a:pt x="1203" y="457"/>
                  </a:lnTo>
                  <a:lnTo>
                    <a:pt x="1201" y="457"/>
                  </a:lnTo>
                  <a:lnTo>
                    <a:pt x="1201" y="455"/>
                  </a:lnTo>
                  <a:lnTo>
                    <a:pt x="1203" y="455"/>
                  </a:lnTo>
                  <a:lnTo>
                    <a:pt x="1205" y="455"/>
                  </a:lnTo>
                  <a:lnTo>
                    <a:pt x="1205" y="453"/>
                  </a:lnTo>
                  <a:lnTo>
                    <a:pt x="1207" y="453"/>
                  </a:lnTo>
                  <a:lnTo>
                    <a:pt x="1207" y="453"/>
                  </a:lnTo>
                  <a:lnTo>
                    <a:pt x="1207" y="451"/>
                  </a:lnTo>
                  <a:lnTo>
                    <a:pt x="1207" y="453"/>
                  </a:lnTo>
                  <a:close/>
                  <a:moveTo>
                    <a:pt x="1151" y="441"/>
                  </a:moveTo>
                  <a:lnTo>
                    <a:pt x="1151" y="443"/>
                  </a:lnTo>
                  <a:lnTo>
                    <a:pt x="1149" y="443"/>
                  </a:lnTo>
                  <a:lnTo>
                    <a:pt x="1149" y="445"/>
                  </a:lnTo>
                  <a:lnTo>
                    <a:pt x="1147" y="447"/>
                  </a:lnTo>
                  <a:lnTo>
                    <a:pt x="1145" y="447"/>
                  </a:lnTo>
                  <a:lnTo>
                    <a:pt x="1145" y="449"/>
                  </a:lnTo>
                  <a:lnTo>
                    <a:pt x="1145" y="451"/>
                  </a:lnTo>
                  <a:lnTo>
                    <a:pt x="1147" y="451"/>
                  </a:lnTo>
                  <a:lnTo>
                    <a:pt x="1145" y="451"/>
                  </a:lnTo>
                  <a:lnTo>
                    <a:pt x="1145" y="453"/>
                  </a:lnTo>
                  <a:lnTo>
                    <a:pt x="1147" y="453"/>
                  </a:lnTo>
                  <a:lnTo>
                    <a:pt x="1149" y="455"/>
                  </a:lnTo>
                  <a:lnTo>
                    <a:pt x="1149" y="453"/>
                  </a:lnTo>
                  <a:lnTo>
                    <a:pt x="1149" y="455"/>
                  </a:lnTo>
                  <a:lnTo>
                    <a:pt x="1151" y="455"/>
                  </a:lnTo>
                  <a:lnTo>
                    <a:pt x="1153" y="455"/>
                  </a:lnTo>
                  <a:lnTo>
                    <a:pt x="1155" y="455"/>
                  </a:lnTo>
                  <a:lnTo>
                    <a:pt x="1157" y="455"/>
                  </a:lnTo>
                  <a:lnTo>
                    <a:pt x="1159" y="455"/>
                  </a:lnTo>
                  <a:lnTo>
                    <a:pt x="1159" y="457"/>
                  </a:lnTo>
                  <a:lnTo>
                    <a:pt x="1159" y="459"/>
                  </a:lnTo>
                  <a:lnTo>
                    <a:pt x="1157" y="459"/>
                  </a:lnTo>
                  <a:lnTo>
                    <a:pt x="1155" y="459"/>
                  </a:lnTo>
                  <a:lnTo>
                    <a:pt x="1153" y="459"/>
                  </a:lnTo>
                  <a:lnTo>
                    <a:pt x="1151" y="459"/>
                  </a:lnTo>
                  <a:lnTo>
                    <a:pt x="1151" y="461"/>
                  </a:lnTo>
                  <a:lnTo>
                    <a:pt x="1151" y="463"/>
                  </a:lnTo>
                  <a:lnTo>
                    <a:pt x="1149" y="461"/>
                  </a:lnTo>
                  <a:lnTo>
                    <a:pt x="1149" y="463"/>
                  </a:lnTo>
                  <a:lnTo>
                    <a:pt x="1149" y="465"/>
                  </a:lnTo>
                  <a:lnTo>
                    <a:pt x="1147" y="465"/>
                  </a:lnTo>
                  <a:lnTo>
                    <a:pt x="1147" y="463"/>
                  </a:lnTo>
                  <a:lnTo>
                    <a:pt x="1145" y="465"/>
                  </a:lnTo>
                  <a:lnTo>
                    <a:pt x="1147" y="467"/>
                  </a:lnTo>
                  <a:lnTo>
                    <a:pt x="1145" y="467"/>
                  </a:lnTo>
                  <a:lnTo>
                    <a:pt x="1145" y="469"/>
                  </a:lnTo>
                  <a:lnTo>
                    <a:pt x="1143" y="471"/>
                  </a:lnTo>
                  <a:lnTo>
                    <a:pt x="1143" y="469"/>
                  </a:lnTo>
                  <a:lnTo>
                    <a:pt x="1141" y="469"/>
                  </a:lnTo>
                  <a:lnTo>
                    <a:pt x="1139" y="469"/>
                  </a:lnTo>
                  <a:lnTo>
                    <a:pt x="1139" y="467"/>
                  </a:lnTo>
                  <a:lnTo>
                    <a:pt x="1137" y="467"/>
                  </a:lnTo>
                  <a:lnTo>
                    <a:pt x="1137" y="465"/>
                  </a:lnTo>
                  <a:lnTo>
                    <a:pt x="1139" y="465"/>
                  </a:lnTo>
                  <a:lnTo>
                    <a:pt x="1139" y="463"/>
                  </a:lnTo>
                  <a:lnTo>
                    <a:pt x="1141" y="461"/>
                  </a:lnTo>
                  <a:lnTo>
                    <a:pt x="1141" y="459"/>
                  </a:lnTo>
                  <a:lnTo>
                    <a:pt x="1139" y="459"/>
                  </a:lnTo>
                  <a:lnTo>
                    <a:pt x="1137" y="457"/>
                  </a:lnTo>
                  <a:lnTo>
                    <a:pt x="1137" y="455"/>
                  </a:lnTo>
                  <a:lnTo>
                    <a:pt x="1139" y="455"/>
                  </a:lnTo>
                  <a:lnTo>
                    <a:pt x="1141" y="453"/>
                  </a:lnTo>
                  <a:lnTo>
                    <a:pt x="1143" y="453"/>
                  </a:lnTo>
                  <a:lnTo>
                    <a:pt x="1143" y="451"/>
                  </a:lnTo>
                  <a:lnTo>
                    <a:pt x="1141" y="451"/>
                  </a:lnTo>
                  <a:lnTo>
                    <a:pt x="1141" y="449"/>
                  </a:lnTo>
                  <a:lnTo>
                    <a:pt x="1139" y="449"/>
                  </a:lnTo>
                  <a:lnTo>
                    <a:pt x="1139" y="451"/>
                  </a:lnTo>
                  <a:lnTo>
                    <a:pt x="1137" y="451"/>
                  </a:lnTo>
                  <a:lnTo>
                    <a:pt x="1135" y="451"/>
                  </a:lnTo>
                  <a:lnTo>
                    <a:pt x="1133" y="451"/>
                  </a:lnTo>
                  <a:lnTo>
                    <a:pt x="1133" y="449"/>
                  </a:lnTo>
                  <a:lnTo>
                    <a:pt x="1133" y="447"/>
                  </a:lnTo>
                  <a:lnTo>
                    <a:pt x="1135" y="447"/>
                  </a:lnTo>
                  <a:lnTo>
                    <a:pt x="1133" y="447"/>
                  </a:lnTo>
                  <a:lnTo>
                    <a:pt x="1135" y="445"/>
                  </a:lnTo>
                  <a:lnTo>
                    <a:pt x="1137" y="445"/>
                  </a:lnTo>
                  <a:lnTo>
                    <a:pt x="1139" y="443"/>
                  </a:lnTo>
                  <a:lnTo>
                    <a:pt x="1137" y="443"/>
                  </a:lnTo>
                  <a:lnTo>
                    <a:pt x="1137" y="441"/>
                  </a:lnTo>
                  <a:lnTo>
                    <a:pt x="1139" y="441"/>
                  </a:lnTo>
                  <a:lnTo>
                    <a:pt x="1141" y="441"/>
                  </a:lnTo>
                  <a:lnTo>
                    <a:pt x="1141" y="443"/>
                  </a:lnTo>
                  <a:lnTo>
                    <a:pt x="1141" y="445"/>
                  </a:lnTo>
                  <a:lnTo>
                    <a:pt x="1141" y="447"/>
                  </a:lnTo>
                  <a:lnTo>
                    <a:pt x="1141" y="445"/>
                  </a:lnTo>
                  <a:lnTo>
                    <a:pt x="1143" y="445"/>
                  </a:lnTo>
                  <a:lnTo>
                    <a:pt x="1143" y="443"/>
                  </a:lnTo>
                  <a:lnTo>
                    <a:pt x="1145" y="443"/>
                  </a:lnTo>
                  <a:lnTo>
                    <a:pt x="1145" y="441"/>
                  </a:lnTo>
                  <a:lnTo>
                    <a:pt x="1147" y="441"/>
                  </a:lnTo>
                  <a:lnTo>
                    <a:pt x="1147" y="443"/>
                  </a:lnTo>
                  <a:lnTo>
                    <a:pt x="1147" y="441"/>
                  </a:lnTo>
                  <a:lnTo>
                    <a:pt x="1149" y="441"/>
                  </a:lnTo>
                  <a:lnTo>
                    <a:pt x="1151" y="441"/>
                  </a:lnTo>
                  <a:close/>
                  <a:moveTo>
                    <a:pt x="791" y="98"/>
                  </a:moveTo>
                  <a:lnTo>
                    <a:pt x="793" y="98"/>
                  </a:lnTo>
                  <a:lnTo>
                    <a:pt x="795" y="98"/>
                  </a:lnTo>
                  <a:lnTo>
                    <a:pt x="797" y="98"/>
                  </a:lnTo>
                  <a:lnTo>
                    <a:pt x="799" y="98"/>
                  </a:lnTo>
                  <a:lnTo>
                    <a:pt x="801" y="98"/>
                  </a:lnTo>
                  <a:lnTo>
                    <a:pt x="803" y="98"/>
                  </a:lnTo>
                  <a:lnTo>
                    <a:pt x="805" y="98"/>
                  </a:lnTo>
                  <a:lnTo>
                    <a:pt x="805" y="98"/>
                  </a:lnTo>
                  <a:lnTo>
                    <a:pt x="807" y="98"/>
                  </a:lnTo>
                  <a:lnTo>
                    <a:pt x="807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09" y="98"/>
                  </a:lnTo>
                  <a:lnTo>
                    <a:pt x="811" y="98"/>
                  </a:lnTo>
                  <a:lnTo>
                    <a:pt x="813" y="98"/>
                  </a:lnTo>
                  <a:lnTo>
                    <a:pt x="813" y="98"/>
                  </a:lnTo>
                  <a:lnTo>
                    <a:pt x="815" y="98"/>
                  </a:lnTo>
                  <a:lnTo>
                    <a:pt x="815" y="100"/>
                  </a:lnTo>
                  <a:lnTo>
                    <a:pt x="813" y="100"/>
                  </a:lnTo>
                  <a:lnTo>
                    <a:pt x="813" y="102"/>
                  </a:lnTo>
                  <a:lnTo>
                    <a:pt x="811" y="102"/>
                  </a:lnTo>
                  <a:lnTo>
                    <a:pt x="809" y="104"/>
                  </a:lnTo>
                  <a:lnTo>
                    <a:pt x="809" y="106"/>
                  </a:lnTo>
                  <a:lnTo>
                    <a:pt x="807" y="106"/>
                  </a:lnTo>
                  <a:lnTo>
                    <a:pt x="807" y="108"/>
                  </a:lnTo>
                  <a:lnTo>
                    <a:pt x="805" y="108"/>
                  </a:lnTo>
                  <a:lnTo>
                    <a:pt x="803" y="108"/>
                  </a:lnTo>
                  <a:lnTo>
                    <a:pt x="801" y="108"/>
                  </a:lnTo>
                  <a:lnTo>
                    <a:pt x="799" y="108"/>
                  </a:lnTo>
                  <a:lnTo>
                    <a:pt x="799" y="106"/>
                  </a:lnTo>
                  <a:lnTo>
                    <a:pt x="797" y="106"/>
                  </a:lnTo>
                  <a:lnTo>
                    <a:pt x="797" y="104"/>
                  </a:lnTo>
                  <a:lnTo>
                    <a:pt x="797" y="102"/>
                  </a:lnTo>
                  <a:lnTo>
                    <a:pt x="797" y="100"/>
                  </a:lnTo>
                  <a:lnTo>
                    <a:pt x="795" y="100"/>
                  </a:lnTo>
                  <a:lnTo>
                    <a:pt x="793" y="100"/>
                  </a:lnTo>
                  <a:lnTo>
                    <a:pt x="791" y="100"/>
                  </a:lnTo>
                  <a:lnTo>
                    <a:pt x="789" y="100"/>
                  </a:lnTo>
                  <a:lnTo>
                    <a:pt x="789" y="98"/>
                  </a:lnTo>
                  <a:lnTo>
                    <a:pt x="789" y="98"/>
                  </a:lnTo>
                  <a:lnTo>
                    <a:pt x="787" y="98"/>
                  </a:lnTo>
                  <a:lnTo>
                    <a:pt x="789" y="98"/>
                  </a:lnTo>
                  <a:lnTo>
                    <a:pt x="791" y="98"/>
                  </a:lnTo>
                  <a:close/>
                  <a:moveTo>
                    <a:pt x="735" y="30"/>
                  </a:moveTo>
                  <a:lnTo>
                    <a:pt x="737" y="30"/>
                  </a:lnTo>
                  <a:lnTo>
                    <a:pt x="735" y="30"/>
                  </a:lnTo>
                  <a:close/>
                  <a:moveTo>
                    <a:pt x="773" y="8"/>
                  </a:moveTo>
                  <a:lnTo>
                    <a:pt x="773" y="10"/>
                  </a:lnTo>
                  <a:lnTo>
                    <a:pt x="773" y="8"/>
                  </a:lnTo>
                  <a:close/>
                  <a:moveTo>
                    <a:pt x="761" y="2"/>
                  </a:moveTo>
                  <a:lnTo>
                    <a:pt x="759" y="2"/>
                  </a:lnTo>
                  <a:lnTo>
                    <a:pt x="759" y="2"/>
                  </a:lnTo>
                  <a:lnTo>
                    <a:pt x="757" y="2"/>
                  </a:lnTo>
                  <a:lnTo>
                    <a:pt x="757" y="4"/>
                  </a:lnTo>
                  <a:lnTo>
                    <a:pt x="757" y="6"/>
                  </a:lnTo>
                  <a:lnTo>
                    <a:pt x="757" y="8"/>
                  </a:lnTo>
                  <a:lnTo>
                    <a:pt x="755" y="8"/>
                  </a:lnTo>
                  <a:lnTo>
                    <a:pt x="755" y="10"/>
                  </a:lnTo>
                  <a:lnTo>
                    <a:pt x="755" y="12"/>
                  </a:lnTo>
                  <a:lnTo>
                    <a:pt x="753" y="12"/>
                  </a:lnTo>
                  <a:lnTo>
                    <a:pt x="751" y="14"/>
                  </a:lnTo>
                  <a:lnTo>
                    <a:pt x="749" y="14"/>
                  </a:lnTo>
                  <a:lnTo>
                    <a:pt x="749" y="16"/>
                  </a:lnTo>
                  <a:lnTo>
                    <a:pt x="747" y="16"/>
                  </a:lnTo>
                  <a:lnTo>
                    <a:pt x="749" y="16"/>
                  </a:lnTo>
                  <a:lnTo>
                    <a:pt x="749" y="18"/>
                  </a:lnTo>
                  <a:lnTo>
                    <a:pt x="747" y="18"/>
                  </a:lnTo>
                  <a:lnTo>
                    <a:pt x="747" y="20"/>
                  </a:lnTo>
                  <a:lnTo>
                    <a:pt x="745" y="20"/>
                  </a:lnTo>
                  <a:lnTo>
                    <a:pt x="747" y="20"/>
                  </a:lnTo>
                  <a:lnTo>
                    <a:pt x="747" y="18"/>
                  </a:lnTo>
                  <a:lnTo>
                    <a:pt x="745" y="18"/>
                  </a:lnTo>
                  <a:lnTo>
                    <a:pt x="747" y="18"/>
                  </a:lnTo>
                  <a:lnTo>
                    <a:pt x="745" y="16"/>
                  </a:lnTo>
                  <a:lnTo>
                    <a:pt x="745" y="14"/>
                  </a:lnTo>
                  <a:lnTo>
                    <a:pt x="743" y="14"/>
                  </a:lnTo>
                  <a:lnTo>
                    <a:pt x="741" y="14"/>
                  </a:lnTo>
                  <a:lnTo>
                    <a:pt x="739" y="14"/>
                  </a:lnTo>
                  <a:lnTo>
                    <a:pt x="737" y="12"/>
                  </a:lnTo>
                  <a:lnTo>
                    <a:pt x="735" y="12"/>
                  </a:lnTo>
                  <a:lnTo>
                    <a:pt x="733" y="12"/>
                  </a:lnTo>
                  <a:lnTo>
                    <a:pt x="733" y="10"/>
                  </a:lnTo>
                  <a:lnTo>
                    <a:pt x="735" y="10"/>
                  </a:lnTo>
                  <a:lnTo>
                    <a:pt x="735" y="8"/>
                  </a:lnTo>
                  <a:lnTo>
                    <a:pt x="735" y="6"/>
                  </a:lnTo>
                  <a:lnTo>
                    <a:pt x="737" y="6"/>
                  </a:lnTo>
                  <a:lnTo>
                    <a:pt x="739" y="6"/>
                  </a:lnTo>
                  <a:lnTo>
                    <a:pt x="741" y="6"/>
                  </a:lnTo>
                  <a:lnTo>
                    <a:pt x="741" y="4"/>
                  </a:lnTo>
                  <a:lnTo>
                    <a:pt x="743" y="4"/>
                  </a:lnTo>
                  <a:lnTo>
                    <a:pt x="745" y="4"/>
                  </a:lnTo>
                  <a:lnTo>
                    <a:pt x="747" y="4"/>
                  </a:lnTo>
                  <a:lnTo>
                    <a:pt x="749" y="4"/>
                  </a:lnTo>
                  <a:lnTo>
                    <a:pt x="751" y="4"/>
                  </a:lnTo>
                  <a:lnTo>
                    <a:pt x="753" y="2"/>
                  </a:lnTo>
                  <a:lnTo>
                    <a:pt x="755" y="2"/>
                  </a:lnTo>
                  <a:lnTo>
                    <a:pt x="757" y="2"/>
                  </a:lnTo>
                  <a:lnTo>
                    <a:pt x="757" y="2"/>
                  </a:lnTo>
                  <a:lnTo>
                    <a:pt x="759" y="2"/>
                  </a:lnTo>
                  <a:lnTo>
                    <a:pt x="759" y="0"/>
                  </a:lnTo>
                  <a:lnTo>
                    <a:pt x="761" y="0"/>
                  </a:lnTo>
                  <a:lnTo>
                    <a:pt x="761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DC3802CA-24E0-626C-72E7-EA367C744510}"/>
              </a:ext>
            </a:extLst>
          </p:cNvPr>
          <p:cNvSpPr/>
          <p:nvPr/>
        </p:nvSpPr>
        <p:spPr>
          <a:xfrm>
            <a:off x="2118564" y="2966966"/>
            <a:ext cx="555043" cy="555043"/>
          </a:xfrm>
          <a:prstGeom prst="ellipse">
            <a:avLst/>
          </a:prstGeom>
          <a:noFill/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E0BE6C88-E391-9DD9-9E3A-F573EF61FC60}"/>
              </a:ext>
            </a:extLst>
          </p:cNvPr>
          <p:cNvSpPr>
            <a:spLocks noEditPoints="1"/>
          </p:cNvSpPr>
          <p:nvPr/>
        </p:nvSpPr>
        <p:spPr bwMode="auto">
          <a:xfrm>
            <a:off x="3558722" y="1858342"/>
            <a:ext cx="2334193" cy="1996191"/>
          </a:xfrm>
          <a:custGeom>
            <a:avLst/>
            <a:gdLst>
              <a:gd name="T0" fmla="*/ 1469 w 2714"/>
              <a:gd name="T1" fmla="*/ 10 h 2321"/>
              <a:gd name="T2" fmla="*/ 1518 w 2714"/>
              <a:gd name="T3" fmla="*/ 3 h 2321"/>
              <a:gd name="T4" fmla="*/ 1341 w 2714"/>
              <a:gd name="T5" fmla="*/ 18 h 2321"/>
              <a:gd name="T6" fmla="*/ 139 w 2714"/>
              <a:gd name="T7" fmla="*/ 965 h 2321"/>
              <a:gd name="T8" fmla="*/ 190 w 2714"/>
              <a:gd name="T9" fmla="*/ 987 h 2321"/>
              <a:gd name="T10" fmla="*/ 82 w 2714"/>
              <a:gd name="T11" fmla="*/ 1118 h 2321"/>
              <a:gd name="T12" fmla="*/ 11 w 2714"/>
              <a:gd name="T13" fmla="*/ 1107 h 2321"/>
              <a:gd name="T14" fmla="*/ 83 w 2714"/>
              <a:gd name="T15" fmla="*/ 1008 h 2321"/>
              <a:gd name="T16" fmla="*/ 897 w 2714"/>
              <a:gd name="T17" fmla="*/ 311 h 2321"/>
              <a:gd name="T18" fmla="*/ 961 w 2714"/>
              <a:gd name="T19" fmla="*/ 302 h 2321"/>
              <a:gd name="T20" fmla="*/ 1067 w 2714"/>
              <a:gd name="T21" fmla="*/ 234 h 2321"/>
              <a:gd name="T22" fmla="*/ 1132 w 2714"/>
              <a:gd name="T23" fmla="*/ 239 h 2321"/>
              <a:gd name="T24" fmla="*/ 1218 w 2714"/>
              <a:gd name="T25" fmla="*/ 165 h 2321"/>
              <a:gd name="T26" fmla="*/ 1288 w 2714"/>
              <a:gd name="T27" fmla="*/ 96 h 2321"/>
              <a:gd name="T28" fmla="*/ 1378 w 2714"/>
              <a:gd name="T29" fmla="*/ 41 h 2321"/>
              <a:gd name="T30" fmla="*/ 1448 w 2714"/>
              <a:gd name="T31" fmla="*/ 44 h 2321"/>
              <a:gd name="T32" fmla="*/ 1522 w 2714"/>
              <a:gd name="T33" fmla="*/ 14 h 2321"/>
              <a:gd name="T34" fmla="*/ 1538 w 2714"/>
              <a:gd name="T35" fmla="*/ 0 h 2321"/>
              <a:gd name="T36" fmla="*/ 1837 w 2714"/>
              <a:gd name="T37" fmla="*/ 180 h 2321"/>
              <a:gd name="T38" fmla="*/ 2680 w 2714"/>
              <a:gd name="T39" fmla="*/ 180 h 2321"/>
              <a:gd name="T40" fmla="*/ 2699 w 2714"/>
              <a:gd name="T41" fmla="*/ 1883 h 2321"/>
              <a:gd name="T42" fmla="*/ 2178 w 2714"/>
              <a:gd name="T43" fmla="*/ 2321 h 2321"/>
              <a:gd name="T44" fmla="*/ 1877 w 2714"/>
              <a:gd name="T45" fmla="*/ 2004 h 2321"/>
              <a:gd name="T46" fmla="*/ 1913 w 2714"/>
              <a:gd name="T47" fmla="*/ 2055 h 2321"/>
              <a:gd name="T48" fmla="*/ 1932 w 2714"/>
              <a:gd name="T49" fmla="*/ 2063 h 2321"/>
              <a:gd name="T50" fmla="*/ 1931 w 2714"/>
              <a:gd name="T51" fmla="*/ 1983 h 2321"/>
              <a:gd name="T52" fmla="*/ 1868 w 2714"/>
              <a:gd name="T53" fmla="*/ 1913 h 2321"/>
              <a:gd name="T54" fmla="*/ 1763 w 2714"/>
              <a:gd name="T55" fmla="*/ 1767 h 2321"/>
              <a:gd name="T56" fmla="*/ 1681 w 2714"/>
              <a:gd name="T57" fmla="*/ 1717 h 2321"/>
              <a:gd name="T58" fmla="*/ 1627 w 2714"/>
              <a:gd name="T59" fmla="*/ 1674 h 2321"/>
              <a:gd name="T60" fmla="*/ 1462 w 2714"/>
              <a:gd name="T61" fmla="*/ 1703 h 2321"/>
              <a:gd name="T62" fmla="*/ 1259 w 2714"/>
              <a:gd name="T63" fmla="*/ 1621 h 2321"/>
              <a:gd name="T64" fmla="*/ 1181 w 2714"/>
              <a:gd name="T65" fmla="*/ 1557 h 2321"/>
              <a:gd name="T66" fmla="*/ 1037 w 2714"/>
              <a:gd name="T67" fmla="*/ 1558 h 2321"/>
              <a:gd name="T68" fmla="*/ 1000 w 2714"/>
              <a:gd name="T69" fmla="*/ 1540 h 2321"/>
              <a:gd name="T70" fmla="*/ 966 w 2714"/>
              <a:gd name="T71" fmla="*/ 1510 h 2321"/>
              <a:gd name="T72" fmla="*/ 918 w 2714"/>
              <a:gd name="T73" fmla="*/ 1493 h 2321"/>
              <a:gd name="T74" fmla="*/ 879 w 2714"/>
              <a:gd name="T75" fmla="*/ 1482 h 2321"/>
              <a:gd name="T76" fmla="*/ 834 w 2714"/>
              <a:gd name="T77" fmla="*/ 1456 h 2321"/>
              <a:gd name="T78" fmla="*/ 801 w 2714"/>
              <a:gd name="T79" fmla="*/ 1432 h 2321"/>
              <a:gd name="T80" fmla="*/ 770 w 2714"/>
              <a:gd name="T81" fmla="*/ 1400 h 2321"/>
              <a:gd name="T82" fmla="*/ 741 w 2714"/>
              <a:gd name="T83" fmla="*/ 1368 h 2321"/>
              <a:gd name="T84" fmla="*/ 680 w 2714"/>
              <a:gd name="T85" fmla="*/ 1272 h 2321"/>
              <a:gd name="T86" fmla="*/ 615 w 2714"/>
              <a:gd name="T87" fmla="*/ 1221 h 2321"/>
              <a:gd name="T88" fmla="*/ 559 w 2714"/>
              <a:gd name="T89" fmla="*/ 1196 h 2321"/>
              <a:gd name="T90" fmla="*/ 491 w 2714"/>
              <a:gd name="T91" fmla="*/ 1138 h 2321"/>
              <a:gd name="T92" fmla="*/ 328 w 2714"/>
              <a:gd name="T93" fmla="*/ 1034 h 2321"/>
              <a:gd name="T94" fmla="*/ 384 w 2714"/>
              <a:gd name="T95" fmla="*/ 913 h 2321"/>
              <a:gd name="T96" fmla="*/ 446 w 2714"/>
              <a:gd name="T97" fmla="*/ 887 h 2321"/>
              <a:gd name="T98" fmla="*/ 511 w 2714"/>
              <a:gd name="T99" fmla="*/ 871 h 2321"/>
              <a:gd name="T100" fmla="*/ 558 w 2714"/>
              <a:gd name="T101" fmla="*/ 834 h 2321"/>
              <a:gd name="T102" fmla="*/ 586 w 2714"/>
              <a:gd name="T103" fmla="*/ 806 h 2321"/>
              <a:gd name="T104" fmla="*/ 586 w 2714"/>
              <a:gd name="T105" fmla="*/ 784 h 2321"/>
              <a:gd name="T106" fmla="*/ 606 w 2714"/>
              <a:gd name="T107" fmla="*/ 734 h 2321"/>
              <a:gd name="T108" fmla="*/ 646 w 2714"/>
              <a:gd name="T109" fmla="*/ 650 h 2321"/>
              <a:gd name="T110" fmla="*/ 668 w 2714"/>
              <a:gd name="T111" fmla="*/ 604 h 2321"/>
              <a:gd name="T112" fmla="*/ 687 w 2714"/>
              <a:gd name="T113" fmla="*/ 563 h 2321"/>
              <a:gd name="T114" fmla="*/ 719 w 2714"/>
              <a:gd name="T115" fmla="*/ 518 h 2321"/>
              <a:gd name="T116" fmla="*/ 777 w 2714"/>
              <a:gd name="T117" fmla="*/ 488 h 2321"/>
              <a:gd name="T118" fmla="*/ 822 w 2714"/>
              <a:gd name="T119" fmla="*/ 482 h 2321"/>
              <a:gd name="T120" fmla="*/ 851 w 2714"/>
              <a:gd name="T121" fmla="*/ 428 h 2321"/>
              <a:gd name="T122" fmla="*/ 846 w 2714"/>
              <a:gd name="T123" fmla="*/ 345 h 2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14" h="2321">
                <a:moveTo>
                  <a:pt x="1521" y="4"/>
                </a:moveTo>
                <a:lnTo>
                  <a:pt x="1521" y="6"/>
                </a:lnTo>
                <a:lnTo>
                  <a:pt x="1518" y="8"/>
                </a:lnTo>
                <a:lnTo>
                  <a:pt x="1516" y="8"/>
                </a:lnTo>
                <a:lnTo>
                  <a:pt x="1515" y="9"/>
                </a:lnTo>
                <a:lnTo>
                  <a:pt x="1514" y="10"/>
                </a:lnTo>
                <a:lnTo>
                  <a:pt x="1514" y="11"/>
                </a:lnTo>
                <a:lnTo>
                  <a:pt x="1513" y="12"/>
                </a:lnTo>
                <a:lnTo>
                  <a:pt x="1512" y="12"/>
                </a:lnTo>
                <a:lnTo>
                  <a:pt x="1511" y="13"/>
                </a:lnTo>
                <a:lnTo>
                  <a:pt x="1509" y="14"/>
                </a:lnTo>
                <a:lnTo>
                  <a:pt x="1507" y="16"/>
                </a:lnTo>
                <a:lnTo>
                  <a:pt x="1500" y="17"/>
                </a:lnTo>
                <a:lnTo>
                  <a:pt x="1499" y="17"/>
                </a:lnTo>
                <a:lnTo>
                  <a:pt x="1496" y="16"/>
                </a:lnTo>
                <a:lnTo>
                  <a:pt x="1494" y="14"/>
                </a:lnTo>
                <a:lnTo>
                  <a:pt x="1492" y="13"/>
                </a:lnTo>
                <a:lnTo>
                  <a:pt x="1491" y="12"/>
                </a:lnTo>
                <a:lnTo>
                  <a:pt x="1491" y="11"/>
                </a:lnTo>
                <a:lnTo>
                  <a:pt x="1489" y="11"/>
                </a:lnTo>
                <a:lnTo>
                  <a:pt x="1487" y="11"/>
                </a:lnTo>
                <a:lnTo>
                  <a:pt x="1486" y="10"/>
                </a:lnTo>
                <a:lnTo>
                  <a:pt x="1481" y="11"/>
                </a:lnTo>
                <a:lnTo>
                  <a:pt x="1480" y="11"/>
                </a:lnTo>
                <a:lnTo>
                  <a:pt x="1479" y="11"/>
                </a:lnTo>
                <a:lnTo>
                  <a:pt x="1478" y="11"/>
                </a:lnTo>
                <a:lnTo>
                  <a:pt x="1475" y="11"/>
                </a:lnTo>
                <a:lnTo>
                  <a:pt x="1471" y="11"/>
                </a:lnTo>
                <a:lnTo>
                  <a:pt x="1469" y="10"/>
                </a:lnTo>
                <a:lnTo>
                  <a:pt x="1468" y="10"/>
                </a:lnTo>
                <a:lnTo>
                  <a:pt x="1466" y="9"/>
                </a:lnTo>
                <a:lnTo>
                  <a:pt x="1465" y="9"/>
                </a:lnTo>
                <a:lnTo>
                  <a:pt x="1464" y="9"/>
                </a:lnTo>
                <a:lnTo>
                  <a:pt x="1463" y="8"/>
                </a:lnTo>
                <a:lnTo>
                  <a:pt x="1462" y="6"/>
                </a:lnTo>
                <a:lnTo>
                  <a:pt x="1461" y="5"/>
                </a:lnTo>
                <a:lnTo>
                  <a:pt x="1458" y="5"/>
                </a:lnTo>
                <a:lnTo>
                  <a:pt x="1456" y="5"/>
                </a:lnTo>
                <a:lnTo>
                  <a:pt x="1455" y="5"/>
                </a:lnTo>
                <a:lnTo>
                  <a:pt x="1454" y="5"/>
                </a:lnTo>
                <a:lnTo>
                  <a:pt x="1453" y="5"/>
                </a:lnTo>
                <a:lnTo>
                  <a:pt x="1451" y="5"/>
                </a:lnTo>
                <a:lnTo>
                  <a:pt x="1448" y="5"/>
                </a:lnTo>
                <a:lnTo>
                  <a:pt x="1448" y="4"/>
                </a:lnTo>
                <a:lnTo>
                  <a:pt x="1447" y="4"/>
                </a:lnTo>
                <a:lnTo>
                  <a:pt x="1448" y="2"/>
                </a:lnTo>
                <a:lnTo>
                  <a:pt x="1449" y="1"/>
                </a:lnTo>
                <a:lnTo>
                  <a:pt x="1449" y="0"/>
                </a:lnTo>
                <a:lnTo>
                  <a:pt x="1505" y="0"/>
                </a:lnTo>
                <a:lnTo>
                  <a:pt x="1506" y="0"/>
                </a:lnTo>
                <a:lnTo>
                  <a:pt x="1507" y="0"/>
                </a:lnTo>
                <a:lnTo>
                  <a:pt x="1508" y="1"/>
                </a:lnTo>
                <a:lnTo>
                  <a:pt x="1509" y="1"/>
                </a:lnTo>
                <a:lnTo>
                  <a:pt x="1511" y="1"/>
                </a:lnTo>
                <a:lnTo>
                  <a:pt x="1513" y="1"/>
                </a:lnTo>
                <a:lnTo>
                  <a:pt x="1514" y="2"/>
                </a:lnTo>
                <a:lnTo>
                  <a:pt x="1516" y="2"/>
                </a:lnTo>
                <a:lnTo>
                  <a:pt x="1518" y="3"/>
                </a:lnTo>
                <a:lnTo>
                  <a:pt x="1520" y="4"/>
                </a:lnTo>
                <a:lnTo>
                  <a:pt x="1521" y="4"/>
                </a:lnTo>
                <a:close/>
                <a:moveTo>
                  <a:pt x="1392" y="2"/>
                </a:moveTo>
                <a:lnTo>
                  <a:pt x="1391" y="3"/>
                </a:lnTo>
                <a:lnTo>
                  <a:pt x="1389" y="4"/>
                </a:lnTo>
                <a:lnTo>
                  <a:pt x="1388" y="4"/>
                </a:lnTo>
                <a:lnTo>
                  <a:pt x="1387" y="4"/>
                </a:lnTo>
                <a:lnTo>
                  <a:pt x="1385" y="3"/>
                </a:lnTo>
                <a:lnTo>
                  <a:pt x="1382" y="3"/>
                </a:lnTo>
                <a:lnTo>
                  <a:pt x="1380" y="3"/>
                </a:lnTo>
                <a:lnTo>
                  <a:pt x="1379" y="3"/>
                </a:lnTo>
                <a:lnTo>
                  <a:pt x="1377" y="2"/>
                </a:lnTo>
                <a:lnTo>
                  <a:pt x="1376" y="2"/>
                </a:lnTo>
                <a:lnTo>
                  <a:pt x="1379" y="0"/>
                </a:lnTo>
                <a:lnTo>
                  <a:pt x="1385" y="0"/>
                </a:lnTo>
                <a:lnTo>
                  <a:pt x="1386" y="0"/>
                </a:lnTo>
                <a:lnTo>
                  <a:pt x="1387" y="0"/>
                </a:lnTo>
                <a:lnTo>
                  <a:pt x="1388" y="1"/>
                </a:lnTo>
                <a:lnTo>
                  <a:pt x="1391" y="1"/>
                </a:lnTo>
                <a:lnTo>
                  <a:pt x="1392" y="1"/>
                </a:lnTo>
                <a:lnTo>
                  <a:pt x="1392" y="2"/>
                </a:lnTo>
                <a:close/>
                <a:moveTo>
                  <a:pt x="1341" y="19"/>
                </a:moveTo>
                <a:lnTo>
                  <a:pt x="1340" y="19"/>
                </a:lnTo>
                <a:lnTo>
                  <a:pt x="1340" y="20"/>
                </a:lnTo>
                <a:lnTo>
                  <a:pt x="1339" y="20"/>
                </a:lnTo>
                <a:lnTo>
                  <a:pt x="1337" y="20"/>
                </a:lnTo>
                <a:lnTo>
                  <a:pt x="1336" y="20"/>
                </a:lnTo>
                <a:lnTo>
                  <a:pt x="1340" y="18"/>
                </a:lnTo>
                <a:lnTo>
                  <a:pt x="1341" y="18"/>
                </a:lnTo>
                <a:lnTo>
                  <a:pt x="1341" y="19"/>
                </a:lnTo>
                <a:close/>
                <a:moveTo>
                  <a:pt x="1332" y="24"/>
                </a:moveTo>
                <a:lnTo>
                  <a:pt x="1332" y="25"/>
                </a:lnTo>
                <a:lnTo>
                  <a:pt x="1331" y="25"/>
                </a:lnTo>
                <a:lnTo>
                  <a:pt x="1330" y="26"/>
                </a:lnTo>
                <a:lnTo>
                  <a:pt x="1328" y="26"/>
                </a:lnTo>
                <a:lnTo>
                  <a:pt x="1326" y="26"/>
                </a:lnTo>
                <a:lnTo>
                  <a:pt x="1325" y="27"/>
                </a:lnTo>
                <a:lnTo>
                  <a:pt x="1325" y="26"/>
                </a:lnTo>
                <a:lnTo>
                  <a:pt x="1335" y="20"/>
                </a:lnTo>
                <a:lnTo>
                  <a:pt x="1335" y="21"/>
                </a:lnTo>
                <a:lnTo>
                  <a:pt x="1334" y="22"/>
                </a:lnTo>
                <a:lnTo>
                  <a:pt x="1333" y="22"/>
                </a:lnTo>
                <a:lnTo>
                  <a:pt x="1332" y="24"/>
                </a:lnTo>
                <a:close/>
                <a:moveTo>
                  <a:pt x="100" y="979"/>
                </a:moveTo>
                <a:lnTo>
                  <a:pt x="102" y="976"/>
                </a:lnTo>
                <a:lnTo>
                  <a:pt x="103" y="975"/>
                </a:lnTo>
                <a:lnTo>
                  <a:pt x="106" y="974"/>
                </a:lnTo>
                <a:lnTo>
                  <a:pt x="107" y="974"/>
                </a:lnTo>
                <a:lnTo>
                  <a:pt x="112" y="972"/>
                </a:lnTo>
                <a:lnTo>
                  <a:pt x="113" y="972"/>
                </a:lnTo>
                <a:lnTo>
                  <a:pt x="116" y="971"/>
                </a:lnTo>
                <a:lnTo>
                  <a:pt x="118" y="971"/>
                </a:lnTo>
                <a:lnTo>
                  <a:pt x="121" y="970"/>
                </a:lnTo>
                <a:lnTo>
                  <a:pt x="128" y="968"/>
                </a:lnTo>
                <a:lnTo>
                  <a:pt x="134" y="967"/>
                </a:lnTo>
                <a:lnTo>
                  <a:pt x="136" y="967"/>
                </a:lnTo>
                <a:lnTo>
                  <a:pt x="138" y="966"/>
                </a:lnTo>
                <a:lnTo>
                  <a:pt x="139" y="965"/>
                </a:lnTo>
                <a:lnTo>
                  <a:pt x="141" y="965"/>
                </a:lnTo>
                <a:lnTo>
                  <a:pt x="142" y="965"/>
                </a:lnTo>
                <a:lnTo>
                  <a:pt x="143" y="965"/>
                </a:lnTo>
                <a:lnTo>
                  <a:pt x="147" y="964"/>
                </a:lnTo>
                <a:lnTo>
                  <a:pt x="153" y="964"/>
                </a:lnTo>
                <a:lnTo>
                  <a:pt x="158" y="963"/>
                </a:lnTo>
                <a:lnTo>
                  <a:pt x="162" y="962"/>
                </a:lnTo>
                <a:lnTo>
                  <a:pt x="164" y="962"/>
                </a:lnTo>
                <a:lnTo>
                  <a:pt x="167" y="960"/>
                </a:lnTo>
                <a:lnTo>
                  <a:pt x="168" y="960"/>
                </a:lnTo>
                <a:lnTo>
                  <a:pt x="169" y="960"/>
                </a:lnTo>
                <a:lnTo>
                  <a:pt x="170" y="960"/>
                </a:lnTo>
                <a:lnTo>
                  <a:pt x="171" y="959"/>
                </a:lnTo>
                <a:lnTo>
                  <a:pt x="175" y="959"/>
                </a:lnTo>
                <a:lnTo>
                  <a:pt x="176" y="959"/>
                </a:lnTo>
                <a:lnTo>
                  <a:pt x="177" y="962"/>
                </a:lnTo>
                <a:lnTo>
                  <a:pt x="178" y="964"/>
                </a:lnTo>
                <a:lnTo>
                  <a:pt x="179" y="965"/>
                </a:lnTo>
                <a:lnTo>
                  <a:pt x="180" y="966"/>
                </a:lnTo>
                <a:lnTo>
                  <a:pt x="182" y="965"/>
                </a:lnTo>
                <a:lnTo>
                  <a:pt x="185" y="965"/>
                </a:lnTo>
                <a:lnTo>
                  <a:pt x="186" y="966"/>
                </a:lnTo>
                <a:lnTo>
                  <a:pt x="187" y="966"/>
                </a:lnTo>
                <a:lnTo>
                  <a:pt x="188" y="967"/>
                </a:lnTo>
                <a:lnTo>
                  <a:pt x="189" y="970"/>
                </a:lnTo>
                <a:lnTo>
                  <a:pt x="189" y="971"/>
                </a:lnTo>
                <a:lnTo>
                  <a:pt x="190" y="975"/>
                </a:lnTo>
                <a:lnTo>
                  <a:pt x="190" y="978"/>
                </a:lnTo>
                <a:lnTo>
                  <a:pt x="190" y="987"/>
                </a:lnTo>
                <a:lnTo>
                  <a:pt x="189" y="990"/>
                </a:lnTo>
                <a:lnTo>
                  <a:pt x="189" y="993"/>
                </a:lnTo>
                <a:lnTo>
                  <a:pt x="188" y="999"/>
                </a:lnTo>
                <a:lnTo>
                  <a:pt x="188" y="1001"/>
                </a:lnTo>
                <a:lnTo>
                  <a:pt x="186" y="1005"/>
                </a:lnTo>
                <a:lnTo>
                  <a:pt x="185" y="1008"/>
                </a:lnTo>
                <a:lnTo>
                  <a:pt x="182" y="1014"/>
                </a:lnTo>
                <a:lnTo>
                  <a:pt x="179" y="1018"/>
                </a:lnTo>
                <a:lnTo>
                  <a:pt x="178" y="1021"/>
                </a:lnTo>
                <a:lnTo>
                  <a:pt x="176" y="1024"/>
                </a:lnTo>
                <a:lnTo>
                  <a:pt x="173" y="1029"/>
                </a:lnTo>
                <a:lnTo>
                  <a:pt x="169" y="1035"/>
                </a:lnTo>
                <a:lnTo>
                  <a:pt x="166" y="1040"/>
                </a:lnTo>
                <a:lnTo>
                  <a:pt x="162" y="1046"/>
                </a:lnTo>
                <a:lnTo>
                  <a:pt x="160" y="1047"/>
                </a:lnTo>
                <a:lnTo>
                  <a:pt x="158" y="1050"/>
                </a:lnTo>
                <a:lnTo>
                  <a:pt x="150" y="1059"/>
                </a:lnTo>
                <a:lnTo>
                  <a:pt x="145" y="1064"/>
                </a:lnTo>
                <a:lnTo>
                  <a:pt x="137" y="1072"/>
                </a:lnTo>
                <a:lnTo>
                  <a:pt x="130" y="1077"/>
                </a:lnTo>
                <a:lnTo>
                  <a:pt x="124" y="1084"/>
                </a:lnTo>
                <a:lnTo>
                  <a:pt x="117" y="1090"/>
                </a:lnTo>
                <a:lnTo>
                  <a:pt x="115" y="1092"/>
                </a:lnTo>
                <a:lnTo>
                  <a:pt x="110" y="1096"/>
                </a:lnTo>
                <a:lnTo>
                  <a:pt x="103" y="1101"/>
                </a:lnTo>
                <a:lnTo>
                  <a:pt x="99" y="1105"/>
                </a:lnTo>
                <a:lnTo>
                  <a:pt x="96" y="1107"/>
                </a:lnTo>
                <a:lnTo>
                  <a:pt x="87" y="1114"/>
                </a:lnTo>
                <a:lnTo>
                  <a:pt x="82" y="1118"/>
                </a:lnTo>
                <a:lnTo>
                  <a:pt x="76" y="1121"/>
                </a:lnTo>
                <a:lnTo>
                  <a:pt x="73" y="1122"/>
                </a:lnTo>
                <a:lnTo>
                  <a:pt x="69" y="1122"/>
                </a:lnTo>
                <a:lnTo>
                  <a:pt x="66" y="1122"/>
                </a:lnTo>
                <a:lnTo>
                  <a:pt x="60" y="1121"/>
                </a:lnTo>
                <a:lnTo>
                  <a:pt x="54" y="1120"/>
                </a:lnTo>
                <a:lnTo>
                  <a:pt x="49" y="1120"/>
                </a:lnTo>
                <a:lnTo>
                  <a:pt x="44" y="1120"/>
                </a:lnTo>
                <a:lnTo>
                  <a:pt x="43" y="1120"/>
                </a:lnTo>
                <a:lnTo>
                  <a:pt x="39" y="1120"/>
                </a:lnTo>
                <a:lnTo>
                  <a:pt x="29" y="1120"/>
                </a:lnTo>
                <a:lnTo>
                  <a:pt x="25" y="1121"/>
                </a:lnTo>
                <a:lnTo>
                  <a:pt x="24" y="1121"/>
                </a:lnTo>
                <a:lnTo>
                  <a:pt x="21" y="1122"/>
                </a:lnTo>
                <a:lnTo>
                  <a:pt x="17" y="1122"/>
                </a:lnTo>
                <a:lnTo>
                  <a:pt x="15" y="1122"/>
                </a:lnTo>
                <a:lnTo>
                  <a:pt x="13" y="1121"/>
                </a:lnTo>
                <a:lnTo>
                  <a:pt x="9" y="1120"/>
                </a:lnTo>
                <a:lnTo>
                  <a:pt x="5" y="1116"/>
                </a:lnTo>
                <a:lnTo>
                  <a:pt x="4" y="1115"/>
                </a:lnTo>
                <a:lnTo>
                  <a:pt x="1" y="1113"/>
                </a:lnTo>
                <a:lnTo>
                  <a:pt x="0" y="1110"/>
                </a:lnTo>
                <a:lnTo>
                  <a:pt x="1" y="1109"/>
                </a:lnTo>
                <a:lnTo>
                  <a:pt x="3" y="1108"/>
                </a:lnTo>
                <a:lnTo>
                  <a:pt x="4" y="1108"/>
                </a:lnTo>
                <a:lnTo>
                  <a:pt x="6" y="1108"/>
                </a:lnTo>
                <a:lnTo>
                  <a:pt x="8" y="1107"/>
                </a:lnTo>
                <a:lnTo>
                  <a:pt x="9" y="1107"/>
                </a:lnTo>
                <a:lnTo>
                  <a:pt x="11" y="1107"/>
                </a:lnTo>
                <a:lnTo>
                  <a:pt x="11" y="1108"/>
                </a:lnTo>
                <a:lnTo>
                  <a:pt x="13" y="1108"/>
                </a:lnTo>
                <a:lnTo>
                  <a:pt x="18" y="1109"/>
                </a:lnTo>
                <a:lnTo>
                  <a:pt x="22" y="1109"/>
                </a:lnTo>
                <a:lnTo>
                  <a:pt x="27" y="1108"/>
                </a:lnTo>
                <a:lnTo>
                  <a:pt x="33" y="1107"/>
                </a:lnTo>
                <a:lnTo>
                  <a:pt x="39" y="1105"/>
                </a:lnTo>
                <a:lnTo>
                  <a:pt x="42" y="1104"/>
                </a:lnTo>
                <a:lnTo>
                  <a:pt x="47" y="1100"/>
                </a:lnTo>
                <a:lnTo>
                  <a:pt x="50" y="1098"/>
                </a:lnTo>
                <a:lnTo>
                  <a:pt x="52" y="1097"/>
                </a:lnTo>
                <a:lnTo>
                  <a:pt x="54" y="1096"/>
                </a:lnTo>
                <a:lnTo>
                  <a:pt x="55" y="1093"/>
                </a:lnTo>
                <a:lnTo>
                  <a:pt x="58" y="1090"/>
                </a:lnTo>
                <a:lnTo>
                  <a:pt x="60" y="1088"/>
                </a:lnTo>
                <a:lnTo>
                  <a:pt x="60" y="1085"/>
                </a:lnTo>
                <a:lnTo>
                  <a:pt x="65" y="1077"/>
                </a:lnTo>
                <a:lnTo>
                  <a:pt x="69" y="1063"/>
                </a:lnTo>
                <a:lnTo>
                  <a:pt x="70" y="1059"/>
                </a:lnTo>
                <a:lnTo>
                  <a:pt x="73" y="1050"/>
                </a:lnTo>
                <a:lnTo>
                  <a:pt x="76" y="1042"/>
                </a:lnTo>
                <a:lnTo>
                  <a:pt x="76" y="1041"/>
                </a:lnTo>
                <a:lnTo>
                  <a:pt x="78" y="1037"/>
                </a:lnTo>
                <a:lnTo>
                  <a:pt x="80" y="1031"/>
                </a:lnTo>
                <a:lnTo>
                  <a:pt x="80" y="1026"/>
                </a:lnTo>
                <a:lnTo>
                  <a:pt x="81" y="1023"/>
                </a:lnTo>
                <a:lnTo>
                  <a:pt x="82" y="1015"/>
                </a:lnTo>
                <a:lnTo>
                  <a:pt x="83" y="1009"/>
                </a:lnTo>
                <a:lnTo>
                  <a:pt x="83" y="1008"/>
                </a:lnTo>
                <a:lnTo>
                  <a:pt x="84" y="1005"/>
                </a:lnTo>
                <a:lnTo>
                  <a:pt x="84" y="1003"/>
                </a:lnTo>
                <a:lnTo>
                  <a:pt x="85" y="1000"/>
                </a:lnTo>
                <a:lnTo>
                  <a:pt x="85" y="999"/>
                </a:lnTo>
                <a:lnTo>
                  <a:pt x="86" y="996"/>
                </a:lnTo>
                <a:lnTo>
                  <a:pt x="87" y="992"/>
                </a:lnTo>
                <a:lnTo>
                  <a:pt x="89" y="989"/>
                </a:lnTo>
                <a:lnTo>
                  <a:pt x="89" y="988"/>
                </a:lnTo>
                <a:lnTo>
                  <a:pt x="90" y="985"/>
                </a:lnTo>
                <a:lnTo>
                  <a:pt x="91" y="984"/>
                </a:lnTo>
                <a:lnTo>
                  <a:pt x="92" y="983"/>
                </a:lnTo>
                <a:lnTo>
                  <a:pt x="94" y="982"/>
                </a:lnTo>
                <a:lnTo>
                  <a:pt x="95" y="981"/>
                </a:lnTo>
                <a:lnTo>
                  <a:pt x="96" y="981"/>
                </a:lnTo>
                <a:lnTo>
                  <a:pt x="98" y="980"/>
                </a:lnTo>
                <a:lnTo>
                  <a:pt x="100" y="979"/>
                </a:lnTo>
                <a:close/>
                <a:moveTo>
                  <a:pt x="873" y="315"/>
                </a:moveTo>
                <a:lnTo>
                  <a:pt x="874" y="315"/>
                </a:lnTo>
                <a:lnTo>
                  <a:pt x="875" y="314"/>
                </a:lnTo>
                <a:lnTo>
                  <a:pt x="876" y="314"/>
                </a:lnTo>
                <a:lnTo>
                  <a:pt x="878" y="314"/>
                </a:lnTo>
                <a:lnTo>
                  <a:pt x="879" y="314"/>
                </a:lnTo>
                <a:lnTo>
                  <a:pt x="882" y="314"/>
                </a:lnTo>
                <a:lnTo>
                  <a:pt x="885" y="314"/>
                </a:lnTo>
                <a:lnTo>
                  <a:pt x="891" y="312"/>
                </a:lnTo>
                <a:lnTo>
                  <a:pt x="893" y="312"/>
                </a:lnTo>
                <a:lnTo>
                  <a:pt x="895" y="311"/>
                </a:lnTo>
                <a:lnTo>
                  <a:pt x="896" y="311"/>
                </a:lnTo>
                <a:lnTo>
                  <a:pt x="897" y="311"/>
                </a:lnTo>
                <a:lnTo>
                  <a:pt x="899" y="311"/>
                </a:lnTo>
                <a:lnTo>
                  <a:pt x="900" y="310"/>
                </a:lnTo>
                <a:lnTo>
                  <a:pt x="901" y="309"/>
                </a:lnTo>
                <a:lnTo>
                  <a:pt x="903" y="307"/>
                </a:lnTo>
                <a:lnTo>
                  <a:pt x="905" y="307"/>
                </a:lnTo>
                <a:lnTo>
                  <a:pt x="905" y="306"/>
                </a:lnTo>
                <a:lnTo>
                  <a:pt x="908" y="305"/>
                </a:lnTo>
                <a:lnTo>
                  <a:pt x="911" y="303"/>
                </a:lnTo>
                <a:lnTo>
                  <a:pt x="912" y="303"/>
                </a:lnTo>
                <a:lnTo>
                  <a:pt x="913" y="302"/>
                </a:lnTo>
                <a:lnTo>
                  <a:pt x="914" y="301"/>
                </a:lnTo>
                <a:lnTo>
                  <a:pt x="916" y="301"/>
                </a:lnTo>
                <a:lnTo>
                  <a:pt x="917" y="300"/>
                </a:lnTo>
                <a:lnTo>
                  <a:pt x="918" y="298"/>
                </a:lnTo>
                <a:lnTo>
                  <a:pt x="919" y="298"/>
                </a:lnTo>
                <a:lnTo>
                  <a:pt x="920" y="298"/>
                </a:lnTo>
                <a:lnTo>
                  <a:pt x="921" y="298"/>
                </a:lnTo>
                <a:lnTo>
                  <a:pt x="922" y="298"/>
                </a:lnTo>
                <a:lnTo>
                  <a:pt x="923" y="297"/>
                </a:lnTo>
                <a:lnTo>
                  <a:pt x="929" y="298"/>
                </a:lnTo>
                <a:lnTo>
                  <a:pt x="934" y="300"/>
                </a:lnTo>
                <a:lnTo>
                  <a:pt x="935" y="300"/>
                </a:lnTo>
                <a:lnTo>
                  <a:pt x="937" y="300"/>
                </a:lnTo>
                <a:lnTo>
                  <a:pt x="940" y="301"/>
                </a:lnTo>
                <a:lnTo>
                  <a:pt x="943" y="301"/>
                </a:lnTo>
                <a:lnTo>
                  <a:pt x="945" y="301"/>
                </a:lnTo>
                <a:lnTo>
                  <a:pt x="949" y="302"/>
                </a:lnTo>
                <a:lnTo>
                  <a:pt x="957" y="302"/>
                </a:lnTo>
                <a:lnTo>
                  <a:pt x="961" y="302"/>
                </a:lnTo>
                <a:lnTo>
                  <a:pt x="962" y="302"/>
                </a:lnTo>
                <a:lnTo>
                  <a:pt x="964" y="301"/>
                </a:lnTo>
                <a:lnTo>
                  <a:pt x="968" y="300"/>
                </a:lnTo>
                <a:lnTo>
                  <a:pt x="972" y="297"/>
                </a:lnTo>
                <a:lnTo>
                  <a:pt x="974" y="296"/>
                </a:lnTo>
                <a:lnTo>
                  <a:pt x="975" y="295"/>
                </a:lnTo>
                <a:lnTo>
                  <a:pt x="979" y="295"/>
                </a:lnTo>
                <a:lnTo>
                  <a:pt x="980" y="294"/>
                </a:lnTo>
                <a:lnTo>
                  <a:pt x="981" y="294"/>
                </a:lnTo>
                <a:lnTo>
                  <a:pt x="985" y="292"/>
                </a:lnTo>
                <a:lnTo>
                  <a:pt x="987" y="292"/>
                </a:lnTo>
                <a:lnTo>
                  <a:pt x="988" y="289"/>
                </a:lnTo>
                <a:lnTo>
                  <a:pt x="998" y="284"/>
                </a:lnTo>
                <a:lnTo>
                  <a:pt x="1000" y="281"/>
                </a:lnTo>
                <a:lnTo>
                  <a:pt x="1005" y="278"/>
                </a:lnTo>
                <a:lnTo>
                  <a:pt x="1005" y="277"/>
                </a:lnTo>
                <a:lnTo>
                  <a:pt x="1009" y="273"/>
                </a:lnTo>
                <a:lnTo>
                  <a:pt x="1014" y="271"/>
                </a:lnTo>
                <a:lnTo>
                  <a:pt x="1020" y="267"/>
                </a:lnTo>
                <a:lnTo>
                  <a:pt x="1022" y="264"/>
                </a:lnTo>
                <a:lnTo>
                  <a:pt x="1026" y="262"/>
                </a:lnTo>
                <a:lnTo>
                  <a:pt x="1032" y="259"/>
                </a:lnTo>
                <a:lnTo>
                  <a:pt x="1039" y="254"/>
                </a:lnTo>
                <a:lnTo>
                  <a:pt x="1044" y="250"/>
                </a:lnTo>
                <a:lnTo>
                  <a:pt x="1049" y="246"/>
                </a:lnTo>
                <a:lnTo>
                  <a:pt x="1054" y="244"/>
                </a:lnTo>
                <a:lnTo>
                  <a:pt x="1058" y="238"/>
                </a:lnTo>
                <a:lnTo>
                  <a:pt x="1063" y="236"/>
                </a:lnTo>
                <a:lnTo>
                  <a:pt x="1067" y="234"/>
                </a:lnTo>
                <a:lnTo>
                  <a:pt x="1068" y="234"/>
                </a:lnTo>
                <a:lnTo>
                  <a:pt x="1070" y="232"/>
                </a:lnTo>
                <a:lnTo>
                  <a:pt x="1075" y="231"/>
                </a:lnTo>
                <a:lnTo>
                  <a:pt x="1082" y="231"/>
                </a:lnTo>
                <a:lnTo>
                  <a:pt x="1084" y="231"/>
                </a:lnTo>
                <a:lnTo>
                  <a:pt x="1089" y="232"/>
                </a:lnTo>
                <a:lnTo>
                  <a:pt x="1092" y="235"/>
                </a:lnTo>
                <a:lnTo>
                  <a:pt x="1093" y="235"/>
                </a:lnTo>
                <a:lnTo>
                  <a:pt x="1095" y="237"/>
                </a:lnTo>
                <a:lnTo>
                  <a:pt x="1101" y="240"/>
                </a:lnTo>
                <a:lnTo>
                  <a:pt x="1102" y="242"/>
                </a:lnTo>
                <a:lnTo>
                  <a:pt x="1104" y="243"/>
                </a:lnTo>
                <a:lnTo>
                  <a:pt x="1108" y="243"/>
                </a:lnTo>
                <a:lnTo>
                  <a:pt x="1110" y="245"/>
                </a:lnTo>
                <a:lnTo>
                  <a:pt x="1113" y="246"/>
                </a:lnTo>
                <a:lnTo>
                  <a:pt x="1115" y="247"/>
                </a:lnTo>
                <a:lnTo>
                  <a:pt x="1119" y="251"/>
                </a:lnTo>
                <a:lnTo>
                  <a:pt x="1121" y="253"/>
                </a:lnTo>
                <a:lnTo>
                  <a:pt x="1125" y="254"/>
                </a:lnTo>
                <a:lnTo>
                  <a:pt x="1127" y="256"/>
                </a:lnTo>
                <a:lnTo>
                  <a:pt x="1129" y="261"/>
                </a:lnTo>
                <a:lnTo>
                  <a:pt x="1130" y="261"/>
                </a:lnTo>
                <a:lnTo>
                  <a:pt x="1130" y="260"/>
                </a:lnTo>
                <a:lnTo>
                  <a:pt x="1130" y="259"/>
                </a:lnTo>
                <a:lnTo>
                  <a:pt x="1129" y="255"/>
                </a:lnTo>
                <a:lnTo>
                  <a:pt x="1129" y="254"/>
                </a:lnTo>
                <a:lnTo>
                  <a:pt x="1129" y="252"/>
                </a:lnTo>
                <a:lnTo>
                  <a:pt x="1130" y="246"/>
                </a:lnTo>
                <a:lnTo>
                  <a:pt x="1132" y="239"/>
                </a:lnTo>
                <a:lnTo>
                  <a:pt x="1132" y="237"/>
                </a:lnTo>
                <a:lnTo>
                  <a:pt x="1136" y="232"/>
                </a:lnTo>
                <a:lnTo>
                  <a:pt x="1138" y="229"/>
                </a:lnTo>
                <a:lnTo>
                  <a:pt x="1143" y="222"/>
                </a:lnTo>
                <a:lnTo>
                  <a:pt x="1144" y="218"/>
                </a:lnTo>
                <a:lnTo>
                  <a:pt x="1144" y="215"/>
                </a:lnTo>
                <a:lnTo>
                  <a:pt x="1143" y="213"/>
                </a:lnTo>
                <a:lnTo>
                  <a:pt x="1143" y="212"/>
                </a:lnTo>
                <a:lnTo>
                  <a:pt x="1144" y="206"/>
                </a:lnTo>
                <a:lnTo>
                  <a:pt x="1145" y="203"/>
                </a:lnTo>
                <a:lnTo>
                  <a:pt x="1152" y="196"/>
                </a:lnTo>
                <a:lnTo>
                  <a:pt x="1168" y="183"/>
                </a:lnTo>
                <a:lnTo>
                  <a:pt x="1169" y="183"/>
                </a:lnTo>
                <a:lnTo>
                  <a:pt x="1171" y="181"/>
                </a:lnTo>
                <a:lnTo>
                  <a:pt x="1173" y="183"/>
                </a:lnTo>
                <a:lnTo>
                  <a:pt x="1175" y="183"/>
                </a:lnTo>
                <a:lnTo>
                  <a:pt x="1176" y="184"/>
                </a:lnTo>
                <a:lnTo>
                  <a:pt x="1176" y="183"/>
                </a:lnTo>
                <a:lnTo>
                  <a:pt x="1177" y="181"/>
                </a:lnTo>
                <a:lnTo>
                  <a:pt x="1177" y="179"/>
                </a:lnTo>
                <a:lnTo>
                  <a:pt x="1178" y="178"/>
                </a:lnTo>
                <a:lnTo>
                  <a:pt x="1181" y="176"/>
                </a:lnTo>
                <a:lnTo>
                  <a:pt x="1185" y="176"/>
                </a:lnTo>
                <a:lnTo>
                  <a:pt x="1188" y="176"/>
                </a:lnTo>
                <a:lnTo>
                  <a:pt x="1195" y="175"/>
                </a:lnTo>
                <a:lnTo>
                  <a:pt x="1198" y="176"/>
                </a:lnTo>
                <a:lnTo>
                  <a:pt x="1203" y="172"/>
                </a:lnTo>
                <a:lnTo>
                  <a:pt x="1213" y="168"/>
                </a:lnTo>
                <a:lnTo>
                  <a:pt x="1218" y="165"/>
                </a:lnTo>
                <a:lnTo>
                  <a:pt x="1223" y="162"/>
                </a:lnTo>
                <a:lnTo>
                  <a:pt x="1224" y="160"/>
                </a:lnTo>
                <a:lnTo>
                  <a:pt x="1229" y="154"/>
                </a:lnTo>
                <a:lnTo>
                  <a:pt x="1236" y="150"/>
                </a:lnTo>
                <a:lnTo>
                  <a:pt x="1238" y="150"/>
                </a:lnTo>
                <a:lnTo>
                  <a:pt x="1240" y="148"/>
                </a:lnTo>
                <a:lnTo>
                  <a:pt x="1241" y="147"/>
                </a:lnTo>
                <a:lnTo>
                  <a:pt x="1245" y="144"/>
                </a:lnTo>
                <a:lnTo>
                  <a:pt x="1246" y="143"/>
                </a:lnTo>
                <a:lnTo>
                  <a:pt x="1247" y="142"/>
                </a:lnTo>
                <a:lnTo>
                  <a:pt x="1249" y="140"/>
                </a:lnTo>
                <a:lnTo>
                  <a:pt x="1254" y="137"/>
                </a:lnTo>
                <a:lnTo>
                  <a:pt x="1256" y="136"/>
                </a:lnTo>
                <a:lnTo>
                  <a:pt x="1257" y="135"/>
                </a:lnTo>
                <a:lnTo>
                  <a:pt x="1259" y="135"/>
                </a:lnTo>
                <a:lnTo>
                  <a:pt x="1259" y="134"/>
                </a:lnTo>
                <a:lnTo>
                  <a:pt x="1261" y="134"/>
                </a:lnTo>
                <a:lnTo>
                  <a:pt x="1262" y="134"/>
                </a:lnTo>
                <a:lnTo>
                  <a:pt x="1263" y="134"/>
                </a:lnTo>
                <a:lnTo>
                  <a:pt x="1262" y="133"/>
                </a:lnTo>
                <a:lnTo>
                  <a:pt x="1263" y="130"/>
                </a:lnTo>
                <a:lnTo>
                  <a:pt x="1268" y="120"/>
                </a:lnTo>
                <a:lnTo>
                  <a:pt x="1270" y="118"/>
                </a:lnTo>
                <a:lnTo>
                  <a:pt x="1270" y="117"/>
                </a:lnTo>
                <a:lnTo>
                  <a:pt x="1271" y="114"/>
                </a:lnTo>
                <a:lnTo>
                  <a:pt x="1275" y="113"/>
                </a:lnTo>
                <a:lnTo>
                  <a:pt x="1280" y="112"/>
                </a:lnTo>
                <a:lnTo>
                  <a:pt x="1283" y="108"/>
                </a:lnTo>
                <a:lnTo>
                  <a:pt x="1288" y="96"/>
                </a:lnTo>
                <a:lnTo>
                  <a:pt x="1291" y="88"/>
                </a:lnTo>
                <a:lnTo>
                  <a:pt x="1294" y="83"/>
                </a:lnTo>
                <a:lnTo>
                  <a:pt x="1298" y="80"/>
                </a:lnTo>
                <a:lnTo>
                  <a:pt x="1299" y="78"/>
                </a:lnTo>
                <a:lnTo>
                  <a:pt x="1308" y="72"/>
                </a:lnTo>
                <a:lnTo>
                  <a:pt x="1309" y="72"/>
                </a:lnTo>
                <a:lnTo>
                  <a:pt x="1310" y="71"/>
                </a:lnTo>
                <a:lnTo>
                  <a:pt x="1314" y="69"/>
                </a:lnTo>
                <a:lnTo>
                  <a:pt x="1314" y="68"/>
                </a:lnTo>
                <a:lnTo>
                  <a:pt x="1317" y="64"/>
                </a:lnTo>
                <a:lnTo>
                  <a:pt x="1322" y="63"/>
                </a:lnTo>
                <a:lnTo>
                  <a:pt x="1326" y="62"/>
                </a:lnTo>
                <a:lnTo>
                  <a:pt x="1330" y="61"/>
                </a:lnTo>
                <a:lnTo>
                  <a:pt x="1331" y="60"/>
                </a:lnTo>
                <a:lnTo>
                  <a:pt x="1334" y="58"/>
                </a:lnTo>
                <a:lnTo>
                  <a:pt x="1337" y="53"/>
                </a:lnTo>
                <a:lnTo>
                  <a:pt x="1340" y="51"/>
                </a:lnTo>
                <a:lnTo>
                  <a:pt x="1345" y="50"/>
                </a:lnTo>
                <a:lnTo>
                  <a:pt x="1349" y="49"/>
                </a:lnTo>
                <a:lnTo>
                  <a:pt x="1354" y="47"/>
                </a:lnTo>
                <a:lnTo>
                  <a:pt x="1359" y="46"/>
                </a:lnTo>
                <a:lnTo>
                  <a:pt x="1361" y="46"/>
                </a:lnTo>
                <a:lnTo>
                  <a:pt x="1367" y="46"/>
                </a:lnTo>
                <a:lnTo>
                  <a:pt x="1368" y="45"/>
                </a:lnTo>
                <a:lnTo>
                  <a:pt x="1369" y="45"/>
                </a:lnTo>
                <a:lnTo>
                  <a:pt x="1371" y="45"/>
                </a:lnTo>
                <a:lnTo>
                  <a:pt x="1377" y="43"/>
                </a:lnTo>
                <a:lnTo>
                  <a:pt x="1378" y="42"/>
                </a:lnTo>
                <a:lnTo>
                  <a:pt x="1378" y="41"/>
                </a:lnTo>
                <a:lnTo>
                  <a:pt x="1380" y="41"/>
                </a:lnTo>
                <a:lnTo>
                  <a:pt x="1382" y="41"/>
                </a:lnTo>
                <a:lnTo>
                  <a:pt x="1383" y="41"/>
                </a:lnTo>
                <a:lnTo>
                  <a:pt x="1383" y="42"/>
                </a:lnTo>
                <a:lnTo>
                  <a:pt x="1384" y="43"/>
                </a:lnTo>
                <a:lnTo>
                  <a:pt x="1387" y="43"/>
                </a:lnTo>
                <a:lnTo>
                  <a:pt x="1389" y="43"/>
                </a:lnTo>
                <a:lnTo>
                  <a:pt x="1393" y="43"/>
                </a:lnTo>
                <a:lnTo>
                  <a:pt x="1396" y="44"/>
                </a:lnTo>
                <a:lnTo>
                  <a:pt x="1405" y="47"/>
                </a:lnTo>
                <a:lnTo>
                  <a:pt x="1410" y="49"/>
                </a:lnTo>
                <a:lnTo>
                  <a:pt x="1411" y="49"/>
                </a:lnTo>
                <a:lnTo>
                  <a:pt x="1413" y="49"/>
                </a:lnTo>
                <a:lnTo>
                  <a:pt x="1414" y="49"/>
                </a:lnTo>
                <a:lnTo>
                  <a:pt x="1414" y="50"/>
                </a:lnTo>
                <a:lnTo>
                  <a:pt x="1416" y="50"/>
                </a:lnTo>
                <a:lnTo>
                  <a:pt x="1416" y="49"/>
                </a:lnTo>
                <a:lnTo>
                  <a:pt x="1418" y="49"/>
                </a:lnTo>
                <a:lnTo>
                  <a:pt x="1419" y="50"/>
                </a:lnTo>
                <a:lnTo>
                  <a:pt x="1422" y="49"/>
                </a:lnTo>
                <a:lnTo>
                  <a:pt x="1423" y="49"/>
                </a:lnTo>
                <a:lnTo>
                  <a:pt x="1427" y="50"/>
                </a:lnTo>
                <a:lnTo>
                  <a:pt x="1431" y="50"/>
                </a:lnTo>
                <a:lnTo>
                  <a:pt x="1432" y="50"/>
                </a:lnTo>
                <a:lnTo>
                  <a:pt x="1436" y="50"/>
                </a:lnTo>
                <a:lnTo>
                  <a:pt x="1439" y="49"/>
                </a:lnTo>
                <a:lnTo>
                  <a:pt x="1445" y="46"/>
                </a:lnTo>
                <a:lnTo>
                  <a:pt x="1446" y="45"/>
                </a:lnTo>
                <a:lnTo>
                  <a:pt x="1448" y="44"/>
                </a:lnTo>
                <a:lnTo>
                  <a:pt x="1454" y="41"/>
                </a:lnTo>
                <a:lnTo>
                  <a:pt x="1456" y="39"/>
                </a:lnTo>
                <a:lnTo>
                  <a:pt x="1458" y="38"/>
                </a:lnTo>
                <a:lnTo>
                  <a:pt x="1462" y="37"/>
                </a:lnTo>
                <a:lnTo>
                  <a:pt x="1468" y="35"/>
                </a:lnTo>
                <a:lnTo>
                  <a:pt x="1472" y="33"/>
                </a:lnTo>
                <a:lnTo>
                  <a:pt x="1475" y="31"/>
                </a:lnTo>
                <a:lnTo>
                  <a:pt x="1477" y="31"/>
                </a:lnTo>
                <a:lnTo>
                  <a:pt x="1482" y="30"/>
                </a:lnTo>
                <a:lnTo>
                  <a:pt x="1485" y="30"/>
                </a:lnTo>
                <a:lnTo>
                  <a:pt x="1487" y="30"/>
                </a:lnTo>
                <a:lnTo>
                  <a:pt x="1489" y="29"/>
                </a:lnTo>
                <a:lnTo>
                  <a:pt x="1491" y="28"/>
                </a:lnTo>
                <a:lnTo>
                  <a:pt x="1494" y="26"/>
                </a:lnTo>
                <a:lnTo>
                  <a:pt x="1495" y="25"/>
                </a:lnTo>
                <a:lnTo>
                  <a:pt x="1497" y="25"/>
                </a:lnTo>
                <a:lnTo>
                  <a:pt x="1497" y="24"/>
                </a:lnTo>
                <a:lnTo>
                  <a:pt x="1498" y="22"/>
                </a:lnTo>
                <a:lnTo>
                  <a:pt x="1498" y="21"/>
                </a:lnTo>
                <a:lnTo>
                  <a:pt x="1499" y="20"/>
                </a:lnTo>
                <a:lnTo>
                  <a:pt x="1500" y="19"/>
                </a:lnTo>
                <a:lnTo>
                  <a:pt x="1503" y="19"/>
                </a:lnTo>
                <a:lnTo>
                  <a:pt x="1505" y="19"/>
                </a:lnTo>
                <a:lnTo>
                  <a:pt x="1511" y="18"/>
                </a:lnTo>
                <a:lnTo>
                  <a:pt x="1512" y="17"/>
                </a:lnTo>
                <a:lnTo>
                  <a:pt x="1513" y="17"/>
                </a:lnTo>
                <a:lnTo>
                  <a:pt x="1514" y="17"/>
                </a:lnTo>
                <a:lnTo>
                  <a:pt x="1518" y="16"/>
                </a:lnTo>
                <a:lnTo>
                  <a:pt x="1522" y="14"/>
                </a:lnTo>
                <a:lnTo>
                  <a:pt x="1524" y="14"/>
                </a:lnTo>
                <a:lnTo>
                  <a:pt x="1526" y="14"/>
                </a:lnTo>
                <a:lnTo>
                  <a:pt x="1531" y="13"/>
                </a:lnTo>
                <a:lnTo>
                  <a:pt x="1532" y="13"/>
                </a:lnTo>
                <a:lnTo>
                  <a:pt x="1533" y="13"/>
                </a:lnTo>
                <a:lnTo>
                  <a:pt x="1534" y="13"/>
                </a:lnTo>
                <a:lnTo>
                  <a:pt x="1535" y="13"/>
                </a:lnTo>
                <a:lnTo>
                  <a:pt x="1539" y="13"/>
                </a:lnTo>
                <a:lnTo>
                  <a:pt x="1542" y="13"/>
                </a:lnTo>
                <a:lnTo>
                  <a:pt x="1543" y="12"/>
                </a:lnTo>
                <a:lnTo>
                  <a:pt x="1544" y="12"/>
                </a:lnTo>
                <a:lnTo>
                  <a:pt x="1547" y="12"/>
                </a:lnTo>
                <a:lnTo>
                  <a:pt x="1549" y="12"/>
                </a:lnTo>
                <a:lnTo>
                  <a:pt x="1550" y="12"/>
                </a:lnTo>
                <a:lnTo>
                  <a:pt x="1549" y="12"/>
                </a:lnTo>
                <a:lnTo>
                  <a:pt x="1551" y="6"/>
                </a:lnTo>
                <a:lnTo>
                  <a:pt x="1550" y="5"/>
                </a:lnTo>
                <a:lnTo>
                  <a:pt x="1549" y="5"/>
                </a:lnTo>
                <a:lnTo>
                  <a:pt x="1548" y="4"/>
                </a:lnTo>
                <a:lnTo>
                  <a:pt x="1544" y="3"/>
                </a:lnTo>
                <a:lnTo>
                  <a:pt x="1543" y="2"/>
                </a:lnTo>
                <a:lnTo>
                  <a:pt x="1541" y="2"/>
                </a:lnTo>
                <a:lnTo>
                  <a:pt x="1540" y="2"/>
                </a:lnTo>
                <a:lnTo>
                  <a:pt x="1540" y="1"/>
                </a:lnTo>
                <a:lnTo>
                  <a:pt x="1539" y="1"/>
                </a:lnTo>
                <a:lnTo>
                  <a:pt x="1538" y="1"/>
                </a:lnTo>
                <a:lnTo>
                  <a:pt x="1537" y="0"/>
                </a:lnTo>
                <a:lnTo>
                  <a:pt x="1535" y="0"/>
                </a:lnTo>
                <a:lnTo>
                  <a:pt x="1538" y="0"/>
                </a:lnTo>
                <a:lnTo>
                  <a:pt x="1541" y="0"/>
                </a:lnTo>
                <a:lnTo>
                  <a:pt x="1542" y="0"/>
                </a:lnTo>
                <a:lnTo>
                  <a:pt x="1551" y="0"/>
                </a:lnTo>
                <a:lnTo>
                  <a:pt x="1552" y="0"/>
                </a:lnTo>
                <a:lnTo>
                  <a:pt x="1557" y="0"/>
                </a:lnTo>
                <a:lnTo>
                  <a:pt x="1557" y="5"/>
                </a:lnTo>
                <a:lnTo>
                  <a:pt x="1557" y="6"/>
                </a:lnTo>
                <a:lnTo>
                  <a:pt x="1557" y="8"/>
                </a:lnTo>
                <a:lnTo>
                  <a:pt x="1557" y="10"/>
                </a:lnTo>
                <a:lnTo>
                  <a:pt x="1557" y="14"/>
                </a:lnTo>
                <a:lnTo>
                  <a:pt x="1557" y="44"/>
                </a:lnTo>
                <a:lnTo>
                  <a:pt x="1557" y="47"/>
                </a:lnTo>
                <a:lnTo>
                  <a:pt x="1557" y="88"/>
                </a:lnTo>
                <a:lnTo>
                  <a:pt x="1557" y="91"/>
                </a:lnTo>
                <a:lnTo>
                  <a:pt x="1599" y="91"/>
                </a:lnTo>
                <a:lnTo>
                  <a:pt x="1629" y="91"/>
                </a:lnTo>
                <a:lnTo>
                  <a:pt x="1634" y="91"/>
                </a:lnTo>
                <a:lnTo>
                  <a:pt x="1646" y="91"/>
                </a:lnTo>
                <a:lnTo>
                  <a:pt x="1646" y="111"/>
                </a:lnTo>
                <a:lnTo>
                  <a:pt x="1646" y="179"/>
                </a:lnTo>
                <a:lnTo>
                  <a:pt x="1646" y="180"/>
                </a:lnTo>
                <a:lnTo>
                  <a:pt x="1675" y="180"/>
                </a:lnTo>
                <a:lnTo>
                  <a:pt x="1689" y="180"/>
                </a:lnTo>
                <a:lnTo>
                  <a:pt x="1710" y="180"/>
                </a:lnTo>
                <a:lnTo>
                  <a:pt x="1720" y="180"/>
                </a:lnTo>
                <a:lnTo>
                  <a:pt x="1733" y="180"/>
                </a:lnTo>
                <a:lnTo>
                  <a:pt x="1767" y="180"/>
                </a:lnTo>
                <a:lnTo>
                  <a:pt x="1781" y="180"/>
                </a:lnTo>
                <a:lnTo>
                  <a:pt x="1837" y="180"/>
                </a:lnTo>
                <a:lnTo>
                  <a:pt x="1894" y="180"/>
                </a:lnTo>
                <a:lnTo>
                  <a:pt x="2058" y="180"/>
                </a:lnTo>
                <a:lnTo>
                  <a:pt x="2178" y="180"/>
                </a:lnTo>
                <a:lnTo>
                  <a:pt x="2186" y="180"/>
                </a:lnTo>
                <a:lnTo>
                  <a:pt x="2223" y="180"/>
                </a:lnTo>
                <a:lnTo>
                  <a:pt x="2246" y="180"/>
                </a:lnTo>
                <a:lnTo>
                  <a:pt x="2265" y="180"/>
                </a:lnTo>
                <a:lnTo>
                  <a:pt x="2296" y="180"/>
                </a:lnTo>
                <a:lnTo>
                  <a:pt x="2328" y="180"/>
                </a:lnTo>
                <a:lnTo>
                  <a:pt x="2340" y="180"/>
                </a:lnTo>
                <a:lnTo>
                  <a:pt x="2359" y="180"/>
                </a:lnTo>
                <a:lnTo>
                  <a:pt x="2360" y="180"/>
                </a:lnTo>
                <a:lnTo>
                  <a:pt x="2362" y="180"/>
                </a:lnTo>
                <a:lnTo>
                  <a:pt x="2379" y="180"/>
                </a:lnTo>
                <a:lnTo>
                  <a:pt x="2392" y="180"/>
                </a:lnTo>
                <a:lnTo>
                  <a:pt x="2402" y="180"/>
                </a:lnTo>
                <a:lnTo>
                  <a:pt x="2416" y="180"/>
                </a:lnTo>
                <a:lnTo>
                  <a:pt x="2419" y="180"/>
                </a:lnTo>
                <a:lnTo>
                  <a:pt x="2455" y="180"/>
                </a:lnTo>
                <a:lnTo>
                  <a:pt x="2500" y="180"/>
                </a:lnTo>
                <a:lnTo>
                  <a:pt x="2534" y="180"/>
                </a:lnTo>
                <a:lnTo>
                  <a:pt x="2557" y="180"/>
                </a:lnTo>
                <a:lnTo>
                  <a:pt x="2566" y="180"/>
                </a:lnTo>
                <a:lnTo>
                  <a:pt x="2595" y="180"/>
                </a:lnTo>
                <a:lnTo>
                  <a:pt x="2624" y="180"/>
                </a:lnTo>
                <a:lnTo>
                  <a:pt x="2625" y="180"/>
                </a:lnTo>
                <a:lnTo>
                  <a:pt x="2661" y="180"/>
                </a:lnTo>
                <a:lnTo>
                  <a:pt x="2678" y="180"/>
                </a:lnTo>
                <a:lnTo>
                  <a:pt x="2680" y="180"/>
                </a:lnTo>
                <a:lnTo>
                  <a:pt x="2682" y="180"/>
                </a:lnTo>
                <a:lnTo>
                  <a:pt x="2713" y="180"/>
                </a:lnTo>
                <a:lnTo>
                  <a:pt x="2713" y="194"/>
                </a:lnTo>
                <a:lnTo>
                  <a:pt x="2713" y="196"/>
                </a:lnTo>
                <a:lnTo>
                  <a:pt x="2714" y="457"/>
                </a:lnTo>
                <a:lnTo>
                  <a:pt x="2714" y="459"/>
                </a:lnTo>
                <a:lnTo>
                  <a:pt x="2714" y="531"/>
                </a:lnTo>
                <a:lnTo>
                  <a:pt x="2714" y="604"/>
                </a:lnTo>
                <a:lnTo>
                  <a:pt x="2714" y="646"/>
                </a:lnTo>
                <a:lnTo>
                  <a:pt x="2714" y="681"/>
                </a:lnTo>
                <a:lnTo>
                  <a:pt x="2714" y="697"/>
                </a:lnTo>
                <a:lnTo>
                  <a:pt x="2714" y="878"/>
                </a:lnTo>
                <a:lnTo>
                  <a:pt x="2714" y="989"/>
                </a:lnTo>
                <a:lnTo>
                  <a:pt x="2699" y="989"/>
                </a:lnTo>
                <a:lnTo>
                  <a:pt x="2699" y="1174"/>
                </a:lnTo>
                <a:lnTo>
                  <a:pt x="2699" y="1194"/>
                </a:lnTo>
                <a:lnTo>
                  <a:pt x="2699" y="1215"/>
                </a:lnTo>
                <a:lnTo>
                  <a:pt x="2699" y="1257"/>
                </a:lnTo>
                <a:lnTo>
                  <a:pt x="2699" y="1263"/>
                </a:lnTo>
                <a:lnTo>
                  <a:pt x="2699" y="1279"/>
                </a:lnTo>
                <a:lnTo>
                  <a:pt x="2699" y="1284"/>
                </a:lnTo>
                <a:lnTo>
                  <a:pt x="2699" y="1527"/>
                </a:lnTo>
                <a:lnTo>
                  <a:pt x="2699" y="1576"/>
                </a:lnTo>
                <a:lnTo>
                  <a:pt x="2699" y="1658"/>
                </a:lnTo>
                <a:lnTo>
                  <a:pt x="2699" y="1828"/>
                </a:lnTo>
                <a:lnTo>
                  <a:pt x="2699" y="1834"/>
                </a:lnTo>
                <a:lnTo>
                  <a:pt x="2699" y="1835"/>
                </a:lnTo>
                <a:lnTo>
                  <a:pt x="2699" y="1859"/>
                </a:lnTo>
                <a:lnTo>
                  <a:pt x="2699" y="1883"/>
                </a:lnTo>
                <a:lnTo>
                  <a:pt x="2699" y="1896"/>
                </a:lnTo>
                <a:lnTo>
                  <a:pt x="2699" y="1928"/>
                </a:lnTo>
                <a:lnTo>
                  <a:pt x="2699" y="1946"/>
                </a:lnTo>
                <a:lnTo>
                  <a:pt x="2699" y="1968"/>
                </a:lnTo>
                <a:lnTo>
                  <a:pt x="2637" y="1968"/>
                </a:lnTo>
                <a:lnTo>
                  <a:pt x="2611" y="1968"/>
                </a:lnTo>
                <a:lnTo>
                  <a:pt x="2567" y="1968"/>
                </a:lnTo>
                <a:lnTo>
                  <a:pt x="2540" y="1968"/>
                </a:lnTo>
                <a:lnTo>
                  <a:pt x="2524" y="1968"/>
                </a:lnTo>
                <a:lnTo>
                  <a:pt x="2516" y="1968"/>
                </a:lnTo>
                <a:lnTo>
                  <a:pt x="2479" y="1968"/>
                </a:lnTo>
                <a:lnTo>
                  <a:pt x="2386" y="1968"/>
                </a:lnTo>
                <a:lnTo>
                  <a:pt x="2304" y="1968"/>
                </a:lnTo>
                <a:lnTo>
                  <a:pt x="2304" y="2056"/>
                </a:lnTo>
                <a:lnTo>
                  <a:pt x="2292" y="2056"/>
                </a:lnTo>
                <a:lnTo>
                  <a:pt x="2292" y="2095"/>
                </a:lnTo>
                <a:lnTo>
                  <a:pt x="2292" y="2101"/>
                </a:lnTo>
                <a:lnTo>
                  <a:pt x="2292" y="2180"/>
                </a:lnTo>
                <a:lnTo>
                  <a:pt x="2292" y="2205"/>
                </a:lnTo>
                <a:lnTo>
                  <a:pt x="2292" y="2209"/>
                </a:lnTo>
                <a:lnTo>
                  <a:pt x="2292" y="2220"/>
                </a:lnTo>
                <a:lnTo>
                  <a:pt x="2292" y="2225"/>
                </a:lnTo>
                <a:lnTo>
                  <a:pt x="2292" y="2226"/>
                </a:lnTo>
                <a:lnTo>
                  <a:pt x="2292" y="2231"/>
                </a:lnTo>
                <a:lnTo>
                  <a:pt x="2292" y="2233"/>
                </a:lnTo>
                <a:lnTo>
                  <a:pt x="2292" y="2239"/>
                </a:lnTo>
                <a:lnTo>
                  <a:pt x="2292" y="2321"/>
                </a:lnTo>
                <a:lnTo>
                  <a:pt x="2182" y="2321"/>
                </a:lnTo>
                <a:lnTo>
                  <a:pt x="2178" y="2321"/>
                </a:lnTo>
                <a:lnTo>
                  <a:pt x="2176" y="2321"/>
                </a:lnTo>
                <a:lnTo>
                  <a:pt x="2169" y="2321"/>
                </a:lnTo>
                <a:lnTo>
                  <a:pt x="2163" y="2321"/>
                </a:lnTo>
                <a:lnTo>
                  <a:pt x="2159" y="2321"/>
                </a:lnTo>
                <a:lnTo>
                  <a:pt x="2158" y="2321"/>
                </a:lnTo>
                <a:lnTo>
                  <a:pt x="1988" y="2321"/>
                </a:lnTo>
                <a:lnTo>
                  <a:pt x="1886" y="2321"/>
                </a:lnTo>
                <a:lnTo>
                  <a:pt x="1871" y="2321"/>
                </a:lnTo>
                <a:lnTo>
                  <a:pt x="1868" y="2321"/>
                </a:lnTo>
                <a:lnTo>
                  <a:pt x="1858" y="2321"/>
                </a:lnTo>
                <a:lnTo>
                  <a:pt x="1858" y="2319"/>
                </a:lnTo>
                <a:lnTo>
                  <a:pt x="1858" y="2317"/>
                </a:lnTo>
                <a:lnTo>
                  <a:pt x="1858" y="2315"/>
                </a:lnTo>
                <a:lnTo>
                  <a:pt x="1858" y="2314"/>
                </a:lnTo>
                <a:lnTo>
                  <a:pt x="1858" y="2311"/>
                </a:lnTo>
                <a:lnTo>
                  <a:pt x="1858" y="2310"/>
                </a:lnTo>
                <a:lnTo>
                  <a:pt x="1858" y="2302"/>
                </a:lnTo>
                <a:lnTo>
                  <a:pt x="1858" y="2272"/>
                </a:lnTo>
                <a:lnTo>
                  <a:pt x="1858" y="2262"/>
                </a:lnTo>
                <a:lnTo>
                  <a:pt x="1858" y="2147"/>
                </a:lnTo>
                <a:lnTo>
                  <a:pt x="1858" y="2056"/>
                </a:lnTo>
                <a:lnTo>
                  <a:pt x="1863" y="2056"/>
                </a:lnTo>
                <a:lnTo>
                  <a:pt x="1863" y="2012"/>
                </a:lnTo>
                <a:lnTo>
                  <a:pt x="1863" y="1994"/>
                </a:lnTo>
                <a:lnTo>
                  <a:pt x="1865" y="1995"/>
                </a:lnTo>
                <a:lnTo>
                  <a:pt x="1867" y="1996"/>
                </a:lnTo>
                <a:lnTo>
                  <a:pt x="1871" y="2000"/>
                </a:lnTo>
                <a:lnTo>
                  <a:pt x="1873" y="2000"/>
                </a:lnTo>
                <a:lnTo>
                  <a:pt x="1877" y="2004"/>
                </a:lnTo>
                <a:lnTo>
                  <a:pt x="1880" y="2007"/>
                </a:lnTo>
                <a:lnTo>
                  <a:pt x="1880" y="2008"/>
                </a:lnTo>
                <a:lnTo>
                  <a:pt x="1883" y="2008"/>
                </a:lnTo>
                <a:lnTo>
                  <a:pt x="1883" y="2009"/>
                </a:lnTo>
                <a:lnTo>
                  <a:pt x="1884" y="2010"/>
                </a:lnTo>
                <a:lnTo>
                  <a:pt x="1886" y="2011"/>
                </a:lnTo>
                <a:lnTo>
                  <a:pt x="1887" y="2012"/>
                </a:lnTo>
                <a:lnTo>
                  <a:pt x="1889" y="2014"/>
                </a:lnTo>
                <a:lnTo>
                  <a:pt x="1892" y="2016"/>
                </a:lnTo>
                <a:lnTo>
                  <a:pt x="1893" y="2018"/>
                </a:lnTo>
                <a:lnTo>
                  <a:pt x="1894" y="2019"/>
                </a:lnTo>
                <a:lnTo>
                  <a:pt x="1894" y="2020"/>
                </a:lnTo>
                <a:lnTo>
                  <a:pt x="1896" y="2021"/>
                </a:lnTo>
                <a:lnTo>
                  <a:pt x="1897" y="2021"/>
                </a:lnTo>
                <a:lnTo>
                  <a:pt x="1902" y="2025"/>
                </a:lnTo>
                <a:lnTo>
                  <a:pt x="1903" y="2025"/>
                </a:lnTo>
                <a:lnTo>
                  <a:pt x="1904" y="2026"/>
                </a:lnTo>
                <a:lnTo>
                  <a:pt x="1906" y="2027"/>
                </a:lnTo>
                <a:lnTo>
                  <a:pt x="1906" y="2031"/>
                </a:lnTo>
                <a:lnTo>
                  <a:pt x="1909" y="2035"/>
                </a:lnTo>
                <a:lnTo>
                  <a:pt x="1911" y="2039"/>
                </a:lnTo>
                <a:lnTo>
                  <a:pt x="1913" y="2043"/>
                </a:lnTo>
                <a:lnTo>
                  <a:pt x="1914" y="2046"/>
                </a:lnTo>
                <a:lnTo>
                  <a:pt x="1914" y="2047"/>
                </a:lnTo>
                <a:lnTo>
                  <a:pt x="1914" y="2051"/>
                </a:lnTo>
                <a:lnTo>
                  <a:pt x="1913" y="2053"/>
                </a:lnTo>
                <a:lnTo>
                  <a:pt x="1912" y="2054"/>
                </a:lnTo>
                <a:lnTo>
                  <a:pt x="1912" y="2055"/>
                </a:lnTo>
                <a:lnTo>
                  <a:pt x="1913" y="2055"/>
                </a:lnTo>
                <a:lnTo>
                  <a:pt x="1913" y="2056"/>
                </a:lnTo>
                <a:lnTo>
                  <a:pt x="1914" y="2055"/>
                </a:lnTo>
                <a:lnTo>
                  <a:pt x="1917" y="2052"/>
                </a:lnTo>
                <a:lnTo>
                  <a:pt x="1918" y="2052"/>
                </a:lnTo>
                <a:lnTo>
                  <a:pt x="1918" y="2049"/>
                </a:lnTo>
                <a:lnTo>
                  <a:pt x="1918" y="2045"/>
                </a:lnTo>
                <a:lnTo>
                  <a:pt x="1918" y="2043"/>
                </a:lnTo>
                <a:lnTo>
                  <a:pt x="1916" y="2037"/>
                </a:lnTo>
                <a:lnTo>
                  <a:pt x="1912" y="2033"/>
                </a:lnTo>
                <a:lnTo>
                  <a:pt x="1912" y="2031"/>
                </a:lnTo>
                <a:lnTo>
                  <a:pt x="1912" y="2030"/>
                </a:lnTo>
                <a:lnTo>
                  <a:pt x="1912" y="2027"/>
                </a:lnTo>
                <a:lnTo>
                  <a:pt x="1912" y="2026"/>
                </a:lnTo>
                <a:lnTo>
                  <a:pt x="1913" y="2026"/>
                </a:lnTo>
                <a:lnTo>
                  <a:pt x="1914" y="2025"/>
                </a:lnTo>
                <a:lnTo>
                  <a:pt x="1918" y="2027"/>
                </a:lnTo>
                <a:lnTo>
                  <a:pt x="1919" y="2027"/>
                </a:lnTo>
                <a:lnTo>
                  <a:pt x="1919" y="2028"/>
                </a:lnTo>
                <a:lnTo>
                  <a:pt x="1921" y="2029"/>
                </a:lnTo>
                <a:lnTo>
                  <a:pt x="1921" y="2034"/>
                </a:lnTo>
                <a:lnTo>
                  <a:pt x="1923" y="2041"/>
                </a:lnTo>
                <a:lnTo>
                  <a:pt x="1926" y="2044"/>
                </a:lnTo>
                <a:lnTo>
                  <a:pt x="1927" y="2047"/>
                </a:lnTo>
                <a:lnTo>
                  <a:pt x="1927" y="2050"/>
                </a:lnTo>
                <a:lnTo>
                  <a:pt x="1927" y="2051"/>
                </a:lnTo>
                <a:lnTo>
                  <a:pt x="1929" y="2055"/>
                </a:lnTo>
                <a:lnTo>
                  <a:pt x="1930" y="2060"/>
                </a:lnTo>
                <a:lnTo>
                  <a:pt x="1931" y="2061"/>
                </a:lnTo>
                <a:lnTo>
                  <a:pt x="1932" y="2063"/>
                </a:lnTo>
                <a:lnTo>
                  <a:pt x="1935" y="2058"/>
                </a:lnTo>
                <a:lnTo>
                  <a:pt x="1935" y="2056"/>
                </a:lnTo>
                <a:lnTo>
                  <a:pt x="1934" y="2055"/>
                </a:lnTo>
                <a:lnTo>
                  <a:pt x="1932" y="2053"/>
                </a:lnTo>
                <a:lnTo>
                  <a:pt x="1932" y="2050"/>
                </a:lnTo>
                <a:lnTo>
                  <a:pt x="1932" y="2045"/>
                </a:lnTo>
                <a:lnTo>
                  <a:pt x="1931" y="2043"/>
                </a:lnTo>
                <a:lnTo>
                  <a:pt x="1930" y="2038"/>
                </a:lnTo>
                <a:lnTo>
                  <a:pt x="1929" y="2034"/>
                </a:lnTo>
                <a:lnTo>
                  <a:pt x="1928" y="2028"/>
                </a:lnTo>
                <a:lnTo>
                  <a:pt x="1929" y="2026"/>
                </a:lnTo>
                <a:lnTo>
                  <a:pt x="1928" y="2025"/>
                </a:lnTo>
                <a:lnTo>
                  <a:pt x="1928" y="2022"/>
                </a:lnTo>
                <a:lnTo>
                  <a:pt x="1928" y="2021"/>
                </a:lnTo>
                <a:lnTo>
                  <a:pt x="1928" y="2020"/>
                </a:lnTo>
                <a:lnTo>
                  <a:pt x="1928" y="2018"/>
                </a:lnTo>
                <a:lnTo>
                  <a:pt x="1926" y="2014"/>
                </a:lnTo>
                <a:lnTo>
                  <a:pt x="1922" y="2010"/>
                </a:lnTo>
                <a:lnTo>
                  <a:pt x="1919" y="2002"/>
                </a:lnTo>
                <a:lnTo>
                  <a:pt x="1918" y="1999"/>
                </a:lnTo>
                <a:lnTo>
                  <a:pt x="1916" y="1994"/>
                </a:lnTo>
                <a:lnTo>
                  <a:pt x="1916" y="1993"/>
                </a:lnTo>
                <a:lnTo>
                  <a:pt x="1918" y="1992"/>
                </a:lnTo>
                <a:lnTo>
                  <a:pt x="1920" y="1991"/>
                </a:lnTo>
                <a:lnTo>
                  <a:pt x="1922" y="1989"/>
                </a:lnTo>
                <a:lnTo>
                  <a:pt x="1926" y="1988"/>
                </a:lnTo>
                <a:lnTo>
                  <a:pt x="1928" y="1987"/>
                </a:lnTo>
                <a:lnTo>
                  <a:pt x="1930" y="1985"/>
                </a:lnTo>
                <a:lnTo>
                  <a:pt x="1931" y="1983"/>
                </a:lnTo>
                <a:lnTo>
                  <a:pt x="1932" y="1980"/>
                </a:lnTo>
                <a:lnTo>
                  <a:pt x="1934" y="1980"/>
                </a:lnTo>
                <a:lnTo>
                  <a:pt x="1935" y="1979"/>
                </a:lnTo>
                <a:lnTo>
                  <a:pt x="1936" y="1979"/>
                </a:lnTo>
                <a:lnTo>
                  <a:pt x="1940" y="1979"/>
                </a:lnTo>
                <a:lnTo>
                  <a:pt x="1945" y="1978"/>
                </a:lnTo>
                <a:lnTo>
                  <a:pt x="1940" y="1977"/>
                </a:lnTo>
                <a:lnTo>
                  <a:pt x="1934" y="1976"/>
                </a:lnTo>
                <a:lnTo>
                  <a:pt x="1931" y="1976"/>
                </a:lnTo>
                <a:lnTo>
                  <a:pt x="1930" y="1976"/>
                </a:lnTo>
                <a:lnTo>
                  <a:pt x="1929" y="1976"/>
                </a:lnTo>
                <a:lnTo>
                  <a:pt x="1928" y="1976"/>
                </a:lnTo>
                <a:lnTo>
                  <a:pt x="1927" y="1976"/>
                </a:lnTo>
                <a:lnTo>
                  <a:pt x="1923" y="1975"/>
                </a:lnTo>
                <a:lnTo>
                  <a:pt x="1922" y="1974"/>
                </a:lnTo>
                <a:lnTo>
                  <a:pt x="1921" y="1974"/>
                </a:lnTo>
                <a:lnTo>
                  <a:pt x="1920" y="1974"/>
                </a:lnTo>
                <a:lnTo>
                  <a:pt x="1911" y="1971"/>
                </a:lnTo>
                <a:lnTo>
                  <a:pt x="1910" y="1971"/>
                </a:lnTo>
                <a:lnTo>
                  <a:pt x="1910" y="1970"/>
                </a:lnTo>
                <a:lnTo>
                  <a:pt x="1908" y="1968"/>
                </a:lnTo>
                <a:lnTo>
                  <a:pt x="1902" y="1953"/>
                </a:lnTo>
                <a:lnTo>
                  <a:pt x="1899" y="1947"/>
                </a:lnTo>
                <a:lnTo>
                  <a:pt x="1894" y="1942"/>
                </a:lnTo>
                <a:lnTo>
                  <a:pt x="1878" y="1927"/>
                </a:lnTo>
                <a:lnTo>
                  <a:pt x="1877" y="1926"/>
                </a:lnTo>
                <a:lnTo>
                  <a:pt x="1871" y="1919"/>
                </a:lnTo>
                <a:lnTo>
                  <a:pt x="1869" y="1915"/>
                </a:lnTo>
                <a:lnTo>
                  <a:pt x="1868" y="1913"/>
                </a:lnTo>
                <a:lnTo>
                  <a:pt x="1867" y="1912"/>
                </a:lnTo>
                <a:lnTo>
                  <a:pt x="1866" y="1909"/>
                </a:lnTo>
                <a:lnTo>
                  <a:pt x="1865" y="1908"/>
                </a:lnTo>
                <a:lnTo>
                  <a:pt x="1865" y="1907"/>
                </a:lnTo>
                <a:lnTo>
                  <a:pt x="1860" y="1899"/>
                </a:lnTo>
                <a:lnTo>
                  <a:pt x="1853" y="1883"/>
                </a:lnTo>
                <a:lnTo>
                  <a:pt x="1851" y="1877"/>
                </a:lnTo>
                <a:lnTo>
                  <a:pt x="1850" y="1874"/>
                </a:lnTo>
                <a:lnTo>
                  <a:pt x="1848" y="1867"/>
                </a:lnTo>
                <a:lnTo>
                  <a:pt x="1847" y="1862"/>
                </a:lnTo>
                <a:lnTo>
                  <a:pt x="1843" y="1858"/>
                </a:lnTo>
                <a:lnTo>
                  <a:pt x="1836" y="1849"/>
                </a:lnTo>
                <a:lnTo>
                  <a:pt x="1833" y="1845"/>
                </a:lnTo>
                <a:lnTo>
                  <a:pt x="1831" y="1843"/>
                </a:lnTo>
                <a:lnTo>
                  <a:pt x="1822" y="1835"/>
                </a:lnTo>
                <a:lnTo>
                  <a:pt x="1817" y="1830"/>
                </a:lnTo>
                <a:lnTo>
                  <a:pt x="1816" y="1829"/>
                </a:lnTo>
                <a:lnTo>
                  <a:pt x="1809" y="1818"/>
                </a:lnTo>
                <a:lnTo>
                  <a:pt x="1797" y="1796"/>
                </a:lnTo>
                <a:lnTo>
                  <a:pt x="1794" y="1794"/>
                </a:lnTo>
                <a:lnTo>
                  <a:pt x="1794" y="1793"/>
                </a:lnTo>
                <a:lnTo>
                  <a:pt x="1790" y="1788"/>
                </a:lnTo>
                <a:lnTo>
                  <a:pt x="1782" y="1780"/>
                </a:lnTo>
                <a:lnTo>
                  <a:pt x="1776" y="1775"/>
                </a:lnTo>
                <a:lnTo>
                  <a:pt x="1773" y="1771"/>
                </a:lnTo>
                <a:lnTo>
                  <a:pt x="1771" y="1770"/>
                </a:lnTo>
                <a:lnTo>
                  <a:pt x="1766" y="1769"/>
                </a:lnTo>
                <a:lnTo>
                  <a:pt x="1765" y="1768"/>
                </a:lnTo>
                <a:lnTo>
                  <a:pt x="1763" y="1767"/>
                </a:lnTo>
                <a:lnTo>
                  <a:pt x="1759" y="1766"/>
                </a:lnTo>
                <a:lnTo>
                  <a:pt x="1757" y="1766"/>
                </a:lnTo>
                <a:lnTo>
                  <a:pt x="1755" y="1765"/>
                </a:lnTo>
                <a:lnTo>
                  <a:pt x="1753" y="1763"/>
                </a:lnTo>
                <a:lnTo>
                  <a:pt x="1749" y="1762"/>
                </a:lnTo>
                <a:lnTo>
                  <a:pt x="1745" y="1761"/>
                </a:lnTo>
                <a:lnTo>
                  <a:pt x="1742" y="1760"/>
                </a:lnTo>
                <a:lnTo>
                  <a:pt x="1740" y="1760"/>
                </a:lnTo>
                <a:lnTo>
                  <a:pt x="1738" y="1760"/>
                </a:lnTo>
                <a:lnTo>
                  <a:pt x="1737" y="1761"/>
                </a:lnTo>
                <a:lnTo>
                  <a:pt x="1736" y="1760"/>
                </a:lnTo>
                <a:lnTo>
                  <a:pt x="1735" y="1759"/>
                </a:lnTo>
                <a:lnTo>
                  <a:pt x="1731" y="1758"/>
                </a:lnTo>
                <a:lnTo>
                  <a:pt x="1728" y="1757"/>
                </a:lnTo>
                <a:lnTo>
                  <a:pt x="1723" y="1756"/>
                </a:lnTo>
                <a:lnTo>
                  <a:pt x="1721" y="1756"/>
                </a:lnTo>
                <a:lnTo>
                  <a:pt x="1720" y="1756"/>
                </a:lnTo>
                <a:lnTo>
                  <a:pt x="1719" y="1753"/>
                </a:lnTo>
                <a:lnTo>
                  <a:pt x="1714" y="1749"/>
                </a:lnTo>
                <a:lnTo>
                  <a:pt x="1711" y="1745"/>
                </a:lnTo>
                <a:lnTo>
                  <a:pt x="1706" y="1742"/>
                </a:lnTo>
                <a:lnTo>
                  <a:pt x="1704" y="1738"/>
                </a:lnTo>
                <a:lnTo>
                  <a:pt x="1702" y="1737"/>
                </a:lnTo>
                <a:lnTo>
                  <a:pt x="1698" y="1734"/>
                </a:lnTo>
                <a:lnTo>
                  <a:pt x="1693" y="1728"/>
                </a:lnTo>
                <a:lnTo>
                  <a:pt x="1688" y="1724"/>
                </a:lnTo>
                <a:lnTo>
                  <a:pt x="1684" y="1720"/>
                </a:lnTo>
                <a:lnTo>
                  <a:pt x="1681" y="1718"/>
                </a:lnTo>
                <a:lnTo>
                  <a:pt x="1681" y="1717"/>
                </a:lnTo>
                <a:lnTo>
                  <a:pt x="1681" y="1716"/>
                </a:lnTo>
                <a:lnTo>
                  <a:pt x="1679" y="1715"/>
                </a:lnTo>
                <a:lnTo>
                  <a:pt x="1676" y="1713"/>
                </a:lnTo>
                <a:lnTo>
                  <a:pt x="1672" y="1713"/>
                </a:lnTo>
                <a:lnTo>
                  <a:pt x="1664" y="1708"/>
                </a:lnTo>
                <a:lnTo>
                  <a:pt x="1659" y="1703"/>
                </a:lnTo>
                <a:lnTo>
                  <a:pt x="1658" y="1702"/>
                </a:lnTo>
                <a:lnTo>
                  <a:pt x="1656" y="1701"/>
                </a:lnTo>
                <a:lnTo>
                  <a:pt x="1654" y="1700"/>
                </a:lnTo>
                <a:lnTo>
                  <a:pt x="1654" y="1699"/>
                </a:lnTo>
                <a:lnTo>
                  <a:pt x="1656" y="1696"/>
                </a:lnTo>
                <a:lnTo>
                  <a:pt x="1656" y="1695"/>
                </a:lnTo>
                <a:lnTo>
                  <a:pt x="1653" y="1695"/>
                </a:lnTo>
                <a:lnTo>
                  <a:pt x="1652" y="1695"/>
                </a:lnTo>
                <a:lnTo>
                  <a:pt x="1651" y="1694"/>
                </a:lnTo>
                <a:lnTo>
                  <a:pt x="1650" y="1693"/>
                </a:lnTo>
                <a:lnTo>
                  <a:pt x="1647" y="1694"/>
                </a:lnTo>
                <a:lnTo>
                  <a:pt x="1645" y="1694"/>
                </a:lnTo>
                <a:lnTo>
                  <a:pt x="1644" y="1692"/>
                </a:lnTo>
                <a:lnTo>
                  <a:pt x="1643" y="1690"/>
                </a:lnTo>
                <a:lnTo>
                  <a:pt x="1642" y="1687"/>
                </a:lnTo>
                <a:lnTo>
                  <a:pt x="1639" y="1682"/>
                </a:lnTo>
                <a:lnTo>
                  <a:pt x="1639" y="1681"/>
                </a:lnTo>
                <a:lnTo>
                  <a:pt x="1638" y="1679"/>
                </a:lnTo>
                <a:lnTo>
                  <a:pt x="1637" y="1678"/>
                </a:lnTo>
                <a:lnTo>
                  <a:pt x="1635" y="1676"/>
                </a:lnTo>
                <a:lnTo>
                  <a:pt x="1634" y="1675"/>
                </a:lnTo>
                <a:lnTo>
                  <a:pt x="1632" y="1675"/>
                </a:lnTo>
                <a:lnTo>
                  <a:pt x="1627" y="1674"/>
                </a:lnTo>
                <a:lnTo>
                  <a:pt x="1625" y="1673"/>
                </a:lnTo>
                <a:lnTo>
                  <a:pt x="1620" y="1674"/>
                </a:lnTo>
                <a:lnTo>
                  <a:pt x="1617" y="1674"/>
                </a:lnTo>
                <a:lnTo>
                  <a:pt x="1613" y="1675"/>
                </a:lnTo>
                <a:lnTo>
                  <a:pt x="1610" y="1676"/>
                </a:lnTo>
                <a:lnTo>
                  <a:pt x="1608" y="1676"/>
                </a:lnTo>
                <a:lnTo>
                  <a:pt x="1604" y="1678"/>
                </a:lnTo>
                <a:lnTo>
                  <a:pt x="1603" y="1678"/>
                </a:lnTo>
                <a:lnTo>
                  <a:pt x="1601" y="1679"/>
                </a:lnTo>
                <a:lnTo>
                  <a:pt x="1587" y="1684"/>
                </a:lnTo>
                <a:lnTo>
                  <a:pt x="1584" y="1685"/>
                </a:lnTo>
                <a:lnTo>
                  <a:pt x="1575" y="1686"/>
                </a:lnTo>
                <a:lnTo>
                  <a:pt x="1564" y="1689"/>
                </a:lnTo>
                <a:lnTo>
                  <a:pt x="1557" y="1691"/>
                </a:lnTo>
                <a:lnTo>
                  <a:pt x="1556" y="1691"/>
                </a:lnTo>
                <a:lnTo>
                  <a:pt x="1555" y="1691"/>
                </a:lnTo>
                <a:lnTo>
                  <a:pt x="1539" y="1694"/>
                </a:lnTo>
                <a:lnTo>
                  <a:pt x="1529" y="1694"/>
                </a:lnTo>
                <a:lnTo>
                  <a:pt x="1520" y="1696"/>
                </a:lnTo>
                <a:lnTo>
                  <a:pt x="1511" y="1696"/>
                </a:lnTo>
                <a:lnTo>
                  <a:pt x="1511" y="1695"/>
                </a:lnTo>
                <a:lnTo>
                  <a:pt x="1508" y="1695"/>
                </a:lnTo>
                <a:lnTo>
                  <a:pt x="1499" y="1695"/>
                </a:lnTo>
                <a:lnTo>
                  <a:pt x="1497" y="1696"/>
                </a:lnTo>
                <a:lnTo>
                  <a:pt x="1490" y="1698"/>
                </a:lnTo>
                <a:lnTo>
                  <a:pt x="1482" y="1699"/>
                </a:lnTo>
                <a:lnTo>
                  <a:pt x="1478" y="1699"/>
                </a:lnTo>
                <a:lnTo>
                  <a:pt x="1466" y="1702"/>
                </a:lnTo>
                <a:lnTo>
                  <a:pt x="1462" y="1703"/>
                </a:lnTo>
                <a:lnTo>
                  <a:pt x="1454" y="1704"/>
                </a:lnTo>
                <a:lnTo>
                  <a:pt x="1442" y="1707"/>
                </a:lnTo>
                <a:lnTo>
                  <a:pt x="1437" y="1707"/>
                </a:lnTo>
                <a:lnTo>
                  <a:pt x="1429" y="1710"/>
                </a:lnTo>
                <a:lnTo>
                  <a:pt x="1423" y="1712"/>
                </a:lnTo>
                <a:lnTo>
                  <a:pt x="1409" y="1719"/>
                </a:lnTo>
                <a:lnTo>
                  <a:pt x="1397" y="1729"/>
                </a:lnTo>
                <a:lnTo>
                  <a:pt x="1391" y="1736"/>
                </a:lnTo>
                <a:lnTo>
                  <a:pt x="1386" y="1741"/>
                </a:lnTo>
                <a:lnTo>
                  <a:pt x="1389" y="1733"/>
                </a:lnTo>
                <a:lnTo>
                  <a:pt x="1388" y="1728"/>
                </a:lnTo>
                <a:lnTo>
                  <a:pt x="1386" y="1733"/>
                </a:lnTo>
                <a:lnTo>
                  <a:pt x="1383" y="1734"/>
                </a:lnTo>
                <a:lnTo>
                  <a:pt x="1367" y="1726"/>
                </a:lnTo>
                <a:lnTo>
                  <a:pt x="1371" y="1717"/>
                </a:lnTo>
                <a:lnTo>
                  <a:pt x="1371" y="1712"/>
                </a:lnTo>
                <a:lnTo>
                  <a:pt x="1341" y="1691"/>
                </a:lnTo>
                <a:lnTo>
                  <a:pt x="1299" y="1650"/>
                </a:lnTo>
                <a:lnTo>
                  <a:pt x="1294" y="1646"/>
                </a:lnTo>
                <a:lnTo>
                  <a:pt x="1290" y="1645"/>
                </a:lnTo>
                <a:lnTo>
                  <a:pt x="1287" y="1641"/>
                </a:lnTo>
                <a:lnTo>
                  <a:pt x="1283" y="1639"/>
                </a:lnTo>
                <a:lnTo>
                  <a:pt x="1280" y="1635"/>
                </a:lnTo>
                <a:lnTo>
                  <a:pt x="1276" y="1631"/>
                </a:lnTo>
                <a:lnTo>
                  <a:pt x="1273" y="1626"/>
                </a:lnTo>
                <a:lnTo>
                  <a:pt x="1272" y="1624"/>
                </a:lnTo>
                <a:lnTo>
                  <a:pt x="1270" y="1623"/>
                </a:lnTo>
                <a:lnTo>
                  <a:pt x="1264" y="1621"/>
                </a:lnTo>
                <a:lnTo>
                  <a:pt x="1259" y="1621"/>
                </a:lnTo>
                <a:lnTo>
                  <a:pt x="1258" y="1620"/>
                </a:lnTo>
                <a:lnTo>
                  <a:pt x="1256" y="1618"/>
                </a:lnTo>
                <a:lnTo>
                  <a:pt x="1255" y="1617"/>
                </a:lnTo>
                <a:lnTo>
                  <a:pt x="1255" y="1616"/>
                </a:lnTo>
                <a:lnTo>
                  <a:pt x="1255" y="1614"/>
                </a:lnTo>
                <a:lnTo>
                  <a:pt x="1255" y="1611"/>
                </a:lnTo>
                <a:lnTo>
                  <a:pt x="1254" y="1609"/>
                </a:lnTo>
                <a:lnTo>
                  <a:pt x="1250" y="1607"/>
                </a:lnTo>
                <a:lnTo>
                  <a:pt x="1244" y="1604"/>
                </a:lnTo>
                <a:lnTo>
                  <a:pt x="1237" y="1600"/>
                </a:lnTo>
                <a:lnTo>
                  <a:pt x="1233" y="1597"/>
                </a:lnTo>
                <a:lnTo>
                  <a:pt x="1229" y="1593"/>
                </a:lnTo>
                <a:lnTo>
                  <a:pt x="1228" y="1591"/>
                </a:lnTo>
                <a:lnTo>
                  <a:pt x="1225" y="1590"/>
                </a:lnTo>
                <a:lnTo>
                  <a:pt x="1222" y="1589"/>
                </a:lnTo>
                <a:lnTo>
                  <a:pt x="1216" y="1589"/>
                </a:lnTo>
                <a:lnTo>
                  <a:pt x="1215" y="1586"/>
                </a:lnTo>
                <a:lnTo>
                  <a:pt x="1214" y="1586"/>
                </a:lnTo>
                <a:lnTo>
                  <a:pt x="1212" y="1585"/>
                </a:lnTo>
                <a:lnTo>
                  <a:pt x="1206" y="1583"/>
                </a:lnTo>
                <a:lnTo>
                  <a:pt x="1205" y="1583"/>
                </a:lnTo>
                <a:lnTo>
                  <a:pt x="1202" y="1581"/>
                </a:lnTo>
                <a:lnTo>
                  <a:pt x="1201" y="1579"/>
                </a:lnTo>
                <a:lnTo>
                  <a:pt x="1199" y="1577"/>
                </a:lnTo>
                <a:lnTo>
                  <a:pt x="1196" y="1573"/>
                </a:lnTo>
                <a:lnTo>
                  <a:pt x="1192" y="1568"/>
                </a:lnTo>
                <a:lnTo>
                  <a:pt x="1188" y="1565"/>
                </a:lnTo>
                <a:lnTo>
                  <a:pt x="1182" y="1558"/>
                </a:lnTo>
                <a:lnTo>
                  <a:pt x="1181" y="1557"/>
                </a:lnTo>
                <a:lnTo>
                  <a:pt x="1173" y="1552"/>
                </a:lnTo>
                <a:lnTo>
                  <a:pt x="1172" y="1551"/>
                </a:lnTo>
                <a:lnTo>
                  <a:pt x="1170" y="1549"/>
                </a:lnTo>
                <a:lnTo>
                  <a:pt x="1169" y="1548"/>
                </a:lnTo>
                <a:lnTo>
                  <a:pt x="1146" y="1544"/>
                </a:lnTo>
                <a:lnTo>
                  <a:pt x="1142" y="1544"/>
                </a:lnTo>
                <a:lnTo>
                  <a:pt x="1138" y="1544"/>
                </a:lnTo>
                <a:lnTo>
                  <a:pt x="1137" y="1544"/>
                </a:lnTo>
                <a:lnTo>
                  <a:pt x="1134" y="1545"/>
                </a:lnTo>
                <a:lnTo>
                  <a:pt x="1133" y="1545"/>
                </a:lnTo>
                <a:lnTo>
                  <a:pt x="1127" y="1549"/>
                </a:lnTo>
                <a:lnTo>
                  <a:pt x="1117" y="1556"/>
                </a:lnTo>
                <a:lnTo>
                  <a:pt x="1099" y="1556"/>
                </a:lnTo>
                <a:lnTo>
                  <a:pt x="1082" y="1556"/>
                </a:lnTo>
                <a:lnTo>
                  <a:pt x="1067" y="1553"/>
                </a:lnTo>
                <a:lnTo>
                  <a:pt x="1057" y="1552"/>
                </a:lnTo>
                <a:lnTo>
                  <a:pt x="1057" y="1553"/>
                </a:lnTo>
                <a:lnTo>
                  <a:pt x="1051" y="1554"/>
                </a:lnTo>
                <a:lnTo>
                  <a:pt x="1051" y="1556"/>
                </a:lnTo>
                <a:lnTo>
                  <a:pt x="1048" y="1557"/>
                </a:lnTo>
                <a:lnTo>
                  <a:pt x="1047" y="1557"/>
                </a:lnTo>
                <a:lnTo>
                  <a:pt x="1044" y="1558"/>
                </a:lnTo>
                <a:lnTo>
                  <a:pt x="1043" y="1558"/>
                </a:lnTo>
                <a:lnTo>
                  <a:pt x="1042" y="1558"/>
                </a:lnTo>
                <a:lnTo>
                  <a:pt x="1041" y="1558"/>
                </a:lnTo>
                <a:lnTo>
                  <a:pt x="1040" y="1558"/>
                </a:lnTo>
                <a:lnTo>
                  <a:pt x="1039" y="1558"/>
                </a:lnTo>
                <a:lnTo>
                  <a:pt x="1038" y="1558"/>
                </a:lnTo>
                <a:lnTo>
                  <a:pt x="1037" y="1558"/>
                </a:lnTo>
                <a:lnTo>
                  <a:pt x="1035" y="1559"/>
                </a:lnTo>
                <a:lnTo>
                  <a:pt x="1034" y="1559"/>
                </a:lnTo>
                <a:lnTo>
                  <a:pt x="1034" y="1558"/>
                </a:lnTo>
                <a:lnTo>
                  <a:pt x="1033" y="1558"/>
                </a:lnTo>
                <a:lnTo>
                  <a:pt x="1032" y="1558"/>
                </a:lnTo>
                <a:lnTo>
                  <a:pt x="1031" y="1558"/>
                </a:lnTo>
                <a:lnTo>
                  <a:pt x="1031" y="1557"/>
                </a:lnTo>
                <a:lnTo>
                  <a:pt x="1027" y="1554"/>
                </a:lnTo>
                <a:lnTo>
                  <a:pt x="1026" y="1556"/>
                </a:lnTo>
                <a:lnTo>
                  <a:pt x="1026" y="1554"/>
                </a:lnTo>
                <a:lnTo>
                  <a:pt x="1020" y="1551"/>
                </a:lnTo>
                <a:lnTo>
                  <a:pt x="1018" y="1551"/>
                </a:lnTo>
                <a:lnTo>
                  <a:pt x="1018" y="1552"/>
                </a:lnTo>
                <a:lnTo>
                  <a:pt x="1017" y="1551"/>
                </a:lnTo>
                <a:lnTo>
                  <a:pt x="1014" y="1551"/>
                </a:lnTo>
                <a:lnTo>
                  <a:pt x="1013" y="1552"/>
                </a:lnTo>
                <a:lnTo>
                  <a:pt x="1012" y="1551"/>
                </a:lnTo>
                <a:lnTo>
                  <a:pt x="1011" y="1551"/>
                </a:lnTo>
                <a:lnTo>
                  <a:pt x="1009" y="1551"/>
                </a:lnTo>
                <a:lnTo>
                  <a:pt x="1008" y="1551"/>
                </a:lnTo>
                <a:lnTo>
                  <a:pt x="1006" y="1551"/>
                </a:lnTo>
                <a:lnTo>
                  <a:pt x="1006" y="1550"/>
                </a:lnTo>
                <a:lnTo>
                  <a:pt x="1005" y="1550"/>
                </a:lnTo>
                <a:lnTo>
                  <a:pt x="1005" y="1549"/>
                </a:lnTo>
                <a:lnTo>
                  <a:pt x="1004" y="1548"/>
                </a:lnTo>
                <a:lnTo>
                  <a:pt x="1004" y="1547"/>
                </a:lnTo>
                <a:lnTo>
                  <a:pt x="1003" y="1545"/>
                </a:lnTo>
                <a:lnTo>
                  <a:pt x="1000" y="1541"/>
                </a:lnTo>
                <a:lnTo>
                  <a:pt x="1000" y="1540"/>
                </a:lnTo>
                <a:lnTo>
                  <a:pt x="999" y="1539"/>
                </a:lnTo>
                <a:lnTo>
                  <a:pt x="998" y="1537"/>
                </a:lnTo>
                <a:lnTo>
                  <a:pt x="997" y="1537"/>
                </a:lnTo>
                <a:lnTo>
                  <a:pt x="992" y="1533"/>
                </a:lnTo>
                <a:lnTo>
                  <a:pt x="991" y="1532"/>
                </a:lnTo>
                <a:lnTo>
                  <a:pt x="990" y="1532"/>
                </a:lnTo>
                <a:lnTo>
                  <a:pt x="989" y="1530"/>
                </a:lnTo>
                <a:lnTo>
                  <a:pt x="988" y="1530"/>
                </a:lnTo>
                <a:lnTo>
                  <a:pt x="987" y="1530"/>
                </a:lnTo>
                <a:lnTo>
                  <a:pt x="987" y="1528"/>
                </a:lnTo>
                <a:lnTo>
                  <a:pt x="986" y="1527"/>
                </a:lnTo>
                <a:lnTo>
                  <a:pt x="985" y="1527"/>
                </a:lnTo>
                <a:lnTo>
                  <a:pt x="985" y="1526"/>
                </a:lnTo>
                <a:lnTo>
                  <a:pt x="983" y="1526"/>
                </a:lnTo>
                <a:lnTo>
                  <a:pt x="982" y="1526"/>
                </a:lnTo>
                <a:lnTo>
                  <a:pt x="982" y="1525"/>
                </a:lnTo>
                <a:lnTo>
                  <a:pt x="981" y="1524"/>
                </a:lnTo>
                <a:lnTo>
                  <a:pt x="980" y="1524"/>
                </a:lnTo>
                <a:lnTo>
                  <a:pt x="979" y="1523"/>
                </a:lnTo>
                <a:lnTo>
                  <a:pt x="978" y="1520"/>
                </a:lnTo>
                <a:lnTo>
                  <a:pt x="977" y="1519"/>
                </a:lnTo>
                <a:lnTo>
                  <a:pt x="974" y="1517"/>
                </a:lnTo>
                <a:lnTo>
                  <a:pt x="972" y="1516"/>
                </a:lnTo>
                <a:lnTo>
                  <a:pt x="971" y="1515"/>
                </a:lnTo>
                <a:lnTo>
                  <a:pt x="970" y="1514"/>
                </a:lnTo>
                <a:lnTo>
                  <a:pt x="969" y="1512"/>
                </a:lnTo>
                <a:lnTo>
                  <a:pt x="968" y="1511"/>
                </a:lnTo>
                <a:lnTo>
                  <a:pt x="966" y="1511"/>
                </a:lnTo>
                <a:lnTo>
                  <a:pt x="966" y="1510"/>
                </a:lnTo>
                <a:lnTo>
                  <a:pt x="964" y="1509"/>
                </a:lnTo>
                <a:lnTo>
                  <a:pt x="962" y="1507"/>
                </a:lnTo>
                <a:lnTo>
                  <a:pt x="960" y="1506"/>
                </a:lnTo>
                <a:lnTo>
                  <a:pt x="958" y="1505"/>
                </a:lnTo>
                <a:lnTo>
                  <a:pt x="956" y="1505"/>
                </a:lnTo>
                <a:lnTo>
                  <a:pt x="955" y="1506"/>
                </a:lnTo>
                <a:lnTo>
                  <a:pt x="954" y="1506"/>
                </a:lnTo>
                <a:lnTo>
                  <a:pt x="952" y="1506"/>
                </a:lnTo>
                <a:lnTo>
                  <a:pt x="951" y="1507"/>
                </a:lnTo>
                <a:lnTo>
                  <a:pt x="948" y="1507"/>
                </a:lnTo>
                <a:lnTo>
                  <a:pt x="946" y="1506"/>
                </a:lnTo>
                <a:lnTo>
                  <a:pt x="944" y="1505"/>
                </a:lnTo>
                <a:lnTo>
                  <a:pt x="944" y="1503"/>
                </a:lnTo>
                <a:lnTo>
                  <a:pt x="944" y="1502"/>
                </a:lnTo>
                <a:lnTo>
                  <a:pt x="943" y="1502"/>
                </a:lnTo>
                <a:lnTo>
                  <a:pt x="943" y="1501"/>
                </a:lnTo>
                <a:lnTo>
                  <a:pt x="942" y="1500"/>
                </a:lnTo>
                <a:lnTo>
                  <a:pt x="939" y="1499"/>
                </a:lnTo>
                <a:lnTo>
                  <a:pt x="938" y="1498"/>
                </a:lnTo>
                <a:lnTo>
                  <a:pt x="937" y="1497"/>
                </a:lnTo>
                <a:lnTo>
                  <a:pt x="935" y="1497"/>
                </a:lnTo>
                <a:lnTo>
                  <a:pt x="934" y="1497"/>
                </a:lnTo>
                <a:lnTo>
                  <a:pt x="932" y="1497"/>
                </a:lnTo>
                <a:lnTo>
                  <a:pt x="931" y="1497"/>
                </a:lnTo>
                <a:lnTo>
                  <a:pt x="927" y="1495"/>
                </a:lnTo>
                <a:lnTo>
                  <a:pt x="923" y="1495"/>
                </a:lnTo>
                <a:lnTo>
                  <a:pt x="922" y="1495"/>
                </a:lnTo>
                <a:lnTo>
                  <a:pt x="920" y="1495"/>
                </a:lnTo>
                <a:lnTo>
                  <a:pt x="918" y="1493"/>
                </a:lnTo>
                <a:lnTo>
                  <a:pt x="916" y="1493"/>
                </a:lnTo>
                <a:lnTo>
                  <a:pt x="911" y="1491"/>
                </a:lnTo>
                <a:lnTo>
                  <a:pt x="910" y="1490"/>
                </a:lnTo>
                <a:lnTo>
                  <a:pt x="909" y="1491"/>
                </a:lnTo>
                <a:lnTo>
                  <a:pt x="909" y="1490"/>
                </a:lnTo>
                <a:lnTo>
                  <a:pt x="908" y="1490"/>
                </a:lnTo>
                <a:lnTo>
                  <a:pt x="906" y="1490"/>
                </a:lnTo>
                <a:lnTo>
                  <a:pt x="904" y="1487"/>
                </a:lnTo>
                <a:lnTo>
                  <a:pt x="901" y="1487"/>
                </a:lnTo>
                <a:lnTo>
                  <a:pt x="900" y="1487"/>
                </a:lnTo>
                <a:lnTo>
                  <a:pt x="897" y="1486"/>
                </a:lnTo>
                <a:lnTo>
                  <a:pt x="897" y="1487"/>
                </a:lnTo>
                <a:lnTo>
                  <a:pt x="896" y="1487"/>
                </a:lnTo>
                <a:lnTo>
                  <a:pt x="896" y="1486"/>
                </a:lnTo>
                <a:lnTo>
                  <a:pt x="895" y="1486"/>
                </a:lnTo>
                <a:lnTo>
                  <a:pt x="894" y="1486"/>
                </a:lnTo>
                <a:lnTo>
                  <a:pt x="894" y="1487"/>
                </a:lnTo>
                <a:lnTo>
                  <a:pt x="892" y="1485"/>
                </a:lnTo>
                <a:lnTo>
                  <a:pt x="891" y="1485"/>
                </a:lnTo>
                <a:lnTo>
                  <a:pt x="887" y="1485"/>
                </a:lnTo>
                <a:lnTo>
                  <a:pt x="886" y="1485"/>
                </a:lnTo>
                <a:lnTo>
                  <a:pt x="885" y="1486"/>
                </a:lnTo>
                <a:lnTo>
                  <a:pt x="883" y="1486"/>
                </a:lnTo>
                <a:lnTo>
                  <a:pt x="882" y="1486"/>
                </a:lnTo>
                <a:lnTo>
                  <a:pt x="882" y="1485"/>
                </a:lnTo>
                <a:lnTo>
                  <a:pt x="882" y="1484"/>
                </a:lnTo>
                <a:lnTo>
                  <a:pt x="882" y="1483"/>
                </a:lnTo>
                <a:lnTo>
                  <a:pt x="880" y="1482"/>
                </a:lnTo>
                <a:lnTo>
                  <a:pt x="879" y="1482"/>
                </a:lnTo>
                <a:lnTo>
                  <a:pt x="878" y="1482"/>
                </a:lnTo>
                <a:lnTo>
                  <a:pt x="877" y="1481"/>
                </a:lnTo>
                <a:lnTo>
                  <a:pt x="877" y="1480"/>
                </a:lnTo>
                <a:lnTo>
                  <a:pt x="877" y="1478"/>
                </a:lnTo>
                <a:lnTo>
                  <a:pt x="878" y="1478"/>
                </a:lnTo>
                <a:lnTo>
                  <a:pt x="878" y="1477"/>
                </a:lnTo>
                <a:lnTo>
                  <a:pt x="878" y="1475"/>
                </a:lnTo>
                <a:lnTo>
                  <a:pt x="877" y="1474"/>
                </a:lnTo>
                <a:lnTo>
                  <a:pt x="876" y="1473"/>
                </a:lnTo>
                <a:lnTo>
                  <a:pt x="874" y="1472"/>
                </a:lnTo>
                <a:lnTo>
                  <a:pt x="873" y="1472"/>
                </a:lnTo>
                <a:lnTo>
                  <a:pt x="869" y="1469"/>
                </a:lnTo>
                <a:lnTo>
                  <a:pt x="867" y="1469"/>
                </a:lnTo>
                <a:lnTo>
                  <a:pt x="866" y="1468"/>
                </a:lnTo>
                <a:lnTo>
                  <a:pt x="863" y="1468"/>
                </a:lnTo>
                <a:lnTo>
                  <a:pt x="860" y="1466"/>
                </a:lnTo>
                <a:lnTo>
                  <a:pt x="859" y="1466"/>
                </a:lnTo>
                <a:lnTo>
                  <a:pt x="857" y="1465"/>
                </a:lnTo>
                <a:lnTo>
                  <a:pt x="854" y="1462"/>
                </a:lnTo>
                <a:lnTo>
                  <a:pt x="852" y="1461"/>
                </a:lnTo>
                <a:lnTo>
                  <a:pt x="850" y="1460"/>
                </a:lnTo>
                <a:lnTo>
                  <a:pt x="848" y="1460"/>
                </a:lnTo>
                <a:lnTo>
                  <a:pt x="845" y="1460"/>
                </a:lnTo>
                <a:lnTo>
                  <a:pt x="844" y="1460"/>
                </a:lnTo>
                <a:lnTo>
                  <a:pt x="841" y="1457"/>
                </a:lnTo>
                <a:lnTo>
                  <a:pt x="840" y="1457"/>
                </a:lnTo>
                <a:lnTo>
                  <a:pt x="837" y="1457"/>
                </a:lnTo>
                <a:lnTo>
                  <a:pt x="836" y="1457"/>
                </a:lnTo>
                <a:lnTo>
                  <a:pt x="834" y="1456"/>
                </a:lnTo>
                <a:lnTo>
                  <a:pt x="833" y="1456"/>
                </a:lnTo>
                <a:lnTo>
                  <a:pt x="831" y="1456"/>
                </a:lnTo>
                <a:lnTo>
                  <a:pt x="830" y="1456"/>
                </a:lnTo>
                <a:lnTo>
                  <a:pt x="828" y="1455"/>
                </a:lnTo>
                <a:lnTo>
                  <a:pt x="827" y="1453"/>
                </a:lnTo>
                <a:lnTo>
                  <a:pt x="826" y="1453"/>
                </a:lnTo>
                <a:lnTo>
                  <a:pt x="825" y="1453"/>
                </a:lnTo>
                <a:lnTo>
                  <a:pt x="820" y="1452"/>
                </a:lnTo>
                <a:lnTo>
                  <a:pt x="818" y="1453"/>
                </a:lnTo>
                <a:lnTo>
                  <a:pt x="817" y="1453"/>
                </a:lnTo>
                <a:lnTo>
                  <a:pt x="818" y="1452"/>
                </a:lnTo>
                <a:lnTo>
                  <a:pt x="818" y="1451"/>
                </a:lnTo>
                <a:lnTo>
                  <a:pt x="811" y="1445"/>
                </a:lnTo>
                <a:lnTo>
                  <a:pt x="810" y="1445"/>
                </a:lnTo>
                <a:lnTo>
                  <a:pt x="809" y="1445"/>
                </a:lnTo>
                <a:lnTo>
                  <a:pt x="809" y="1444"/>
                </a:lnTo>
                <a:lnTo>
                  <a:pt x="809" y="1443"/>
                </a:lnTo>
                <a:lnTo>
                  <a:pt x="808" y="1442"/>
                </a:lnTo>
                <a:lnTo>
                  <a:pt x="808" y="1441"/>
                </a:lnTo>
                <a:lnTo>
                  <a:pt x="807" y="1441"/>
                </a:lnTo>
                <a:lnTo>
                  <a:pt x="806" y="1441"/>
                </a:lnTo>
                <a:lnTo>
                  <a:pt x="806" y="1439"/>
                </a:lnTo>
                <a:lnTo>
                  <a:pt x="805" y="1439"/>
                </a:lnTo>
                <a:lnTo>
                  <a:pt x="804" y="1438"/>
                </a:lnTo>
                <a:lnTo>
                  <a:pt x="804" y="1436"/>
                </a:lnTo>
                <a:lnTo>
                  <a:pt x="804" y="1435"/>
                </a:lnTo>
                <a:lnTo>
                  <a:pt x="802" y="1434"/>
                </a:lnTo>
                <a:lnTo>
                  <a:pt x="801" y="1433"/>
                </a:lnTo>
                <a:lnTo>
                  <a:pt x="801" y="1432"/>
                </a:lnTo>
                <a:lnTo>
                  <a:pt x="800" y="1431"/>
                </a:lnTo>
                <a:lnTo>
                  <a:pt x="799" y="1430"/>
                </a:lnTo>
                <a:lnTo>
                  <a:pt x="798" y="1430"/>
                </a:lnTo>
                <a:lnTo>
                  <a:pt x="797" y="1427"/>
                </a:lnTo>
                <a:lnTo>
                  <a:pt x="796" y="1427"/>
                </a:lnTo>
                <a:lnTo>
                  <a:pt x="796" y="1426"/>
                </a:lnTo>
                <a:lnTo>
                  <a:pt x="794" y="1423"/>
                </a:lnTo>
                <a:lnTo>
                  <a:pt x="793" y="1420"/>
                </a:lnTo>
                <a:lnTo>
                  <a:pt x="792" y="1419"/>
                </a:lnTo>
                <a:lnTo>
                  <a:pt x="792" y="1418"/>
                </a:lnTo>
                <a:lnTo>
                  <a:pt x="790" y="1416"/>
                </a:lnTo>
                <a:lnTo>
                  <a:pt x="789" y="1416"/>
                </a:lnTo>
                <a:lnTo>
                  <a:pt x="788" y="1414"/>
                </a:lnTo>
                <a:lnTo>
                  <a:pt x="787" y="1414"/>
                </a:lnTo>
                <a:lnTo>
                  <a:pt x="784" y="1413"/>
                </a:lnTo>
                <a:lnTo>
                  <a:pt x="783" y="1411"/>
                </a:lnTo>
                <a:lnTo>
                  <a:pt x="782" y="1411"/>
                </a:lnTo>
                <a:lnTo>
                  <a:pt x="781" y="1411"/>
                </a:lnTo>
                <a:lnTo>
                  <a:pt x="780" y="1410"/>
                </a:lnTo>
                <a:lnTo>
                  <a:pt x="779" y="1409"/>
                </a:lnTo>
                <a:lnTo>
                  <a:pt x="776" y="1409"/>
                </a:lnTo>
                <a:lnTo>
                  <a:pt x="776" y="1408"/>
                </a:lnTo>
                <a:lnTo>
                  <a:pt x="775" y="1408"/>
                </a:lnTo>
                <a:lnTo>
                  <a:pt x="773" y="1407"/>
                </a:lnTo>
                <a:lnTo>
                  <a:pt x="773" y="1406"/>
                </a:lnTo>
                <a:lnTo>
                  <a:pt x="772" y="1405"/>
                </a:lnTo>
                <a:lnTo>
                  <a:pt x="771" y="1402"/>
                </a:lnTo>
                <a:lnTo>
                  <a:pt x="771" y="1401"/>
                </a:lnTo>
                <a:lnTo>
                  <a:pt x="770" y="1400"/>
                </a:lnTo>
                <a:lnTo>
                  <a:pt x="768" y="1399"/>
                </a:lnTo>
                <a:lnTo>
                  <a:pt x="767" y="1399"/>
                </a:lnTo>
                <a:lnTo>
                  <a:pt x="766" y="1399"/>
                </a:lnTo>
                <a:lnTo>
                  <a:pt x="765" y="1399"/>
                </a:lnTo>
                <a:lnTo>
                  <a:pt x="764" y="1399"/>
                </a:lnTo>
                <a:lnTo>
                  <a:pt x="763" y="1398"/>
                </a:lnTo>
                <a:lnTo>
                  <a:pt x="763" y="1397"/>
                </a:lnTo>
                <a:lnTo>
                  <a:pt x="759" y="1394"/>
                </a:lnTo>
                <a:lnTo>
                  <a:pt x="757" y="1394"/>
                </a:lnTo>
                <a:lnTo>
                  <a:pt x="755" y="1393"/>
                </a:lnTo>
                <a:lnTo>
                  <a:pt x="754" y="1392"/>
                </a:lnTo>
                <a:lnTo>
                  <a:pt x="754" y="1391"/>
                </a:lnTo>
                <a:lnTo>
                  <a:pt x="753" y="1390"/>
                </a:lnTo>
                <a:lnTo>
                  <a:pt x="751" y="1389"/>
                </a:lnTo>
                <a:lnTo>
                  <a:pt x="751" y="1386"/>
                </a:lnTo>
                <a:lnTo>
                  <a:pt x="750" y="1386"/>
                </a:lnTo>
                <a:lnTo>
                  <a:pt x="749" y="1386"/>
                </a:lnTo>
                <a:lnTo>
                  <a:pt x="749" y="1385"/>
                </a:lnTo>
                <a:lnTo>
                  <a:pt x="748" y="1384"/>
                </a:lnTo>
                <a:lnTo>
                  <a:pt x="748" y="1383"/>
                </a:lnTo>
                <a:lnTo>
                  <a:pt x="747" y="1382"/>
                </a:lnTo>
                <a:lnTo>
                  <a:pt x="747" y="1381"/>
                </a:lnTo>
                <a:lnTo>
                  <a:pt x="747" y="1380"/>
                </a:lnTo>
                <a:lnTo>
                  <a:pt x="747" y="1377"/>
                </a:lnTo>
                <a:lnTo>
                  <a:pt x="746" y="1376"/>
                </a:lnTo>
                <a:lnTo>
                  <a:pt x="744" y="1372"/>
                </a:lnTo>
                <a:lnTo>
                  <a:pt x="742" y="1370"/>
                </a:lnTo>
                <a:lnTo>
                  <a:pt x="741" y="1369"/>
                </a:lnTo>
                <a:lnTo>
                  <a:pt x="741" y="1368"/>
                </a:lnTo>
                <a:lnTo>
                  <a:pt x="741" y="1367"/>
                </a:lnTo>
                <a:lnTo>
                  <a:pt x="737" y="1361"/>
                </a:lnTo>
                <a:lnTo>
                  <a:pt x="737" y="1359"/>
                </a:lnTo>
                <a:lnTo>
                  <a:pt x="736" y="1359"/>
                </a:lnTo>
                <a:lnTo>
                  <a:pt x="735" y="1358"/>
                </a:lnTo>
                <a:lnTo>
                  <a:pt x="735" y="1357"/>
                </a:lnTo>
                <a:lnTo>
                  <a:pt x="735" y="1356"/>
                </a:lnTo>
                <a:lnTo>
                  <a:pt x="733" y="1356"/>
                </a:lnTo>
                <a:lnTo>
                  <a:pt x="733" y="1355"/>
                </a:lnTo>
                <a:lnTo>
                  <a:pt x="732" y="1353"/>
                </a:lnTo>
                <a:lnTo>
                  <a:pt x="731" y="1349"/>
                </a:lnTo>
                <a:lnTo>
                  <a:pt x="730" y="1346"/>
                </a:lnTo>
                <a:lnTo>
                  <a:pt x="729" y="1346"/>
                </a:lnTo>
                <a:lnTo>
                  <a:pt x="721" y="1331"/>
                </a:lnTo>
                <a:lnTo>
                  <a:pt x="718" y="1325"/>
                </a:lnTo>
                <a:lnTo>
                  <a:pt x="716" y="1322"/>
                </a:lnTo>
                <a:lnTo>
                  <a:pt x="715" y="1321"/>
                </a:lnTo>
                <a:lnTo>
                  <a:pt x="713" y="1317"/>
                </a:lnTo>
                <a:lnTo>
                  <a:pt x="707" y="1311"/>
                </a:lnTo>
                <a:lnTo>
                  <a:pt x="703" y="1306"/>
                </a:lnTo>
                <a:lnTo>
                  <a:pt x="692" y="1296"/>
                </a:lnTo>
                <a:lnTo>
                  <a:pt x="687" y="1290"/>
                </a:lnTo>
                <a:lnTo>
                  <a:pt x="686" y="1288"/>
                </a:lnTo>
                <a:lnTo>
                  <a:pt x="685" y="1286"/>
                </a:lnTo>
                <a:lnTo>
                  <a:pt x="684" y="1285"/>
                </a:lnTo>
                <a:lnTo>
                  <a:pt x="684" y="1283"/>
                </a:lnTo>
                <a:lnTo>
                  <a:pt x="682" y="1281"/>
                </a:lnTo>
                <a:lnTo>
                  <a:pt x="680" y="1273"/>
                </a:lnTo>
                <a:lnTo>
                  <a:pt x="680" y="1272"/>
                </a:lnTo>
                <a:lnTo>
                  <a:pt x="680" y="1269"/>
                </a:lnTo>
                <a:lnTo>
                  <a:pt x="678" y="1268"/>
                </a:lnTo>
                <a:lnTo>
                  <a:pt x="678" y="1267"/>
                </a:lnTo>
                <a:lnTo>
                  <a:pt x="677" y="1267"/>
                </a:lnTo>
                <a:lnTo>
                  <a:pt x="677" y="1266"/>
                </a:lnTo>
                <a:lnTo>
                  <a:pt x="673" y="1265"/>
                </a:lnTo>
                <a:lnTo>
                  <a:pt x="669" y="1263"/>
                </a:lnTo>
                <a:lnTo>
                  <a:pt x="668" y="1260"/>
                </a:lnTo>
                <a:lnTo>
                  <a:pt x="666" y="1257"/>
                </a:lnTo>
                <a:lnTo>
                  <a:pt x="666" y="1255"/>
                </a:lnTo>
                <a:lnTo>
                  <a:pt x="667" y="1250"/>
                </a:lnTo>
                <a:lnTo>
                  <a:pt x="667" y="1249"/>
                </a:lnTo>
                <a:lnTo>
                  <a:pt x="667" y="1248"/>
                </a:lnTo>
                <a:lnTo>
                  <a:pt x="663" y="1247"/>
                </a:lnTo>
                <a:lnTo>
                  <a:pt x="655" y="1242"/>
                </a:lnTo>
                <a:lnTo>
                  <a:pt x="653" y="1242"/>
                </a:lnTo>
                <a:lnTo>
                  <a:pt x="652" y="1242"/>
                </a:lnTo>
                <a:lnTo>
                  <a:pt x="643" y="1243"/>
                </a:lnTo>
                <a:lnTo>
                  <a:pt x="639" y="1243"/>
                </a:lnTo>
                <a:lnTo>
                  <a:pt x="638" y="1242"/>
                </a:lnTo>
                <a:lnTo>
                  <a:pt x="635" y="1240"/>
                </a:lnTo>
                <a:lnTo>
                  <a:pt x="634" y="1240"/>
                </a:lnTo>
                <a:lnTo>
                  <a:pt x="625" y="1233"/>
                </a:lnTo>
                <a:lnTo>
                  <a:pt x="616" y="1229"/>
                </a:lnTo>
                <a:lnTo>
                  <a:pt x="612" y="1227"/>
                </a:lnTo>
                <a:lnTo>
                  <a:pt x="612" y="1226"/>
                </a:lnTo>
                <a:lnTo>
                  <a:pt x="612" y="1225"/>
                </a:lnTo>
                <a:lnTo>
                  <a:pt x="613" y="1222"/>
                </a:lnTo>
                <a:lnTo>
                  <a:pt x="615" y="1221"/>
                </a:lnTo>
                <a:lnTo>
                  <a:pt x="615" y="1219"/>
                </a:lnTo>
                <a:lnTo>
                  <a:pt x="613" y="1219"/>
                </a:lnTo>
                <a:lnTo>
                  <a:pt x="612" y="1219"/>
                </a:lnTo>
                <a:lnTo>
                  <a:pt x="610" y="1223"/>
                </a:lnTo>
                <a:lnTo>
                  <a:pt x="607" y="1224"/>
                </a:lnTo>
                <a:lnTo>
                  <a:pt x="604" y="1223"/>
                </a:lnTo>
                <a:lnTo>
                  <a:pt x="600" y="1221"/>
                </a:lnTo>
                <a:lnTo>
                  <a:pt x="598" y="1219"/>
                </a:lnTo>
                <a:lnTo>
                  <a:pt x="596" y="1218"/>
                </a:lnTo>
                <a:lnTo>
                  <a:pt x="596" y="1217"/>
                </a:lnTo>
                <a:lnTo>
                  <a:pt x="595" y="1217"/>
                </a:lnTo>
                <a:lnTo>
                  <a:pt x="593" y="1216"/>
                </a:lnTo>
                <a:lnTo>
                  <a:pt x="585" y="1211"/>
                </a:lnTo>
                <a:lnTo>
                  <a:pt x="574" y="1206"/>
                </a:lnTo>
                <a:lnTo>
                  <a:pt x="572" y="1204"/>
                </a:lnTo>
                <a:lnTo>
                  <a:pt x="570" y="1204"/>
                </a:lnTo>
                <a:lnTo>
                  <a:pt x="570" y="1202"/>
                </a:lnTo>
                <a:lnTo>
                  <a:pt x="565" y="1199"/>
                </a:lnTo>
                <a:lnTo>
                  <a:pt x="564" y="1198"/>
                </a:lnTo>
                <a:lnTo>
                  <a:pt x="563" y="1197"/>
                </a:lnTo>
                <a:lnTo>
                  <a:pt x="564" y="1196"/>
                </a:lnTo>
                <a:lnTo>
                  <a:pt x="566" y="1194"/>
                </a:lnTo>
                <a:lnTo>
                  <a:pt x="567" y="1193"/>
                </a:lnTo>
                <a:lnTo>
                  <a:pt x="567" y="1192"/>
                </a:lnTo>
                <a:lnTo>
                  <a:pt x="565" y="1192"/>
                </a:lnTo>
                <a:lnTo>
                  <a:pt x="563" y="1193"/>
                </a:lnTo>
                <a:lnTo>
                  <a:pt x="561" y="1194"/>
                </a:lnTo>
                <a:lnTo>
                  <a:pt x="560" y="1196"/>
                </a:lnTo>
                <a:lnTo>
                  <a:pt x="559" y="1196"/>
                </a:lnTo>
                <a:lnTo>
                  <a:pt x="558" y="1196"/>
                </a:lnTo>
                <a:lnTo>
                  <a:pt x="555" y="1193"/>
                </a:lnTo>
                <a:lnTo>
                  <a:pt x="544" y="1182"/>
                </a:lnTo>
                <a:lnTo>
                  <a:pt x="538" y="1175"/>
                </a:lnTo>
                <a:lnTo>
                  <a:pt x="535" y="1172"/>
                </a:lnTo>
                <a:lnTo>
                  <a:pt x="534" y="1166"/>
                </a:lnTo>
                <a:lnTo>
                  <a:pt x="534" y="1165"/>
                </a:lnTo>
                <a:lnTo>
                  <a:pt x="534" y="1164"/>
                </a:lnTo>
                <a:lnTo>
                  <a:pt x="533" y="1163"/>
                </a:lnTo>
                <a:lnTo>
                  <a:pt x="532" y="1163"/>
                </a:lnTo>
                <a:lnTo>
                  <a:pt x="531" y="1163"/>
                </a:lnTo>
                <a:lnTo>
                  <a:pt x="526" y="1159"/>
                </a:lnTo>
                <a:lnTo>
                  <a:pt x="525" y="1159"/>
                </a:lnTo>
                <a:lnTo>
                  <a:pt x="520" y="1155"/>
                </a:lnTo>
                <a:lnTo>
                  <a:pt x="516" y="1150"/>
                </a:lnTo>
                <a:lnTo>
                  <a:pt x="515" y="1149"/>
                </a:lnTo>
                <a:lnTo>
                  <a:pt x="513" y="1148"/>
                </a:lnTo>
                <a:lnTo>
                  <a:pt x="511" y="1147"/>
                </a:lnTo>
                <a:lnTo>
                  <a:pt x="509" y="1146"/>
                </a:lnTo>
                <a:lnTo>
                  <a:pt x="507" y="1144"/>
                </a:lnTo>
                <a:lnTo>
                  <a:pt x="507" y="1143"/>
                </a:lnTo>
                <a:lnTo>
                  <a:pt x="506" y="1142"/>
                </a:lnTo>
                <a:lnTo>
                  <a:pt x="505" y="1141"/>
                </a:lnTo>
                <a:lnTo>
                  <a:pt x="504" y="1141"/>
                </a:lnTo>
                <a:lnTo>
                  <a:pt x="503" y="1142"/>
                </a:lnTo>
                <a:lnTo>
                  <a:pt x="501" y="1142"/>
                </a:lnTo>
                <a:lnTo>
                  <a:pt x="498" y="1141"/>
                </a:lnTo>
                <a:lnTo>
                  <a:pt x="495" y="1140"/>
                </a:lnTo>
                <a:lnTo>
                  <a:pt x="491" y="1138"/>
                </a:lnTo>
                <a:lnTo>
                  <a:pt x="482" y="1131"/>
                </a:lnTo>
                <a:lnTo>
                  <a:pt x="471" y="1126"/>
                </a:lnTo>
                <a:lnTo>
                  <a:pt x="470" y="1125"/>
                </a:lnTo>
                <a:lnTo>
                  <a:pt x="461" y="1120"/>
                </a:lnTo>
                <a:lnTo>
                  <a:pt x="458" y="1117"/>
                </a:lnTo>
                <a:lnTo>
                  <a:pt x="451" y="1113"/>
                </a:lnTo>
                <a:lnTo>
                  <a:pt x="451" y="1112"/>
                </a:lnTo>
                <a:lnTo>
                  <a:pt x="447" y="1110"/>
                </a:lnTo>
                <a:lnTo>
                  <a:pt x="443" y="1106"/>
                </a:lnTo>
                <a:lnTo>
                  <a:pt x="430" y="1093"/>
                </a:lnTo>
                <a:lnTo>
                  <a:pt x="427" y="1091"/>
                </a:lnTo>
                <a:lnTo>
                  <a:pt x="426" y="1089"/>
                </a:lnTo>
                <a:lnTo>
                  <a:pt x="423" y="1088"/>
                </a:lnTo>
                <a:lnTo>
                  <a:pt x="419" y="1087"/>
                </a:lnTo>
                <a:lnTo>
                  <a:pt x="418" y="1085"/>
                </a:lnTo>
                <a:lnTo>
                  <a:pt x="409" y="1080"/>
                </a:lnTo>
                <a:lnTo>
                  <a:pt x="406" y="1079"/>
                </a:lnTo>
                <a:lnTo>
                  <a:pt x="395" y="1072"/>
                </a:lnTo>
                <a:lnTo>
                  <a:pt x="391" y="1070"/>
                </a:lnTo>
                <a:lnTo>
                  <a:pt x="389" y="1068"/>
                </a:lnTo>
                <a:lnTo>
                  <a:pt x="377" y="1060"/>
                </a:lnTo>
                <a:lnTo>
                  <a:pt x="374" y="1057"/>
                </a:lnTo>
                <a:lnTo>
                  <a:pt x="373" y="1055"/>
                </a:lnTo>
                <a:lnTo>
                  <a:pt x="368" y="1051"/>
                </a:lnTo>
                <a:lnTo>
                  <a:pt x="359" y="1048"/>
                </a:lnTo>
                <a:lnTo>
                  <a:pt x="344" y="1043"/>
                </a:lnTo>
                <a:lnTo>
                  <a:pt x="336" y="1039"/>
                </a:lnTo>
                <a:lnTo>
                  <a:pt x="333" y="1037"/>
                </a:lnTo>
                <a:lnTo>
                  <a:pt x="328" y="1034"/>
                </a:lnTo>
                <a:lnTo>
                  <a:pt x="322" y="1029"/>
                </a:lnTo>
                <a:lnTo>
                  <a:pt x="318" y="1026"/>
                </a:lnTo>
                <a:lnTo>
                  <a:pt x="316" y="1021"/>
                </a:lnTo>
                <a:lnTo>
                  <a:pt x="316" y="1020"/>
                </a:lnTo>
                <a:lnTo>
                  <a:pt x="316" y="1017"/>
                </a:lnTo>
                <a:lnTo>
                  <a:pt x="316" y="1016"/>
                </a:lnTo>
                <a:lnTo>
                  <a:pt x="317" y="1014"/>
                </a:lnTo>
                <a:lnTo>
                  <a:pt x="318" y="1010"/>
                </a:lnTo>
                <a:lnTo>
                  <a:pt x="319" y="1004"/>
                </a:lnTo>
                <a:lnTo>
                  <a:pt x="320" y="1000"/>
                </a:lnTo>
                <a:lnTo>
                  <a:pt x="320" y="999"/>
                </a:lnTo>
                <a:lnTo>
                  <a:pt x="323" y="993"/>
                </a:lnTo>
                <a:lnTo>
                  <a:pt x="326" y="990"/>
                </a:lnTo>
                <a:lnTo>
                  <a:pt x="327" y="988"/>
                </a:lnTo>
                <a:lnTo>
                  <a:pt x="328" y="984"/>
                </a:lnTo>
                <a:lnTo>
                  <a:pt x="331" y="980"/>
                </a:lnTo>
                <a:lnTo>
                  <a:pt x="332" y="979"/>
                </a:lnTo>
                <a:lnTo>
                  <a:pt x="335" y="975"/>
                </a:lnTo>
                <a:lnTo>
                  <a:pt x="336" y="973"/>
                </a:lnTo>
                <a:lnTo>
                  <a:pt x="336" y="970"/>
                </a:lnTo>
                <a:lnTo>
                  <a:pt x="337" y="965"/>
                </a:lnTo>
                <a:lnTo>
                  <a:pt x="340" y="963"/>
                </a:lnTo>
                <a:lnTo>
                  <a:pt x="353" y="954"/>
                </a:lnTo>
                <a:lnTo>
                  <a:pt x="362" y="946"/>
                </a:lnTo>
                <a:lnTo>
                  <a:pt x="371" y="934"/>
                </a:lnTo>
                <a:lnTo>
                  <a:pt x="376" y="929"/>
                </a:lnTo>
                <a:lnTo>
                  <a:pt x="380" y="918"/>
                </a:lnTo>
                <a:lnTo>
                  <a:pt x="383" y="914"/>
                </a:lnTo>
                <a:lnTo>
                  <a:pt x="384" y="913"/>
                </a:lnTo>
                <a:lnTo>
                  <a:pt x="385" y="911"/>
                </a:lnTo>
                <a:lnTo>
                  <a:pt x="385" y="908"/>
                </a:lnTo>
                <a:lnTo>
                  <a:pt x="385" y="907"/>
                </a:lnTo>
                <a:lnTo>
                  <a:pt x="386" y="903"/>
                </a:lnTo>
                <a:lnTo>
                  <a:pt x="387" y="899"/>
                </a:lnTo>
                <a:lnTo>
                  <a:pt x="388" y="889"/>
                </a:lnTo>
                <a:lnTo>
                  <a:pt x="391" y="882"/>
                </a:lnTo>
                <a:lnTo>
                  <a:pt x="393" y="879"/>
                </a:lnTo>
                <a:lnTo>
                  <a:pt x="393" y="878"/>
                </a:lnTo>
                <a:lnTo>
                  <a:pt x="395" y="875"/>
                </a:lnTo>
                <a:lnTo>
                  <a:pt x="396" y="874"/>
                </a:lnTo>
                <a:lnTo>
                  <a:pt x="400" y="872"/>
                </a:lnTo>
                <a:lnTo>
                  <a:pt x="404" y="872"/>
                </a:lnTo>
                <a:lnTo>
                  <a:pt x="406" y="873"/>
                </a:lnTo>
                <a:lnTo>
                  <a:pt x="409" y="873"/>
                </a:lnTo>
                <a:lnTo>
                  <a:pt x="413" y="874"/>
                </a:lnTo>
                <a:lnTo>
                  <a:pt x="417" y="876"/>
                </a:lnTo>
                <a:lnTo>
                  <a:pt x="421" y="879"/>
                </a:lnTo>
                <a:lnTo>
                  <a:pt x="423" y="879"/>
                </a:lnTo>
                <a:lnTo>
                  <a:pt x="425" y="879"/>
                </a:lnTo>
                <a:lnTo>
                  <a:pt x="427" y="880"/>
                </a:lnTo>
                <a:lnTo>
                  <a:pt x="429" y="881"/>
                </a:lnTo>
                <a:lnTo>
                  <a:pt x="431" y="882"/>
                </a:lnTo>
                <a:lnTo>
                  <a:pt x="434" y="883"/>
                </a:lnTo>
                <a:lnTo>
                  <a:pt x="435" y="884"/>
                </a:lnTo>
                <a:lnTo>
                  <a:pt x="437" y="884"/>
                </a:lnTo>
                <a:lnTo>
                  <a:pt x="440" y="886"/>
                </a:lnTo>
                <a:lnTo>
                  <a:pt x="445" y="887"/>
                </a:lnTo>
                <a:lnTo>
                  <a:pt x="446" y="887"/>
                </a:lnTo>
                <a:lnTo>
                  <a:pt x="448" y="888"/>
                </a:lnTo>
                <a:lnTo>
                  <a:pt x="451" y="888"/>
                </a:lnTo>
                <a:lnTo>
                  <a:pt x="452" y="888"/>
                </a:lnTo>
                <a:lnTo>
                  <a:pt x="456" y="888"/>
                </a:lnTo>
                <a:lnTo>
                  <a:pt x="461" y="887"/>
                </a:lnTo>
                <a:lnTo>
                  <a:pt x="462" y="887"/>
                </a:lnTo>
                <a:lnTo>
                  <a:pt x="464" y="886"/>
                </a:lnTo>
                <a:lnTo>
                  <a:pt x="471" y="886"/>
                </a:lnTo>
                <a:lnTo>
                  <a:pt x="473" y="884"/>
                </a:lnTo>
                <a:lnTo>
                  <a:pt x="475" y="883"/>
                </a:lnTo>
                <a:lnTo>
                  <a:pt x="480" y="883"/>
                </a:lnTo>
                <a:lnTo>
                  <a:pt x="481" y="882"/>
                </a:lnTo>
                <a:lnTo>
                  <a:pt x="482" y="882"/>
                </a:lnTo>
                <a:lnTo>
                  <a:pt x="483" y="882"/>
                </a:lnTo>
                <a:lnTo>
                  <a:pt x="485" y="881"/>
                </a:lnTo>
                <a:lnTo>
                  <a:pt x="488" y="881"/>
                </a:lnTo>
                <a:lnTo>
                  <a:pt x="490" y="880"/>
                </a:lnTo>
                <a:lnTo>
                  <a:pt x="492" y="880"/>
                </a:lnTo>
                <a:lnTo>
                  <a:pt x="494" y="879"/>
                </a:lnTo>
                <a:lnTo>
                  <a:pt x="495" y="879"/>
                </a:lnTo>
                <a:lnTo>
                  <a:pt x="496" y="879"/>
                </a:lnTo>
                <a:lnTo>
                  <a:pt x="497" y="878"/>
                </a:lnTo>
                <a:lnTo>
                  <a:pt x="499" y="876"/>
                </a:lnTo>
                <a:lnTo>
                  <a:pt x="500" y="876"/>
                </a:lnTo>
                <a:lnTo>
                  <a:pt x="501" y="875"/>
                </a:lnTo>
                <a:lnTo>
                  <a:pt x="504" y="874"/>
                </a:lnTo>
                <a:lnTo>
                  <a:pt x="506" y="873"/>
                </a:lnTo>
                <a:lnTo>
                  <a:pt x="508" y="871"/>
                </a:lnTo>
                <a:lnTo>
                  <a:pt x="511" y="871"/>
                </a:lnTo>
                <a:lnTo>
                  <a:pt x="513" y="870"/>
                </a:lnTo>
                <a:lnTo>
                  <a:pt x="517" y="867"/>
                </a:lnTo>
                <a:lnTo>
                  <a:pt x="521" y="866"/>
                </a:lnTo>
                <a:lnTo>
                  <a:pt x="523" y="866"/>
                </a:lnTo>
                <a:lnTo>
                  <a:pt x="525" y="866"/>
                </a:lnTo>
                <a:lnTo>
                  <a:pt x="526" y="866"/>
                </a:lnTo>
                <a:lnTo>
                  <a:pt x="530" y="863"/>
                </a:lnTo>
                <a:lnTo>
                  <a:pt x="539" y="858"/>
                </a:lnTo>
                <a:lnTo>
                  <a:pt x="541" y="855"/>
                </a:lnTo>
                <a:lnTo>
                  <a:pt x="541" y="854"/>
                </a:lnTo>
                <a:lnTo>
                  <a:pt x="541" y="853"/>
                </a:lnTo>
                <a:lnTo>
                  <a:pt x="542" y="851"/>
                </a:lnTo>
                <a:lnTo>
                  <a:pt x="544" y="849"/>
                </a:lnTo>
                <a:lnTo>
                  <a:pt x="546" y="848"/>
                </a:lnTo>
                <a:lnTo>
                  <a:pt x="547" y="847"/>
                </a:lnTo>
                <a:lnTo>
                  <a:pt x="548" y="846"/>
                </a:lnTo>
                <a:lnTo>
                  <a:pt x="549" y="846"/>
                </a:lnTo>
                <a:lnTo>
                  <a:pt x="549" y="845"/>
                </a:lnTo>
                <a:lnTo>
                  <a:pt x="550" y="845"/>
                </a:lnTo>
                <a:lnTo>
                  <a:pt x="550" y="844"/>
                </a:lnTo>
                <a:lnTo>
                  <a:pt x="551" y="842"/>
                </a:lnTo>
                <a:lnTo>
                  <a:pt x="551" y="841"/>
                </a:lnTo>
                <a:lnTo>
                  <a:pt x="555" y="838"/>
                </a:lnTo>
                <a:lnTo>
                  <a:pt x="556" y="838"/>
                </a:lnTo>
                <a:lnTo>
                  <a:pt x="556" y="837"/>
                </a:lnTo>
                <a:lnTo>
                  <a:pt x="556" y="836"/>
                </a:lnTo>
                <a:lnTo>
                  <a:pt x="557" y="836"/>
                </a:lnTo>
                <a:lnTo>
                  <a:pt x="558" y="836"/>
                </a:lnTo>
                <a:lnTo>
                  <a:pt x="558" y="834"/>
                </a:lnTo>
                <a:lnTo>
                  <a:pt x="561" y="831"/>
                </a:lnTo>
                <a:lnTo>
                  <a:pt x="561" y="830"/>
                </a:lnTo>
                <a:lnTo>
                  <a:pt x="563" y="830"/>
                </a:lnTo>
                <a:lnTo>
                  <a:pt x="563" y="829"/>
                </a:lnTo>
                <a:lnTo>
                  <a:pt x="564" y="829"/>
                </a:lnTo>
                <a:lnTo>
                  <a:pt x="565" y="826"/>
                </a:lnTo>
                <a:lnTo>
                  <a:pt x="566" y="825"/>
                </a:lnTo>
                <a:lnTo>
                  <a:pt x="568" y="823"/>
                </a:lnTo>
                <a:lnTo>
                  <a:pt x="569" y="821"/>
                </a:lnTo>
                <a:lnTo>
                  <a:pt x="572" y="819"/>
                </a:lnTo>
                <a:lnTo>
                  <a:pt x="573" y="817"/>
                </a:lnTo>
                <a:lnTo>
                  <a:pt x="573" y="816"/>
                </a:lnTo>
                <a:lnTo>
                  <a:pt x="573" y="814"/>
                </a:lnTo>
                <a:lnTo>
                  <a:pt x="569" y="812"/>
                </a:lnTo>
                <a:lnTo>
                  <a:pt x="570" y="809"/>
                </a:lnTo>
                <a:lnTo>
                  <a:pt x="565" y="806"/>
                </a:lnTo>
                <a:lnTo>
                  <a:pt x="565" y="805"/>
                </a:lnTo>
                <a:lnTo>
                  <a:pt x="566" y="806"/>
                </a:lnTo>
                <a:lnTo>
                  <a:pt x="567" y="806"/>
                </a:lnTo>
                <a:lnTo>
                  <a:pt x="566" y="805"/>
                </a:lnTo>
                <a:lnTo>
                  <a:pt x="566" y="804"/>
                </a:lnTo>
                <a:lnTo>
                  <a:pt x="569" y="807"/>
                </a:lnTo>
                <a:lnTo>
                  <a:pt x="577" y="813"/>
                </a:lnTo>
                <a:lnTo>
                  <a:pt x="578" y="813"/>
                </a:lnTo>
                <a:lnTo>
                  <a:pt x="582" y="812"/>
                </a:lnTo>
                <a:lnTo>
                  <a:pt x="584" y="811"/>
                </a:lnTo>
                <a:lnTo>
                  <a:pt x="585" y="811"/>
                </a:lnTo>
                <a:lnTo>
                  <a:pt x="586" y="807"/>
                </a:lnTo>
                <a:lnTo>
                  <a:pt x="586" y="806"/>
                </a:lnTo>
                <a:lnTo>
                  <a:pt x="586" y="808"/>
                </a:lnTo>
                <a:lnTo>
                  <a:pt x="586" y="807"/>
                </a:lnTo>
                <a:lnTo>
                  <a:pt x="587" y="806"/>
                </a:lnTo>
                <a:lnTo>
                  <a:pt x="589" y="806"/>
                </a:lnTo>
                <a:lnTo>
                  <a:pt x="590" y="805"/>
                </a:lnTo>
                <a:lnTo>
                  <a:pt x="590" y="804"/>
                </a:lnTo>
                <a:lnTo>
                  <a:pt x="589" y="804"/>
                </a:lnTo>
                <a:lnTo>
                  <a:pt x="589" y="805"/>
                </a:lnTo>
                <a:lnTo>
                  <a:pt x="587" y="805"/>
                </a:lnTo>
                <a:lnTo>
                  <a:pt x="581" y="803"/>
                </a:lnTo>
                <a:lnTo>
                  <a:pt x="581" y="800"/>
                </a:lnTo>
                <a:lnTo>
                  <a:pt x="582" y="800"/>
                </a:lnTo>
                <a:lnTo>
                  <a:pt x="584" y="800"/>
                </a:lnTo>
                <a:lnTo>
                  <a:pt x="583" y="799"/>
                </a:lnTo>
                <a:lnTo>
                  <a:pt x="582" y="797"/>
                </a:lnTo>
                <a:lnTo>
                  <a:pt x="580" y="796"/>
                </a:lnTo>
                <a:lnTo>
                  <a:pt x="582" y="796"/>
                </a:lnTo>
                <a:lnTo>
                  <a:pt x="583" y="795"/>
                </a:lnTo>
                <a:lnTo>
                  <a:pt x="583" y="794"/>
                </a:lnTo>
                <a:lnTo>
                  <a:pt x="583" y="792"/>
                </a:lnTo>
                <a:lnTo>
                  <a:pt x="583" y="791"/>
                </a:lnTo>
                <a:lnTo>
                  <a:pt x="584" y="789"/>
                </a:lnTo>
                <a:lnTo>
                  <a:pt x="584" y="788"/>
                </a:lnTo>
                <a:lnTo>
                  <a:pt x="584" y="787"/>
                </a:lnTo>
                <a:lnTo>
                  <a:pt x="583" y="786"/>
                </a:lnTo>
                <a:lnTo>
                  <a:pt x="584" y="784"/>
                </a:lnTo>
                <a:lnTo>
                  <a:pt x="585" y="786"/>
                </a:lnTo>
                <a:lnTo>
                  <a:pt x="586" y="786"/>
                </a:lnTo>
                <a:lnTo>
                  <a:pt x="586" y="784"/>
                </a:lnTo>
                <a:lnTo>
                  <a:pt x="586" y="783"/>
                </a:lnTo>
                <a:lnTo>
                  <a:pt x="587" y="782"/>
                </a:lnTo>
                <a:lnTo>
                  <a:pt x="587" y="781"/>
                </a:lnTo>
                <a:lnTo>
                  <a:pt x="589" y="781"/>
                </a:lnTo>
                <a:lnTo>
                  <a:pt x="589" y="777"/>
                </a:lnTo>
                <a:lnTo>
                  <a:pt x="589" y="775"/>
                </a:lnTo>
                <a:lnTo>
                  <a:pt x="589" y="774"/>
                </a:lnTo>
                <a:lnTo>
                  <a:pt x="589" y="773"/>
                </a:lnTo>
                <a:lnTo>
                  <a:pt x="590" y="773"/>
                </a:lnTo>
                <a:lnTo>
                  <a:pt x="591" y="772"/>
                </a:lnTo>
                <a:lnTo>
                  <a:pt x="591" y="771"/>
                </a:lnTo>
                <a:lnTo>
                  <a:pt x="592" y="767"/>
                </a:lnTo>
                <a:lnTo>
                  <a:pt x="591" y="765"/>
                </a:lnTo>
                <a:lnTo>
                  <a:pt x="596" y="749"/>
                </a:lnTo>
                <a:lnTo>
                  <a:pt x="596" y="748"/>
                </a:lnTo>
                <a:lnTo>
                  <a:pt x="598" y="748"/>
                </a:lnTo>
                <a:lnTo>
                  <a:pt x="598" y="749"/>
                </a:lnTo>
                <a:lnTo>
                  <a:pt x="599" y="749"/>
                </a:lnTo>
                <a:lnTo>
                  <a:pt x="600" y="747"/>
                </a:lnTo>
                <a:lnTo>
                  <a:pt x="600" y="745"/>
                </a:lnTo>
                <a:lnTo>
                  <a:pt x="601" y="744"/>
                </a:lnTo>
                <a:lnTo>
                  <a:pt x="602" y="744"/>
                </a:lnTo>
                <a:lnTo>
                  <a:pt x="603" y="745"/>
                </a:lnTo>
                <a:lnTo>
                  <a:pt x="603" y="744"/>
                </a:lnTo>
                <a:lnTo>
                  <a:pt x="604" y="742"/>
                </a:lnTo>
                <a:lnTo>
                  <a:pt x="604" y="741"/>
                </a:lnTo>
                <a:lnTo>
                  <a:pt x="606" y="739"/>
                </a:lnTo>
                <a:lnTo>
                  <a:pt x="607" y="736"/>
                </a:lnTo>
                <a:lnTo>
                  <a:pt x="606" y="734"/>
                </a:lnTo>
                <a:lnTo>
                  <a:pt x="607" y="734"/>
                </a:lnTo>
                <a:lnTo>
                  <a:pt x="607" y="733"/>
                </a:lnTo>
                <a:lnTo>
                  <a:pt x="607" y="731"/>
                </a:lnTo>
                <a:lnTo>
                  <a:pt x="607" y="729"/>
                </a:lnTo>
                <a:lnTo>
                  <a:pt x="607" y="728"/>
                </a:lnTo>
                <a:lnTo>
                  <a:pt x="607" y="724"/>
                </a:lnTo>
                <a:lnTo>
                  <a:pt x="607" y="719"/>
                </a:lnTo>
                <a:lnTo>
                  <a:pt x="606" y="715"/>
                </a:lnTo>
                <a:lnTo>
                  <a:pt x="606" y="714"/>
                </a:lnTo>
                <a:lnTo>
                  <a:pt x="606" y="708"/>
                </a:lnTo>
                <a:lnTo>
                  <a:pt x="607" y="706"/>
                </a:lnTo>
                <a:lnTo>
                  <a:pt x="609" y="703"/>
                </a:lnTo>
                <a:lnTo>
                  <a:pt x="610" y="702"/>
                </a:lnTo>
                <a:lnTo>
                  <a:pt x="615" y="694"/>
                </a:lnTo>
                <a:lnTo>
                  <a:pt x="620" y="687"/>
                </a:lnTo>
                <a:lnTo>
                  <a:pt x="623" y="685"/>
                </a:lnTo>
                <a:lnTo>
                  <a:pt x="630" y="674"/>
                </a:lnTo>
                <a:lnTo>
                  <a:pt x="633" y="672"/>
                </a:lnTo>
                <a:lnTo>
                  <a:pt x="637" y="667"/>
                </a:lnTo>
                <a:lnTo>
                  <a:pt x="641" y="662"/>
                </a:lnTo>
                <a:lnTo>
                  <a:pt x="643" y="658"/>
                </a:lnTo>
                <a:lnTo>
                  <a:pt x="644" y="656"/>
                </a:lnTo>
                <a:lnTo>
                  <a:pt x="645" y="655"/>
                </a:lnTo>
                <a:lnTo>
                  <a:pt x="645" y="654"/>
                </a:lnTo>
                <a:lnTo>
                  <a:pt x="646" y="654"/>
                </a:lnTo>
                <a:lnTo>
                  <a:pt x="646" y="653"/>
                </a:lnTo>
                <a:lnTo>
                  <a:pt x="646" y="652"/>
                </a:lnTo>
                <a:lnTo>
                  <a:pt x="645" y="652"/>
                </a:lnTo>
                <a:lnTo>
                  <a:pt x="646" y="650"/>
                </a:lnTo>
                <a:lnTo>
                  <a:pt x="646" y="649"/>
                </a:lnTo>
                <a:lnTo>
                  <a:pt x="647" y="648"/>
                </a:lnTo>
                <a:lnTo>
                  <a:pt x="649" y="646"/>
                </a:lnTo>
                <a:lnTo>
                  <a:pt x="649" y="644"/>
                </a:lnTo>
                <a:lnTo>
                  <a:pt x="650" y="641"/>
                </a:lnTo>
                <a:lnTo>
                  <a:pt x="651" y="640"/>
                </a:lnTo>
                <a:lnTo>
                  <a:pt x="651" y="639"/>
                </a:lnTo>
                <a:lnTo>
                  <a:pt x="651" y="638"/>
                </a:lnTo>
                <a:lnTo>
                  <a:pt x="652" y="637"/>
                </a:lnTo>
                <a:lnTo>
                  <a:pt x="653" y="635"/>
                </a:lnTo>
                <a:lnTo>
                  <a:pt x="653" y="633"/>
                </a:lnTo>
                <a:lnTo>
                  <a:pt x="653" y="631"/>
                </a:lnTo>
                <a:lnTo>
                  <a:pt x="654" y="630"/>
                </a:lnTo>
                <a:lnTo>
                  <a:pt x="654" y="629"/>
                </a:lnTo>
                <a:lnTo>
                  <a:pt x="655" y="628"/>
                </a:lnTo>
                <a:lnTo>
                  <a:pt x="655" y="627"/>
                </a:lnTo>
                <a:lnTo>
                  <a:pt x="655" y="625"/>
                </a:lnTo>
                <a:lnTo>
                  <a:pt x="656" y="624"/>
                </a:lnTo>
                <a:lnTo>
                  <a:pt x="658" y="623"/>
                </a:lnTo>
                <a:lnTo>
                  <a:pt x="658" y="622"/>
                </a:lnTo>
                <a:lnTo>
                  <a:pt x="658" y="621"/>
                </a:lnTo>
                <a:lnTo>
                  <a:pt x="659" y="619"/>
                </a:lnTo>
                <a:lnTo>
                  <a:pt x="659" y="618"/>
                </a:lnTo>
                <a:lnTo>
                  <a:pt x="662" y="614"/>
                </a:lnTo>
                <a:lnTo>
                  <a:pt x="662" y="612"/>
                </a:lnTo>
                <a:lnTo>
                  <a:pt x="663" y="611"/>
                </a:lnTo>
                <a:lnTo>
                  <a:pt x="664" y="610"/>
                </a:lnTo>
                <a:lnTo>
                  <a:pt x="666" y="606"/>
                </a:lnTo>
                <a:lnTo>
                  <a:pt x="668" y="604"/>
                </a:lnTo>
                <a:lnTo>
                  <a:pt x="668" y="603"/>
                </a:lnTo>
                <a:lnTo>
                  <a:pt x="668" y="602"/>
                </a:lnTo>
                <a:lnTo>
                  <a:pt x="669" y="600"/>
                </a:lnTo>
                <a:lnTo>
                  <a:pt x="670" y="599"/>
                </a:lnTo>
                <a:lnTo>
                  <a:pt x="671" y="598"/>
                </a:lnTo>
                <a:lnTo>
                  <a:pt x="671" y="597"/>
                </a:lnTo>
                <a:lnTo>
                  <a:pt x="671" y="596"/>
                </a:lnTo>
                <a:lnTo>
                  <a:pt x="672" y="595"/>
                </a:lnTo>
                <a:lnTo>
                  <a:pt x="673" y="595"/>
                </a:lnTo>
                <a:lnTo>
                  <a:pt x="673" y="593"/>
                </a:lnTo>
                <a:lnTo>
                  <a:pt x="673" y="591"/>
                </a:lnTo>
                <a:lnTo>
                  <a:pt x="673" y="590"/>
                </a:lnTo>
                <a:lnTo>
                  <a:pt x="673" y="588"/>
                </a:lnTo>
                <a:lnTo>
                  <a:pt x="675" y="587"/>
                </a:lnTo>
                <a:lnTo>
                  <a:pt x="675" y="586"/>
                </a:lnTo>
                <a:lnTo>
                  <a:pt x="676" y="585"/>
                </a:lnTo>
                <a:lnTo>
                  <a:pt x="676" y="583"/>
                </a:lnTo>
                <a:lnTo>
                  <a:pt x="677" y="580"/>
                </a:lnTo>
                <a:lnTo>
                  <a:pt x="678" y="577"/>
                </a:lnTo>
                <a:lnTo>
                  <a:pt x="679" y="573"/>
                </a:lnTo>
                <a:lnTo>
                  <a:pt x="680" y="572"/>
                </a:lnTo>
                <a:lnTo>
                  <a:pt x="684" y="569"/>
                </a:lnTo>
                <a:lnTo>
                  <a:pt x="684" y="566"/>
                </a:lnTo>
                <a:lnTo>
                  <a:pt x="685" y="566"/>
                </a:lnTo>
                <a:lnTo>
                  <a:pt x="685" y="565"/>
                </a:lnTo>
                <a:lnTo>
                  <a:pt x="686" y="565"/>
                </a:lnTo>
                <a:lnTo>
                  <a:pt x="686" y="564"/>
                </a:lnTo>
                <a:lnTo>
                  <a:pt x="686" y="563"/>
                </a:lnTo>
                <a:lnTo>
                  <a:pt x="687" y="563"/>
                </a:lnTo>
                <a:lnTo>
                  <a:pt x="687" y="562"/>
                </a:lnTo>
                <a:lnTo>
                  <a:pt x="688" y="561"/>
                </a:lnTo>
                <a:lnTo>
                  <a:pt x="689" y="560"/>
                </a:lnTo>
                <a:lnTo>
                  <a:pt x="690" y="557"/>
                </a:lnTo>
                <a:lnTo>
                  <a:pt x="690" y="556"/>
                </a:lnTo>
                <a:lnTo>
                  <a:pt x="692" y="554"/>
                </a:lnTo>
                <a:lnTo>
                  <a:pt x="693" y="553"/>
                </a:lnTo>
                <a:lnTo>
                  <a:pt x="693" y="552"/>
                </a:lnTo>
                <a:lnTo>
                  <a:pt x="693" y="549"/>
                </a:lnTo>
                <a:lnTo>
                  <a:pt x="694" y="548"/>
                </a:lnTo>
                <a:lnTo>
                  <a:pt x="694" y="547"/>
                </a:lnTo>
                <a:lnTo>
                  <a:pt x="695" y="546"/>
                </a:lnTo>
                <a:lnTo>
                  <a:pt x="697" y="544"/>
                </a:lnTo>
                <a:lnTo>
                  <a:pt x="698" y="543"/>
                </a:lnTo>
                <a:lnTo>
                  <a:pt x="701" y="539"/>
                </a:lnTo>
                <a:lnTo>
                  <a:pt x="701" y="538"/>
                </a:lnTo>
                <a:lnTo>
                  <a:pt x="702" y="535"/>
                </a:lnTo>
                <a:lnTo>
                  <a:pt x="703" y="532"/>
                </a:lnTo>
                <a:lnTo>
                  <a:pt x="704" y="531"/>
                </a:lnTo>
                <a:lnTo>
                  <a:pt x="705" y="530"/>
                </a:lnTo>
                <a:lnTo>
                  <a:pt x="708" y="526"/>
                </a:lnTo>
                <a:lnTo>
                  <a:pt x="710" y="523"/>
                </a:lnTo>
                <a:lnTo>
                  <a:pt x="712" y="522"/>
                </a:lnTo>
                <a:lnTo>
                  <a:pt x="712" y="521"/>
                </a:lnTo>
                <a:lnTo>
                  <a:pt x="713" y="521"/>
                </a:lnTo>
                <a:lnTo>
                  <a:pt x="714" y="520"/>
                </a:lnTo>
                <a:lnTo>
                  <a:pt x="716" y="519"/>
                </a:lnTo>
                <a:lnTo>
                  <a:pt x="718" y="518"/>
                </a:lnTo>
                <a:lnTo>
                  <a:pt x="719" y="518"/>
                </a:lnTo>
                <a:lnTo>
                  <a:pt x="721" y="515"/>
                </a:lnTo>
                <a:lnTo>
                  <a:pt x="725" y="512"/>
                </a:lnTo>
                <a:lnTo>
                  <a:pt x="733" y="507"/>
                </a:lnTo>
                <a:lnTo>
                  <a:pt x="736" y="505"/>
                </a:lnTo>
                <a:lnTo>
                  <a:pt x="737" y="505"/>
                </a:lnTo>
                <a:lnTo>
                  <a:pt x="738" y="504"/>
                </a:lnTo>
                <a:lnTo>
                  <a:pt x="740" y="503"/>
                </a:lnTo>
                <a:lnTo>
                  <a:pt x="744" y="499"/>
                </a:lnTo>
                <a:lnTo>
                  <a:pt x="747" y="496"/>
                </a:lnTo>
                <a:lnTo>
                  <a:pt x="749" y="495"/>
                </a:lnTo>
                <a:lnTo>
                  <a:pt x="750" y="494"/>
                </a:lnTo>
                <a:lnTo>
                  <a:pt x="750" y="493"/>
                </a:lnTo>
                <a:lnTo>
                  <a:pt x="754" y="490"/>
                </a:lnTo>
                <a:lnTo>
                  <a:pt x="755" y="490"/>
                </a:lnTo>
                <a:lnTo>
                  <a:pt x="759" y="488"/>
                </a:lnTo>
                <a:lnTo>
                  <a:pt x="761" y="488"/>
                </a:lnTo>
                <a:lnTo>
                  <a:pt x="763" y="488"/>
                </a:lnTo>
                <a:lnTo>
                  <a:pt x="764" y="488"/>
                </a:lnTo>
                <a:lnTo>
                  <a:pt x="765" y="488"/>
                </a:lnTo>
                <a:lnTo>
                  <a:pt x="766" y="488"/>
                </a:lnTo>
                <a:lnTo>
                  <a:pt x="767" y="488"/>
                </a:lnTo>
                <a:lnTo>
                  <a:pt x="768" y="488"/>
                </a:lnTo>
                <a:lnTo>
                  <a:pt x="770" y="488"/>
                </a:lnTo>
                <a:lnTo>
                  <a:pt x="771" y="488"/>
                </a:lnTo>
                <a:lnTo>
                  <a:pt x="772" y="488"/>
                </a:lnTo>
                <a:lnTo>
                  <a:pt x="773" y="488"/>
                </a:lnTo>
                <a:lnTo>
                  <a:pt x="775" y="488"/>
                </a:lnTo>
                <a:lnTo>
                  <a:pt x="776" y="488"/>
                </a:lnTo>
                <a:lnTo>
                  <a:pt x="777" y="488"/>
                </a:lnTo>
                <a:lnTo>
                  <a:pt x="779" y="488"/>
                </a:lnTo>
                <a:lnTo>
                  <a:pt x="780" y="488"/>
                </a:lnTo>
                <a:lnTo>
                  <a:pt x="781" y="489"/>
                </a:lnTo>
                <a:lnTo>
                  <a:pt x="783" y="489"/>
                </a:lnTo>
                <a:lnTo>
                  <a:pt x="784" y="489"/>
                </a:lnTo>
                <a:lnTo>
                  <a:pt x="785" y="489"/>
                </a:lnTo>
                <a:lnTo>
                  <a:pt x="788" y="489"/>
                </a:lnTo>
                <a:lnTo>
                  <a:pt x="788" y="488"/>
                </a:lnTo>
                <a:lnTo>
                  <a:pt x="789" y="488"/>
                </a:lnTo>
                <a:lnTo>
                  <a:pt x="790" y="488"/>
                </a:lnTo>
                <a:lnTo>
                  <a:pt x="791" y="488"/>
                </a:lnTo>
                <a:lnTo>
                  <a:pt x="793" y="488"/>
                </a:lnTo>
                <a:lnTo>
                  <a:pt x="796" y="488"/>
                </a:lnTo>
                <a:lnTo>
                  <a:pt x="798" y="487"/>
                </a:lnTo>
                <a:lnTo>
                  <a:pt x="799" y="487"/>
                </a:lnTo>
                <a:lnTo>
                  <a:pt x="800" y="487"/>
                </a:lnTo>
                <a:lnTo>
                  <a:pt x="804" y="487"/>
                </a:lnTo>
                <a:lnTo>
                  <a:pt x="806" y="487"/>
                </a:lnTo>
                <a:lnTo>
                  <a:pt x="807" y="487"/>
                </a:lnTo>
                <a:lnTo>
                  <a:pt x="808" y="487"/>
                </a:lnTo>
                <a:lnTo>
                  <a:pt x="809" y="487"/>
                </a:lnTo>
                <a:lnTo>
                  <a:pt x="810" y="488"/>
                </a:lnTo>
                <a:lnTo>
                  <a:pt x="813" y="489"/>
                </a:lnTo>
                <a:lnTo>
                  <a:pt x="814" y="489"/>
                </a:lnTo>
                <a:lnTo>
                  <a:pt x="816" y="486"/>
                </a:lnTo>
                <a:lnTo>
                  <a:pt x="816" y="485"/>
                </a:lnTo>
                <a:lnTo>
                  <a:pt x="817" y="485"/>
                </a:lnTo>
                <a:lnTo>
                  <a:pt x="819" y="483"/>
                </a:lnTo>
                <a:lnTo>
                  <a:pt x="822" y="482"/>
                </a:lnTo>
                <a:lnTo>
                  <a:pt x="824" y="482"/>
                </a:lnTo>
                <a:lnTo>
                  <a:pt x="826" y="481"/>
                </a:lnTo>
                <a:lnTo>
                  <a:pt x="828" y="480"/>
                </a:lnTo>
                <a:lnTo>
                  <a:pt x="831" y="479"/>
                </a:lnTo>
                <a:lnTo>
                  <a:pt x="832" y="477"/>
                </a:lnTo>
                <a:lnTo>
                  <a:pt x="833" y="477"/>
                </a:lnTo>
                <a:lnTo>
                  <a:pt x="834" y="477"/>
                </a:lnTo>
                <a:lnTo>
                  <a:pt x="834" y="476"/>
                </a:lnTo>
                <a:lnTo>
                  <a:pt x="835" y="474"/>
                </a:lnTo>
                <a:lnTo>
                  <a:pt x="836" y="474"/>
                </a:lnTo>
                <a:lnTo>
                  <a:pt x="837" y="473"/>
                </a:lnTo>
                <a:lnTo>
                  <a:pt x="839" y="472"/>
                </a:lnTo>
                <a:lnTo>
                  <a:pt x="843" y="466"/>
                </a:lnTo>
                <a:lnTo>
                  <a:pt x="845" y="463"/>
                </a:lnTo>
                <a:lnTo>
                  <a:pt x="848" y="459"/>
                </a:lnTo>
                <a:lnTo>
                  <a:pt x="848" y="453"/>
                </a:lnTo>
                <a:lnTo>
                  <a:pt x="848" y="452"/>
                </a:lnTo>
                <a:lnTo>
                  <a:pt x="848" y="448"/>
                </a:lnTo>
                <a:lnTo>
                  <a:pt x="849" y="444"/>
                </a:lnTo>
                <a:lnTo>
                  <a:pt x="849" y="439"/>
                </a:lnTo>
                <a:lnTo>
                  <a:pt x="849" y="438"/>
                </a:lnTo>
                <a:lnTo>
                  <a:pt x="850" y="437"/>
                </a:lnTo>
                <a:lnTo>
                  <a:pt x="850" y="436"/>
                </a:lnTo>
                <a:lnTo>
                  <a:pt x="850" y="435"/>
                </a:lnTo>
                <a:lnTo>
                  <a:pt x="850" y="434"/>
                </a:lnTo>
                <a:lnTo>
                  <a:pt x="850" y="432"/>
                </a:lnTo>
                <a:lnTo>
                  <a:pt x="851" y="430"/>
                </a:lnTo>
                <a:lnTo>
                  <a:pt x="851" y="429"/>
                </a:lnTo>
                <a:lnTo>
                  <a:pt x="851" y="428"/>
                </a:lnTo>
                <a:lnTo>
                  <a:pt x="851" y="427"/>
                </a:lnTo>
                <a:lnTo>
                  <a:pt x="851" y="423"/>
                </a:lnTo>
                <a:lnTo>
                  <a:pt x="852" y="421"/>
                </a:lnTo>
                <a:lnTo>
                  <a:pt x="852" y="418"/>
                </a:lnTo>
                <a:lnTo>
                  <a:pt x="852" y="416"/>
                </a:lnTo>
                <a:lnTo>
                  <a:pt x="852" y="413"/>
                </a:lnTo>
                <a:lnTo>
                  <a:pt x="852" y="410"/>
                </a:lnTo>
                <a:lnTo>
                  <a:pt x="853" y="409"/>
                </a:lnTo>
                <a:lnTo>
                  <a:pt x="853" y="407"/>
                </a:lnTo>
                <a:lnTo>
                  <a:pt x="853" y="401"/>
                </a:lnTo>
                <a:lnTo>
                  <a:pt x="853" y="399"/>
                </a:lnTo>
                <a:lnTo>
                  <a:pt x="853" y="397"/>
                </a:lnTo>
                <a:lnTo>
                  <a:pt x="853" y="396"/>
                </a:lnTo>
                <a:lnTo>
                  <a:pt x="854" y="395"/>
                </a:lnTo>
                <a:lnTo>
                  <a:pt x="853" y="393"/>
                </a:lnTo>
                <a:lnTo>
                  <a:pt x="853" y="390"/>
                </a:lnTo>
                <a:lnTo>
                  <a:pt x="853" y="385"/>
                </a:lnTo>
                <a:lnTo>
                  <a:pt x="853" y="382"/>
                </a:lnTo>
                <a:lnTo>
                  <a:pt x="852" y="380"/>
                </a:lnTo>
                <a:lnTo>
                  <a:pt x="852" y="379"/>
                </a:lnTo>
                <a:lnTo>
                  <a:pt x="852" y="376"/>
                </a:lnTo>
                <a:lnTo>
                  <a:pt x="851" y="374"/>
                </a:lnTo>
                <a:lnTo>
                  <a:pt x="851" y="371"/>
                </a:lnTo>
                <a:lnTo>
                  <a:pt x="850" y="369"/>
                </a:lnTo>
                <a:lnTo>
                  <a:pt x="849" y="365"/>
                </a:lnTo>
                <a:lnTo>
                  <a:pt x="841" y="352"/>
                </a:lnTo>
                <a:lnTo>
                  <a:pt x="841" y="349"/>
                </a:lnTo>
                <a:lnTo>
                  <a:pt x="842" y="347"/>
                </a:lnTo>
                <a:lnTo>
                  <a:pt x="846" y="345"/>
                </a:lnTo>
                <a:lnTo>
                  <a:pt x="848" y="344"/>
                </a:lnTo>
                <a:lnTo>
                  <a:pt x="849" y="343"/>
                </a:lnTo>
                <a:lnTo>
                  <a:pt x="850" y="342"/>
                </a:lnTo>
                <a:lnTo>
                  <a:pt x="851" y="340"/>
                </a:lnTo>
                <a:lnTo>
                  <a:pt x="852" y="337"/>
                </a:lnTo>
                <a:lnTo>
                  <a:pt x="853" y="336"/>
                </a:lnTo>
                <a:lnTo>
                  <a:pt x="854" y="335"/>
                </a:lnTo>
                <a:lnTo>
                  <a:pt x="857" y="332"/>
                </a:lnTo>
                <a:lnTo>
                  <a:pt x="861" y="326"/>
                </a:lnTo>
                <a:lnTo>
                  <a:pt x="862" y="324"/>
                </a:lnTo>
                <a:lnTo>
                  <a:pt x="863" y="323"/>
                </a:lnTo>
                <a:lnTo>
                  <a:pt x="865" y="322"/>
                </a:lnTo>
                <a:lnTo>
                  <a:pt x="866" y="321"/>
                </a:lnTo>
                <a:lnTo>
                  <a:pt x="867" y="320"/>
                </a:lnTo>
                <a:lnTo>
                  <a:pt x="868" y="320"/>
                </a:lnTo>
                <a:lnTo>
                  <a:pt x="869" y="318"/>
                </a:lnTo>
                <a:lnTo>
                  <a:pt x="870" y="318"/>
                </a:lnTo>
                <a:lnTo>
                  <a:pt x="871" y="317"/>
                </a:lnTo>
                <a:lnTo>
                  <a:pt x="873" y="315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B45C542-DDA2-6EE5-C4FA-5E67CCFD62F7}"/>
              </a:ext>
            </a:extLst>
          </p:cNvPr>
          <p:cNvSpPr/>
          <p:nvPr/>
        </p:nvSpPr>
        <p:spPr>
          <a:xfrm>
            <a:off x="1065125" y="1442870"/>
            <a:ext cx="4940428" cy="28623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Map Location-2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5B754F-D001-883F-A171-87E9C27F0ABD}"/>
              </a:ext>
            </a:extLst>
          </p:cNvPr>
          <p:cNvGrpSpPr/>
          <p:nvPr/>
        </p:nvGrpSpPr>
        <p:grpSpPr>
          <a:xfrm>
            <a:off x="1065125" y="1442870"/>
            <a:ext cx="4940428" cy="2862318"/>
            <a:chOff x="-312738" y="-257175"/>
            <a:chExt cx="9771063" cy="566102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5ECA5563-A05B-3544-E72B-BFBA60F286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5600" y="779463"/>
              <a:ext cx="4308475" cy="3684588"/>
            </a:xfrm>
            <a:custGeom>
              <a:avLst/>
              <a:gdLst>
                <a:gd name="T0" fmla="*/ 1469 w 2714"/>
                <a:gd name="T1" fmla="*/ 10 h 2321"/>
                <a:gd name="T2" fmla="*/ 1518 w 2714"/>
                <a:gd name="T3" fmla="*/ 3 h 2321"/>
                <a:gd name="T4" fmla="*/ 1341 w 2714"/>
                <a:gd name="T5" fmla="*/ 18 h 2321"/>
                <a:gd name="T6" fmla="*/ 139 w 2714"/>
                <a:gd name="T7" fmla="*/ 965 h 2321"/>
                <a:gd name="T8" fmla="*/ 190 w 2714"/>
                <a:gd name="T9" fmla="*/ 987 h 2321"/>
                <a:gd name="T10" fmla="*/ 82 w 2714"/>
                <a:gd name="T11" fmla="*/ 1118 h 2321"/>
                <a:gd name="T12" fmla="*/ 11 w 2714"/>
                <a:gd name="T13" fmla="*/ 1107 h 2321"/>
                <a:gd name="T14" fmla="*/ 83 w 2714"/>
                <a:gd name="T15" fmla="*/ 1008 h 2321"/>
                <a:gd name="T16" fmla="*/ 897 w 2714"/>
                <a:gd name="T17" fmla="*/ 311 h 2321"/>
                <a:gd name="T18" fmla="*/ 961 w 2714"/>
                <a:gd name="T19" fmla="*/ 302 h 2321"/>
                <a:gd name="T20" fmla="*/ 1067 w 2714"/>
                <a:gd name="T21" fmla="*/ 234 h 2321"/>
                <a:gd name="T22" fmla="*/ 1132 w 2714"/>
                <a:gd name="T23" fmla="*/ 239 h 2321"/>
                <a:gd name="T24" fmla="*/ 1218 w 2714"/>
                <a:gd name="T25" fmla="*/ 165 h 2321"/>
                <a:gd name="T26" fmla="*/ 1288 w 2714"/>
                <a:gd name="T27" fmla="*/ 96 h 2321"/>
                <a:gd name="T28" fmla="*/ 1378 w 2714"/>
                <a:gd name="T29" fmla="*/ 41 h 2321"/>
                <a:gd name="T30" fmla="*/ 1448 w 2714"/>
                <a:gd name="T31" fmla="*/ 44 h 2321"/>
                <a:gd name="T32" fmla="*/ 1522 w 2714"/>
                <a:gd name="T33" fmla="*/ 14 h 2321"/>
                <a:gd name="T34" fmla="*/ 1538 w 2714"/>
                <a:gd name="T35" fmla="*/ 0 h 2321"/>
                <a:gd name="T36" fmla="*/ 1837 w 2714"/>
                <a:gd name="T37" fmla="*/ 180 h 2321"/>
                <a:gd name="T38" fmla="*/ 2680 w 2714"/>
                <a:gd name="T39" fmla="*/ 180 h 2321"/>
                <a:gd name="T40" fmla="*/ 2699 w 2714"/>
                <a:gd name="T41" fmla="*/ 1883 h 2321"/>
                <a:gd name="T42" fmla="*/ 2178 w 2714"/>
                <a:gd name="T43" fmla="*/ 2321 h 2321"/>
                <a:gd name="T44" fmla="*/ 1877 w 2714"/>
                <a:gd name="T45" fmla="*/ 2004 h 2321"/>
                <a:gd name="T46" fmla="*/ 1913 w 2714"/>
                <a:gd name="T47" fmla="*/ 2055 h 2321"/>
                <a:gd name="T48" fmla="*/ 1932 w 2714"/>
                <a:gd name="T49" fmla="*/ 2063 h 2321"/>
                <a:gd name="T50" fmla="*/ 1931 w 2714"/>
                <a:gd name="T51" fmla="*/ 1983 h 2321"/>
                <a:gd name="T52" fmla="*/ 1868 w 2714"/>
                <a:gd name="T53" fmla="*/ 1913 h 2321"/>
                <a:gd name="T54" fmla="*/ 1763 w 2714"/>
                <a:gd name="T55" fmla="*/ 1767 h 2321"/>
                <a:gd name="T56" fmla="*/ 1681 w 2714"/>
                <a:gd name="T57" fmla="*/ 1717 h 2321"/>
                <a:gd name="T58" fmla="*/ 1627 w 2714"/>
                <a:gd name="T59" fmla="*/ 1674 h 2321"/>
                <a:gd name="T60" fmla="*/ 1462 w 2714"/>
                <a:gd name="T61" fmla="*/ 1703 h 2321"/>
                <a:gd name="T62" fmla="*/ 1259 w 2714"/>
                <a:gd name="T63" fmla="*/ 1621 h 2321"/>
                <a:gd name="T64" fmla="*/ 1181 w 2714"/>
                <a:gd name="T65" fmla="*/ 1557 h 2321"/>
                <a:gd name="T66" fmla="*/ 1037 w 2714"/>
                <a:gd name="T67" fmla="*/ 1558 h 2321"/>
                <a:gd name="T68" fmla="*/ 1000 w 2714"/>
                <a:gd name="T69" fmla="*/ 1540 h 2321"/>
                <a:gd name="T70" fmla="*/ 966 w 2714"/>
                <a:gd name="T71" fmla="*/ 1510 h 2321"/>
                <a:gd name="T72" fmla="*/ 918 w 2714"/>
                <a:gd name="T73" fmla="*/ 1493 h 2321"/>
                <a:gd name="T74" fmla="*/ 879 w 2714"/>
                <a:gd name="T75" fmla="*/ 1482 h 2321"/>
                <a:gd name="T76" fmla="*/ 834 w 2714"/>
                <a:gd name="T77" fmla="*/ 1456 h 2321"/>
                <a:gd name="T78" fmla="*/ 801 w 2714"/>
                <a:gd name="T79" fmla="*/ 1432 h 2321"/>
                <a:gd name="T80" fmla="*/ 770 w 2714"/>
                <a:gd name="T81" fmla="*/ 1400 h 2321"/>
                <a:gd name="T82" fmla="*/ 741 w 2714"/>
                <a:gd name="T83" fmla="*/ 1368 h 2321"/>
                <a:gd name="T84" fmla="*/ 680 w 2714"/>
                <a:gd name="T85" fmla="*/ 1272 h 2321"/>
                <a:gd name="T86" fmla="*/ 615 w 2714"/>
                <a:gd name="T87" fmla="*/ 1221 h 2321"/>
                <a:gd name="T88" fmla="*/ 559 w 2714"/>
                <a:gd name="T89" fmla="*/ 1196 h 2321"/>
                <a:gd name="T90" fmla="*/ 491 w 2714"/>
                <a:gd name="T91" fmla="*/ 1138 h 2321"/>
                <a:gd name="T92" fmla="*/ 328 w 2714"/>
                <a:gd name="T93" fmla="*/ 1034 h 2321"/>
                <a:gd name="T94" fmla="*/ 384 w 2714"/>
                <a:gd name="T95" fmla="*/ 913 h 2321"/>
                <a:gd name="T96" fmla="*/ 446 w 2714"/>
                <a:gd name="T97" fmla="*/ 887 h 2321"/>
                <a:gd name="T98" fmla="*/ 511 w 2714"/>
                <a:gd name="T99" fmla="*/ 871 h 2321"/>
                <a:gd name="T100" fmla="*/ 558 w 2714"/>
                <a:gd name="T101" fmla="*/ 834 h 2321"/>
                <a:gd name="T102" fmla="*/ 586 w 2714"/>
                <a:gd name="T103" fmla="*/ 806 h 2321"/>
                <a:gd name="T104" fmla="*/ 586 w 2714"/>
                <a:gd name="T105" fmla="*/ 784 h 2321"/>
                <a:gd name="T106" fmla="*/ 606 w 2714"/>
                <a:gd name="T107" fmla="*/ 734 h 2321"/>
                <a:gd name="T108" fmla="*/ 646 w 2714"/>
                <a:gd name="T109" fmla="*/ 650 h 2321"/>
                <a:gd name="T110" fmla="*/ 668 w 2714"/>
                <a:gd name="T111" fmla="*/ 604 h 2321"/>
                <a:gd name="T112" fmla="*/ 687 w 2714"/>
                <a:gd name="T113" fmla="*/ 563 h 2321"/>
                <a:gd name="T114" fmla="*/ 719 w 2714"/>
                <a:gd name="T115" fmla="*/ 518 h 2321"/>
                <a:gd name="T116" fmla="*/ 777 w 2714"/>
                <a:gd name="T117" fmla="*/ 488 h 2321"/>
                <a:gd name="T118" fmla="*/ 822 w 2714"/>
                <a:gd name="T119" fmla="*/ 482 h 2321"/>
                <a:gd name="T120" fmla="*/ 851 w 2714"/>
                <a:gd name="T121" fmla="*/ 428 h 2321"/>
                <a:gd name="T122" fmla="*/ 846 w 2714"/>
                <a:gd name="T123" fmla="*/ 345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14" h="2321">
                  <a:moveTo>
                    <a:pt x="1521" y="4"/>
                  </a:moveTo>
                  <a:lnTo>
                    <a:pt x="1521" y="6"/>
                  </a:lnTo>
                  <a:lnTo>
                    <a:pt x="1518" y="8"/>
                  </a:lnTo>
                  <a:lnTo>
                    <a:pt x="1516" y="8"/>
                  </a:lnTo>
                  <a:lnTo>
                    <a:pt x="1515" y="9"/>
                  </a:lnTo>
                  <a:lnTo>
                    <a:pt x="1514" y="10"/>
                  </a:lnTo>
                  <a:lnTo>
                    <a:pt x="1514" y="11"/>
                  </a:lnTo>
                  <a:lnTo>
                    <a:pt x="1513" y="12"/>
                  </a:lnTo>
                  <a:lnTo>
                    <a:pt x="1512" y="12"/>
                  </a:lnTo>
                  <a:lnTo>
                    <a:pt x="1511" y="13"/>
                  </a:lnTo>
                  <a:lnTo>
                    <a:pt x="1509" y="14"/>
                  </a:lnTo>
                  <a:lnTo>
                    <a:pt x="1507" y="16"/>
                  </a:lnTo>
                  <a:lnTo>
                    <a:pt x="1500" y="17"/>
                  </a:lnTo>
                  <a:lnTo>
                    <a:pt x="1499" y="17"/>
                  </a:lnTo>
                  <a:lnTo>
                    <a:pt x="1496" y="16"/>
                  </a:lnTo>
                  <a:lnTo>
                    <a:pt x="1494" y="14"/>
                  </a:lnTo>
                  <a:lnTo>
                    <a:pt x="1492" y="13"/>
                  </a:lnTo>
                  <a:lnTo>
                    <a:pt x="1491" y="12"/>
                  </a:lnTo>
                  <a:lnTo>
                    <a:pt x="1491" y="11"/>
                  </a:lnTo>
                  <a:lnTo>
                    <a:pt x="1489" y="11"/>
                  </a:lnTo>
                  <a:lnTo>
                    <a:pt x="1487" y="11"/>
                  </a:lnTo>
                  <a:lnTo>
                    <a:pt x="1486" y="10"/>
                  </a:lnTo>
                  <a:lnTo>
                    <a:pt x="1481" y="11"/>
                  </a:lnTo>
                  <a:lnTo>
                    <a:pt x="1480" y="11"/>
                  </a:lnTo>
                  <a:lnTo>
                    <a:pt x="1479" y="11"/>
                  </a:lnTo>
                  <a:lnTo>
                    <a:pt x="1478" y="11"/>
                  </a:lnTo>
                  <a:lnTo>
                    <a:pt x="1475" y="11"/>
                  </a:lnTo>
                  <a:lnTo>
                    <a:pt x="1471" y="11"/>
                  </a:lnTo>
                  <a:lnTo>
                    <a:pt x="1469" y="10"/>
                  </a:lnTo>
                  <a:lnTo>
                    <a:pt x="1468" y="10"/>
                  </a:lnTo>
                  <a:lnTo>
                    <a:pt x="1466" y="9"/>
                  </a:lnTo>
                  <a:lnTo>
                    <a:pt x="1465" y="9"/>
                  </a:lnTo>
                  <a:lnTo>
                    <a:pt x="1464" y="9"/>
                  </a:lnTo>
                  <a:lnTo>
                    <a:pt x="1463" y="8"/>
                  </a:lnTo>
                  <a:lnTo>
                    <a:pt x="1462" y="6"/>
                  </a:lnTo>
                  <a:lnTo>
                    <a:pt x="1461" y="5"/>
                  </a:lnTo>
                  <a:lnTo>
                    <a:pt x="1458" y="5"/>
                  </a:lnTo>
                  <a:lnTo>
                    <a:pt x="1456" y="5"/>
                  </a:lnTo>
                  <a:lnTo>
                    <a:pt x="1455" y="5"/>
                  </a:lnTo>
                  <a:lnTo>
                    <a:pt x="1454" y="5"/>
                  </a:lnTo>
                  <a:lnTo>
                    <a:pt x="1453" y="5"/>
                  </a:lnTo>
                  <a:lnTo>
                    <a:pt x="1451" y="5"/>
                  </a:lnTo>
                  <a:lnTo>
                    <a:pt x="1448" y="5"/>
                  </a:lnTo>
                  <a:lnTo>
                    <a:pt x="1448" y="4"/>
                  </a:lnTo>
                  <a:lnTo>
                    <a:pt x="1447" y="4"/>
                  </a:lnTo>
                  <a:lnTo>
                    <a:pt x="1448" y="2"/>
                  </a:lnTo>
                  <a:lnTo>
                    <a:pt x="1449" y="1"/>
                  </a:lnTo>
                  <a:lnTo>
                    <a:pt x="1449" y="0"/>
                  </a:lnTo>
                  <a:lnTo>
                    <a:pt x="1505" y="0"/>
                  </a:lnTo>
                  <a:lnTo>
                    <a:pt x="1506" y="0"/>
                  </a:lnTo>
                  <a:lnTo>
                    <a:pt x="1507" y="0"/>
                  </a:lnTo>
                  <a:lnTo>
                    <a:pt x="1508" y="1"/>
                  </a:lnTo>
                  <a:lnTo>
                    <a:pt x="1509" y="1"/>
                  </a:lnTo>
                  <a:lnTo>
                    <a:pt x="1511" y="1"/>
                  </a:lnTo>
                  <a:lnTo>
                    <a:pt x="1513" y="1"/>
                  </a:lnTo>
                  <a:lnTo>
                    <a:pt x="1514" y="2"/>
                  </a:lnTo>
                  <a:lnTo>
                    <a:pt x="1516" y="2"/>
                  </a:lnTo>
                  <a:lnTo>
                    <a:pt x="1518" y="3"/>
                  </a:lnTo>
                  <a:lnTo>
                    <a:pt x="1520" y="4"/>
                  </a:lnTo>
                  <a:lnTo>
                    <a:pt x="1521" y="4"/>
                  </a:lnTo>
                  <a:close/>
                  <a:moveTo>
                    <a:pt x="1392" y="2"/>
                  </a:moveTo>
                  <a:lnTo>
                    <a:pt x="1391" y="3"/>
                  </a:lnTo>
                  <a:lnTo>
                    <a:pt x="1389" y="4"/>
                  </a:lnTo>
                  <a:lnTo>
                    <a:pt x="1388" y="4"/>
                  </a:lnTo>
                  <a:lnTo>
                    <a:pt x="1387" y="4"/>
                  </a:lnTo>
                  <a:lnTo>
                    <a:pt x="1385" y="3"/>
                  </a:lnTo>
                  <a:lnTo>
                    <a:pt x="1382" y="3"/>
                  </a:lnTo>
                  <a:lnTo>
                    <a:pt x="1380" y="3"/>
                  </a:lnTo>
                  <a:lnTo>
                    <a:pt x="1379" y="3"/>
                  </a:lnTo>
                  <a:lnTo>
                    <a:pt x="1377" y="2"/>
                  </a:lnTo>
                  <a:lnTo>
                    <a:pt x="1376" y="2"/>
                  </a:lnTo>
                  <a:lnTo>
                    <a:pt x="1379" y="0"/>
                  </a:lnTo>
                  <a:lnTo>
                    <a:pt x="1385" y="0"/>
                  </a:lnTo>
                  <a:lnTo>
                    <a:pt x="1386" y="0"/>
                  </a:lnTo>
                  <a:lnTo>
                    <a:pt x="1387" y="0"/>
                  </a:lnTo>
                  <a:lnTo>
                    <a:pt x="1388" y="1"/>
                  </a:lnTo>
                  <a:lnTo>
                    <a:pt x="1391" y="1"/>
                  </a:lnTo>
                  <a:lnTo>
                    <a:pt x="1392" y="1"/>
                  </a:lnTo>
                  <a:lnTo>
                    <a:pt x="1392" y="2"/>
                  </a:lnTo>
                  <a:close/>
                  <a:moveTo>
                    <a:pt x="1341" y="19"/>
                  </a:moveTo>
                  <a:lnTo>
                    <a:pt x="1340" y="19"/>
                  </a:lnTo>
                  <a:lnTo>
                    <a:pt x="1340" y="20"/>
                  </a:lnTo>
                  <a:lnTo>
                    <a:pt x="1339" y="20"/>
                  </a:lnTo>
                  <a:lnTo>
                    <a:pt x="1337" y="20"/>
                  </a:lnTo>
                  <a:lnTo>
                    <a:pt x="1336" y="20"/>
                  </a:lnTo>
                  <a:lnTo>
                    <a:pt x="1340" y="18"/>
                  </a:lnTo>
                  <a:lnTo>
                    <a:pt x="1341" y="18"/>
                  </a:lnTo>
                  <a:lnTo>
                    <a:pt x="1341" y="19"/>
                  </a:lnTo>
                  <a:close/>
                  <a:moveTo>
                    <a:pt x="1332" y="24"/>
                  </a:moveTo>
                  <a:lnTo>
                    <a:pt x="1332" y="25"/>
                  </a:lnTo>
                  <a:lnTo>
                    <a:pt x="1331" y="25"/>
                  </a:lnTo>
                  <a:lnTo>
                    <a:pt x="1330" y="26"/>
                  </a:lnTo>
                  <a:lnTo>
                    <a:pt x="1328" y="26"/>
                  </a:lnTo>
                  <a:lnTo>
                    <a:pt x="1326" y="26"/>
                  </a:lnTo>
                  <a:lnTo>
                    <a:pt x="1325" y="27"/>
                  </a:lnTo>
                  <a:lnTo>
                    <a:pt x="1325" y="26"/>
                  </a:lnTo>
                  <a:lnTo>
                    <a:pt x="1335" y="20"/>
                  </a:lnTo>
                  <a:lnTo>
                    <a:pt x="1335" y="21"/>
                  </a:lnTo>
                  <a:lnTo>
                    <a:pt x="1334" y="22"/>
                  </a:lnTo>
                  <a:lnTo>
                    <a:pt x="1333" y="22"/>
                  </a:lnTo>
                  <a:lnTo>
                    <a:pt x="1332" y="24"/>
                  </a:lnTo>
                  <a:close/>
                  <a:moveTo>
                    <a:pt x="100" y="979"/>
                  </a:moveTo>
                  <a:lnTo>
                    <a:pt x="102" y="976"/>
                  </a:lnTo>
                  <a:lnTo>
                    <a:pt x="103" y="975"/>
                  </a:lnTo>
                  <a:lnTo>
                    <a:pt x="106" y="974"/>
                  </a:lnTo>
                  <a:lnTo>
                    <a:pt x="107" y="974"/>
                  </a:lnTo>
                  <a:lnTo>
                    <a:pt x="112" y="972"/>
                  </a:lnTo>
                  <a:lnTo>
                    <a:pt x="113" y="972"/>
                  </a:lnTo>
                  <a:lnTo>
                    <a:pt x="116" y="971"/>
                  </a:lnTo>
                  <a:lnTo>
                    <a:pt x="118" y="971"/>
                  </a:lnTo>
                  <a:lnTo>
                    <a:pt x="121" y="970"/>
                  </a:lnTo>
                  <a:lnTo>
                    <a:pt x="128" y="968"/>
                  </a:lnTo>
                  <a:lnTo>
                    <a:pt x="134" y="967"/>
                  </a:lnTo>
                  <a:lnTo>
                    <a:pt x="136" y="967"/>
                  </a:lnTo>
                  <a:lnTo>
                    <a:pt x="138" y="966"/>
                  </a:lnTo>
                  <a:lnTo>
                    <a:pt x="139" y="965"/>
                  </a:lnTo>
                  <a:lnTo>
                    <a:pt x="141" y="965"/>
                  </a:lnTo>
                  <a:lnTo>
                    <a:pt x="142" y="965"/>
                  </a:lnTo>
                  <a:lnTo>
                    <a:pt x="143" y="965"/>
                  </a:lnTo>
                  <a:lnTo>
                    <a:pt x="147" y="964"/>
                  </a:lnTo>
                  <a:lnTo>
                    <a:pt x="153" y="964"/>
                  </a:lnTo>
                  <a:lnTo>
                    <a:pt x="158" y="963"/>
                  </a:lnTo>
                  <a:lnTo>
                    <a:pt x="162" y="962"/>
                  </a:lnTo>
                  <a:lnTo>
                    <a:pt x="164" y="962"/>
                  </a:lnTo>
                  <a:lnTo>
                    <a:pt x="167" y="960"/>
                  </a:lnTo>
                  <a:lnTo>
                    <a:pt x="168" y="960"/>
                  </a:lnTo>
                  <a:lnTo>
                    <a:pt x="169" y="960"/>
                  </a:lnTo>
                  <a:lnTo>
                    <a:pt x="170" y="960"/>
                  </a:lnTo>
                  <a:lnTo>
                    <a:pt x="171" y="959"/>
                  </a:lnTo>
                  <a:lnTo>
                    <a:pt x="175" y="959"/>
                  </a:lnTo>
                  <a:lnTo>
                    <a:pt x="176" y="959"/>
                  </a:lnTo>
                  <a:lnTo>
                    <a:pt x="177" y="962"/>
                  </a:lnTo>
                  <a:lnTo>
                    <a:pt x="178" y="964"/>
                  </a:lnTo>
                  <a:lnTo>
                    <a:pt x="179" y="965"/>
                  </a:lnTo>
                  <a:lnTo>
                    <a:pt x="180" y="966"/>
                  </a:lnTo>
                  <a:lnTo>
                    <a:pt x="182" y="965"/>
                  </a:lnTo>
                  <a:lnTo>
                    <a:pt x="185" y="965"/>
                  </a:lnTo>
                  <a:lnTo>
                    <a:pt x="186" y="966"/>
                  </a:lnTo>
                  <a:lnTo>
                    <a:pt x="187" y="966"/>
                  </a:lnTo>
                  <a:lnTo>
                    <a:pt x="188" y="967"/>
                  </a:lnTo>
                  <a:lnTo>
                    <a:pt x="189" y="970"/>
                  </a:lnTo>
                  <a:lnTo>
                    <a:pt x="189" y="971"/>
                  </a:lnTo>
                  <a:lnTo>
                    <a:pt x="190" y="975"/>
                  </a:lnTo>
                  <a:lnTo>
                    <a:pt x="190" y="978"/>
                  </a:lnTo>
                  <a:lnTo>
                    <a:pt x="190" y="987"/>
                  </a:lnTo>
                  <a:lnTo>
                    <a:pt x="189" y="990"/>
                  </a:lnTo>
                  <a:lnTo>
                    <a:pt x="189" y="993"/>
                  </a:lnTo>
                  <a:lnTo>
                    <a:pt x="188" y="999"/>
                  </a:lnTo>
                  <a:lnTo>
                    <a:pt x="188" y="1001"/>
                  </a:lnTo>
                  <a:lnTo>
                    <a:pt x="186" y="1005"/>
                  </a:lnTo>
                  <a:lnTo>
                    <a:pt x="185" y="1008"/>
                  </a:lnTo>
                  <a:lnTo>
                    <a:pt x="182" y="1014"/>
                  </a:lnTo>
                  <a:lnTo>
                    <a:pt x="179" y="1018"/>
                  </a:lnTo>
                  <a:lnTo>
                    <a:pt x="178" y="1021"/>
                  </a:lnTo>
                  <a:lnTo>
                    <a:pt x="176" y="1024"/>
                  </a:lnTo>
                  <a:lnTo>
                    <a:pt x="173" y="1029"/>
                  </a:lnTo>
                  <a:lnTo>
                    <a:pt x="169" y="1035"/>
                  </a:lnTo>
                  <a:lnTo>
                    <a:pt x="166" y="1040"/>
                  </a:lnTo>
                  <a:lnTo>
                    <a:pt x="162" y="1046"/>
                  </a:lnTo>
                  <a:lnTo>
                    <a:pt x="160" y="1047"/>
                  </a:lnTo>
                  <a:lnTo>
                    <a:pt x="158" y="1050"/>
                  </a:lnTo>
                  <a:lnTo>
                    <a:pt x="150" y="1059"/>
                  </a:lnTo>
                  <a:lnTo>
                    <a:pt x="145" y="1064"/>
                  </a:lnTo>
                  <a:lnTo>
                    <a:pt x="137" y="1072"/>
                  </a:lnTo>
                  <a:lnTo>
                    <a:pt x="130" y="1077"/>
                  </a:lnTo>
                  <a:lnTo>
                    <a:pt x="124" y="1084"/>
                  </a:lnTo>
                  <a:lnTo>
                    <a:pt x="117" y="1090"/>
                  </a:lnTo>
                  <a:lnTo>
                    <a:pt x="115" y="1092"/>
                  </a:lnTo>
                  <a:lnTo>
                    <a:pt x="110" y="1096"/>
                  </a:lnTo>
                  <a:lnTo>
                    <a:pt x="103" y="1101"/>
                  </a:lnTo>
                  <a:lnTo>
                    <a:pt x="99" y="1105"/>
                  </a:lnTo>
                  <a:lnTo>
                    <a:pt x="96" y="1107"/>
                  </a:lnTo>
                  <a:lnTo>
                    <a:pt x="87" y="1114"/>
                  </a:lnTo>
                  <a:lnTo>
                    <a:pt x="82" y="1118"/>
                  </a:lnTo>
                  <a:lnTo>
                    <a:pt x="76" y="1121"/>
                  </a:lnTo>
                  <a:lnTo>
                    <a:pt x="73" y="1122"/>
                  </a:lnTo>
                  <a:lnTo>
                    <a:pt x="69" y="1122"/>
                  </a:lnTo>
                  <a:lnTo>
                    <a:pt x="66" y="1122"/>
                  </a:lnTo>
                  <a:lnTo>
                    <a:pt x="60" y="1121"/>
                  </a:lnTo>
                  <a:lnTo>
                    <a:pt x="54" y="1120"/>
                  </a:lnTo>
                  <a:lnTo>
                    <a:pt x="49" y="1120"/>
                  </a:lnTo>
                  <a:lnTo>
                    <a:pt x="44" y="1120"/>
                  </a:lnTo>
                  <a:lnTo>
                    <a:pt x="43" y="1120"/>
                  </a:lnTo>
                  <a:lnTo>
                    <a:pt x="39" y="1120"/>
                  </a:lnTo>
                  <a:lnTo>
                    <a:pt x="29" y="1120"/>
                  </a:lnTo>
                  <a:lnTo>
                    <a:pt x="25" y="1121"/>
                  </a:lnTo>
                  <a:lnTo>
                    <a:pt x="24" y="1121"/>
                  </a:lnTo>
                  <a:lnTo>
                    <a:pt x="21" y="1122"/>
                  </a:lnTo>
                  <a:lnTo>
                    <a:pt x="17" y="1122"/>
                  </a:lnTo>
                  <a:lnTo>
                    <a:pt x="15" y="1122"/>
                  </a:lnTo>
                  <a:lnTo>
                    <a:pt x="13" y="1121"/>
                  </a:lnTo>
                  <a:lnTo>
                    <a:pt x="9" y="1120"/>
                  </a:lnTo>
                  <a:lnTo>
                    <a:pt x="5" y="1116"/>
                  </a:lnTo>
                  <a:lnTo>
                    <a:pt x="4" y="1115"/>
                  </a:lnTo>
                  <a:lnTo>
                    <a:pt x="1" y="1113"/>
                  </a:lnTo>
                  <a:lnTo>
                    <a:pt x="0" y="1110"/>
                  </a:lnTo>
                  <a:lnTo>
                    <a:pt x="1" y="1109"/>
                  </a:lnTo>
                  <a:lnTo>
                    <a:pt x="3" y="1108"/>
                  </a:lnTo>
                  <a:lnTo>
                    <a:pt x="4" y="1108"/>
                  </a:lnTo>
                  <a:lnTo>
                    <a:pt x="6" y="1108"/>
                  </a:lnTo>
                  <a:lnTo>
                    <a:pt x="8" y="1107"/>
                  </a:lnTo>
                  <a:lnTo>
                    <a:pt x="9" y="1107"/>
                  </a:lnTo>
                  <a:lnTo>
                    <a:pt x="11" y="1107"/>
                  </a:lnTo>
                  <a:lnTo>
                    <a:pt x="11" y="1108"/>
                  </a:lnTo>
                  <a:lnTo>
                    <a:pt x="13" y="1108"/>
                  </a:lnTo>
                  <a:lnTo>
                    <a:pt x="18" y="1109"/>
                  </a:lnTo>
                  <a:lnTo>
                    <a:pt x="22" y="1109"/>
                  </a:lnTo>
                  <a:lnTo>
                    <a:pt x="27" y="1108"/>
                  </a:lnTo>
                  <a:lnTo>
                    <a:pt x="33" y="1107"/>
                  </a:lnTo>
                  <a:lnTo>
                    <a:pt x="39" y="1105"/>
                  </a:lnTo>
                  <a:lnTo>
                    <a:pt x="42" y="1104"/>
                  </a:lnTo>
                  <a:lnTo>
                    <a:pt x="47" y="1100"/>
                  </a:lnTo>
                  <a:lnTo>
                    <a:pt x="50" y="1098"/>
                  </a:lnTo>
                  <a:lnTo>
                    <a:pt x="52" y="1097"/>
                  </a:lnTo>
                  <a:lnTo>
                    <a:pt x="54" y="1096"/>
                  </a:lnTo>
                  <a:lnTo>
                    <a:pt x="55" y="1093"/>
                  </a:lnTo>
                  <a:lnTo>
                    <a:pt x="58" y="1090"/>
                  </a:lnTo>
                  <a:lnTo>
                    <a:pt x="60" y="1088"/>
                  </a:lnTo>
                  <a:lnTo>
                    <a:pt x="60" y="1085"/>
                  </a:lnTo>
                  <a:lnTo>
                    <a:pt x="65" y="1077"/>
                  </a:lnTo>
                  <a:lnTo>
                    <a:pt x="69" y="1063"/>
                  </a:lnTo>
                  <a:lnTo>
                    <a:pt x="70" y="1059"/>
                  </a:lnTo>
                  <a:lnTo>
                    <a:pt x="73" y="1050"/>
                  </a:lnTo>
                  <a:lnTo>
                    <a:pt x="76" y="1042"/>
                  </a:lnTo>
                  <a:lnTo>
                    <a:pt x="76" y="1041"/>
                  </a:lnTo>
                  <a:lnTo>
                    <a:pt x="78" y="1037"/>
                  </a:lnTo>
                  <a:lnTo>
                    <a:pt x="80" y="1031"/>
                  </a:lnTo>
                  <a:lnTo>
                    <a:pt x="80" y="1026"/>
                  </a:lnTo>
                  <a:lnTo>
                    <a:pt x="81" y="1023"/>
                  </a:lnTo>
                  <a:lnTo>
                    <a:pt x="82" y="1015"/>
                  </a:lnTo>
                  <a:lnTo>
                    <a:pt x="83" y="1009"/>
                  </a:lnTo>
                  <a:lnTo>
                    <a:pt x="83" y="1008"/>
                  </a:lnTo>
                  <a:lnTo>
                    <a:pt x="84" y="1005"/>
                  </a:lnTo>
                  <a:lnTo>
                    <a:pt x="84" y="1003"/>
                  </a:lnTo>
                  <a:lnTo>
                    <a:pt x="85" y="1000"/>
                  </a:lnTo>
                  <a:lnTo>
                    <a:pt x="85" y="999"/>
                  </a:lnTo>
                  <a:lnTo>
                    <a:pt x="86" y="996"/>
                  </a:lnTo>
                  <a:lnTo>
                    <a:pt x="87" y="992"/>
                  </a:lnTo>
                  <a:lnTo>
                    <a:pt x="89" y="989"/>
                  </a:lnTo>
                  <a:lnTo>
                    <a:pt x="89" y="988"/>
                  </a:lnTo>
                  <a:lnTo>
                    <a:pt x="90" y="985"/>
                  </a:lnTo>
                  <a:lnTo>
                    <a:pt x="91" y="984"/>
                  </a:lnTo>
                  <a:lnTo>
                    <a:pt x="92" y="983"/>
                  </a:lnTo>
                  <a:lnTo>
                    <a:pt x="94" y="982"/>
                  </a:lnTo>
                  <a:lnTo>
                    <a:pt x="95" y="981"/>
                  </a:lnTo>
                  <a:lnTo>
                    <a:pt x="96" y="981"/>
                  </a:lnTo>
                  <a:lnTo>
                    <a:pt x="98" y="980"/>
                  </a:lnTo>
                  <a:lnTo>
                    <a:pt x="100" y="979"/>
                  </a:lnTo>
                  <a:close/>
                  <a:moveTo>
                    <a:pt x="873" y="315"/>
                  </a:moveTo>
                  <a:lnTo>
                    <a:pt x="874" y="315"/>
                  </a:lnTo>
                  <a:lnTo>
                    <a:pt x="875" y="314"/>
                  </a:lnTo>
                  <a:lnTo>
                    <a:pt x="876" y="314"/>
                  </a:lnTo>
                  <a:lnTo>
                    <a:pt x="878" y="314"/>
                  </a:lnTo>
                  <a:lnTo>
                    <a:pt x="879" y="314"/>
                  </a:lnTo>
                  <a:lnTo>
                    <a:pt x="882" y="314"/>
                  </a:lnTo>
                  <a:lnTo>
                    <a:pt x="885" y="314"/>
                  </a:lnTo>
                  <a:lnTo>
                    <a:pt x="891" y="312"/>
                  </a:lnTo>
                  <a:lnTo>
                    <a:pt x="893" y="312"/>
                  </a:lnTo>
                  <a:lnTo>
                    <a:pt x="895" y="311"/>
                  </a:lnTo>
                  <a:lnTo>
                    <a:pt x="896" y="311"/>
                  </a:lnTo>
                  <a:lnTo>
                    <a:pt x="897" y="311"/>
                  </a:lnTo>
                  <a:lnTo>
                    <a:pt x="899" y="311"/>
                  </a:lnTo>
                  <a:lnTo>
                    <a:pt x="900" y="310"/>
                  </a:lnTo>
                  <a:lnTo>
                    <a:pt x="901" y="309"/>
                  </a:lnTo>
                  <a:lnTo>
                    <a:pt x="903" y="307"/>
                  </a:lnTo>
                  <a:lnTo>
                    <a:pt x="905" y="307"/>
                  </a:lnTo>
                  <a:lnTo>
                    <a:pt x="905" y="306"/>
                  </a:lnTo>
                  <a:lnTo>
                    <a:pt x="908" y="305"/>
                  </a:lnTo>
                  <a:lnTo>
                    <a:pt x="911" y="303"/>
                  </a:lnTo>
                  <a:lnTo>
                    <a:pt x="912" y="303"/>
                  </a:lnTo>
                  <a:lnTo>
                    <a:pt x="913" y="302"/>
                  </a:lnTo>
                  <a:lnTo>
                    <a:pt x="914" y="301"/>
                  </a:lnTo>
                  <a:lnTo>
                    <a:pt x="916" y="301"/>
                  </a:lnTo>
                  <a:lnTo>
                    <a:pt x="917" y="300"/>
                  </a:lnTo>
                  <a:lnTo>
                    <a:pt x="918" y="298"/>
                  </a:lnTo>
                  <a:lnTo>
                    <a:pt x="919" y="298"/>
                  </a:lnTo>
                  <a:lnTo>
                    <a:pt x="920" y="298"/>
                  </a:lnTo>
                  <a:lnTo>
                    <a:pt x="921" y="298"/>
                  </a:lnTo>
                  <a:lnTo>
                    <a:pt x="922" y="298"/>
                  </a:lnTo>
                  <a:lnTo>
                    <a:pt x="923" y="297"/>
                  </a:lnTo>
                  <a:lnTo>
                    <a:pt x="929" y="298"/>
                  </a:lnTo>
                  <a:lnTo>
                    <a:pt x="934" y="300"/>
                  </a:lnTo>
                  <a:lnTo>
                    <a:pt x="935" y="300"/>
                  </a:lnTo>
                  <a:lnTo>
                    <a:pt x="937" y="300"/>
                  </a:lnTo>
                  <a:lnTo>
                    <a:pt x="940" y="301"/>
                  </a:lnTo>
                  <a:lnTo>
                    <a:pt x="943" y="301"/>
                  </a:lnTo>
                  <a:lnTo>
                    <a:pt x="945" y="301"/>
                  </a:lnTo>
                  <a:lnTo>
                    <a:pt x="949" y="302"/>
                  </a:lnTo>
                  <a:lnTo>
                    <a:pt x="957" y="302"/>
                  </a:lnTo>
                  <a:lnTo>
                    <a:pt x="961" y="302"/>
                  </a:lnTo>
                  <a:lnTo>
                    <a:pt x="962" y="302"/>
                  </a:lnTo>
                  <a:lnTo>
                    <a:pt x="964" y="301"/>
                  </a:lnTo>
                  <a:lnTo>
                    <a:pt x="968" y="300"/>
                  </a:lnTo>
                  <a:lnTo>
                    <a:pt x="972" y="297"/>
                  </a:lnTo>
                  <a:lnTo>
                    <a:pt x="974" y="296"/>
                  </a:lnTo>
                  <a:lnTo>
                    <a:pt x="975" y="295"/>
                  </a:lnTo>
                  <a:lnTo>
                    <a:pt x="979" y="295"/>
                  </a:lnTo>
                  <a:lnTo>
                    <a:pt x="980" y="294"/>
                  </a:lnTo>
                  <a:lnTo>
                    <a:pt x="981" y="294"/>
                  </a:lnTo>
                  <a:lnTo>
                    <a:pt x="985" y="292"/>
                  </a:lnTo>
                  <a:lnTo>
                    <a:pt x="987" y="292"/>
                  </a:lnTo>
                  <a:lnTo>
                    <a:pt x="988" y="289"/>
                  </a:lnTo>
                  <a:lnTo>
                    <a:pt x="998" y="284"/>
                  </a:lnTo>
                  <a:lnTo>
                    <a:pt x="1000" y="281"/>
                  </a:lnTo>
                  <a:lnTo>
                    <a:pt x="1005" y="278"/>
                  </a:lnTo>
                  <a:lnTo>
                    <a:pt x="1005" y="277"/>
                  </a:lnTo>
                  <a:lnTo>
                    <a:pt x="1009" y="273"/>
                  </a:lnTo>
                  <a:lnTo>
                    <a:pt x="1014" y="271"/>
                  </a:lnTo>
                  <a:lnTo>
                    <a:pt x="1020" y="267"/>
                  </a:lnTo>
                  <a:lnTo>
                    <a:pt x="1022" y="264"/>
                  </a:lnTo>
                  <a:lnTo>
                    <a:pt x="1026" y="262"/>
                  </a:lnTo>
                  <a:lnTo>
                    <a:pt x="1032" y="259"/>
                  </a:lnTo>
                  <a:lnTo>
                    <a:pt x="1039" y="254"/>
                  </a:lnTo>
                  <a:lnTo>
                    <a:pt x="1044" y="250"/>
                  </a:lnTo>
                  <a:lnTo>
                    <a:pt x="1049" y="246"/>
                  </a:lnTo>
                  <a:lnTo>
                    <a:pt x="1054" y="244"/>
                  </a:lnTo>
                  <a:lnTo>
                    <a:pt x="1058" y="238"/>
                  </a:lnTo>
                  <a:lnTo>
                    <a:pt x="1063" y="236"/>
                  </a:lnTo>
                  <a:lnTo>
                    <a:pt x="1067" y="234"/>
                  </a:lnTo>
                  <a:lnTo>
                    <a:pt x="1068" y="234"/>
                  </a:lnTo>
                  <a:lnTo>
                    <a:pt x="1070" y="232"/>
                  </a:lnTo>
                  <a:lnTo>
                    <a:pt x="1075" y="231"/>
                  </a:lnTo>
                  <a:lnTo>
                    <a:pt x="1082" y="231"/>
                  </a:lnTo>
                  <a:lnTo>
                    <a:pt x="1084" y="231"/>
                  </a:lnTo>
                  <a:lnTo>
                    <a:pt x="1089" y="232"/>
                  </a:lnTo>
                  <a:lnTo>
                    <a:pt x="1092" y="235"/>
                  </a:lnTo>
                  <a:lnTo>
                    <a:pt x="1093" y="235"/>
                  </a:lnTo>
                  <a:lnTo>
                    <a:pt x="1095" y="237"/>
                  </a:lnTo>
                  <a:lnTo>
                    <a:pt x="1101" y="240"/>
                  </a:lnTo>
                  <a:lnTo>
                    <a:pt x="1102" y="242"/>
                  </a:lnTo>
                  <a:lnTo>
                    <a:pt x="1104" y="243"/>
                  </a:lnTo>
                  <a:lnTo>
                    <a:pt x="1108" y="243"/>
                  </a:lnTo>
                  <a:lnTo>
                    <a:pt x="1110" y="245"/>
                  </a:lnTo>
                  <a:lnTo>
                    <a:pt x="1113" y="246"/>
                  </a:lnTo>
                  <a:lnTo>
                    <a:pt x="1115" y="247"/>
                  </a:lnTo>
                  <a:lnTo>
                    <a:pt x="1119" y="251"/>
                  </a:lnTo>
                  <a:lnTo>
                    <a:pt x="1121" y="253"/>
                  </a:lnTo>
                  <a:lnTo>
                    <a:pt x="1125" y="254"/>
                  </a:lnTo>
                  <a:lnTo>
                    <a:pt x="1127" y="256"/>
                  </a:lnTo>
                  <a:lnTo>
                    <a:pt x="1129" y="261"/>
                  </a:lnTo>
                  <a:lnTo>
                    <a:pt x="1130" y="261"/>
                  </a:lnTo>
                  <a:lnTo>
                    <a:pt x="1130" y="260"/>
                  </a:lnTo>
                  <a:lnTo>
                    <a:pt x="1130" y="259"/>
                  </a:lnTo>
                  <a:lnTo>
                    <a:pt x="1129" y="255"/>
                  </a:lnTo>
                  <a:lnTo>
                    <a:pt x="1129" y="254"/>
                  </a:lnTo>
                  <a:lnTo>
                    <a:pt x="1129" y="252"/>
                  </a:lnTo>
                  <a:lnTo>
                    <a:pt x="1130" y="246"/>
                  </a:lnTo>
                  <a:lnTo>
                    <a:pt x="1132" y="239"/>
                  </a:lnTo>
                  <a:lnTo>
                    <a:pt x="1132" y="237"/>
                  </a:lnTo>
                  <a:lnTo>
                    <a:pt x="1136" y="232"/>
                  </a:lnTo>
                  <a:lnTo>
                    <a:pt x="1138" y="229"/>
                  </a:lnTo>
                  <a:lnTo>
                    <a:pt x="1143" y="222"/>
                  </a:lnTo>
                  <a:lnTo>
                    <a:pt x="1144" y="218"/>
                  </a:lnTo>
                  <a:lnTo>
                    <a:pt x="1144" y="215"/>
                  </a:lnTo>
                  <a:lnTo>
                    <a:pt x="1143" y="213"/>
                  </a:lnTo>
                  <a:lnTo>
                    <a:pt x="1143" y="212"/>
                  </a:lnTo>
                  <a:lnTo>
                    <a:pt x="1144" y="206"/>
                  </a:lnTo>
                  <a:lnTo>
                    <a:pt x="1145" y="203"/>
                  </a:lnTo>
                  <a:lnTo>
                    <a:pt x="1152" y="196"/>
                  </a:lnTo>
                  <a:lnTo>
                    <a:pt x="1168" y="183"/>
                  </a:lnTo>
                  <a:lnTo>
                    <a:pt x="1169" y="183"/>
                  </a:lnTo>
                  <a:lnTo>
                    <a:pt x="1171" y="181"/>
                  </a:lnTo>
                  <a:lnTo>
                    <a:pt x="1173" y="183"/>
                  </a:lnTo>
                  <a:lnTo>
                    <a:pt x="1175" y="183"/>
                  </a:lnTo>
                  <a:lnTo>
                    <a:pt x="1176" y="184"/>
                  </a:lnTo>
                  <a:lnTo>
                    <a:pt x="1176" y="183"/>
                  </a:lnTo>
                  <a:lnTo>
                    <a:pt x="1177" y="181"/>
                  </a:lnTo>
                  <a:lnTo>
                    <a:pt x="1177" y="179"/>
                  </a:lnTo>
                  <a:lnTo>
                    <a:pt x="1178" y="178"/>
                  </a:lnTo>
                  <a:lnTo>
                    <a:pt x="1181" y="176"/>
                  </a:lnTo>
                  <a:lnTo>
                    <a:pt x="1185" y="176"/>
                  </a:lnTo>
                  <a:lnTo>
                    <a:pt x="1188" y="176"/>
                  </a:lnTo>
                  <a:lnTo>
                    <a:pt x="1195" y="175"/>
                  </a:lnTo>
                  <a:lnTo>
                    <a:pt x="1198" y="176"/>
                  </a:lnTo>
                  <a:lnTo>
                    <a:pt x="1203" y="172"/>
                  </a:lnTo>
                  <a:lnTo>
                    <a:pt x="1213" y="168"/>
                  </a:lnTo>
                  <a:lnTo>
                    <a:pt x="1218" y="165"/>
                  </a:lnTo>
                  <a:lnTo>
                    <a:pt x="1223" y="162"/>
                  </a:lnTo>
                  <a:lnTo>
                    <a:pt x="1224" y="160"/>
                  </a:lnTo>
                  <a:lnTo>
                    <a:pt x="1229" y="154"/>
                  </a:lnTo>
                  <a:lnTo>
                    <a:pt x="1236" y="150"/>
                  </a:lnTo>
                  <a:lnTo>
                    <a:pt x="1238" y="150"/>
                  </a:lnTo>
                  <a:lnTo>
                    <a:pt x="1240" y="148"/>
                  </a:lnTo>
                  <a:lnTo>
                    <a:pt x="1241" y="147"/>
                  </a:lnTo>
                  <a:lnTo>
                    <a:pt x="1245" y="144"/>
                  </a:lnTo>
                  <a:lnTo>
                    <a:pt x="1246" y="143"/>
                  </a:lnTo>
                  <a:lnTo>
                    <a:pt x="1247" y="142"/>
                  </a:lnTo>
                  <a:lnTo>
                    <a:pt x="1249" y="140"/>
                  </a:lnTo>
                  <a:lnTo>
                    <a:pt x="1254" y="137"/>
                  </a:lnTo>
                  <a:lnTo>
                    <a:pt x="1256" y="136"/>
                  </a:lnTo>
                  <a:lnTo>
                    <a:pt x="1257" y="135"/>
                  </a:lnTo>
                  <a:lnTo>
                    <a:pt x="1259" y="135"/>
                  </a:lnTo>
                  <a:lnTo>
                    <a:pt x="1259" y="134"/>
                  </a:lnTo>
                  <a:lnTo>
                    <a:pt x="1261" y="134"/>
                  </a:lnTo>
                  <a:lnTo>
                    <a:pt x="1262" y="134"/>
                  </a:lnTo>
                  <a:lnTo>
                    <a:pt x="1263" y="134"/>
                  </a:lnTo>
                  <a:lnTo>
                    <a:pt x="1262" y="133"/>
                  </a:lnTo>
                  <a:lnTo>
                    <a:pt x="1263" y="130"/>
                  </a:lnTo>
                  <a:lnTo>
                    <a:pt x="1268" y="120"/>
                  </a:lnTo>
                  <a:lnTo>
                    <a:pt x="1270" y="118"/>
                  </a:lnTo>
                  <a:lnTo>
                    <a:pt x="1270" y="117"/>
                  </a:lnTo>
                  <a:lnTo>
                    <a:pt x="1271" y="114"/>
                  </a:lnTo>
                  <a:lnTo>
                    <a:pt x="1275" y="113"/>
                  </a:lnTo>
                  <a:lnTo>
                    <a:pt x="1280" y="112"/>
                  </a:lnTo>
                  <a:lnTo>
                    <a:pt x="1283" y="108"/>
                  </a:lnTo>
                  <a:lnTo>
                    <a:pt x="1288" y="96"/>
                  </a:lnTo>
                  <a:lnTo>
                    <a:pt x="1291" y="88"/>
                  </a:lnTo>
                  <a:lnTo>
                    <a:pt x="1294" y="83"/>
                  </a:lnTo>
                  <a:lnTo>
                    <a:pt x="1298" y="80"/>
                  </a:lnTo>
                  <a:lnTo>
                    <a:pt x="1299" y="78"/>
                  </a:lnTo>
                  <a:lnTo>
                    <a:pt x="1308" y="72"/>
                  </a:lnTo>
                  <a:lnTo>
                    <a:pt x="1309" y="72"/>
                  </a:lnTo>
                  <a:lnTo>
                    <a:pt x="1310" y="71"/>
                  </a:lnTo>
                  <a:lnTo>
                    <a:pt x="1314" y="69"/>
                  </a:lnTo>
                  <a:lnTo>
                    <a:pt x="1314" y="68"/>
                  </a:lnTo>
                  <a:lnTo>
                    <a:pt x="1317" y="64"/>
                  </a:lnTo>
                  <a:lnTo>
                    <a:pt x="1322" y="63"/>
                  </a:lnTo>
                  <a:lnTo>
                    <a:pt x="1326" y="62"/>
                  </a:lnTo>
                  <a:lnTo>
                    <a:pt x="1330" y="61"/>
                  </a:lnTo>
                  <a:lnTo>
                    <a:pt x="1331" y="60"/>
                  </a:lnTo>
                  <a:lnTo>
                    <a:pt x="1334" y="58"/>
                  </a:lnTo>
                  <a:lnTo>
                    <a:pt x="1337" y="53"/>
                  </a:lnTo>
                  <a:lnTo>
                    <a:pt x="1340" y="51"/>
                  </a:lnTo>
                  <a:lnTo>
                    <a:pt x="1345" y="50"/>
                  </a:lnTo>
                  <a:lnTo>
                    <a:pt x="1349" y="49"/>
                  </a:lnTo>
                  <a:lnTo>
                    <a:pt x="1354" y="47"/>
                  </a:lnTo>
                  <a:lnTo>
                    <a:pt x="1359" y="46"/>
                  </a:lnTo>
                  <a:lnTo>
                    <a:pt x="1361" y="46"/>
                  </a:lnTo>
                  <a:lnTo>
                    <a:pt x="1367" y="46"/>
                  </a:lnTo>
                  <a:lnTo>
                    <a:pt x="1368" y="45"/>
                  </a:lnTo>
                  <a:lnTo>
                    <a:pt x="1369" y="45"/>
                  </a:lnTo>
                  <a:lnTo>
                    <a:pt x="1371" y="45"/>
                  </a:lnTo>
                  <a:lnTo>
                    <a:pt x="1377" y="43"/>
                  </a:lnTo>
                  <a:lnTo>
                    <a:pt x="1378" y="42"/>
                  </a:lnTo>
                  <a:lnTo>
                    <a:pt x="1378" y="41"/>
                  </a:lnTo>
                  <a:lnTo>
                    <a:pt x="1380" y="41"/>
                  </a:lnTo>
                  <a:lnTo>
                    <a:pt x="1382" y="41"/>
                  </a:lnTo>
                  <a:lnTo>
                    <a:pt x="1383" y="41"/>
                  </a:lnTo>
                  <a:lnTo>
                    <a:pt x="1383" y="42"/>
                  </a:lnTo>
                  <a:lnTo>
                    <a:pt x="1384" y="43"/>
                  </a:lnTo>
                  <a:lnTo>
                    <a:pt x="1387" y="43"/>
                  </a:lnTo>
                  <a:lnTo>
                    <a:pt x="1389" y="43"/>
                  </a:lnTo>
                  <a:lnTo>
                    <a:pt x="1393" y="43"/>
                  </a:lnTo>
                  <a:lnTo>
                    <a:pt x="1396" y="44"/>
                  </a:lnTo>
                  <a:lnTo>
                    <a:pt x="1405" y="47"/>
                  </a:lnTo>
                  <a:lnTo>
                    <a:pt x="1410" y="49"/>
                  </a:lnTo>
                  <a:lnTo>
                    <a:pt x="1411" y="49"/>
                  </a:lnTo>
                  <a:lnTo>
                    <a:pt x="1413" y="49"/>
                  </a:lnTo>
                  <a:lnTo>
                    <a:pt x="1414" y="49"/>
                  </a:lnTo>
                  <a:lnTo>
                    <a:pt x="1414" y="50"/>
                  </a:lnTo>
                  <a:lnTo>
                    <a:pt x="1416" y="50"/>
                  </a:lnTo>
                  <a:lnTo>
                    <a:pt x="1416" y="49"/>
                  </a:lnTo>
                  <a:lnTo>
                    <a:pt x="1418" y="49"/>
                  </a:lnTo>
                  <a:lnTo>
                    <a:pt x="1419" y="50"/>
                  </a:lnTo>
                  <a:lnTo>
                    <a:pt x="1422" y="49"/>
                  </a:lnTo>
                  <a:lnTo>
                    <a:pt x="1423" y="49"/>
                  </a:lnTo>
                  <a:lnTo>
                    <a:pt x="1427" y="50"/>
                  </a:lnTo>
                  <a:lnTo>
                    <a:pt x="1431" y="50"/>
                  </a:lnTo>
                  <a:lnTo>
                    <a:pt x="1432" y="50"/>
                  </a:lnTo>
                  <a:lnTo>
                    <a:pt x="1436" y="50"/>
                  </a:lnTo>
                  <a:lnTo>
                    <a:pt x="1439" y="49"/>
                  </a:lnTo>
                  <a:lnTo>
                    <a:pt x="1445" y="46"/>
                  </a:lnTo>
                  <a:lnTo>
                    <a:pt x="1446" y="45"/>
                  </a:lnTo>
                  <a:lnTo>
                    <a:pt x="1448" y="44"/>
                  </a:lnTo>
                  <a:lnTo>
                    <a:pt x="1454" y="41"/>
                  </a:lnTo>
                  <a:lnTo>
                    <a:pt x="1456" y="39"/>
                  </a:lnTo>
                  <a:lnTo>
                    <a:pt x="1458" y="38"/>
                  </a:lnTo>
                  <a:lnTo>
                    <a:pt x="1462" y="37"/>
                  </a:lnTo>
                  <a:lnTo>
                    <a:pt x="1468" y="35"/>
                  </a:lnTo>
                  <a:lnTo>
                    <a:pt x="1472" y="33"/>
                  </a:lnTo>
                  <a:lnTo>
                    <a:pt x="1475" y="31"/>
                  </a:lnTo>
                  <a:lnTo>
                    <a:pt x="1477" y="31"/>
                  </a:lnTo>
                  <a:lnTo>
                    <a:pt x="1482" y="30"/>
                  </a:lnTo>
                  <a:lnTo>
                    <a:pt x="1485" y="30"/>
                  </a:lnTo>
                  <a:lnTo>
                    <a:pt x="1487" y="30"/>
                  </a:lnTo>
                  <a:lnTo>
                    <a:pt x="1489" y="29"/>
                  </a:lnTo>
                  <a:lnTo>
                    <a:pt x="1491" y="28"/>
                  </a:lnTo>
                  <a:lnTo>
                    <a:pt x="1494" y="26"/>
                  </a:lnTo>
                  <a:lnTo>
                    <a:pt x="1495" y="25"/>
                  </a:lnTo>
                  <a:lnTo>
                    <a:pt x="1497" y="25"/>
                  </a:lnTo>
                  <a:lnTo>
                    <a:pt x="1497" y="24"/>
                  </a:lnTo>
                  <a:lnTo>
                    <a:pt x="1498" y="22"/>
                  </a:lnTo>
                  <a:lnTo>
                    <a:pt x="1498" y="21"/>
                  </a:lnTo>
                  <a:lnTo>
                    <a:pt x="1499" y="20"/>
                  </a:lnTo>
                  <a:lnTo>
                    <a:pt x="1500" y="19"/>
                  </a:lnTo>
                  <a:lnTo>
                    <a:pt x="1503" y="19"/>
                  </a:lnTo>
                  <a:lnTo>
                    <a:pt x="1505" y="19"/>
                  </a:lnTo>
                  <a:lnTo>
                    <a:pt x="1511" y="18"/>
                  </a:lnTo>
                  <a:lnTo>
                    <a:pt x="1512" y="17"/>
                  </a:lnTo>
                  <a:lnTo>
                    <a:pt x="1513" y="17"/>
                  </a:lnTo>
                  <a:lnTo>
                    <a:pt x="1514" y="17"/>
                  </a:lnTo>
                  <a:lnTo>
                    <a:pt x="1518" y="16"/>
                  </a:lnTo>
                  <a:lnTo>
                    <a:pt x="1522" y="14"/>
                  </a:lnTo>
                  <a:lnTo>
                    <a:pt x="1524" y="14"/>
                  </a:lnTo>
                  <a:lnTo>
                    <a:pt x="1526" y="14"/>
                  </a:lnTo>
                  <a:lnTo>
                    <a:pt x="1531" y="13"/>
                  </a:lnTo>
                  <a:lnTo>
                    <a:pt x="1532" y="13"/>
                  </a:lnTo>
                  <a:lnTo>
                    <a:pt x="1533" y="13"/>
                  </a:lnTo>
                  <a:lnTo>
                    <a:pt x="1534" y="13"/>
                  </a:lnTo>
                  <a:lnTo>
                    <a:pt x="1535" y="13"/>
                  </a:lnTo>
                  <a:lnTo>
                    <a:pt x="1539" y="13"/>
                  </a:lnTo>
                  <a:lnTo>
                    <a:pt x="1542" y="13"/>
                  </a:lnTo>
                  <a:lnTo>
                    <a:pt x="1543" y="12"/>
                  </a:lnTo>
                  <a:lnTo>
                    <a:pt x="1544" y="12"/>
                  </a:lnTo>
                  <a:lnTo>
                    <a:pt x="1547" y="12"/>
                  </a:lnTo>
                  <a:lnTo>
                    <a:pt x="1549" y="12"/>
                  </a:lnTo>
                  <a:lnTo>
                    <a:pt x="1550" y="12"/>
                  </a:lnTo>
                  <a:lnTo>
                    <a:pt x="1549" y="12"/>
                  </a:lnTo>
                  <a:lnTo>
                    <a:pt x="1551" y="6"/>
                  </a:lnTo>
                  <a:lnTo>
                    <a:pt x="1550" y="5"/>
                  </a:lnTo>
                  <a:lnTo>
                    <a:pt x="1549" y="5"/>
                  </a:lnTo>
                  <a:lnTo>
                    <a:pt x="1548" y="4"/>
                  </a:lnTo>
                  <a:lnTo>
                    <a:pt x="1544" y="3"/>
                  </a:lnTo>
                  <a:lnTo>
                    <a:pt x="1543" y="2"/>
                  </a:lnTo>
                  <a:lnTo>
                    <a:pt x="1541" y="2"/>
                  </a:lnTo>
                  <a:lnTo>
                    <a:pt x="1540" y="2"/>
                  </a:lnTo>
                  <a:lnTo>
                    <a:pt x="1540" y="1"/>
                  </a:lnTo>
                  <a:lnTo>
                    <a:pt x="1539" y="1"/>
                  </a:lnTo>
                  <a:lnTo>
                    <a:pt x="1538" y="1"/>
                  </a:lnTo>
                  <a:lnTo>
                    <a:pt x="1537" y="0"/>
                  </a:lnTo>
                  <a:lnTo>
                    <a:pt x="1535" y="0"/>
                  </a:lnTo>
                  <a:lnTo>
                    <a:pt x="1538" y="0"/>
                  </a:lnTo>
                  <a:lnTo>
                    <a:pt x="1541" y="0"/>
                  </a:lnTo>
                  <a:lnTo>
                    <a:pt x="1542" y="0"/>
                  </a:lnTo>
                  <a:lnTo>
                    <a:pt x="1551" y="0"/>
                  </a:lnTo>
                  <a:lnTo>
                    <a:pt x="1552" y="0"/>
                  </a:lnTo>
                  <a:lnTo>
                    <a:pt x="1557" y="0"/>
                  </a:lnTo>
                  <a:lnTo>
                    <a:pt x="1557" y="5"/>
                  </a:lnTo>
                  <a:lnTo>
                    <a:pt x="1557" y="6"/>
                  </a:lnTo>
                  <a:lnTo>
                    <a:pt x="1557" y="8"/>
                  </a:lnTo>
                  <a:lnTo>
                    <a:pt x="1557" y="10"/>
                  </a:lnTo>
                  <a:lnTo>
                    <a:pt x="1557" y="14"/>
                  </a:lnTo>
                  <a:lnTo>
                    <a:pt x="1557" y="44"/>
                  </a:lnTo>
                  <a:lnTo>
                    <a:pt x="1557" y="47"/>
                  </a:lnTo>
                  <a:lnTo>
                    <a:pt x="1557" y="88"/>
                  </a:lnTo>
                  <a:lnTo>
                    <a:pt x="1557" y="91"/>
                  </a:lnTo>
                  <a:lnTo>
                    <a:pt x="1599" y="91"/>
                  </a:lnTo>
                  <a:lnTo>
                    <a:pt x="1629" y="91"/>
                  </a:lnTo>
                  <a:lnTo>
                    <a:pt x="1634" y="91"/>
                  </a:lnTo>
                  <a:lnTo>
                    <a:pt x="1646" y="91"/>
                  </a:lnTo>
                  <a:lnTo>
                    <a:pt x="1646" y="111"/>
                  </a:lnTo>
                  <a:lnTo>
                    <a:pt x="1646" y="179"/>
                  </a:lnTo>
                  <a:lnTo>
                    <a:pt x="1646" y="180"/>
                  </a:lnTo>
                  <a:lnTo>
                    <a:pt x="1675" y="180"/>
                  </a:lnTo>
                  <a:lnTo>
                    <a:pt x="1689" y="180"/>
                  </a:lnTo>
                  <a:lnTo>
                    <a:pt x="1710" y="180"/>
                  </a:lnTo>
                  <a:lnTo>
                    <a:pt x="1720" y="180"/>
                  </a:lnTo>
                  <a:lnTo>
                    <a:pt x="1733" y="180"/>
                  </a:lnTo>
                  <a:lnTo>
                    <a:pt x="1767" y="180"/>
                  </a:lnTo>
                  <a:lnTo>
                    <a:pt x="1781" y="180"/>
                  </a:lnTo>
                  <a:lnTo>
                    <a:pt x="1837" y="180"/>
                  </a:lnTo>
                  <a:lnTo>
                    <a:pt x="1894" y="180"/>
                  </a:lnTo>
                  <a:lnTo>
                    <a:pt x="2058" y="180"/>
                  </a:lnTo>
                  <a:lnTo>
                    <a:pt x="2178" y="180"/>
                  </a:lnTo>
                  <a:lnTo>
                    <a:pt x="2186" y="180"/>
                  </a:lnTo>
                  <a:lnTo>
                    <a:pt x="2223" y="180"/>
                  </a:lnTo>
                  <a:lnTo>
                    <a:pt x="2246" y="180"/>
                  </a:lnTo>
                  <a:lnTo>
                    <a:pt x="2265" y="180"/>
                  </a:lnTo>
                  <a:lnTo>
                    <a:pt x="2296" y="180"/>
                  </a:lnTo>
                  <a:lnTo>
                    <a:pt x="2328" y="180"/>
                  </a:lnTo>
                  <a:lnTo>
                    <a:pt x="2340" y="180"/>
                  </a:lnTo>
                  <a:lnTo>
                    <a:pt x="2359" y="180"/>
                  </a:lnTo>
                  <a:lnTo>
                    <a:pt x="2360" y="180"/>
                  </a:lnTo>
                  <a:lnTo>
                    <a:pt x="2362" y="180"/>
                  </a:lnTo>
                  <a:lnTo>
                    <a:pt x="2379" y="180"/>
                  </a:lnTo>
                  <a:lnTo>
                    <a:pt x="2392" y="180"/>
                  </a:lnTo>
                  <a:lnTo>
                    <a:pt x="2402" y="180"/>
                  </a:lnTo>
                  <a:lnTo>
                    <a:pt x="2416" y="180"/>
                  </a:lnTo>
                  <a:lnTo>
                    <a:pt x="2419" y="180"/>
                  </a:lnTo>
                  <a:lnTo>
                    <a:pt x="2455" y="180"/>
                  </a:lnTo>
                  <a:lnTo>
                    <a:pt x="2500" y="180"/>
                  </a:lnTo>
                  <a:lnTo>
                    <a:pt x="2534" y="180"/>
                  </a:lnTo>
                  <a:lnTo>
                    <a:pt x="2557" y="180"/>
                  </a:lnTo>
                  <a:lnTo>
                    <a:pt x="2566" y="180"/>
                  </a:lnTo>
                  <a:lnTo>
                    <a:pt x="2595" y="180"/>
                  </a:lnTo>
                  <a:lnTo>
                    <a:pt x="2624" y="180"/>
                  </a:lnTo>
                  <a:lnTo>
                    <a:pt x="2625" y="180"/>
                  </a:lnTo>
                  <a:lnTo>
                    <a:pt x="2661" y="180"/>
                  </a:lnTo>
                  <a:lnTo>
                    <a:pt x="2678" y="180"/>
                  </a:lnTo>
                  <a:lnTo>
                    <a:pt x="2680" y="180"/>
                  </a:lnTo>
                  <a:lnTo>
                    <a:pt x="2682" y="180"/>
                  </a:lnTo>
                  <a:lnTo>
                    <a:pt x="2713" y="180"/>
                  </a:lnTo>
                  <a:lnTo>
                    <a:pt x="2713" y="194"/>
                  </a:lnTo>
                  <a:lnTo>
                    <a:pt x="2713" y="196"/>
                  </a:lnTo>
                  <a:lnTo>
                    <a:pt x="2714" y="457"/>
                  </a:lnTo>
                  <a:lnTo>
                    <a:pt x="2714" y="459"/>
                  </a:lnTo>
                  <a:lnTo>
                    <a:pt x="2714" y="531"/>
                  </a:lnTo>
                  <a:lnTo>
                    <a:pt x="2714" y="604"/>
                  </a:lnTo>
                  <a:lnTo>
                    <a:pt x="2714" y="646"/>
                  </a:lnTo>
                  <a:lnTo>
                    <a:pt x="2714" y="681"/>
                  </a:lnTo>
                  <a:lnTo>
                    <a:pt x="2714" y="697"/>
                  </a:lnTo>
                  <a:lnTo>
                    <a:pt x="2714" y="878"/>
                  </a:lnTo>
                  <a:lnTo>
                    <a:pt x="2714" y="989"/>
                  </a:lnTo>
                  <a:lnTo>
                    <a:pt x="2699" y="989"/>
                  </a:lnTo>
                  <a:lnTo>
                    <a:pt x="2699" y="1174"/>
                  </a:lnTo>
                  <a:lnTo>
                    <a:pt x="2699" y="1194"/>
                  </a:lnTo>
                  <a:lnTo>
                    <a:pt x="2699" y="1215"/>
                  </a:lnTo>
                  <a:lnTo>
                    <a:pt x="2699" y="1257"/>
                  </a:lnTo>
                  <a:lnTo>
                    <a:pt x="2699" y="1263"/>
                  </a:lnTo>
                  <a:lnTo>
                    <a:pt x="2699" y="1279"/>
                  </a:lnTo>
                  <a:lnTo>
                    <a:pt x="2699" y="1284"/>
                  </a:lnTo>
                  <a:lnTo>
                    <a:pt x="2699" y="1527"/>
                  </a:lnTo>
                  <a:lnTo>
                    <a:pt x="2699" y="1576"/>
                  </a:lnTo>
                  <a:lnTo>
                    <a:pt x="2699" y="1658"/>
                  </a:lnTo>
                  <a:lnTo>
                    <a:pt x="2699" y="1828"/>
                  </a:lnTo>
                  <a:lnTo>
                    <a:pt x="2699" y="1834"/>
                  </a:lnTo>
                  <a:lnTo>
                    <a:pt x="2699" y="1835"/>
                  </a:lnTo>
                  <a:lnTo>
                    <a:pt x="2699" y="1859"/>
                  </a:lnTo>
                  <a:lnTo>
                    <a:pt x="2699" y="1883"/>
                  </a:lnTo>
                  <a:lnTo>
                    <a:pt x="2699" y="1896"/>
                  </a:lnTo>
                  <a:lnTo>
                    <a:pt x="2699" y="1928"/>
                  </a:lnTo>
                  <a:lnTo>
                    <a:pt x="2699" y="1946"/>
                  </a:lnTo>
                  <a:lnTo>
                    <a:pt x="2699" y="1968"/>
                  </a:lnTo>
                  <a:lnTo>
                    <a:pt x="2637" y="1968"/>
                  </a:lnTo>
                  <a:lnTo>
                    <a:pt x="2611" y="1968"/>
                  </a:lnTo>
                  <a:lnTo>
                    <a:pt x="2567" y="1968"/>
                  </a:lnTo>
                  <a:lnTo>
                    <a:pt x="2540" y="1968"/>
                  </a:lnTo>
                  <a:lnTo>
                    <a:pt x="2524" y="1968"/>
                  </a:lnTo>
                  <a:lnTo>
                    <a:pt x="2516" y="1968"/>
                  </a:lnTo>
                  <a:lnTo>
                    <a:pt x="2479" y="1968"/>
                  </a:lnTo>
                  <a:lnTo>
                    <a:pt x="2386" y="1968"/>
                  </a:lnTo>
                  <a:lnTo>
                    <a:pt x="2304" y="1968"/>
                  </a:lnTo>
                  <a:lnTo>
                    <a:pt x="2304" y="2056"/>
                  </a:lnTo>
                  <a:lnTo>
                    <a:pt x="2292" y="2056"/>
                  </a:lnTo>
                  <a:lnTo>
                    <a:pt x="2292" y="2095"/>
                  </a:lnTo>
                  <a:lnTo>
                    <a:pt x="2292" y="2101"/>
                  </a:lnTo>
                  <a:lnTo>
                    <a:pt x="2292" y="2180"/>
                  </a:lnTo>
                  <a:lnTo>
                    <a:pt x="2292" y="2205"/>
                  </a:lnTo>
                  <a:lnTo>
                    <a:pt x="2292" y="2209"/>
                  </a:lnTo>
                  <a:lnTo>
                    <a:pt x="2292" y="2220"/>
                  </a:lnTo>
                  <a:lnTo>
                    <a:pt x="2292" y="2225"/>
                  </a:lnTo>
                  <a:lnTo>
                    <a:pt x="2292" y="2226"/>
                  </a:lnTo>
                  <a:lnTo>
                    <a:pt x="2292" y="2231"/>
                  </a:lnTo>
                  <a:lnTo>
                    <a:pt x="2292" y="2233"/>
                  </a:lnTo>
                  <a:lnTo>
                    <a:pt x="2292" y="2239"/>
                  </a:lnTo>
                  <a:lnTo>
                    <a:pt x="2292" y="2321"/>
                  </a:lnTo>
                  <a:lnTo>
                    <a:pt x="2182" y="2321"/>
                  </a:lnTo>
                  <a:lnTo>
                    <a:pt x="2178" y="2321"/>
                  </a:lnTo>
                  <a:lnTo>
                    <a:pt x="2176" y="2321"/>
                  </a:lnTo>
                  <a:lnTo>
                    <a:pt x="2169" y="2321"/>
                  </a:lnTo>
                  <a:lnTo>
                    <a:pt x="2163" y="2321"/>
                  </a:lnTo>
                  <a:lnTo>
                    <a:pt x="2159" y="2321"/>
                  </a:lnTo>
                  <a:lnTo>
                    <a:pt x="2158" y="2321"/>
                  </a:lnTo>
                  <a:lnTo>
                    <a:pt x="1988" y="2321"/>
                  </a:lnTo>
                  <a:lnTo>
                    <a:pt x="1886" y="2321"/>
                  </a:lnTo>
                  <a:lnTo>
                    <a:pt x="1871" y="2321"/>
                  </a:lnTo>
                  <a:lnTo>
                    <a:pt x="1868" y="2321"/>
                  </a:lnTo>
                  <a:lnTo>
                    <a:pt x="1858" y="2321"/>
                  </a:lnTo>
                  <a:lnTo>
                    <a:pt x="1858" y="2319"/>
                  </a:lnTo>
                  <a:lnTo>
                    <a:pt x="1858" y="2317"/>
                  </a:lnTo>
                  <a:lnTo>
                    <a:pt x="1858" y="2315"/>
                  </a:lnTo>
                  <a:lnTo>
                    <a:pt x="1858" y="2314"/>
                  </a:lnTo>
                  <a:lnTo>
                    <a:pt x="1858" y="2311"/>
                  </a:lnTo>
                  <a:lnTo>
                    <a:pt x="1858" y="2310"/>
                  </a:lnTo>
                  <a:lnTo>
                    <a:pt x="1858" y="2302"/>
                  </a:lnTo>
                  <a:lnTo>
                    <a:pt x="1858" y="2272"/>
                  </a:lnTo>
                  <a:lnTo>
                    <a:pt x="1858" y="2262"/>
                  </a:lnTo>
                  <a:lnTo>
                    <a:pt x="1858" y="2147"/>
                  </a:lnTo>
                  <a:lnTo>
                    <a:pt x="1858" y="2056"/>
                  </a:lnTo>
                  <a:lnTo>
                    <a:pt x="1863" y="2056"/>
                  </a:lnTo>
                  <a:lnTo>
                    <a:pt x="1863" y="2012"/>
                  </a:lnTo>
                  <a:lnTo>
                    <a:pt x="1863" y="1994"/>
                  </a:lnTo>
                  <a:lnTo>
                    <a:pt x="1865" y="1995"/>
                  </a:lnTo>
                  <a:lnTo>
                    <a:pt x="1867" y="1996"/>
                  </a:lnTo>
                  <a:lnTo>
                    <a:pt x="1871" y="2000"/>
                  </a:lnTo>
                  <a:lnTo>
                    <a:pt x="1873" y="2000"/>
                  </a:lnTo>
                  <a:lnTo>
                    <a:pt x="1877" y="2004"/>
                  </a:lnTo>
                  <a:lnTo>
                    <a:pt x="1880" y="2007"/>
                  </a:lnTo>
                  <a:lnTo>
                    <a:pt x="1880" y="2008"/>
                  </a:lnTo>
                  <a:lnTo>
                    <a:pt x="1883" y="2008"/>
                  </a:lnTo>
                  <a:lnTo>
                    <a:pt x="1883" y="2009"/>
                  </a:lnTo>
                  <a:lnTo>
                    <a:pt x="1884" y="2010"/>
                  </a:lnTo>
                  <a:lnTo>
                    <a:pt x="1886" y="2011"/>
                  </a:lnTo>
                  <a:lnTo>
                    <a:pt x="1887" y="2012"/>
                  </a:lnTo>
                  <a:lnTo>
                    <a:pt x="1889" y="2014"/>
                  </a:lnTo>
                  <a:lnTo>
                    <a:pt x="1892" y="2016"/>
                  </a:lnTo>
                  <a:lnTo>
                    <a:pt x="1893" y="2018"/>
                  </a:lnTo>
                  <a:lnTo>
                    <a:pt x="1894" y="2019"/>
                  </a:lnTo>
                  <a:lnTo>
                    <a:pt x="1894" y="2020"/>
                  </a:lnTo>
                  <a:lnTo>
                    <a:pt x="1896" y="2021"/>
                  </a:lnTo>
                  <a:lnTo>
                    <a:pt x="1897" y="2021"/>
                  </a:lnTo>
                  <a:lnTo>
                    <a:pt x="1902" y="2025"/>
                  </a:lnTo>
                  <a:lnTo>
                    <a:pt x="1903" y="2025"/>
                  </a:lnTo>
                  <a:lnTo>
                    <a:pt x="1904" y="2026"/>
                  </a:lnTo>
                  <a:lnTo>
                    <a:pt x="1906" y="2027"/>
                  </a:lnTo>
                  <a:lnTo>
                    <a:pt x="1906" y="2031"/>
                  </a:lnTo>
                  <a:lnTo>
                    <a:pt x="1909" y="2035"/>
                  </a:lnTo>
                  <a:lnTo>
                    <a:pt x="1911" y="2039"/>
                  </a:lnTo>
                  <a:lnTo>
                    <a:pt x="1913" y="2043"/>
                  </a:lnTo>
                  <a:lnTo>
                    <a:pt x="1914" y="2046"/>
                  </a:lnTo>
                  <a:lnTo>
                    <a:pt x="1914" y="2047"/>
                  </a:lnTo>
                  <a:lnTo>
                    <a:pt x="1914" y="2051"/>
                  </a:lnTo>
                  <a:lnTo>
                    <a:pt x="1913" y="2053"/>
                  </a:lnTo>
                  <a:lnTo>
                    <a:pt x="1912" y="2054"/>
                  </a:lnTo>
                  <a:lnTo>
                    <a:pt x="1912" y="2055"/>
                  </a:lnTo>
                  <a:lnTo>
                    <a:pt x="1913" y="2055"/>
                  </a:lnTo>
                  <a:lnTo>
                    <a:pt x="1913" y="2056"/>
                  </a:lnTo>
                  <a:lnTo>
                    <a:pt x="1914" y="2055"/>
                  </a:lnTo>
                  <a:lnTo>
                    <a:pt x="1917" y="2052"/>
                  </a:lnTo>
                  <a:lnTo>
                    <a:pt x="1918" y="2052"/>
                  </a:lnTo>
                  <a:lnTo>
                    <a:pt x="1918" y="2049"/>
                  </a:lnTo>
                  <a:lnTo>
                    <a:pt x="1918" y="2045"/>
                  </a:lnTo>
                  <a:lnTo>
                    <a:pt x="1918" y="2043"/>
                  </a:lnTo>
                  <a:lnTo>
                    <a:pt x="1916" y="2037"/>
                  </a:lnTo>
                  <a:lnTo>
                    <a:pt x="1912" y="2033"/>
                  </a:lnTo>
                  <a:lnTo>
                    <a:pt x="1912" y="2031"/>
                  </a:lnTo>
                  <a:lnTo>
                    <a:pt x="1912" y="2030"/>
                  </a:lnTo>
                  <a:lnTo>
                    <a:pt x="1912" y="2027"/>
                  </a:lnTo>
                  <a:lnTo>
                    <a:pt x="1912" y="2026"/>
                  </a:lnTo>
                  <a:lnTo>
                    <a:pt x="1913" y="2026"/>
                  </a:lnTo>
                  <a:lnTo>
                    <a:pt x="1914" y="2025"/>
                  </a:lnTo>
                  <a:lnTo>
                    <a:pt x="1918" y="2027"/>
                  </a:lnTo>
                  <a:lnTo>
                    <a:pt x="1919" y="2027"/>
                  </a:lnTo>
                  <a:lnTo>
                    <a:pt x="1919" y="2028"/>
                  </a:lnTo>
                  <a:lnTo>
                    <a:pt x="1921" y="2029"/>
                  </a:lnTo>
                  <a:lnTo>
                    <a:pt x="1921" y="2034"/>
                  </a:lnTo>
                  <a:lnTo>
                    <a:pt x="1923" y="2041"/>
                  </a:lnTo>
                  <a:lnTo>
                    <a:pt x="1926" y="2044"/>
                  </a:lnTo>
                  <a:lnTo>
                    <a:pt x="1927" y="2047"/>
                  </a:lnTo>
                  <a:lnTo>
                    <a:pt x="1927" y="2050"/>
                  </a:lnTo>
                  <a:lnTo>
                    <a:pt x="1927" y="2051"/>
                  </a:lnTo>
                  <a:lnTo>
                    <a:pt x="1929" y="2055"/>
                  </a:lnTo>
                  <a:lnTo>
                    <a:pt x="1930" y="2060"/>
                  </a:lnTo>
                  <a:lnTo>
                    <a:pt x="1931" y="2061"/>
                  </a:lnTo>
                  <a:lnTo>
                    <a:pt x="1932" y="2063"/>
                  </a:lnTo>
                  <a:lnTo>
                    <a:pt x="1935" y="2058"/>
                  </a:lnTo>
                  <a:lnTo>
                    <a:pt x="1935" y="2056"/>
                  </a:lnTo>
                  <a:lnTo>
                    <a:pt x="1934" y="2055"/>
                  </a:lnTo>
                  <a:lnTo>
                    <a:pt x="1932" y="2053"/>
                  </a:lnTo>
                  <a:lnTo>
                    <a:pt x="1932" y="2050"/>
                  </a:lnTo>
                  <a:lnTo>
                    <a:pt x="1932" y="2045"/>
                  </a:lnTo>
                  <a:lnTo>
                    <a:pt x="1931" y="2043"/>
                  </a:lnTo>
                  <a:lnTo>
                    <a:pt x="1930" y="2038"/>
                  </a:lnTo>
                  <a:lnTo>
                    <a:pt x="1929" y="2034"/>
                  </a:lnTo>
                  <a:lnTo>
                    <a:pt x="1928" y="2028"/>
                  </a:lnTo>
                  <a:lnTo>
                    <a:pt x="1929" y="2026"/>
                  </a:lnTo>
                  <a:lnTo>
                    <a:pt x="1928" y="2025"/>
                  </a:lnTo>
                  <a:lnTo>
                    <a:pt x="1928" y="2022"/>
                  </a:lnTo>
                  <a:lnTo>
                    <a:pt x="1928" y="2021"/>
                  </a:lnTo>
                  <a:lnTo>
                    <a:pt x="1928" y="2020"/>
                  </a:lnTo>
                  <a:lnTo>
                    <a:pt x="1928" y="2018"/>
                  </a:lnTo>
                  <a:lnTo>
                    <a:pt x="1926" y="2014"/>
                  </a:lnTo>
                  <a:lnTo>
                    <a:pt x="1922" y="2010"/>
                  </a:lnTo>
                  <a:lnTo>
                    <a:pt x="1919" y="2002"/>
                  </a:lnTo>
                  <a:lnTo>
                    <a:pt x="1918" y="1999"/>
                  </a:lnTo>
                  <a:lnTo>
                    <a:pt x="1916" y="1994"/>
                  </a:lnTo>
                  <a:lnTo>
                    <a:pt x="1916" y="1993"/>
                  </a:lnTo>
                  <a:lnTo>
                    <a:pt x="1918" y="1992"/>
                  </a:lnTo>
                  <a:lnTo>
                    <a:pt x="1920" y="1991"/>
                  </a:lnTo>
                  <a:lnTo>
                    <a:pt x="1922" y="1989"/>
                  </a:lnTo>
                  <a:lnTo>
                    <a:pt x="1926" y="1988"/>
                  </a:lnTo>
                  <a:lnTo>
                    <a:pt x="1928" y="1987"/>
                  </a:lnTo>
                  <a:lnTo>
                    <a:pt x="1930" y="1985"/>
                  </a:lnTo>
                  <a:lnTo>
                    <a:pt x="1931" y="1983"/>
                  </a:lnTo>
                  <a:lnTo>
                    <a:pt x="1932" y="1980"/>
                  </a:lnTo>
                  <a:lnTo>
                    <a:pt x="1934" y="1980"/>
                  </a:lnTo>
                  <a:lnTo>
                    <a:pt x="1935" y="1979"/>
                  </a:lnTo>
                  <a:lnTo>
                    <a:pt x="1936" y="1979"/>
                  </a:lnTo>
                  <a:lnTo>
                    <a:pt x="1940" y="1979"/>
                  </a:lnTo>
                  <a:lnTo>
                    <a:pt x="1945" y="1978"/>
                  </a:lnTo>
                  <a:lnTo>
                    <a:pt x="1940" y="1977"/>
                  </a:lnTo>
                  <a:lnTo>
                    <a:pt x="1934" y="1976"/>
                  </a:lnTo>
                  <a:lnTo>
                    <a:pt x="1931" y="1976"/>
                  </a:lnTo>
                  <a:lnTo>
                    <a:pt x="1930" y="1976"/>
                  </a:lnTo>
                  <a:lnTo>
                    <a:pt x="1929" y="1976"/>
                  </a:lnTo>
                  <a:lnTo>
                    <a:pt x="1928" y="1976"/>
                  </a:lnTo>
                  <a:lnTo>
                    <a:pt x="1927" y="1976"/>
                  </a:lnTo>
                  <a:lnTo>
                    <a:pt x="1923" y="1975"/>
                  </a:lnTo>
                  <a:lnTo>
                    <a:pt x="1922" y="1974"/>
                  </a:lnTo>
                  <a:lnTo>
                    <a:pt x="1921" y="1974"/>
                  </a:lnTo>
                  <a:lnTo>
                    <a:pt x="1920" y="1974"/>
                  </a:lnTo>
                  <a:lnTo>
                    <a:pt x="1911" y="1971"/>
                  </a:lnTo>
                  <a:lnTo>
                    <a:pt x="1910" y="1971"/>
                  </a:lnTo>
                  <a:lnTo>
                    <a:pt x="1910" y="1970"/>
                  </a:lnTo>
                  <a:lnTo>
                    <a:pt x="1908" y="1968"/>
                  </a:lnTo>
                  <a:lnTo>
                    <a:pt x="1902" y="1953"/>
                  </a:lnTo>
                  <a:lnTo>
                    <a:pt x="1899" y="1947"/>
                  </a:lnTo>
                  <a:lnTo>
                    <a:pt x="1894" y="1942"/>
                  </a:lnTo>
                  <a:lnTo>
                    <a:pt x="1878" y="1927"/>
                  </a:lnTo>
                  <a:lnTo>
                    <a:pt x="1877" y="1926"/>
                  </a:lnTo>
                  <a:lnTo>
                    <a:pt x="1871" y="1919"/>
                  </a:lnTo>
                  <a:lnTo>
                    <a:pt x="1869" y="1915"/>
                  </a:lnTo>
                  <a:lnTo>
                    <a:pt x="1868" y="1913"/>
                  </a:lnTo>
                  <a:lnTo>
                    <a:pt x="1867" y="1912"/>
                  </a:lnTo>
                  <a:lnTo>
                    <a:pt x="1866" y="1909"/>
                  </a:lnTo>
                  <a:lnTo>
                    <a:pt x="1865" y="1908"/>
                  </a:lnTo>
                  <a:lnTo>
                    <a:pt x="1865" y="1907"/>
                  </a:lnTo>
                  <a:lnTo>
                    <a:pt x="1860" y="1899"/>
                  </a:lnTo>
                  <a:lnTo>
                    <a:pt x="1853" y="1883"/>
                  </a:lnTo>
                  <a:lnTo>
                    <a:pt x="1851" y="1877"/>
                  </a:lnTo>
                  <a:lnTo>
                    <a:pt x="1850" y="1874"/>
                  </a:lnTo>
                  <a:lnTo>
                    <a:pt x="1848" y="1867"/>
                  </a:lnTo>
                  <a:lnTo>
                    <a:pt x="1847" y="1862"/>
                  </a:lnTo>
                  <a:lnTo>
                    <a:pt x="1843" y="1858"/>
                  </a:lnTo>
                  <a:lnTo>
                    <a:pt x="1836" y="1849"/>
                  </a:lnTo>
                  <a:lnTo>
                    <a:pt x="1833" y="1845"/>
                  </a:lnTo>
                  <a:lnTo>
                    <a:pt x="1831" y="1843"/>
                  </a:lnTo>
                  <a:lnTo>
                    <a:pt x="1822" y="1835"/>
                  </a:lnTo>
                  <a:lnTo>
                    <a:pt x="1817" y="1830"/>
                  </a:lnTo>
                  <a:lnTo>
                    <a:pt x="1816" y="1829"/>
                  </a:lnTo>
                  <a:lnTo>
                    <a:pt x="1809" y="1818"/>
                  </a:lnTo>
                  <a:lnTo>
                    <a:pt x="1797" y="1796"/>
                  </a:lnTo>
                  <a:lnTo>
                    <a:pt x="1794" y="1794"/>
                  </a:lnTo>
                  <a:lnTo>
                    <a:pt x="1794" y="1793"/>
                  </a:lnTo>
                  <a:lnTo>
                    <a:pt x="1790" y="1788"/>
                  </a:lnTo>
                  <a:lnTo>
                    <a:pt x="1782" y="1780"/>
                  </a:lnTo>
                  <a:lnTo>
                    <a:pt x="1776" y="1775"/>
                  </a:lnTo>
                  <a:lnTo>
                    <a:pt x="1773" y="1771"/>
                  </a:lnTo>
                  <a:lnTo>
                    <a:pt x="1771" y="1770"/>
                  </a:lnTo>
                  <a:lnTo>
                    <a:pt x="1766" y="1769"/>
                  </a:lnTo>
                  <a:lnTo>
                    <a:pt x="1765" y="1768"/>
                  </a:lnTo>
                  <a:lnTo>
                    <a:pt x="1763" y="1767"/>
                  </a:lnTo>
                  <a:lnTo>
                    <a:pt x="1759" y="1766"/>
                  </a:lnTo>
                  <a:lnTo>
                    <a:pt x="1757" y="1766"/>
                  </a:lnTo>
                  <a:lnTo>
                    <a:pt x="1755" y="1765"/>
                  </a:lnTo>
                  <a:lnTo>
                    <a:pt x="1753" y="1763"/>
                  </a:lnTo>
                  <a:lnTo>
                    <a:pt x="1749" y="1762"/>
                  </a:lnTo>
                  <a:lnTo>
                    <a:pt x="1745" y="1761"/>
                  </a:lnTo>
                  <a:lnTo>
                    <a:pt x="1742" y="1760"/>
                  </a:lnTo>
                  <a:lnTo>
                    <a:pt x="1740" y="1760"/>
                  </a:lnTo>
                  <a:lnTo>
                    <a:pt x="1738" y="1760"/>
                  </a:lnTo>
                  <a:lnTo>
                    <a:pt x="1737" y="1761"/>
                  </a:lnTo>
                  <a:lnTo>
                    <a:pt x="1736" y="1760"/>
                  </a:lnTo>
                  <a:lnTo>
                    <a:pt x="1735" y="1759"/>
                  </a:lnTo>
                  <a:lnTo>
                    <a:pt x="1731" y="1758"/>
                  </a:lnTo>
                  <a:lnTo>
                    <a:pt x="1728" y="1757"/>
                  </a:lnTo>
                  <a:lnTo>
                    <a:pt x="1723" y="1756"/>
                  </a:lnTo>
                  <a:lnTo>
                    <a:pt x="1721" y="1756"/>
                  </a:lnTo>
                  <a:lnTo>
                    <a:pt x="1720" y="1756"/>
                  </a:lnTo>
                  <a:lnTo>
                    <a:pt x="1719" y="1753"/>
                  </a:lnTo>
                  <a:lnTo>
                    <a:pt x="1714" y="1749"/>
                  </a:lnTo>
                  <a:lnTo>
                    <a:pt x="1711" y="1745"/>
                  </a:lnTo>
                  <a:lnTo>
                    <a:pt x="1706" y="1742"/>
                  </a:lnTo>
                  <a:lnTo>
                    <a:pt x="1704" y="1738"/>
                  </a:lnTo>
                  <a:lnTo>
                    <a:pt x="1702" y="1737"/>
                  </a:lnTo>
                  <a:lnTo>
                    <a:pt x="1698" y="1734"/>
                  </a:lnTo>
                  <a:lnTo>
                    <a:pt x="1693" y="1728"/>
                  </a:lnTo>
                  <a:lnTo>
                    <a:pt x="1688" y="1724"/>
                  </a:lnTo>
                  <a:lnTo>
                    <a:pt x="1684" y="1720"/>
                  </a:lnTo>
                  <a:lnTo>
                    <a:pt x="1681" y="1718"/>
                  </a:lnTo>
                  <a:lnTo>
                    <a:pt x="1681" y="1717"/>
                  </a:lnTo>
                  <a:lnTo>
                    <a:pt x="1681" y="1716"/>
                  </a:lnTo>
                  <a:lnTo>
                    <a:pt x="1679" y="1715"/>
                  </a:lnTo>
                  <a:lnTo>
                    <a:pt x="1676" y="1713"/>
                  </a:lnTo>
                  <a:lnTo>
                    <a:pt x="1672" y="1713"/>
                  </a:lnTo>
                  <a:lnTo>
                    <a:pt x="1664" y="1708"/>
                  </a:lnTo>
                  <a:lnTo>
                    <a:pt x="1659" y="1703"/>
                  </a:lnTo>
                  <a:lnTo>
                    <a:pt x="1658" y="1702"/>
                  </a:lnTo>
                  <a:lnTo>
                    <a:pt x="1656" y="1701"/>
                  </a:lnTo>
                  <a:lnTo>
                    <a:pt x="1654" y="1700"/>
                  </a:lnTo>
                  <a:lnTo>
                    <a:pt x="1654" y="1699"/>
                  </a:lnTo>
                  <a:lnTo>
                    <a:pt x="1656" y="1696"/>
                  </a:lnTo>
                  <a:lnTo>
                    <a:pt x="1656" y="1695"/>
                  </a:lnTo>
                  <a:lnTo>
                    <a:pt x="1653" y="1695"/>
                  </a:lnTo>
                  <a:lnTo>
                    <a:pt x="1652" y="1695"/>
                  </a:lnTo>
                  <a:lnTo>
                    <a:pt x="1651" y="1694"/>
                  </a:lnTo>
                  <a:lnTo>
                    <a:pt x="1650" y="1693"/>
                  </a:lnTo>
                  <a:lnTo>
                    <a:pt x="1647" y="1694"/>
                  </a:lnTo>
                  <a:lnTo>
                    <a:pt x="1645" y="1694"/>
                  </a:lnTo>
                  <a:lnTo>
                    <a:pt x="1644" y="1692"/>
                  </a:lnTo>
                  <a:lnTo>
                    <a:pt x="1643" y="1690"/>
                  </a:lnTo>
                  <a:lnTo>
                    <a:pt x="1642" y="1687"/>
                  </a:lnTo>
                  <a:lnTo>
                    <a:pt x="1639" y="1682"/>
                  </a:lnTo>
                  <a:lnTo>
                    <a:pt x="1639" y="1681"/>
                  </a:lnTo>
                  <a:lnTo>
                    <a:pt x="1638" y="1679"/>
                  </a:lnTo>
                  <a:lnTo>
                    <a:pt x="1637" y="1678"/>
                  </a:lnTo>
                  <a:lnTo>
                    <a:pt x="1635" y="1676"/>
                  </a:lnTo>
                  <a:lnTo>
                    <a:pt x="1634" y="1675"/>
                  </a:lnTo>
                  <a:lnTo>
                    <a:pt x="1632" y="1675"/>
                  </a:lnTo>
                  <a:lnTo>
                    <a:pt x="1627" y="1674"/>
                  </a:lnTo>
                  <a:lnTo>
                    <a:pt x="1625" y="1673"/>
                  </a:lnTo>
                  <a:lnTo>
                    <a:pt x="1620" y="1674"/>
                  </a:lnTo>
                  <a:lnTo>
                    <a:pt x="1617" y="1674"/>
                  </a:lnTo>
                  <a:lnTo>
                    <a:pt x="1613" y="1675"/>
                  </a:lnTo>
                  <a:lnTo>
                    <a:pt x="1610" y="1676"/>
                  </a:lnTo>
                  <a:lnTo>
                    <a:pt x="1608" y="1676"/>
                  </a:lnTo>
                  <a:lnTo>
                    <a:pt x="1604" y="1678"/>
                  </a:lnTo>
                  <a:lnTo>
                    <a:pt x="1603" y="1678"/>
                  </a:lnTo>
                  <a:lnTo>
                    <a:pt x="1601" y="1679"/>
                  </a:lnTo>
                  <a:lnTo>
                    <a:pt x="1587" y="1684"/>
                  </a:lnTo>
                  <a:lnTo>
                    <a:pt x="1584" y="1685"/>
                  </a:lnTo>
                  <a:lnTo>
                    <a:pt x="1575" y="1686"/>
                  </a:lnTo>
                  <a:lnTo>
                    <a:pt x="1564" y="1689"/>
                  </a:lnTo>
                  <a:lnTo>
                    <a:pt x="1557" y="1691"/>
                  </a:lnTo>
                  <a:lnTo>
                    <a:pt x="1556" y="1691"/>
                  </a:lnTo>
                  <a:lnTo>
                    <a:pt x="1555" y="1691"/>
                  </a:lnTo>
                  <a:lnTo>
                    <a:pt x="1539" y="1694"/>
                  </a:lnTo>
                  <a:lnTo>
                    <a:pt x="1529" y="1694"/>
                  </a:lnTo>
                  <a:lnTo>
                    <a:pt x="1520" y="1696"/>
                  </a:lnTo>
                  <a:lnTo>
                    <a:pt x="1511" y="1696"/>
                  </a:lnTo>
                  <a:lnTo>
                    <a:pt x="1511" y="1695"/>
                  </a:lnTo>
                  <a:lnTo>
                    <a:pt x="1508" y="1695"/>
                  </a:lnTo>
                  <a:lnTo>
                    <a:pt x="1499" y="1695"/>
                  </a:lnTo>
                  <a:lnTo>
                    <a:pt x="1497" y="1696"/>
                  </a:lnTo>
                  <a:lnTo>
                    <a:pt x="1490" y="1698"/>
                  </a:lnTo>
                  <a:lnTo>
                    <a:pt x="1482" y="1699"/>
                  </a:lnTo>
                  <a:lnTo>
                    <a:pt x="1478" y="1699"/>
                  </a:lnTo>
                  <a:lnTo>
                    <a:pt x="1466" y="1702"/>
                  </a:lnTo>
                  <a:lnTo>
                    <a:pt x="1462" y="1703"/>
                  </a:lnTo>
                  <a:lnTo>
                    <a:pt x="1454" y="1704"/>
                  </a:lnTo>
                  <a:lnTo>
                    <a:pt x="1442" y="1707"/>
                  </a:lnTo>
                  <a:lnTo>
                    <a:pt x="1437" y="1707"/>
                  </a:lnTo>
                  <a:lnTo>
                    <a:pt x="1429" y="1710"/>
                  </a:lnTo>
                  <a:lnTo>
                    <a:pt x="1423" y="1712"/>
                  </a:lnTo>
                  <a:lnTo>
                    <a:pt x="1409" y="1719"/>
                  </a:lnTo>
                  <a:lnTo>
                    <a:pt x="1397" y="1729"/>
                  </a:lnTo>
                  <a:lnTo>
                    <a:pt x="1391" y="1736"/>
                  </a:lnTo>
                  <a:lnTo>
                    <a:pt x="1386" y="1741"/>
                  </a:lnTo>
                  <a:lnTo>
                    <a:pt x="1389" y="1733"/>
                  </a:lnTo>
                  <a:lnTo>
                    <a:pt x="1388" y="1728"/>
                  </a:lnTo>
                  <a:lnTo>
                    <a:pt x="1386" y="1733"/>
                  </a:lnTo>
                  <a:lnTo>
                    <a:pt x="1383" y="1734"/>
                  </a:lnTo>
                  <a:lnTo>
                    <a:pt x="1367" y="1726"/>
                  </a:lnTo>
                  <a:lnTo>
                    <a:pt x="1371" y="1717"/>
                  </a:lnTo>
                  <a:lnTo>
                    <a:pt x="1371" y="1712"/>
                  </a:lnTo>
                  <a:lnTo>
                    <a:pt x="1341" y="1691"/>
                  </a:lnTo>
                  <a:lnTo>
                    <a:pt x="1299" y="1650"/>
                  </a:lnTo>
                  <a:lnTo>
                    <a:pt x="1294" y="1646"/>
                  </a:lnTo>
                  <a:lnTo>
                    <a:pt x="1290" y="1645"/>
                  </a:lnTo>
                  <a:lnTo>
                    <a:pt x="1287" y="1641"/>
                  </a:lnTo>
                  <a:lnTo>
                    <a:pt x="1283" y="1639"/>
                  </a:lnTo>
                  <a:lnTo>
                    <a:pt x="1280" y="1635"/>
                  </a:lnTo>
                  <a:lnTo>
                    <a:pt x="1276" y="1631"/>
                  </a:lnTo>
                  <a:lnTo>
                    <a:pt x="1273" y="1626"/>
                  </a:lnTo>
                  <a:lnTo>
                    <a:pt x="1272" y="1624"/>
                  </a:lnTo>
                  <a:lnTo>
                    <a:pt x="1270" y="1623"/>
                  </a:lnTo>
                  <a:lnTo>
                    <a:pt x="1264" y="1621"/>
                  </a:lnTo>
                  <a:lnTo>
                    <a:pt x="1259" y="1621"/>
                  </a:lnTo>
                  <a:lnTo>
                    <a:pt x="1258" y="1620"/>
                  </a:lnTo>
                  <a:lnTo>
                    <a:pt x="1256" y="1618"/>
                  </a:lnTo>
                  <a:lnTo>
                    <a:pt x="1255" y="1617"/>
                  </a:lnTo>
                  <a:lnTo>
                    <a:pt x="1255" y="1616"/>
                  </a:lnTo>
                  <a:lnTo>
                    <a:pt x="1255" y="1614"/>
                  </a:lnTo>
                  <a:lnTo>
                    <a:pt x="1255" y="1611"/>
                  </a:lnTo>
                  <a:lnTo>
                    <a:pt x="1254" y="1609"/>
                  </a:lnTo>
                  <a:lnTo>
                    <a:pt x="1250" y="1607"/>
                  </a:lnTo>
                  <a:lnTo>
                    <a:pt x="1244" y="1604"/>
                  </a:lnTo>
                  <a:lnTo>
                    <a:pt x="1237" y="1600"/>
                  </a:lnTo>
                  <a:lnTo>
                    <a:pt x="1233" y="1597"/>
                  </a:lnTo>
                  <a:lnTo>
                    <a:pt x="1229" y="1593"/>
                  </a:lnTo>
                  <a:lnTo>
                    <a:pt x="1228" y="1591"/>
                  </a:lnTo>
                  <a:lnTo>
                    <a:pt x="1225" y="1590"/>
                  </a:lnTo>
                  <a:lnTo>
                    <a:pt x="1222" y="1589"/>
                  </a:lnTo>
                  <a:lnTo>
                    <a:pt x="1216" y="1589"/>
                  </a:lnTo>
                  <a:lnTo>
                    <a:pt x="1215" y="1586"/>
                  </a:lnTo>
                  <a:lnTo>
                    <a:pt x="1214" y="1586"/>
                  </a:lnTo>
                  <a:lnTo>
                    <a:pt x="1212" y="1585"/>
                  </a:lnTo>
                  <a:lnTo>
                    <a:pt x="1206" y="1583"/>
                  </a:lnTo>
                  <a:lnTo>
                    <a:pt x="1205" y="1583"/>
                  </a:lnTo>
                  <a:lnTo>
                    <a:pt x="1202" y="1581"/>
                  </a:lnTo>
                  <a:lnTo>
                    <a:pt x="1201" y="1579"/>
                  </a:lnTo>
                  <a:lnTo>
                    <a:pt x="1199" y="1577"/>
                  </a:lnTo>
                  <a:lnTo>
                    <a:pt x="1196" y="1573"/>
                  </a:lnTo>
                  <a:lnTo>
                    <a:pt x="1192" y="1568"/>
                  </a:lnTo>
                  <a:lnTo>
                    <a:pt x="1188" y="1565"/>
                  </a:lnTo>
                  <a:lnTo>
                    <a:pt x="1182" y="1558"/>
                  </a:lnTo>
                  <a:lnTo>
                    <a:pt x="1181" y="1557"/>
                  </a:lnTo>
                  <a:lnTo>
                    <a:pt x="1173" y="1552"/>
                  </a:lnTo>
                  <a:lnTo>
                    <a:pt x="1172" y="1551"/>
                  </a:lnTo>
                  <a:lnTo>
                    <a:pt x="1170" y="1549"/>
                  </a:lnTo>
                  <a:lnTo>
                    <a:pt x="1169" y="1548"/>
                  </a:lnTo>
                  <a:lnTo>
                    <a:pt x="1146" y="1544"/>
                  </a:lnTo>
                  <a:lnTo>
                    <a:pt x="1142" y="1544"/>
                  </a:lnTo>
                  <a:lnTo>
                    <a:pt x="1138" y="1544"/>
                  </a:lnTo>
                  <a:lnTo>
                    <a:pt x="1137" y="1544"/>
                  </a:lnTo>
                  <a:lnTo>
                    <a:pt x="1134" y="1545"/>
                  </a:lnTo>
                  <a:lnTo>
                    <a:pt x="1133" y="1545"/>
                  </a:lnTo>
                  <a:lnTo>
                    <a:pt x="1127" y="1549"/>
                  </a:lnTo>
                  <a:lnTo>
                    <a:pt x="1117" y="1556"/>
                  </a:lnTo>
                  <a:lnTo>
                    <a:pt x="1099" y="1556"/>
                  </a:lnTo>
                  <a:lnTo>
                    <a:pt x="1082" y="1556"/>
                  </a:lnTo>
                  <a:lnTo>
                    <a:pt x="1067" y="1553"/>
                  </a:lnTo>
                  <a:lnTo>
                    <a:pt x="1057" y="1552"/>
                  </a:lnTo>
                  <a:lnTo>
                    <a:pt x="1057" y="1553"/>
                  </a:lnTo>
                  <a:lnTo>
                    <a:pt x="1051" y="1554"/>
                  </a:lnTo>
                  <a:lnTo>
                    <a:pt x="1051" y="1556"/>
                  </a:lnTo>
                  <a:lnTo>
                    <a:pt x="1048" y="1557"/>
                  </a:lnTo>
                  <a:lnTo>
                    <a:pt x="1047" y="1557"/>
                  </a:lnTo>
                  <a:lnTo>
                    <a:pt x="1044" y="1558"/>
                  </a:lnTo>
                  <a:lnTo>
                    <a:pt x="1043" y="1558"/>
                  </a:lnTo>
                  <a:lnTo>
                    <a:pt x="1042" y="1558"/>
                  </a:lnTo>
                  <a:lnTo>
                    <a:pt x="1041" y="1558"/>
                  </a:lnTo>
                  <a:lnTo>
                    <a:pt x="1040" y="1558"/>
                  </a:lnTo>
                  <a:lnTo>
                    <a:pt x="1039" y="1558"/>
                  </a:lnTo>
                  <a:lnTo>
                    <a:pt x="1038" y="1558"/>
                  </a:lnTo>
                  <a:lnTo>
                    <a:pt x="1037" y="1558"/>
                  </a:lnTo>
                  <a:lnTo>
                    <a:pt x="1035" y="1559"/>
                  </a:lnTo>
                  <a:lnTo>
                    <a:pt x="1034" y="1559"/>
                  </a:lnTo>
                  <a:lnTo>
                    <a:pt x="1034" y="1558"/>
                  </a:lnTo>
                  <a:lnTo>
                    <a:pt x="1033" y="1558"/>
                  </a:lnTo>
                  <a:lnTo>
                    <a:pt x="1032" y="1558"/>
                  </a:lnTo>
                  <a:lnTo>
                    <a:pt x="1031" y="1558"/>
                  </a:lnTo>
                  <a:lnTo>
                    <a:pt x="1031" y="1557"/>
                  </a:lnTo>
                  <a:lnTo>
                    <a:pt x="1027" y="1554"/>
                  </a:lnTo>
                  <a:lnTo>
                    <a:pt x="1026" y="1556"/>
                  </a:lnTo>
                  <a:lnTo>
                    <a:pt x="1026" y="1554"/>
                  </a:lnTo>
                  <a:lnTo>
                    <a:pt x="1020" y="1551"/>
                  </a:lnTo>
                  <a:lnTo>
                    <a:pt x="1018" y="1551"/>
                  </a:lnTo>
                  <a:lnTo>
                    <a:pt x="1018" y="1552"/>
                  </a:lnTo>
                  <a:lnTo>
                    <a:pt x="1017" y="1551"/>
                  </a:lnTo>
                  <a:lnTo>
                    <a:pt x="1014" y="1551"/>
                  </a:lnTo>
                  <a:lnTo>
                    <a:pt x="1013" y="1552"/>
                  </a:lnTo>
                  <a:lnTo>
                    <a:pt x="1012" y="1551"/>
                  </a:lnTo>
                  <a:lnTo>
                    <a:pt x="1011" y="1551"/>
                  </a:lnTo>
                  <a:lnTo>
                    <a:pt x="1009" y="1551"/>
                  </a:lnTo>
                  <a:lnTo>
                    <a:pt x="1008" y="1551"/>
                  </a:lnTo>
                  <a:lnTo>
                    <a:pt x="1006" y="1551"/>
                  </a:lnTo>
                  <a:lnTo>
                    <a:pt x="1006" y="1550"/>
                  </a:lnTo>
                  <a:lnTo>
                    <a:pt x="1005" y="1550"/>
                  </a:lnTo>
                  <a:lnTo>
                    <a:pt x="1005" y="1549"/>
                  </a:lnTo>
                  <a:lnTo>
                    <a:pt x="1004" y="1548"/>
                  </a:lnTo>
                  <a:lnTo>
                    <a:pt x="1004" y="1547"/>
                  </a:lnTo>
                  <a:lnTo>
                    <a:pt x="1003" y="1545"/>
                  </a:lnTo>
                  <a:lnTo>
                    <a:pt x="1000" y="1541"/>
                  </a:lnTo>
                  <a:lnTo>
                    <a:pt x="1000" y="1540"/>
                  </a:lnTo>
                  <a:lnTo>
                    <a:pt x="999" y="1539"/>
                  </a:lnTo>
                  <a:lnTo>
                    <a:pt x="998" y="1537"/>
                  </a:lnTo>
                  <a:lnTo>
                    <a:pt x="997" y="1537"/>
                  </a:lnTo>
                  <a:lnTo>
                    <a:pt x="992" y="1533"/>
                  </a:lnTo>
                  <a:lnTo>
                    <a:pt x="991" y="1532"/>
                  </a:lnTo>
                  <a:lnTo>
                    <a:pt x="990" y="1532"/>
                  </a:lnTo>
                  <a:lnTo>
                    <a:pt x="989" y="1530"/>
                  </a:lnTo>
                  <a:lnTo>
                    <a:pt x="988" y="1530"/>
                  </a:lnTo>
                  <a:lnTo>
                    <a:pt x="987" y="1530"/>
                  </a:lnTo>
                  <a:lnTo>
                    <a:pt x="987" y="1528"/>
                  </a:lnTo>
                  <a:lnTo>
                    <a:pt x="986" y="1527"/>
                  </a:lnTo>
                  <a:lnTo>
                    <a:pt x="985" y="1527"/>
                  </a:lnTo>
                  <a:lnTo>
                    <a:pt x="985" y="1526"/>
                  </a:lnTo>
                  <a:lnTo>
                    <a:pt x="983" y="1526"/>
                  </a:lnTo>
                  <a:lnTo>
                    <a:pt x="982" y="1526"/>
                  </a:lnTo>
                  <a:lnTo>
                    <a:pt x="982" y="1525"/>
                  </a:lnTo>
                  <a:lnTo>
                    <a:pt x="981" y="1524"/>
                  </a:lnTo>
                  <a:lnTo>
                    <a:pt x="980" y="1524"/>
                  </a:lnTo>
                  <a:lnTo>
                    <a:pt x="979" y="1523"/>
                  </a:lnTo>
                  <a:lnTo>
                    <a:pt x="978" y="1520"/>
                  </a:lnTo>
                  <a:lnTo>
                    <a:pt x="977" y="1519"/>
                  </a:lnTo>
                  <a:lnTo>
                    <a:pt x="974" y="1517"/>
                  </a:lnTo>
                  <a:lnTo>
                    <a:pt x="972" y="1516"/>
                  </a:lnTo>
                  <a:lnTo>
                    <a:pt x="971" y="1515"/>
                  </a:lnTo>
                  <a:lnTo>
                    <a:pt x="970" y="1514"/>
                  </a:lnTo>
                  <a:lnTo>
                    <a:pt x="969" y="1512"/>
                  </a:lnTo>
                  <a:lnTo>
                    <a:pt x="968" y="1511"/>
                  </a:lnTo>
                  <a:lnTo>
                    <a:pt x="966" y="1511"/>
                  </a:lnTo>
                  <a:lnTo>
                    <a:pt x="966" y="1510"/>
                  </a:lnTo>
                  <a:lnTo>
                    <a:pt x="964" y="1509"/>
                  </a:lnTo>
                  <a:lnTo>
                    <a:pt x="962" y="1507"/>
                  </a:lnTo>
                  <a:lnTo>
                    <a:pt x="960" y="1506"/>
                  </a:lnTo>
                  <a:lnTo>
                    <a:pt x="958" y="1505"/>
                  </a:lnTo>
                  <a:lnTo>
                    <a:pt x="956" y="1505"/>
                  </a:lnTo>
                  <a:lnTo>
                    <a:pt x="955" y="1506"/>
                  </a:lnTo>
                  <a:lnTo>
                    <a:pt x="954" y="1506"/>
                  </a:lnTo>
                  <a:lnTo>
                    <a:pt x="952" y="1506"/>
                  </a:lnTo>
                  <a:lnTo>
                    <a:pt x="951" y="1507"/>
                  </a:lnTo>
                  <a:lnTo>
                    <a:pt x="948" y="1507"/>
                  </a:lnTo>
                  <a:lnTo>
                    <a:pt x="946" y="1506"/>
                  </a:lnTo>
                  <a:lnTo>
                    <a:pt x="944" y="1505"/>
                  </a:lnTo>
                  <a:lnTo>
                    <a:pt x="944" y="1503"/>
                  </a:lnTo>
                  <a:lnTo>
                    <a:pt x="944" y="1502"/>
                  </a:lnTo>
                  <a:lnTo>
                    <a:pt x="943" y="1502"/>
                  </a:lnTo>
                  <a:lnTo>
                    <a:pt x="943" y="1501"/>
                  </a:lnTo>
                  <a:lnTo>
                    <a:pt x="942" y="1500"/>
                  </a:lnTo>
                  <a:lnTo>
                    <a:pt x="939" y="1499"/>
                  </a:lnTo>
                  <a:lnTo>
                    <a:pt x="938" y="1498"/>
                  </a:lnTo>
                  <a:lnTo>
                    <a:pt x="937" y="1497"/>
                  </a:lnTo>
                  <a:lnTo>
                    <a:pt x="935" y="1497"/>
                  </a:lnTo>
                  <a:lnTo>
                    <a:pt x="934" y="1497"/>
                  </a:lnTo>
                  <a:lnTo>
                    <a:pt x="932" y="1497"/>
                  </a:lnTo>
                  <a:lnTo>
                    <a:pt x="931" y="1497"/>
                  </a:lnTo>
                  <a:lnTo>
                    <a:pt x="927" y="1495"/>
                  </a:lnTo>
                  <a:lnTo>
                    <a:pt x="923" y="1495"/>
                  </a:lnTo>
                  <a:lnTo>
                    <a:pt x="922" y="1495"/>
                  </a:lnTo>
                  <a:lnTo>
                    <a:pt x="920" y="1495"/>
                  </a:lnTo>
                  <a:lnTo>
                    <a:pt x="918" y="1493"/>
                  </a:lnTo>
                  <a:lnTo>
                    <a:pt x="916" y="1493"/>
                  </a:lnTo>
                  <a:lnTo>
                    <a:pt x="911" y="1491"/>
                  </a:lnTo>
                  <a:lnTo>
                    <a:pt x="910" y="1490"/>
                  </a:lnTo>
                  <a:lnTo>
                    <a:pt x="909" y="1491"/>
                  </a:lnTo>
                  <a:lnTo>
                    <a:pt x="909" y="1490"/>
                  </a:lnTo>
                  <a:lnTo>
                    <a:pt x="908" y="1490"/>
                  </a:lnTo>
                  <a:lnTo>
                    <a:pt x="906" y="1490"/>
                  </a:lnTo>
                  <a:lnTo>
                    <a:pt x="904" y="1487"/>
                  </a:lnTo>
                  <a:lnTo>
                    <a:pt x="901" y="1487"/>
                  </a:lnTo>
                  <a:lnTo>
                    <a:pt x="900" y="1487"/>
                  </a:lnTo>
                  <a:lnTo>
                    <a:pt x="897" y="1486"/>
                  </a:lnTo>
                  <a:lnTo>
                    <a:pt x="897" y="1487"/>
                  </a:lnTo>
                  <a:lnTo>
                    <a:pt x="896" y="1487"/>
                  </a:lnTo>
                  <a:lnTo>
                    <a:pt x="896" y="1486"/>
                  </a:lnTo>
                  <a:lnTo>
                    <a:pt x="895" y="1486"/>
                  </a:lnTo>
                  <a:lnTo>
                    <a:pt x="894" y="1486"/>
                  </a:lnTo>
                  <a:lnTo>
                    <a:pt x="894" y="1487"/>
                  </a:lnTo>
                  <a:lnTo>
                    <a:pt x="892" y="1485"/>
                  </a:lnTo>
                  <a:lnTo>
                    <a:pt x="891" y="1485"/>
                  </a:lnTo>
                  <a:lnTo>
                    <a:pt x="887" y="1485"/>
                  </a:lnTo>
                  <a:lnTo>
                    <a:pt x="886" y="1485"/>
                  </a:lnTo>
                  <a:lnTo>
                    <a:pt x="885" y="1486"/>
                  </a:lnTo>
                  <a:lnTo>
                    <a:pt x="883" y="1486"/>
                  </a:lnTo>
                  <a:lnTo>
                    <a:pt x="882" y="1486"/>
                  </a:lnTo>
                  <a:lnTo>
                    <a:pt x="882" y="1485"/>
                  </a:lnTo>
                  <a:lnTo>
                    <a:pt x="882" y="1484"/>
                  </a:lnTo>
                  <a:lnTo>
                    <a:pt x="882" y="1483"/>
                  </a:lnTo>
                  <a:lnTo>
                    <a:pt x="880" y="1482"/>
                  </a:lnTo>
                  <a:lnTo>
                    <a:pt x="879" y="1482"/>
                  </a:lnTo>
                  <a:lnTo>
                    <a:pt x="878" y="1482"/>
                  </a:lnTo>
                  <a:lnTo>
                    <a:pt x="877" y="1481"/>
                  </a:lnTo>
                  <a:lnTo>
                    <a:pt x="877" y="1480"/>
                  </a:lnTo>
                  <a:lnTo>
                    <a:pt x="877" y="1478"/>
                  </a:lnTo>
                  <a:lnTo>
                    <a:pt x="878" y="1478"/>
                  </a:lnTo>
                  <a:lnTo>
                    <a:pt x="878" y="1477"/>
                  </a:lnTo>
                  <a:lnTo>
                    <a:pt x="878" y="1475"/>
                  </a:lnTo>
                  <a:lnTo>
                    <a:pt x="877" y="1474"/>
                  </a:lnTo>
                  <a:lnTo>
                    <a:pt x="876" y="1473"/>
                  </a:lnTo>
                  <a:lnTo>
                    <a:pt x="874" y="1472"/>
                  </a:lnTo>
                  <a:lnTo>
                    <a:pt x="873" y="1472"/>
                  </a:lnTo>
                  <a:lnTo>
                    <a:pt x="869" y="1469"/>
                  </a:lnTo>
                  <a:lnTo>
                    <a:pt x="867" y="1469"/>
                  </a:lnTo>
                  <a:lnTo>
                    <a:pt x="866" y="1468"/>
                  </a:lnTo>
                  <a:lnTo>
                    <a:pt x="863" y="1468"/>
                  </a:lnTo>
                  <a:lnTo>
                    <a:pt x="860" y="1466"/>
                  </a:lnTo>
                  <a:lnTo>
                    <a:pt x="859" y="1466"/>
                  </a:lnTo>
                  <a:lnTo>
                    <a:pt x="857" y="1465"/>
                  </a:lnTo>
                  <a:lnTo>
                    <a:pt x="854" y="1462"/>
                  </a:lnTo>
                  <a:lnTo>
                    <a:pt x="852" y="1461"/>
                  </a:lnTo>
                  <a:lnTo>
                    <a:pt x="850" y="1460"/>
                  </a:lnTo>
                  <a:lnTo>
                    <a:pt x="848" y="1460"/>
                  </a:lnTo>
                  <a:lnTo>
                    <a:pt x="845" y="1460"/>
                  </a:lnTo>
                  <a:lnTo>
                    <a:pt x="844" y="1460"/>
                  </a:lnTo>
                  <a:lnTo>
                    <a:pt x="841" y="1457"/>
                  </a:lnTo>
                  <a:lnTo>
                    <a:pt x="840" y="1457"/>
                  </a:lnTo>
                  <a:lnTo>
                    <a:pt x="837" y="1457"/>
                  </a:lnTo>
                  <a:lnTo>
                    <a:pt x="836" y="1457"/>
                  </a:lnTo>
                  <a:lnTo>
                    <a:pt x="834" y="1456"/>
                  </a:lnTo>
                  <a:lnTo>
                    <a:pt x="833" y="1456"/>
                  </a:lnTo>
                  <a:lnTo>
                    <a:pt x="831" y="1456"/>
                  </a:lnTo>
                  <a:lnTo>
                    <a:pt x="830" y="1456"/>
                  </a:lnTo>
                  <a:lnTo>
                    <a:pt x="828" y="1455"/>
                  </a:lnTo>
                  <a:lnTo>
                    <a:pt x="827" y="1453"/>
                  </a:lnTo>
                  <a:lnTo>
                    <a:pt x="826" y="1453"/>
                  </a:lnTo>
                  <a:lnTo>
                    <a:pt x="825" y="1453"/>
                  </a:lnTo>
                  <a:lnTo>
                    <a:pt x="820" y="1452"/>
                  </a:lnTo>
                  <a:lnTo>
                    <a:pt x="818" y="1453"/>
                  </a:lnTo>
                  <a:lnTo>
                    <a:pt x="817" y="1453"/>
                  </a:lnTo>
                  <a:lnTo>
                    <a:pt x="818" y="1452"/>
                  </a:lnTo>
                  <a:lnTo>
                    <a:pt x="818" y="1451"/>
                  </a:lnTo>
                  <a:lnTo>
                    <a:pt x="811" y="1445"/>
                  </a:lnTo>
                  <a:lnTo>
                    <a:pt x="810" y="1445"/>
                  </a:lnTo>
                  <a:lnTo>
                    <a:pt x="809" y="1445"/>
                  </a:lnTo>
                  <a:lnTo>
                    <a:pt x="809" y="1444"/>
                  </a:lnTo>
                  <a:lnTo>
                    <a:pt x="809" y="1443"/>
                  </a:lnTo>
                  <a:lnTo>
                    <a:pt x="808" y="1442"/>
                  </a:lnTo>
                  <a:lnTo>
                    <a:pt x="808" y="1441"/>
                  </a:lnTo>
                  <a:lnTo>
                    <a:pt x="807" y="1441"/>
                  </a:lnTo>
                  <a:lnTo>
                    <a:pt x="806" y="1441"/>
                  </a:lnTo>
                  <a:lnTo>
                    <a:pt x="806" y="1439"/>
                  </a:lnTo>
                  <a:lnTo>
                    <a:pt x="805" y="1439"/>
                  </a:lnTo>
                  <a:lnTo>
                    <a:pt x="804" y="1438"/>
                  </a:lnTo>
                  <a:lnTo>
                    <a:pt x="804" y="1436"/>
                  </a:lnTo>
                  <a:lnTo>
                    <a:pt x="804" y="1435"/>
                  </a:lnTo>
                  <a:lnTo>
                    <a:pt x="802" y="1434"/>
                  </a:lnTo>
                  <a:lnTo>
                    <a:pt x="801" y="1433"/>
                  </a:lnTo>
                  <a:lnTo>
                    <a:pt x="801" y="1432"/>
                  </a:lnTo>
                  <a:lnTo>
                    <a:pt x="800" y="1431"/>
                  </a:lnTo>
                  <a:lnTo>
                    <a:pt x="799" y="1430"/>
                  </a:lnTo>
                  <a:lnTo>
                    <a:pt x="798" y="1430"/>
                  </a:lnTo>
                  <a:lnTo>
                    <a:pt x="797" y="1427"/>
                  </a:lnTo>
                  <a:lnTo>
                    <a:pt x="796" y="1427"/>
                  </a:lnTo>
                  <a:lnTo>
                    <a:pt x="796" y="1426"/>
                  </a:lnTo>
                  <a:lnTo>
                    <a:pt x="794" y="1423"/>
                  </a:lnTo>
                  <a:lnTo>
                    <a:pt x="793" y="1420"/>
                  </a:lnTo>
                  <a:lnTo>
                    <a:pt x="792" y="1419"/>
                  </a:lnTo>
                  <a:lnTo>
                    <a:pt x="792" y="1418"/>
                  </a:lnTo>
                  <a:lnTo>
                    <a:pt x="790" y="1416"/>
                  </a:lnTo>
                  <a:lnTo>
                    <a:pt x="789" y="1416"/>
                  </a:lnTo>
                  <a:lnTo>
                    <a:pt x="788" y="1414"/>
                  </a:lnTo>
                  <a:lnTo>
                    <a:pt x="787" y="1414"/>
                  </a:lnTo>
                  <a:lnTo>
                    <a:pt x="784" y="1413"/>
                  </a:lnTo>
                  <a:lnTo>
                    <a:pt x="783" y="1411"/>
                  </a:lnTo>
                  <a:lnTo>
                    <a:pt x="782" y="1411"/>
                  </a:lnTo>
                  <a:lnTo>
                    <a:pt x="781" y="1411"/>
                  </a:lnTo>
                  <a:lnTo>
                    <a:pt x="780" y="1410"/>
                  </a:lnTo>
                  <a:lnTo>
                    <a:pt x="779" y="1409"/>
                  </a:lnTo>
                  <a:lnTo>
                    <a:pt x="776" y="1409"/>
                  </a:lnTo>
                  <a:lnTo>
                    <a:pt x="776" y="1408"/>
                  </a:lnTo>
                  <a:lnTo>
                    <a:pt x="775" y="1408"/>
                  </a:lnTo>
                  <a:lnTo>
                    <a:pt x="773" y="1407"/>
                  </a:lnTo>
                  <a:lnTo>
                    <a:pt x="773" y="1406"/>
                  </a:lnTo>
                  <a:lnTo>
                    <a:pt x="772" y="1405"/>
                  </a:lnTo>
                  <a:lnTo>
                    <a:pt x="771" y="1402"/>
                  </a:lnTo>
                  <a:lnTo>
                    <a:pt x="771" y="1401"/>
                  </a:lnTo>
                  <a:lnTo>
                    <a:pt x="770" y="1400"/>
                  </a:lnTo>
                  <a:lnTo>
                    <a:pt x="768" y="1399"/>
                  </a:lnTo>
                  <a:lnTo>
                    <a:pt x="767" y="1399"/>
                  </a:lnTo>
                  <a:lnTo>
                    <a:pt x="766" y="1399"/>
                  </a:lnTo>
                  <a:lnTo>
                    <a:pt x="765" y="1399"/>
                  </a:lnTo>
                  <a:lnTo>
                    <a:pt x="764" y="1399"/>
                  </a:lnTo>
                  <a:lnTo>
                    <a:pt x="763" y="1398"/>
                  </a:lnTo>
                  <a:lnTo>
                    <a:pt x="763" y="1397"/>
                  </a:lnTo>
                  <a:lnTo>
                    <a:pt x="759" y="1394"/>
                  </a:lnTo>
                  <a:lnTo>
                    <a:pt x="757" y="1394"/>
                  </a:lnTo>
                  <a:lnTo>
                    <a:pt x="755" y="1393"/>
                  </a:lnTo>
                  <a:lnTo>
                    <a:pt x="754" y="1392"/>
                  </a:lnTo>
                  <a:lnTo>
                    <a:pt x="754" y="1391"/>
                  </a:lnTo>
                  <a:lnTo>
                    <a:pt x="753" y="1390"/>
                  </a:lnTo>
                  <a:lnTo>
                    <a:pt x="751" y="1389"/>
                  </a:lnTo>
                  <a:lnTo>
                    <a:pt x="751" y="1386"/>
                  </a:lnTo>
                  <a:lnTo>
                    <a:pt x="750" y="1386"/>
                  </a:lnTo>
                  <a:lnTo>
                    <a:pt x="749" y="1386"/>
                  </a:lnTo>
                  <a:lnTo>
                    <a:pt x="749" y="1385"/>
                  </a:lnTo>
                  <a:lnTo>
                    <a:pt x="748" y="1384"/>
                  </a:lnTo>
                  <a:lnTo>
                    <a:pt x="748" y="1383"/>
                  </a:lnTo>
                  <a:lnTo>
                    <a:pt x="747" y="1382"/>
                  </a:lnTo>
                  <a:lnTo>
                    <a:pt x="747" y="1381"/>
                  </a:lnTo>
                  <a:lnTo>
                    <a:pt x="747" y="1380"/>
                  </a:lnTo>
                  <a:lnTo>
                    <a:pt x="747" y="1377"/>
                  </a:lnTo>
                  <a:lnTo>
                    <a:pt x="746" y="1376"/>
                  </a:lnTo>
                  <a:lnTo>
                    <a:pt x="744" y="1372"/>
                  </a:lnTo>
                  <a:lnTo>
                    <a:pt x="742" y="1370"/>
                  </a:lnTo>
                  <a:lnTo>
                    <a:pt x="741" y="1369"/>
                  </a:lnTo>
                  <a:lnTo>
                    <a:pt x="741" y="1368"/>
                  </a:lnTo>
                  <a:lnTo>
                    <a:pt x="741" y="1367"/>
                  </a:lnTo>
                  <a:lnTo>
                    <a:pt x="737" y="1361"/>
                  </a:lnTo>
                  <a:lnTo>
                    <a:pt x="737" y="1359"/>
                  </a:lnTo>
                  <a:lnTo>
                    <a:pt x="736" y="1359"/>
                  </a:lnTo>
                  <a:lnTo>
                    <a:pt x="735" y="1358"/>
                  </a:lnTo>
                  <a:lnTo>
                    <a:pt x="735" y="1357"/>
                  </a:lnTo>
                  <a:lnTo>
                    <a:pt x="735" y="1356"/>
                  </a:lnTo>
                  <a:lnTo>
                    <a:pt x="733" y="1356"/>
                  </a:lnTo>
                  <a:lnTo>
                    <a:pt x="733" y="1355"/>
                  </a:lnTo>
                  <a:lnTo>
                    <a:pt x="732" y="1353"/>
                  </a:lnTo>
                  <a:lnTo>
                    <a:pt x="731" y="1349"/>
                  </a:lnTo>
                  <a:lnTo>
                    <a:pt x="730" y="1346"/>
                  </a:lnTo>
                  <a:lnTo>
                    <a:pt x="729" y="1346"/>
                  </a:lnTo>
                  <a:lnTo>
                    <a:pt x="721" y="1331"/>
                  </a:lnTo>
                  <a:lnTo>
                    <a:pt x="718" y="1325"/>
                  </a:lnTo>
                  <a:lnTo>
                    <a:pt x="716" y="1322"/>
                  </a:lnTo>
                  <a:lnTo>
                    <a:pt x="715" y="1321"/>
                  </a:lnTo>
                  <a:lnTo>
                    <a:pt x="713" y="1317"/>
                  </a:lnTo>
                  <a:lnTo>
                    <a:pt x="707" y="1311"/>
                  </a:lnTo>
                  <a:lnTo>
                    <a:pt x="703" y="1306"/>
                  </a:lnTo>
                  <a:lnTo>
                    <a:pt x="692" y="1296"/>
                  </a:lnTo>
                  <a:lnTo>
                    <a:pt x="687" y="1290"/>
                  </a:lnTo>
                  <a:lnTo>
                    <a:pt x="686" y="1288"/>
                  </a:lnTo>
                  <a:lnTo>
                    <a:pt x="685" y="1286"/>
                  </a:lnTo>
                  <a:lnTo>
                    <a:pt x="684" y="1285"/>
                  </a:lnTo>
                  <a:lnTo>
                    <a:pt x="684" y="1283"/>
                  </a:lnTo>
                  <a:lnTo>
                    <a:pt x="682" y="1281"/>
                  </a:lnTo>
                  <a:lnTo>
                    <a:pt x="680" y="1273"/>
                  </a:lnTo>
                  <a:lnTo>
                    <a:pt x="680" y="1272"/>
                  </a:lnTo>
                  <a:lnTo>
                    <a:pt x="680" y="1269"/>
                  </a:lnTo>
                  <a:lnTo>
                    <a:pt x="678" y="1268"/>
                  </a:lnTo>
                  <a:lnTo>
                    <a:pt x="678" y="1267"/>
                  </a:lnTo>
                  <a:lnTo>
                    <a:pt x="677" y="1267"/>
                  </a:lnTo>
                  <a:lnTo>
                    <a:pt x="677" y="1266"/>
                  </a:lnTo>
                  <a:lnTo>
                    <a:pt x="673" y="1265"/>
                  </a:lnTo>
                  <a:lnTo>
                    <a:pt x="669" y="1263"/>
                  </a:lnTo>
                  <a:lnTo>
                    <a:pt x="668" y="1260"/>
                  </a:lnTo>
                  <a:lnTo>
                    <a:pt x="666" y="1257"/>
                  </a:lnTo>
                  <a:lnTo>
                    <a:pt x="666" y="1255"/>
                  </a:lnTo>
                  <a:lnTo>
                    <a:pt x="667" y="1250"/>
                  </a:lnTo>
                  <a:lnTo>
                    <a:pt x="667" y="1249"/>
                  </a:lnTo>
                  <a:lnTo>
                    <a:pt x="667" y="1248"/>
                  </a:lnTo>
                  <a:lnTo>
                    <a:pt x="663" y="1247"/>
                  </a:lnTo>
                  <a:lnTo>
                    <a:pt x="655" y="1242"/>
                  </a:lnTo>
                  <a:lnTo>
                    <a:pt x="653" y="1242"/>
                  </a:lnTo>
                  <a:lnTo>
                    <a:pt x="652" y="1242"/>
                  </a:lnTo>
                  <a:lnTo>
                    <a:pt x="643" y="1243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5" y="1240"/>
                  </a:lnTo>
                  <a:lnTo>
                    <a:pt x="634" y="1240"/>
                  </a:lnTo>
                  <a:lnTo>
                    <a:pt x="625" y="1233"/>
                  </a:lnTo>
                  <a:lnTo>
                    <a:pt x="616" y="1229"/>
                  </a:lnTo>
                  <a:lnTo>
                    <a:pt x="612" y="1227"/>
                  </a:lnTo>
                  <a:lnTo>
                    <a:pt x="612" y="1226"/>
                  </a:lnTo>
                  <a:lnTo>
                    <a:pt x="612" y="1225"/>
                  </a:lnTo>
                  <a:lnTo>
                    <a:pt x="613" y="1222"/>
                  </a:lnTo>
                  <a:lnTo>
                    <a:pt x="615" y="1221"/>
                  </a:lnTo>
                  <a:lnTo>
                    <a:pt x="615" y="1219"/>
                  </a:lnTo>
                  <a:lnTo>
                    <a:pt x="613" y="1219"/>
                  </a:lnTo>
                  <a:lnTo>
                    <a:pt x="612" y="1219"/>
                  </a:lnTo>
                  <a:lnTo>
                    <a:pt x="610" y="1223"/>
                  </a:lnTo>
                  <a:lnTo>
                    <a:pt x="607" y="1224"/>
                  </a:lnTo>
                  <a:lnTo>
                    <a:pt x="604" y="1223"/>
                  </a:lnTo>
                  <a:lnTo>
                    <a:pt x="600" y="1221"/>
                  </a:lnTo>
                  <a:lnTo>
                    <a:pt x="598" y="1219"/>
                  </a:lnTo>
                  <a:lnTo>
                    <a:pt x="596" y="1218"/>
                  </a:lnTo>
                  <a:lnTo>
                    <a:pt x="596" y="1217"/>
                  </a:lnTo>
                  <a:lnTo>
                    <a:pt x="595" y="1217"/>
                  </a:lnTo>
                  <a:lnTo>
                    <a:pt x="593" y="1216"/>
                  </a:lnTo>
                  <a:lnTo>
                    <a:pt x="585" y="1211"/>
                  </a:lnTo>
                  <a:lnTo>
                    <a:pt x="574" y="1206"/>
                  </a:lnTo>
                  <a:lnTo>
                    <a:pt x="572" y="1204"/>
                  </a:lnTo>
                  <a:lnTo>
                    <a:pt x="570" y="1204"/>
                  </a:lnTo>
                  <a:lnTo>
                    <a:pt x="570" y="1202"/>
                  </a:lnTo>
                  <a:lnTo>
                    <a:pt x="565" y="1199"/>
                  </a:lnTo>
                  <a:lnTo>
                    <a:pt x="564" y="1198"/>
                  </a:lnTo>
                  <a:lnTo>
                    <a:pt x="563" y="1197"/>
                  </a:lnTo>
                  <a:lnTo>
                    <a:pt x="564" y="1196"/>
                  </a:lnTo>
                  <a:lnTo>
                    <a:pt x="566" y="1194"/>
                  </a:lnTo>
                  <a:lnTo>
                    <a:pt x="567" y="1193"/>
                  </a:lnTo>
                  <a:lnTo>
                    <a:pt x="567" y="1192"/>
                  </a:lnTo>
                  <a:lnTo>
                    <a:pt x="565" y="1192"/>
                  </a:lnTo>
                  <a:lnTo>
                    <a:pt x="563" y="1193"/>
                  </a:lnTo>
                  <a:lnTo>
                    <a:pt x="561" y="1194"/>
                  </a:lnTo>
                  <a:lnTo>
                    <a:pt x="560" y="1196"/>
                  </a:lnTo>
                  <a:lnTo>
                    <a:pt x="559" y="1196"/>
                  </a:lnTo>
                  <a:lnTo>
                    <a:pt x="558" y="1196"/>
                  </a:lnTo>
                  <a:lnTo>
                    <a:pt x="555" y="1193"/>
                  </a:lnTo>
                  <a:lnTo>
                    <a:pt x="544" y="1182"/>
                  </a:lnTo>
                  <a:lnTo>
                    <a:pt x="538" y="1175"/>
                  </a:lnTo>
                  <a:lnTo>
                    <a:pt x="535" y="1172"/>
                  </a:lnTo>
                  <a:lnTo>
                    <a:pt x="534" y="1166"/>
                  </a:lnTo>
                  <a:lnTo>
                    <a:pt x="534" y="1165"/>
                  </a:lnTo>
                  <a:lnTo>
                    <a:pt x="534" y="1164"/>
                  </a:lnTo>
                  <a:lnTo>
                    <a:pt x="533" y="1163"/>
                  </a:lnTo>
                  <a:lnTo>
                    <a:pt x="532" y="1163"/>
                  </a:lnTo>
                  <a:lnTo>
                    <a:pt x="531" y="1163"/>
                  </a:lnTo>
                  <a:lnTo>
                    <a:pt x="526" y="1159"/>
                  </a:lnTo>
                  <a:lnTo>
                    <a:pt x="525" y="1159"/>
                  </a:lnTo>
                  <a:lnTo>
                    <a:pt x="520" y="1155"/>
                  </a:lnTo>
                  <a:lnTo>
                    <a:pt x="516" y="1150"/>
                  </a:lnTo>
                  <a:lnTo>
                    <a:pt x="515" y="1149"/>
                  </a:lnTo>
                  <a:lnTo>
                    <a:pt x="513" y="1148"/>
                  </a:lnTo>
                  <a:lnTo>
                    <a:pt x="511" y="1147"/>
                  </a:lnTo>
                  <a:lnTo>
                    <a:pt x="509" y="1146"/>
                  </a:lnTo>
                  <a:lnTo>
                    <a:pt x="507" y="1144"/>
                  </a:lnTo>
                  <a:lnTo>
                    <a:pt x="507" y="1143"/>
                  </a:lnTo>
                  <a:lnTo>
                    <a:pt x="506" y="1142"/>
                  </a:lnTo>
                  <a:lnTo>
                    <a:pt x="505" y="1141"/>
                  </a:lnTo>
                  <a:lnTo>
                    <a:pt x="504" y="1141"/>
                  </a:lnTo>
                  <a:lnTo>
                    <a:pt x="503" y="1142"/>
                  </a:lnTo>
                  <a:lnTo>
                    <a:pt x="501" y="1142"/>
                  </a:lnTo>
                  <a:lnTo>
                    <a:pt x="498" y="1141"/>
                  </a:lnTo>
                  <a:lnTo>
                    <a:pt x="495" y="1140"/>
                  </a:lnTo>
                  <a:lnTo>
                    <a:pt x="491" y="1138"/>
                  </a:lnTo>
                  <a:lnTo>
                    <a:pt x="482" y="1131"/>
                  </a:lnTo>
                  <a:lnTo>
                    <a:pt x="471" y="1126"/>
                  </a:lnTo>
                  <a:lnTo>
                    <a:pt x="470" y="1125"/>
                  </a:lnTo>
                  <a:lnTo>
                    <a:pt x="461" y="1120"/>
                  </a:lnTo>
                  <a:lnTo>
                    <a:pt x="458" y="1117"/>
                  </a:lnTo>
                  <a:lnTo>
                    <a:pt x="451" y="1113"/>
                  </a:lnTo>
                  <a:lnTo>
                    <a:pt x="451" y="1112"/>
                  </a:lnTo>
                  <a:lnTo>
                    <a:pt x="447" y="1110"/>
                  </a:lnTo>
                  <a:lnTo>
                    <a:pt x="443" y="1106"/>
                  </a:lnTo>
                  <a:lnTo>
                    <a:pt x="430" y="1093"/>
                  </a:lnTo>
                  <a:lnTo>
                    <a:pt x="427" y="1091"/>
                  </a:lnTo>
                  <a:lnTo>
                    <a:pt x="426" y="1089"/>
                  </a:lnTo>
                  <a:lnTo>
                    <a:pt x="423" y="1088"/>
                  </a:lnTo>
                  <a:lnTo>
                    <a:pt x="419" y="1087"/>
                  </a:lnTo>
                  <a:lnTo>
                    <a:pt x="418" y="1085"/>
                  </a:lnTo>
                  <a:lnTo>
                    <a:pt x="409" y="1080"/>
                  </a:lnTo>
                  <a:lnTo>
                    <a:pt x="406" y="1079"/>
                  </a:lnTo>
                  <a:lnTo>
                    <a:pt x="395" y="1072"/>
                  </a:lnTo>
                  <a:lnTo>
                    <a:pt x="391" y="1070"/>
                  </a:lnTo>
                  <a:lnTo>
                    <a:pt x="389" y="1068"/>
                  </a:lnTo>
                  <a:lnTo>
                    <a:pt x="377" y="1060"/>
                  </a:lnTo>
                  <a:lnTo>
                    <a:pt x="374" y="1057"/>
                  </a:lnTo>
                  <a:lnTo>
                    <a:pt x="373" y="1055"/>
                  </a:lnTo>
                  <a:lnTo>
                    <a:pt x="368" y="1051"/>
                  </a:lnTo>
                  <a:lnTo>
                    <a:pt x="359" y="1048"/>
                  </a:lnTo>
                  <a:lnTo>
                    <a:pt x="344" y="1043"/>
                  </a:lnTo>
                  <a:lnTo>
                    <a:pt x="336" y="1039"/>
                  </a:lnTo>
                  <a:lnTo>
                    <a:pt x="333" y="1037"/>
                  </a:lnTo>
                  <a:lnTo>
                    <a:pt x="328" y="1034"/>
                  </a:lnTo>
                  <a:lnTo>
                    <a:pt x="322" y="1029"/>
                  </a:lnTo>
                  <a:lnTo>
                    <a:pt x="318" y="1026"/>
                  </a:lnTo>
                  <a:lnTo>
                    <a:pt x="316" y="1021"/>
                  </a:lnTo>
                  <a:lnTo>
                    <a:pt x="316" y="1020"/>
                  </a:lnTo>
                  <a:lnTo>
                    <a:pt x="316" y="1017"/>
                  </a:lnTo>
                  <a:lnTo>
                    <a:pt x="316" y="1016"/>
                  </a:lnTo>
                  <a:lnTo>
                    <a:pt x="317" y="1014"/>
                  </a:lnTo>
                  <a:lnTo>
                    <a:pt x="318" y="1010"/>
                  </a:lnTo>
                  <a:lnTo>
                    <a:pt x="319" y="1004"/>
                  </a:lnTo>
                  <a:lnTo>
                    <a:pt x="320" y="1000"/>
                  </a:lnTo>
                  <a:lnTo>
                    <a:pt x="320" y="999"/>
                  </a:lnTo>
                  <a:lnTo>
                    <a:pt x="323" y="993"/>
                  </a:lnTo>
                  <a:lnTo>
                    <a:pt x="326" y="990"/>
                  </a:lnTo>
                  <a:lnTo>
                    <a:pt x="327" y="988"/>
                  </a:lnTo>
                  <a:lnTo>
                    <a:pt x="328" y="984"/>
                  </a:lnTo>
                  <a:lnTo>
                    <a:pt x="331" y="980"/>
                  </a:lnTo>
                  <a:lnTo>
                    <a:pt x="332" y="979"/>
                  </a:lnTo>
                  <a:lnTo>
                    <a:pt x="335" y="975"/>
                  </a:lnTo>
                  <a:lnTo>
                    <a:pt x="336" y="973"/>
                  </a:lnTo>
                  <a:lnTo>
                    <a:pt x="336" y="970"/>
                  </a:lnTo>
                  <a:lnTo>
                    <a:pt x="337" y="965"/>
                  </a:lnTo>
                  <a:lnTo>
                    <a:pt x="340" y="963"/>
                  </a:lnTo>
                  <a:lnTo>
                    <a:pt x="353" y="954"/>
                  </a:lnTo>
                  <a:lnTo>
                    <a:pt x="362" y="946"/>
                  </a:lnTo>
                  <a:lnTo>
                    <a:pt x="371" y="934"/>
                  </a:lnTo>
                  <a:lnTo>
                    <a:pt x="376" y="929"/>
                  </a:lnTo>
                  <a:lnTo>
                    <a:pt x="380" y="918"/>
                  </a:lnTo>
                  <a:lnTo>
                    <a:pt x="383" y="914"/>
                  </a:lnTo>
                  <a:lnTo>
                    <a:pt x="384" y="913"/>
                  </a:lnTo>
                  <a:lnTo>
                    <a:pt x="385" y="911"/>
                  </a:lnTo>
                  <a:lnTo>
                    <a:pt x="385" y="908"/>
                  </a:lnTo>
                  <a:lnTo>
                    <a:pt x="385" y="907"/>
                  </a:lnTo>
                  <a:lnTo>
                    <a:pt x="386" y="903"/>
                  </a:lnTo>
                  <a:lnTo>
                    <a:pt x="387" y="899"/>
                  </a:lnTo>
                  <a:lnTo>
                    <a:pt x="388" y="889"/>
                  </a:lnTo>
                  <a:lnTo>
                    <a:pt x="391" y="882"/>
                  </a:lnTo>
                  <a:lnTo>
                    <a:pt x="393" y="879"/>
                  </a:lnTo>
                  <a:lnTo>
                    <a:pt x="393" y="878"/>
                  </a:lnTo>
                  <a:lnTo>
                    <a:pt x="395" y="875"/>
                  </a:lnTo>
                  <a:lnTo>
                    <a:pt x="396" y="874"/>
                  </a:lnTo>
                  <a:lnTo>
                    <a:pt x="400" y="872"/>
                  </a:lnTo>
                  <a:lnTo>
                    <a:pt x="404" y="872"/>
                  </a:lnTo>
                  <a:lnTo>
                    <a:pt x="406" y="873"/>
                  </a:lnTo>
                  <a:lnTo>
                    <a:pt x="409" y="873"/>
                  </a:lnTo>
                  <a:lnTo>
                    <a:pt x="413" y="874"/>
                  </a:lnTo>
                  <a:lnTo>
                    <a:pt x="417" y="876"/>
                  </a:lnTo>
                  <a:lnTo>
                    <a:pt x="421" y="879"/>
                  </a:lnTo>
                  <a:lnTo>
                    <a:pt x="423" y="879"/>
                  </a:lnTo>
                  <a:lnTo>
                    <a:pt x="425" y="879"/>
                  </a:lnTo>
                  <a:lnTo>
                    <a:pt x="427" y="880"/>
                  </a:lnTo>
                  <a:lnTo>
                    <a:pt x="429" y="881"/>
                  </a:lnTo>
                  <a:lnTo>
                    <a:pt x="431" y="882"/>
                  </a:lnTo>
                  <a:lnTo>
                    <a:pt x="434" y="883"/>
                  </a:lnTo>
                  <a:lnTo>
                    <a:pt x="435" y="884"/>
                  </a:lnTo>
                  <a:lnTo>
                    <a:pt x="437" y="884"/>
                  </a:lnTo>
                  <a:lnTo>
                    <a:pt x="440" y="886"/>
                  </a:lnTo>
                  <a:lnTo>
                    <a:pt x="445" y="887"/>
                  </a:lnTo>
                  <a:lnTo>
                    <a:pt x="446" y="887"/>
                  </a:lnTo>
                  <a:lnTo>
                    <a:pt x="448" y="888"/>
                  </a:lnTo>
                  <a:lnTo>
                    <a:pt x="451" y="888"/>
                  </a:lnTo>
                  <a:lnTo>
                    <a:pt x="452" y="888"/>
                  </a:lnTo>
                  <a:lnTo>
                    <a:pt x="456" y="888"/>
                  </a:lnTo>
                  <a:lnTo>
                    <a:pt x="461" y="887"/>
                  </a:lnTo>
                  <a:lnTo>
                    <a:pt x="462" y="887"/>
                  </a:lnTo>
                  <a:lnTo>
                    <a:pt x="464" y="886"/>
                  </a:lnTo>
                  <a:lnTo>
                    <a:pt x="471" y="886"/>
                  </a:lnTo>
                  <a:lnTo>
                    <a:pt x="473" y="884"/>
                  </a:lnTo>
                  <a:lnTo>
                    <a:pt x="475" y="883"/>
                  </a:lnTo>
                  <a:lnTo>
                    <a:pt x="480" y="883"/>
                  </a:lnTo>
                  <a:lnTo>
                    <a:pt x="481" y="882"/>
                  </a:lnTo>
                  <a:lnTo>
                    <a:pt x="482" y="882"/>
                  </a:lnTo>
                  <a:lnTo>
                    <a:pt x="483" y="882"/>
                  </a:lnTo>
                  <a:lnTo>
                    <a:pt x="485" y="881"/>
                  </a:lnTo>
                  <a:lnTo>
                    <a:pt x="488" y="881"/>
                  </a:lnTo>
                  <a:lnTo>
                    <a:pt x="490" y="880"/>
                  </a:lnTo>
                  <a:lnTo>
                    <a:pt x="492" y="880"/>
                  </a:lnTo>
                  <a:lnTo>
                    <a:pt x="494" y="879"/>
                  </a:lnTo>
                  <a:lnTo>
                    <a:pt x="495" y="879"/>
                  </a:lnTo>
                  <a:lnTo>
                    <a:pt x="496" y="879"/>
                  </a:lnTo>
                  <a:lnTo>
                    <a:pt x="497" y="878"/>
                  </a:lnTo>
                  <a:lnTo>
                    <a:pt x="499" y="876"/>
                  </a:lnTo>
                  <a:lnTo>
                    <a:pt x="500" y="876"/>
                  </a:lnTo>
                  <a:lnTo>
                    <a:pt x="501" y="875"/>
                  </a:lnTo>
                  <a:lnTo>
                    <a:pt x="504" y="874"/>
                  </a:lnTo>
                  <a:lnTo>
                    <a:pt x="506" y="873"/>
                  </a:lnTo>
                  <a:lnTo>
                    <a:pt x="508" y="871"/>
                  </a:lnTo>
                  <a:lnTo>
                    <a:pt x="511" y="871"/>
                  </a:lnTo>
                  <a:lnTo>
                    <a:pt x="513" y="870"/>
                  </a:lnTo>
                  <a:lnTo>
                    <a:pt x="517" y="867"/>
                  </a:lnTo>
                  <a:lnTo>
                    <a:pt x="521" y="866"/>
                  </a:lnTo>
                  <a:lnTo>
                    <a:pt x="523" y="866"/>
                  </a:lnTo>
                  <a:lnTo>
                    <a:pt x="525" y="866"/>
                  </a:lnTo>
                  <a:lnTo>
                    <a:pt x="526" y="866"/>
                  </a:lnTo>
                  <a:lnTo>
                    <a:pt x="530" y="863"/>
                  </a:lnTo>
                  <a:lnTo>
                    <a:pt x="539" y="858"/>
                  </a:lnTo>
                  <a:lnTo>
                    <a:pt x="541" y="855"/>
                  </a:lnTo>
                  <a:lnTo>
                    <a:pt x="541" y="854"/>
                  </a:lnTo>
                  <a:lnTo>
                    <a:pt x="541" y="853"/>
                  </a:lnTo>
                  <a:lnTo>
                    <a:pt x="542" y="851"/>
                  </a:lnTo>
                  <a:lnTo>
                    <a:pt x="544" y="849"/>
                  </a:lnTo>
                  <a:lnTo>
                    <a:pt x="546" y="848"/>
                  </a:lnTo>
                  <a:lnTo>
                    <a:pt x="547" y="847"/>
                  </a:lnTo>
                  <a:lnTo>
                    <a:pt x="548" y="846"/>
                  </a:lnTo>
                  <a:lnTo>
                    <a:pt x="549" y="846"/>
                  </a:lnTo>
                  <a:lnTo>
                    <a:pt x="549" y="845"/>
                  </a:lnTo>
                  <a:lnTo>
                    <a:pt x="550" y="845"/>
                  </a:lnTo>
                  <a:lnTo>
                    <a:pt x="550" y="844"/>
                  </a:lnTo>
                  <a:lnTo>
                    <a:pt x="551" y="842"/>
                  </a:lnTo>
                  <a:lnTo>
                    <a:pt x="551" y="841"/>
                  </a:lnTo>
                  <a:lnTo>
                    <a:pt x="555" y="838"/>
                  </a:lnTo>
                  <a:lnTo>
                    <a:pt x="556" y="838"/>
                  </a:lnTo>
                  <a:lnTo>
                    <a:pt x="556" y="837"/>
                  </a:lnTo>
                  <a:lnTo>
                    <a:pt x="556" y="836"/>
                  </a:lnTo>
                  <a:lnTo>
                    <a:pt x="557" y="836"/>
                  </a:lnTo>
                  <a:lnTo>
                    <a:pt x="558" y="836"/>
                  </a:lnTo>
                  <a:lnTo>
                    <a:pt x="558" y="834"/>
                  </a:lnTo>
                  <a:lnTo>
                    <a:pt x="561" y="831"/>
                  </a:lnTo>
                  <a:lnTo>
                    <a:pt x="561" y="830"/>
                  </a:lnTo>
                  <a:lnTo>
                    <a:pt x="563" y="830"/>
                  </a:lnTo>
                  <a:lnTo>
                    <a:pt x="563" y="829"/>
                  </a:lnTo>
                  <a:lnTo>
                    <a:pt x="564" y="829"/>
                  </a:lnTo>
                  <a:lnTo>
                    <a:pt x="565" y="826"/>
                  </a:lnTo>
                  <a:lnTo>
                    <a:pt x="566" y="825"/>
                  </a:lnTo>
                  <a:lnTo>
                    <a:pt x="568" y="823"/>
                  </a:lnTo>
                  <a:lnTo>
                    <a:pt x="569" y="821"/>
                  </a:lnTo>
                  <a:lnTo>
                    <a:pt x="572" y="819"/>
                  </a:lnTo>
                  <a:lnTo>
                    <a:pt x="573" y="817"/>
                  </a:lnTo>
                  <a:lnTo>
                    <a:pt x="573" y="816"/>
                  </a:lnTo>
                  <a:lnTo>
                    <a:pt x="573" y="814"/>
                  </a:lnTo>
                  <a:lnTo>
                    <a:pt x="569" y="812"/>
                  </a:lnTo>
                  <a:lnTo>
                    <a:pt x="570" y="809"/>
                  </a:lnTo>
                  <a:lnTo>
                    <a:pt x="565" y="806"/>
                  </a:lnTo>
                  <a:lnTo>
                    <a:pt x="565" y="805"/>
                  </a:lnTo>
                  <a:lnTo>
                    <a:pt x="566" y="806"/>
                  </a:lnTo>
                  <a:lnTo>
                    <a:pt x="567" y="806"/>
                  </a:lnTo>
                  <a:lnTo>
                    <a:pt x="566" y="805"/>
                  </a:lnTo>
                  <a:lnTo>
                    <a:pt x="566" y="804"/>
                  </a:lnTo>
                  <a:lnTo>
                    <a:pt x="569" y="807"/>
                  </a:lnTo>
                  <a:lnTo>
                    <a:pt x="577" y="813"/>
                  </a:lnTo>
                  <a:lnTo>
                    <a:pt x="578" y="813"/>
                  </a:lnTo>
                  <a:lnTo>
                    <a:pt x="582" y="812"/>
                  </a:lnTo>
                  <a:lnTo>
                    <a:pt x="584" y="811"/>
                  </a:lnTo>
                  <a:lnTo>
                    <a:pt x="585" y="811"/>
                  </a:lnTo>
                  <a:lnTo>
                    <a:pt x="586" y="807"/>
                  </a:lnTo>
                  <a:lnTo>
                    <a:pt x="586" y="806"/>
                  </a:lnTo>
                  <a:lnTo>
                    <a:pt x="586" y="808"/>
                  </a:lnTo>
                  <a:lnTo>
                    <a:pt x="586" y="807"/>
                  </a:lnTo>
                  <a:lnTo>
                    <a:pt x="587" y="806"/>
                  </a:lnTo>
                  <a:lnTo>
                    <a:pt x="589" y="806"/>
                  </a:lnTo>
                  <a:lnTo>
                    <a:pt x="590" y="805"/>
                  </a:lnTo>
                  <a:lnTo>
                    <a:pt x="590" y="804"/>
                  </a:lnTo>
                  <a:lnTo>
                    <a:pt x="589" y="804"/>
                  </a:lnTo>
                  <a:lnTo>
                    <a:pt x="589" y="805"/>
                  </a:lnTo>
                  <a:lnTo>
                    <a:pt x="587" y="805"/>
                  </a:lnTo>
                  <a:lnTo>
                    <a:pt x="581" y="803"/>
                  </a:lnTo>
                  <a:lnTo>
                    <a:pt x="581" y="800"/>
                  </a:lnTo>
                  <a:lnTo>
                    <a:pt x="582" y="800"/>
                  </a:lnTo>
                  <a:lnTo>
                    <a:pt x="584" y="800"/>
                  </a:lnTo>
                  <a:lnTo>
                    <a:pt x="583" y="799"/>
                  </a:lnTo>
                  <a:lnTo>
                    <a:pt x="582" y="797"/>
                  </a:lnTo>
                  <a:lnTo>
                    <a:pt x="580" y="796"/>
                  </a:lnTo>
                  <a:lnTo>
                    <a:pt x="582" y="796"/>
                  </a:lnTo>
                  <a:lnTo>
                    <a:pt x="583" y="795"/>
                  </a:lnTo>
                  <a:lnTo>
                    <a:pt x="583" y="794"/>
                  </a:lnTo>
                  <a:lnTo>
                    <a:pt x="583" y="792"/>
                  </a:lnTo>
                  <a:lnTo>
                    <a:pt x="583" y="791"/>
                  </a:lnTo>
                  <a:lnTo>
                    <a:pt x="584" y="789"/>
                  </a:lnTo>
                  <a:lnTo>
                    <a:pt x="584" y="788"/>
                  </a:lnTo>
                  <a:lnTo>
                    <a:pt x="584" y="787"/>
                  </a:lnTo>
                  <a:lnTo>
                    <a:pt x="583" y="786"/>
                  </a:lnTo>
                  <a:lnTo>
                    <a:pt x="584" y="784"/>
                  </a:lnTo>
                  <a:lnTo>
                    <a:pt x="585" y="786"/>
                  </a:lnTo>
                  <a:lnTo>
                    <a:pt x="586" y="786"/>
                  </a:lnTo>
                  <a:lnTo>
                    <a:pt x="586" y="784"/>
                  </a:lnTo>
                  <a:lnTo>
                    <a:pt x="586" y="783"/>
                  </a:lnTo>
                  <a:lnTo>
                    <a:pt x="587" y="782"/>
                  </a:lnTo>
                  <a:lnTo>
                    <a:pt x="587" y="781"/>
                  </a:lnTo>
                  <a:lnTo>
                    <a:pt x="589" y="781"/>
                  </a:lnTo>
                  <a:lnTo>
                    <a:pt x="589" y="777"/>
                  </a:lnTo>
                  <a:lnTo>
                    <a:pt x="589" y="775"/>
                  </a:lnTo>
                  <a:lnTo>
                    <a:pt x="589" y="774"/>
                  </a:lnTo>
                  <a:lnTo>
                    <a:pt x="589" y="773"/>
                  </a:lnTo>
                  <a:lnTo>
                    <a:pt x="590" y="773"/>
                  </a:lnTo>
                  <a:lnTo>
                    <a:pt x="591" y="772"/>
                  </a:lnTo>
                  <a:lnTo>
                    <a:pt x="591" y="771"/>
                  </a:lnTo>
                  <a:lnTo>
                    <a:pt x="592" y="767"/>
                  </a:lnTo>
                  <a:lnTo>
                    <a:pt x="591" y="765"/>
                  </a:lnTo>
                  <a:lnTo>
                    <a:pt x="596" y="749"/>
                  </a:lnTo>
                  <a:lnTo>
                    <a:pt x="596" y="748"/>
                  </a:lnTo>
                  <a:lnTo>
                    <a:pt x="598" y="748"/>
                  </a:lnTo>
                  <a:lnTo>
                    <a:pt x="598" y="749"/>
                  </a:lnTo>
                  <a:lnTo>
                    <a:pt x="599" y="749"/>
                  </a:lnTo>
                  <a:lnTo>
                    <a:pt x="600" y="747"/>
                  </a:lnTo>
                  <a:lnTo>
                    <a:pt x="600" y="745"/>
                  </a:lnTo>
                  <a:lnTo>
                    <a:pt x="601" y="744"/>
                  </a:lnTo>
                  <a:lnTo>
                    <a:pt x="602" y="744"/>
                  </a:lnTo>
                  <a:lnTo>
                    <a:pt x="603" y="745"/>
                  </a:lnTo>
                  <a:lnTo>
                    <a:pt x="603" y="744"/>
                  </a:lnTo>
                  <a:lnTo>
                    <a:pt x="604" y="742"/>
                  </a:lnTo>
                  <a:lnTo>
                    <a:pt x="604" y="741"/>
                  </a:lnTo>
                  <a:lnTo>
                    <a:pt x="606" y="739"/>
                  </a:lnTo>
                  <a:lnTo>
                    <a:pt x="607" y="736"/>
                  </a:lnTo>
                  <a:lnTo>
                    <a:pt x="606" y="734"/>
                  </a:lnTo>
                  <a:lnTo>
                    <a:pt x="607" y="734"/>
                  </a:lnTo>
                  <a:lnTo>
                    <a:pt x="607" y="733"/>
                  </a:lnTo>
                  <a:lnTo>
                    <a:pt x="607" y="731"/>
                  </a:lnTo>
                  <a:lnTo>
                    <a:pt x="607" y="729"/>
                  </a:lnTo>
                  <a:lnTo>
                    <a:pt x="607" y="728"/>
                  </a:lnTo>
                  <a:lnTo>
                    <a:pt x="607" y="724"/>
                  </a:lnTo>
                  <a:lnTo>
                    <a:pt x="607" y="719"/>
                  </a:lnTo>
                  <a:lnTo>
                    <a:pt x="606" y="715"/>
                  </a:lnTo>
                  <a:lnTo>
                    <a:pt x="606" y="714"/>
                  </a:lnTo>
                  <a:lnTo>
                    <a:pt x="606" y="708"/>
                  </a:lnTo>
                  <a:lnTo>
                    <a:pt x="607" y="706"/>
                  </a:lnTo>
                  <a:lnTo>
                    <a:pt x="609" y="703"/>
                  </a:lnTo>
                  <a:lnTo>
                    <a:pt x="610" y="702"/>
                  </a:lnTo>
                  <a:lnTo>
                    <a:pt x="615" y="694"/>
                  </a:lnTo>
                  <a:lnTo>
                    <a:pt x="620" y="687"/>
                  </a:lnTo>
                  <a:lnTo>
                    <a:pt x="623" y="685"/>
                  </a:lnTo>
                  <a:lnTo>
                    <a:pt x="630" y="674"/>
                  </a:lnTo>
                  <a:lnTo>
                    <a:pt x="633" y="672"/>
                  </a:lnTo>
                  <a:lnTo>
                    <a:pt x="637" y="667"/>
                  </a:lnTo>
                  <a:lnTo>
                    <a:pt x="641" y="662"/>
                  </a:lnTo>
                  <a:lnTo>
                    <a:pt x="643" y="658"/>
                  </a:lnTo>
                  <a:lnTo>
                    <a:pt x="644" y="656"/>
                  </a:lnTo>
                  <a:lnTo>
                    <a:pt x="645" y="655"/>
                  </a:lnTo>
                  <a:lnTo>
                    <a:pt x="645" y="654"/>
                  </a:lnTo>
                  <a:lnTo>
                    <a:pt x="646" y="654"/>
                  </a:lnTo>
                  <a:lnTo>
                    <a:pt x="646" y="653"/>
                  </a:lnTo>
                  <a:lnTo>
                    <a:pt x="646" y="652"/>
                  </a:lnTo>
                  <a:lnTo>
                    <a:pt x="645" y="652"/>
                  </a:lnTo>
                  <a:lnTo>
                    <a:pt x="646" y="650"/>
                  </a:lnTo>
                  <a:lnTo>
                    <a:pt x="646" y="649"/>
                  </a:lnTo>
                  <a:lnTo>
                    <a:pt x="647" y="648"/>
                  </a:lnTo>
                  <a:lnTo>
                    <a:pt x="649" y="646"/>
                  </a:lnTo>
                  <a:lnTo>
                    <a:pt x="649" y="644"/>
                  </a:lnTo>
                  <a:lnTo>
                    <a:pt x="650" y="641"/>
                  </a:lnTo>
                  <a:lnTo>
                    <a:pt x="651" y="640"/>
                  </a:lnTo>
                  <a:lnTo>
                    <a:pt x="651" y="639"/>
                  </a:lnTo>
                  <a:lnTo>
                    <a:pt x="651" y="638"/>
                  </a:lnTo>
                  <a:lnTo>
                    <a:pt x="652" y="637"/>
                  </a:lnTo>
                  <a:lnTo>
                    <a:pt x="653" y="635"/>
                  </a:lnTo>
                  <a:lnTo>
                    <a:pt x="653" y="633"/>
                  </a:lnTo>
                  <a:lnTo>
                    <a:pt x="653" y="631"/>
                  </a:lnTo>
                  <a:lnTo>
                    <a:pt x="654" y="630"/>
                  </a:lnTo>
                  <a:lnTo>
                    <a:pt x="654" y="629"/>
                  </a:lnTo>
                  <a:lnTo>
                    <a:pt x="655" y="628"/>
                  </a:lnTo>
                  <a:lnTo>
                    <a:pt x="655" y="627"/>
                  </a:lnTo>
                  <a:lnTo>
                    <a:pt x="655" y="625"/>
                  </a:lnTo>
                  <a:lnTo>
                    <a:pt x="656" y="624"/>
                  </a:lnTo>
                  <a:lnTo>
                    <a:pt x="658" y="623"/>
                  </a:lnTo>
                  <a:lnTo>
                    <a:pt x="658" y="622"/>
                  </a:lnTo>
                  <a:lnTo>
                    <a:pt x="658" y="621"/>
                  </a:lnTo>
                  <a:lnTo>
                    <a:pt x="659" y="619"/>
                  </a:lnTo>
                  <a:lnTo>
                    <a:pt x="659" y="618"/>
                  </a:lnTo>
                  <a:lnTo>
                    <a:pt x="662" y="614"/>
                  </a:lnTo>
                  <a:lnTo>
                    <a:pt x="662" y="612"/>
                  </a:lnTo>
                  <a:lnTo>
                    <a:pt x="663" y="611"/>
                  </a:lnTo>
                  <a:lnTo>
                    <a:pt x="664" y="610"/>
                  </a:lnTo>
                  <a:lnTo>
                    <a:pt x="666" y="606"/>
                  </a:lnTo>
                  <a:lnTo>
                    <a:pt x="668" y="604"/>
                  </a:lnTo>
                  <a:lnTo>
                    <a:pt x="668" y="603"/>
                  </a:lnTo>
                  <a:lnTo>
                    <a:pt x="668" y="602"/>
                  </a:lnTo>
                  <a:lnTo>
                    <a:pt x="669" y="600"/>
                  </a:lnTo>
                  <a:lnTo>
                    <a:pt x="670" y="599"/>
                  </a:lnTo>
                  <a:lnTo>
                    <a:pt x="671" y="598"/>
                  </a:lnTo>
                  <a:lnTo>
                    <a:pt x="671" y="597"/>
                  </a:lnTo>
                  <a:lnTo>
                    <a:pt x="671" y="596"/>
                  </a:lnTo>
                  <a:lnTo>
                    <a:pt x="672" y="595"/>
                  </a:lnTo>
                  <a:lnTo>
                    <a:pt x="673" y="595"/>
                  </a:lnTo>
                  <a:lnTo>
                    <a:pt x="673" y="593"/>
                  </a:lnTo>
                  <a:lnTo>
                    <a:pt x="673" y="591"/>
                  </a:lnTo>
                  <a:lnTo>
                    <a:pt x="673" y="590"/>
                  </a:lnTo>
                  <a:lnTo>
                    <a:pt x="673" y="588"/>
                  </a:lnTo>
                  <a:lnTo>
                    <a:pt x="675" y="587"/>
                  </a:lnTo>
                  <a:lnTo>
                    <a:pt x="675" y="586"/>
                  </a:lnTo>
                  <a:lnTo>
                    <a:pt x="676" y="585"/>
                  </a:lnTo>
                  <a:lnTo>
                    <a:pt x="676" y="583"/>
                  </a:lnTo>
                  <a:lnTo>
                    <a:pt x="677" y="580"/>
                  </a:lnTo>
                  <a:lnTo>
                    <a:pt x="678" y="577"/>
                  </a:lnTo>
                  <a:lnTo>
                    <a:pt x="679" y="573"/>
                  </a:lnTo>
                  <a:lnTo>
                    <a:pt x="680" y="572"/>
                  </a:lnTo>
                  <a:lnTo>
                    <a:pt x="684" y="569"/>
                  </a:lnTo>
                  <a:lnTo>
                    <a:pt x="684" y="566"/>
                  </a:lnTo>
                  <a:lnTo>
                    <a:pt x="685" y="566"/>
                  </a:lnTo>
                  <a:lnTo>
                    <a:pt x="685" y="565"/>
                  </a:lnTo>
                  <a:lnTo>
                    <a:pt x="686" y="565"/>
                  </a:lnTo>
                  <a:lnTo>
                    <a:pt x="686" y="564"/>
                  </a:lnTo>
                  <a:lnTo>
                    <a:pt x="686" y="563"/>
                  </a:lnTo>
                  <a:lnTo>
                    <a:pt x="687" y="563"/>
                  </a:lnTo>
                  <a:lnTo>
                    <a:pt x="687" y="562"/>
                  </a:lnTo>
                  <a:lnTo>
                    <a:pt x="688" y="561"/>
                  </a:lnTo>
                  <a:lnTo>
                    <a:pt x="689" y="560"/>
                  </a:lnTo>
                  <a:lnTo>
                    <a:pt x="690" y="557"/>
                  </a:lnTo>
                  <a:lnTo>
                    <a:pt x="690" y="556"/>
                  </a:lnTo>
                  <a:lnTo>
                    <a:pt x="692" y="554"/>
                  </a:lnTo>
                  <a:lnTo>
                    <a:pt x="693" y="553"/>
                  </a:lnTo>
                  <a:lnTo>
                    <a:pt x="693" y="552"/>
                  </a:lnTo>
                  <a:lnTo>
                    <a:pt x="693" y="549"/>
                  </a:lnTo>
                  <a:lnTo>
                    <a:pt x="694" y="548"/>
                  </a:lnTo>
                  <a:lnTo>
                    <a:pt x="694" y="547"/>
                  </a:lnTo>
                  <a:lnTo>
                    <a:pt x="695" y="546"/>
                  </a:lnTo>
                  <a:lnTo>
                    <a:pt x="697" y="544"/>
                  </a:lnTo>
                  <a:lnTo>
                    <a:pt x="698" y="543"/>
                  </a:lnTo>
                  <a:lnTo>
                    <a:pt x="701" y="539"/>
                  </a:lnTo>
                  <a:lnTo>
                    <a:pt x="701" y="538"/>
                  </a:lnTo>
                  <a:lnTo>
                    <a:pt x="702" y="535"/>
                  </a:lnTo>
                  <a:lnTo>
                    <a:pt x="703" y="532"/>
                  </a:lnTo>
                  <a:lnTo>
                    <a:pt x="704" y="531"/>
                  </a:lnTo>
                  <a:lnTo>
                    <a:pt x="705" y="530"/>
                  </a:lnTo>
                  <a:lnTo>
                    <a:pt x="708" y="526"/>
                  </a:lnTo>
                  <a:lnTo>
                    <a:pt x="710" y="523"/>
                  </a:lnTo>
                  <a:lnTo>
                    <a:pt x="712" y="522"/>
                  </a:lnTo>
                  <a:lnTo>
                    <a:pt x="712" y="521"/>
                  </a:lnTo>
                  <a:lnTo>
                    <a:pt x="713" y="521"/>
                  </a:lnTo>
                  <a:lnTo>
                    <a:pt x="714" y="520"/>
                  </a:lnTo>
                  <a:lnTo>
                    <a:pt x="716" y="519"/>
                  </a:lnTo>
                  <a:lnTo>
                    <a:pt x="718" y="518"/>
                  </a:lnTo>
                  <a:lnTo>
                    <a:pt x="719" y="518"/>
                  </a:lnTo>
                  <a:lnTo>
                    <a:pt x="721" y="515"/>
                  </a:lnTo>
                  <a:lnTo>
                    <a:pt x="725" y="512"/>
                  </a:lnTo>
                  <a:lnTo>
                    <a:pt x="733" y="507"/>
                  </a:lnTo>
                  <a:lnTo>
                    <a:pt x="736" y="505"/>
                  </a:lnTo>
                  <a:lnTo>
                    <a:pt x="737" y="505"/>
                  </a:lnTo>
                  <a:lnTo>
                    <a:pt x="738" y="504"/>
                  </a:lnTo>
                  <a:lnTo>
                    <a:pt x="740" y="503"/>
                  </a:lnTo>
                  <a:lnTo>
                    <a:pt x="744" y="499"/>
                  </a:lnTo>
                  <a:lnTo>
                    <a:pt x="747" y="496"/>
                  </a:lnTo>
                  <a:lnTo>
                    <a:pt x="749" y="495"/>
                  </a:lnTo>
                  <a:lnTo>
                    <a:pt x="750" y="494"/>
                  </a:lnTo>
                  <a:lnTo>
                    <a:pt x="750" y="493"/>
                  </a:lnTo>
                  <a:lnTo>
                    <a:pt x="754" y="490"/>
                  </a:lnTo>
                  <a:lnTo>
                    <a:pt x="755" y="490"/>
                  </a:lnTo>
                  <a:lnTo>
                    <a:pt x="759" y="488"/>
                  </a:lnTo>
                  <a:lnTo>
                    <a:pt x="761" y="488"/>
                  </a:lnTo>
                  <a:lnTo>
                    <a:pt x="763" y="488"/>
                  </a:lnTo>
                  <a:lnTo>
                    <a:pt x="764" y="488"/>
                  </a:lnTo>
                  <a:lnTo>
                    <a:pt x="765" y="488"/>
                  </a:lnTo>
                  <a:lnTo>
                    <a:pt x="766" y="488"/>
                  </a:lnTo>
                  <a:lnTo>
                    <a:pt x="767" y="488"/>
                  </a:lnTo>
                  <a:lnTo>
                    <a:pt x="768" y="488"/>
                  </a:lnTo>
                  <a:lnTo>
                    <a:pt x="770" y="488"/>
                  </a:lnTo>
                  <a:lnTo>
                    <a:pt x="771" y="488"/>
                  </a:lnTo>
                  <a:lnTo>
                    <a:pt x="772" y="488"/>
                  </a:lnTo>
                  <a:lnTo>
                    <a:pt x="773" y="488"/>
                  </a:lnTo>
                  <a:lnTo>
                    <a:pt x="775" y="488"/>
                  </a:lnTo>
                  <a:lnTo>
                    <a:pt x="776" y="488"/>
                  </a:lnTo>
                  <a:lnTo>
                    <a:pt x="777" y="488"/>
                  </a:lnTo>
                  <a:lnTo>
                    <a:pt x="779" y="488"/>
                  </a:lnTo>
                  <a:lnTo>
                    <a:pt x="780" y="488"/>
                  </a:lnTo>
                  <a:lnTo>
                    <a:pt x="781" y="489"/>
                  </a:lnTo>
                  <a:lnTo>
                    <a:pt x="783" y="489"/>
                  </a:lnTo>
                  <a:lnTo>
                    <a:pt x="784" y="489"/>
                  </a:lnTo>
                  <a:lnTo>
                    <a:pt x="785" y="489"/>
                  </a:lnTo>
                  <a:lnTo>
                    <a:pt x="788" y="489"/>
                  </a:lnTo>
                  <a:lnTo>
                    <a:pt x="788" y="488"/>
                  </a:lnTo>
                  <a:lnTo>
                    <a:pt x="789" y="488"/>
                  </a:lnTo>
                  <a:lnTo>
                    <a:pt x="790" y="488"/>
                  </a:lnTo>
                  <a:lnTo>
                    <a:pt x="791" y="488"/>
                  </a:lnTo>
                  <a:lnTo>
                    <a:pt x="793" y="488"/>
                  </a:lnTo>
                  <a:lnTo>
                    <a:pt x="796" y="488"/>
                  </a:lnTo>
                  <a:lnTo>
                    <a:pt x="798" y="487"/>
                  </a:lnTo>
                  <a:lnTo>
                    <a:pt x="799" y="487"/>
                  </a:lnTo>
                  <a:lnTo>
                    <a:pt x="800" y="487"/>
                  </a:lnTo>
                  <a:lnTo>
                    <a:pt x="804" y="487"/>
                  </a:lnTo>
                  <a:lnTo>
                    <a:pt x="806" y="487"/>
                  </a:lnTo>
                  <a:lnTo>
                    <a:pt x="807" y="487"/>
                  </a:lnTo>
                  <a:lnTo>
                    <a:pt x="808" y="487"/>
                  </a:lnTo>
                  <a:lnTo>
                    <a:pt x="809" y="487"/>
                  </a:lnTo>
                  <a:lnTo>
                    <a:pt x="810" y="488"/>
                  </a:lnTo>
                  <a:lnTo>
                    <a:pt x="813" y="489"/>
                  </a:lnTo>
                  <a:lnTo>
                    <a:pt x="814" y="489"/>
                  </a:lnTo>
                  <a:lnTo>
                    <a:pt x="816" y="486"/>
                  </a:lnTo>
                  <a:lnTo>
                    <a:pt x="816" y="485"/>
                  </a:lnTo>
                  <a:lnTo>
                    <a:pt x="817" y="485"/>
                  </a:lnTo>
                  <a:lnTo>
                    <a:pt x="819" y="483"/>
                  </a:lnTo>
                  <a:lnTo>
                    <a:pt x="822" y="482"/>
                  </a:lnTo>
                  <a:lnTo>
                    <a:pt x="824" y="482"/>
                  </a:lnTo>
                  <a:lnTo>
                    <a:pt x="826" y="481"/>
                  </a:lnTo>
                  <a:lnTo>
                    <a:pt x="828" y="480"/>
                  </a:lnTo>
                  <a:lnTo>
                    <a:pt x="831" y="479"/>
                  </a:lnTo>
                  <a:lnTo>
                    <a:pt x="832" y="477"/>
                  </a:lnTo>
                  <a:lnTo>
                    <a:pt x="833" y="477"/>
                  </a:lnTo>
                  <a:lnTo>
                    <a:pt x="834" y="477"/>
                  </a:lnTo>
                  <a:lnTo>
                    <a:pt x="834" y="476"/>
                  </a:lnTo>
                  <a:lnTo>
                    <a:pt x="835" y="474"/>
                  </a:lnTo>
                  <a:lnTo>
                    <a:pt x="836" y="474"/>
                  </a:lnTo>
                  <a:lnTo>
                    <a:pt x="837" y="473"/>
                  </a:lnTo>
                  <a:lnTo>
                    <a:pt x="839" y="472"/>
                  </a:lnTo>
                  <a:lnTo>
                    <a:pt x="843" y="466"/>
                  </a:lnTo>
                  <a:lnTo>
                    <a:pt x="845" y="463"/>
                  </a:lnTo>
                  <a:lnTo>
                    <a:pt x="848" y="459"/>
                  </a:lnTo>
                  <a:lnTo>
                    <a:pt x="848" y="453"/>
                  </a:lnTo>
                  <a:lnTo>
                    <a:pt x="848" y="452"/>
                  </a:lnTo>
                  <a:lnTo>
                    <a:pt x="848" y="448"/>
                  </a:lnTo>
                  <a:lnTo>
                    <a:pt x="849" y="444"/>
                  </a:lnTo>
                  <a:lnTo>
                    <a:pt x="849" y="439"/>
                  </a:lnTo>
                  <a:lnTo>
                    <a:pt x="849" y="438"/>
                  </a:lnTo>
                  <a:lnTo>
                    <a:pt x="850" y="437"/>
                  </a:lnTo>
                  <a:lnTo>
                    <a:pt x="850" y="436"/>
                  </a:lnTo>
                  <a:lnTo>
                    <a:pt x="850" y="435"/>
                  </a:lnTo>
                  <a:lnTo>
                    <a:pt x="850" y="434"/>
                  </a:lnTo>
                  <a:lnTo>
                    <a:pt x="850" y="432"/>
                  </a:lnTo>
                  <a:lnTo>
                    <a:pt x="851" y="430"/>
                  </a:lnTo>
                  <a:lnTo>
                    <a:pt x="851" y="429"/>
                  </a:lnTo>
                  <a:lnTo>
                    <a:pt x="851" y="428"/>
                  </a:lnTo>
                  <a:lnTo>
                    <a:pt x="851" y="427"/>
                  </a:lnTo>
                  <a:lnTo>
                    <a:pt x="851" y="423"/>
                  </a:lnTo>
                  <a:lnTo>
                    <a:pt x="852" y="421"/>
                  </a:lnTo>
                  <a:lnTo>
                    <a:pt x="852" y="418"/>
                  </a:lnTo>
                  <a:lnTo>
                    <a:pt x="852" y="416"/>
                  </a:lnTo>
                  <a:lnTo>
                    <a:pt x="852" y="413"/>
                  </a:lnTo>
                  <a:lnTo>
                    <a:pt x="852" y="410"/>
                  </a:lnTo>
                  <a:lnTo>
                    <a:pt x="853" y="409"/>
                  </a:lnTo>
                  <a:lnTo>
                    <a:pt x="853" y="407"/>
                  </a:lnTo>
                  <a:lnTo>
                    <a:pt x="853" y="401"/>
                  </a:lnTo>
                  <a:lnTo>
                    <a:pt x="853" y="399"/>
                  </a:lnTo>
                  <a:lnTo>
                    <a:pt x="853" y="397"/>
                  </a:lnTo>
                  <a:lnTo>
                    <a:pt x="853" y="396"/>
                  </a:lnTo>
                  <a:lnTo>
                    <a:pt x="854" y="395"/>
                  </a:lnTo>
                  <a:lnTo>
                    <a:pt x="853" y="393"/>
                  </a:lnTo>
                  <a:lnTo>
                    <a:pt x="853" y="390"/>
                  </a:lnTo>
                  <a:lnTo>
                    <a:pt x="853" y="385"/>
                  </a:lnTo>
                  <a:lnTo>
                    <a:pt x="853" y="382"/>
                  </a:lnTo>
                  <a:lnTo>
                    <a:pt x="852" y="380"/>
                  </a:lnTo>
                  <a:lnTo>
                    <a:pt x="852" y="379"/>
                  </a:lnTo>
                  <a:lnTo>
                    <a:pt x="852" y="376"/>
                  </a:lnTo>
                  <a:lnTo>
                    <a:pt x="851" y="374"/>
                  </a:lnTo>
                  <a:lnTo>
                    <a:pt x="851" y="371"/>
                  </a:lnTo>
                  <a:lnTo>
                    <a:pt x="850" y="369"/>
                  </a:lnTo>
                  <a:lnTo>
                    <a:pt x="849" y="365"/>
                  </a:lnTo>
                  <a:lnTo>
                    <a:pt x="841" y="352"/>
                  </a:lnTo>
                  <a:lnTo>
                    <a:pt x="841" y="349"/>
                  </a:lnTo>
                  <a:lnTo>
                    <a:pt x="842" y="347"/>
                  </a:lnTo>
                  <a:lnTo>
                    <a:pt x="846" y="345"/>
                  </a:lnTo>
                  <a:lnTo>
                    <a:pt x="848" y="344"/>
                  </a:lnTo>
                  <a:lnTo>
                    <a:pt x="849" y="343"/>
                  </a:lnTo>
                  <a:lnTo>
                    <a:pt x="850" y="342"/>
                  </a:lnTo>
                  <a:lnTo>
                    <a:pt x="851" y="340"/>
                  </a:lnTo>
                  <a:lnTo>
                    <a:pt x="852" y="337"/>
                  </a:lnTo>
                  <a:lnTo>
                    <a:pt x="853" y="336"/>
                  </a:lnTo>
                  <a:lnTo>
                    <a:pt x="854" y="335"/>
                  </a:lnTo>
                  <a:lnTo>
                    <a:pt x="857" y="332"/>
                  </a:lnTo>
                  <a:lnTo>
                    <a:pt x="861" y="326"/>
                  </a:lnTo>
                  <a:lnTo>
                    <a:pt x="862" y="324"/>
                  </a:lnTo>
                  <a:lnTo>
                    <a:pt x="863" y="323"/>
                  </a:lnTo>
                  <a:lnTo>
                    <a:pt x="865" y="322"/>
                  </a:lnTo>
                  <a:lnTo>
                    <a:pt x="866" y="321"/>
                  </a:lnTo>
                  <a:lnTo>
                    <a:pt x="867" y="320"/>
                  </a:lnTo>
                  <a:lnTo>
                    <a:pt x="868" y="320"/>
                  </a:lnTo>
                  <a:lnTo>
                    <a:pt x="869" y="318"/>
                  </a:lnTo>
                  <a:lnTo>
                    <a:pt x="870" y="318"/>
                  </a:lnTo>
                  <a:lnTo>
                    <a:pt x="871" y="317"/>
                  </a:lnTo>
                  <a:lnTo>
                    <a:pt x="873" y="315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072CCCF-2783-6296-58B6-AD76493C15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4150" y="1065213"/>
              <a:ext cx="4194175" cy="4338638"/>
            </a:xfrm>
            <a:custGeom>
              <a:avLst/>
              <a:gdLst>
                <a:gd name="T0" fmla="*/ 1775 w 2642"/>
                <a:gd name="T1" fmla="*/ 2644 h 2733"/>
                <a:gd name="T2" fmla="*/ 989 w 2642"/>
                <a:gd name="T3" fmla="*/ 2566 h 2733"/>
                <a:gd name="T4" fmla="*/ 574 w 2642"/>
                <a:gd name="T5" fmla="*/ 2708 h 2733"/>
                <a:gd name="T6" fmla="*/ 299 w 2642"/>
                <a:gd name="T7" fmla="*/ 2684 h 2733"/>
                <a:gd name="T8" fmla="*/ 343 w 2642"/>
                <a:gd name="T9" fmla="*/ 2042 h 2733"/>
                <a:gd name="T10" fmla="*/ 545 w 2642"/>
                <a:gd name="T11" fmla="*/ 2090 h 2733"/>
                <a:gd name="T12" fmla="*/ 472 w 2642"/>
                <a:gd name="T13" fmla="*/ 2368 h 2733"/>
                <a:gd name="T14" fmla="*/ 596 w 2642"/>
                <a:gd name="T15" fmla="*/ 2265 h 2733"/>
                <a:gd name="T16" fmla="*/ 717 w 2642"/>
                <a:gd name="T17" fmla="*/ 2258 h 2733"/>
                <a:gd name="T18" fmla="*/ 740 w 2642"/>
                <a:gd name="T19" fmla="*/ 2559 h 2733"/>
                <a:gd name="T20" fmla="*/ 2628 w 2642"/>
                <a:gd name="T21" fmla="*/ 1404 h 2733"/>
                <a:gd name="T22" fmla="*/ 2363 w 2642"/>
                <a:gd name="T23" fmla="*/ 1506 h 2733"/>
                <a:gd name="T24" fmla="*/ 2204 w 2642"/>
                <a:gd name="T25" fmla="*/ 1396 h 2733"/>
                <a:gd name="T26" fmla="*/ 2187 w 2642"/>
                <a:gd name="T27" fmla="*/ 1570 h 2733"/>
                <a:gd name="T28" fmla="*/ 2009 w 2642"/>
                <a:gd name="T29" fmla="*/ 1627 h 2733"/>
                <a:gd name="T30" fmla="*/ 1983 w 2642"/>
                <a:gd name="T31" fmla="*/ 1485 h 2733"/>
                <a:gd name="T32" fmla="*/ 1917 w 2642"/>
                <a:gd name="T33" fmla="*/ 1374 h 2733"/>
                <a:gd name="T34" fmla="*/ 1879 w 2642"/>
                <a:gd name="T35" fmla="*/ 1402 h 2733"/>
                <a:gd name="T36" fmla="*/ 1802 w 2642"/>
                <a:gd name="T37" fmla="*/ 1522 h 2733"/>
                <a:gd name="T38" fmla="*/ 1881 w 2642"/>
                <a:gd name="T39" fmla="*/ 1113 h 2733"/>
                <a:gd name="T40" fmla="*/ 1728 w 2642"/>
                <a:gd name="T41" fmla="*/ 1267 h 2733"/>
                <a:gd name="T42" fmla="*/ 1578 w 2642"/>
                <a:gd name="T43" fmla="*/ 1448 h 2733"/>
                <a:gd name="T44" fmla="*/ 1703 w 2642"/>
                <a:gd name="T45" fmla="*/ 1641 h 2733"/>
                <a:gd name="T46" fmla="*/ 1621 w 2642"/>
                <a:gd name="T47" fmla="*/ 1806 h 2733"/>
                <a:gd name="T48" fmla="*/ 1575 w 2642"/>
                <a:gd name="T49" fmla="*/ 1663 h 2733"/>
                <a:gd name="T50" fmla="*/ 1560 w 2642"/>
                <a:gd name="T51" fmla="*/ 1504 h 2733"/>
                <a:gd name="T52" fmla="*/ 1403 w 2642"/>
                <a:gd name="T53" fmla="*/ 1715 h 2733"/>
                <a:gd name="T54" fmla="*/ 1461 w 2642"/>
                <a:gd name="T55" fmla="*/ 1847 h 2733"/>
                <a:gd name="T56" fmla="*/ 1343 w 2642"/>
                <a:gd name="T57" fmla="*/ 1825 h 2733"/>
                <a:gd name="T58" fmla="*/ 1137 w 2642"/>
                <a:gd name="T59" fmla="*/ 1588 h 2733"/>
                <a:gd name="T60" fmla="*/ 1177 w 2642"/>
                <a:gd name="T61" fmla="*/ 1296 h 2733"/>
                <a:gd name="T62" fmla="*/ 1550 w 2642"/>
                <a:gd name="T63" fmla="*/ 632 h 2733"/>
                <a:gd name="T64" fmla="*/ 1216 w 2642"/>
                <a:gd name="T65" fmla="*/ 897 h 2733"/>
                <a:gd name="T66" fmla="*/ 976 w 2642"/>
                <a:gd name="T67" fmla="*/ 1218 h 2733"/>
                <a:gd name="T68" fmla="*/ 620 w 2642"/>
                <a:gd name="T69" fmla="*/ 1117 h 2733"/>
                <a:gd name="T70" fmla="*/ 713 w 2642"/>
                <a:gd name="T71" fmla="*/ 1161 h 2733"/>
                <a:gd name="T72" fmla="*/ 752 w 2642"/>
                <a:gd name="T73" fmla="*/ 1464 h 2733"/>
                <a:gd name="T74" fmla="*/ 647 w 2642"/>
                <a:gd name="T75" fmla="*/ 1596 h 2733"/>
                <a:gd name="T76" fmla="*/ 536 w 2642"/>
                <a:gd name="T77" fmla="*/ 1820 h 2733"/>
                <a:gd name="T78" fmla="*/ 321 w 2642"/>
                <a:gd name="T79" fmla="*/ 1866 h 2733"/>
                <a:gd name="T80" fmla="*/ 259 w 2642"/>
                <a:gd name="T81" fmla="*/ 1999 h 2733"/>
                <a:gd name="T82" fmla="*/ 191 w 2642"/>
                <a:gd name="T83" fmla="*/ 2080 h 2733"/>
                <a:gd name="T84" fmla="*/ 1915 w 2642"/>
                <a:gd name="T85" fmla="*/ 2257 h 2733"/>
                <a:gd name="T86" fmla="*/ 2018 w 2642"/>
                <a:gd name="T87" fmla="*/ 2434 h 2733"/>
                <a:gd name="T88" fmla="*/ 1887 w 2642"/>
                <a:gd name="T89" fmla="*/ 2408 h 2733"/>
                <a:gd name="T90" fmla="*/ 1941 w 2642"/>
                <a:gd name="T91" fmla="*/ 2150 h 2733"/>
                <a:gd name="T92" fmla="*/ 1475 w 2642"/>
                <a:gd name="T93" fmla="*/ 2276 h 2733"/>
                <a:gd name="T94" fmla="*/ 2196 w 2642"/>
                <a:gd name="T95" fmla="*/ 1679 h 2733"/>
                <a:gd name="T96" fmla="*/ 2398 w 2642"/>
                <a:gd name="T97" fmla="*/ 1589 h 2733"/>
                <a:gd name="T98" fmla="*/ 2472 w 2642"/>
                <a:gd name="T99" fmla="*/ 1696 h 2733"/>
                <a:gd name="T100" fmla="*/ 2230 w 2642"/>
                <a:gd name="T101" fmla="*/ 1719 h 2733"/>
                <a:gd name="T102" fmla="*/ 881 w 2642"/>
                <a:gd name="T103" fmla="*/ 2489 h 2733"/>
                <a:gd name="T104" fmla="*/ 1170 w 2642"/>
                <a:gd name="T105" fmla="*/ 2095 h 2733"/>
                <a:gd name="T106" fmla="*/ 1338 w 2642"/>
                <a:gd name="T107" fmla="*/ 2258 h 2733"/>
                <a:gd name="T108" fmla="*/ 1195 w 2642"/>
                <a:gd name="T109" fmla="*/ 2361 h 2733"/>
                <a:gd name="T110" fmla="*/ 1185 w 2642"/>
                <a:gd name="T111" fmla="*/ 2237 h 2733"/>
                <a:gd name="T112" fmla="*/ 876 w 2642"/>
                <a:gd name="T113" fmla="*/ 2064 h 2733"/>
                <a:gd name="T114" fmla="*/ 906 w 2642"/>
                <a:gd name="T115" fmla="*/ 2233 h 2733"/>
                <a:gd name="T116" fmla="*/ 834 w 2642"/>
                <a:gd name="T117" fmla="*/ 2363 h 2733"/>
                <a:gd name="T118" fmla="*/ 1056 w 2642"/>
                <a:gd name="T119" fmla="*/ 1551 h 2733"/>
                <a:gd name="T120" fmla="*/ 1237 w 2642"/>
                <a:gd name="T121" fmla="*/ 1859 h 2733"/>
                <a:gd name="T122" fmla="*/ 1062 w 2642"/>
                <a:gd name="T123" fmla="*/ 1906 h 2733"/>
                <a:gd name="T124" fmla="*/ 953 w 2642"/>
                <a:gd name="T125" fmla="*/ 1694 h 2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42" h="2733">
                  <a:moveTo>
                    <a:pt x="1618" y="2733"/>
                  </a:moveTo>
                  <a:lnTo>
                    <a:pt x="1620" y="2732"/>
                  </a:lnTo>
                  <a:lnTo>
                    <a:pt x="1621" y="2731"/>
                  </a:lnTo>
                  <a:lnTo>
                    <a:pt x="1621" y="2729"/>
                  </a:lnTo>
                  <a:lnTo>
                    <a:pt x="1621" y="2728"/>
                  </a:lnTo>
                  <a:lnTo>
                    <a:pt x="1622" y="2729"/>
                  </a:lnTo>
                  <a:lnTo>
                    <a:pt x="1622" y="2728"/>
                  </a:lnTo>
                  <a:lnTo>
                    <a:pt x="1624" y="2728"/>
                  </a:lnTo>
                  <a:lnTo>
                    <a:pt x="1624" y="2727"/>
                  </a:lnTo>
                  <a:lnTo>
                    <a:pt x="1625" y="2727"/>
                  </a:lnTo>
                  <a:lnTo>
                    <a:pt x="1626" y="2726"/>
                  </a:lnTo>
                  <a:lnTo>
                    <a:pt x="1626" y="2725"/>
                  </a:lnTo>
                  <a:lnTo>
                    <a:pt x="1627" y="2724"/>
                  </a:lnTo>
                  <a:lnTo>
                    <a:pt x="1627" y="2721"/>
                  </a:lnTo>
                  <a:lnTo>
                    <a:pt x="1626" y="2720"/>
                  </a:lnTo>
                  <a:lnTo>
                    <a:pt x="1626" y="2719"/>
                  </a:lnTo>
                  <a:lnTo>
                    <a:pt x="1627" y="2719"/>
                  </a:lnTo>
                  <a:lnTo>
                    <a:pt x="1628" y="2719"/>
                  </a:lnTo>
                  <a:lnTo>
                    <a:pt x="1629" y="2720"/>
                  </a:lnTo>
                  <a:lnTo>
                    <a:pt x="1631" y="2721"/>
                  </a:lnTo>
                  <a:lnTo>
                    <a:pt x="1633" y="2721"/>
                  </a:lnTo>
                  <a:lnTo>
                    <a:pt x="1635" y="2723"/>
                  </a:lnTo>
                  <a:lnTo>
                    <a:pt x="1636" y="2724"/>
                  </a:lnTo>
                  <a:lnTo>
                    <a:pt x="1637" y="2725"/>
                  </a:lnTo>
                  <a:lnTo>
                    <a:pt x="1638" y="2725"/>
                  </a:lnTo>
                  <a:lnTo>
                    <a:pt x="1640" y="2725"/>
                  </a:lnTo>
                  <a:lnTo>
                    <a:pt x="1642" y="2726"/>
                  </a:lnTo>
                  <a:lnTo>
                    <a:pt x="1642" y="2727"/>
                  </a:lnTo>
                  <a:lnTo>
                    <a:pt x="1643" y="2727"/>
                  </a:lnTo>
                  <a:lnTo>
                    <a:pt x="1645" y="2729"/>
                  </a:lnTo>
                  <a:lnTo>
                    <a:pt x="1645" y="2732"/>
                  </a:lnTo>
                  <a:lnTo>
                    <a:pt x="1646" y="2733"/>
                  </a:lnTo>
                  <a:lnTo>
                    <a:pt x="1618" y="2733"/>
                  </a:lnTo>
                  <a:close/>
                  <a:moveTo>
                    <a:pt x="1747" y="2733"/>
                  </a:moveTo>
                  <a:lnTo>
                    <a:pt x="1747" y="2732"/>
                  </a:lnTo>
                  <a:lnTo>
                    <a:pt x="1746" y="2732"/>
                  </a:lnTo>
                  <a:lnTo>
                    <a:pt x="1746" y="2731"/>
                  </a:lnTo>
                  <a:lnTo>
                    <a:pt x="1746" y="2729"/>
                  </a:lnTo>
                  <a:lnTo>
                    <a:pt x="1745" y="2728"/>
                  </a:lnTo>
                  <a:lnTo>
                    <a:pt x="1743" y="2726"/>
                  </a:lnTo>
                  <a:lnTo>
                    <a:pt x="1743" y="2725"/>
                  </a:lnTo>
                  <a:lnTo>
                    <a:pt x="1742" y="2724"/>
                  </a:lnTo>
                  <a:lnTo>
                    <a:pt x="1741" y="2724"/>
                  </a:lnTo>
                  <a:lnTo>
                    <a:pt x="1740" y="2725"/>
                  </a:lnTo>
                  <a:lnTo>
                    <a:pt x="1740" y="2726"/>
                  </a:lnTo>
                  <a:lnTo>
                    <a:pt x="1740" y="2727"/>
                  </a:lnTo>
                  <a:lnTo>
                    <a:pt x="1741" y="2728"/>
                  </a:lnTo>
                  <a:lnTo>
                    <a:pt x="1741" y="2729"/>
                  </a:lnTo>
                  <a:lnTo>
                    <a:pt x="1740" y="2729"/>
                  </a:lnTo>
                  <a:lnTo>
                    <a:pt x="1739" y="2728"/>
                  </a:lnTo>
                  <a:lnTo>
                    <a:pt x="1738" y="2727"/>
                  </a:lnTo>
                  <a:lnTo>
                    <a:pt x="1737" y="2727"/>
                  </a:lnTo>
                  <a:lnTo>
                    <a:pt x="1736" y="2728"/>
                  </a:lnTo>
                  <a:lnTo>
                    <a:pt x="1734" y="2728"/>
                  </a:lnTo>
                  <a:lnTo>
                    <a:pt x="1734" y="2729"/>
                  </a:lnTo>
                  <a:lnTo>
                    <a:pt x="1734" y="2731"/>
                  </a:lnTo>
                  <a:lnTo>
                    <a:pt x="1736" y="2731"/>
                  </a:lnTo>
                  <a:lnTo>
                    <a:pt x="1736" y="2732"/>
                  </a:lnTo>
                  <a:lnTo>
                    <a:pt x="1736" y="2733"/>
                  </a:lnTo>
                  <a:lnTo>
                    <a:pt x="1734" y="2733"/>
                  </a:lnTo>
                  <a:lnTo>
                    <a:pt x="1734" y="2732"/>
                  </a:lnTo>
                  <a:lnTo>
                    <a:pt x="1734" y="2731"/>
                  </a:lnTo>
                  <a:lnTo>
                    <a:pt x="1733" y="2731"/>
                  </a:lnTo>
                  <a:lnTo>
                    <a:pt x="1732" y="2731"/>
                  </a:lnTo>
                  <a:lnTo>
                    <a:pt x="1731" y="2731"/>
                  </a:lnTo>
                  <a:lnTo>
                    <a:pt x="1730" y="2732"/>
                  </a:lnTo>
                  <a:lnTo>
                    <a:pt x="1729" y="2733"/>
                  </a:lnTo>
                  <a:lnTo>
                    <a:pt x="1677" y="2733"/>
                  </a:lnTo>
                  <a:lnTo>
                    <a:pt x="1677" y="2732"/>
                  </a:lnTo>
                  <a:lnTo>
                    <a:pt x="1674" y="2728"/>
                  </a:lnTo>
                  <a:lnTo>
                    <a:pt x="1673" y="2727"/>
                  </a:lnTo>
                  <a:lnTo>
                    <a:pt x="1673" y="2726"/>
                  </a:lnTo>
                  <a:lnTo>
                    <a:pt x="1672" y="2725"/>
                  </a:lnTo>
                  <a:lnTo>
                    <a:pt x="1672" y="2724"/>
                  </a:lnTo>
                  <a:lnTo>
                    <a:pt x="1673" y="2723"/>
                  </a:lnTo>
                  <a:lnTo>
                    <a:pt x="1673" y="2721"/>
                  </a:lnTo>
                  <a:lnTo>
                    <a:pt x="1672" y="2719"/>
                  </a:lnTo>
                  <a:lnTo>
                    <a:pt x="1669" y="2712"/>
                  </a:lnTo>
                  <a:lnTo>
                    <a:pt x="1667" y="2709"/>
                  </a:lnTo>
                  <a:lnTo>
                    <a:pt x="1667" y="2708"/>
                  </a:lnTo>
                  <a:lnTo>
                    <a:pt x="1665" y="2707"/>
                  </a:lnTo>
                  <a:lnTo>
                    <a:pt x="1665" y="2706"/>
                  </a:lnTo>
                  <a:lnTo>
                    <a:pt x="1664" y="2704"/>
                  </a:lnTo>
                  <a:lnTo>
                    <a:pt x="1664" y="2703"/>
                  </a:lnTo>
                  <a:lnTo>
                    <a:pt x="1663" y="2702"/>
                  </a:lnTo>
                  <a:lnTo>
                    <a:pt x="1662" y="2701"/>
                  </a:lnTo>
                  <a:lnTo>
                    <a:pt x="1662" y="2700"/>
                  </a:lnTo>
                  <a:lnTo>
                    <a:pt x="1662" y="2699"/>
                  </a:lnTo>
                  <a:lnTo>
                    <a:pt x="1662" y="2698"/>
                  </a:lnTo>
                  <a:lnTo>
                    <a:pt x="1661" y="2696"/>
                  </a:lnTo>
                  <a:lnTo>
                    <a:pt x="1662" y="2696"/>
                  </a:lnTo>
                  <a:lnTo>
                    <a:pt x="1663" y="2698"/>
                  </a:lnTo>
                  <a:lnTo>
                    <a:pt x="1664" y="2699"/>
                  </a:lnTo>
                  <a:lnTo>
                    <a:pt x="1665" y="2699"/>
                  </a:lnTo>
                  <a:lnTo>
                    <a:pt x="1667" y="2699"/>
                  </a:lnTo>
                  <a:lnTo>
                    <a:pt x="1668" y="2700"/>
                  </a:lnTo>
                  <a:lnTo>
                    <a:pt x="1669" y="2700"/>
                  </a:lnTo>
                  <a:lnTo>
                    <a:pt x="1670" y="2700"/>
                  </a:lnTo>
                  <a:lnTo>
                    <a:pt x="1671" y="2700"/>
                  </a:lnTo>
                  <a:lnTo>
                    <a:pt x="1672" y="2699"/>
                  </a:lnTo>
                  <a:lnTo>
                    <a:pt x="1672" y="2698"/>
                  </a:lnTo>
                  <a:lnTo>
                    <a:pt x="1673" y="2696"/>
                  </a:lnTo>
                  <a:lnTo>
                    <a:pt x="1673" y="2695"/>
                  </a:lnTo>
                  <a:lnTo>
                    <a:pt x="1673" y="2694"/>
                  </a:lnTo>
                  <a:lnTo>
                    <a:pt x="1673" y="2693"/>
                  </a:lnTo>
                  <a:lnTo>
                    <a:pt x="1673" y="2692"/>
                  </a:lnTo>
                  <a:lnTo>
                    <a:pt x="1673" y="2691"/>
                  </a:lnTo>
                  <a:lnTo>
                    <a:pt x="1673" y="2690"/>
                  </a:lnTo>
                  <a:lnTo>
                    <a:pt x="1673" y="2689"/>
                  </a:lnTo>
                  <a:lnTo>
                    <a:pt x="1674" y="2689"/>
                  </a:lnTo>
                  <a:lnTo>
                    <a:pt x="1674" y="2687"/>
                  </a:lnTo>
                  <a:lnTo>
                    <a:pt x="1674" y="2686"/>
                  </a:lnTo>
                  <a:lnTo>
                    <a:pt x="1674" y="2685"/>
                  </a:lnTo>
                  <a:lnTo>
                    <a:pt x="1676" y="2685"/>
                  </a:lnTo>
                  <a:lnTo>
                    <a:pt x="1676" y="2683"/>
                  </a:lnTo>
                  <a:lnTo>
                    <a:pt x="1676" y="2682"/>
                  </a:lnTo>
                  <a:lnTo>
                    <a:pt x="1674" y="2682"/>
                  </a:lnTo>
                  <a:lnTo>
                    <a:pt x="1673" y="2682"/>
                  </a:lnTo>
                  <a:lnTo>
                    <a:pt x="1672" y="2682"/>
                  </a:lnTo>
                  <a:lnTo>
                    <a:pt x="1671" y="2681"/>
                  </a:lnTo>
                  <a:lnTo>
                    <a:pt x="1670" y="2679"/>
                  </a:lnTo>
                  <a:lnTo>
                    <a:pt x="1669" y="2679"/>
                  </a:lnTo>
                  <a:lnTo>
                    <a:pt x="1669" y="2678"/>
                  </a:lnTo>
                  <a:lnTo>
                    <a:pt x="1668" y="2678"/>
                  </a:lnTo>
                  <a:lnTo>
                    <a:pt x="1667" y="2677"/>
                  </a:lnTo>
                  <a:lnTo>
                    <a:pt x="1664" y="2675"/>
                  </a:lnTo>
                  <a:lnTo>
                    <a:pt x="1663" y="2675"/>
                  </a:lnTo>
                  <a:lnTo>
                    <a:pt x="1662" y="2673"/>
                  </a:lnTo>
                  <a:lnTo>
                    <a:pt x="1661" y="2673"/>
                  </a:lnTo>
                  <a:lnTo>
                    <a:pt x="1661" y="2671"/>
                  </a:lnTo>
                  <a:lnTo>
                    <a:pt x="1660" y="2671"/>
                  </a:lnTo>
                  <a:lnTo>
                    <a:pt x="1660" y="2670"/>
                  </a:lnTo>
                  <a:lnTo>
                    <a:pt x="1660" y="2669"/>
                  </a:lnTo>
                  <a:lnTo>
                    <a:pt x="1660" y="2668"/>
                  </a:lnTo>
                  <a:lnTo>
                    <a:pt x="1661" y="2668"/>
                  </a:lnTo>
                  <a:lnTo>
                    <a:pt x="1661" y="2667"/>
                  </a:lnTo>
                  <a:lnTo>
                    <a:pt x="1662" y="2666"/>
                  </a:lnTo>
                  <a:lnTo>
                    <a:pt x="1663" y="2666"/>
                  </a:lnTo>
                  <a:lnTo>
                    <a:pt x="1664" y="2665"/>
                  </a:lnTo>
                  <a:lnTo>
                    <a:pt x="1664" y="2664"/>
                  </a:lnTo>
                  <a:lnTo>
                    <a:pt x="1665" y="2664"/>
                  </a:lnTo>
                  <a:lnTo>
                    <a:pt x="1665" y="2662"/>
                  </a:lnTo>
                  <a:lnTo>
                    <a:pt x="1664" y="2662"/>
                  </a:lnTo>
                  <a:lnTo>
                    <a:pt x="1665" y="2660"/>
                  </a:lnTo>
                  <a:lnTo>
                    <a:pt x="1664" y="2659"/>
                  </a:lnTo>
                  <a:lnTo>
                    <a:pt x="1664" y="2658"/>
                  </a:lnTo>
                  <a:lnTo>
                    <a:pt x="1665" y="2658"/>
                  </a:lnTo>
                  <a:lnTo>
                    <a:pt x="1667" y="2658"/>
                  </a:lnTo>
                  <a:lnTo>
                    <a:pt x="1668" y="2656"/>
                  </a:lnTo>
                  <a:lnTo>
                    <a:pt x="1669" y="2656"/>
                  </a:lnTo>
                  <a:lnTo>
                    <a:pt x="1669" y="2654"/>
                  </a:lnTo>
                  <a:lnTo>
                    <a:pt x="1670" y="2653"/>
                  </a:lnTo>
                  <a:lnTo>
                    <a:pt x="1671" y="2653"/>
                  </a:lnTo>
                  <a:lnTo>
                    <a:pt x="1671" y="2652"/>
                  </a:lnTo>
                  <a:lnTo>
                    <a:pt x="1671" y="2651"/>
                  </a:lnTo>
                  <a:lnTo>
                    <a:pt x="1670" y="2651"/>
                  </a:lnTo>
                  <a:lnTo>
                    <a:pt x="1670" y="2650"/>
                  </a:lnTo>
                  <a:lnTo>
                    <a:pt x="1670" y="2649"/>
                  </a:lnTo>
                  <a:lnTo>
                    <a:pt x="1671" y="2649"/>
                  </a:lnTo>
                  <a:lnTo>
                    <a:pt x="1671" y="2647"/>
                  </a:lnTo>
                  <a:lnTo>
                    <a:pt x="1671" y="2645"/>
                  </a:lnTo>
                  <a:lnTo>
                    <a:pt x="1671" y="2644"/>
                  </a:lnTo>
                  <a:lnTo>
                    <a:pt x="1670" y="2643"/>
                  </a:lnTo>
                  <a:lnTo>
                    <a:pt x="1670" y="2642"/>
                  </a:lnTo>
                  <a:lnTo>
                    <a:pt x="1671" y="2642"/>
                  </a:lnTo>
                  <a:lnTo>
                    <a:pt x="1671" y="2643"/>
                  </a:lnTo>
                  <a:lnTo>
                    <a:pt x="1672" y="2643"/>
                  </a:lnTo>
                  <a:lnTo>
                    <a:pt x="1672" y="2642"/>
                  </a:lnTo>
                  <a:lnTo>
                    <a:pt x="1673" y="2642"/>
                  </a:lnTo>
                  <a:lnTo>
                    <a:pt x="1673" y="2641"/>
                  </a:lnTo>
                  <a:lnTo>
                    <a:pt x="1674" y="2641"/>
                  </a:lnTo>
                  <a:lnTo>
                    <a:pt x="1676" y="2640"/>
                  </a:lnTo>
                  <a:lnTo>
                    <a:pt x="1676" y="2641"/>
                  </a:lnTo>
                  <a:lnTo>
                    <a:pt x="1676" y="2642"/>
                  </a:lnTo>
                  <a:lnTo>
                    <a:pt x="1676" y="2643"/>
                  </a:lnTo>
                  <a:lnTo>
                    <a:pt x="1677" y="2643"/>
                  </a:lnTo>
                  <a:lnTo>
                    <a:pt x="1677" y="2644"/>
                  </a:lnTo>
                  <a:lnTo>
                    <a:pt x="1678" y="2644"/>
                  </a:lnTo>
                  <a:lnTo>
                    <a:pt x="1679" y="2645"/>
                  </a:lnTo>
                  <a:lnTo>
                    <a:pt x="1680" y="2645"/>
                  </a:lnTo>
                  <a:lnTo>
                    <a:pt x="1680" y="2647"/>
                  </a:lnTo>
                  <a:lnTo>
                    <a:pt x="1680" y="2648"/>
                  </a:lnTo>
                  <a:lnTo>
                    <a:pt x="1681" y="2649"/>
                  </a:lnTo>
                  <a:lnTo>
                    <a:pt x="1682" y="2650"/>
                  </a:lnTo>
                  <a:lnTo>
                    <a:pt x="1683" y="2650"/>
                  </a:lnTo>
                  <a:lnTo>
                    <a:pt x="1685" y="2650"/>
                  </a:lnTo>
                  <a:lnTo>
                    <a:pt x="1685" y="2651"/>
                  </a:lnTo>
                  <a:lnTo>
                    <a:pt x="1686" y="2651"/>
                  </a:lnTo>
                  <a:lnTo>
                    <a:pt x="1686" y="2652"/>
                  </a:lnTo>
                  <a:lnTo>
                    <a:pt x="1687" y="2653"/>
                  </a:lnTo>
                  <a:lnTo>
                    <a:pt x="1688" y="2653"/>
                  </a:lnTo>
                  <a:lnTo>
                    <a:pt x="1689" y="2654"/>
                  </a:lnTo>
                  <a:lnTo>
                    <a:pt x="1690" y="2654"/>
                  </a:lnTo>
                  <a:lnTo>
                    <a:pt x="1691" y="2653"/>
                  </a:lnTo>
                  <a:lnTo>
                    <a:pt x="1693" y="2653"/>
                  </a:lnTo>
                  <a:lnTo>
                    <a:pt x="1693" y="2654"/>
                  </a:lnTo>
                  <a:lnTo>
                    <a:pt x="1694" y="2656"/>
                  </a:lnTo>
                  <a:lnTo>
                    <a:pt x="1693" y="2656"/>
                  </a:lnTo>
                  <a:lnTo>
                    <a:pt x="1693" y="2657"/>
                  </a:lnTo>
                  <a:lnTo>
                    <a:pt x="1693" y="2658"/>
                  </a:lnTo>
                  <a:lnTo>
                    <a:pt x="1693" y="2659"/>
                  </a:lnTo>
                  <a:lnTo>
                    <a:pt x="1693" y="2660"/>
                  </a:lnTo>
                  <a:lnTo>
                    <a:pt x="1693" y="2661"/>
                  </a:lnTo>
                  <a:lnTo>
                    <a:pt x="1693" y="2662"/>
                  </a:lnTo>
                  <a:lnTo>
                    <a:pt x="1693" y="2664"/>
                  </a:lnTo>
                  <a:lnTo>
                    <a:pt x="1691" y="2664"/>
                  </a:lnTo>
                  <a:lnTo>
                    <a:pt x="1690" y="2667"/>
                  </a:lnTo>
                  <a:lnTo>
                    <a:pt x="1690" y="2668"/>
                  </a:lnTo>
                  <a:lnTo>
                    <a:pt x="1690" y="2669"/>
                  </a:lnTo>
                  <a:lnTo>
                    <a:pt x="1689" y="2669"/>
                  </a:lnTo>
                  <a:lnTo>
                    <a:pt x="1689" y="2670"/>
                  </a:lnTo>
                  <a:lnTo>
                    <a:pt x="1689" y="2671"/>
                  </a:lnTo>
                  <a:lnTo>
                    <a:pt x="1688" y="2671"/>
                  </a:lnTo>
                  <a:lnTo>
                    <a:pt x="1688" y="2673"/>
                  </a:lnTo>
                  <a:lnTo>
                    <a:pt x="1687" y="2675"/>
                  </a:lnTo>
                  <a:lnTo>
                    <a:pt x="1687" y="2678"/>
                  </a:lnTo>
                  <a:lnTo>
                    <a:pt x="1687" y="2679"/>
                  </a:lnTo>
                  <a:lnTo>
                    <a:pt x="1687" y="2681"/>
                  </a:lnTo>
                  <a:lnTo>
                    <a:pt x="1687" y="2682"/>
                  </a:lnTo>
                  <a:lnTo>
                    <a:pt x="1687" y="2683"/>
                  </a:lnTo>
                  <a:lnTo>
                    <a:pt x="1688" y="2683"/>
                  </a:lnTo>
                  <a:lnTo>
                    <a:pt x="1688" y="2684"/>
                  </a:lnTo>
                  <a:lnTo>
                    <a:pt x="1688" y="2685"/>
                  </a:lnTo>
                  <a:lnTo>
                    <a:pt x="1689" y="2686"/>
                  </a:lnTo>
                  <a:lnTo>
                    <a:pt x="1690" y="2689"/>
                  </a:lnTo>
                  <a:lnTo>
                    <a:pt x="1691" y="2690"/>
                  </a:lnTo>
                  <a:lnTo>
                    <a:pt x="1691" y="2691"/>
                  </a:lnTo>
                  <a:lnTo>
                    <a:pt x="1693" y="2691"/>
                  </a:lnTo>
                  <a:lnTo>
                    <a:pt x="1693" y="2692"/>
                  </a:lnTo>
                  <a:lnTo>
                    <a:pt x="1694" y="2693"/>
                  </a:lnTo>
                  <a:lnTo>
                    <a:pt x="1694" y="2694"/>
                  </a:lnTo>
                  <a:lnTo>
                    <a:pt x="1694" y="2695"/>
                  </a:lnTo>
                  <a:lnTo>
                    <a:pt x="1694" y="2696"/>
                  </a:lnTo>
                  <a:lnTo>
                    <a:pt x="1694" y="2699"/>
                  </a:lnTo>
                  <a:lnTo>
                    <a:pt x="1694" y="2700"/>
                  </a:lnTo>
                  <a:lnTo>
                    <a:pt x="1694" y="2702"/>
                  </a:lnTo>
                  <a:lnTo>
                    <a:pt x="1694" y="2706"/>
                  </a:lnTo>
                  <a:lnTo>
                    <a:pt x="1694" y="2707"/>
                  </a:lnTo>
                  <a:lnTo>
                    <a:pt x="1694" y="2709"/>
                  </a:lnTo>
                  <a:lnTo>
                    <a:pt x="1695" y="2710"/>
                  </a:lnTo>
                  <a:lnTo>
                    <a:pt x="1695" y="2711"/>
                  </a:lnTo>
                  <a:lnTo>
                    <a:pt x="1696" y="2715"/>
                  </a:lnTo>
                  <a:lnTo>
                    <a:pt x="1696" y="2717"/>
                  </a:lnTo>
                  <a:lnTo>
                    <a:pt x="1697" y="2718"/>
                  </a:lnTo>
                  <a:lnTo>
                    <a:pt x="1698" y="2719"/>
                  </a:lnTo>
                  <a:lnTo>
                    <a:pt x="1699" y="2719"/>
                  </a:lnTo>
                  <a:lnTo>
                    <a:pt x="1700" y="2718"/>
                  </a:lnTo>
                  <a:lnTo>
                    <a:pt x="1700" y="2717"/>
                  </a:lnTo>
                  <a:lnTo>
                    <a:pt x="1700" y="2716"/>
                  </a:lnTo>
                  <a:lnTo>
                    <a:pt x="1700" y="2715"/>
                  </a:lnTo>
                  <a:lnTo>
                    <a:pt x="1702" y="2715"/>
                  </a:lnTo>
                  <a:lnTo>
                    <a:pt x="1702" y="2714"/>
                  </a:lnTo>
                  <a:lnTo>
                    <a:pt x="1702" y="2712"/>
                  </a:lnTo>
                  <a:lnTo>
                    <a:pt x="1702" y="2711"/>
                  </a:lnTo>
                  <a:lnTo>
                    <a:pt x="1702" y="2709"/>
                  </a:lnTo>
                  <a:lnTo>
                    <a:pt x="1703" y="2708"/>
                  </a:lnTo>
                  <a:lnTo>
                    <a:pt x="1703" y="2707"/>
                  </a:lnTo>
                  <a:lnTo>
                    <a:pt x="1704" y="2707"/>
                  </a:lnTo>
                  <a:lnTo>
                    <a:pt x="1705" y="2707"/>
                  </a:lnTo>
                  <a:lnTo>
                    <a:pt x="1705" y="2706"/>
                  </a:lnTo>
                  <a:lnTo>
                    <a:pt x="1705" y="2704"/>
                  </a:lnTo>
                  <a:lnTo>
                    <a:pt x="1705" y="2703"/>
                  </a:lnTo>
                  <a:lnTo>
                    <a:pt x="1705" y="2702"/>
                  </a:lnTo>
                  <a:lnTo>
                    <a:pt x="1706" y="2701"/>
                  </a:lnTo>
                  <a:lnTo>
                    <a:pt x="1706" y="2700"/>
                  </a:lnTo>
                  <a:lnTo>
                    <a:pt x="1705" y="2699"/>
                  </a:lnTo>
                  <a:lnTo>
                    <a:pt x="1705" y="2698"/>
                  </a:lnTo>
                  <a:lnTo>
                    <a:pt x="1705" y="2696"/>
                  </a:lnTo>
                  <a:lnTo>
                    <a:pt x="1705" y="2695"/>
                  </a:lnTo>
                  <a:lnTo>
                    <a:pt x="1704" y="2695"/>
                  </a:lnTo>
                  <a:lnTo>
                    <a:pt x="1704" y="2694"/>
                  </a:lnTo>
                  <a:lnTo>
                    <a:pt x="1703" y="2692"/>
                  </a:lnTo>
                  <a:lnTo>
                    <a:pt x="1703" y="2691"/>
                  </a:lnTo>
                  <a:lnTo>
                    <a:pt x="1703" y="2690"/>
                  </a:lnTo>
                  <a:lnTo>
                    <a:pt x="1703" y="2689"/>
                  </a:lnTo>
                  <a:lnTo>
                    <a:pt x="1704" y="2687"/>
                  </a:lnTo>
                  <a:lnTo>
                    <a:pt x="1704" y="2686"/>
                  </a:lnTo>
                  <a:lnTo>
                    <a:pt x="1704" y="2685"/>
                  </a:lnTo>
                  <a:lnTo>
                    <a:pt x="1703" y="2684"/>
                  </a:lnTo>
                  <a:lnTo>
                    <a:pt x="1703" y="2683"/>
                  </a:lnTo>
                  <a:lnTo>
                    <a:pt x="1703" y="2682"/>
                  </a:lnTo>
                  <a:lnTo>
                    <a:pt x="1703" y="2681"/>
                  </a:lnTo>
                  <a:lnTo>
                    <a:pt x="1703" y="2679"/>
                  </a:lnTo>
                  <a:lnTo>
                    <a:pt x="1702" y="2678"/>
                  </a:lnTo>
                  <a:lnTo>
                    <a:pt x="1702" y="2677"/>
                  </a:lnTo>
                  <a:lnTo>
                    <a:pt x="1702" y="2676"/>
                  </a:lnTo>
                  <a:lnTo>
                    <a:pt x="1703" y="2676"/>
                  </a:lnTo>
                  <a:lnTo>
                    <a:pt x="1704" y="2676"/>
                  </a:lnTo>
                  <a:lnTo>
                    <a:pt x="1705" y="2676"/>
                  </a:lnTo>
                  <a:lnTo>
                    <a:pt x="1706" y="2675"/>
                  </a:lnTo>
                  <a:lnTo>
                    <a:pt x="1706" y="2674"/>
                  </a:lnTo>
                  <a:lnTo>
                    <a:pt x="1707" y="2674"/>
                  </a:lnTo>
                  <a:lnTo>
                    <a:pt x="1707" y="2673"/>
                  </a:lnTo>
                  <a:lnTo>
                    <a:pt x="1707" y="2671"/>
                  </a:lnTo>
                  <a:lnTo>
                    <a:pt x="1708" y="2671"/>
                  </a:lnTo>
                  <a:lnTo>
                    <a:pt x="1708" y="2673"/>
                  </a:lnTo>
                  <a:lnTo>
                    <a:pt x="1709" y="2673"/>
                  </a:lnTo>
                  <a:lnTo>
                    <a:pt x="1709" y="2674"/>
                  </a:lnTo>
                  <a:lnTo>
                    <a:pt x="1711" y="2675"/>
                  </a:lnTo>
                  <a:lnTo>
                    <a:pt x="1711" y="2677"/>
                  </a:lnTo>
                  <a:lnTo>
                    <a:pt x="1712" y="2678"/>
                  </a:lnTo>
                  <a:lnTo>
                    <a:pt x="1712" y="2679"/>
                  </a:lnTo>
                  <a:lnTo>
                    <a:pt x="1713" y="2681"/>
                  </a:lnTo>
                  <a:lnTo>
                    <a:pt x="1713" y="2682"/>
                  </a:lnTo>
                  <a:lnTo>
                    <a:pt x="1714" y="2682"/>
                  </a:lnTo>
                  <a:lnTo>
                    <a:pt x="1715" y="2682"/>
                  </a:lnTo>
                  <a:lnTo>
                    <a:pt x="1715" y="2683"/>
                  </a:lnTo>
                  <a:lnTo>
                    <a:pt x="1717" y="2683"/>
                  </a:lnTo>
                  <a:lnTo>
                    <a:pt x="1717" y="2682"/>
                  </a:lnTo>
                  <a:lnTo>
                    <a:pt x="1719" y="2683"/>
                  </a:lnTo>
                  <a:lnTo>
                    <a:pt x="1720" y="2684"/>
                  </a:lnTo>
                  <a:lnTo>
                    <a:pt x="1721" y="2685"/>
                  </a:lnTo>
                  <a:lnTo>
                    <a:pt x="1722" y="2684"/>
                  </a:lnTo>
                  <a:lnTo>
                    <a:pt x="1722" y="2683"/>
                  </a:lnTo>
                  <a:lnTo>
                    <a:pt x="1722" y="2682"/>
                  </a:lnTo>
                  <a:lnTo>
                    <a:pt x="1723" y="2682"/>
                  </a:lnTo>
                  <a:lnTo>
                    <a:pt x="1723" y="2683"/>
                  </a:lnTo>
                  <a:lnTo>
                    <a:pt x="1724" y="2683"/>
                  </a:lnTo>
                  <a:lnTo>
                    <a:pt x="1725" y="2684"/>
                  </a:lnTo>
                  <a:lnTo>
                    <a:pt x="1728" y="2684"/>
                  </a:lnTo>
                  <a:lnTo>
                    <a:pt x="1728" y="2686"/>
                  </a:lnTo>
                  <a:lnTo>
                    <a:pt x="1728" y="2687"/>
                  </a:lnTo>
                  <a:lnTo>
                    <a:pt x="1729" y="2687"/>
                  </a:lnTo>
                  <a:lnTo>
                    <a:pt x="1730" y="2687"/>
                  </a:lnTo>
                  <a:lnTo>
                    <a:pt x="1730" y="2689"/>
                  </a:lnTo>
                  <a:lnTo>
                    <a:pt x="1730" y="2690"/>
                  </a:lnTo>
                  <a:lnTo>
                    <a:pt x="1731" y="2691"/>
                  </a:lnTo>
                  <a:lnTo>
                    <a:pt x="1732" y="2693"/>
                  </a:lnTo>
                  <a:lnTo>
                    <a:pt x="1732" y="2694"/>
                  </a:lnTo>
                  <a:lnTo>
                    <a:pt x="1733" y="2695"/>
                  </a:lnTo>
                  <a:lnTo>
                    <a:pt x="1734" y="2698"/>
                  </a:lnTo>
                  <a:lnTo>
                    <a:pt x="1736" y="2696"/>
                  </a:lnTo>
                  <a:lnTo>
                    <a:pt x="1736" y="2694"/>
                  </a:lnTo>
                  <a:lnTo>
                    <a:pt x="1737" y="2694"/>
                  </a:lnTo>
                  <a:lnTo>
                    <a:pt x="1737" y="2693"/>
                  </a:lnTo>
                  <a:lnTo>
                    <a:pt x="1738" y="2693"/>
                  </a:lnTo>
                  <a:lnTo>
                    <a:pt x="1739" y="2693"/>
                  </a:lnTo>
                  <a:lnTo>
                    <a:pt x="1739" y="2692"/>
                  </a:lnTo>
                  <a:lnTo>
                    <a:pt x="1738" y="2692"/>
                  </a:lnTo>
                  <a:lnTo>
                    <a:pt x="1738" y="2691"/>
                  </a:lnTo>
                  <a:lnTo>
                    <a:pt x="1739" y="2690"/>
                  </a:lnTo>
                  <a:lnTo>
                    <a:pt x="1739" y="2689"/>
                  </a:lnTo>
                  <a:lnTo>
                    <a:pt x="1739" y="2687"/>
                  </a:lnTo>
                  <a:lnTo>
                    <a:pt x="1739" y="2686"/>
                  </a:lnTo>
                  <a:lnTo>
                    <a:pt x="1738" y="2685"/>
                  </a:lnTo>
                  <a:lnTo>
                    <a:pt x="1737" y="2685"/>
                  </a:lnTo>
                  <a:lnTo>
                    <a:pt x="1737" y="2684"/>
                  </a:lnTo>
                  <a:lnTo>
                    <a:pt x="1734" y="2681"/>
                  </a:lnTo>
                  <a:lnTo>
                    <a:pt x="1734" y="2679"/>
                  </a:lnTo>
                  <a:lnTo>
                    <a:pt x="1733" y="2678"/>
                  </a:lnTo>
                  <a:lnTo>
                    <a:pt x="1733" y="2677"/>
                  </a:lnTo>
                  <a:lnTo>
                    <a:pt x="1732" y="2677"/>
                  </a:lnTo>
                  <a:lnTo>
                    <a:pt x="1733" y="2676"/>
                  </a:lnTo>
                  <a:lnTo>
                    <a:pt x="1733" y="2675"/>
                  </a:lnTo>
                  <a:lnTo>
                    <a:pt x="1733" y="2674"/>
                  </a:lnTo>
                  <a:lnTo>
                    <a:pt x="1734" y="2674"/>
                  </a:lnTo>
                  <a:lnTo>
                    <a:pt x="1736" y="2674"/>
                  </a:lnTo>
                  <a:lnTo>
                    <a:pt x="1737" y="2674"/>
                  </a:lnTo>
                  <a:lnTo>
                    <a:pt x="1737" y="2673"/>
                  </a:lnTo>
                  <a:lnTo>
                    <a:pt x="1737" y="2670"/>
                  </a:lnTo>
                  <a:lnTo>
                    <a:pt x="1737" y="2669"/>
                  </a:lnTo>
                  <a:lnTo>
                    <a:pt x="1736" y="2668"/>
                  </a:lnTo>
                  <a:lnTo>
                    <a:pt x="1736" y="2667"/>
                  </a:lnTo>
                  <a:lnTo>
                    <a:pt x="1736" y="2666"/>
                  </a:lnTo>
                  <a:lnTo>
                    <a:pt x="1734" y="2665"/>
                  </a:lnTo>
                  <a:lnTo>
                    <a:pt x="1733" y="2665"/>
                  </a:lnTo>
                  <a:lnTo>
                    <a:pt x="1733" y="2662"/>
                  </a:lnTo>
                  <a:lnTo>
                    <a:pt x="1734" y="2660"/>
                  </a:lnTo>
                  <a:lnTo>
                    <a:pt x="1737" y="2661"/>
                  </a:lnTo>
                  <a:lnTo>
                    <a:pt x="1738" y="2661"/>
                  </a:lnTo>
                  <a:lnTo>
                    <a:pt x="1739" y="2664"/>
                  </a:lnTo>
                  <a:lnTo>
                    <a:pt x="1740" y="2664"/>
                  </a:lnTo>
                  <a:lnTo>
                    <a:pt x="1743" y="2662"/>
                  </a:lnTo>
                  <a:lnTo>
                    <a:pt x="1745" y="2661"/>
                  </a:lnTo>
                  <a:lnTo>
                    <a:pt x="1747" y="2658"/>
                  </a:lnTo>
                  <a:lnTo>
                    <a:pt x="1747" y="2657"/>
                  </a:lnTo>
                  <a:lnTo>
                    <a:pt x="1747" y="2656"/>
                  </a:lnTo>
                  <a:lnTo>
                    <a:pt x="1747" y="2654"/>
                  </a:lnTo>
                  <a:lnTo>
                    <a:pt x="1746" y="2653"/>
                  </a:lnTo>
                  <a:lnTo>
                    <a:pt x="1745" y="2652"/>
                  </a:lnTo>
                  <a:lnTo>
                    <a:pt x="1743" y="2651"/>
                  </a:lnTo>
                  <a:lnTo>
                    <a:pt x="1741" y="2651"/>
                  </a:lnTo>
                  <a:lnTo>
                    <a:pt x="1741" y="2650"/>
                  </a:lnTo>
                  <a:lnTo>
                    <a:pt x="1740" y="2650"/>
                  </a:lnTo>
                  <a:lnTo>
                    <a:pt x="1740" y="2649"/>
                  </a:lnTo>
                  <a:lnTo>
                    <a:pt x="1739" y="2648"/>
                  </a:lnTo>
                  <a:lnTo>
                    <a:pt x="1738" y="2645"/>
                  </a:lnTo>
                  <a:lnTo>
                    <a:pt x="1738" y="2644"/>
                  </a:lnTo>
                  <a:lnTo>
                    <a:pt x="1737" y="2643"/>
                  </a:lnTo>
                  <a:lnTo>
                    <a:pt x="1736" y="2643"/>
                  </a:lnTo>
                  <a:lnTo>
                    <a:pt x="1732" y="2644"/>
                  </a:lnTo>
                  <a:lnTo>
                    <a:pt x="1731" y="2644"/>
                  </a:lnTo>
                  <a:lnTo>
                    <a:pt x="1730" y="2643"/>
                  </a:lnTo>
                  <a:lnTo>
                    <a:pt x="1729" y="2642"/>
                  </a:lnTo>
                  <a:lnTo>
                    <a:pt x="1729" y="2641"/>
                  </a:lnTo>
                  <a:lnTo>
                    <a:pt x="1729" y="2640"/>
                  </a:lnTo>
                  <a:lnTo>
                    <a:pt x="1728" y="2639"/>
                  </a:lnTo>
                  <a:lnTo>
                    <a:pt x="1725" y="2637"/>
                  </a:lnTo>
                  <a:lnTo>
                    <a:pt x="1724" y="2636"/>
                  </a:lnTo>
                  <a:lnTo>
                    <a:pt x="1723" y="2635"/>
                  </a:lnTo>
                  <a:lnTo>
                    <a:pt x="1723" y="2634"/>
                  </a:lnTo>
                  <a:lnTo>
                    <a:pt x="1723" y="2633"/>
                  </a:lnTo>
                  <a:lnTo>
                    <a:pt x="1724" y="2632"/>
                  </a:lnTo>
                  <a:lnTo>
                    <a:pt x="1724" y="2631"/>
                  </a:lnTo>
                  <a:lnTo>
                    <a:pt x="1725" y="2629"/>
                  </a:lnTo>
                  <a:lnTo>
                    <a:pt x="1725" y="2628"/>
                  </a:lnTo>
                  <a:lnTo>
                    <a:pt x="1728" y="2627"/>
                  </a:lnTo>
                  <a:lnTo>
                    <a:pt x="1730" y="2626"/>
                  </a:lnTo>
                  <a:lnTo>
                    <a:pt x="1731" y="2625"/>
                  </a:lnTo>
                  <a:lnTo>
                    <a:pt x="1731" y="2624"/>
                  </a:lnTo>
                  <a:lnTo>
                    <a:pt x="1732" y="2623"/>
                  </a:lnTo>
                  <a:lnTo>
                    <a:pt x="1733" y="2623"/>
                  </a:lnTo>
                  <a:lnTo>
                    <a:pt x="1733" y="2622"/>
                  </a:lnTo>
                  <a:lnTo>
                    <a:pt x="1734" y="2622"/>
                  </a:lnTo>
                  <a:lnTo>
                    <a:pt x="1734" y="2620"/>
                  </a:lnTo>
                  <a:lnTo>
                    <a:pt x="1736" y="2619"/>
                  </a:lnTo>
                  <a:lnTo>
                    <a:pt x="1737" y="2619"/>
                  </a:lnTo>
                  <a:lnTo>
                    <a:pt x="1737" y="2618"/>
                  </a:lnTo>
                  <a:lnTo>
                    <a:pt x="1737" y="2617"/>
                  </a:lnTo>
                  <a:lnTo>
                    <a:pt x="1738" y="2617"/>
                  </a:lnTo>
                  <a:lnTo>
                    <a:pt x="1739" y="2616"/>
                  </a:lnTo>
                  <a:lnTo>
                    <a:pt x="1740" y="2616"/>
                  </a:lnTo>
                  <a:lnTo>
                    <a:pt x="1741" y="2616"/>
                  </a:lnTo>
                  <a:lnTo>
                    <a:pt x="1742" y="2616"/>
                  </a:lnTo>
                  <a:lnTo>
                    <a:pt x="1742" y="2615"/>
                  </a:lnTo>
                  <a:lnTo>
                    <a:pt x="1743" y="2614"/>
                  </a:lnTo>
                  <a:lnTo>
                    <a:pt x="1746" y="2614"/>
                  </a:lnTo>
                  <a:lnTo>
                    <a:pt x="1747" y="2614"/>
                  </a:lnTo>
                  <a:lnTo>
                    <a:pt x="1747" y="2615"/>
                  </a:lnTo>
                  <a:lnTo>
                    <a:pt x="1748" y="2615"/>
                  </a:lnTo>
                  <a:lnTo>
                    <a:pt x="1749" y="2616"/>
                  </a:lnTo>
                  <a:lnTo>
                    <a:pt x="1750" y="2615"/>
                  </a:lnTo>
                  <a:lnTo>
                    <a:pt x="1751" y="2614"/>
                  </a:lnTo>
                  <a:lnTo>
                    <a:pt x="1752" y="2614"/>
                  </a:lnTo>
                  <a:lnTo>
                    <a:pt x="1754" y="2614"/>
                  </a:lnTo>
                  <a:lnTo>
                    <a:pt x="1754" y="2612"/>
                  </a:lnTo>
                  <a:lnTo>
                    <a:pt x="1755" y="2611"/>
                  </a:lnTo>
                  <a:lnTo>
                    <a:pt x="1754" y="2611"/>
                  </a:lnTo>
                  <a:lnTo>
                    <a:pt x="1754" y="2610"/>
                  </a:lnTo>
                  <a:lnTo>
                    <a:pt x="1752" y="2610"/>
                  </a:lnTo>
                  <a:lnTo>
                    <a:pt x="1752" y="2608"/>
                  </a:lnTo>
                  <a:lnTo>
                    <a:pt x="1754" y="2607"/>
                  </a:lnTo>
                  <a:lnTo>
                    <a:pt x="1755" y="2607"/>
                  </a:lnTo>
                  <a:lnTo>
                    <a:pt x="1756" y="2606"/>
                  </a:lnTo>
                  <a:lnTo>
                    <a:pt x="1757" y="2606"/>
                  </a:lnTo>
                  <a:lnTo>
                    <a:pt x="1758" y="2604"/>
                  </a:lnTo>
                  <a:lnTo>
                    <a:pt x="1759" y="2604"/>
                  </a:lnTo>
                  <a:lnTo>
                    <a:pt x="1760" y="2606"/>
                  </a:lnTo>
                  <a:lnTo>
                    <a:pt x="1762" y="2606"/>
                  </a:lnTo>
                  <a:lnTo>
                    <a:pt x="1762" y="2607"/>
                  </a:lnTo>
                  <a:lnTo>
                    <a:pt x="1763" y="2607"/>
                  </a:lnTo>
                  <a:lnTo>
                    <a:pt x="1765" y="2607"/>
                  </a:lnTo>
                  <a:lnTo>
                    <a:pt x="1765" y="2608"/>
                  </a:lnTo>
                  <a:lnTo>
                    <a:pt x="1763" y="2608"/>
                  </a:lnTo>
                  <a:lnTo>
                    <a:pt x="1763" y="2609"/>
                  </a:lnTo>
                  <a:lnTo>
                    <a:pt x="1763" y="2610"/>
                  </a:lnTo>
                  <a:lnTo>
                    <a:pt x="1763" y="2611"/>
                  </a:lnTo>
                  <a:lnTo>
                    <a:pt x="1763" y="2612"/>
                  </a:lnTo>
                  <a:lnTo>
                    <a:pt x="1759" y="2614"/>
                  </a:lnTo>
                  <a:lnTo>
                    <a:pt x="1760" y="2615"/>
                  </a:lnTo>
                  <a:lnTo>
                    <a:pt x="1762" y="2615"/>
                  </a:lnTo>
                  <a:lnTo>
                    <a:pt x="1763" y="2616"/>
                  </a:lnTo>
                  <a:lnTo>
                    <a:pt x="1762" y="2617"/>
                  </a:lnTo>
                  <a:lnTo>
                    <a:pt x="1760" y="2618"/>
                  </a:lnTo>
                  <a:lnTo>
                    <a:pt x="1760" y="2620"/>
                  </a:lnTo>
                  <a:lnTo>
                    <a:pt x="1763" y="2620"/>
                  </a:lnTo>
                  <a:lnTo>
                    <a:pt x="1764" y="2620"/>
                  </a:lnTo>
                  <a:lnTo>
                    <a:pt x="1764" y="2622"/>
                  </a:lnTo>
                  <a:lnTo>
                    <a:pt x="1763" y="2622"/>
                  </a:lnTo>
                  <a:lnTo>
                    <a:pt x="1763" y="2623"/>
                  </a:lnTo>
                  <a:lnTo>
                    <a:pt x="1762" y="2622"/>
                  </a:lnTo>
                  <a:lnTo>
                    <a:pt x="1760" y="2622"/>
                  </a:lnTo>
                  <a:lnTo>
                    <a:pt x="1759" y="2623"/>
                  </a:lnTo>
                  <a:lnTo>
                    <a:pt x="1759" y="2624"/>
                  </a:lnTo>
                  <a:lnTo>
                    <a:pt x="1760" y="2624"/>
                  </a:lnTo>
                  <a:lnTo>
                    <a:pt x="1762" y="2625"/>
                  </a:lnTo>
                  <a:lnTo>
                    <a:pt x="1762" y="2626"/>
                  </a:lnTo>
                  <a:lnTo>
                    <a:pt x="1762" y="2628"/>
                  </a:lnTo>
                  <a:lnTo>
                    <a:pt x="1762" y="2629"/>
                  </a:lnTo>
                  <a:lnTo>
                    <a:pt x="1760" y="2632"/>
                  </a:lnTo>
                  <a:lnTo>
                    <a:pt x="1760" y="2633"/>
                  </a:lnTo>
                  <a:lnTo>
                    <a:pt x="1764" y="2634"/>
                  </a:lnTo>
                  <a:lnTo>
                    <a:pt x="1765" y="2634"/>
                  </a:lnTo>
                  <a:lnTo>
                    <a:pt x="1766" y="2633"/>
                  </a:lnTo>
                  <a:lnTo>
                    <a:pt x="1766" y="2631"/>
                  </a:lnTo>
                  <a:lnTo>
                    <a:pt x="1767" y="2631"/>
                  </a:lnTo>
                  <a:lnTo>
                    <a:pt x="1768" y="2631"/>
                  </a:lnTo>
                  <a:lnTo>
                    <a:pt x="1769" y="2627"/>
                  </a:lnTo>
                  <a:lnTo>
                    <a:pt x="1771" y="2626"/>
                  </a:lnTo>
                  <a:lnTo>
                    <a:pt x="1771" y="2625"/>
                  </a:lnTo>
                  <a:lnTo>
                    <a:pt x="1772" y="2624"/>
                  </a:lnTo>
                  <a:lnTo>
                    <a:pt x="1773" y="2624"/>
                  </a:lnTo>
                  <a:lnTo>
                    <a:pt x="1773" y="2625"/>
                  </a:lnTo>
                  <a:lnTo>
                    <a:pt x="1772" y="2627"/>
                  </a:lnTo>
                  <a:lnTo>
                    <a:pt x="1773" y="2627"/>
                  </a:lnTo>
                  <a:lnTo>
                    <a:pt x="1773" y="2628"/>
                  </a:lnTo>
                  <a:lnTo>
                    <a:pt x="1774" y="2629"/>
                  </a:lnTo>
                  <a:lnTo>
                    <a:pt x="1776" y="2629"/>
                  </a:lnTo>
                  <a:lnTo>
                    <a:pt x="1777" y="2631"/>
                  </a:lnTo>
                  <a:lnTo>
                    <a:pt x="1777" y="2633"/>
                  </a:lnTo>
                  <a:lnTo>
                    <a:pt x="1778" y="2634"/>
                  </a:lnTo>
                  <a:lnTo>
                    <a:pt x="1778" y="2635"/>
                  </a:lnTo>
                  <a:lnTo>
                    <a:pt x="1777" y="2636"/>
                  </a:lnTo>
                  <a:lnTo>
                    <a:pt x="1776" y="2636"/>
                  </a:lnTo>
                  <a:lnTo>
                    <a:pt x="1775" y="2636"/>
                  </a:lnTo>
                  <a:lnTo>
                    <a:pt x="1774" y="2637"/>
                  </a:lnTo>
                  <a:lnTo>
                    <a:pt x="1775" y="2639"/>
                  </a:lnTo>
                  <a:lnTo>
                    <a:pt x="1776" y="2639"/>
                  </a:lnTo>
                  <a:lnTo>
                    <a:pt x="1777" y="2640"/>
                  </a:lnTo>
                  <a:lnTo>
                    <a:pt x="1777" y="2641"/>
                  </a:lnTo>
                  <a:lnTo>
                    <a:pt x="1776" y="2641"/>
                  </a:lnTo>
                  <a:lnTo>
                    <a:pt x="1775" y="2641"/>
                  </a:lnTo>
                  <a:lnTo>
                    <a:pt x="1774" y="2641"/>
                  </a:lnTo>
                  <a:lnTo>
                    <a:pt x="1774" y="2642"/>
                  </a:lnTo>
                  <a:lnTo>
                    <a:pt x="1775" y="2644"/>
                  </a:lnTo>
                  <a:lnTo>
                    <a:pt x="1775" y="2645"/>
                  </a:lnTo>
                  <a:lnTo>
                    <a:pt x="1774" y="2647"/>
                  </a:lnTo>
                  <a:lnTo>
                    <a:pt x="1774" y="2648"/>
                  </a:lnTo>
                  <a:lnTo>
                    <a:pt x="1774" y="2649"/>
                  </a:lnTo>
                  <a:lnTo>
                    <a:pt x="1775" y="2650"/>
                  </a:lnTo>
                  <a:lnTo>
                    <a:pt x="1775" y="2651"/>
                  </a:lnTo>
                  <a:lnTo>
                    <a:pt x="1774" y="2651"/>
                  </a:lnTo>
                  <a:lnTo>
                    <a:pt x="1773" y="2651"/>
                  </a:lnTo>
                  <a:lnTo>
                    <a:pt x="1772" y="2652"/>
                  </a:lnTo>
                  <a:lnTo>
                    <a:pt x="1772" y="2653"/>
                  </a:lnTo>
                  <a:lnTo>
                    <a:pt x="1773" y="2653"/>
                  </a:lnTo>
                  <a:lnTo>
                    <a:pt x="1773" y="2654"/>
                  </a:lnTo>
                  <a:lnTo>
                    <a:pt x="1771" y="2656"/>
                  </a:lnTo>
                  <a:lnTo>
                    <a:pt x="1769" y="2656"/>
                  </a:lnTo>
                  <a:lnTo>
                    <a:pt x="1769" y="2659"/>
                  </a:lnTo>
                  <a:lnTo>
                    <a:pt x="1769" y="2660"/>
                  </a:lnTo>
                  <a:lnTo>
                    <a:pt x="1769" y="2661"/>
                  </a:lnTo>
                  <a:lnTo>
                    <a:pt x="1769" y="2664"/>
                  </a:lnTo>
                  <a:lnTo>
                    <a:pt x="1769" y="2666"/>
                  </a:lnTo>
                  <a:lnTo>
                    <a:pt x="1769" y="2667"/>
                  </a:lnTo>
                  <a:lnTo>
                    <a:pt x="1772" y="2668"/>
                  </a:lnTo>
                  <a:lnTo>
                    <a:pt x="1773" y="2668"/>
                  </a:lnTo>
                  <a:lnTo>
                    <a:pt x="1774" y="2667"/>
                  </a:lnTo>
                  <a:lnTo>
                    <a:pt x="1775" y="2667"/>
                  </a:lnTo>
                  <a:lnTo>
                    <a:pt x="1776" y="2667"/>
                  </a:lnTo>
                  <a:lnTo>
                    <a:pt x="1776" y="2668"/>
                  </a:lnTo>
                  <a:lnTo>
                    <a:pt x="1776" y="2669"/>
                  </a:lnTo>
                  <a:lnTo>
                    <a:pt x="1776" y="2670"/>
                  </a:lnTo>
                  <a:lnTo>
                    <a:pt x="1775" y="2671"/>
                  </a:lnTo>
                  <a:lnTo>
                    <a:pt x="1776" y="2673"/>
                  </a:lnTo>
                  <a:lnTo>
                    <a:pt x="1777" y="2673"/>
                  </a:lnTo>
                  <a:lnTo>
                    <a:pt x="1780" y="2673"/>
                  </a:lnTo>
                  <a:lnTo>
                    <a:pt x="1780" y="2674"/>
                  </a:lnTo>
                  <a:lnTo>
                    <a:pt x="1780" y="2675"/>
                  </a:lnTo>
                  <a:lnTo>
                    <a:pt x="1780" y="2676"/>
                  </a:lnTo>
                  <a:lnTo>
                    <a:pt x="1780" y="2677"/>
                  </a:lnTo>
                  <a:lnTo>
                    <a:pt x="1780" y="2679"/>
                  </a:lnTo>
                  <a:lnTo>
                    <a:pt x="1781" y="2681"/>
                  </a:lnTo>
                  <a:lnTo>
                    <a:pt x="1781" y="2683"/>
                  </a:lnTo>
                  <a:lnTo>
                    <a:pt x="1780" y="2684"/>
                  </a:lnTo>
                  <a:lnTo>
                    <a:pt x="1778" y="2684"/>
                  </a:lnTo>
                  <a:lnTo>
                    <a:pt x="1777" y="2684"/>
                  </a:lnTo>
                  <a:lnTo>
                    <a:pt x="1777" y="2685"/>
                  </a:lnTo>
                  <a:lnTo>
                    <a:pt x="1777" y="2686"/>
                  </a:lnTo>
                  <a:lnTo>
                    <a:pt x="1776" y="2686"/>
                  </a:lnTo>
                  <a:lnTo>
                    <a:pt x="1776" y="2687"/>
                  </a:lnTo>
                  <a:lnTo>
                    <a:pt x="1775" y="2689"/>
                  </a:lnTo>
                  <a:lnTo>
                    <a:pt x="1775" y="2690"/>
                  </a:lnTo>
                  <a:lnTo>
                    <a:pt x="1774" y="2690"/>
                  </a:lnTo>
                  <a:lnTo>
                    <a:pt x="1773" y="2689"/>
                  </a:lnTo>
                  <a:lnTo>
                    <a:pt x="1773" y="2687"/>
                  </a:lnTo>
                  <a:lnTo>
                    <a:pt x="1772" y="2687"/>
                  </a:lnTo>
                  <a:lnTo>
                    <a:pt x="1772" y="2689"/>
                  </a:lnTo>
                  <a:lnTo>
                    <a:pt x="1771" y="2689"/>
                  </a:lnTo>
                  <a:lnTo>
                    <a:pt x="1771" y="2690"/>
                  </a:lnTo>
                  <a:lnTo>
                    <a:pt x="1771" y="2691"/>
                  </a:lnTo>
                  <a:lnTo>
                    <a:pt x="1771" y="2693"/>
                  </a:lnTo>
                  <a:lnTo>
                    <a:pt x="1769" y="2693"/>
                  </a:lnTo>
                  <a:lnTo>
                    <a:pt x="1769" y="2694"/>
                  </a:lnTo>
                  <a:lnTo>
                    <a:pt x="1769" y="2695"/>
                  </a:lnTo>
                  <a:lnTo>
                    <a:pt x="1769" y="2696"/>
                  </a:lnTo>
                  <a:lnTo>
                    <a:pt x="1769" y="2698"/>
                  </a:lnTo>
                  <a:lnTo>
                    <a:pt x="1769" y="2700"/>
                  </a:lnTo>
                  <a:lnTo>
                    <a:pt x="1769" y="2701"/>
                  </a:lnTo>
                  <a:lnTo>
                    <a:pt x="1769" y="2702"/>
                  </a:lnTo>
                  <a:lnTo>
                    <a:pt x="1768" y="2702"/>
                  </a:lnTo>
                  <a:lnTo>
                    <a:pt x="1767" y="2702"/>
                  </a:lnTo>
                  <a:lnTo>
                    <a:pt x="1766" y="2702"/>
                  </a:lnTo>
                  <a:lnTo>
                    <a:pt x="1766" y="2703"/>
                  </a:lnTo>
                  <a:lnTo>
                    <a:pt x="1764" y="2707"/>
                  </a:lnTo>
                  <a:lnTo>
                    <a:pt x="1764" y="2708"/>
                  </a:lnTo>
                  <a:lnTo>
                    <a:pt x="1764" y="2709"/>
                  </a:lnTo>
                  <a:lnTo>
                    <a:pt x="1763" y="2710"/>
                  </a:lnTo>
                  <a:lnTo>
                    <a:pt x="1763" y="2711"/>
                  </a:lnTo>
                  <a:lnTo>
                    <a:pt x="1764" y="2711"/>
                  </a:lnTo>
                  <a:lnTo>
                    <a:pt x="1764" y="2712"/>
                  </a:lnTo>
                  <a:lnTo>
                    <a:pt x="1763" y="2712"/>
                  </a:lnTo>
                  <a:lnTo>
                    <a:pt x="1763" y="2711"/>
                  </a:lnTo>
                  <a:lnTo>
                    <a:pt x="1762" y="2711"/>
                  </a:lnTo>
                  <a:lnTo>
                    <a:pt x="1762" y="2712"/>
                  </a:lnTo>
                  <a:lnTo>
                    <a:pt x="1763" y="2714"/>
                  </a:lnTo>
                  <a:lnTo>
                    <a:pt x="1763" y="2715"/>
                  </a:lnTo>
                  <a:lnTo>
                    <a:pt x="1763" y="2716"/>
                  </a:lnTo>
                  <a:lnTo>
                    <a:pt x="1763" y="2717"/>
                  </a:lnTo>
                  <a:lnTo>
                    <a:pt x="1762" y="2717"/>
                  </a:lnTo>
                  <a:lnTo>
                    <a:pt x="1762" y="2718"/>
                  </a:lnTo>
                  <a:lnTo>
                    <a:pt x="1762" y="2719"/>
                  </a:lnTo>
                  <a:lnTo>
                    <a:pt x="1760" y="2719"/>
                  </a:lnTo>
                  <a:lnTo>
                    <a:pt x="1760" y="2720"/>
                  </a:lnTo>
                  <a:lnTo>
                    <a:pt x="1760" y="2721"/>
                  </a:lnTo>
                  <a:lnTo>
                    <a:pt x="1760" y="2723"/>
                  </a:lnTo>
                  <a:lnTo>
                    <a:pt x="1760" y="2724"/>
                  </a:lnTo>
                  <a:lnTo>
                    <a:pt x="1762" y="2724"/>
                  </a:lnTo>
                  <a:lnTo>
                    <a:pt x="1762" y="2725"/>
                  </a:lnTo>
                  <a:lnTo>
                    <a:pt x="1763" y="2725"/>
                  </a:lnTo>
                  <a:lnTo>
                    <a:pt x="1765" y="2725"/>
                  </a:lnTo>
                  <a:lnTo>
                    <a:pt x="1765" y="2726"/>
                  </a:lnTo>
                  <a:lnTo>
                    <a:pt x="1764" y="2727"/>
                  </a:lnTo>
                  <a:lnTo>
                    <a:pt x="1765" y="2727"/>
                  </a:lnTo>
                  <a:lnTo>
                    <a:pt x="1766" y="2727"/>
                  </a:lnTo>
                  <a:lnTo>
                    <a:pt x="1767" y="2726"/>
                  </a:lnTo>
                  <a:lnTo>
                    <a:pt x="1768" y="2726"/>
                  </a:lnTo>
                  <a:lnTo>
                    <a:pt x="1768" y="2727"/>
                  </a:lnTo>
                  <a:lnTo>
                    <a:pt x="1768" y="2728"/>
                  </a:lnTo>
                  <a:lnTo>
                    <a:pt x="1767" y="2728"/>
                  </a:lnTo>
                  <a:lnTo>
                    <a:pt x="1767" y="2729"/>
                  </a:lnTo>
                  <a:lnTo>
                    <a:pt x="1768" y="2731"/>
                  </a:lnTo>
                  <a:lnTo>
                    <a:pt x="1768" y="2733"/>
                  </a:lnTo>
                  <a:lnTo>
                    <a:pt x="1747" y="2733"/>
                  </a:lnTo>
                  <a:close/>
                  <a:moveTo>
                    <a:pt x="421" y="2733"/>
                  </a:moveTo>
                  <a:lnTo>
                    <a:pt x="422" y="2731"/>
                  </a:lnTo>
                  <a:lnTo>
                    <a:pt x="421" y="2731"/>
                  </a:lnTo>
                  <a:lnTo>
                    <a:pt x="420" y="2731"/>
                  </a:lnTo>
                  <a:lnTo>
                    <a:pt x="419" y="2731"/>
                  </a:lnTo>
                  <a:lnTo>
                    <a:pt x="421" y="2728"/>
                  </a:lnTo>
                  <a:lnTo>
                    <a:pt x="421" y="2727"/>
                  </a:lnTo>
                  <a:lnTo>
                    <a:pt x="422" y="2726"/>
                  </a:lnTo>
                  <a:lnTo>
                    <a:pt x="422" y="2725"/>
                  </a:lnTo>
                  <a:lnTo>
                    <a:pt x="423" y="2725"/>
                  </a:lnTo>
                  <a:lnTo>
                    <a:pt x="424" y="2724"/>
                  </a:lnTo>
                  <a:lnTo>
                    <a:pt x="426" y="2724"/>
                  </a:lnTo>
                  <a:lnTo>
                    <a:pt x="426" y="2723"/>
                  </a:lnTo>
                  <a:lnTo>
                    <a:pt x="426" y="2720"/>
                  </a:lnTo>
                  <a:lnTo>
                    <a:pt x="427" y="2719"/>
                  </a:lnTo>
                  <a:lnTo>
                    <a:pt x="429" y="2718"/>
                  </a:lnTo>
                  <a:lnTo>
                    <a:pt x="430" y="2717"/>
                  </a:lnTo>
                  <a:lnTo>
                    <a:pt x="431" y="2715"/>
                  </a:lnTo>
                  <a:lnTo>
                    <a:pt x="432" y="2715"/>
                  </a:lnTo>
                  <a:lnTo>
                    <a:pt x="433" y="2714"/>
                  </a:lnTo>
                  <a:lnTo>
                    <a:pt x="435" y="2714"/>
                  </a:lnTo>
                  <a:lnTo>
                    <a:pt x="436" y="2714"/>
                  </a:lnTo>
                  <a:lnTo>
                    <a:pt x="439" y="2714"/>
                  </a:lnTo>
                  <a:lnTo>
                    <a:pt x="440" y="2714"/>
                  </a:lnTo>
                  <a:lnTo>
                    <a:pt x="443" y="2715"/>
                  </a:lnTo>
                  <a:lnTo>
                    <a:pt x="444" y="2715"/>
                  </a:lnTo>
                  <a:lnTo>
                    <a:pt x="444" y="2716"/>
                  </a:lnTo>
                  <a:lnTo>
                    <a:pt x="445" y="2717"/>
                  </a:lnTo>
                  <a:lnTo>
                    <a:pt x="445" y="2718"/>
                  </a:lnTo>
                  <a:lnTo>
                    <a:pt x="444" y="2719"/>
                  </a:lnTo>
                  <a:lnTo>
                    <a:pt x="443" y="2719"/>
                  </a:lnTo>
                  <a:lnTo>
                    <a:pt x="441" y="2719"/>
                  </a:lnTo>
                  <a:lnTo>
                    <a:pt x="440" y="2720"/>
                  </a:lnTo>
                  <a:lnTo>
                    <a:pt x="439" y="2721"/>
                  </a:lnTo>
                  <a:lnTo>
                    <a:pt x="438" y="2721"/>
                  </a:lnTo>
                  <a:lnTo>
                    <a:pt x="438" y="2723"/>
                  </a:lnTo>
                  <a:lnTo>
                    <a:pt x="437" y="2723"/>
                  </a:lnTo>
                  <a:lnTo>
                    <a:pt x="437" y="2724"/>
                  </a:lnTo>
                  <a:lnTo>
                    <a:pt x="438" y="2724"/>
                  </a:lnTo>
                  <a:lnTo>
                    <a:pt x="439" y="2723"/>
                  </a:lnTo>
                  <a:lnTo>
                    <a:pt x="440" y="2724"/>
                  </a:lnTo>
                  <a:lnTo>
                    <a:pt x="441" y="2724"/>
                  </a:lnTo>
                  <a:lnTo>
                    <a:pt x="443" y="2724"/>
                  </a:lnTo>
                  <a:lnTo>
                    <a:pt x="444" y="2724"/>
                  </a:lnTo>
                  <a:lnTo>
                    <a:pt x="444" y="2725"/>
                  </a:lnTo>
                  <a:lnTo>
                    <a:pt x="445" y="2725"/>
                  </a:lnTo>
                  <a:lnTo>
                    <a:pt x="446" y="2725"/>
                  </a:lnTo>
                  <a:lnTo>
                    <a:pt x="446" y="2726"/>
                  </a:lnTo>
                  <a:lnTo>
                    <a:pt x="445" y="2726"/>
                  </a:lnTo>
                  <a:lnTo>
                    <a:pt x="444" y="2727"/>
                  </a:lnTo>
                  <a:lnTo>
                    <a:pt x="445" y="2727"/>
                  </a:lnTo>
                  <a:lnTo>
                    <a:pt x="445" y="2728"/>
                  </a:lnTo>
                  <a:lnTo>
                    <a:pt x="444" y="2728"/>
                  </a:lnTo>
                  <a:lnTo>
                    <a:pt x="444" y="2729"/>
                  </a:lnTo>
                  <a:lnTo>
                    <a:pt x="445" y="2729"/>
                  </a:lnTo>
                  <a:lnTo>
                    <a:pt x="446" y="2729"/>
                  </a:lnTo>
                  <a:lnTo>
                    <a:pt x="446" y="2731"/>
                  </a:lnTo>
                  <a:lnTo>
                    <a:pt x="447" y="2731"/>
                  </a:lnTo>
                  <a:lnTo>
                    <a:pt x="448" y="2732"/>
                  </a:lnTo>
                  <a:lnTo>
                    <a:pt x="447" y="2733"/>
                  </a:lnTo>
                  <a:lnTo>
                    <a:pt x="421" y="2733"/>
                  </a:lnTo>
                  <a:close/>
                  <a:moveTo>
                    <a:pt x="800" y="2733"/>
                  </a:moveTo>
                  <a:lnTo>
                    <a:pt x="800" y="2732"/>
                  </a:lnTo>
                  <a:lnTo>
                    <a:pt x="801" y="2731"/>
                  </a:lnTo>
                  <a:lnTo>
                    <a:pt x="802" y="2727"/>
                  </a:lnTo>
                  <a:lnTo>
                    <a:pt x="802" y="2728"/>
                  </a:lnTo>
                  <a:lnTo>
                    <a:pt x="802" y="2731"/>
                  </a:lnTo>
                  <a:lnTo>
                    <a:pt x="803" y="2731"/>
                  </a:lnTo>
                  <a:lnTo>
                    <a:pt x="805" y="2725"/>
                  </a:lnTo>
                  <a:lnTo>
                    <a:pt x="807" y="2724"/>
                  </a:lnTo>
                  <a:lnTo>
                    <a:pt x="807" y="2723"/>
                  </a:lnTo>
                  <a:lnTo>
                    <a:pt x="807" y="2721"/>
                  </a:lnTo>
                  <a:lnTo>
                    <a:pt x="808" y="2723"/>
                  </a:lnTo>
                  <a:lnTo>
                    <a:pt x="808" y="2720"/>
                  </a:lnTo>
                  <a:lnTo>
                    <a:pt x="809" y="2720"/>
                  </a:lnTo>
                  <a:lnTo>
                    <a:pt x="810" y="2720"/>
                  </a:lnTo>
                  <a:lnTo>
                    <a:pt x="810" y="2719"/>
                  </a:lnTo>
                  <a:lnTo>
                    <a:pt x="810" y="2718"/>
                  </a:lnTo>
                  <a:lnTo>
                    <a:pt x="809" y="2718"/>
                  </a:lnTo>
                  <a:lnTo>
                    <a:pt x="809" y="2717"/>
                  </a:lnTo>
                  <a:lnTo>
                    <a:pt x="809" y="2716"/>
                  </a:lnTo>
                  <a:lnTo>
                    <a:pt x="809" y="2715"/>
                  </a:lnTo>
                  <a:lnTo>
                    <a:pt x="810" y="2714"/>
                  </a:lnTo>
                  <a:lnTo>
                    <a:pt x="810" y="2709"/>
                  </a:lnTo>
                  <a:lnTo>
                    <a:pt x="810" y="2708"/>
                  </a:lnTo>
                  <a:lnTo>
                    <a:pt x="811" y="2708"/>
                  </a:lnTo>
                  <a:lnTo>
                    <a:pt x="811" y="2709"/>
                  </a:lnTo>
                  <a:lnTo>
                    <a:pt x="811" y="2706"/>
                  </a:lnTo>
                  <a:lnTo>
                    <a:pt x="812" y="2707"/>
                  </a:lnTo>
                  <a:lnTo>
                    <a:pt x="814" y="2704"/>
                  </a:lnTo>
                  <a:lnTo>
                    <a:pt x="814" y="2703"/>
                  </a:lnTo>
                  <a:lnTo>
                    <a:pt x="815" y="2701"/>
                  </a:lnTo>
                  <a:lnTo>
                    <a:pt x="815" y="2702"/>
                  </a:lnTo>
                  <a:lnTo>
                    <a:pt x="815" y="2701"/>
                  </a:lnTo>
                  <a:lnTo>
                    <a:pt x="815" y="2700"/>
                  </a:lnTo>
                  <a:lnTo>
                    <a:pt x="814" y="2699"/>
                  </a:lnTo>
                  <a:lnTo>
                    <a:pt x="815" y="2698"/>
                  </a:lnTo>
                  <a:lnTo>
                    <a:pt x="815" y="2696"/>
                  </a:lnTo>
                  <a:lnTo>
                    <a:pt x="815" y="2694"/>
                  </a:lnTo>
                  <a:lnTo>
                    <a:pt x="816" y="2693"/>
                  </a:lnTo>
                  <a:lnTo>
                    <a:pt x="816" y="2692"/>
                  </a:lnTo>
                  <a:lnTo>
                    <a:pt x="817" y="2691"/>
                  </a:lnTo>
                  <a:lnTo>
                    <a:pt x="817" y="2689"/>
                  </a:lnTo>
                  <a:lnTo>
                    <a:pt x="818" y="2689"/>
                  </a:lnTo>
                  <a:lnTo>
                    <a:pt x="818" y="2687"/>
                  </a:lnTo>
                  <a:lnTo>
                    <a:pt x="817" y="2686"/>
                  </a:lnTo>
                  <a:lnTo>
                    <a:pt x="817" y="2684"/>
                  </a:lnTo>
                  <a:lnTo>
                    <a:pt x="817" y="2683"/>
                  </a:lnTo>
                  <a:lnTo>
                    <a:pt x="816" y="2683"/>
                  </a:lnTo>
                  <a:lnTo>
                    <a:pt x="816" y="2682"/>
                  </a:lnTo>
                  <a:lnTo>
                    <a:pt x="817" y="2682"/>
                  </a:lnTo>
                  <a:lnTo>
                    <a:pt x="817" y="2681"/>
                  </a:lnTo>
                  <a:lnTo>
                    <a:pt x="818" y="2679"/>
                  </a:lnTo>
                  <a:lnTo>
                    <a:pt x="818" y="2678"/>
                  </a:lnTo>
                  <a:lnTo>
                    <a:pt x="819" y="2676"/>
                  </a:lnTo>
                  <a:lnTo>
                    <a:pt x="821" y="2674"/>
                  </a:lnTo>
                  <a:lnTo>
                    <a:pt x="821" y="2671"/>
                  </a:lnTo>
                  <a:lnTo>
                    <a:pt x="823" y="2671"/>
                  </a:lnTo>
                  <a:lnTo>
                    <a:pt x="823" y="2673"/>
                  </a:lnTo>
                  <a:lnTo>
                    <a:pt x="824" y="2673"/>
                  </a:lnTo>
                  <a:lnTo>
                    <a:pt x="824" y="2670"/>
                  </a:lnTo>
                  <a:lnTo>
                    <a:pt x="825" y="2669"/>
                  </a:lnTo>
                  <a:lnTo>
                    <a:pt x="825" y="2667"/>
                  </a:lnTo>
                  <a:lnTo>
                    <a:pt x="826" y="2667"/>
                  </a:lnTo>
                  <a:lnTo>
                    <a:pt x="826" y="2668"/>
                  </a:lnTo>
                  <a:lnTo>
                    <a:pt x="826" y="2669"/>
                  </a:lnTo>
                  <a:lnTo>
                    <a:pt x="827" y="2669"/>
                  </a:lnTo>
                  <a:lnTo>
                    <a:pt x="828" y="2669"/>
                  </a:lnTo>
                  <a:lnTo>
                    <a:pt x="828" y="2668"/>
                  </a:lnTo>
                  <a:lnTo>
                    <a:pt x="831" y="2671"/>
                  </a:lnTo>
                  <a:lnTo>
                    <a:pt x="832" y="2674"/>
                  </a:lnTo>
                  <a:lnTo>
                    <a:pt x="831" y="2677"/>
                  </a:lnTo>
                  <a:lnTo>
                    <a:pt x="831" y="2678"/>
                  </a:lnTo>
                  <a:lnTo>
                    <a:pt x="832" y="2678"/>
                  </a:lnTo>
                  <a:lnTo>
                    <a:pt x="832" y="2682"/>
                  </a:lnTo>
                  <a:lnTo>
                    <a:pt x="831" y="2686"/>
                  </a:lnTo>
                  <a:lnTo>
                    <a:pt x="831" y="2689"/>
                  </a:lnTo>
                  <a:lnTo>
                    <a:pt x="831" y="2693"/>
                  </a:lnTo>
                  <a:lnTo>
                    <a:pt x="831" y="2694"/>
                  </a:lnTo>
                  <a:lnTo>
                    <a:pt x="831" y="2695"/>
                  </a:lnTo>
                  <a:lnTo>
                    <a:pt x="832" y="2695"/>
                  </a:lnTo>
                  <a:lnTo>
                    <a:pt x="832" y="2700"/>
                  </a:lnTo>
                  <a:lnTo>
                    <a:pt x="832" y="2701"/>
                  </a:lnTo>
                  <a:lnTo>
                    <a:pt x="833" y="2701"/>
                  </a:lnTo>
                  <a:lnTo>
                    <a:pt x="832" y="2707"/>
                  </a:lnTo>
                  <a:lnTo>
                    <a:pt x="832" y="2709"/>
                  </a:lnTo>
                  <a:lnTo>
                    <a:pt x="833" y="2714"/>
                  </a:lnTo>
                  <a:lnTo>
                    <a:pt x="834" y="2714"/>
                  </a:lnTo>
                  <a:lnTo>
                    <a:pt x="833" y="2715"/>
                  </a:lnTo>
                  <a:lnTo>
                    <a:pt x="833" y="2716"/>
                  </a:lnTo>
                  <a:lnTo>
                    <a:pt x="833" y="2717"/>
                  </a:lnTo>
                  <a:lnTo>
                    <a:pt x="834" y="2716"/>
                  </a:lnTo>
                  <a:lnTo>
                    <a:pt x="835" y="2717"/>
                  </a:lnTo>
                  <a:lnTo>
                    <a:pt x="836" y="2723"/>
                  </a:lnTo>
                  <a:lnTo>
                    <a:pt x="836" y="2724"/>
                  </a:lnTo>
                  <a:lnTo>
                    <a:pt x="836" y="2725"/>
                  </a:lnTo>
                  <a:lnTo>
                    <a:pt x="836" y="2726"/>
                  </a:lnTo>
                  <a:lnTo>
                    <a:pt x="836" y="2728"/>
                  </a:lnTo>
                  <a:lnTo>
                    <a:pt x="837" y="2728"/>
                  </a:lnTo>
                  <a:lnTo>
                    <a:pt x="837" y="2733"/>
                  </a:lnTo>
                  <a:lnTo>
                    <a:pt x="800" y="2733"/>
                  </a:lnTo>
                  <a:close/>
                  <a:moveTo>
                    <a:pt x="858" y="2733"/>
                  </a:moveTo>
                  <a:lnTo>
                    <a:pt x="858" y="2732"/>
                  </a:lnTo>
                  <a:lnTo>
                    <a:pt x="858" y="2731"/>
                  </a:lnTo>
                  <a:lnTo>
                    <a:pt x="858" y="2729"/>
                  </a:lnTo>
                  <a:lnTo>
                    <a:pt x="858" y="2728"/>
                  </a:lnTo>
                  <a:lnTo>
                    <a:pt x="857" y="2725"/>
                  </a:lnTo>
                  <a:lnTo>
                    <a:pt x="858" y="2724"/>
                  </a:lnTo>
                  <a:lnTo>
                    <a:pt x="858" y="2721"/>
                  </a:lnTo>
                  <a:lnTo>
                    <a:pt x="858" y="2720"/>
                  </a:lnTo>
                  <a:lnTo>
                    <a:pt x="858" y="2718"/>
                  </a:lnTo>
                  <a:lnTo>
                    <a:pt x="858" y="2716"/>
                  </a:lnTo>
                  <a:lnTo>
                    <a:pt x="859" y="2715"/>
                  </a:lnTo>
                  <a:lnTo>
                    <a:pt x="859" y="2712"/>
                  </a:lnTo>
                  <a:lnTo>
                    <a:pt x="858" y="2711"/>
                  </a:lnTo>
                  <a:lnTo>
                    <a:pt x="859" y="2710"/>
                  </a:lnTo>
                  <a:lnTo>
                    <a:pt x="860" y="2711"/>
                  </a:lnTo>
                  <a:lnTo>
                    <a:pt x="861" y="2712"/>
                  </a:lnTo>
                  <a:lnTo>
                    <a:pt x="862" y="2712"/>
                  </a:lnTo>
                  <a:lnTo>
                    <a:pt x="867" y="2710"/>
                  </a:lnTo>
                  <a:lnTo>
                    <a:pt x="869" y="2709"/>
                  </a:lnTo>
                  <a:lnTo>
                    <a:pt x="870" y="2709"/>
                  </a:lnTo>
                  <a:lnTo>
                    <a:pt x="871" y="2708"/>
                  </a:lnTo>
                  <a:lnTo>
                    <a:pt x="871" y="2707"/>
                  </a:lnTo>
                  <a:lnTo>
                    <a:pt x="871" y="2706"/>
                  </a:lnTo>
                  <a:lnTo>
                    <a:pt x="871" y="2703"/>
                  </a:lnTo>
                  <a:lnTo>
                    <a:pt x="871" y="2702"/>
                  </a:lnTo>
                  <a:lnTo>
                    <a:pt x="870" y="2702"/>
                  </a:lnTo>
                  <a:lnTo>
                    <a:pt x="869" y="2703"/>
                  </a:lnTo>
                  <a:lnTo>
                    <a:pt x="868" y="2704"/>
                  </a:lnTo>
                  <a:lnTo>
                    <a:pt x="867" y="2706"/>
                  </a:lnTo>
                  <a:lnTo>
                    <a:pt x="867" y="2704"/>
                  </a:lnTo>
                  <a:lnTo>
                    <a:pt x="864" y="2704"/>
                  </a:lnTo>
                  <a:lnTo>
                    <a:pt x="863" y="2704"/>
                  </a:lnTo>
                  <a:lnTo>
                    <a:pt x="861" y="2704"/>
                  </a:lnTo>
                  <a:lnTo>
                    <a:pt x="862" y="2703"/>
                  </a:lnTo>
                  <a:lnTo>
                    <a:pt x="862" y="2702"/>
                  </a:lnTo>
                  <a:lnTo>
                    <a:pt x="861" y="2698"/>
                  </a:lnTo>
                  <a:lnTo>
                    <a:pt x="862" y="2698"/>
                  </a:lnTo>
                  <a:lnTo>
                    <a:pt x="863" y="2696"/>
                  </a:lnTo>
                  <a:lnTo>
                    <a:pt x="862" y="2694"/>
                  </a:lnTo>
                  <a:lnTo>
                    <a:pt x="866" y="2691"/>
                  </a:lnTo>
                  <a:lnTo>
                    <a:pt x="866" y="2689"/>
                  </a:lnTo>
                  <a:lnTo>
                    <a:pt x="866" y="2687"/>
                  </a:lnTo>
                  <a:lnTo>
                    <a:pt x="864" y="2686"/>
                  </a:lnTo>
                  <a:lnTo>
                    <a:pt x="863" y="2685"/>
                  </a:lnTo>
                  <a:lnTo>
                    <a:pt x="863" y="2684"/>
                  </a:lnTo>
                  <a:lnTo>
                    <a:pt x="863" y="2683"/>
                  </a:lnTo>
                  <a:lnTo>
                    <a:pt x="864" y="2682"/>
                  </a:lnTo>
                  <a:lnTo>
                    <a:pt x="866" y="2679"/>
                  </a:lnTo>
                  <a:lnTo>
                    <a:pt x="864" y="2678"/>
                  </a:lnTo>
                  <a:lnTo>
                    <a:pt x="866" y="2677"/>
                  </a:lnTo>
                  <a:lnTo>
                    <a:pt x="867" y="2676"/>
                  </a:lnTo>
                  <a:lnTo>
                    <a:pt x="868" y="2673"/>
                  </a:lnTo>
                  <a:lnTo>
                    <a:pt x="868" y="2670"/>
                  </a:lnTo>
                  <a:lnTo>
                    <a:pt x="868" y="2668"/>
                  </a:lnTo>
                  <a:lnTo>
                    <a:pt x="870" y="2667"/>
                  </a:lnTo>
                  <a:lnTo>
                    <a:pt x="870" y="2666"/>
                  </a:lnTo>
                  <a:lnTo>
                    <a:pt x="869" y="2666"/>
                  </a:lnTo>
                  <a:lnTo>
                    <a:pt x="869" y="2665"/>
                  </a:lnTo>
                  <a:lnTo>
                    <a:pt x="869" y="2666"/>
                  </a:lnTo>
                  <a:lnTo>
                    <a:pt x="868" y="2666"/>
                  </a:lnTo>
                  <a:lnTo>
                    <a:pt x="867" y="2665"/>
                  </a:lnTo>
                  <a:lnTo>
                    <a:pt x="867" y="2664"/>
                  </a:lnTo>
                  <a:lnTo>
                    <a:pt x="868" y="2662"/>
                  </a:lnTo>
                  <a:lnTo>
                    <a:pt x="869" y="2662"/>
                  </a:lnTo>
                  <a:lnTo>
                    <a:pt x="869" y="2661"/>
                  </a:lnTo>
                  <a:lnTo>
                    <a:pt x="868" y="2660"/>
                  </a:lnTo>
                  <a:lnTo>
                    <a:pt x="869" y="2658"/>
                  </a:lnTo>
                  <a:lnTo>
                    <a:pt x="869" y="2657"/>
                  </a:lnTo>
                  <a:lnTo>
                    <a:pt x="868" y="2657"/>
                  </a:lnTo>
                  <a:lnTo>
                    <a:pt x="868" y="2658"/>
                  </a:lnTo>
                  <a:lnTo>
                    <a:pt x="867" y="2658"/>
                  </a:lnTo>
                  <a:lnTo>
                    <a:pt x="867" y="2657"/>
                  </a:lnTo>
                  <a:lnTo>
                    <a:pt x="867" y="2656"/>
                  </a:lnTo>
                  <a:lnTo>
                    <a:pt x="869" y="2654"/>
                  </a:lnTo>
                  <a:lnTo>
                    <a:pt x="870" y="2654"/>
                  </a:lnTo>
                  <a:lnTo>
                    <a:pt x="870" y="2652"/>
                  </a:lnTo>
                  <a:lnTo>
                    <a:pt x="871" y="2652"/>
                  </a:lnTo>
                  <a:lnTo>
                    <a:pt x="874" y="2651"/>
                  </a:lnTo>
                  <a:lnTo>
                    <a:pt x="874" y="2649"/>
                  </a:lnTo>
                  <a:lnTo>
                    <a:pt x="872" y="2649"/>
                  </a:lnTo>
                  <a:lnTo>
                    <a:pt x="872" y="2645"/>
                  </a:lnTo>
                  <a:lnTo>
                    <a:pt x="874" y="2641"/>
                  </a:lnTo>
                  <a:lnTo>
                    <a:pt x="875" y="2637"/>
                  </a:lnTo>
                  <a:lnTo>
                    <a:pt x="875" y="2636"/>
                  </a:lnTo>
                  <a:lnTo>
                    <a:pt x="875" y="2635"/>
                  </a:lnTo>
                  <a:lnTo>
                    <a:pt x="876" y="2634"/>
                  </a:lnTo>
                  <a:lnTo>
                    <a:pt x="876" y="2633"/>
                  </a:lnTo>
                  <a:lnTo>
                    <a:pt x="876" y="2632"/>
                  </a:lnTo>
                  <a:lnTo>
                    <a:pt x="876" y="2631"/>
                  </a:lnTo>
                  <a:lnTo>
                    <a:pt x="875" y="2631"/>
                  </a:lnTo>
                  <a:lnTo>
                    <a:pt x="877" y="2626"/>
                  </a:lnTo>
                  <a:lnTo>
                    <a:pt x="876" y="2626"/>
                  </a:lnTo>
                  <a:lnTo>
                    <a:pt x="877" y="2626"/>
                  </a:lnTo>
                  <a:lnTo>
                    <a:pt x="876" y="2625"/>
                  </a:lnTo>
                  <a:lnTo>
                    <a:pt x="877" y="2625"/>
                  </a:lnTo>
                  <a:lnTo>
                    <a:pt x="877" y="2624"/>
                  </a:lnTo>
                  <a:lnTo>
                    <a:pt x="877" y="2622"/>
                  </a:lnTo>
                  <a:lnTo>
                    <a:pt x="878" y="2623"/>
                  </a:lnTo>
                  <a:lnTo>
                    <a:pt x="878" y="2622"/>
                  </a:lnTo>
                  <a:lnTo>
                    <a:pt x="878" y="2620"/>
                  </a:lnTo>
                  <a:lnTo>
                    <a:pt x="879" y="2620"/>
                  </a:lnTo>
                  <a:lnTo>
                    <a:pt x="880" y="2619"/>
                  </a:lnTo>
                  <a:lnTo>
                    <a:pt x="881" y="2618"/>
                  </a:lnTo>
                  <a:lnTo>
                    <a:pt x="883" y="2617"/>
                  </a:lnTo>
                  <a:lnTo>
                    <a:pt x="884" y="2616"/>
                  </a:lnTo>
                  <a:lnTo>
                    <a:pt x="884" y="2615"/>
                  </a:lnTo>
                  <a:lnTo>
                    <a:pt x="885" y="2612"/>
                  </a:lnTo>
                  <a:lnTo>
                    <a:pt x="885" y="2611"/>
                  </a:lnTo>
                  <a:lnTo>
                    <a:pt x="886" y="2610"/>
                  </a:lnTo>
                  <a:lnTo>
                    <a:pt x="887" y="2609"/>
                  </a:lnTo>
                  <a:lnTo>
                    <a:pt x="887" y="2608"/>
                  </a:lnTo>
                  <a:lnTo>
                    <a:pt x="887" y="2607"/>
                  </a:lnTo>
                  <a:lnTo>
                    <a:pt x="888" y="2606"/>
                  </a:lnTo>
                  <a:lnTo>
                    <a:pt x="889" y="2604"/>
                  </a:lnTo>
                  <a:lnTo>
                    <a:pt x="889" y="2603"/>
                  </a:lnTo>
                  <a:lnTo>
                    <a:pt x="889" y="2602"/>
                  </a:lnTo>
                  <a:lnTo>
                    <a:pt x="890" y="2602"/>
                  </a:lnTo>
                  <a:lnTo>
                    <a:pt x="889" y="2601"/>
                  </a:lnTo>
                  <a:lnTo>
                    <a:pt x="890" y="2601"/>
                  </a:lnTo>
                  <a:lnTo>
                    <a:pt x="892" y="2601"/>
                  </a:lnTo>
                  <a:lnTo>
                    <a:pt x="892" y="2600"/>
                  </a:lnTo>
                  <a:lnTo>
                    <a:pt x="893" y="2600"/>
                  </a:lnTo>
                  <a:lnTo>
                    <a:pt x="895" y="2601"/>
                  </a:lnTo>
                  <a:lnTo>
                    <a:pt x="898" y="2601"/>
                  </a:lnTo>
                  <a:lnTo>
                    <a:pt x="900" y="2601"/>
                  </a:lnTo>
                  <a:lnTo>
                    <a:pt x="900" y="2599"/>
                  </a:lnTo>
                  <a:lnTo>
                    <a:pt x="901" y="2599"/>
                  </a:lnTo>
                  <a:lnTo>
                    <a:pt x="902" y="2599"/>
                  </a:lnTo>
                  <a:lnTo>
                    <a:pt x="903" y="2599"/>
                  </a:lnTo>
                  <a:lnTo>
                    <a:pt x="904" y="2599"/>
                  </a:lnTo>
                  <a:lnTo>
                    <a:pt x="906" y="2599"/>
                  </a:lnTo>
                  <a:lnTo>
                    <a:pt x="906" y="2598"/>
                  </a:lnTo>
                  <a:lnTo>
                    <a:pt x="907" y="2595"/>
                  </a:lnTo>
                  <a:lnTo>
                    <a:pt x="909" y="2595"/>
                  </a:lnTo>
                  <a:lnTo>
                    <a:pt x="910" y="2597"/>
                  </a:lnTo>
                  <a:lnTo>
                    <a:pt x="910" y="2598"/>
                  </a:lnTo>
                  <a:lnTo>
                    <a:pt x="911" y="2598"/>
                  </a:lnTo>
                  <a:lnTo>
                    <a:pt x="913" y="2598"/>
                  </a:lnTo>
                  <a:lnTo>
                    <a:pt x="915" y="2599"/>
                  </a:lnTo>
                  <a:lnTo>
                    <a:pt x="921" y="2600"/>
                  </a:lnTo>
                  <a:lnTo>
                    <a:pt x="922" y="2601"/>
                  </a:lnTo>
                  <a:lnTo>
                    <a:pt x="922" y="2603"/>
                  </a:lnTo>
                  <a:lnTo>
                    <a:pt x="923" y="2604"/>
                  </a:lnTo>
                  <a:lnTo>
                    <a:pt x="926" y="2604"/>
                  </a:lnTo>
                  <a:lnTo>
                    <a:pt x="926" y="2606"/>
                  </a:lnTo>
                  <a:lnTo>
                    <a:pt x="927" y="2607"/>
                  </a:lnTo>
                  <a:lnTo>
                    <a:pt x="928" y="2607"/>
                  </a:lnTo>
                  <a:lnTo>
                    <a:pt x="929" y="2607"/>
                  </a:lnTo>
                  <a:lnTo>
                    <a:pt x="930" y="2607"/>
                  </a:lnTo>
                  <a:lnTo>
                    <a:pt x="931" y="2607"/>
                  </a:lnTo>
                  <a:lnTo>
                    <a:pt x="931" y="2604"/>
                  </a:lnTo>
                  <a:lnTo>
                    <a:pt x="932" y="2604"/>
                  </a:lnTo>
                  <a:lnTo>
                    <a:pt x="931" y="2603"/>
                  </a:lnTo>
                  <a:lnTo>
                    <a:pt x="931" y="2602"/>
                  </a:lnTo>
                  <a:lnTo>
                    <a:pt x="932" y="2601"/>
                  </a:lnTo>
                  <a:lnTo>
                    <a:pt x="931" y="2600"/>
                  </a:lnTo>
                  <a:lnTo>
                    <a:pt x="931" y="2598"/>
                  </a:lnTo>
                  <a:lnTo>
                    <a:pt x="931" y="2597"/>
                  </a:lnTo>
                  <a:lnTo>
                    <a:pt x="931" y="2594"/>
                  </a:lnTo>
                  <a:lnTo>
                    <a:pt x="931" y="2593"/>
                  </a:lnTo>
                  <a:lnTo>
                    <a:pt x="930" y="2592"/>
                  </a:lnTo>
                  <a:lnTo>
                    <a:pt x="929" y="2591"/>
                  </a:lnTo>
                  <a:lnTo>
                    <a:pt x="930" y="2590"/>
                  </a:lnTo>
                  <a:lnTo>
                    <a:pt x="931" y="2591"/>
                  </a:lnTo>
                  <a:lnTo>
                    <a:pt x="932" y="2592"/>
                  </a:lnTo>
                  <a:lnTo>
                    <a:pt x="933" y="2593"/>
                  </a:lnTo>
                  <a:lnTo>
                    <a:pt x="933" y="2594"/>
                  </a:lnTo>
                  <a:lnTo>
                    <a:pt x="935" y="2593"/>
                  </a:lnTo>
                  <a:lnTo>
                    <a:pt x="936" y="2593"/>
                  </a:lnTo>
                  <a:lnTo>
                    <a:pt x="936" y="2592"/>
                  </a:lnTo>
                  <a:lnTo>
                    <a:pt x="937" y="2592"/>
                  </a:lnTo>
                  <a:lnTo>
                    <a:pt x="938" y="2591"/>
                  </a:lnTo>
                  <a:lnTo>
                    <a:pt x="939" y="2589"/>
                  </a:lnTo>
                  <a:lnTo>
                    <a:pt x="940" y="2587"/>
                  </a:lnTo>
                  <a:lnTo>
                    <a:pt x="940" y="2586"/>
                  </a:lnTo>
                  <a:lnTo>
                    <a:pt x="939" y="2585"/>
                  </a:lnTo>
                  <a:lnTo>
                    <a:pt x="938" y="2585"/>
                  </a:lnTo>
                  <a:lnTo>
                    <a:pt x="937" y="2585"/>
                  </a:lnTo>
                  <a:lnTo>
                    <a:pt x="936" y="2585"/>
                  </a:lnTo>
                  <a:lnTo>
                    <a:pt x="936" y="2584"/>
                  </a:lnTo>
                  <a:lnTo>
                    <a:pt x="937" y="2583"/>
                  </a:lnTo>
                  <a:lnTo>
                    <a:pt x="937" y="2581"/>
                  </a:lnTo>
                  <a:lnTo>
                    <a:pt x="939" y="2578"/>
                  </a:lnTo>
                  <a:lnTo>
                    <a:pt x="940" y="2577"/>
                  </a:lnTo>
                  <a:lnTo>
                    <a:pt x="940" y="2576"/>
                  </a:lnTo>
                  <a:lnTo>
                    <a:pt x="941" y="2575"/>
                  </a:lnTo>
                  <a:lnTo>
                    <a:pt x="941" y="2574"/>
                  </a:lnTo>
                  <a:lnTo>
                    <a:pt x="941" y="2572"/>
                  </a:lnTo>
                  <a:lnTo>
                    <a:pt x="940" y="2569"/>
                  </a:lnTo>
                  <a:lnTo>
                    <a:pt x="939" y="2569"/>
                  </a:lnTo>
                  <a:lnTo>
                    <a:pt x="939" y="2567"/>
                  </a:lnTo>
                  <a:lnTo>
                    <a:pt x="939" y="2566"/>
                  </a:lnTo>
                  <a:lnTo>
                    <a:pt x="940" y="2565"/>
                  </a:lnTo>
                  <a:lnTo>
                    <a:pt x="940" y="2564"/>
                  </a:lnTo>
                  <a:lnTo>
                    <a:pt x="941" y="2564"/>
                  </a:lnTo>
                  <a:lnTo>
                    <a:pt x="943" y="2562"/>
                  </a:lnTo>
                  <a:lnTo>
                    <a:pt x="945" y="2560"/>
                  </a:lnTo>
                  <a:lnTo>
                    <a:pt x="946" y="2559"/>
                  </a:lnTo>
                  <a:lnTo>
                    <a:pt x="946" y="2558"/>
                  </a:lnTo>
                  <a:lnTo>
                    <a:pt x="947" y="2557"/>
                  </a:lnTo>
                  <a:lnTo>
                    <a:pt x="948" y="2557"/>
                  </a:lnTo>
                  <a:lnTo>
                    <a:pt x="949" y="2557"/>
                  </a:lnTo>
                  <a:lnTo>
                    <a:pt x="950" y="2557"/>
                  </a:lnTo>
                  <a:lnTo>
                    <a:pt x="952" y="2556"/>
                  </a:lnTo>
                  <a:lnTo>
                    <a:pt x="953" y="2555"/>
                  </a:lnTo>
                  <a:lnTo>
                    <a:pt x="955" y="2555"/>
                  </a:lnTo>
                  <a:lnTo>
                    <a:pt x="956" y="2555"/>
                  </a:lnTo>
                  <a:lnTo>
                    <a:pt x="956" y="2553"/>
                  </a:lnTo>
                  <a:lnTo>
                    <a:pt x="957" y="2553"/>
                  </a:lnTo>
                  <a:lnTo>
                    <a:pt x="958" y="2553"/>
                  </a:lnTo>
                  <a:lnTo>
                    <a:pt x="959" y="2553"/>
                  </a:lnTo>
                  <a:lnTo>
                    <a:pt x="959" y="2555"/>
                  </a:lnTo>
                  <a:lnTo>
                    <a:pt x="961" y="2555"/>
                  </a:lnTo>
                  <a:lnTo>
                    <a:pt x="962" y="2556"/>
                  </a:lnTo>
                  <a:lnTo>
                    <a:pt x="962" y="2557"/>
                  </a:lnTo>
                  <a:lnTo>
                    <a:pt x="963" y="2557"/>
                  </a:lnTo>
                  <a:lnTo>
                    <a:pt x="964" y="2558"/>
                  </a:lnTo>
                  <a:lnTo>
                    <a:pt x="965" y="2559"/>
                  </a:lnTo>
                  <a:lnTo>
                    <a:pt x="966" y="2559"/>
                  </a:lnTo>
                  <a:lnTo>
                    <a:pt x="967" y="2560"/>
                  </a:lnTo>
                  <a:lnTo>
                    <a:pt x="967" y="2561"/>
                  </a:lnTo>
                  <a:lnTo>
                    <a:pt x="969" y="2561"/>
                  </a:lnTo>
                  <a:lnTo>
                    <a:pt x="970" y="2562"/>
                  </a:lnTo>
                  <a:lnTo>
                    <a:pt x="971" y="2562"/>
                  </a:lnTo>
                  <a:lnTo>
                    <a:pt x="972" y="2562"/>
                  </a:lnTo>
                  <a:lnTo>
                    <a:pt x="973" y="2564"/>
                  </a:lnTo>
                  <a:lnTo>
                    <a:pt x="974" y="2562"/>
                  </a:lnTo>
                  <a:lnTo>
                    <a:pt x="975" y="2562"/>
                  </a:lnTo>
                  <a:lnTo>
                    <a:pt x="975" y="2561"/>
                  </a:lnTo>
                  <a:lnTo>
                    <a:pt x="976" y="2561"/>
                  </a:lnTo>
                  <a:lnTo>
                    <a:pt x="978" y="2561"/>
                  </a:lnTo>
                  <a:lnTo>
                    <a:pt x="979" y="2561"/>
                  </a:lnTo>
                  <a:lnTo>
                    <a:pt x="980" y="2561"/>
                  </a:lnTo>
                  <a:lnTo>
                    <a:pt x="982" y="2559"/>
                  </a:lnTo>
                  <a:lnTo>
                    <a:pt x="983" y="2559"/>
                  </a:lnTo>
                  <a:lnTo>
                    <a:pt x="984" y="2559"/>
                  </a:lnTo>
                  <a:lnTo>
                    <a:pt x="987" y="2559"/>
                  </a:lnTo>
                  <a:lnTo>
                    <a:pt x="988" y="2559"/>
                  </a:lnTo>
                  <a:lnTo>
                    <a:pt x="988" y="2560"/>
                  </a:lnTo>
                  <a:lnTo>
                    <a:pt x="988" y="2561"/>
                  </a:lnTo>
                  <a:lnTo>
                    <a:pt x="988" y="2564"/>
                  </a:lnTo>
                  <a:lnTo>
                    <a:pt x="989" y="2564"/>
                  </a:lnTo>
                  <a:lnTo>
                    <a:pt x="989" y="2565"/>
                  </a:lnTo>
                  <a:lnTo>
                    <a:pt x="989" y="2566"/>
                  </a:lnTo>
                  <a:lnTo>
                    <a:pt x="989" y="2567"/>
                  </a:lnTo>
                  <a:lnTo>
                    <a:pt x="989" y="2568"/>
                  </a:lnTo>
                  <a:lnTo>
                    <a:pt x="990" y="2570"/>
                  </a:lnTo>
                  <a:lnTo>
                    <a:pt x="990" y="2572"/>
                  </a:lnTo>
                  <a:lnTo>
                    <a:pt x="991" y="2573"/>
                  </a:lnTo>
                  <a:lnTo>
                    <a:pt x="992" y="2574"/>
                  </a:lnTo>
                  <a:lnTo>
                    <a:pt x="993" y="2576"/>
                  </a:lnTo>
                  <a:lnTo>
                    <a:pt x="992" y="2576"/>
                  </a:lnTo>
                  <a:lnTo>
                    <a:pt x="992" y="2577"/>
                  </a:lnTo>
                  <a:lnTo>
                    <a:pt x="993" y="2578"/>
                  </a:lnTo>
                  <a:lnTo>
                    <a:pt x="993" y="2579"/>
                  </a:lnTo>
                  <a:lnTo>
                    <a:pt x="993" y="2581"/>
                  </a:lnTo>
                  <a:lnTo>
                    <a:pt x="995" y="2581"/>
                  </a:lnTo>
                  <a:lnTo>
                    <a:pt x="995" y="2582"/>
                  </a:lnTo>
                  <a:lnTo>
                    <a:pt x="993" y="2582"/>
                  </a:lnTo>
                  <a:lnTo>
                    <a:pt x="992" y="2582"/>
                  </a:lnTo>
                  <a:lnTo>
                    <a:pt x="991" y="2582"/>
                  </a:lnTo>
                  <a:lnTo>
                    <a:pt x="990" y="2582"/>
                  </a:lnTo>
                  <a:lnTo>
                    <a:pt x="989" y="2582"/>
                  </a:lnTo>
                  <a:lnTo>
                    <a:pt x="988" y="2582"/>
                  </a:lnTo>
                  <a:lnTo>
                    <a:pt x="988" y="2583"/>
                  </a:lnTo>
                  <a:lnTo>
                    <a:pt x="987" y="2583"/>
                  </a:lnTo>
                  <a:lnTo>
                    <a:pt x="988" y="2584"/>
                  </a:lnTo>
                  <a:lnTo>
                    <a:pt x="988" y="2585"/>
                  </a:lnTo>
                  <a:lnTo>
                    <a:pt x="988" y="2587"/>
                  </a:lnTo>
                  <a:lnTo>
                    <a:pt x="988" y="2590"/>
                  </a:lnTo>
                  <a:lnTo>
                    <a:pt x="988" y="2591"/>
                  </a:lnTo>
                  <a:lnTo>
                    <a:pt x="988" y="2592"/>
                  </a:lnTo>
                  <a:lnTo>
                    <a:pt x="989" y="2594"/>
                  </a:lnTo>
                  <a:lnTo>
                    <a:pt x="990" y="2597"/>
                  </a:lnTo>
                  <a:lnTo>
                    <a:pt x="991" y="2598"/>
                  </a:lnTo>
                  <a:lnTo>
                    <a:pt x="992" y="2599"/>
                  </a:lnTo>
                  <a:lnTo>
                    <a:pt x="993" y="2599"/>
                  </a:lnTo>
                  <a:lnTo>
                    <a:pt x="995" y="2598"/>
                  </a:lnTo>
                  <a:lnTo>
                    <a:pt x="996" y="2599"/>
                  </a:lnTo>
                  <a:lnTo>
                    <a:pt x="997" y="2599"/>
                  </a:lnTo>
                  <a:lnTo>
                    <a:pt x="998" y="2599"/>
                  </a:lnTo>
                  <a:lnTo>
                    <a:pt x="999" y="2600"/>
                  </a:lnTo>
                  <a:lnTo>
                    <a:pt x="1000" y="2601"/>
                  </a:lnTo>
                  <a:lnTo>
                    <a:pt x="1000" y="2602"/>
                  </a:lnTo>
                  <a:lnTo>
                    <a:pt x="1001" y="2602"/>
                  </a:lnTo>
                  <a:lnTo>
                    <a:pt x="1001" y="2603"/>
                  </a:lnTo>
                  <a:lnTo>
                    <a:pt x="1001" y="2604"/>
                  </a:lnTo>
                  <a:lnTo>
                    <a:pt x="1001" y="2606"/>
                  </a:lnTo>
                  <a:lnTo>
                    <a:pt x="1001" y="2607"/>
                  </a:lnTo>
                  <a:lnTo>
                    <a:pt x="1000" y="2607"/>
                  </a:lnTo>
                  <a:lnTo>
                    <a:pt x="1000" y="2609"/>
                  </a:lnTo>
                  <a:lnTo>
                    <a:pt x="999" y="2612"/>
                  </a:lnTo>
                  <a:lnTo>
                    <a:pt x="999" y="2614"/>
                  </a:lnTo>
                  <a:lnTo>
                    <a:pt x="999" y="2615"/>
                  </a:lnTo>
                  <a:lnTo>
                    <a:pt x="1000" y="2616"/>
                  </a:lnTo>
                  <a:lnTo>
                    <a:pt x="1000" y="2619"/>
                  </a:lnTo>
                  <a:lnTo>
                    <a:pt x="1001" y="2620"/>
                  </a:lnTo>
                  <a:lnTo>
                    <a:pt x="1001" y="2622"/>
                  </a:lnTo>
                  <a:lnTo>
                    <a:pt x="1002" y="2622"/>
                  </a:lnTo>
                  <a:lnTo>
                    <a:pt x="1004" y="2623"/>
                  </a:lnTo>
                  <a:lnTo>
                    <a:pt x="1005" y="2623"/>
                  </a:lnTo>
                  <a:lnTo>
                    <a:pt x="1005" y="2624"/>
                  </a:lnTo>
                  <a:lnTo>
                    <a:pt x="1005" y="2625"/>
                  </a:lnTo>
                  <a:lnTo>
                    <a:pt x="1004" y="2626"/>
                  </a:lnTo>
                  <a:lnTo>
                    <a:pt x="1002" y="2626"/>
                  </a:lnTo>
                  <a:lnTo>
                    <a:pt x="1002" y="2627"/>
                  </a:lnTo>
                  <a:lnTo>
                    <a:pt x="1001" y="2629"/>
                  </a:lnTo>
                  <a:lnTo>
                    <a:pt x="1001" y="2632"/>
                  </a:lnTo>
                  <a:lnTo>
                    <a:pt x="1002" y="2633"/>
                  </a:lnTo>
                  <a:lnTo>
                    <a:pt x="1002" y="2634"/>
                  </a:lnTo>
                  <a:lnTo>
                    <a:pt x="1004" y="2635"/>
                  </a:lnTo>
                  <a:lnTo>
                    <a:pt x="1005" y="2637"/>
                  </a:lnTo>
                  <a:lnTo>
                    <a:pt x="1007" y="2643"/>
                  </a:lnTo>
                  <a:lnTo>
                    <a:pt x="1007" y="2644"/>
                  </a:lnTo>
                  <a:lnTo>
                    <a:pt x="1007" y="2645"/>
                  </a:lnTo>
                  <a:lnTo>
                    <a:pt x="1007" y="2648"/>
                  </a:lnTo>
                  <a:lnTo>
                    <a:pt x="1006" y="2649"/>
                  </a:lnTo>
                  <a:lnTo>
                    <a:pt x="1005" y="2649"/>
                  </a:lnTo>
                  <a:lnTo>
                    <a:pt x="1005" y="2650"/>
                  </a:lnTo>
                  <a:lnTo>
                    <a:pt x="1004" y="2650"/>
                  </a:lnTo>
                  <a:lnTo>
                    <a:pt x="1002" y="2650"/>
                  </a:lnTo>
                  <a:lnTo>
                    <a:pt x="1002" y="2651"/>
                  </a:lnTo>
                  <a:lnTo>
                    <a:pt x="1002" y="2652"/>
                  </a:lnTo>
                  <a:lnTo>
                    <a:pt x="1002" y="2654"/>
                  </a:lnTo>
                  <a:lnTo>
                    <a:pt x="1002" y="2656"/>
                  </a:lnTo>
                  <a:lnTo>
                    <a:pt x="1002" y="2657"/>
                  </a:lnTo>
                  <a:lnTo>
                    <a:pt x="1002" y="2658"/>
                  </a:lnTo>
                  <a:lnTo>
                    <a:pt x="1002" y="2659"/>
                  </a:lnTo>
                  <a:lnTo>
                    <a:pt x="1004" y="2660"/>
                  </a:lnTo>
                  <a:lnTo>
                    <a:pt x="1004" y="2661"/>
                  </a:lnTo>
                  <a:lnTo>
                    <a:pt x="1004" y="2662"/>
                  </a:lnTo>
                  <a:lnTo>
                    <a:pt x="1005" y="2664"/>
                  </a:lnTo>
                  <a:lnTo>
                    <a:pt x="1005" y="2662"/>
                  </a:lnTo>
                  <a:lnTo>
                    <a:pt x="1006" y="2662"/>
                  </a:lnTo>
                  <a:lnTo>
                    <a:pt x="1007" y="2661"/>
                  </a:lnTo>
                  <a:lnTo>
                    <a:pt x="1007" y="2662"/>
                  </a:lnTo>
                  <a:lnTo>
                    <a:pt x="1008" y="2662"/>
                  </a:lnTo>
                  <a:lnTo>
                    <a:pt x="1009" y="2661"/>
                  </a:lnTo>
                  <a:lnTo>
                    <a:pt x="1008" y="2660"/>
                  </a:lnTo>
                  <a:lnTo>
                    <a:pt x="1008" y="2659"/>
                  </a:lnTo>
                  <a:lnTo>
                    <a:pt x="1009" y="2658"/>
                  </a:lnTo>
                  <a:lnTo>
                    <a:pt x="1009" y="2657"/>
                  </a:lnTo>
                  <a:lnTo>
                    <a:pt x="1010" y="2657"/>
                  </a:lnTo>
                  <a:lnTo>
                    <a:pt x="1012" y="2657"/>
                  </a:lnTo>
                  <a:lnTo>
                    <a:pt x="1013" y="2657"/>
                  </a:lnTo>
                  <a:lnTo>
                    <a:pt x="1013" y="2656"/>
                  </a:lnTo>
                  <a:lnTo>
                    <a:pt x="1013" y="2654"/>
                  </a:lnTo>
                  <a:lnTo>
                    <a:pt x="1013" y="2653"/>
                  </a:lnTo>
                  <a:lnTo>
                    <a:pt x="1014" y="2652"/>
                  </a:lnTo>
                  <a:lnTo>
                    <a:pt x="1015" y="2652"/>
                  </a:lnTo>
                  <a:lnTo>
                    <a:pt x="1015" y="2651"/>
                  </a:lnTo>
                  <a:lnTo>
                    <a:pt x="1015" y="2650"/>
                  </a:lnTo>
                  <a:lnTo>
                    <a:pt x="1016" y="2650"/>
                  </a:lnTo>
                  <a:lnTo>
                    <a:pt x="1015" y="2650"/>
                  </a:lnTo>
                  <a:lnTo>
                    <a:pt x="1015" y="2649"/>
                  </a:lnTo>
                  <a:lnTo>
                    <a:pt x="1016" y="2649"/>
                  </a:lnTo>
                  <a:lnTo>
                    <a:pt x="1016" y="2648"/>
                  </a:lnTo>
                  <a:lnTo>
                    <a:pt x="1016" y="2647"/>
                  </a:lnTo>
                  <a:lnTo>
                    <a:pt x="1017" y="2647"/>
                  </a:lnTo>
                  <a:lnTo>
                    <a:pt x="1016" y="2645"/>
                  </a:lnTo>
                  <a:lnTo>
                    <a:pt x="1016" y="2644"/>
                  </a:lnTo>
                  <a:lnTo>
                    <a:pt x="1017" y="2644"/>
                  </a:lnTo>
                  <a:lnTo>
                    <a:pt x="1017" y="2643"/>
                  </a:lnTo>
                  <a:lnTo>
                    <a:pt x="1018" y="2642"/>
                  </a:lnTo>
                  <a:lnTo>
                    <a:pt x="1019" y="2642"/>
                  </a:lnTo>
                  <a:lnTo>
                    <a:pt x="1021" y="2642"/>
                  </a:lnTo>
                  <a:lnTo>
                    <a:pt x="1022" y="2643"/>
                  </a:lnTo>
                  <a:lnTo>
                    <a:pt x="1023" y="2643"/>
                  </a:lnTo>
                  <a:lnTo>
                    <a:pt x="1024" y="2643"/>
                  </a:lnTo>
                  <a:lnTo>
                    <a:pt x="1025" y="2642"/>
                  </a:lnTo>
                  <a:lnTo>
                    <a:pt x="1027" y="2642"/>
                  </a:lnTo>
                  <a:lnTo>
                    <a:pt x="1028" y="2641"/>
                  </a:lnTo>
                  <a:lnTo>
                    <a:pt x="1028" y="2640"/>
                  </a:lnTo>
                  <a:lnTo>
                    <a:pt x="1030" y="2639"/>
                  </a:lnTo>
                  <a:lnTo>
                    <a:pt x="1030" y="2637"/>
                  </a:lnTo>
                  <a:lnTo>
                    <a:pt x="1031" y="2636"/>
                  </a:lnTo>
                  <a:lnTo>
                    <a:pt x="1032" y="2636"/>
                  </a:lnTo>
                  <a:lnTo>
                    <a:pt x="1033" y="2636"/>
                  </a:lnTo>
                  <a:lnTo>
                    <a:pt x="1034" y="2637"/>
                  </a:lnTo>
                  <a:lnTo>
                    <a:pt x="1035" y="2637"/>
                  </a:lnTo>
                  <a:lnTo>
                    <a:pt x="1036" y="2640"/>
                  </a:lnTo>
                  <a:lnTo>
                    <a:pt x="1038" y="2642"/>
                  </a:lnTo>
                  <a:lnTo>
                    <a:pt x="1039" y="2643"/>
                  </a:lnTo>
                  <a:lnTo>
                    <a:pt x="1041" y="2647"/>
                  </a:lnTo>
                  <a:lnTo>
                    <a:pt x="1043" y="2649"/>
                  </a:lnTo>
                  <a:lnTo>
                    <a:pt x="1045" y="2649"/>
                  </a:lnTo>
                  <a:lnTo>
                    <a:pt x="1047" y="2649"/>
                  </a:lnTo>
                  <a:lnTo>
                    <a:pt x="1047" y="2650"/>
                  </a:lnTo>
                  <a:lnTo>
                    <a:pt x="1047" y="2651"/>
                  </a:lnTo>
                  <a:lnTo>
                    <a:pt x="1048" y="2652"/>
                  </a:lnTo>
                  <a:lnTo>
                    <a:pt x="1048" y="2654"/>
                  </a:lnTo>
                  <a:lnTo>
                    <a:pt x="1049" y="2654"/>
                  </a:lnTo>
                  <a:lnTo>
                    <a:pt x="1050" y="2654"/>
                  </a:lnTo>
                  <a:lnTo>
                    <a:pt x="1051" y="2654"/>
                  </a:lnTo>
                  <a:lnTo>
                    <a:pt x="1051" y="2656"/>
                  </a:lnTo>
                  <a:lnTo>
                    <a:pt x="1051" y="2657"/>
                  </a:lnTo>
                  <a:lnTo>
                    <a:pt x="1052" y="2658"/>
                  </a:lnTo>
                  <a:lnTo>
                    <a:pt x="1052" y="2659"/>
                  </a:lnTo>
                  <a:lnTo>
                    <a:pt x="1052" y="2660"/>
                  </a:lnTo>
                  <a:lnTo>
                    <a:pt x="1052" y="2661"/>
                  </a:lnTo>
                  <a:lnTo>
                    <a:pt x="1053" y="2664"/>
                  </a:lnTo>
                  <a:lnTo>
                    <a:pt x="1055" y="2665"/>
                  </a:lnTo>
                  <a:lnTo>
                    <a:pt x="1055" y="2666"/>
                  </a:lnTo>
                  <a:lnTo>
                    <a:pt x="1055" y="2668"/>
                  </a:lnTo>
                  <a:lnTo>
                    <a:pt x="1053" y="2669"/>
                  </a:lnTo>
                  <a:lnTo>
                    <a:pt x="1052" y="2670"/>
                  </a:lnTo>
                  <a:lnTo>
                    <a:pt x="1051" y="2671"/>
                  </a:lnTo>
                  <a:lnTo>
                    <a:pt x="1051" y="2673"/>
                  </a:lnTo>
                  <a:lnTo>
                    <a:pt x="1051" y="2674"/>
                  </a:lnTo>
                  <a:lnTo>
                    <a:pt x="1051" y="2677"/>
                  </a:lnTo>
                  <a:lnTo>
                    <a:pt x="1052" y="2678"/>
                  </a:lnTo>
                  <a:lnTo>
                    <a:pt x="1052" y="2679"/>
                  </a:lnTo>
                  <a:lnTo>
                    <a:pt x="1053" y="2679"/>
                  </a:lnTo>
                  <a:lnTo>
                    <a:pt x="1053" y="2681"/>
                  </a:lnTo>
                  <a:lnTo>
                    <a:pt x="1053" y="2682"/>
                  </a:lnTo>
                  <a:lnTo>
                    <a:pt x="1052" y="2682"/>
                  </a:lnTo>
                  <a:lnTo>
                    <a:pt x="1051" y="2682"/>
                  </a:lnTo>
                  <a:lnTo>
                    <a:pt x="1050" y="2682"/>
                  </a:lnTo>
                  <a:lnTo>
                    <a:pt x="1049" y="2682"/>
                  </a:lnTo>
                  <a:lnTo>
                    <a:pt x="1049" y="2683"/>
                  </a:lnTo>
                  <a:lnTo>
                    <a:pt x="1049" y="2682"/>
                  </a:lnTo>
                  <a:lnTo>
                    <a:pt x="1048" y="2681"/>
                  </a:lnTo>
                  <a:lnTo>
                    <a:pt x="1049" y="2679"/>
                  </a:lnTo>
                  <a:lnTo>
                    <a:pt x="1049" y="2677"/>
                  </a:lnTo>
                  <a:lnTo>
                    <a:pt x="1049" y="2676"/>
                  </a:lnTo>
                  <a:lnTo>
                    <a:pt x="1049" y="2674"/>
                  </a:lnTo>
                  <a:lnTo>
                    <a:pt x="1049" y="2673"/>
                  </a:lnTo>
                  <a:lnTo>
                    <a:pt x="1047" y="2671"/>
                  </a:lnTo>
                  <a:lnTo>
                    <a:pt x="1045" y="2670"/>
                  </a:lnTo>
                  <a:lnTo>
                    <a:pt x="1045" y="2671"/>
                  </a:lnTo>
                  <a:lnTo>
                    <a:pt x="1044" y="2671"/>
                  </a:lnTo>
                  <a:lnTo>
                    <a:pt x="1044" y="2673"/>
                  </a:lnTo>
                  <a:lnTo>
                    <a:pt x="1043" y="2673"/>
                  </a:lnTo>
                  <a:lnTo>
                    <a:pt x="1042" y="2673"/>
                  </a:lnTo>
                  <a:lnTo>
                    <a:pt x="1041" y="2674"/>
                  </a:lnTo>
                  <a:lnTo>
                    <a:pt x="1041" y="2675"/>
                  </a:lnTo>
                  <a:lnTo>
                    <a:pt x="1040" y="2676"/>
                  </a:lnTo>
                  <a:lnTo>
                    <a:pt x="1039" y="2676"/>
                  </a:lnTo>
                  <a:lnTo>
                    <a:pt x="1039" y="2678"/>
                  </a:lnTo>
                  <a:lnTo>
                    <a:pt x="1039" y="2679"/>
                  </a:lnTo>
                  <a:lnTo>
                    <a:pt x="1038" y="2681"/>
                  </a:lnTo>
                  <a:lnTo>
                    <a:pt x="1036" y="2681"/>
                  </a:lnTo>
                  <a:lnTo>
                    <a:pt x="1038" y="2682"/>
                  </a:lnTo>
                  <a:lnTo>
                    <a:pt x="1039" y="2682"/>
                  </a:lnTo>
                  <a:lnTo>
                    <a:pt x="1038" y="2683"/>
                  </a:lnTo>
                  <a:lnTo>
                    <a:pt x="1036" y="2683"/>
                  </a:lnTo>
                  <a:lnTo>
                    <a:pt x="1036" y="2684"/>
                  </a:lnTo>
                  <a:lnTo>
                    <a:pt x="1035" y="2684"/>
                  </a:lnTo>
                  <a:lnTo>
                    <a:pt x="1034" y="2684"/>
                  </a:lnTo>
                  <a:lnTo>
                    <a:pt x="1034" y="2685"/>
                  </a:lnTo>
                  <a:lnTo>
                    <a:pt x="1034" y="2686"/>
                  </a:lnTo>
                  <a:lnTo>
                    <a:pt x="1034" y="2687"/>
                  </a:lnTo>
                  <a:lnTo>
                    <a:pt x="1033" y="2687"/>
                  </a:lnTo>
                  <a:lnTo>
                    <a:pt x="1033" y="2686"/>
                  </a:lnTo>
                  <a:lnTo>
                    <a:pt x="1032" y="2685"/>
                  </a:lnTo>
                  <a:lnTo>
                    <a:pt x="1032" y="2686"/>
                  </a:lnTo>
                  <a:lnTo>
                    <a:pt x="1031" y="2686"/>
                  </a:lnTo>
                  <a:lnTo>
                    <a:pt x="1031" y="2684"/>
                  </a:lnTo>
                  <a:lnTo>
                    <a:pt x="1031" y="2683"/>
                  </a:lnTo>
                  <a:lnTo>
                    <a:pt x="1031" y="2682"/>
                  </a:lnTo>
                  <a:lnTo>
                    <a:pt x="1031" y="2681"/>
                  </a:lnTo>
                  <a:lnTo>
                    <a:pt x="1031" y="2679"/>
                  </a:lnTo>
                  <a:lnTo>
                    <a:pt x="1030" y="2679"/>
                  </a:lnTo>
                  <a:lnTo>
                    <a:pt x="1028" y="2679"/>
                  </a:lnTo>
                  <a:lnTo>
                    <a:pt x="1028" y="2682"/>
                  </a:lnTo>
                  <a:lnTo>
                    <a:pt x="1028" y="2683"/>
                  </a:lnTo>
                  <a:lnTo>
                    <a:pt x="1027" y="2684"/>
                  </a:lnTo>
                  <a:lnTo>
                    <a:pt x="1027" y="2685"/>
                  </a:lnTo>
                  <a:lnTo>
                    <a:pt x="1026" y="2687"/>
                  </a:lnTo>
                  <a:lnTo>
                    <a:pt x="1025" y="2686"/>
                  </a:lnTo>
                  <a:lnTo>
                    <a:pt x="1024" y="2686"/>
                  </a:lnTo>
                  <a:lnTo>
                    <a:pt x="1023" y="2689"/>
                  </a:lnTo>
                  <a:lnTo>
                    <a:pt x="1023" y="2691"/>
                  </a:lnTo>
                  <a:lnTo>
                    <a:pt x="1022" y="2691"/>
                  </a:lnTo>
                  <a:lnTo>
                    <a:pt x="1021" y="2691"/>
                  </a:lnTo>
                  <a:lnTo>
                    <a:pt x="1021" y="2692"/>
                  </a:lnTo>
                  <a:lnTo>
                    <a:pt x="1019" y="2694"/>
                  </a:lnTo>
                  <a:lnTo>
                    <a:pt x="1018" y="2695"/>
                  </a:lnTo>
                  <a:lnTo>
                    <a:pt x="1017" y="2695"/>
                  </a:lnTo>
                  <a:lnTo>
                    <a:pt x="1016" y="2695"/>
                  </a:lnTo>
                  <a:lnTo>
                    <a:pt x="1015" y="2696"/>
                  </a:lnTo>
                  <a:lnTo>
                    <a:pt x="1014" y="2698"/>
                  </a:lnTo>
                  <a:lnTo>
                    <a:pt x="1013" y="2700"/>
                  </a:lnTo>
                  <a:lnTo>
                    <a:pt x="1013" y="2701"/>
                  </a:lnTo>
                  <a:lnTo>
                    <a:pt x="1012" y="2701"/>
                  </a:lnTo>
                  <a:lnTo>
                    <a:pt x="1010" y="2701"/>
                  </a:lnTo>
                  <a:lnTo>
                    <a:pt x="1010" y="2702"/>
                  </a:lnTo>
                  <a:lnTo>
                    <a:pt x="1010" y="2703"/>
                  </a:lnTo>
                  <a:lnTo>
                    <a:pt x="1012" y="2703"/>
                  </a:lnTo>
                  <a:lnTo>
                    <a:pt x="1012" y="2704"/>
                  </a:lnTo>
                  <a:lnTo>
                    <a:pt x="1012" y="2706"/>
                  </a:lnTo>
                  <a:lnTo>
                    <a:pt x="1012" y="2707"/>
                  </a:lnTo>
                  <a:lnTo>
                    <a:pt x="1013" y="2706"/>
                  </a:lnTo>
                  <a:lnTo>
                    <a:pt x="1013" y="2707"/>
                  </a:lnTo>
                  <a:lnTo>
                    <a:pt x="1013" y="2708"/>
                  </a:lnTo>
                  <a:lnTo>
                    <a:pt x="1012" y="2709"/>
                  </a:lnTo>
                  <a:lnTo>
                    <a:pt x="1010" y="2709"/>
                  </a:lnTo>
                  <a:lnTo>
                    <a:pt x="1010" y="2710"/>
                  </a:lnTo>
                  <a:lnTo>
                    <a:pt x="1009" y="2710"/>
                  </a:lnTo>
                  <a:lnTo>
                    <a:pt x="1008" y="2711"/>
                  </a:lnTo>
                  <a:lnTo>
                    <a:pt x="1008" y="2712"/>
                  </a:lnTo>
                  <a:lnTo>
                    <a:pt x="1007" y="2712"/>
                  </a:lnTo>
                  <a:lnTo>
                    <a:pt x="1007" y="2714"/>
                  </a:lnTo>
                  <a:lnTo>
                    <a:pt x="1007" y="2715"/>
                  </a:lnTo>
                  <a:lnTo>
                    <a:pt x="1006" y="2714"/>
                  </a:lnTo>
                  <a:lnTo>
                    <a:pt x="1007" y="2712"/>
                  </a:lnTo>
                  <a:lnTo>
                    <a:pt x="1007" y="2711"/>
                  </a:lnTo>
                  <a:lnTo>
                    <a:pt x="1006" y="2711"/>
                  </a:lnTo>
                  <a:lnTo>
                    <a:pt x="1007" y="2711"/>
                  </a:lnTo>
                  <a:lnTo>
                    <a:pt x="1006" y="2710"/>
                  </a:lnTo>
                  <a:lnTo>
                    <a:pt x="1007" y="2708"/>
                  </a:lnTo>
                  <a:lnTo>
                    <a:pt x="1006" y="2707"/>
                  </a:lnTo>
                  <a:lnTo>
                    <a:pt x="1006" y="2708"/>
                  </a:lnTo>
                  <a:lnTo>
                    <a:pt x="1006" y="2707"/>
                  </a:lnTo>
                  <a:lnTo>
                    <a:pt x="1005" y="2707"/>
                  </a:lnTo>
                  <a:lnTo>
                    <a:pt x="1005" y="2706"/>
                  </a:lnTo>
                  <a:lnTo>
                    <a:pt x="1005" y="2704"/>
                  </a:lnTo>
                  <a:lnTo>
                    <a:pt x="1006" y="2703"/>
                  </a:lnTo>
                  <a:lnTo>
                    <a:pt x="1006" y="2702"/>
                  </a:lnTo>
                  <a:lnTo>
                    <a:pt x="1006" y="2701"/>
                  </a:lnTo>
                  <a:lnTo>
                    <a:pt x="1006" y="2700"/>
                  </a:lnTo>
                  <a:lnTo>
                    <a:pt x="1006" y="2699"/>
                  </a:lnTo>
                  <a:lnTo>
                    <a:pt x="1006" y="2698"/>
                  </a:lnTo>
                  <a:lnTo>
                    <a:pt x="1006" y="2696"/>
                  </a:lnTo>
                  <a:lnTo>
                    <a:pt x="1005" y="2696"/>
                  </a:lnTo>
                  <a:lnTo>
                    <a:pt x="1005" y="2695"/>
                  </a:lnTo>
                  <a:lnTo>
                    <a:pt x="1006" y="2695"/>
                  </a:lnTo>
                  <a:lnTo>
                    <a:pt x="1006" y="2694"/>
                  </a:lnTo>
                  <a:lnTo>
                    <a:pt x="1006" y="2693"/>
                  </a:lnTo>
                  <a:lnTo>
                    <a:pt x="1005" y="2692"/>
                  </a:lnTo>
                  <a:lnTo>
                    <a:pt x="1005" y="2691"/>
                  </a:lnTo>
                  <a:lnTo>
                    <a:pt x="1006" y="2691"/>
                  </a:lnTo>
                  <a:lnTo>
                    <a:pt x="1005" y="2690"/>
                  </a:lnTo>
                  <a:lnTo>
                    <a:pt x="1006" y="2690"/>
                  </a:lnTo>
                  <a:lnTo>
                    <a:pt x="1006" y="2689"/>
                  </a:lnTo>
                  <a:lnTo>
                    <a:pt x="1005" y="2687"/>
                  </a:lnTo>
                  <a:lnTo>
                    <a:pt x="1005" y="2686"/>
                  </a:lnTo>
                  <a:lnTo>
                    <a:pt x="1004" y="2686"/>
                  </a:lnTo>
                  <a:lnTo>
                    <a:pt x="1004" y="2687"/>
                  </a:lnTo>
                  <a:lnTo>
                    <a:pt x="1002" y="2689"/>
                  </a:lnTo>
                  <a:lnTo>
                    <a:pt x="1002" y="2691"/>
                  </a:lnTo>
                  <a:lnTo>
                    <a:pt x="1002" y="2693"/>
                  </a:lnTo>
                  <a:lnTo>
                    <a:pt x="1001" y="2694"/>
                  </a:lnTo>
                  <a:lnTo>
                    <a:pt x="1001" y="2695"/>
                  </a:lnTo>
                  <a:lnTo>
                    <a:pt x="1001" y="2696"/>
                  </a:lnTo>
                  <a:lnTo>
                    <a:pt x="1001" y="2698"/>
                  </a:lnTo>
                  <a:lnTo>
                    <a:pt x="1000" y="2699"/>
                  </a:lnTo>
                  <a:lnTo>
                    <a:pt x="1000" y="2701"/>
                  </a:lnTo>
                  <a:lnTo>
                    <a:pt x="1000" y="2702"/>
                  </a:lnTo>
                  <a:lnTo>
                    <a:pt x="1000" y="2703"/>
                  </a:lnTo>
                  <a:lnTo>
                    <a:pt x="999" y="2704"/>
                  </a:lnTo>
                  <a:lnTo>
                    <a:pt x="999" y="2706"/>
                  </a:lnTo>
                  <a:lnTo>
                    <a:pt x="998" y="2707"/>
                  </a:lnTo>
                  <a:lnTo>
                    <a:pt x="997" y="2709"/>
                  </a:lnTo>
                  <a:lnTo>
                    <a:pt x="997" y="2710"/>
                  </a:lnTo>
                  <a:lnTo>
                    <a:pt x="996" y="2710"/>
                  </a:lnTo>
                  <a:lnTo>
                    <a:pt x="995" y="2710"/>
                  </a:lnTo>
                  <a:lnTo>
                    <a:pt x="993" y="2711"/>
                  </a:lnTo>
                  <a:lnTo>
                    <a:pt x="992" y="2711"/>
                  </a:lnTo>
                  <a:lnTo>
                    <a:pt x="992" y="2714"/>
                  </a:lnTo>
                  <a:lnTo>
                    <a:pt x="991" y="2714"/>
                  </a:lnTo>
                  <a:lnTo>
                    <a:pt x="991" y="2715"/>
                  </a:lnTo>
                  <a:lnTo>
                    <a:pt x="991" y="2716"/>
                  </a:lnTo>
                  <a:lnTo>
                    <a:pt x="992" y="2716"/>
                  </a:lnTo>
                  <a:lnTo>
                    <a:pt x="993" y="2716"/>
                  </a:lnTo>
                  <a:lnTo>
                    <a:pt x="993" y="2717"/>
                  </a:lnTo>
                  <a:lnTo>
                    <a:pt x="992" y="2717"/>
                  </a:lnTo>
                  <a:lnTo>
                    <a:pt x="991" y="2718"/>
                  </a:lnTo>
                  <a:lnTo>
                    <a:pt x="991" y="2719"/>
                  </a:lnTo>
                  <a:lnTo>
                    <a:pt x="990" y="2719"/>
                  </a:lnTo>
                  <a:lnTo>
                    <a:pt x="989" y="2720"/>
                  </a:lnTo>
                  <a:lnTo>
                    <a:pt x="989" y="2721"/>
                  </a:lnTo>
                  <a:lnTo>
                    <a:pt x="988" y="2721"/>
                  </a:lnTo>
                  <a:lnTo>
                    <a:pt x="988" y="2723"/>
                  </a:lnTo>
                  <a:lnTo>
                    <a:pt x="987" y="2723"/>
                  </a:lnTo>
                  <a:lnTo>
                    <a:pt x="987" y="2721"/>
                  </a:lnTo>
                  <a:lnTo>
                    <a:pt x="987" y="2720"/>
                  </a:lnTo>
                  <a:lnTo>
                    <a:pt x="986" y="2719"/>
                  </a:lnTo>
                  <a:lnTo>
                    <a:pt x="986" y="2720"/>
                  </a:lnTo>
                  <a:lnTo>
                    <a:pt x="986" y="2721"/>
                  </a:lnTo>
                  <a:lnTo>
                    <a:pt x="986" y="2723"/>
                  </a:lnTo>
                  <a:lnTo>
                    <a:pt x="987" y="2724"/>
                  </a:lnTo>
                  <a:lnTo>
                    <a:pt x="988" y="2725"/>
                  </a:lnTo>
                  <a:lnTo>
                    <a:pt x="987" y="2726"/>
                  </a:lnTo>
                  <a:lnTo>
                    <a:pt x="986" y="2726"/>
                  </a:lnTo>
                  <a:lnTo>
                    <a:pt x="984" y="2727"/>
                  </a:lnTo>
                  <a:lnTo>
                    <a:pt x="983" y="2727"/>
                  </a:lnTo>
                  <a:lnTo>
                    <a:pt x="982" y="2727"/>
                  </a:lnTo>
                  <a:lnTo>
                    <a:pt x="982" y="2728"/>
                  </a:lnTo>
                  <a:lnTo>
                    <a:pt x="982" y="2729"/>
                  </a:lnTo>
                  <a:lnTo>
                    <a:pt x="982" y="2731"/>
                  </a:lnTo>
                  <a:lnTo>
                    <a:pt x="982" y="2732"/>
                  </a:lnTo>
                  <a:lnTo>
                    <a:pt x="983" y="2732"/>
                  </a:lnTo>
                  <a:lnTo>
                    <a:pt x="984" y="2731"/>
                  </a:lnTo>
                  <a:lnTo>
                    <a:pt x="984" y="2729"/>
                  </a:lnTo>
                  <a:lnTo>
                    <a:pt x="986" y="2729"/>
                  </a:lnTo>
                  <a:lnTo>
                    <a:pt x="986" y="2728"/>
                  </a:lnTo>
                  <a:lnTo>
                    <a:pt x="987" y="2728"/>
                  </a:lnTo>
                  <a:lnTo>
                    <a:pt x="987" y="2727"/>
                  </a:lnTo>
                  <a:lnTo>
                    <a:pt x="987" y="2726"/>
                  </a:lnTo>
                  <a:lnTo>
                    <a:pt x="988" y="2725"/>
                  </a:lnTo>
                  <a:lnTo>
                    <a:pt x="989" y="2725"/>
                  </a:lnTo>
                  <a:lnTo>
                    <a:pt x="990" y="2725"/>
                  </a:lnTo>
                  <a:lnTo>
                    <a:pt x="990" y="2724"/>
                  </a:lnTo>
                  <a:lnTo>
                    <a:pt x="991" y="2724"/>
                  </a:lnTo>
                  <a:lnTo>
                    <a:pt x="992" y="2723"/>
                  </a:lnTo>
                  <a:lnTo>
                    <a:pt x="993" y="2723"/>
                  </a:lnTo>
                  <a:lnTo>
                    <a:pt x="995" y="2723"/>
                  </a:lnTo>
                  <a:lnTo>
                    <a:pt x="995" y="2724"/>
                  </a:lnTo>
                  <a:lnTo>
                    <a:pt x="993" y="2724"/>
                  </a:lnTo>
                  <a:lnTo>
                    <a:pt x="992" y="2725"/>
                  </a:lnTo>
                  <a:lnTo>
                    <a:pt x="992" y="2726"/>
                  </a:lnTo>
                  <a:lnTo>
                    <a:pt x="993" y="2727"/>
                  </a:lnTo>
                  <a:lnTo>
                    <a:pt x="993" y="2729"/>
                  </a:lnTo>
                  <a:lnTo>
                    <a:pt x="993" y="2731"/>
                  </a:lnTo>
                  <a:lnTo>
                    <a:pt x="993" y="2732"/>
                  </a:lnTo>
                  <a:lnTo>
                    <a:pt x="993" y="2733"/>
                  </a:lnTo>
                  <a:lnTo>
                    <a:pt x="858" y="2733"/>
                  </a:lnTo>
                  <a:close/>
                  <a:moveTo>
                    <a:pt x="1032" y="2733"/>
                  </a:moveTo>
                  <a:lnTo>
                    <a:pt x="1032" y="2732"/>
                  </a:lnTo>
                  <a:lnTo>
                    <a:pt x="1033" y="2731"/>
                  </a:lnTo>
                  <a:lnTo>
                    <a:pt x="1033" y="2729"/>
                  </a:lnTo>
                  <a:lnTo>
                    <a:pt x="1034" y="2729"/>
                  </a:lnTo>
                  <a:lnTo>
                    <a:pt x="1034" y="2731"/>
                  </a:lnTo>
                  <a:lnTo>
                    <a:pt x="1034" y="2729"/>
                  </a:lnTo>
                  <a:lnTo>
                    <a:pt x="1035" y="2729"/>
                  </a:lnTo>
                  <a:lnTo>
                    <a:pt x="1035" y="2728"/>
                  </a:lnTo>
                  <a:lnTo>
                    <a:pt x="1035" y="2729"/>
                  </a:lnTo>
                  <a:lnTo>
                    <a:pt x="1036" y="2729"/>
                  </a:lnTo>
                  <a:lnTo>
                    <a:pt x="1036" y="2728"/>
                  </a:lnTo>
                  <a:lnTo>
                    <a:pt x="1036" y="2727"/>
                  </a:lnTo>
                  <a:lnTo>
                    <a:pt x="1036" y="2726"/>
                  </a:lnTo>
                  <a:lnTo>
                    <a:pt x="1036" y="2727"/>
                  </a:lnTo>
                  <a:lnTo>
                    <a:pt x="1038" y="2727"/>
                  </a:lnTo>
                  <a:lnTo>
                    <a:pt x="1039" y="2727"/>
                  </a:lnTo>
                  <a:lnTo>
                    <a:pt x="1039" y="2726"/>
                  </a:lnTo>
                  <a:lnTo>
                    <a:pt x="1040" y="2726"/>
                  </a:lnTo>
                  <a:lnTo>
                    <a:pt x="1040" y="2725"/>
                  </a:lnTo>
                  <a:lnTo>
                    <a:pt x="1041" y="2724"/>
                  </a:lnTo>
                  <a:lnTo>
                    <a:pt x="1041" y="2723"/>
                  </a:lnTo>
                  <a:lnTo>
                    <a:pt x="1042" y="2723"/>
                  </a:lnTo>
                  <a:lnTo>
                    <a:pt x="1042" y="2721"/>
                  </a:lnTo>
                  <a:lnTo>
                    <a:pt x="1043" y="2719"/>
                  </a:lnTo>
                  <a:lnTo>
                    <a:pt x="1044" y="2718"/>
                  </a:lnTo>
                  <a:lnTo>
                    <a:pt x="1045" y="2717"/>
                  </a:lnTo>
                  <a:lnTo>
                    <a:pt x="1047" y="2716"/>
                  </a:lnTo>
                  <a:lnTo>
                    <a:pt x="1047" y="2715"/>
                  </a:lnTo>
                  <a:lnTo>
                    <a:pt x="1047" y="2714"/>
                  </a:lnTo>
                  <a:lnTo>
                    <a:pt x="1048" y="2714"/>
                  </a:lnTo>
                  <a:lnTo>
                    <a:pt x="1049" y="2714"/>
                  </a:lnTo>
                  <a:lnTo>
                    <a:pt x="1049" y="2715"/>
                  </a:lnTo>
                  <a:lnTo>
                    <a:pt x="1050" y="2715"/>
                  </a:lnTo>
                  <a:lnTo>
                    <a:pt x="1050" y="2714"/>
                  </a:lnTo>
                  <a:lnTo>
                    <a:pt x="1051" y="2715"/>
                  </a:lnTo>
                  <a:lnTo>
                    <a:pt x="1051" y="2714"/>
                  </a:lnTo>
                  <a:lnTo>
                    <a:pt x="1052" y="2714"/>
                  </a:lnTo>
                  <a:lnTo>
                    <a:pt x="1053" y="2712"/>
                  </a:lnTo>
                  <a:lnTo>
                    <a:pt x="1056" y="2711"/>
                  </a:lnTo>
                  <a:lnTo>
                    <a:pt x="1057" y="2710"/>
                  </a:lnTo>
                  <a:lnTo>
                    <a:pt x="1057" y="2709"/>
                  </a:lnTo>
                  <a:lnTo>
                    <a:pt x="1058" y="2709"/>
                  </a:lnTo>
                  <a:lnTo>
                    <a:pt x="1060" y="2710"/>
                  </a:lnTo>
                  <a:lnTo>
                    <a:pt x="1061" y="2709"/>
                  </a:lnTo>
                  <a:lnTo>
                    <a:pt x="1062" y="2709"/>
                  </a:lnTo>
                  <a:lnTo>
                    <a:pt x="1064" y="2709"/>
                  </a:lnTo>
                  <a:lnTo>
                    <a:pt x="1065" y="2710"/>
                  </a:lnTo>
                  <a:lnTo>
                    <a:pt x="1065" y="2711"/>
                  </a:lnTo>
                  <a:lnTo>
                    <a:pt x="1066" y="2710"/>
                  </a:lnTo>
                  <a:lnTo>
                    <a:pt x="1067" y="2710"/>
                  </a:lnTo>
                  <a:lnTo>
                    <a:pt x="1068" y="2711"/>
                  </a:lnTo>
                  <a:lnTo>
                    <a:pt x="1069" y="2712"/>
                  </a:lnTo>
                  <a:lnTo>
                    <a:pt x="1070" y="2714"/>
                  </a:lnTo>
                  <a:lnTo>
                    <a:pt x="1071" y="2715"/>
                  </a:lnTo>
                  <a:lnTo>
                    <a:pt x="1071" y="2716"/>
                  </a:lnTo>
                  <a:lnTo>
                    <a:pt x="1071" y="2715"/>
                  </a:lnTo>
                  <a:lnTo>
                    <a:pt x="1073" y="2715"/>
                  </a:lnTo>
                  <a:lnTo>
                    <a:pt x="1073" y="2716"/>
                  </a:lnTo>
                  <a:lnTo>
                    <a:pt x="1073" y="2717"/>
                  </a:lnTo>
                  <a:lnTo>
                    <a:pt x="1073" y="2718"/>
                  </a:lnTo>
                  <a:lnTo>
                    <a:pt x="1073" y="2719"/>
                  </a:lnTo>
                  <a:lnTo>
                    <a:pt x="1071" y="2719"/>
                  </a:lnTo>
                  <a:lnTo>
                    <a:pt x="1071" y="2720"/>
                  </a:lnTo>
                  <a:lnTo>
                    <a:pt x="1071" y="2719"/>
                  </a:lnTo>
                  <a:lnTo>
                    <a:pt x="1070" y="2719"/>
                  </a:lnTo>
                  <a:lnTo>
                    <a:pt x="1070" y="2720"/>
                  </a:lnTo>
                  <a:lnTo>
                    <a:pt x="1070" y="2721"/>
                  </a:lnTo>
                  <a:lnTo>
                    <a:pt x="1071" y="2721"/>
                  </a:lnTo>
                  <a:lnTo>
                    <a:pt x="1073" y="2721"/>
                  </a:lnTo>
                  <a:lnTo>
                    <a:pt x="1073" y="2720"/>
                  </a:lnTo>
                  <a:lnTo>
                    <a:pt x="1073" y="2721"/>
                  </a:lnTo>
                  <a:lnTo>
                    <a:pt x="1073" y="2723"/>
                  </a:lnTo>
                  <a:lnTo>
                    <a:pt x="1071" y="2723"/>
                  </a:lnTo>
                  <a:lnTo>
                    <a:pt x="1071" y="2725"/>
                  </a:lnTo>
                  <a:lnTo>
                    <a:pt x="1071" y="2727"/>
                  </a:lnTo>
                  <a:lnTo>
                    <a:pt x="1073" y="2727"/>
                  </a:lnTo>
                  <a:lnTo>
                    <a:pt x="1073" y="2728"/>
                  </a:lnTo>
                  <a:lnTo>
                    <a:pt x="1073" y="2729"/>
                  </a:lnTo>
                  <a:lnTo>
                    <a:pt x="1073" y="2731"/>
                  </a:lnTo>
                  <a:lnTo>
                    <a:pt x="1074" y="2732"/>
                  </a:lnTo>
                  <a:lnTo>
                    <a:pt x="1075" y="2732"/>
                  </a:lnTo>
                  <a:lnTo>
                    <a:pt x="1075" y="2733"/>
                  </a:lnTo>
                  <a:lnTo>
                    <a:pt x="1076" y="2733"/>
                  </a:lnTo>
                  <a:lnTo>
                    <a:pt x="1032" y="2733"/>
                  </a:lnTo>
                  <a:close/>
                  <a:moveTo>
                    <a:pt x="1078" y="2733"/>
                  </a:moveTo>
                  <a:lnTo>
                    <a:pt x="1078" y="2732"/>
                  </a:lnTo>
                  <a:lnTo>
                    <a:pt x="1079" y="2732"/>
                  </a:lnTo>
                  <a:lnTo>
                    <a:pt x="1078" y="2732"/>
                  </a:lnTo>
                  <a:lnTo>
                    <a:pt x="1079" y="2731"/>
                  </a:lnTo>
                  <a:lnTo>
                    <a:pt x="1081" y="2729"/>
                  </a:lnTo>
                  <a:lnTo>
                    <a:pt x="1079" y="2729"/>
                  </a:lnTo>
                  <a:lnTo>
                    <a:pt x="1079" y="2728"/>
                  </a:lnTo>
                  <a:lnTo>
                    <a:pt x="1081" y="2728"/>
                  </a:lnTo>
                  <a:lnTo>
                    <a:pt x="1081" y="2729"/>
                  </a:lnTo>
                  <a:lnTo>
                    <a:pt x="1082" y="2729"/>
                  </a:lnTo>
                  <a:lnTo>
                    <a:pt x="1083" y="2729"/>
                  </a:lnTo>
                  <a:lnTo>
                    <a:pt x="1084" y="2729"/>
                  </a:lnTo>
                  <a:lnTo>
                    <a:pt x="1084" y="2731"/>
                  </a:lnTo>
                  <a:lnTo>
                    <a:pt x="1083" y="2731"/>
                  </a:lnTo>
                  <a:lnTo>
                    <a:pt x="1083" y="2732"/>
                  </a:lnTo>
                  <a:lnTo>
                    <a:pt x="1085" y="2733"/>
                  </a:lnTo>
                  <a:lnTo>
                    <a:pt x="1078" y="2733"/>
                  </a:lnTo>
                  <a:close/>
                  <a:moveTo>
                    <a:pt x="1085" y="2733"/>
                  </a:moveTo>
                  <a:lnTo>
                    <a:pt x="1086" y="2733"/>
                  </a:lnTo>
                  <a:lnTo>
                    <a:pt x="1086" y="2732"/>
                  </a:lnTo>
                  <a:lnTo>
                    <a:pt x="1086" y="2733"/>
                  </a:lnTo>
                  <a:lnTo>
                    <a:pt x="1085" y="2733"/>
                  </a:lnTo>
                  <a:close/>
                  <a:moveTo>
                    <a:pt x="575" y="2733"/>
                  </a:moveTo>
                  <a:lnTo>
                    <a:pt x="575" y="2732"/>
                  </a:lnTo>
                  <a:lnTo>
                    <a:pt x="574" y="2732"/>
                  </a:lnTo>
                  <a:lnTo>
                    <a:pt x="573" y="2732"/>
                  </a:lnTo>
                  <a:lnTo>
                    <a:pt x="571" y="2732"/>
                  </a:lnTo>
                  <a:lnTo>
                    <a:pt x="571" y="2733"/>
                  </a:lnTo>
                  <a:lnTo>
                    <a:pt x="570" y="2733"/>
                  </a:lnTo>
                  <a:lnTo>
                    <a:pt x="570" y="2732"/>
                  </a:lnTo>
                  <a:lnTo>
                    <a:pt x="570" y="2731"/>
                  </a:lnTo>
                  <a:lnTo>
                    <a:pt x="568" y="2732"/>
                  </a:lnTo>
                  <a:lnTo>
                    <a:pt x="567" y="2731"/>
                  </a:lnTo>
                  <a:lnTo>
                    <a:pt x="565" y="2731"/>
                  </a:lnTo>
                  <a:lnTo>
                    <a:pt x="564" y="2731"/>
                  </a:lnTo>
                  <a:lnTo>
                    <a:pt x="562" y="2731"/>
                  </a:lnTo>
                  <a:lnTo>
                    <a:pt x="561" y="2731"/>
                  </a:lnTo>
                  <a:lnTo>
                    <a:pt x="561" y="2729"/>
                  </a:lnTo>
                  <a:lnTo>
                    <a:pt x="560" y="2727"/>
                  </a:lnTo>
                  <a:lnTo>
                    <a:pt x="560" y="2725"/>
                  </a:lnTo>
                  <a:lnTo>
                    <a:pt x="560" y="2724"/>
                  </a:lnTo>
                  <a:lnTo>
                    <a:pt x="560" y="2723"/>
                  </a:lnTo>
                  <a:lnTo>
                    <a:pt x="560" y="2721"/>
                  </a:lnTo>
                  <a:lnTo>
                    <a:pt x="561" y="2720"/>
                  </a:lnTo>
                  <a:lnTo>
                    <a:pt x="562" y="2720"/>
                  </a:lnTo>
                  <a:lnTo>
                    <a:pt x="564" y="2719"/>
                  </a:lnTo>
                  <a:lnTo>
                    <a:pt x="565" y="2717"/>
                  </a:lnTo>
                  <a:lnTo>
                    <a:pt x="566" y="2716"/>
                  </a:lnTo>
                  <a:lnTo>
                    <a:pt x="567" y="2715"/>
                  </a:lnTo>
                  <a:lnTo>
                    <a:pt x="569" y="2712"/>
                  </a:lnTo>
                  <a:lnTo>
                    <a:pt x="570" y="2712"/>
                  </a:lnTo>
                  <a:lnTo>
                    <a:pt x="570" y="2710"/>
                  </a:lnTo>
                  <a:lnTo>
                    <a:pt x="571" y="2709"/>
                  </a:lnTo>
                  <a:lnTo>
                    <a:pt x="573" y="2708"/>
                  </a:lnTo>
                  <a:lnTo>
                    <a:pt x="574" y="2708"/>
                  </a:lnTo>
                  <a:lnTo>
                    <a:pt x="575" y="2707"/>
                  </a:lnTo>
                  <a:lnTo>
                    <a:pt x="575" y="2706"/>
                  </a:lnTo>
                  <a:lnTo>
                    <a:pt x="576" y="2703"/>
                  </a:lnTo>
                  <a:lnTo>
                    <a:pt x="577" y="2702"/>
                  </a:lnTo>
                  <a:lnTo>
                    <a:pt x="579" y="2700"/>
                  </a:lnTo>
                  <a:lnTo>
                    <a:pt x="581" y="2699"/>
                  </a:lnTo>
                  <a:lnTo>
                    <a:pt x="582" y="2699"/>
                  </a:lnTo>
                  <a:lnTo>
                    <a:pt x="582" y="2698"/>
                  </a:lnTo>
                  <a:lnTo>
                    <a:pt x="583" y="2698"/>
                  </a:lnTo>
                  <a:lnTo>
                    <a:pt x="583" y="2696"/>
                  </a:lnTo>
                  <a:lnTo>
                    <a:pt x="584" y="2695"/>
                  </a:lnTo>
                  <a:lnTo>
                    <a:pt x="584" y="2694"/>
                  </a:lnTo>
                  <a:lnTo>
                    <a:pt x="584" y="2692"/>
                  </a:lnTo>
                  <a:lnTo>
                    <a:pt x="584" y="2691"/>
                  </a:lnTo>
                  <a:lnTo>
                    <a:pt x="583" y="2690"/>
                  </a:lnTo>
                  <a:lnTo>
                    <a:pt x="582" y="2690"/>
                  </a:lnTo>
                  <a:lnTo>
                    <a:pt x="581" y="2689"/>
                  </a:lnTo>
                  <a:lnTo>
                    <a:pt x="583" y="2685"/>
                  </a:lnTo>
                  <a:lnTo>
                    <a:pt x="583" y="2684"/>
                  </a:lnTo>
                  <a:lnTo>
                    <a:pt x="584" y="2682"/>
                  </a:lnTo>
                  <a:lnTo>
                    <a:pt x="585" y="2681"/>
                  </a:lnTo>
                  <a:lnTo>
                    <a:pt x="586" y="2681"/>
                  </a:lnTo>
                  <a:lnTo>
                    <a:pt x="587" y="2679"/>
                  </a:lnTo>
                  <a:lnTo>
                    <a:pt x="588" y="2679"/>
                  </a:lnTo>
                  <a:lnTo>
                    <a:pt x="590" y="2677"/>
                  </a:lnTo>
                  <a:lnTo>
                    <a:pt x="590" y="2675"/>
                  </a:lnTo>
                  <a:lnTo>
                    <a:pt x="590" y="2674"/>
                  </a:lnTo>
                  <a:lnTo>
                    <a:pt x="590" y="2671"/>
                  </a:lnTo>
                  <a:lnTo>
                    <a:pt x="590" y="2670"/>
                  </a:lnTo>
                  <a:lnTo>
                    <a:pt x="591" y="2666"/>
                  </a:lnTo>
                  <a:lnTo>
                    <a:pt x="592" y="2664"/>
                  </a:lnTo>
                  <a:lnTo>
                    <a:pt x="595" y="2659"/>
                  </a:lnTo>
                  <a:lnTo>
                    <a:pt x="597" y="2658"/>
                  </a:lnTo>
                  <a:lnTo>
                    <a:pt x="599" y="2656"/>
                  </a:lnTo>
                  <a:lnTo>
                    <a:pt x="599" y="2654"/>
                  </a:lnTo>
                  <a:lnTo>
                    <a:pt x="599" y="2652"/>
                  </a:lnTo>
                  <a:lnTo>
                    <a:pt x="597" y="2651"/>
                  </a:lnTo>
                  <a:lnTo>
                    <a:pt x="595" y="2651"/>
                  </a:lnTo>
                  <a:lnTo>
                    <a:pt x="594" y="2652"/>
                  </a:lnTo>
                  <a:lnTo>
                    <a:pt x="591" y="2659"/>
                  </a:lnTo>
                  <a:lnTo>
                    <a:pt x="590" y="2659"/>
                  </a:lnTo>
                  <a:lnTo>
                    <a:pt x="588" y="2661"/>
                  </a:lnTo>
                  <a:lnTo>
                    <a:pt x="587" y="2662"/>
                  </a:lnTo>
                  <a:lnTo>
                    <a:pt x="584" y="2669"/>
                  </a:lnTo>
                  <a:lnTo>
                    <a:pt x="583" y="2671"/>
                  </a:lnTo>
                  <a:lnTo>
                    <a:pt x="583" y="2673"/>
                  </a:lnTo>
                  <a:lnTo>
                    <a:pt x="582" y="2675"/>
                  </a:lnTo>
                  <a:lnTo>
                    <a:pt x="579" y="2679"/>
                  </a:lnTo>
                  <a:lnTo>
                    <a:pt x="578" y="2679"/>
                  </a:lnTo>
                  <a:lnTo>
                    <a:pt x="577" y="2681"/>
                  </a:lnTo>
                  <a:lnTo>
                    <a:pt x="578" y="2681"/>
                  </a:lnTo>
                  <a:lnTo>
                    <a:pt x="576" y="2683"/>
                  </a:lnTo>
                  <a:lnTo>
                    <a:pt x="576" y="2684"/>
                  </a:lnTo>
                  <a:lnTo>
                    <a:pt x="575" y="2685"/>
                  </a:lnTo>
                  <a:lnTo>
                    <a:pt x="573" y="2689"/>
                  </a:lnTo>
                  <a:lnTo>
                    <a:pt x="571" y="2690"/>
                  </a:lnTo>
                  <a:lnTo>
                    <a:pt x="571" y="2692"/>
                  </a:lnTo>
                  <a:lnTo>
                    <a:pt x="570" y="2692"/>
                  </a:lnTo>
                  <a:lnTo>
                    <a:pt x="569" y="2693"/>
                  </a:lnTo>
                  <a:lnTo>
                    <a:pt x="569" y="2694"/>
                  </a:lnTo>
                  <a:lnTo>
                    <a:pt x="568" y="2694"/>
                  </a:lnTo>
                  <a:lnTo>
                    <a:pt x="567" y="2695"/>
                  </a:lnTo>
                  <a:lnTo>
                    <a:pt x="567" y="2696"/>
                  </a:lnTo>
                  <a:lnTo>
                    <a:pt x="567" y="2699"/>
                  </a:lnTo>
                  <a:lnTo>
                    <a:pt x="565" y="2703"/>
                  </a:lnTo>
                  <a:lnTo>
                    <a:pt x="564" y="2704"/>
                  </a:lnTo>
                  <a:lnTo>
                    <a:pt x="564" y="2706"/>
                  </a:lnTo>
                  <a:lnTo>
                    <a:pt x="562" y="2706"/>
                  </a:lnTo>
                  <a:lnTo>
                    <a:pt x="562" y="2707"/>
                  </a:lnTo>
                  <a:lnTo>
                    <a:pt x="561" y="2707"/>
                  </a:lnTo>
                  <a:lnTo>
                    <a:pt x="560" y="2707"/>
                  </a:lnTo>
                  <a:lnTo>
                    <a:pt x="560" y="2706"/>
                  </a:lnTo>
                  <a:lnTo>
                    <a:pt x="559" y="2706"/>
                  </a:lnTo>
                  <a:lnTo>
                    <a:pt x="559" y="2707"/>
                  </a:lnTo>
                  <a:lnTo>
                    <a:pt x="557" y="2708"/>
                  </a:lnTo>
                  <a:lnTo>
                    <a:pt x="556" y="2709"/>
                  </a:lnTo>
                  <a:lnTo>
                    <a:pt x="556" y="2710"/>
                  </a:lnTo>
                  <a:lnTo>
                    <a:pt x="556" y="2711"/>
                  </a:lnTo>
                  <a:lnTo>
                    <a:pt x="555" y="2711"/>
                  </a:lnTo>
                  <a:lnTo>
                    <a:pt x="556" y="2712"/>
                  </a:lnTo>
                  <a:lnTo>
                    <a:pt x="555" y="2714"/>
                  </a:lnTo>
                  <a:lnTo>
                    <a:pt x="555" y="2715"/>
                  </a:lnTo>
                  <a:lnTo>
                    <a:pt x="555" y="2716"/>
                  </a:lnTo>
                  <a:lnTo>
                    <a:pt x="553" y="2717"/>
                  </a:lnTo>
                  <a:lnTo>
                    <a:pt x="552" y="2718"/>
                  </a:lnTo>
                  <a:lnTo>
                    <a:pt x="551" y="2716"/>
                  </a:lnTo>
                  <a:lnTo>
                    <a:pt x="550" y="2718"/>
                  </a:lnTo>
                  <a:lnTo>
                    <a:pt x="549" y="2718"/>
                  </a:lnTo>
                  <a:lnTo>
                    <a:pt x="547" y="2718"/>
                  </a:lnTo>
                  <a:lnTo>
                    <a:pt x="545" y="2719"/>
                  </a:lnTo>
                  <a:lnTo>
                    <a:pt x="545" y="2721"/>
                  </a:lnTo>
                  <a:lnTo>
                    <a:pt x="547" y="2723"/>
                  </a:lnTo>
                  <a:lnTo>
                    <a:pt x="547" y="2724"/>
                  </a:lnTo>
                  <a:lnTo>
                    <a:pt x="545" y="2724"/>
                  </a:lnTo>
                  <a:lnTo>
                    <a:pt x="543" y="2725"/>
                  </a:lnTo>
                  <a:lnTo>
                    <a:pt x="543" y="2726"/>
                  </a:lnTo>
                  <a:lnTo>
                    <a:pt x="540" y="2727"/>
                  </a:lnTo>
                  <a:lnTo>
                    <a:pt x="539" y="2727"/>
                  </a:lnTo>
                  <a:lnTo>
                    <a:pt x="538" y="2728"/>
                  </a:lnTo>
                  <a:lnTo>
                    <a:pt x="538" y="2729"/>
                  </a:lnTo>
                  <a:lnTo>
                    <a:pt x="534" y="2729"/>
                  </a:lnTo>
                  <a:lnTo>
                    <a:pt x="533" y="2728"/>
                  </a:lnTo>
                  <a:lnTo>
                    <a:pt x="532" y="2727"/>
                  </a:lnTo>
                  <a:lnTo>
                    <a:pt x="531" y="2727"/>
                  </a:lnTo>
                  <a:lnTo>
                    <a:pt x="530" y="2726"/>
                  </a:lnTo>
                  <a:lnTo>
                    <a:pt x="531" y="2725"/>
                  </a:lnTo>
                  <a:lnTo>
                    <a:pt x="530" y="2724"/>
                  </a:lnTo>
                  <a:lnTo>
                    <a:pt x="528" y="2724"/>
                  </a:lnTo>
                  <a:lnTo>
                    <a:pt x="526" y="2724"/>
                  </a:lnTo>
                  <a:lnTo>
                    <a:pt x="525" y="2724"/>
                  </a:lnTo>
                  <a:lnTo>
                    <a:pt x="524" y="2724"/>
                  </a:lnTo>
                  <a:lnTo>
                    <a:pt x="524" y="2723"/>
                  </a:lnTo>
                  <a:lnTo>
                    <a:pt x="523" y="2723"/>
                  </a:lnTo>
                  <a:lnTo>
                    <a:pt x="522" y="2721"/>
                  </a:lnTo>
                  <a:lnTo>
                    <a:pt x="521" y="2721"/>
                  </a:lnTo>
                  <a:lnTo>
                    <a:pt x="519" y="2719"/>
                  </a:lnTo>
                  <a:lnTo>
                    <a:pt x="516" y="2719"/>
                  </a:lnTo>
                  <a:lnTo>
                    <a:pt x="516" y="2717"/>
                  </a:lnTo>
                  <a:lnTo>
                    <a:pt x="514" y="2716"/>
                  </a:lnTo>
                  <a:lnTo>
                    <a:pt x="513" y="2716"/>
                  </a:lnTo>
                  <a:lnTo>
                    <a:pt x="510" y="2716"/>
                  </a:lnTo>
                  <a:lnTo>
                    <a:pt x="509" y="2715"/>
                  </a:lnTo>
                  <a:lnTo>
                    <a:pt x="508" y="2714"/>
                  </a:lnTo>
                  <a:lnTo>
                    <a:pt x="507" y="2712"/>
                  </a:lnTo>
                  <a:lnTo>
                    <a:pt x="506" y="2712"/>
                  </a:lnTo>
                  <a:lnTo>
                    <a:pt x="502" y="2710"/>
                  </a:lnTo>
                  <a:lnTo>
                    <a:pt x="501" y="2709"/>
                  </a:lnTo>
                  <a:lnTo>
                    <a:pt x="500" y="2709"/>
                  </a:lnTo>
                  <a:lnTo>
                    <a:pt x="500" y="2707"/>
                  </a:lnTo>
                  <a:lnTo>
                    <a:pt x="499" y="2707"/>
                  </a:lnTo>
                  <a:lnTo>
                    <a:pt x="499" y="2706"/>
                  </a:lnTo>
                  <a:lnTo>
                    <a:pt x="498" y="2706"/>
                  </a:lnTo>
                  <a:lnTo>
                    <a:pt x="498" y="2704"/>
                  </a:lnTo>
                  <a:lnTo>
                    <a:pt x="497" y="2703"/>
                  </a:lnTo>
                  <a:lnTo>
                    <a:pt x="495" y="2700"/>
                  </a:lnTo>
                  <a:lnTo>
                    <a:pt x="493" y="2699"/>
                  </a:lnTo>
                  <a:lnTo>
                    <a:pt x="493" y="2698"/>
                  </a:lnTo>
                  <a:lnTo>
                    <a:pt x="492" y="2696"/>
                  </a:lnTo>
                  <a:lnTo>
                    <a:pt x="491" y="2696"/>
                  </a:lnTo>
                  <a:lnTo>
                    <a:pt x="491" y="2694"/>
                  </a:lnTo>
                  <a:lnTo>
                    <a:pt x="491" y="2693"/>
                  </a:lnTo>
                  <a:lnTo>
                    <a:pt x="492" y="2693"/>
                  </a:lnTo>
                  <a:lnTo>
                    <a:pt x="492" y="2692"/>
                  </a:lnTo>
                  <a:lnTo>
                    <a:pt x="492" y="2691"/>
                  </a:lnTo>
                  <a:lnTo>
                    <a:pt x="492" y="2689"/>
                  </a:lnTo>
                  <a:lnTo>
                    <a:pt x="492" y="2686"/>
                  </a:lnTo>
                  <a:lnTo>
                    <a:pt x="491" y="2686"/>
                  </a:lnTo>
                  <a:lnTo>
                    <a:pt x="490" y="2683"/>
                  </a:lnTo>
                  <a:lnTo>
                    <a:pt x="489" y="2683"/>
                  </a:lnTo>
                  <a:lnTo>
                    <a:pt x="489" y="2682"/>
                  </a:lnTo>
                  <a:lnTo>
                    <a:pt x="489" y="2679"/>
                  </a:lnTo>
                  <a:lnTo>
                    <a:pt x="488" y="2679"/>
                  </a:lnTo>
                  <a:lnTo>
                    <a:pt x="487" y="2678"/>
                  </a:lnTo>
                  <a:lnTo>
                    <a:pt x="488" y="2677"/>
                  </a:lnTo>
                  <a:lnTo>
                    <a:pt x="488" y="2676"/>
                  </a:lnTo>
                  <a:lnTo>
                    <a:pt x="487" y="2676"/>
                  </a:lnTo>
                  <a:lnTo>
                    <a:pt x="487" y="2675"/>
                  </a:lnTo>
                  <a:lnTo>
                    <a:pt x="487" y="2674"/>
                  </a:lnTo>
                  <a:lnTo>
                    <a:pt x="488" y="2673"/>
                  </a:lnTo>
                  <a:lnTo>
                    <a:pt x="488" y="2671"/>
                  </a:lnTo>
                  <a:lnTo>
                    <a:pt x="487" y="2671"/>
                  </a:lnTo>
                  <a:lnTo>
                    <a:pt x="486" y="2671"/>
                  </a:lnTo>
                  <a:lnTo>
                    <a:pt x="484" y="2670"/>
                  </a:lnTo>
                  <a:lnTo>
                    <a:pt x="483" y="2670"/>
                  </a:lnTo>
                  <a:lnTo>
                    <a:pt x="483" y="2669"/>
                  </a:lnTo>
                  <a:lnTo>
                    <a:pt x="483" y="2668"/>
                  </a:lnTo>
                  <a:lnTo>
                    <a:pt x="482" y="2668"/>
                  </a:lnTo>
                  <a:lnTo>
                    <a:pt x="481" y="2666"/>
                  </a:lnTo>
                  <a:lnTo>
                    <a:pt x="479" y="2665"/>
                  </a:lnTo>
                  <a:lnTo>
                    <a:pt x="478" y="2666"/>
                  </a:lnTo>
                  <a:lnTo>
                    <a:pt x="478" y="2665"/>
                  </a:lnTo>
                  <a:lnTo>
                    <a:pt x="475" y="2664"/>
                  </a:lnTo>
                  <a:lnTo>
                    <a:pt x="475" y="2662"/>
                  </a:lnTo>
                  <a:lnTo>
                    <a:pt x="474" y="2661"/>
                  </a:lnTo>
                  <a:lnTo>
                    <a:pt x="473" y="2662"/>
                  </a:lnTo>
                  <a:lnTo>
                    <a:pt x="472" y="2662"/>
                  </a:lnTo>
                  <a:lnTo>
                    <a:pt x="471" y="2662"/>
                  </a:lnTo>
                  <a:lnTo>
                    <a:pt x="470" y="2662"/>
                  </a:lnTo>
                  <a:lnTo>
                    <a:pt x="470" y="2665"/>
                  </a:lnTo>
                  <a:lnTo>
                    <a:pt x="470" y="2666"/>
                  </a:lnTo>
                  <a:lnTo>
                    <a:pt x="470" y="2667"/>
                  </a:lnTo>
                  <a:lnTo>
                    <a:pt x="472" y="2667"/>
                  </a:lnTo>
                  <a:lnTo>
                    <a:pt x="473" y="2668"/>
                  </a:lnTo>
                  <a:lnTo>
                    <a:pt x="474" y="2670"/>
                  </a:lnTo>
                  <a:lnTo>
                    <a:pt x="474" y="2671"/>
                  </a:lnTo>
                  <a:lnTo>
                    <a:pt x="474" y="2670"/>
                  </a:lnTo>
                  <a:lnTo>
                    <a:pt x="475" y="2670"/>
                  </a:lnTo>
                  <a:lnTo>
                    <a:pt x="475" y="2671"/>
                  </a:lnTo>
                  <a:lnTo>
                    <a:pt x="476" y="2673"/>
                  </a:lnTo>
                  <a:lnTo>
                    <a:pt x="475" y="2674"/>
                  </a:lnTo>
                  <a:lnTo>
                    <a:pt x="478" y="2675"/>
                  </a:lnTo>
                  <a:lnTo>
                    <a:pt x="478" y="2676"/>
                  </a:lnTo>
                  <a:lnTo>
                    <a:pt x="479" y="2676"/>
                  </a:lnTo>
                  <a:lnTo>
                    <a:pt x="480" y="2677"/>
                  </a:lnTo>
                  <a:lnTo>
                    <a:pt x="481" y="2678"/>
                  </a:lnTo>
                  <a:lnTo>
                    <a:pt x="480" y="2681"/>
                  </a:lnTo>
                  <a:lnTo>
                    <a:pt x="479" y="2681"/>
                  </a:lnTo>
                  <a:lnTo>
                    <a:pt x="478" y="2682"/>
                  </a:lnTo>
                  <a:lnTo>
                    <a:pt x="478" y="2681"/>
                  </a:lnTo>
                  <a:lnTo>
                    <a:pt x="475" y="2683"/>
                  </a:lnTo>
                  <a:lnTo>
                    <a:pt x="475" y="2682"/>
                  </a:lnTo>
                  <a:lnTo>
                    <a:pt x="476" y="2681"/>
                  </a:lnTo>
                  <a:lnTo>
                    <a:pt x="475" y="2679"/>
                  </a:lnTo>
                  <a:lnTo>
                    <a:pt x="474" y="2679"/>
                  </a:lnTo>
                  <a:lnTo>
                    <a:pt x="474" y="2678"/>
                  </a:lnTo>
                  <a:lnTo>
                    <a:pt x="474" y="2677"/>
                  </a:lnTo>
                  <a:lnTo>
                    <a:pt x="474" y="2676"/>
                  </a:lnTo>
                  <a:lnTo>
                    <a:pt x="474" y="2674"/>
                  </a:lnTo>
                  <a:lnTo>
                    <a:pt x="473" y="2674"/>
                  </a:lnTo>
                  <a:lnTo>
                    <a:pt x="473" y="2673"/>
                  </a:lnTo>
                  <a:lnTo>
                    <a:pt x="472" y="2673"/>
                  </a:lnTo>
                  <a:lnTo>
                    <a:pt x="471" y="2671"/>
                  </a:lnTo>
                  <a:lnTo>
                    <a:pt x="470" y="2673"/>
                  </a:lnTo>
                  <a:lnTo>
                    <a:pt x="469" y="2670"/>
                  </a:lnTo>
                  <a:lnTo>
                    <a:pt x="469" y="2669"/>
                  </a:lnTo>
                  <a:lnTo>
                    <a:pt x="469" y="2668"/>
                  </a:lnTo>
                  <a:lnTo>
                    <a:pt x="467" y="2667"/>
                  </a:lnTo>
                  <a:lnTo>
                    <a:pt x="466" y="2666"/>
                  </a:lnTo>
                  <a:lnTo>
                    <a:pt x="465" y="2667"/>
                  </a:lnTo>
                  <a:lnTo>
                    <a:pt x="462" y="2667"/>
                  </a:lnTo>
                  <a:lnTo>
                    <a:pt x="461" y="2667"/>
                  </a:lnTo>
                  <a:lnTo>
                    <a:pt x="459" y="2667"/>
                  </a:lnTo>
                  <a:lnTo>
                    <a:pt x="459" y="2665"/>
                  </a:lnTo>
                  <a:lnTo>
                    <a:pt x="461" y="2665"/>
                  </a:lnTo>
                  <a:lnTo>
                    <a:pt x="461" y="2664"/>
                  </a:lnTo>
                  <a:lnTo>
                    <a:pt x="459" y="2664"/>
                  </a:lnTo>
                  <a:lnTo>
                    <a:pt x="459" y="2662"/>
                  </a:lnTo>
                  <a:lnTo>
                    <a:pt x="459" y="2661"/>
                  </a:lnTo>
                  <a:lnTo>
                    <a:pt x="458" y="2661"/>
                  </a:lnTo>
                  <a:lnTo>
                    <a:pt x="457" y="2660"/>
                  </a:lnTo>
                  <a:lnTo>
                    <a:pt x="456" y="2659"/>
                  </a:lnTo>
                  <a:lnTo>
                    <a:pt x="455" y="2658"/>
                  </a:lnTo>
                  <a:lnTo>
                    <a:pt x="455" y="2657"/>
                  </a:lnTo>
                  <a:lnTo>
                    <a:pt x="455" y="2656"/>
                  </a:lnTo>
                  <a:lnTo>
                    <a:pt x="455" y="2654"/>
                  </a:lnTo>
                  <a:lnTo>
                    <a:pt x="456" y="2653"/>
                  </a:lnTo>
                  <a:lnTo>
                    <a:pt x="457" y="2652"/>
                  </a:lnTo>
                  <a:lnTo>
                    <a:pt x="459" y="2650"/>
                  </a:lnTo>
                  <a:lnTo>
                    <a:pt x="461" y="2649"/>
                  </a:lnTo>
                  <a:lnTo>
                    <a:pt x="462" y="2648"/>
                  </a:lnTo>
                  <a:lnTo>
                    <a:pt x="463" y="2647"/>
                  </a:lnTo>
                  <a:lnTo>
                    <a:pt x="462" y="2644"/>
                  </a:lnTo>
                  <a:lnTo>
                    <a:pt x="461" y="2645"/>
                  </a:lnTo>
                  <a:lnTo>
                    <a:pt x="459" y="2644"/>
                  </a:lnTo>
                  <a:lnTo>
                    <a:pt x="458" y="2643"/>
                  </a:lnTo>
                  <a:lnTo>
                    <a:pt x="459" y="2642"/>
                  </a:lnTo>
                  <a:lnTo>
                    <a:pt x="459" y="2640"/>
                  </a:lnTo>
                  <a:lnTo>
                    <a:pt x="461" y="2640"/>
                  </a:lnTo>
                  <a:lnTo>
                    <a:pt x="461" y="2639"/>
                  </a:lnTo>
                  <a:lnTo>
                    <a:pt x="465" y="2634"/>
                  </a:lnTo>
                  <a:lnTo>
                    <a:pt x="467" y="2633"/>
                  </a:lnTo>
                  <a:lnTo>
                    <a:pt x="469" y="2633"/>
                  </a:lnTo>
                  <a:lnTo>
                    <a:pt x="469" y="2635"/>
                  </a:lnTo>
                  <a:lnTo>
                    <a:pt x="469" y="2636"/>
                  </a:lnTo>
                  <a:lnTo>
                    <a:pt x="470" y="2635"/>
                  </a:lnTo>
                  <a:lnTo>
                    <a:pt x="471" y="2634"/>
                  </a:lnTo>
                  <a:lnTo>
                    <a:pt x="472" y="2634"/>
                  </a:lnTo>
                  <a:lnTo>
                    <a:pt x="472" y="2632"/>
                  </a:lnTo>
                  <a:lnTo>
                    <a:pt x="473" y="2631"/>
                  </a:lnTo>
                  <a:lnTo>
                    <a:pt x="474" y="2628"/>
                  </a:lnTo>
                  <a:lnTo>
                    <a:pt x="476" y="2625"/>
                  </a:lnTo>
                  <a:lnTo>
                    <a:pt x="478" y="2623"/>
                  </a:lnTo>
                  <a:lnTo>
                    <a:pt x="480" y="2620"/>
                  </a:lnTo>
                  <a:lnTo>
                    <a:pt x="481" y="2619"/>
                  </a:lnTo>
                  <a:lnTo>
                    <a:pt x="483" y="2618"/>
                  </a:lnTo>
                  <a:lnTo>
                    <a:pt x="483" y="2617"/>
                  </a:lnTo>
                  <a:lnTo>
                    <a:pt x="483" y="2616"/>
                  </a:lnTo>
                  <a:lnTo>
                    <a:pt x="483" y="2615"/>
                  </a:lnTo>
                  <a:lnTo>
                    <a:pt x="484" y="2616"/>
                  </a:lnTo>
                  <a:lnTo>
                    <a:pt x="487" y="2615"/>
                  </a:lnTo>
                  <a:lnTo>
                    <a:pt x="489" y="2614"/>
                  </a:lnTo>
                  <a:lnTo>
                    <a:pt x="488" y="2612"/>
                  </a:lnTo>
                  <a:lnTo>
                    <a:pt x="489" y="2612"/>
                  </a:lnTo>
                  <a:lnTo>
                    <a:pt x="490" y="2610"/>
                  </a:lnTo>
                  <a:lnTo>
                    <a:pt x="490" y="2609"/>
                  </a:lnTo>
                  <a:lnTo>
                    <a:pt x="490" y="2608"/>
                  </a:lnTo>
                  <a:lnTo>
                    <a:pt x="489" y="2609"/>
                  </a:lnTo>
                  <a:lnTo>
                    <a:pt x="488" y="2608"/>
                  </a:lnTo>
                  <a:lnTo>
                    <a:pt x="490" y="2607"/>
                  </a:lnTo>
                  <a:lnTo>
                    <a:pt x="490" y="2606"/>
                  </a:lnTo>
                  <a:lnTo>
                    <a:pt x="490" y="2604"/>
                  </a:lnTo>
                  <a:lnTo>
                    <a:pt x="493" y="2600"/>
                  </a:lnTo>
                  <a:lnTo>
                    <a:pt x="495" y="2598"/>
                  </a:lnTo>
                  <a:lnTo>
                    <a:pt x="496" y="2597"/>
                  </a:lnTo>
                  <a:lnTo>
                    <a:pt x="497" y="2597"/>
                  </a:lnTo>
                  <a:lnTo>
                    <a:pt x="498" y="2595"/>
                  </a:lnTo>
                  <a:lnTo>
                    <a:pt x="499" y="2594"/>
                  </a:lnTo>
                  <a:lnTo>
                    <a:pt x="499" y="2592"/>
                  </a:lnTo>
                  <a:lnTo>
                    <a:pt x="501" y="2591"/>
                  </a:lnTo>
                  <a:lnTo>
                    <a:pt x="502" y="2589"/>
                  </a:lnTo>
                  <a:lnTo>
                    <a:pt x="505" y="2586"/>
                  </a:lnTo>
                  <a:lnTo>
                    <a:pt x="507" y="2586"/>
                  </a:lnTo>
                  <a:lnTo>
                    <a:pt x="508" y="2584"/>
                  </a:lnTo>
                  <a:lnTo>
                    <a:pt x="510" y="2582"/>
                  </a:lnTo>
                  <a:lnTo>
                    <a:pt x="510" y="2579"/>
                  </a:lnTo>
                  <a:lnTo>
                    <a:pt x="510" y="2578"/>
                  </a:lnTo>
                  <a:lnTo>
                    <a:pt x="513" y="2576"/>
                  </a:lnTo>
                  <a:lnTo>
                    <a:pt x="513" y="2574"/>
                  </a:lnTo>
                  <a:lnTo>
                    <a:pt x="515" y="2570"/>
                  </a:lnTo>
                  <a:lnTo>
                    <a:pt x="516" y="2568"/>
                  </a:lnTo>
                  <a:lnTo>
                    <a:pt x="516" y="2567"/>
                  </a:lnTo>
                  <a:lnTo>
                    <a:pt x="517" y="2566"/>
                  </a:lnTo>
                  <a:lnTo>
                    <a:pt x="517" y="2564"/>
                  </a:lnTo>
                  <a:lnTo>
                    <a:pt x="518" y="2561"/>
                  </a:lnTo>
                  <a:lnTo>
                    <a:pt x="514" y="2567"/>
                  </a:lnTo>
                  <a:lnTo>
                    <a:pt x="513" y="2568"/>
                  </a:lnTo>
                  <a:lnTo>
                    <a:pt x="512" y="2568"/>
                  </a:lnTo>
                  <a:lnTo>
                    <a:pt x="513" y="2566"/>
                  </a:lnTo>
                  <a:lnTo>
                    <a:pt x="514" y="2566"/>
                  </a:lnTo>
                  <a:lnTo>
                    <a:pt x="515" y="2564"/>
                  </a:lnTo>
                  <a:lnTo>
                    <a:pt x="516" y="2561"/>
                  </a:lnTo>
                  <a:lnTo>
                    <a:pt x="516" y="2560"/>
                  </a:lnTo>
                  <a:lnTo>
                    <a:pt x="515" y="2560"/>
                  </a:lnTo>
                  <a:lnTo>
                    <a:pt x="513" y="2562"/>
                  </a:lnTo>
                  <a:lnTo>
                    <a:pt x="510" y="2565"/>
                  </a:lnTo>
                  <a:lnTo>
                    <a:pt x="509" y="2566"/>
                  </a:lnTo>
                  <a:lnTo>
                    <a:pt x="508" y="2567"/>
                  </a:lnTo>
                  <a:lnTo>
                    <a:pt x="507" y="2568"/>
                  </a:lnTo>
                  <a:lnTo>
                    <a:pt x="506" y="2569"/>
                  </a:lnTo>
                  <a:lnTo>
                    <a:pt x="505" y="2569"/>
                  </a:lnTo>
                  <a:lnTo>
                    <a:pt x="505" y="2568"/>
                  </a:lnTo>
                  <a:lnTo>
                    <a:pt x="502" y="2570"/>
                  </a:lnTo>
                  <a:lnTo>
                    <a:pt x="501" y="2572"/>
                  </a:lnTo>
                  <a:lnTo>
                    <a:pt x="499" y="2576"/>
                  </a:lnTo>
                  <a:lnTo>
                    <a:pt x="498" y="2581"/>
                  </a:lnTo>
                  <a:lnTo>
                    <a:pt x="496" y="2583"/>
                  </a:lnTo>
                  <a:lnTo>
                    <a:pt x="495" y="2585"/>
                  </a:lnTo>
                  <a:lnTo>
                    <a:pt x="492" y="2586"/>
                  </a:lnTo>
                  <a:lnTo>
                    <a:pt x="492" y="2587"/>
                  </a:lnTo>
                  <a:lnTo>
                    <a:pt x="492" y="2590"/>
                  </a:lnTo>
                  <a:lnTo>
                    <a:pt x="492" y="2591"/>
                  </a:lnTo>
                  <a:lnTo>
                    <a:pt x="491" y="2593"/>
                  </a:lnTo>
                  <a:lnTo>
                    <a:pt x="490" y="2593"/>
                  </a:lnTo>
                  <a:lnTo>
                    <a:pt x="490" y="2594"/>
                  </a:lnTo>
                  <a:lnTo>
                    <a:pt x="489" y="2595"/>
                  </a:lnTo>
                  <a:lnTo>
                    <a:pt x="488" y="2594"/>
                  </a:lnTo>
                  <a:lnTo>
                    <a:pt x="488" y="2595"/>
                  </a:lnTo>
                  <a:lnTo>
                    <a:pt x="487" y="2595"/>
                  </a:lnTo>
                  <a:lnTo>
                    <a:pt x="486" y="2597"/>
                  </a:lnTo>
                  <a:lnTo>
                    <a:pt x="484" y="2598"/>
                  </a:lnTo>
                  <a:lnTo>
                    <a:pt x="482" y="2601"/>
                  </a:lnTo>
                  <a:lnTo>
                    <a:pt x="476" y="2608"/>
                  </a:lnTo>
                  <a:lnTo>
                    <a:pt x="475" y="2609"/>
                  </a:lnTo>
                  <a:lnTo>
                    <a:pt x="473" y="2611"/>
                  </a:lnTo>
                  <a:lnTo>
                    <a:pt x="473" y="2614"/>
                  </a:lnTo>
                  <a:lnTo>
                    <a:pt x="472" y="2615"/>
                  </a:lnTo>
                  <a:lnTo>
                    <a:pt x="471" y="2616"/>
                  </a:lnTo>
                  <a:lnTo>
                    <a:pt x="470" y="2616"/>
                  </a:lnTo>
                  <a:lnTo>
                    <a:pt x="469" y="2616"/>
                  </a:lnTo>
                  <a:lnTo>
                    <a:pt x="469" y="2615"/>
                  </a:lnTo>
                  <a:lnTo>
                    <a:pt x="467" y="2614"/>
                  </a:lnTo>
                  <a:lnTo>
                    <a:pt x="465" y="2615"/>
                  </a:lnTo>
                  <a:lnTo>
                    <a:pt x="463" y="2617"/>
                  </a:lnTo>
                  <a:lnTo>
                    <a:pt x="462" y="2617"/>
                  </a:lnTo>
                  <a:lnTo>
                    <a:pt x="461" y="2616"/>
                  </a:lnTo>
                  <a:lnTo>
                    <a:pt x="459" y="2616"/>
                  </a:lnTo>
                  <a:lnTo>
                    <a:pt x="458" y="2615"/>
                  </a:lnTo>
                  <a:lnTo>
                    <a:pt x="457" y="2618"/>
                  </a:lnTo>
                  <a:lnTo>
                    <a:pt x="455" y="2620"/>
                  </a:lnTo>
                  <a:lnTo>
                    <a:pt x="455" y="2622"/>
                  </a:lnTo>
                  <a:lnTo>
                    <a:pt x="455" y="2623"/>
                  </a:lnTo>
                  <a:lnTo>
                    <a:pt x="454" y="2623"/>
                  </a:lnTo>
                  <a:lnTo>
                    <a:pt x="453" y="2623"/>
                  </a:lnTo>
                  <a:lnTo>
                    <a:pt x="453" y="2624"/>
                  </a:lnTo>
                  <a:lnTo>
                    <a:pt x="452" y="2624"/>
                  </a:lnTo>
                  <a:lnTo>
                    <a:pt x="450" y="2625"/>
                  </a:lnTo>
                  <a:lnTo>
                    <a:pt x="448" y="2626"/>
                  </a:lnTo>
                  <a:lnTo>
                    <a:pt x="448" y="2628"/>
                  </a:lnTo>
                  <a:lnTo>
                    <a:pt x="447" y="2628"/>
                  </a:lnTo>
                  <a:lnTo>
                    <a:pt x="446" y="2629"/>
                  </a:lnTo>
                  <a:lnTo>
                    <a:pt x="444" y="2632"/>
                  </a:lnTo>
                  <a:lnTo>
                    <a:pt x="441" y="2634"/>
                  </a:lnTo>
                  <a:lnTo>
                    <a:pt x="441" y="2635"/>
                  </a:lnTo>
                  <a:lnTo>
                    <a:pt x="440" y="2636"/>
                  </a:lnTo>
                  <a:lnTo>
                    <a:pt x="441" y="2640"/>
                  </a:lnTo>
                  <a:lnTo>
                    <a:pt x="440" y="2641"/>
                  </a:lnTo>
                  <a:lnTo>
                    <a:pt x="439" y="2641"/>
                  </a:lnTo>
                  <a:lnTo>
                    <a:pt x="438" y="2642"/>
                  </a:lnTo>
                  <a:lnTo>
                    <a:pt x="437" y="2642"/>
                  </a:lnTo>
                  <a:lnTo>
                    <a:pt x="437" y="2641"/>
                  </a:lnTo>
                  <a:lnTo>
                    <a:pt x="436" y="2640"/>
                  </a:lnTo>
                  <a:lnTo>
                    <a:pt x="435" y="2641"/>
                  </a:lnTo>
                  <a:lnTo>
                    <a:pt x="433" y="2642"/>
                  </a:lnTo>
                  <a:lnTo>
                    <a:pt x="432" y="2643"/>
                  </a:lnTo>
                  <a:lnTo>
                    <a:pt x="431" y="2644"/>
                  </a:lnTo>
                  <a:lnTo>
                    <a:pt x="430" y="2644"/>
                  </a:lnTo>
                  <a:lnTo>
                    <a:pt x="431" y="2642"/>
                  </a:lnTo>
                  <a:lnTo>
                    <a:pt x="430" y="2639"/>
                  </a:lnTo>
                  <a:lnTo>
                    <a:pt x="429" y="2636"/>
                  </a:lnTo>
                  <a:lnTo>
                    <a:pt x="428" y="2636"/>
                  </a:lnTo>
                  <a:lnTo>
                    <a:pt x="424" y="2637"/>
                  </a:lnTo>
                  <a:lnTo>
                    <a:pt x="423" y="2637"/>
                  </a:lnTo>
                  <a:lnTo>
                    <a:pt x="422" y="2637"/>
                  </a:lnTo>
                  <a:lnTo>
                    <a:pt x="422" y="2636"/>
                  </a:lnTo>
                  <a:lnTo>
                    <a:pt x="420" y="2637"/>
                  </a:lnTo>
                  <a:lnTo>
                    <a:pt x="416" y="2639"/>
                  </a:lnTo>
                  <a:lnTo>
                    <a:pt x="415" y="2639"/>
                  </a:lnTo>
                  <a:lnTo>
                    <a:pt x="414" y="2639"/>
                  </a:lnTo>
                  <a:lnTo>
                    <a:pt x="414" y="2637"/>
                  </a:lnTo>
                  <a:lnTo>
                    <a:pt x="413" y="2637"/>
                  </a:lnTo>
                  <a:lnTo>
                    <a:pt x="412" y="2639"/>
                  </a:lnTo>
                  <a:lnTo>
                    <a:pt x="411" y="2637"/>
                  </a:lnTo>
                  <a:lnTo>
                    <a:pt x="410" y="2639"/>
                  </a:lnTo>
                  <a:lnTo>
                    <a:pt x="409" y="2637"/>
                  </a:lnTo>
                  <a:lnTo>
                    <a:pt x="405" y="2636"/>
                  </a:lnTo>
                  <a:lnTo>
                    <a:pt x="402" y="2634"/>
                  </a:lnTo>
                  <a:lnTo>
                    <a:pt x="402" y="2629"/>
                  </a:lnTo>
                  <a:lnTo>
                    <a:pt x="402" y="2628"/>
                  </a:lnTo>
                  <a:lnTo>
                    <a:pt x="401" y="2628"/>
                  </a:lnTo>
                  <a:lnTo>
                    <a:pt x="400" y="2629"/>
                  </a:lnTo>
                  <a:lnTo>
                    <a:pt x="398" y="2632"/>
                  </a:lnTo>
                  <a:lnTo>
                    <a:pt x="397" y="2632"/>
                  </a:lnTo>
                  <a:lnTo>
                    <a:pt x="397" y="2631"/>
                  </a:lnTo>
                  <a:lnTo>
                    <a:pt x="397" y="2629"/>
                  </a:lnTo>
                  <a:lnTo>
                    <a:pt x="397" y="2628"/>
                  </a:lnTo>
                  <a:lnTo>
                    <a:pt x="395" y="2627"/>
                  </a:lnTo>
                  <a:lnTo>
                    <a:pt x="394" y="2628"/>
                  </a:lnTo>
                  <a:lnTo>
                    <a:pt x="393" y="2629"/>
                  </a:lnTo>
                  <a:lnTo>
                    <a:pt x="385" y="2633"/>
                  </a:lnTo>
                  <a:lnTo>
                    <a:pt x="384" y="2633"/>
                  </a:lnTo>
                  <a:lnTo>
                    <a:pt x="383" y="2634"/>
                  </a:lnTo>
                  <a:lnTo>
                    <a:pt x="381" y="2635"/>
                  </a:lnTo>
                  <a:lnTo>
                    <a:pt x="380" y="2635"/>
                  </a:lnTo>
                  <a:lnTo>
                    <a:pt x="377" y="2635"/>
                  </a:lnTo>
                  <a:lnTo>
                    <a:pt x="376" y="2637"/>
                  </a:lnTo>
                  <a:lnTo>
                    <a:pt x="375" y="2637"/>
                  </a:lnTo>
                  <a:lnTo>
                    <a:pt x="371" y="2639"/>
                  </a:lnTo>
                  <a:lnTo>
                    <a:pt x="369" y="2639"/>
                  </a:lnTo>
                  <a:lnTo>
                    <a:pt x="367" y="2641"/>
                  </a:lnTo>
                  <a:lnTo>
                    <a:pt x="366" y="2641"/>
                  </a:lnTo>
                  <a:lnTo>
                    <a:pt x="364" y="2643"/>
                  </a:lnTo>
                  <a:lnTo>
                    <a:pt x="363" y="2643"/>
                  </a:lnTo>
                  <a:lnTo>
                    <a:pt x="362" y="2643"/>
                  </a:lnTo>
                  <a:lnTo>
                    <a:pt x="361" y="2643"/>
                  </a:lnTo>
                  <a:lnTo>
                    <a:pt x="360" y="2644"/>
                  </a:lnTo>
                  <a:lnTo>
                    <a:pt x="359" y="2644"/>
                  </a:lnTo>
                  <a:lnTo>
                    <a:pt x="358" y="2644"/>
                  </a:lnTo>
                  <a:lnTo>
                    <a:pt x="355" y="2645"/>
                  </a:lnTo>
                  <a:lnTo>
                    <a:pt x="353" y="2645"/>
                  </a:lnTo>
                  <a:lnTo>
                    <a:pt x="347" y="2649"/>
                  </a:lnTo>
                  <a:lnTo>
                    <a:pt x="346" y="2649"/>
                  </a:lnTo>
                  <a:lnTo>
                    <a:pt x="346" y="2648"/>
                  </a:lnTo>
                  <a:lnTo>
                    <a:pt x="345" y="2647"/>
                  </a:lnTo>
                  <a:lnTo>
                    <a:pt x="344" y="2647"/>
                  </a:lnTo>
                  <a:lnTo>
                    <a:pt x="344" y="2649"/>
                  </a:lnTo>
                  <a:lnTo>
                    <a:pt x="344" y="2650"/>
                  </a:lnTo>
                  <a:lnTo>
                    <a:pt x="343" y="2650"/>
                  </a:lnTo>
                  <a:lnTo>
                    <a:pt x="342" y="2650"/>
                  </a:lnTo>
                  <a:lnTo>
                    <a:pt x="341" y="2650"/>
                  </a:lnTo>
                  <a:lnTo>
                    <a:pt x="340" y="2651"/>
                  </a:lnTo>
                  <a:lnTo>
                    <a:pt x="338" y="2651"/>
                  </a:lnTo>
                  <a:lnTo>
                    <a:pt x="337" y="2652"/>
                  </a:lnTo>
                  <a:lnTo>
                    <a:pt x="337" y="2654"/>
                  </a:lnTo>
                  <a:lnTo>
                    <a:pt x="336" y="2654"/>
                  </a:lnTo>
                  <a:lnTo>
                    <a:pt x="336" y="2656"/>
                  </a:lnTo>
                  <a:lnTo>
                    <a:pt x="335" y="2657"/>
                  </a:lnTo>
                  <a:lnTo>
                    <a:pt x="334" y="2657"/>
                  </a:lnTo>
                  <a:lnTo>
                    <a:pt x="334" y="2656"/>
                  </a:lnTo>
                  <a:lnTo>
                    <a:pt x="334" y="2654"/>
                  </a:lnTo>
                  <a:lnTo>
                    <a:pt x="335" y="2653"/>
                  </a:lnTo>
                  <a:lnTo>
                    <a:pt x="335" y="2652"/>
                  </a:lnTo>
                  <a:lnTo>
                    <a:pt x="334" y="2652"/>
                  </a:lnTo>
                  <a:lnTo>
                    <a:pt x="333" y="2653"/>
                  </a:lnTo>
                  <a:lnTo>
                    <a:pt x="333" y="2654"/>
                  </a:lnTo>
                  <a:lnTo>
                    <a:pt x="332" y="2656"/>
                  </a:lnTo>
                  <a:lnTo>
                    <a:pt x="331" y="2656"/>
                  </a:lnTo>
                  <a:lnTo>
                    <a:pt x="328" y="2656"/>
                  </a:lnTo>
                  <a:lnTo>
                    <a:pt x="327" y="2656"/>
                  </a:lnTo>
                  <a:lnTo>
                    <a:pt x="327" y="2657"/>
                  </a:lnTo>
                  <a:lnTo>
                    <a:pt x="326" y="2657"/>
                  </a:lnTo>
                  <a:lnTo>
                    <a:pt x="325" y="2657"/>
                  </a:lnTo>
                  <a:lnTo>
                    <a:pt x="325" y="2658"/>
                  </a:lnTo>
                  <a:lnTo>
                    <a:pt x="324" y="2659"/>
                  </a:lnTo>
                  <a:lnTo>
                    <a:pt x="323" y="2660"/>
                  </a:lnTo>
                  <a:lnTo>
                    <a:pt x="323" y="2661"/>
                  </a:lnTo>
                  <a:lnTo>
                    <a:pt x="324" y="2661"/>
                  </a:lnTo>
                  <a:lnTo>
                    <a:pt x="324" y="2662"/>
                  </a:lnTo>
                  <a:lnTo>
                    <a:pt x="325" y="2662"/>
                  </a:lnTo>
                  <a:lnTo>
                    <a:pt x="325" y="2664"/>
                  </a:lnTo>
                  <a:lnTo>
                    <a:pt x="324" y="2665"/>
                  </a:lnTo>
                  <a:lnTo>
                    <a:pt x="323" y="2665"/>
                  </a:lnTo>
                  <a:lnTo>
                    <a:pt x="321" y="2666"/>
                  </a:lnTo>
                  <a:lnTo>
                    <a:pt x="320" y="2666"/>
                  </a:lnTo>
                  <a:lnTo>
                    <a:pt x="319" y="2667"/>
                  </a:lnTo>
                  <a:lnTo>
                    <a:pt x="318" y="2668"/>
                  </a:lnTo>
                  <a:lnTo>
                    <a:pt x="318" y="2669"/>
                  </a:lnTo>
                  <a:lnTo>
                    <a:pt x="317" y="2669"/>
                  </a:lnTo>
                  <a:lnTo>
                    <a:pt x="316" y="2670"/>
                  </a:lnTo>
                  <a:lnTo>
                    <a:pt x="315" y="2670"/>
                  </a:lnTo>
                  <a:lnTo>
                    <a:pt x="314" y="2671"/>
                  </a:lnTo>
                  <a:lnTo>
                    <a:pt x="312" y="2671"/>
                  </a:lnTo>
                  <a:lnTo>
                    <a:pt x="311" y="2671"/>
                  </a:lnTo>
                  <a:lnTo>
                    <a:pt x="311" y="2673"/>
                  </a:lnTo>
                  <a:lnTo>
                    <a:pt x="310" y="2673"/>
                  </a:lnTo>
                  <a:lnTo>
                    <a:pt x="310" y="2671"/>
                  </a:lnTo>
                  <a:lnTo>
                    <a:pt x="309" y="2671"/>
                  </a:lnTo>
                  <a:lnTo>
                    <a:pt x="308" y="2671"/>
                  </a:lnTo>
                  <a:lnTo>
                    <a:pt x="308" y="2673"/>
                  </a:lnTo>
                  <a:lnTo>
                    <a:pt x="308" y="2675"/>
                  </a:lnTo>
                  <a:lnTo>
                    <a:pt x="307" y="2676"/>
                  </a:lnTo>
                  <a:lnTo>
                    <a:pt x="306" y="2676"/>
                  </a:lnTo>
                  <a:lnTo>
                    <a:pt x="305" y="2676"/>
                  </a:lnTo>
                  <a:lnTo>
                    <a:pt x="305" y="2677"/>
                  </a:lnTo>
                  <a:lnTo>
                    <a:pt x="303" y="2677"/>
                  </a:lnTo>
                  <a:lnTo>
                    <a:pt x="303" y="2678"/>
                  </a:lnTo>
                  <a:lnTo>
                    <a:pt x="302" y="2678"/>
                  </a:lnTo>
                  <a:lnTo>
                    <a:pt x="302" y="2679"/>
                  </a:lnTo>
                  <a:lnTo>
                    <a:pt x="302" y="2681"/>
                  </a:lnTo>
                  <a:lnTo>
                    <a:pt x="301" y="2681"/>
                  </a:lnTo>
                  <a:lnTo>
                    <a:pt x="301" y="2682"/>
                  </a:lnTo>
                  <a:lnTo>
                    <a:pt x="301" y="2683"/>
                  </a:lnTo>
                  <a:lnTo>
                    <a:pt x="300" y="2683"/>
                  </a:lnTo>
                  <a:lnTo>
                    <a:pt x="299" y="2683"/>
                  </a:lnTo>
                  <a:lnTo>
                    <a:pt x="298" y="2684"/>
                  </a:lnTo>
                  <a:lnTo>
                    <a:pt x="299" y="2684"/>
                  </a:lnTo>
                  <a:lnTo>
                    <a:pt x="299" y="2685"/>
                  </a:lnTo>
                  <a:lnTo>
                    <a:pt x="298" y="2685"/>
                  </a:lnTo>
                  <a:lnTo>
                    <a:pt x="297" y="2685"/>
                  </a:lnTo>
                  <a:lnTo>
                    <a:pt x="295" y="2685"/>
                  </a:lnTo>
                  <a:lnTo>
                    <a:pt x="297" y="2685"/>
                  </a:lnTo>
                  <a:lnTo>
                    <a:pt x="297" y="2686"/>
                  </a:lnTo>
                  <a:lnTo>
                    <a:pt x="297" y="2687"/>
                  </a:lnTo>
                  <a:lnTo>
                    <a:pt x="297" y="2689"/>
                  </a:lnTo>
                  <a:lnTo>
                    <a:pt x="297" y="2690"/>
                  </a:lnTo>
                  <a:lnTo>
                    <a:pt x="295" y="2690"/>
                  </a:lnTo>
                  <a:lnTo>
                    <a:pt x="295" y="2691"/>
                  </a:lnTo>
                  <a:lnTo>
                    <a:pt x="295" y="2690"/>
                  </a:lnTo>
                  <a:lnTo>
                    <a:pt x="294" y="2691"/>
                  </a:lnTo>
                  <a:lnTo>
                    <a:pt x="293" y="2691"/>
                  </a:lnTo>
                  <a:lnTo>
                    <a:pt x="293" y="2692"/>
                  </a:lnTo>
                  <a:lnTo>
                    <a:pt x="292" y="2692"/>
                  </a:lnTo>
                  <a:lnTo>
                    <a:pt x="291" y="2692"/>
                  </a:lnTo>
                  <a:lnTo>
                    <a:pt x="291" y="2693"/>
                  </a:lnTo>
                  <a:lnTo>
                    <a:pt x="292" y="2693"/>
                  </a:lnTo>
                  <a:lnTo>
                    <a:pt x="293" y="2693"/>
                  </a:lnTo>
                  <a:lnTo>
                    <a:pt x="293" y="2694"/>
                  </a:lnTo>
                  <a:lnTo>
                    <a:pt x="292" y="2695"/>
                  </a:lnTo>
                  <a:lnTo>
                    <a:pt x="291" y="2695"/>
                  </a:lnTo>
                  <a:lnTo>
                    <a:pt x="290" y="2696"/>
                  </a:lnTo>
                  <a:lnTo>
                    <a:pt x="290" y="2695"/>
                  </a:lnTo>
                  <a:lnTo>
                    <a:pt x="289" y="2695"/>
                  </a:lnTo>
                  <a:lnTo>
                    <a:pt x="289" y="2694"/>
                  </a:lnTo>
                  <a:lnTo>
                    <a:pt x="289" y="2693"/>
                  </a:lnTo>
                  <a:lnTo>
                    <a:pt x="290" y="2693"/>
                  </a:lnTo>
                  <a:lnTo>
                    <a:pt x="289" y="2693"/>
                  </a:lnTo>
                  <a:lnTo>
                    <a:pt x="289" y="2692"/>
                  </a:lnTo>
                  <a:lnTo>
                    <a:pt x="288" y="2692"/>
                  </a:lnTo>
                  <a:lnTo>
                    <a:pt x="286" y="2692"/>
                  </a:lnTo>
                  <a:lnTo>
                    <a:pt x="285" y="2692"/>
                  </a:lnTo>
                  <a:lnTo>
                    <a:pt x="285" y="2693"/>
                  </a:lnTo>
                  <a:lnTo>
                    <a:pt x="284" y="2693"/>
                  </a:lnTo>
                  <a:lnTo>
                    <a:pt x="283" y="2693"/>
                  </a:lnTo>
                  <a:lnTo>
                    <a:pt x="282" y="2693"/>
                  </a:lnTo>
                  <a:lnTo>
                    <a:pt x="281" y="2693"/>
                  </a:lnTo>
                  <a:lnTo>
                    <a:pt x="280" y="2693"/>
                  </a:lnTo>
                  <a:lnTo>
                    <a:pt x="280" y="2694"/>
                  </a:lnTo>
                  <a:lnTo>
                    <a:pt x="281" y="2694"/>
                  </a:lnTo>
                  <a:lnTo>
                    <a:pt x="280" y="2695"/>
                  </a:lnTo>
                  <a:lnTo>
                    <a:pt x="278" y="2694"/>
                  </a:lnTo>
                  <a:lnTo>
                    <a:pt x="276" y="2693"/>
                  </a:lnTo>
                  <a:lnTo>
                    <a:pt x="274" y="2692"/>
                  </a:lnTo>
                  <a:lnTo>
                    <a:pt x="273" y="2691"/>
                  </a:lnTo>
                  <a:lnTo>
                    <a:pt x="272" y="2691"/>
                  </a:lnTo>
                  <a:lnTo>
                    <a:pt x="269" y="2691"/>
                  </a:lnTo>
                  <a:lnTo>
                    <a:pt x="268" y="2691"/>
                  </a:lnTo>
                  <a:lnTo>
                    <a:pt x="267" y="2691"/>
                  </a:lnTo>
                  <a:lnTo>
                    <a:pt x="266" y="2691"/>
                  </a:lnTo>
                  <a:lnTo>
                    <a:pt x="266" y="2690"/>
                  </a:lnTo>
                  <a:lnTo>
                    <a:pt x="266" y="2689"/>
                  </a:lnTo>
                  <a:lnTo>
                    <a:pt x="266" y="2686"/>
                  </a:lnTo>
                  <a:lnTo>
                    <a:pt x="267" y="2684"/>
                  </a:lnTo>
                  <a:lnTo>
                    <a:pt x="268" y="2684"/>
                  </a:lnTo>
                  <a:lnTo>
                    <a:pt x="268" y="2683"/>
                  </a:lnTo>
                  <a:lnTo>
                    <a:pt x="268" y="2682"/>
                  </a:lnTo>
                  <a:lnTo>
                    <a:pt x="267" y="2678"/>
                  </a:lnTo>
                  <a:lnTo>
                    <a:pt x="267" y="2676"/>
                  </a:lnTo>
                  <a:lnTo>
                    <a:pt x="267" y="2674"/>
                  </a:lnTo>
                  <a:lnTo>
                    <a:pt x="268" y="2673"/>
                  </a:lnTo>
                  <a:lnTo>
                    <a:pt x="268" y="2671"/>
                  </a:lnTo>
                  <a:lnTo>
                    <a:pt x="267" y="2670"/>
                  </a:lnTo>
                  <a:lnTo>
                    <a:pt x="267" y="2669"/>
                  </a:lnTo>
                  <a:lnTo>
                    <a:pt x="267" y="2668"/>
                  </a:lnTo>
                  <a:lnTo>
                    <a:pt x="266" y="2668"/>
                  </a:lnTo>
                  <a:lnTo>
                    <a:pt x="266" y="2667"/>
                  </a:lnTo>
                  <a:lnTo>
                    <a:pt x="265" y="2667"/>
                  </a:lnTo>
                  <a:lnTo>
                    <a:pt x="265" y="2666"/>
                  </a:lnTo>
                  <a:lnTo>
                    <a:pt x="265" y="2665"/>
                  </a:lnTo>
                  <a:lnTo>
                    <a:pt x="264" y="2665"/>
                  </a:lnTo>
                  <a:lnTo>
                    <a:pt x="264" y="2666"/>
                  </a:lnTo>
                  <a:lnTo>
                    <a:pt x="264" y="2667"/>
                  </a:lnTo>
                  <a:lnTo>
                    <a:pt x="265" y="2668"/>
                  </a:lnTo>
                  <a:lnTo>
                    <a:pt x="264" y="2668"/>
                  </a:lnTo>
                  <a:lnTo>
                    <a:pt x="264" y="2669"/>
                  </a:lnTo>
                  <a:lnTo>
                    <a:pt x="263" y="2669"/>
                  </a:lnTo>
                  <a:lnTo>
                    <a:pt x="263" y="2670"/>
                  </a:lnTo>
                  <a:lnTo>
                    <a:pt x="264" y="2670"/>
                  </a:lnTo>
                  <a:lnTo>
                    <a:pt x="265" y="2670"/>
                  </a:lnTo>
                  <a:lnTo>
                    <a:pt x="266" y="2670"/>
                  </a:lnTo>
                  <a:lnTo>
                    <a:pt x="266" y="2671"/>
                  </a:lnTo>
                  <a:lnTo>
                    <a:pt x="266" y="2673"/>
                  </a:lnTo>
                  <a:lnTo>
                    <a:pt x="265" y="2674"/>
                  </a:lnTo>
                  <a:lnTo>
                    <a:pt x="265" y="2677"/>
                  </a:lnTo>
                  <a:lnTo>
                    <a:pt x="266" y="2677"/>
                  </a:lnTo>
                  <a:lnTo>
                    <a:pt x="266" y="2678"/>
                  </a:lnTo>
                  <a:lnTo>
                    <a:pt x="265" y="2678"/>
                  </a:lnTo>
                  <a:lnTo>
                    <a:pt x="264" y="2678"/>
                  </a:lnTo>
                  <a:lnTo>
                    <a:pt x="264" y="2679"/>
                  </a:lnTo>
                  <a:lnTo>
                    <a:pt x="263" y="2679"/>
                  </a:lnTo>
                  <a:lnTo>
                    <a:pt x="262" y="2679"/>
                  </a:lnTo>
                  <a:lnTo>
                    <a:pt x="260" y="2679"/>
                  </a:lnTo>
                  <a:lnTo>
                    <a:pt x="259" y="2679"/>
                  </a:lnTo>
                  <a:lnTo>
                    <a:pt x="258" y="2679"/>
                  </a:lnTo>
                  <a:lnTo>
                    <a:pt x="257" y="2681"/>
                  </a:lnTo>
                  <a:lnTo>
                    <a:pt x="257" y="2683"/>
                  </a:lnTo>
                  <a:lnTo>
                    <a:pt x="257" y="2684"/>
                  </a:lnTo>
                  <a:lnTo>
                    <a:pt x="257" y="2686"/>
                  </a:lnTo>
                  <a:lnTo>
                    <a:pt x="257" y="2687"/>
                  </a:lnTo>
                  <a:lnTo>
                    <a:pt x="257" y="2689"/>
                  </a:lnTo>
                  <a:lnTo>
                    <a:pt x="258" y="2690"/>
                  </a:lnTo>
                  <a:lnTo>
                    <a:pt x="259" y="2690"/>
                  </a:lnTo>
                  <a:lnTo>
                    <a:pt x="259" y="2691"/>
                  </a:lnTo>
                  <a:lnTo>
                    <a:pt x="260" y="2692"/>
                  </a:lnTo>
                  <a:lnTo>
                    <a:pt x="262" y="2692"/>
                  </a:lnTo>
                  <a:lnTo>
                    <a:pt x="263" y="2693"/>
                  </a:lnTo>
                  <a:lnTo>
                    <a:pt x="264" y="2694"/>
                  </a:lnTo>
                  <a:lnTo>
                    <a:pt x="265" y="2694"/>
                  </a:lnTo>
                  <a:lnTo>
                    <a:pt x="267" y="2694"/>
                  </a:lnTo>
                  <a:lnTo>
                    <a:pt x="268" y="2693"/>
                  </a:lnTo>
                  <a:lnTo>
                    <a:pt x="268" y="2692"/>
                  </a:lnTo>
                  <a:lnTo>
                    <a:pt x="271" y="2692"/>
                  </a:lnTo>
                  <a:lnTo>
                    <a:pt x="273" y="2692"/>
                  </a:lnTo>
                  <a:lnTo>
                    <a:pt x="274" y="2692"/>
                  </a:lnTo>
                  <a:lnTo>
                    <a:pt x="277" y="2695"/>
                  </a:lnTo>
                  <a:lnTo>
                    <a:pt x="278" y="2696"/>
                  </a:lnTo>
                  <a:lnTo>
                    <a:pt x="277" y="2698"/>
                  </a:lnTo>
                  <a:lnTo>
                    <a:pt x="277" y="2699"/>
                  </a:lnTo>
                  <a:lnTo>
                    <a:pt x="276" y="2699"/>
                  </a:lnTo>
                  <a:lnTo>
                    <a:pt x="275" y="2699"/>
                  </a:lnTo>
                  <a:lnTo>
                    <a:pt x="274" y="2699"/>
                  </a:lnTo>
                  <a:lnTo>
                    <a:pt x="273" y="2700"/>
                  </a:lnTo>
                  <a:lnTo>
                    <a:pt x="274" y="2701"/>
                  </a:lnTo>
                  <a:lnTo>
                    <a:pt x="275" y="2702"/>
                  </a:lnTo>
                  <a:lnTo>
                    <a:pt x="275" y="2703"/>
                  </a:lnTo>
                  <a:lnTo>
                    <a:pt x="275" y="2704"/>
                  </a:lnTo>
                  <a:lnTo>
                    <a:pt x="276" y="2706"/>
                  </a:lnTo>
                  <a:lnTo>
                    <a:pt x="277" y="2707"/>
                  </a:lnTo>
                  <a:lnTo>
                    <a:pt x="277" y="2708"/>
                  </a:lnTo>
                  <a:lnTo>
                    <a:pt x="278" y="2708"/>
                  </a:lnTo>
                  <a:lnTo>
                    <a:pt x="280" y="2708"/>
                  </a:lnTo>
                  <a:lnTo>
                    <a:pt x="280" y="2709"/>
                  </a:lnTo>
                  <a:lnTo>
                    <a:pt x="278" y="2709"/>
                  </a:lnTo>
                  <a:lnTo>
                    <a:pt x="277" y="2709"/>
                  </a:lnTo>
                  <a:lnTo>
                    <a:pt x="276" y="2710"/>
                  </a:lnTo>
                  <a:lnTo>
                    <a:pt x="275" y="2710"/>
                  </a:lnTo>
                  <a:lnTo>
                    <a:pt x="275" y="2709"/>
                  </a:lnTo>
                  <a:lnTo>
                    <a:pt x="275" y="2710"/>
                  </a:lnTo>
                  <a:lnTo>
                    <a:pt x="274" y="2711"/>
                  </a:lnTo>
                  <a:lnTo>
                    <a:pt x="272" y="2714"/>
                  </a:lnTo>
                  <a:lnTo>
                    <a:pt x="271" y="2714"/>
                  </a:lnTo>
                  <a:lnTo>
                    <a:pt x="269" y="2715"/>
                  </a:lnTo>
                  <a:lnTo>
                    <a:pt x="268" y="2716"/>
                  </a:lnTo>
                  <a:lnTo>
                    <a:pt x="267" y="2716"/>
                  </a:lnTo>
                  <a:lnTo>
                    <a:pt x="266" y="2716"/>
                  </a:lnTo>
                  <a:lnTo>
                    <a:pt x="266" y="2717"/>
                  </a:lnTo>
                  <a:lnTo>
                    <a:pt x="265" y="2717"/>
                  </a:lnTo>
                  <a:lnTo>
                    <a:pt x="264" y="2718"/>
                  </a:lnTo>
                  <a:lnTo>
                    <a:pt x="263" y="2718"/>
                  </a:lnTo>
                  <a:lnTo>
                    <a:pt x="263" y="2719"/>
                  </a:lnTo>
                  <a:lnTo>
                    <a:pt x="262" y="2719"/>
                  </a:lnTo>
                  <a:lnTo>
                    <a:pt x="260" y="2719"/>
                  </a:lnTo>
                  <a:lnTo>
                    <a:pt x="259" y="2719"/>
                  </a:lnTo>
                  <a:lnTo>
                    <a:pt x="258" y="2719"/>
                  </a:lnTo>
                  <a:lnTo>
                    <a:pt x="257" y="2720"/>
                  </a:lnTo>
                  <a:lnTo>
                    <a:pt x="256" y="2721"/>
                  </a:lnTo>
                  <a:lnTo>
                    <a:pt x="254" y="2721"/>
                  </a:lnTo>
                  <a:lnTo>
                    <a:pt x="251" y="2723"/>
                  </a:lnTo>
                  <a:lnTo>
                    <a:pt x="250" y="2724"/>
                  </a:lnTo>
                  <a:lnTo>
                    <a:pt x="248" y="2725"/>
                  </a:lnTo>
                  <a:lnTo>
                    <a:pt x="247" y="2726"/>
                  </a:lnTo>
                  <a:lnTo>
                    <a:pt x="246" y="2726"/>
                  </a:lnTo>
                  <a:lnTo>
                    <a:pt x="245" y="2726"/>
                  </a:lnTo>
                  <a:lnTo>
                    <a:pt x="243" y="2727"/>
                  </a:lnTo>
                  <a:lnTo>
                    <a:pt x="243" y="2728"/>
                  </a:lnTo>
                  <a:lnTo>
                    <a:pt x="242" y="2731"/>
                  </a:lnTo>
                  <a:lnTo>
                    <a:pt x="241" y="2732"/>
                  </a:lnTo>
                  <a:lnTo>
                    <a:pt x="240" y="2733"/>
                  </a:lnTo>
                  <a:lnTo>
                    <a:pt x="133" y="2733"/>
                  </a:lnTo>
                  <a:lnTo>
                    <a:pt x="133" y="2709"/>
                  </a:lnTo>
                  <a:lnTo>
                    <a:pt x="133" y="2700"/>
                  </a:lnTo>
                  <a:lnTo>
                    <a:pt x="133" y="2609"/>
                  </a:lnTo>
                  <a:lnTo>
                    <a:pt x="133" y="2510"/>
                  </a:lnTo>
                  <a:lnTo>
                    <a:pt x="133" y="2410"/>
                  </a:lnTo>
                  <a:lnTo>
                    <a:pt x="133" y="2406"/>
                  </a:lnTo>
                  <a:lnTo>
                    <a:pt x="133" y="2360"/>
                  </a:lnTo>
                  <a:lnTo>
                    <a:pt x="133" y="2355"/>
                  </a:lnTo>
                  <a:lnTo>
                    <a:pt x="133" y="2349"/>
                  </a:lnTo>
                  <a:lnTo>
                    <a:pt x="133" y="2348"/>
                  </a:lnTo>
                  <a:lnTo>
                    <a:pt x="134" y="2348"/>
                  </a:lnTo>
                  <a:lnTo>
                    <a:pt x="135" y="2347"/>
                  </a:lnTo>
                  <a:lnTo>
                    <a:pt x="136" y="2344"/>
                  </a:lnTo>
                  <a:lnTo>
                    <a:pt x="137" y="2343"/>
                  </a:lnTo>
                  <a:lnTo>
                    <a:pt x="137" y="2342"/>
                  </a:lnTo>
                  <a:lnTo>
                    <a:pt x="137" y="2341"/>
                  </a:lnTo>
                  <a:lnTo>
                    <a:pt x="138" y="2340"/>
                  </a:lnTo>
                  <a:lnTo>
                    <a:pt x="138" y="2339"/>
                  </a:lnTo>
                  <a:lnTo>
                    <a:pt x="139" y="2336"/>
                  </a:lnTo>
                  <a:lnTo>
                    <a:pt x="140" y="2336"/>
                  </a:lnTo>
                  <a:lnTo>
                    <a:pt x="144" y="2333"/>
                  </a:lnTo>
                  <a:lnTo>
                    <a:pt x="146" y="2330"/>
                  </a:lnTo>
                  <a:lnTo>
                    <a:pt x="146" y="2329"/>
                  </a:lnTo>
                  <a:lnTo>
                    <a:pt x="147" y="2327"/>
                  </a:lnTo>
                  <a:lnTo>
                    <a:pt x="148" y="2326"/>
                  </a:lnTo>
                  <a:lnTo>
                    <a:pt x="150" y="2326"/>
                  </a:lnTo>
                  <a:lnTo>
                    <a:pt x="150" y="2325"/>
                  </a:lnTo>
                  <a:lnTo>
                    <a:pt x="151" y="2325"/>
                  </a:lnTo>
                  <a:lnTo>
                    <a:pt x="151" y="2324"/>
                  </a:lnTo>
                  <a:lnTo>
                    <a:pt x="152" y="2324"/>
                  </a:lnTo>
                  <a:lnTo>
                    <a:pt x="153" y="2323"/>
                  </a:lnTo>
                  <a:lnTo>
                    <a:pt x="153" y="2322"/>
                  </a:lnTo>
                  <a:lnTo>
                    <a:pt x="154" y="2322"/>
                  </a:lnTo>
                  <a:lnTo>
                    <a:pt x="154" y="2323"/>
                  </a:lnTo>
                  <a:lnTo>
                    <a:pt x="155" y="2324"/>
                  </a:lnTo>
                  <a:lnTo>
                    <a:pt x="156" y="2324"/>
                  </a:lnTo>
                  <a:lnTo>
                    <a:pt x="157" y="2324"/>
                  </a:lnTo>
                  <a:lnTo>
                    <a:pt x="159" y="2323"/>
                  </a:lnTo>
                  <a:lnTo>
                    <a:pt x="159" y="2322"/>
                  </a:lnTo>
                  <a:lnTo>
                    <a:pt x="156" y="2321"/>
                  </a:lnTo>
                  <a:lnTo>
                    <a:pt x="156" y="2319"/>
                  </a:lnTo>
                  <a:lnTo>
                    <a:pt x="157" y="2318"/>
                  </a:lnTo>
                  <a:lnTo>
                    <a:pt x="160" y="2317"/>
                  </a:lnTo>
                  <a:lnTo>
                    <a:pt x="160" y="2316"/>
                  </a:lnTo>
                  <a:lnTo>
                    <a:pt x="160" y="2315"/>
                  </a:lnTo>
                  <a:lnTo>
                    <a:pt x="161" y="2314"/>
                  </a:lnTo>
                  <a:lnTo>
                    <a:pt x="162" y="2313"/>
                  </a:lnTo>
                  <a:lnTo>
                    <a:pt x="162" y="2311"/>
                  </a:lnTo>
                  <a:lnTo>
                    <a:pt x="163" y="2310"/>
                  </a:lnTo>
                  <a:lnTo>
                    <a:pt x="164" y="2309"/>
                  </a:lnTo>
                  <a:lnTo>
                    <a:pt x="165" y="2308"/>
                  </a:lnTo>
                  <a:lnTo>
                    <a:pt x="166" y="2308"/>
                  </a:lnTo>
                  <a:lnTo>
                    <a:pt x="168" y="2307"/>
                  </a:lnTo>
                  <a:lnTo>
                    <a:pt x="169" y="2307"/>
                  </a:lnTo>
                  <a:lnTo>
                    <a:pt x="169" y="2306"/>
                  </a:lnTo>
                  <a:lnTo>
                    <a:pt x="169" y="2305"/>
                  </a:lnTo>
                  <a:lnTo>
                    <a:pt x="170" y="2304"/>
                  </a:lnTo>
                  <a:lnTo>
                    <a:pt x="170" y="2301"/>
                  </a:lnTo>
                  <a:lnTo>
                    <a:pt x="171" y="2300"/>
                  </a:lnTo>
                  <a:lnTo>
                    <a:pt x="172" y="2298"/>
                  </a:lnTo>
                  <a:lnTo>
                    <a:pt x="172" y="2297"/>
                  </a:lnTo>
                  <a:lnTo>
                    <a:pt x="173" y="2296"/>
                  </a:lnTo>
                  <a:lnTo>
                    <a:pt x="174" y="2293"/>
                  </a:lnTo>
                  <a:lnTo>
                    <a:pt x="174" y="2292"/>
                  </a:lnTo>
                  <a:lnTo>
                    <a:pt x="176" y="2291"/>
                  </a:lnTo>
                  <a:lnTo>
                    <a:pt x="176" y="2290"/>
                  </a:lnTo>
                  <a:lnTo>
                    <a:pt x="179" y="2289"/>
                  </a:lnTo>
                  <a:lnTo>
                    <a:pt x="180" y="2286"/>
                  </a:lnTo>
                  <a:lnTo>
                    <a:pt x="181" y="2285"/>
                  </a:lnTo>
                  <a:lnTo>
                    <a:pt x="182" y="2285"/>
                  </a:lnTo>
                  <a:lnTo>
                    <a:pt x="183" y="2284"/>
                  </a:lnTo>
                  <a:lnTo>
                    <a:pt x="185" y="2283"/>
                  </a:lnTo>
                  <a:lnTo>
                    <a:pt x="183" y="2281"/>
                  </a:lnTo>
                  <a:lnTo>
                    <a:pt x="185" y="2281"/>
                  </a:lnTo>
                  <a:lnTo>
                    <a:pt x="186" y="2280"/>
                  </a:lnTo>
                  <a:lnTo>
                    <a:pt x="186" y="2279"/>
                  </a:lnTo>
                  <a:lnTo>
                    <a:pt x="185" y="2279"/>
                  </a:lnTo>
                  <a:lnTo>
                    <a:pt x="185" y="2277"/>
                  </a:lnTo>
                  <a:lnTo>
                    <a:pt x="186" y="2277"/>
                  </a:lnTo>
                  <a:lnTo>
                    <a:pt x="187" y="2277"/>
                  </a:lnTo>
                  <a:lnTo>
                    <a:pt x="188" y="2277"/>
                  </a:lnTo>
                  <a:lnTo>
                    <a:pt x="189" y="2277"/>
                  </a:lnTo>
                  <a:lnTo>
                    <a:pt x="189" y="2275"/>
                  </a:lnTo>
                  <a:lnTo>
                    <a:pt x="189" y="2274"/>
                  </a:lnTo>
                  <a:lnTo>
                    <a:pt x="190" y="2275"/>
                  </a:lnTo>
                  <a:lnTo>
                    <a:pt x="190" y="2274"/>
                  </a:lnTo>
                  <a:lnTo>
                    <a:pt x="191" y="2274"/>
                  </a:lnTo>
                  <a:lnTo>
                    <a:pt x="193" y="2274"/>
                  </a:lnTo>
                  <a:lnTo>
                    <a:pt x="194" y="2274"/>
                  </a:lnTo>
                  <a:lnTo>
                    <a:pt x="195" y="2273"/>
                  </a:lnTo>
                  <a:lnTo>
                    <a:pt x="196" y="2272"/>
                  </a:lnTo>
                  <a:lnTo>
                    <a:pt x="197" y="2271"/>
                  </a:lnTo>
                  <a:lnTo>
                    <a:pt x="198" y="2269"/>
                  </a:lnTo>
                  <a:lnTo>
                    <a:pt x="199" y="2269"/>
                  </a:lnTo>
                  <a:lnTo>
                    <a:pt x="202" y="2272"/>
                  </a:lnTo>
                  <a:lnTo>
                    <a:pt x="200" y="2269"/>
                  </a:lnTo>
                  <a:lnTo>
                    <a:pt x="200" y="2268"/>
                  </a:lnTo>
                  <a:lnTo>
                    <a:pt x="203" y="2266"/>
                  </a:lnTo>
                  <a:lnTo>
                    <a:pt x="204" y="2264"/>
                  </a:lnTo>
                  <a:lnTo>
                    <a:pt x="205" y="2263"/>
                  </a:lnTo>
                  <a:lnTo>
                    <a:pt x="205" y="2261"/>
                  </a:lnTo>
                  <a:lnTo>
                    <a:pt x="206" y="2260"/>
                  </a:lnTo>
                  <a:lnTo>
                    <a:pt x="207" y="2260"/>
                  </a:lnTo>
                  <a:lnTo>
                    <a:pt x="208" y="2259"/>
                  </a:lnTo>
                  <a:lnTo>
                    <a:pt x="208" y="2258"/>
                  </a:lnTo>
                  <a:lnTo>
                    <a:pt x="209" y="2257"/>
                  </a:lnTo>
                  <a:lnTo>
                    <a:pt x="208" y="2257"/>
                  </a:lnTo>
                  <a:lnTo>
                    <a:pt x="207" y="2257"/>
                  </a:lnTo>
                  <a:lnTo>
                    <a:pt x="207" y="2256"/>
                  </a:lnTo>
                  <a:lnTo>
                    <a:pt x="206" y="2255"/>
                  </a:lnTo>
                  <a:lnTo>
                    <a:pt x="206" y="2254"/>
                  </a:lnTo>
                  <a:lnTo>
                    <a:pt x="207" y="2254"/>
                  </a:lnTo>
                  <a:lnTo>
                    <a:pt x="208" y="2252"/>
                  </a:lnTo>
                  <a:lnTo>
                    <a:pt x="209" y="2250"/>
                  </a:lnTo>
                  <a:lnTo>
                    <a:pt x="211" y="2249"/>
                  </a:lnTo>
                  <a:lnTo>
                    <a:pt x="212" y="2249"/>
                  </a:lnTo>
                  <a:lnTo>
                    <a:pt x="211" y="2248"/>
                  </a:lnTo>
                  <a:lnTo>
                    <a:pt x="211" y="2247"/>
                  </a:lnTo>
                  <a:lnTo>
                    <a:pt x="211" y="2246"/>
                  </a:lnTo>
                  <a:lnTo>
                    <a:pt x="212" y="2247"/>
                  </a:lnTo>
                  <a:lnTo>
                    <a:pt x="213" y="2249"/>
                  </a:lnTo>
                  <a:lnTo>
                    <a:pt x="213" y="2250"/>
                  </a:lnTo>
                  <a:lnTo>
                    <a:pt x="214" y="2251"/>
                  </a:lnTo>
                  <a:lnTo>
                    <a:pt x="215" y="2252"/>
                  </a:lnTo>
                  <a:lnTo>
                    <a:pt x="216" y="2254"/>
                  </a:lnTo>
                  <a:lnTo>
                    <a:pt x="217" y="2254"/>
                  </a:lnTo>
                  <a:lnTo>
                    <a:pt x="217" y="2252"/>
                  </a:lnTo>
                  <a:lnTo>
                    <a:pt x="219" y="2254"/>
                  </a:lnTo>
                  <a:lnTo>
                    <a:pt x="220" y="2255"/>
                  </a:lnTo>
                  <a:lnTo>
                    <a:pt x="221" y="2255"/>
                  </a:lnTo>
                  <a:lnTo>
                    <a:pt x="222" y="2256"/>
                  </a:lnTo>
                  <a:lnTo>
                    <a:pt x="223" y="2256"/>
                  </a:lnTo>
                  <a:lnTo>
                    <a:pt x="224" y="2256"/>
                  </a:lnTo>
                  <a:lnTo>
                    <a:pt x="225" y="2256"/>
                  </a:lnTo>
                  <a:lnTo>
                    <a:pt x="225" y="2254"/>
                  </a:lnTo>
                  <a:lnTo>
                    <a:pt x="226" y="2252"/>
                  </a:lnTo>
                  <a:lnTo>
                    <a:pt x="228" y="2252"/>
                  </a:lnTo>
                  <a:lnTo>
                    <a:pt x="228" y="2251"/>
                  </a:lnTo>
                  <a:lnTo>
                    <a:pt x="228" y="2250"/>
                  </a:lnTo>
                  <a:lnTo>
                    <a:pt x="228" y="2249"/>
                  </a:lnTo>
                  <a:lnTo>
                    <a:pt x="228" y="2246"/>
                  </a:lnTo>
                  <a:lnTo>
                    <a:pt x="228" y="2242"/>
                  </a:lnTo>
                  <a:lnTo>
                    <a:pt x="229" y="2241"/>
                  </a:lnTo>
                  <a:lnTo>
                    <a:pt x="230" y="2239"/>
                  </a:lnTo>
                  <a:lnTo>
                    <a:pt x="231" y="2238"/>
                  </a:lnTo>
                  <a:lnTo>
                    <a:pt x="232" y="2237"/>
                  </a:lnTo>
                  <a:lnTo>
                    <a:pt x="233" y="2235"/>
                  </a:lnTo>
                  <a:lnTo>
                    <a:pt x="234" y="2235"/>
                  </a:lnTo>
                  <a:lnTo>
                    <a:pt x="234" y="2233"/>
                  </a:lnTo>
                  <a:lnTo>
                    <a:pt x="234" y="2232"/>
                  </a:lnTo>
                  <a:lnTo>
                    <a:pt x="234" y="2231"/>
                  </a:lnTo>
                  <a:lnTo>
                    <a:pt x="234" y="2229"/>
                  </a:lnTo>
                  <a:lnTo>
                    <a:pt x="234" y="2227"/>
                  </a:lnTo>
                  <a:lnTo>
                    <a:pt x="236" y="2226"/>
                  </a:lnTo>
                  <a:lnTo>
                    <a:pt x="236" y="2225"/>
                  </a:lnTo>
                  <a:lnTo>
                    <a:pt x="236" y="2224"/>
                  </a:lnTo>
                  <a:lnTo>
                    <a:pt x="236" y="2223"/>
                  </a:lnTo>
                  <a:lnTo>
                    <a:pt x="236" y="2222"/>
                  </a:lnTo>
                  <a:lnTo>
                    <a:pt x="236" y="2221"/>
                  </a:lnTo>
                  <a:lnTo>
                    <a:pt x="236" y="2219"/>
                  </a:lnTo>
                  <a:lnTo>
                    <a:pt x="236" y="2218"/>
                  </a:lnTo>
                  <a:lnTo>
                    <a:pt x="237" y="2217"/>
                  </a:lnTo>
                  <a:lnTo>
                    <a:pt x="238" y="2213"/>
                  </a:lnTo>
                  <a:lnTo>
                    <a:pt x="237" y="2212"/>
                  </a:lnTo>
                  <a:lnTo>
                    <a:pt x="236" y="2210"/>
                  </a:lnTo>
                  <a:lnTo>
                    <a:pt x="234" y="2209"/>
                  </a:lnTo>
                  <a:lnTo>
                    <a:pt x="233" y="2208"/>
                  </a:lnTo>
                  <a:lnTo>
                    <a:pt x="232" y="2208"/>
                  </a:lnTo>
                  <a:lnTo>
                    <a:pt x="231" y="2208"/>
                  </a:lnTo>
                  <a:lnTo>
                    <a:pt x="231" y="2207"/>
                  </a:lnTo>
                  <a:lnTo>
                    <a:pt x="231" y="2206"/>
                  </a:lnTo>
                  <a:lnTo>
                    <a:pt x="230" y="2205"/>
                  </a:lnTo>
                  <a:lnTo>
                    <a:pt x="231" y="2205"/>
                  </a:lnTo>
                  <a:lnTo>
                    <a:pt x="232" y="2205"/>
                  </a:lnTo>
                  <a:lnTo>
                    <a:pt x="232" y="2202"/>
                  </a:lnTo>
                  <a:lnTo>
                    <a:pt x="233" y="2199"/>
                  </a:lnTo>
                  <a:lnTo>
                    <a:pt x="233" y="2196"/>
                  </a:lnTo>
                  <a:lnTo>
                    <a:pt x="233" y="2192"/>
                  </a:lnTo>
                  <a:lnTo>
                    <a:pt x="234" y="2189"/>
                  </a:lnTo>
                  <a:lnTo>
                    <a:pt x="234" y="2187"/>
                  </a:lnTo>
                  <a:lnTo>
                    <a:pt x="236" y="2184"/>
                  </a:lnTo>
                  <a:lnTo>
                    <a:pt x="236" y="2183"/>
                  </a:lnTo>
                  <a:lnTo>
                    <a:pt x="238" y="2181"/>
                  </a:lnTo>
                  <a:lnTo>
                    <a:pt x="238" y="2177"/>
                  </a:lnTo>
                  <a:lnTo>
                    <a:pt x="238" y="2174"/>
                  </a:lnTo>
                  <a:lnTo>
                    <a:pt x="241" y="2174"/>
                  </a:lnTo>
                  <a:lnTo>
                    <a:pt x="241" y="2173"/>
                  </a:lnTo>
                  <a:lnTo>
                    <a:pt x="242" y="2172"/>
                  </a:lnTo>
                  <a:lnTo>
                    <a:pt x="242" y="2171"/>
                  </a:lnTo>
                  <a:lnTo>
                    <a:pt x="243" y="2170"/>
                  </a:lnTo>
                  <a:lnTo>
                    <a:pt x="245" y="2168"/>
                  </a:lnTo>
                  <a:lnTo>
                    <a:pt x="245" y="2167"/>
                  </a:lnTo>
                  <a:lnTo>
                    <a:pt x="246" y="2166"/>
                  </a:lnTo>
                  <a:lnTo>
                    <a:pt x="246" y="2165"/>
                  </a:lnTo>
                  <a:lnTo>
                    <a:pt x="245" y="2165"/>
                  </a:lnTo>
                  <a:lnTo>
                    <a:pt x="245" y="2164"/>
                  </a:lnTo>
                  <a:lnTo>
                    <a:pt x="243" y="2163"/>
                  </a:lnTo>
                  <a:lnTo>
                    <a:pt x="243" y="2162"/>
                  </a:lnTo>
                  <a:lnTo>
                    <a:pt x="245" y="2159"/>
                  </a:lnTo>
                  <a:lnTo>
                    <a:pt x="245" y="2158"/>
                  </a:lnTo>
                  <a:lnTo>
                    <a:pt x="245" y="2157"/>
                  </a:lnTo>
                  <a:lnTo>
                    <a:pt x="245" y="2156"/>
                  </a:lnTo>
                  <a:lnTo>
                    <a:pt x="245" y="2154"/>
                  </a:lnTo>
                  <a:lnTo>
                    <a:pt x="245" y="2152"/>
                  </a:lnTo>
                  <a:lnTo>
                    <a:pt x="246" y="2150"/>
                  </a:lnTo>
                  <a:lnTo>
                    <a:pt x="248" y="2148"/>
                  </a:lnTo>
                  <a:lnTo>
                    <a:pt x="249" y="2146"/>
                  </a:lnTo>
                  <a:lnTo>
                    <a:pt x="250" y="2143"/>
                  </a:lnTo>
                  <a:lnTo>
                    <a:pt x="250" y="2141"/>
                  </a:lnTo>
                  <a:lnTo>
                    <a:pt x="251" y="2140"/>
                  </a:lnTo>
                  <a:lnTo>
                    <a:pt x="252" y="2137"/>
                  </a:lnTo>
                  <a:lnTo>
                    <a:pt x="254" y="2135"/>
                  </a:lnTo>
                  <a:lnTo>
                    <a:pt x="256" y="2134"/>
                  </a:lnTo>
                  <a:lnTo>
                    <a:pt x="256" y="2131"/>
                  </a:lnTo>
                  <a:lnTo>
                    <a:pt x="257" y="2129"/>
                  </a:lnTo>
                  <a:lnTo>
                    <a:pt x="258" y="2125"/>
                  </a:lnTo>
                  <a:lnTo>
                    <a:pt x="259" y="2123"/>
                  </a:lnTo>
                  <a:lnTo>
                    <a:pt x="260" y="2123"/>
                  </a:lnTo>
                  <a:lnTo>
                    <a:pt x="260" y="2124"/>
                  </a:lnTo>
                  <a:lnTo>
                    <a:pt x="262" y="2125"/>
                  </a:lnTo>
                  <a:lnTo>
                    <a:pt x="263" y="2124"/>
                  </a:lnTo>
                  <a:lnTo>
                    <a:pt x="263" y="2123"/>
                  </a:lnTo>
                  <a:lnTo>
                    <a:pt x="263" y="2122"/>
                  </a:lnTo>
                  <a:lnTo>
                    <a:pt x="264" y="2121"/>
                  </a:lnTo>
                  <a:lnTo>
                    <a:pt x="265" y="2120"/>
                  </a:lnTo>
                  <a:lnTo>
                    <a:pt x="266" y="2118"/>
                  </a:lnTo>
                  <a:lnTo>
                    <a:pt x="269" y="2120"/>
                  </a:lnTo>
                  <a:lnTo>
                    <a:pt x="271" y="2120"/>
                  </a:lnTo>
                  <a:lnTo>
                    <a:pt x="273" y="2120"/>
                  </a:lnTo>
                  <a:lnTo>
                    <a:pt x="274" y="2118"/>
                  </a:lnTo>
                  <a:lnTo>
                    <a:pt x="275" y="2117"/>
                  </a:lnTo>
                  <a:lnTo>
                    <a:pt x="276" y="2116"/>
                  </a:lnTo>
                  <a:lnTo>
                    <a:pt x="276" y="2115"/>
                  </a:lnTo>
                  <a:lnTo>
                    <a:pt x="277" y="2114"/>
                  </a:lnTo>
                  <a:lnTo>
                    <a:pt x="277" y="2113"/>
                  </a:lnTo>
                  <a:lnTo>
                    <a:pt x="278" y="2112"/>
                  </a:lnTo>
                  <a:lnTo>
                    <a:pt x="280" y="2113"/>
                  </a:lnTo>
                  <a:lnTo>
                    <a:pt x="280" y="2114"/>
                  </a:lnTo>
                  <a:lnTo>
                    <a:pt x="281" y="2115"/>
                  </a:lnTo>
                  <a:lnTo>
                    <a:pt x="282" y="2114"/>
                  </a:lnTo>
                  <a:lnTo>
                    <a:pt x="283" y="2112"/>
                  </a:lnTo>
                  <a:lnTo>
                    <a:pt x="284" y="2112"/>
                  </a:lnTo>
                  <a:lnTo>
                    <a:pt x="285" y="2112"/>
                  </a:lnTo>
                  <a:lnTo>
                    <a:pt x="285" y="2113"/>
                  </a:lnTo>
                  <a:lnTo>
                    <a:pt x="285" y="2114"/>
                  </a:lnTo>
                  <a:lnTo>
                    <a:pt x="285" y="2116"/>
                  </a:lnTo>
                  <a:lnTo>
                    <a:pt x="285" y="2117"/>
                  </a:lnTo>
                  <a:lnTo>
                    <a:pt x="286" y="2116"/>
                  </a:lnTo>
                  <a:lnTo>
                    <a:pt x="286" y="2115"/>
                  </a:lnTo>
                  <a:lnTo>
                    <a:pt x="288" y="2112"/>
                  </a:lnTo>
                  <a:lnTo>
                    <a:pt x="289" y="2109"/>
                  </a:lnTo>
                  <a:lnTo>
                    <a:pt x="290" y="2107"/>
                  </a:lnTo>
                  <a:lnTo>
                    <a:pt x="291" y="2106"/>
                  </a:lnTo>
                  <a:lnTo>
                    <a:pt x="291" y="2104"/>
                  </a:lnTo>
                  <a:lnTo>
                    <a:pt x="292" y="2105"/>
                  </a:lnTo>
                  <a:lnTo>
                    <a:pt x="293" y="2105"/>
                  </a:lnTo>
                  <a:lnTo>
                    <a:pt x="294" y="2105"/>
                  </a:lnTo>
                  <a:lnTo>
                    <a:pt x="295" y="2105"/>
                  </a:lnTo>
                  <a:lnTo>
                    <a:pt x="295" y="2104"/>
                  </a:lnTo>
                  <a:lnTo>
                    <a:pt x="297" y="2105"/>
                  </a:lnTo>
                  <a:lnTo>
                    <a:pt x="298" y="2104"/>
                  </a:lnTo>
                  <a:lnTo>
                    <a:pt x="299" y="2101"/>
                  </a:lnTo>
                  <a:lnTo>
                    <a:pt x="300" y="2100"/>
                  </a:lnTo>
                  <a:lnTo>
                    <a:pt x="300" y="2099"/>
                  </a:lnTo>
                  <a:lnTo>
                    <a:pt x="301" y="2099"/>
                  </a:lnTo>
                  <a:lnTo>
                    <a:pt x="302" y="2099"/>
                  </a:lnTo>
                  <a:lnTo>
                    <a:pt x="303" y="2098"/>
                  </a:lnTo>
                  <a:lnTo>
                    <a:pt x="305" y="2097"/>
                  </a:lnTo>
                  <a:lnTo>
                    <a:pt x="306" y="2098"/>
                  </a:lnTo>
                  <a:lnTo>
                    <a:pt x="306" y="2096"/>
                  </a:lnTo>
                  <a:lnTo>
                    <a:pt x="307" y="2093"/>
                  </a:lnTo>
                  <a:lnTo>
                    <a:pt x="307" y="2091"/>
                  </a:lnTo>
                  <a:lnTo>
                    <a:pt x="308" y="2090"/>
                  </a:lnTo>
                  <a:lnTo>
                    <a:pt x="308" y="2089"/>
                  </a:lnTo>
                  <a:lnTo>
                    <a:pt x="307" y="2089"/>
                  </a:lnTo>
                  <a:lnTo>
                    <a:pt x="308" y="2088"/>
                  </a:lnTo>
                  <a:lnTo>
                    <a:pt x="308" y="2087"/>
                  </a:lnTo>
                  <a:lnTo>
                    <a:pt x="309" y="2085"/>
                  </a:lnTo>
                  <a:lnTo>
                    <a:pt x="308" y="2085"/>
                  </a:lnTo>
                  <a:lnTo>
                    <a:pt x="309" y="2084"/>
                  </a:lnTo>
                  <a:lnTo>
                    <a:pt x="310" y="2084"/>
                  </a:lnTo>
                  <a:lnTo>
                    <a:pt x="310" y="2085"/>
                  </a:lnTo>
                  <a:lnTo>
                    <a:pt x="310" y="2088"/>
                  </a:lnTo>
                  <a:lnTo>
                    <a:pt x="310" y="2089"/>
                  </a:lnTo>
                  <a:lnTo>
                    <a:pt x="310" y="2090"/>
                  </a:lnTo>
                  <a:lnTo>
                    <a:pt x="310" y="2091"/>
                  </a:lnTo>
                  <a:lnTo>
                    <a:pt x="310" y="2090"/>
                  </a:lnTo>
                  <a:lnTo>
                    <a:pt x="311" y="2089"/>
                  </a:lnTo>
                  <a:lnTo>
                    <a:pt x="312" y="2088"/>
                  </a:lnTo>
                  <a:lnTo>
                    <a:pt x="314" y="2085"/>
                  </a:lnTo>
                  <a:lnTo>
                    <a:pt x="315" y="2084"/>
                  </a:lnTo>
                  <a:lnTo>
                    <a:pt x="316" y="2083"/>
                  </a:lnTo>
                  <a:lnTo>
                    <a:pt x="316" y="2082"/>
                  </a:lnTo>
                  <a:lnTo>
                    <a:pt x="316" y="2081"/>
                  </a:lnTo>
                  <a:lnTo>
                    <a:pt x="315" y="2081"/>
                  </a:lnTo>
                  <a:lnTo>
                    <a:pt x="316" y="2080"/>
                  </a:lnTo>
                  <a:lnTo>
                    <a:pt x="316" y="2079"/>
                  </a:lnTo>
                  <a:lnTo>
                    <a:pt x="317" y="2078"/>
                  </a:lnTo>
                  <a:lnTo>
                    <a:pt x="318" y="2076"/>
                  </a:lnTo>
                  <a:lnTo>
                    <a:pt x="319" y="2076"/>
                  </a:lnTo>
                  <a:lnTo>
                    <a:pt x="319" y="2075"/>
                  </a:lnTo>
                  <a:lnTo>
                    <a:pt x="319" y="2074"/>
                  </a:lnTo>
                  <a:lnTo>
                    <a:pt x="320" y="2073"/>
                  </a:lnTo>
                  <a:lnTo>
                    <a:pt x="321" y="2073"/>
                  </a:lnTo>
                  <a:lnTo>
                    <a:pt x="323" y="2072"/>
                  </a:lnTo>
                  <a:lnTo>
                    <a:pt x="324" y="2072"/>
                  </a:lnTo>
                  <a:lnTo>
                    <a:pt x="326" y="2070"/>
                  </a:lnTo>
                  <a:lnTo>
                    <a:pt x="327" y="2070"/>
                  </a:lnTo>
                  <a:lnTo>
                    <a:pt x="327" y="2068"/>
                  </a:lnTo>
                  <a:lnTo>
                    <a:pt x="327" y="2067"/>
                  </a:lnTo>
                  <a:lnTo>
                    <a:pt x="327" y="2066"/>
                  </a:lnTo>
                  <a:lnTo>
                    <a:pt x="327" y="2064"/>
                  </a:lnTo>
                  <a:lnTo>
                    <a:pt x="327" y="2063"/>
                  </a:lnTo>
                  <a:lnTo>
                    <a:pt x="327" y="2062"/>
                  </a:lnTo>
                  <a:lnTo>
                    <a:pt x="326" y="2060"/>
                  </a:lnTo>
                  <a:lnTo>
                    <a:pt x="326" y="2059"/>
                  </a:lnTo>
                  <a:lnTo>
                    <a:pt x="327" y="2059"/>
                  </a:lnTo>
                  <a:lnTo>
                    <a:pt x="327" y="2058"/>
                  </a:lnTo>
                  <a:lnTo>
                    <a:pt x="327" y="2057"/>
                  </a:lnTo>
                  <a:lnTo>
                    <a:pt x="326" y="2057"/>
                  </a:lnTo>
                  <a:lnTo>
                    <a:pt x="326" y="2056"/>
                  </a:lnTo>
                  <a:lnTo>
                    <a:pt x="327" y="2055"/>
                  </a:lnTo>
                  <a:lnTo>
                    <a:pt x="327" y="2051"/>
                  </a:lnTo>
                  <a:lnTo>
                    <a:pt x="329" y="2047"/>
                  </a:lnTo>
                  <a:lnTo>
                    <a:pt x="331" y="2045"/>
                  </a:lnTo>
                  <a:lnTo>
                    <a:pt x="331" y="2043"/>
                  </a:lnTo>
                  <a:lnTo>
                    <a:pt x="332" y="2042"/>
                  </a:lnTo>
                  <a:lnTo>
                    <a:pt x="333" y="2042"/>
                  </a:lnTo>
                  <a:lnTo>
                    <a:pt x="334" y="2042"/>
                  </a:lnTo>
                  <a:lnTo>
                    <a:pt x="335" y="2042"/>
                  </a:lnTo>
                  <a:lnTo>
                    <a:pt x="335" y="2041"/>
                  </a:lnTo>
                  <a:lnTo>
                    <a:pt x="335" y="2040"/>
                  </a:lnTo>
                  <a:lnTo>
                    <a:pt x="336" y="2039"/>
                  </a:lnTo>
                  <a:lnTo>
                    <a:pt x="337" y="2039"/>
                  </a:lnTo>
                  <a:lnTo>
                    <a:pt x="337" y="2040"/>
                  </a:lnTo>
                  <a:lnTo>
                    <a:pt x="337" y="2042"/>
                  </a:lnTo>
                  <a:lnTo>
                    <a:pt x="338" y="2043"/>
                  </a:lnTo>
                  <a:lnTo>
                    <a:pt x="340" y="2043"/>
                  </a:lnTo>
                  <a:lnTo>
                    <a:pt x="340" y="2042"/>
                  </a:lnTo>
                  <a:lnTo>
                    <a:pt x="341" y="2042"/>
                  </a:lnTo>
                  <a:lnTo>
                    <a:pt x="341" y="2043"/>
                  </a:lnTo>
                  <a:lnTo>
                    <a:pt x="342" y="2042"/>
                  </a:lnTo>
                  <a:lnTo>
                    <a:pt x="343" y="2042"/>
                  </a:lnTo>
                  <a:lnTo>
                    <a:pt x="344" y="2041"/>
                  </a:lnTo>
                  <a:lnTo>
                    <a:pt x="345" y="2041"/>
                  </a:lnTo>
                  <a:lnTo>
                    <a:pt x="345" y="2040"/>
                  </a:lnTo>
                  <a:lnTo>
                    <a:pt x="345" y="2039"/>
                  </a:lnTo>
                  <a:lnTo>
                    <a:pt x="347" y="2038"/>
                  </a:lnTo>
                  <a:lnTo>
                    <a:pt x="349" y="2038"/>
                  </a:lnTo>
                  <a:lnTo>
                    <a:pt x="350" y="2038"/>
                  </a:lnTo>
                  <a:lnTo>
                    <a:pt x="350" y="2037"/>
                  </a:lnTo>
                  <a:lnTo>
                    <a:pt x="351" y="2034"/>
                  </a:lnTo>
                  <a:lnTo>
                    <a:pt x="352" y="2034"/>
                  </a:lnTo>
                  <a:lnTo>
                    <a:pt x="352" y="2035"/>
                  </a:lnTo>
                  <a:lnTo>
                    <a:pt x="353" y="2034"/>
                  </a:lnTo>
                  <a:lnTo>
                    <a:pt x="354" y="2034"/>
                  </a:lnTo>
                  <a:lnTo>
                    <a:pt x="357" y="2033"/>
                  </a:lnTo>
                  <a:lnTo>
                    <a:pt x="358" y="2033"/>
                  </a:lnTo>
                  <a:lnTo>
                    <a:pt x="359" y="2033"/>
                  </a:lnTo>
                  <a:lnTo>
                    <a:pt x="360" y="2033"/>
                  </a:lnTo>
                  <a:lnTo>
                    <a:pt x="361" y="2033"/>
                  </a:lnTo>
                  <a:lnTo>
                    <a:pt x="361" y="2034"/>
                  </a:lnTo>
                  <a:lnTo>
                    <a:pt x="362" y="2034"/>
                  </a:lnTo>
                  <a:lnTo>
                    <a:pt x="362" y="2033"/>
                  </a:lnTo>
                  <a:lnTo>
                    <a:pt x="363" y="2034"/>
                  </a:lnTo>
                  <a:lnTo>
                    <a:pt x="366" y="2034"/>
                  </a:lnTo>
                  <a:lnTo>
                    <a:pt x="368" y="2034"/>
                  </a:lnTo>
                  <a:lnTo>
                    <a:pt x="369" y="2034"/>
                  </a:lnTo>
                  <a:lnTo>
                    <a:pt x="369" y="2035"/>
                  </a:lnTo>
                  <a:lnTo>
                    <a:pt x="370" y="2035"/>
                  </a:lnTo>
                  <a:lnTo>
                    <a:pt x="371" y="2037"/>
                  </a:lnTo>
                  <a:lnTo>
                    <a:pt x="372" y="2038"/>
                  </a:lnTo>
                  <a:lnTo>
                    <a:pt x="374" y="2039"/>
                  </a:lnTo>
                  <a:lnTo>
                    <a:pt x="375" y="2040"/>
                  </a:lnTo>
                  <a:lnTo>
                    <a:pt x="376" y="2040"/>
                  </a:lnTo>
                  <a:lnTo>
                    <a:pt x="376" y="2039"/>
                  </a:lnTo>
                  <a:lnTo>
                    <a:pt x="377" y="2039"/>
                  </a:lnTo>
                  <a:lnTo>
                    <a:pt x="378" y="2039"/>
                  </a:lnTo>
                  <a:lnTo>
                    <a:pt x="378" y="2040"/>
                  </a:lnTo>
                  <a:lnTo>
                    <a:pt x="379" y="2041"/>
                  </a:lnTo>
                  <a:lnTo>
                    <a:pt x="380" y="2042"/>
                  </a:lnTo>
                  <a:lnTo>
                    <a:pt x="380" y="2043"/>
                  </a:lnTo>
                  <a:lnTo>
                    <a:pt x="381" y="2043"/>
                  </a:lnTo>
                  <a:lnTo>
                    <a:pt x="384" y="2043"/>
                  </a:lnTo>
                  <a:lnTo>
                    <a:pt x="385" y="2045"/>
                  </a:lnTo>
                  <a:lnTo>
                    <a:pt x="386" y="2045"/>
                  </a:lnTo>
                  <a:lnTo>
                    <a:pt x="387" y="2045"/>
                  </a:lnTo>
                  <a:lnTo>
                    <a:pt x="388" y="2043"/>
                  </a:lnTo>
                  <a:lnTo>
                    <a:pt x="389" y="2043"/>
                  </a:lnTo>
                  <a:lnTo>
                    <a:pt x="392" y="2043"/>
                  </a:lnTo>
                  <a:lnTo>
                    <a:pt x="393" y="2043"/>
                  </a:lnTo>
                  <a:lnTo>
                    <a:pt x="393" y="2045"/>
                  </a:lnTo>
                  <a:lnTo>
                    <a:pt x="394" y="2045"/>
                  </a:lnTo>
                  <a:lnTo>
                    <a:pt x="395" y="2045"/>
                  </a:lnTo>
                  <a:lnTo>
                    <a:pt x="396" y="2045"/>
                  </a:lnTo>
                  <a:lnTo>
                    <a:pt x="397" y="2045"/>
                  </a:lnTo>
                  <a:lnTo>
                    <a:pt x="398" y="2045"/>
                  </a:lnTo>
                  <a:lnTo>
                    <a:pt x="398" y="2046"/>
                  </a:lnTo>
                  <a:lnTo>
                    <a:pt x="400" y="2047"/>
                  </a:lnTo>
                  <a:lnTo>
                    <a:pt x="401" y="2048"/>
                  </a:lnTo>
                  <a:lnTo>
                    <a:pt x="401" y="2049"/>
                  </a:lnTo>
                  <a:lnTo>
                    <a:pt x="401" y="2050"/>
                  </a:lnTo>
                  <a:lnTo>
                    <a:pt x="402" y="2050"/>
                  </a:lnTo>
                  <a:lnTo>
                    <a:pt x="403" y="2049"/>
                  </a:lnTo>
                  <a:lnTo>
                    <a:pt x="405" y="2049"/>
                  </a:lnTo>
                  <a:lnTo>
                    <a:pt x="405" y="2050"/>
                  </a:lnTo>
                  <a:lnTo>
                    <a:pt x="406" y="2050"/>
                  </a:lnTo>
                  <a:lnTo>
                    <a:pt x="406" y="2051"/>
                  </a:lnTo>
                  <a:lnTo>
                    <a:pt x="406" y="2053"/>
                  </a:lnTo>
                  <a:lnTo>
                    <a:pt x="407" y="2054"/>
                  </a:lnTo>
                  <a:lnTo>
                    <a:pt x="406" y="2056"/>
                  </a:lnTo>
                  <a:lnTo>
                    <a:pt x="406" y="2057"/>
                  </a:lnTo>
                  <a:lnTo>
                    <a:pt x="406" y="2058"/>
                  </a:lnTo>
                  <a:lnTo>
                    <a:pt x="405" y="2058"/>
                  </a:lnTo>
                  <a:lnTo>
                    <a:pt x="405" y="2059"/>
                  </a:lnTo>
                  <a:lnTo>
                    <a:pt x="404" y="2060"/>
                  </a:lnTo>
                  <a:lnTo>
                    <a:pt x="404" y="2062"/>
                  </a:lnTo>
                  <a:lnTo>
                    <a:pt x="403" y="2063"/>
                  </a:lnTo>
                  <a:lnTo>
                    <a:pt x="403" y="2064"/>
                  </a:lnTo>
                  <a:lnTo>
                    <a:pt x="402" y="2065"/>
                  </a:lnTo>
                  <a:lnTo>
                    <a:pt x="402" y="2066"/>
                  </a:lnTo>
                  <a:lnTo>
                    <a:pt x="402" y="2067"/>
                  </a:lnTo>
                  <a:lnTo>
                    <a:pt x="402" y="2068"/>
                  </a:lnTo>
                  <a:lnTo>
                    <a:pt x="403" y="2068"/>
                  </a:lnTo>
                  <a:lnTo>
                    <a:pt x="403" y="2070"/>
                  </a:lnTo>
                  <a:lnTo>
                    <a:pt x="404" y="2070"/>
                  </a:lnTo>
                  <a:lnTo>
                    <a:pt x="405" y="2070"/>
                  </a:lnTo>
                  <a:lnTo>
                    <a:pt x="406" y="2070"/>
                  </a:lnTo>
                  <a:lnTo>
                    <a:pt x="406" y="2071"/>
                  </a:lnTo>
                  <a:lnTo>
                    <a:pt x="407" y="2072"/>
                  </a:lnTo>
                  <a:lnTo>
                    <a:pt x="407" y="2073"/>
                  </a:lnTo>
                  <a:lnTo>
                    <a:pt x="407" y="2074"/>
                  </a:lnTo>
                  <a:lnTo>
                    <a:pt x="409" y="2074"/>
                  </a:lnTo>
                  <a:lnTo>
                    <a:pt x="410" y="2074"/>
                  </a:lnTo>
                  <a:lnTo>
                    <a:pt x="411" y="2074"/>
                  </a:lnTo>
                  <a:lnTo>
                    <a:pt x="411" y="2075"/>
                  </a:lnTo>
                  <a:lnTo>
                    <a:pt x="411" y="2076"/>
                  </a:lnTo>
                  <a:lnTo>
                    <a:pt x="412" y="2076"/>
                  </a:lnTo>
                  <a:lnTo>
                    <a:pt x="413" y="2078"/>
                  </a:lnTo>
                  <a:lnTo>
                    <a:pt x="413" y="2079"/>
                  </a:lnTo>
                  <a:lnTo>
                    <a:pt x="414" y="2079"/>
                  </a:lnTo>
                  <a:lnTo>
                    <a:pt x="414" y="2078"/>
                  </a:lnTo>
                  <a:lnTo>
                    <a:pt x="415" y="2078"/>
                  </a:lnTo>
                  <a:lnTo>
                    <a:pt x="415" y="2079"/>
                  </a:lnTo>
                  <a:lnTo>
                    <a:pt x="416" y="2079"/>
                  </a:lnTo>
                  <a:lnTo>
                    <a:pt x="418" y="2079"/>
                  </a:lnTo>
                  <a:lnTo>
                    <a:pt x="418" y="2080"/>
                  </a:lnTo>
                  <a:lnTo>
                    <a:pt x="418" y="2081"/>
                  </a:lnTo>
                  <a:lnTo>
                    <a:pt x="418" y="2083"/>
                  </a:lnTo>
                  <a:lnTo>
                    <a:pt x="419" y="2083"/>
                  </a:lnTo>
                  <a:lnTo>
                    <a:pt x="420" y="2083"/>
                  </a:lnTo>
                  <a:lnTo>
                    <a:pt x="421" y="2084"/>
                  </a:lnTo>
                  <a:lnTo>
                    <a:pt x="422" y="2083"/>
                  </a:lnTo>
                  <a:lnTo>
                    <a:pt x="423" y="2082"/>
                  </a:lnTo>
                  <a:lnTo>
                    <a:pt x="424" y="2082"/>
                  </a:lnTo>
                  <a:lnTo>
                    <a:pt x="426" y="2082"/>
                  </a:lnTo>
                  <a:lnTo>
                    <a:pt x="427" y="2082"/>
                  </a:lnTo>
                  <a:lnTo>
                    <a:pt x="428" y="2082"/>
                  </a:lnTo>
                  <a:lnTo>
                    <a:pt x="428" y="2081"/>
                  </a:lnTo>
                  <a:lnTo>
                    <a:pt x="429" y="2082"/>
                  </a:lnTo>
                  <a:lnTo>
                    <a:pt x="430" y="2083"/>
                  </a:lnTo>
                  <a:lnTo>
                    <a:pt x="431" y="2083"/>
                  </a:lnTo>
                  <a:lnTo>
                    <a:pt x="431" y="2082"/>
                  </a:lnTo>
                  <a:lnTo>
                    <a:pt x="432" y="2082"/>
                  </a:lnTo>
                  <a:lnTo>
                    <a:pt x="433" y="2083"/>
                  </a:lnTo>
                  <a:lnTo>
                    <a:pt x="435" y="2083"/>
                  </a:lnTo>
                  <a:lnTo>
                    <a:pt x="436" y="2083"/>
                  </a:lnTo>
                  <a:lnTo>
                    <a:pt x="437" y="2083"/>
                  </a:lnTo>
                  <a:lnTo>
                    <a:pt x="438" y="2083"/>
                  </a:lnTo>
                  <a:lnTo>
                    <a:pt x="438" y="2082"/>
                  </a:lnTo>
                  <a:lnTo>
                    <a:pt x="439" y="2081"/>
                  </a:lnTo>
                  <a:lnTo>
                    <a:pt x="440" y="2082"/>
                  </a:lnTo>
                  <a:lnTo>
                    <a:pt x="441" y="2082"/>
                  </a:lnTo>
                  <a:lnTo>
                    <a:pt x="443" y="2082"/>
                  </a:lnTo>
                  <a:lnTo>
                    <a:pt x="443" y="2081"/>
                  </a:lnTo>
                  <a:lnTo>
                    <a:pt x="441" y="2081"/>
                  </a:lnTo>
                  <a:lnTo>
                    <a:pt x="441" y="2080"/>
                  </a:lnTo>
                  <a:lnTo>
                    <a:pt x="443" y="2079"/>
                  </a:lnTo>
                  <a:lnTo>
                    <a:pt x="443" y="2078"/>
                  </a:lnTo>
                  <a:lnTo>
                    <a:pt x="444" y="2076"/>
                  </a:lnTo>
                  <a:lnTo>
                    <a:pt x="444" y="2075"/>
                  </a:lnTo>
                  <a:lnTo>
                    <a:pt x="444" y="2074"/>
                  </a:lnTo>
                  <a:lnTo>
                    <a:pt x="445" y="2074"/>
                  </a:lnTo>
                  <a:lnTo>
                    <a:pt x="445" y="2073"/>
                  </a:lnTo>
                  <a:lnTo>
                    <a:pt x="446" y="2073"/>
                  </a:lnTo>
                  <a:lnTo>
                    <a:pt x="447" y="2072"/>
                  </a:lnTo>
                  <a:lnTo>
                    <a:pt x="448" y="2070"/>
                  </a:lnTo>
                  <a:lnTo>
                    <a:pt x="449" y="2067"/>
                  </a:lnTo>
                  <a:lnTo>
                    <a:pt x="449" y="2064"/>
                  </a:lnTo>
                  <a:lnTo>
                    <a:pt x="449" y="2063"/>
                  </a:lnTo>
                  <a:lnTo>
                    <a:pt x="449" y="2064"/>
                  </a:lnTo>
                  <a:lnTo>
                    <a:pt x="450" y="2064"/>
                  </a:lnTo>
                  <a:lnTo>
                    <a:pt x="452" y="2064"/>
                  </a:lnTo>
                  <a:lnTo>
                    <a:pt x="453" y="2064"/>
                  </a:lnTo>
                  <a:lnTo>
                    <a:pt x="454" y="2062"/>
                  </a:lnTo>
                  <a:lnTo>
                    <a:pt x="455" y="2060"/>
                  </a:lnTo>
                  <a:lnTo>
                    <a:pt x="453" y="2063"/>
                  </a:lnTo>
                  <a:lnTo>
                    <a:pt x="452" y="2063"/>
                  </a:lnTo>
                  <a:lnTo>
                    <a:pt x="452" y="2062"/>
                  </a:lnTo>
                  <a:lnTo>
                    <a:pt x="452" y="2060"/>
                  </a:lnTo>
                  <a:lnTo>
                    <a:pt x="454" y="2059"/>
                  </a:lnTo>
                  <a:lnTo>
                    <a:pt x="454" y="2058"/>
                  </a:lnTo>
                  <a:lnTo>
                    <a:pt x="454" y="2057"/>
                  </a:lnTo>
                  <a:lnTo>
                    <a:pt x="453" y="2056"/>
                  </a:lnTo>
                  <a:lnTo>
                    <a:pt x="450" y="2056"/>
                  </a:lnTo>
                  <a:lnTo>
                    <a:pt x="449" y="2056"/>
                  </a:lnTo>
                  <a:lnTo>
                    <a:pt x="448" y="2056"/>
                  </a:lnTo>
                  <a:lnTo>
                    <a:pt x="448" y="2055"/>
                  </a:lnTo>
                  <a:lnTo>
                    <a:pt x="447" y="2055"/>
                  </a:lnTo>
                  <a:lnTo>
                    <a:pt x="447" y="2054"/>
                  </a:lnTo>
                  <a:lnTo>
                    <a:pt x="447" y="2053"/>
                  </a:lnTo>
                  <a:lnTo>
                    <a:pt x="448" y="2053"/>
                  </a:lnTo>
                  <a:lnTo>
                    <a:pt x="449" y="2051"/>
                  </a:lnTo>
                  <a:lnTo>
                    <a:pt x="448" y="2050"/>
                  </a:lnTo>
                  <a:lnTo>
                    <a:pt x="448" y="2049"/>
                  </a:lnTo>
                  <a:lnTo>
                    <a:pt x="449" y="2049"/>
                  </a:lnTo>
                  <a:lnTo>
                    <a:pt x="450" y="2048"/>
                  </a:lnTo>
                  <a:lnTo>
                    <a:pt x="450" y="2047"/>
                  </a:lnTo>
                  <a:lnTo>
                    <a:pt x="452" y="2047"/>
                  </a:lnTo>
                  <a:lnTo>
                    <a:pt x="453" y="2048"/>
                  </a:lnTo>
                  <a:lnTo>
                    <a:pt x="454" y="2048"/>
                  </a:lnTo>
                  <a:lnTo>
                    <a:pt x="455" y="2047"/>
                  </a:lnTo>
                  <a:lnTo>
                    <a:pt x="455" y="2046"/>
                  </a:lnTo>
                  <a:lnTo>
                    <a:pt x="456" y="2046"/>
                  </a:lnTo>
                  <a:lnTo>
                    <a:pt x="456" y="2045"/>
                  </a:lnTo>
                  <a:lnTo>
                    <a:pt x="455" y="2043"/>
                  </a:lnTo>
                  <a:lnTo>
                    <a:pt x="455" y="2042"/>
                  </a:lnTo>
                  <a:lnTo>
                    <a:pt x="456" y="2042"/>
                  </a:lnTo>
                  <a:lnTo>
                    <a:pt x="456" y="2041"/>
                  </a:lnTo>
                  <a:lnTo>
                    <a:pt x="455" y="2041"/>
                  </a:lnTo>
                  <a:lnTo>
                    <a:pt x="454" y="2041"/>
                  </a:lnTo>
                  <a:lnTo>
                    <a:pt x="454" y="2040"/>
                  </a:lnTo>
                  <a:lnTo>
                    <a:pt x="454" y="2039"/>
                  </a:lnTo>
                  <a:lnTo>
                    <a:pt x="455" y="2038"/>
                  </a:lnTo>
                  <a:lnTo>
                    <a:pt x="456" y="2037"/>
                  </a:lnTo>
                  <a:lnTo>
                    <a:pt x="456" y="2035"/>
                  </a:lnTo>
                  <a:lnTo>
                    <a:pt x="455" y="2035"/>
                  </a:lnTo>
                  <a:lnTo>
                    <a:pt x="455" y="2034"/>
                  </a:lnTo>
                  <a:lnTo>
                    <a:pt x="456" y="2033"/>
                  </a:lnTo>
                  <a:lnTo>
                    <a:pt x="457" y="2034"/>
                  </a:lnTo>
                  <a:lnTo>
                    <a:pt x="458" y="2033"/>
                  </a:lnTo>
                  <a:lnTo>
                    <a:pt x="459" y="2033"/>
                  </a:lnTo>
                  <a:lnTo>
                    <a:pt x="461" y="2034"/>
                  </a:lnTo>
                  <a:lnTo>
                    <a:pt x="461" y="2033"/>
                  </a:lnTo>
                  <a:lnTo>
                    <a:pt x="462" y="2032"/>
                  </a:lnTo>
                  <a:lnTo>
                    <a:pt x="463" y="2032"/>
                  </a:lnTo>
                  <a:lnTo>
                    <a:pt x="463" y="2031"/>
                  </a:lnTo>
                  <a:lnTo>
                    <a:pt x="462" y="2031"/>
                  </a:lnTo>
                  <a:lnTo>
                    <a:pt x="461" y="2030"/>
                  </a:lnTo>
                  <a:lnTo>
                    <a:pt x="461" y="2029"/>
                  </a:lnTo>
                  <a:lnTo>
                    <a:pt x="462" y="2029"/>
                  </a:lnTo>
                  <a:lnTo>
                    <a:pt x="463" y="2029"/>
                  </a:lnTo>
                  <a:lnTo>
                    <a:pt x="464" y="2029"/>
                  </a:lnTo>
                  <a:lnTo>
                    <a:pt x="465" y="2029"/>
                  </a:lnTo>
                  <a:lnTo>
                    <a:pt x="465" y="2030"/>
                  </a:lnTo>
                  <a:lnTo>
                    <a:pt x="465" y="2031"/>
                  </a:lnTo>
                  <a:lnTo>
                    <a:pt x="466" y="2032"/>
                  </a:lnTo>
                  <a:lnTo>
                    <a:pt x="467" y="2032"/>
                  </a:lnTo>
                  <a:lnTo>
                    <a:pt x="469" y="2032"/>
                  </a:lnTo>
                  <a:lnTo>
                    <a:pt x="469" y="2031"/>
                  </a:lnTo>
                  <a:lnTo>
                    <a:pt x="469" y="2030"/>
                  </a:lnTo>
                  <a:lnTo>
                    <a:pt x="470" y="2029"/>
                  </a:lnTo>
                  <a:lnTo>
                    <a:pt x="471" y="2028"/>
                  </a:lnTo>
                  <a:lnTo>
                    <a:pt x="472" y="2028"/>
                  </a:lnTo>
                  <a:lnTo>
                    <a:pt x="473" y="2028"/>
                  </a:lnTo>
                  <a:lnTo>
                    <a:pt x="473" y="2026"/>
                  </a:lnTo>
                  <a:lnTo>
                    <a:pt x="475" y="2026"/>
                  </a:lnTo>
                  <a:lnTo>
                    <a:pt x="475" y="2025"/>
                  </a:lnTo>
                  <a:lnTo>
                    <a:pt x="475" y="2024"/>
                  </a:lnTo>
                  <a:lnTo>
                    <a:pt x="476" y="2024"/>
                  </a:lnTo>
                  <a:lnTo>
                    <a:pt x="478" y="2024"/>
                  </a:lnTo>
                  <a:lnTo>
                    <a:pt x="479" y="2024"/>
                  </a:lnTo>
                  <a:lnTo>
                    <a:pt x="480" y="2023"/>
                  </a:lnTo>
                  <a:lnTo>
                    <a:pt x="480" y="2022"/>
                  </a:lnTo>
                  <a:lnTo>
                    <a:pt x="481" y="2022"/>
                  </a:lnTo>
                  <a:lnTo>
                    <a:pt x="481" y="2021"/>
                  </a:lnTo>
                  <a:lnTo>
                    <a:pt x="480" y="2020"/>
                  </a:lnTo>
                  <a:lnTo>
                    <a:pt x="481" y="2020"/>
                  </a:lnTo>
                  <a:lnTo>
                    <a:pt x="482" y="2018"/>
                  </a:lnTo>
                  <a:lnTo>
                    <a:pt x="483" y="2017"/>
                  </a:lnTo>
                  <a:lnTo>
                    <a:pt x="484" y="2016"/>
                  </a:lnTo>
                  <a:lnTo>
                    <a:pt x="486" y="2015"/>
                  </a:lnTo>
                  <a:lnTo>
                    <a:pt x="487" y="2015"/>
                  </a:lnTo>
                  <a:lnTo>
                    <a:pt x="487" y="2014"/>
                  </a:lnTo>
                  <a:lnTo>
                    <a:pt x="487" y="2013"/>
                  </a:lnTo>
                  <a:lnTo>
                    <a:pt x="488" y="2014"/>
                  </a:lnTo>
                  <a:lnTo>
                    <a:pt x="490" y="2013"/>
                  </a:lnTo>
                  <a:lnTo>
                    <a:pt x="492" y="2013"/>
                  </a:lnTo>
                  <a:lnTo>
                    <a:pt x="495" y="2012"/>
                  </a:lnTo>
                  <a:lnTo>
                    <a:pt x="496" y="2012"/>
                  </a:lnTo>
                  <a:lnTo>
                    <a:pt x="497" y="2010"/>
                  </a:lnTo>
                  <a:lnTo>
                    <a:pt x="498" y="2010"/>
                  </a:lnTo>
                  <a:lnTo>
                    <a:pt x="499" y="2009"/>
                  </a:lnTo>
                  <a:lnTo>
                    <a:pt x="500" y="2008"/>
                  </a:lnTo>
                  <a:lnTo>
                    <a:pt x="502" y="2008"/>
                  </a:lnTo>
                  <a:lnTo>
                    <a:pt x="505" y="2006"/>
                  </a:lnTo>
                  <a:lnTo>
                    <a:pt x="506" y="2005"/>
                  </a:lnTo>
                  <a:lnTo>
                    <a:pt x="506" y="2004"/>
                  </a:lnTo>
                  <a:lnTo>
                    <a:pt x="508" y="2004"/>
                  </a:lnTo>
                  <a:lnTo>
                    <a:pt x="513" y="2003"/>
                  </a:lnTo>
                  <a:lnTo>
                    <a:pt x="514" y="2001"/>
                  </a:lnTo>
                  <a:lnTo>
                    <a:pt x="514" y="2000"/>
                  </a:lnTo>
                  <a:lnTo>
                    <a:pt x="516" y="2000"/>
                  </a:lnTo>
                  <a:lnTo>
                    <a:pt x="519" y="1999"/>
                  </a:lnTo>
                  <a:lnTo>
                    <a:pt x="521" y="1998"/>
                  </a:lnTo>
                  <a:lnTo>
                    <a:pt x="522" y="1999"/>
                  </a:lnTo>
                  <a:lnTo>
                    <a:pt x="523" y="1999"/>
                  </a:lnTo>
                  <a:lnTo>
                    <a:pt x="524" y="1999"/>
                  </a:lnTo>
                  <a:lnTo>
                    <a:pt x="524" y="2000"/>
                  </a:lnTo>
                  <a:lnTo>
                    <a:pt x="524" y="2001"/>
                  </a:lnTo>
                  <a:lnTo>
                    <a:pt x="524" y="2003"/>
                  </a:lnTo>
                  <a:lnTo>
                    <a:pt x="524" y="2004"/>
                  </a:lnTo>
                  <a:lnTo>
                    <a:pt x="524" y="2005"/>
                  </a:lnTo>
                  <a:lnTo>
                    <a:pt x="524" y="2006"/>
                  </a:lnTo>
                  <a:lnTo>
                    <a:pt x="525" y="2006"/>
                  </a:lnTo>
                  <a:lnTo>
                    <a:pt x="526" y="2006"/>
                  </a:lnTo>
                  <a:lnTo>
                    <a:pt x="527" y="2006"/>
                  </a:lnTo>
                  <a:lnTo>
                    <a:pt x="530" y="2006"/>
                  </a:lnTo>
                  <a:lnTo>
                    <a:pt x="531" y="2007"/>
                  </a:lnTo>
                  <a:lnTo>
                    <a:pt x="531" y="2008"/>
                  </a:lnTo>
                  <a:lnTo>
                    <a:pt x="532" y="2008"/>
                  </a:lnTo>
                  <a:lnTo>
                    <a:pt x="533" y="2008"/>
                  </a:lnTo>
                  <a:lnTo>
                    <a:pt x="534" y="2010"/>
                  </a:lnTo>
                  <a:lnTo>
                    <a:pt x="535" y="2010"/>
                  </a:lnTo>
                  <a:lnTo>
                    <a:pt x="536" y="2010"/>
                  </a:lnTo>
                  <a:lnTo>
                    <a:pt x="538" y="2010"/>
                  </a:lnTo>
                  <a:lnTo>
                    <a:pt x="539" y="2009"/>
                  </a:lnTo>
                  <a:lnTo>
                    <a:pt x="540" y="2009"/>
                  </a:lnTo>
                  <a:lnTo>
                    <a:pt x="542" y="2009"/>
                  </a:lnTo>
                  <a:lnTo>
                    <a:pt x="543" y="2009"/>
                  </a:lnTo>
                  <a:lnTo>
                    <a:pt x="544" y="2009"/>
                  </a:lnTo>
                  <a:lnTo>
                    <a:pt x="544" y="2010"/>
                  </a:lnTo>
                  <a:lnTo>
                    <a:pt x="544" y="2012"/>
                  </a:lnTo>
                  <a:lnTo>
                    <a:pt x="544" y="2013"/>
                  </a:lnTo>
                  <a:lnTo>
                    <a:pt x="547" y="2013"/>
                  </a:lnTo>
                  <a:lnTo>
                    <a:pt x="547" y="2014"/>
                  </a:lnTo>
                  <a:lnTo>
                    <a:pt x="547" y="2015"/>
                  </a:lnTo>
                  <a:lnTo>
                    <a:pt x="547" y="2016"/>
                  </a:lnTo>
                  <a:lnTo>
                    <a:pt x="548" y="2017"/>
                  </a:lnTo>
                  <a:lnTo>
                    <a:pt x="547" y="2017"/>
                  </a:lnTo>
                  <a:lnTo>
                    <a:pt x="547" y="2018"/>
                  </a:lnTo>
                  <a:lnTo>
                    <a:pt x="547" y="2021"/>
                  </a:lnTo>
                  <a:lnTo>
                    <a:pt x="547" y="2022"/>
                  </a:lnTo>
                  <a:lnTo>
                    <a:pt x="545" y="2022"/>
                  </a:lnTo>
                  <a:lnTo>
                    <a:pt x="547" y="2022"/>
                  </a:lnTo>
                  <a:lnTo>
                    <a:pt x="547" y="2023"/>
                  </a:lnTo>
                  <a:lnTo>
                    <a:pt x="548" y="2023"/>
                  </a:lnTo>
                  <a:lnTo>
                    <a:pt x="549" y="2023"/>
                  </a:lnTo>
                  <a:lnTo>
                    <a:pt x="551" y="2024"/>
                  </a:lnTo>
                  <a:lnTo>
                    <a:pt x="552" y="2024"/>
                  </a:lnTo>
                  <a:lnTo>
                    <a:pt x="553" y="2024"/>
                  </a:lnTo>
                  <a:lnTo>
                    <a:pt x="553" y="2025"/>
                  </a:lnTo>
                  <a:lnTo>
                    <a:pt x="553" y="2026"/>
                  </a:lnTo>
                  <a:lnTo>
                    <a:pt x="553" y="2028"/>
                  </a:lnTo>
                  <a:lnTo>
                    <a:pt x="555" y="2029"/>
                  </a:lnTo>
                  <a:lnTo>
                    <a:pt x="556" y="2029"/>
                  </a:lnTo>
                  <a:lnTo>
                    <a:pt x="556" y="2030"/>
                  </a:lnTo>
                  <a:lnTo>
                    <a:pt x="557" y="2030"/>
                  </a:lnTo>
                  <a:lnTo>
                    <a:pt x="558" y="2029"/>
                  </a:lnTo>
                  <a:lnTo>
                    <a:pt x="559" y="2029"/>
                  </a:lnTo>
                  <a:lnTo>
                    <a:pt x="560" y="2029"/>
                  </a:lnTo>
                  <a:lnTo>
                    <a:pt x="561" y="2029"/>
                  </a:lnTo>
                  <a:lnTo>
                    <a:pt x="561" y="2030"/>
                  </a:lnTo>
                  <a:lnTo>
                    <a:pt x="561" y="2031"/>
                  </a:lnTo>
                  <a:lnTo>
                    <a:pt x="560" y="2032"/>
                  </a:lnTo>
                  <a:lnTo>
                    <a:pt x="560" y="2034"/>
                  </a:lnTo>
                  <a:lnTo>
                    <a:pt x="560" y="2035"/>
                  </a:lnTo>
                  <a:lnTo>
                    <a:pt x="561" y="2035"/>
                  </a:lnTo>
                  <a:lnTo>
                    <a:pt x="562" y="2037"/>
                  </a:lnTo>
                  <a:lnTo>
                    <a:pt x="562" y="2038"/>
                  </a:lnTo>
                  <a:lnTo>
                    <a:pt x="564" y="2038"/>
                  </a:lnTo>
                  <a:lnTo>
                    <a:pt x="565" y="2039"/>
                  </a:lnTo>
                  <a:lnTo>
                    <a:pt x="567" y="2038"/>
                  </a:lnTo>
                  <a:lnTo>
                    <a:pt x="568" y="2037"/>
                  </a:lnTo>
                  <a:lnTo>
                    <a:pt x="569" y="2037"/>
                  </a:lnTo>
                  <a:lnTo>
                    <a:pt x="570" y="2039"/>
                  </a:lnTo>
                  <a:lnTo>
                    <a:pt x="569" y="2041"/>
                  </a:lnTo>
                  <a:lnTo>
                    <a:pt x="568" y="2041"/>
                  </a:lnTo>
                  <a:lnTo>
                    <a:pt x="567" y="2041"/>
                  </a:lnTo>
                  <a:lnTo>
                    <a:pt x="566" y="2041"/>
                  </a:lnTo>
                  <a:lnTo>
                    <a:pt x="566" y="2042"/>
                  </a:lnTo>
                  <a:lnTo>
                    <a:pt x="565" y="2043"/>
                  </a:lnTo>
                  <a:lnTo>
                    <a:pt x="565" y="2045"/>
                  </a:lnTo>
                  <a:lnTo>
                    <a:pt x="564" y="2046"/>
                  </a:lnTo>
                  <a:lnTo>
                    <a:pt x="564" y="2047"/>
                  </a:lnTo>
                  <a:lnTo>
                    <a:pt x="562" y="2047"/>
                  </a:lnTo>
                  <a:lnTo>
                    <a:pt x="562" y="2049"/>
                  </a:lnTo>
                  <a:lnTo>
                    <a:pt x="560" y="2050"/>
                  </a:lnTo>
                  <a:lnTo>
                    <a:pt x="560" y="2051"/>
                  </a:lnTo>
                  <a:lnTo>
                    <a:pt x="559" y="2053"/>
                  </a:lnTo>
                  <a:lnTo>
                    <a:pt x="558" y="2053"/>
                  </a:lnTo>
                  <a:lnTo>
                    <a:pt x="557" y="2053"/>
                  </a:lnTo>
                  <a:lnTo>
                    <a:pt x="556" y="2054"/>
                  </a:lnTo>
                  <a:lnTo>
                    <a:pt x="556" y="2053"/>
                  </a:lnTo>
                  <a:lnTo>
                    <a:pt x="555" y="2053"/>
                  </a:lnTo>
                  <a:lnTo>
                    <a:pt x="553" y="2053"/>
                  </a:lnTo>
                  <a:lnTo>
                    <a:pt x="552" y="2050"/>
                  </a:lnTo>
                  <a:lnTo>
                    <a:pt x="552" y="2049"/>
                  </a:lnTo>
                  <a:lnTo>
                    <a:pt x="551" y="2048"/>
                  </a:lnTo>
                  <a:lnTo>
                    <a:pt x="550" y="2048"/>
                  </a:lnTo>
                  <a:lnTo>
                    <a:pt x="548" y="2048"/>
                  </a:lnTo>
                  <a:lnTo>
                    <a:pt x="547" y="2049"/>
                  </a:lnTo>
                  <a:lnTo>
                    <a:pt x="547" y="2050"/>
                  </a:lnTo>
                  <a:lnTo>
                    <a:pt x="548" y="2050"/>
                  </a:lnTo>
                  <a:lnTo>
                    <a:pt x="549" y="2050"/>
                  </a:lnTo>
                  <a:lnTo>
                    <a:pt x="550" y="2050"/>
                  </a:lnTo>
                  <a:lnTo>
                    <a:pt x="550" y="2051"/>
                  </a:lnTo>
                  <a:lnTo>
                    <a:pt x="549" y="2053"/>
                  </a:lnTo>
                  <a:lnTo>
                    <a:pt x="545" y="2055"/>
                  </a:lnTo>
                  <a:lnTo>
                    <a:pt x="542" y="2058"/>
                  </a:lnTo>
                  <a:lnTo>
                    <a:pt x="541" y="2058"/>
                  </a:lnTo>
                  <a:lnTo>
                    <a:pt x="540" y="2058"/>
                  </a:lnTo>
                  <a:lnTo>
                    <a:pt x="540" y="2057"/>
                  </a:lnTo>
                  <a:lnTo>
                    <a:pt x="542" y="2055"/>
                  </a:lnTo>
                  <a:lnTo>
                    <a:pt x="542" y="2054"/>
                  </a:lnTo>
                  <a:lnTo>
                    <a:pt x="542" y="2051"/>
                  </a:lnTo>
                  <a:lnTo>
                    <a:pt x="542" y="2050"/>
                  </a:lnTo>
                  <a:lnTo>
                    <a:pt x="542" y="2049"/>
                  </a:lnTo>
                  <a:lnTo>
                    <a:pt x="542" y="2048"/>
                  </a:lnTo>
                  <a:lnTo>
                    <a:pt x="541" y="2048"/>
                  </a:lnTo>
                  <a:lnTo>
                    <a:pt x="541" y="2049"/>
                  </a:lnTo>
                  <a:lnTo>
                    <a:pt x="539" y="2051"/>
                  </a:lnTo>
                  <a:lnTo>
                    <a:pt x="538" y="2051"/>
                  </a:lnTo>
                  <a:lnTo>
                    <a:pt x="535" y="2053"/>
                  </a:lnTo>
                  <a:lnTo>
                    <a:pt x="532" y="2053"/>
                  </a:lnTo>
                  <a:lnTo>
                    <a:pt x="531" y="2053"/>
                  </a:lnTo>
                  <a:lnTo>
                    <a:pt x="532" y="2054"/>
                  </a:lnTo>
                  <a:lnTo>
                    <a:pt x="531" y="2056"/>
                  </a:lnTo>
                  <a:lnTo>
                    <a:pt x="530" y="2057"/>
                  </a:lnTo>
                  <a:lnTo>
                    <a:pt x="528" y="2057"/>
                  </a:lnTo>
                  <a:lnTo>
                    <a:pt x="527" y="2057"/>
                  </a:lnTo>
                  <a:lnTo>
                    <a:pt x="526" y="2057"/>
                  </a:lnTo>
                  <a:lnTo>
                    <a:pt x="525" y="2056"/>
                  </a:lnTo>
                  <a:lnTo>
                    <a:pt x="524" y="2056"/>
                  </a:lnTo>
                  <a:lnTo>
                    <a:pt x="523" y="2056"/>
                  </a:lnTo>
                  <a:lnTo>
                    <a:pt x="522" y="2057"/>
                  </a:lnTo>
                  <a:lnTo>
                    <a:pt x="522" y="2058"/>
                  </a:lnTo>
                  <a:lnTo>
                    <a:pt x="523" y="2059"/>
                  </a:lnTo>
                  <a:lnTo>
                    <a:pt x="524" y="2060"/>
                  </a:lnTo>
                  <a:lnTo>
                    <a:pt x="525" y="2063"/>
                  </a:lnTo>
                  <a:lnTo>
                    <a:pt x="525" y="2064"/>
                  </a:lnTo>
                  <a:lnTo>
                    <a:pt x="524" y="2065"/>
                  </a:lnTo>
                  <a:lnTo>
                    <a:pt x="523" y="2065"/>
                  </a:lnTo>
                  <a:lnTo>
                    <a:pt x="523" y="2066"/>
                  </a:lnTo>
                  <a:lnTo>
                    <a:pt x="523" y="2068"/>
                  </a:lnTo>
                  <a:lnTo>
                    <a:pt x="523" y="2070"/>
                  </a:lnTo>
                  <a:lnTo>
                    <a:pt x="522" y="2070"/>
                  </a:lnTo>
                  <a:lnTo>
                    <a:pt x="521" y="2070"/>
                  </a:lnTo>
                  <a:lnTo>
                    <a:pt x="518" y="2070"/>
                  </a:lnTo>
                  <a:lnTo>
                    <a:pt x="517" y="2070"/>
                  </a:lnTo>
                  <a:lnTo>
                    <a:pt x="517" y="2071"/>
                  </a:lnTo>
                  <a:lnTo>
                    <a:pt x="519" y="2073"/>
                  </a:lnTo>
                  <a:lnTo>
                    <a:pt x="522" y="2075"/>
                  </a:lnTo>
                  <a:lnTo>
                    <a:pt x="523" y="2075"/>
                  </a:lnTo>
                  <a:lnTo>
                    <a:pt x="526" y="2074"/>
                  </a:lnTo>
                  <a:lnTo>
                    <a:pt x="527" y="2074"/>
                  </a:lnTo>
                  <a:lnTo>
                    <a:pt x="527" y="2073"/>
                  </a:lnTo>
                  <a:lnTo>
                    <a:pt x="527" y="2072"/>
                  </a:lnTo>
                  <a:lnTo>
                    <a:pt x="528" y="2072"/>
                  </a:lnTo>
                  <a:lnTo>
                    <a:pt x="531" y="2071"/>
                  </a:lnTo>
                  <a:lnTo>
                    <a:pt x="531" y="2070"/>
                  </a:lnTo>
                  <a:lnTo>
                    <a:pt x="532" y="2068"/>
                  </a:lnTo>
                  <a:lnTo>
                    <a:pt x="533" y="2068"/>
                  </a:lnTo>
                  <a:lnTo>
                    <a:pt x="533" y="2070"/>
                  </a:lnTo>
                  <a:lnTo>
                    <a:pt x="533" y="2072"/>
                  </a:lnTo>
                  <a:lnTo>
                    <a:pt x="534" y="2072"/>
                  </a:lnTo>
                  <a:lnTo>
                    <a:pt x="534" y="2071"/>
                  </a:lnTo>
                  <a:lnTo>
                    <a:pt x="534" y="2068"/>
                  </a:lnTo>
                  <a:lnTo>
                    <a:pt x="535" y="2066"/>
                  </a:lnTo>
                  <a:lnTo>
                    <a:pt x="536" y="2066"/>
                  </a:lnTo>
                  <a:lnTo>
                    <a:pt x="538" y="2065"/>
                  </a:lnTo>
                  <a:lnTo>
                    <a:pt x="539" y="2064"/>
                  </a:lnTo>
                  <a:lnTo>
                    <a:pt x="540" y="2064"/>
                  </a:lnTo>
                  <a:lnTo>
                    <a:pt x="541" y="2065"/>
                  </a:lnTo>
                  <a:lnTo>
                    <a:pt x="542" y="2065"/>
                  </a:lnTo>
                  <a:lnTo>
                    <a:pt x="542" y="2066"/>
                  </a:lnTo>
                  <a:lnTo>
                    <a:pt x="543" y="2067"/>
                  </a:lnTo>
                  <a:lnTo>
                    <a:pt x="543" y="2068"/>
                  </a:lnTo>
                  <a:lnTo>
                    <a:pt x="544" y="2068"/>
                  </a:lnTo>
                  <a:lnTo>
                    <a:pt x="545" y="2068"/>
                  </a:lnTo>
                  <a:lnTo>
                    <a:pt x="547" y="2068"/>
                  </a:lnTo>
                  <a:lnTo>
                    <a:pt x="548" y="2068"/>
                  </a:lnTo>
                  <a:lnTo>
                    <a:pt x="549" y="2070"/>
                  </a:lnTo>
                  <a:lnTo>
                    <a:pt x="550" y="2071"/>
                  </a:lnTo>
                  <a:lnTo>
                    <a:pt x="549" y="2071"/>
                  </a:lnTo>
                  <a:lnTo>
                    <a:pt x="549" y="2072"/>
                  </a:lnTo>
                  <a:lnTo>
                    <a:pt x="550" y="2072"/>
                  </a:lnTo>
                  <a:lnTo>
                    <a:pt x="550" y="2073"/>
                  </a:lnTo>
                  <a:lnTo>
                    <a:pt x="549" y="2074"/>
                  </a:lnTo>
                  <a:lnTo>
                    <a:pt x="548" y="2073"/>
                  </a:lnTo>
                  <a:lnTo>
                    <a:pt x="547" y="2073"/>
                  </a:lnTo>
                  <a:lnTo>
                    <a:pt x="545" y="2073"/>
                  </a:lnTo>
                  <a:lnTo>
                    <a:pt x="544" y="2074"/>
                  </a:lnTo>
                  <a:lnTo>
                    <a:pt x="543" y="2074"/>
                  </a:lnTo>
                  <a:lnTo>
                    <a:pt x="543" y="2075"/>
                  </a:lnTo>
                  <a:lnTo>
                    <a:pt x="542" y="2076"/>
                  </a:lnTo>
                  <a:lnTo>
                    <a:pt x="542" y="2078"/>
                  </a:lnTo>
                  <a:lnTo>
                    <a:pt x="540" y="2080"/>
                  </a:lnTo>
                  <a:lnTo>
                    <a:pt x="539" y="2080"/>
                  </a:lnTo>
                  <a:lnTo>
                    <a:pt x="539" y="2081"/>
                  </a:lnTo>
                  <a:lnTo>
                    <a:pt x="538" y="2081"/>
                  </a:lnTo>
                  <a:lnTo>
                    <a:pt x="536" y="2080"/>
                  </a:lnTo>
                  <a:lnTo>
                    <a:pt x="535" y="2080"/>
                  </a:lnTo>
                  <a:lnTo>
                    <a:pt x="534" y="2080"/>
                  </a:lnTo>
                  <a:lnTo>
                    <a:pt x="534" y="2081"/>
                  </a:lnTo>
                  <a:lnTo>
                    <a:pt x="534" y="2082"/>
                  </a:lnTo>
                  <a:lnTo>
                    <a:pt x="533" y="2083"/>
                  </a:lnTo>
                  <a:lnTo>
                    <a:pt x="532" y="2084"/>
                  </a:lnTo>
                  <a:lnTo>
                    <a:pt x="531" y="2085"/>
                  </a:lnTo>
                  <a:lnTo>
                    <a:pt x="531" y="2087"/>
                  </a:lnTo>
                  <a:lnTo>
                    <a:pt x="532" y="2087"/>
                  </a:lnTo>
                  <a:lnTo>
                    <a:pt x="534" y="2087"/>
                  </a:lnTo>
                  <a:lnTo>
                    <a:pt x="535" y="2087"/>
                  </a:lnTo>
                  <a:lnTo>
                    <a:pt x="535" y="2088"/>
                  </a:lnTo>
                  <a:lnTo>
                    <a:pt x="534" y="2089"/>
                  </a:lnTo>
                  <a:lnTo>
                    <a:pt x="534" y="2090"/>
                  </a:lnTo>
                  <a:lnTo>
                    <a:pt x="533" y="2091"/>
                  </a:lnTo>
                  <a:lnTo>
                    <a:pt x="532" y="2092"/>
                  </a:lnTo>
                  <a:lnTo>
                    <a:pt x="531" y="2092"/>
                  </a:lnTo>
                  <a:lnTo>
                    <a:pt x="530" y="2092"/>
                  </a:lnTo>
                  <a:lnTo>
                    <a:pt x="530" y="2091"/>
                  </a:lnTo>
                  <a:lnTo>
                    <a:pt x="527" y="2091"/>
                  </a:lnTo>
                  <a:lnTo>
                    <a:pt x="527" y="2092"/>
                  </a:lnTo>
                  <a:lnTo>
                    <a:pt x="526" y="2092"/>
                  </a:lnTo>
                  <a:lnTo>
                    <a:pt x="526" y="2093"/>
                  </a:lnTo>
                  <a:lnTo>
                    <a:pt x="525" y="2093"/>
                  </a:lnTo>
                  <a:lnTo>
                    <a:pt x="525" y="2095"/>
                  </a:lnTo>
                  <a:lnTo>
                    <a:pt x="526" y="2095"/>
                  </a:lnTo>
                  <a:lnTo>
                    <a:pt x="526" y="2096"/>
                  </a:lnTo>
                  <a:lnTo>
                    <a:pt x="527" y="2097"/>
                  </a:lnTo>
                  <a:lnTo>
                    <a:pt x="528" y="2099"/>
                  </a:lnTo>
                  <a:lnTo>
                    <a:pt x="530" y="2099"/>
                  </a:lnTo>
                  <a:lnTo>
                    <a:pt x="532" y="2099"/>
                  </a:lnTo>
                  <a:lnTo>
                    <a:pt x="532" y="2098"/>
                  </a:lnTo>
                  <a:lnTo>
                    <a:pt x="533" y="2098"/>
                  </a:lnTo>
                  <a:lnTo>
                    <a:pt x="534" y="2098"/>
                  </a:lnTo>
                  <a:lnTo>
                    <a:pt x="535" y="2098"/>
                  </a:lnTo>
                  <a:lnTo>
                    <a:pt x="538" y="2099"/>
                  </a:lnTo>
                  <a:lnTo>
                    <a:pt x="539" y="2099"/>
                  </a:lnTo>
                  <a:lnTo>
                    <a:pt x="540" y="2098"/>
                  </a:lnTo>
                  <a:lnTo>
                    <a:pt x="541" y="2098"/>
                  </a:lnTo>
                  <a:lnTo>
                    <a:pt x="541" y="2099"/>
                  </a:lnTo>
                  <a:lnTo>
                    <a:pt x="542" y="2099"/>
                  </a:lnTo>
                  <a:lnTo>
                    <a:pt x="542" y="2098"/>
                  </a:lnTo>
                  <a:lnTo>
                    <a:pt x="542" y="2097"/>
                  </a:lnTo>
                  <a:lnTo>
                    <a:pt x="542" y="2096"/>
                  </a:lnTo>
                  <a:lnTo>
                    <a:pt x="542" y="2095"/>
                  </a:lnTo>
                  <a:lnTo>
                    <a:pt x="541" y="2095"/>
                  </a:lnTo>
                  <a:lnTo>
                    <a:pt x="541" y="2093"/>
                  </a:lnTo>
                  <a:lnTo>
                    <a:pt x="541" y="2092"/>
                  </a:lnTo>
                  <a:lnTo>
                    <a:pt x="541" y="2091"/>
                  </a:lnTo>
                  <a:lnTo>
                    <a:pt x="541" y="2090"/>
                  </a:lnTo>
                  <a:lnTo>
                    <a:pt x="541" y="2089"/>
                  </a:lnTo>
                  <a:lnTo>
                    <a:pt x="542" y="2089"/>
                  </a:lnTo>
                  <a:lnTo>
                    <a:pt x="543" y="2089"/>
                  </a:lnTo>
                  <a:lnTo>
                    <a:pt x="544" y="2089"/>
                  </a:lnTo>
                  <a:lnTo>
                    <a:pt x="544" y="2090"/>
                  </a:lnTo>
                  <a:lnTo>
                    <a:pt x="545" y="2090"/>
                  </a:lnTo>
                  <a:lnTo>
                    <a:pt x="545" y="2089"/>
                  </a:lnTo>
                  <a:lnTo>
                    <a:pt x="547" y="2089"/>
                  </a:lnTo>
                  <a:lnTo>
                    <a:pt x="549" y="2087"/>
                  </a:lnTo>
                  <a:lnTo>
                    <a:pt x="550" y="2085"/>
                  </a:lnTo>
                  <a:lnTo>
                    <a:pt x="551" y="2085"/>
                  </a:lnTo>
                  <a:lnTo>
                    <a:pt x="552" y="2085"/>
                  </a:lnTo>
                  <a:lnTo>
                    <a:pt x="553" y="2085"/>
                  </a:lnTo>
                  <a:lnTo>
                    <a:pt x="553" y="2084"/>
                  </a:lnTo>
                  <a:lnTo>
                    <a:pt x="553" y="2083"/>
                  </a:lnTo>
                  <a:lnTo>
                    <a:pt x="555" y="2083"/>
                  </a:lnTo>
                  <a:lnTo>
                    <a:pt x="556" y="2082"/>
                  </a:lnTo>
                  <a:lnTo>
                    <a:pt x="557" y="2082"/>
                  </a:lnTo>
                  <a:lnTo>
                    <a:pt x="558" y="2082"/>
                  </a:lnTo>
                  <a:lnTo>
                    <a:pt x="558" y="2083"/>
                  </a:lnTo>
                  <a:lnTo>
                    <a:pt x="558" y="2084"/>
                  </a:lnTo>
                  <a:lnTo>
                    <a:pt x="558" y="2087"/>
                  </a:lnTo>
                  <a:lnTo>
                    <a:pt x="559" y="2088"/>
                  </a:lnTo>
                  <a:lnTo>
                    <a:pt x="560" y="2089"/>
                  </a:lnTo>
                  <a:lnTo>
                    <a:pt x="561" y="2090"/>
                  </a:lnTo>
                  <a:lnTo>
                    <a:pt x="561" y="2091"/>
                  </a:lnTo>
                  <a:lnTo>
                    <a:pt x="560" y="2092"/>
                  </a:lnTo>
                  <a:lnTo>
                    <a:pt x="560" y="2093"/>
                  </a:lnTo>
                  <a:lnTo>
                    <a:pt x="562" y="2093"/>
                  </a:lnTo>
                  <a:lnTo>
                    <a:pt x="564" y="2095"/>
                  </a:lnTo>
                  <a:lnTo>
                    <a:pt x="565" y="2095"/>
                  </a:lnTo>
                  <a:lnTo>
                    <a:pt x="566" y="2096"/>
                  </a:lnTo>
                  <a:lnTo>
                    <a:pt x="567" y="2096"/>
                  </a:lnTo>
                  <a:lnTo>
                    <a:pt x="567" y="2097"/>
                  </a:lnTo>
                  <a:lnTo>
                    <a:pt x="566" y="2100"/>
                  </a:lnTo>
                  <a:lnTo>
                    <a:pt x="566" y="2101"/>
                  </a:lnTo>
                  <a:lnTo>
                    <a:pt x="565" y="2101"/>
                  </a:lnTo>
                  <a:lnTo>
                    <a:pt x="564" y="2102"/>
                  </a:lnTo>
                  <a:lnTo>
                    <a:pt x="562" y="2102"/>
                  </a:lnTo>
                  <a:lnTo>
                    <a:pt x="562" y="2104"/>
                  </a:lnTo>
                  <a:lnTo>
                    <a:pt x="562" y="2106"/>
                  </a:lnTo>
                  <a:lnTo>
                    <a:pt x="565" y="2108"/>
                  </a:lnTo>
                  <a:lnTo>
                    <a:pt x="565" y="2109"/>
                  </a:lnTo>
                  <a:lnTo>
                    <a:pt x="567" y="2112"/>
                  </a:lnTo>
                  <a:lnTo>
                    <a:pt x="568" y="2112"/>
                  </a:lnTo>
                  <a:lnTo>
                    <a:pt x="569" y="2113"/>
                  </a:lnTo>
                  <a:lnTo>
                    <a:pt x="570" y="2112"/>
                  </a:lnTo>
                  <a:lnTo>
                    <a:pt x="573" y="2112"/>
                  </a:lnTo>
                  <a:lnTo>
                    <a:pt x="573" y="2113"/>
                  </a:lnTo>
                  <a:lnTo>
                    <a:pt x="571" y="2113"/>
                  </a:lnTo>
                  <a:lnTo>
                    <a:pt x="570" y="2114"/>
                  </a:lnTo>
                  <a:lnTo>
                    <a:pt x="569" y="2115"/>
                  </a:lnTo>
                  <a:lnTo>
                    <a:pt x="569" y="2117"/>
                  </a:lnTo>
                  <a:lnTo>
                    <a:pt x="568" y="2121"/>
                  </a:lnTo>
                  <a:lnTo>
                    <a:pt x="568" y="2122"/>
                  </a:lnTo>
                  <a:lnTo>
                    <a:pt x="567" y="2123"/>
                  </a:lnTo>
                  <a:lnTo>
                    <a:pt x="565" y="2129"/>
                  </a:lnTo>
                  <a:lnTo>
                    <a:pt x="564" y="2131"/>
                  </a:lnTo>
                  <a:lnTo>
                    <a:pt x="561" y="2133"/>
                  </a:lnTo>
                  <a:lnTo>
                    <a:pt x="561" y="2134"/>
                  </a:lnTo>
                  <a:lnTo>
                    <a:pt x="561" y="2135"/>
                  </a:lnTo>
                  <a:lnTo>
                    <a:pt x="562" y="2138"/>
                  </a:lnTo>
                  <a:lnTo>
                    <a:pt x="562" y="2139"/>
                  </a:lnTo>
                  <a:lnTo>
                    <a:pt x="561" y="2140"/>
                  </a:lnTo>
                  <a:lnTo>
                    <a:pt x="560" y="2141"/>
                  </a:lnTo>
                  <a:lnTo>
                    <a:pt x="560" y="2142"/>
                  </a:lnTo>
                  <a:lnTo>
                    <a:pt x="559" y="2143"/>
                  </a:lnTo>
                  <a:lnTo>
                    <a:pt x="558" y="2145"/>
                  </a:lnTo>
                  <a:lnTo>
                    <a:pt x="557" y="2146"/>
                  </a:lnTo>
                  <a:lnTo>
                    <a:pt x="556" y="2146"/>
                  </a:lnTo>
                  <a:lnTo>
                    <a:pt x="555" y="2146"/>
                  </a:lnTo>
                  <a:lnTo>
                    <a:pt x="556" y="2148"/>
                  </a:lnTo>
                  <a:lnTo>
                    <a:pt x="555" y="2149"/>
                  </a:lnTo>
                  <a:lnTo>
                    <a:pt x="553" y="2149"/>
                  </a:lnTo>
                  <a:lnTo>
                    <a:pt x="552" y="2150"/>
                  </a:lnTo>
                  <a:lnTo>
                    <a:pt x="552" y="2152"/>
                  </a:lnTo>
                  <a:lnTo>
                    <a:pt x="552" y="2154"/>
                  </a:lnTo>
                  <a:lnTo>
                    <a:pt x="549" y="2157"/>
                  </a:lnTo>
                  <a:lnTo>
                    <a:pt x="548" y="2157"/>
                  </a:lnTo>
                  <a:lnTo>
                    <a:pt x="547" y="2157"/>
                  </a:lnTo>
                  <a:lnTo>
                    <a:pt x="545" y="2157"/>
                  </a:lnTo>
                  <a:lnTo>
                    <a:pt x="544" y="2158"/>
                  </a:lnTo>
                  <a:lnTo>
                    <a:pt x="541" y="2160"/>
                  </a:lnTo>
                  <a:lnTo>
                    <a:pt x="539" y="2162"/>
                  </a:lnTo>
                  <a:lnTo>
                    <a:pt x="536" y="2163"/>
                  </a:lnTo>
                  <a:lnTo>
                    <a:pt x="535" y="2163"/>
                  </a:lnTo>
                  <a:lnTo>
                    <a:pt x="535" y="2164"/>
                  </a:lnTo>
                  <a:lnTo>
                    <a:pt x="534" y="2162"/>
                  </a:lnTo>
                  <a:lnTo>
                    <a:pt x="533" y="2162"/>
                  </a:lnTo>
                  <a:lnTo>
                    <a:pt x="533" y="2164"/>
                  </a:lnTo>
                  <a:lnTo>
                    <a:pt x="534" y="2164"/>
                  </a:lnTo>
                  <a:lnTo>
                    <a:pt x="534" y="2165"/>
                  </a:lnTo>
                  <a:lnTo>
                    <a:pt x="534" y="2167"/>
                  </a:lnTo>
                  <a:lnTo>
                    <a:pt x="533" y="2167"/>
                  </a:lnTo>
                  <a:lnTo>
                    <a:pt x="533" y="2168"/>
                  </a:lnTo>
                  <a:lnTo>
                    <a:pt x="534" y="2170"/>
                  </a:lnTo>
                  <a:lnTo>
                    <a:pt x="534" y="2171"/>
                  </a:lnTo>
                  <a:lnTo>
                    <a:pt x="533" y="2171"/>
                  </a:lnTo>
                  <a:lnTo>
                    <a:pt x="533" y="2172"/>
                  </a:lnTo>
                  <a:lnTo>
                    <a:pt x="532" y="2172"/>
                  </a:lnTo>
                  <a:lnTo>
                    <a:pt x="532" y="2171"/>
                  </a:lnTo>
                  <a:lnTo>
                    <a:pt x="530" y="2172"/>
                  </a:lnTo>
                  <a:lnTo>
                    <a:pt x="528" y="2173"/>
                  </a:lnTo>
                  <a:lnTo>
                    <a:pt x="526" y="2175"/>
                  </a:lnTo>
                  <a:lnTo>
                    <a:pt x="525" y="2176"/>
                  </a:lnTo>
                  <a:lnTo>
                    <a:pt x="524" y="2177"/>
                  </a:lnTo>
                  <a:lnTo>
                    <a:pt x="524" y="2176"/>
                  </a:lnTo>
                  <a:lnTo>
                    <a:pt x="526" y="2174"/>
                  </a:lnTo>
                  <a:lnTo>
                    <a:pt x="525" y="2173"/>
                  </a:lnTo>
                  <a:lnTo>
                    <a:pt x="525" y="2172"/>
                  </a:lnTo>
                  <a:lnTo>
                    <a:pt x="524" y="2172"/>
                  </a:lnTo>
                  <a:lnTo>
                    <a:pt x="523" y="2173"/>
                  </a:lnTo>
                  <a:lnTo>
                    <a:pt x="522" y="2174"/>
                  </a:lnTo>
                  <a:lnTo>
                    <a:pt x="522" y="2175"/>
                  </a:lnTo>
                  <a:lnTo>
                    <a:pt x="521" y="2175"/>
                  </a:lnTo>
                  <a:lnTo>
                    <a:pt x="519" y="2175"/>
                  </a:lnTo>
                  <a:lnTo>
                    <a:pt x="518" y="2176"/>
                  </a:lnTo>
                  <a:lnTo>
                    <a:pt x="518" y="2177"/>
                  </a:lnTo>
                  <a:lnTo>
                    <a:pt x="517" y="2179"/>
                  </a:lnTo>
                  <a:lnTo>
                    <a:pt x="516" y="2180"/>
                  </a:lnTo>
                  <a:lnTo>
                    <a:pt x="515" y="2182"/>
                  </a:lnTo>
                  <a:lnTo>
                    <a:pt x="512" y="2185"/>
                  </a:lnTo>
                  <a:lnTo>
                    <a:pt x="513" y="2185"/>
                  </a:lnTo>
                  <a:lnTo>
                    <a:pt x="513" y="2187"/>
                  </a:lnTo>
                  <a:lnTo>
                    <a:pt x="513" y="2189"/>
                  </a:lnTo>
                  <a:lnTo>
                    <a:pt x="514" y="2189"/>
                  </a:lnTo>
                  <a:lnTo>
                    <a:pt x="514" y="2191"/>
                  </a:lnTo>
                  <a:lnTo>
                    <a:pt x="513" y="2191"/>
                  </a:lnTo>
                  <a:lnTo>
                    <a:pt x="513" y="2192"/>
                  </a:lnTo>
                  <a:lnTo>
                    <a:pt x="512" y="2193"/>
                  </a:lnTo>
                  <a:lnTo>
                    <a:pt x="510" y="2194"/>
                  </a:lnTo>
                  <a:lnTo>
                    <a:pt x="509" y="2194"/>
                  </a:lnTo>
                  <a:lnTo>
                    <a:pt x="509" y="2193"/>
                  </a:lnTo>
                  <a:lnTo>
                    <a:pt x="508" y="2193"/>
                  </a:lnTo>
                  <a:lnTo>
                    <a:pt x="508" y="2194"/>
                  </a:lnTo>
                  <a:lnTo>
                    <a:pt x="509" y="2194"/>
                  </a:lnTo>
                  <a:lnTo>
                    <a:pt x="507" y="2196"/>
                  </a:lnTo>
                  <a:lnTo>
                    <a:pt x="507" y="2197"/>
                  </a:lnTo>
                  <a:lnTo>
                    <a:pt x="507" y="2198"/>
                  </a:lnTo>
                  <a:lnTo>
                    <a:pt x="509" y="2196"/>
                  </a:lnTo>
                  <a:lnTo>
                    <a:pt x="510" y="2196"/>
                  </a:lnTo>
                  <a:lnTo>
                    <a:pt x="512" y="2197"/>
                  </a:lnTo>
                  <a:lnTo>
                    <a:pt x="512" y="2198"/>
                  </a:lnTo>
                  <a:lnTo>
                    <a:pt x="510" y="2198"/>
                  </a:lnTo>
                  <a:lnTo>
                    <a:pt x="509" y="2198"/>
                  </a:lnTo>
                  <a:lnTo>
                    <a:pt x="507" y="2199"/>
                  </a:lnTo>
                  <a:lnTo>
                    <a:pt x="506" y="2198"/>
                  </a:lnTo>
                  <a:lnTo>
                    <a:pt x="506" y="2197"/>
                  </a:lnTo>
                  <a:lnTo>
                    <a:pt x="505" y="2198"/>
                  </a:lnTo>
                  <a:lnTo>
                    <a:pt x="502" y="2199"/>
                  </a:lnTo>
                  <a:lnTo>
                    <a:pt x="502" y="2200"/>
                  </a:lnTo>
                  <a:lnTo>
                    <a:pt x="501" y="2199"/>
                  </a:lnTo>
                  <a:lnTo>
                    <a:pt x="500" y="2200"/>
                  </a:lnTo>
                  <a:lnTo>
                    <a:pt x="500" y="2201"/>
                  </a:lnTo>
                  <a:lnTo>
                    <a:pt x="499" y="2201"/>
                  </a:lnTo>
                  <a:lnTo>
                    <a:pt x="499" y="2202"/>
                  </a:lnTo>
                  <a:lnTo>
                    <a:pt x="498" y="2202"/>
                  </a:lnTo>
                  <a:lnTo>
                    <a:pt x="496" y="2202"/>
                  </a:lnTo>
                  <a:lnTo>
                    <a:pt x="496" y="2200"/>
                  </a:lnTo>
                  <a:lnTo>
                    <a:pt x="497" y="2199"/>
                  </a:lnTo>
                  <a:lnTo>
                    <a:pt x="497" y="2198"/>
                  </a:lnTo>
                  <a:lnTo>
                    <a:pt x="496" y="2198"/>
                  </a:lnTo>
                  <a:lnTo>
                    <a:pt x="497" y="2197"/>
                  </a:lnTo>
                  <a:lnTo>
                    <a:pt x="497" y="2196"/>
                  </a:lnTo>
                  <a:lnTo>
                    <a:pt x="496" y="2196"/>
                  </a:lnTo>
                  <a:lnTo>
                    <a:pt x="495" y="2197"/>
                  </a:lnTo>
                  <a:lnTo>
                    <a:pt x="495" y="2196"/>
                  </a:lnTo>
                  <a:lnTo>
                    <a:pt x="496" y="2194"/>
                  </a:lnTo>
                  <a:lnTo>
                    <a:pt x="495" y="2193"/>
                  </a:lnTo>
                  <a:lnTo>
                    <a:pt x="496" y="2191"/>
                  </a:lnTo>
                  <a:lnTo>
                    <a:pt x="497" y="2191"/>
                  </a:lnTo>
                  <a:lnTo>
                    <a:pt x="498" y="2191"/>
                  </a:lnTo>
                  <a:lnTo>
                    <a:pt x="499" y="2193"/>
                  </a:lnTo>
                  <a:lnTo>
                    <a:pt x="500" y="2193"/>
                  </a:lnTo>
                  <a:lnTo>
                    <a:pt x="501" y="2192"/>
                  </a:lnTo>
                  <a:lnTo>
                    <a:pt x="501" y="2191"/>
                  </a:lnTo>
                  <a:lnTo>
                    <a:pt x="502" y="2191"/>
                  </a:lnTo>
                  <a:lnTo>
                    <a:pt x="501" y="2190"/>
                  </a:lnTo>
                  <a:lnTo>
                    <a:pt x="501" y="2189"/>
                  </a:lnTo>
                  <a:lnTo>
                    <a:pt x="501" y="2188"/>
                  </a:lnTo>
                  <a:lnTo>
                    <a:pt x="502" y="2187"/>
                  </a:lnTo>
                  <a:lnTo>
                    <a:pt x="504" y="2187"/>
                  </a:lnTo>
                  <a:lnTo>
                    <a:pt x="505" y="2184"/>
                  </a:lnTo>
                  <a:lnTo>
                    <a:pt x="506" y="2184"/>
                  </a:lnTo>
                  <a:lnTo>
                    <a:pt x="504" y="2183"/>
                  </a:lnTo>
                  <a:lnTo>
                    <a:pt x="502" y="2183"/>
                  </a:lnTo>
                  <a:lnTo>
                    <a:pt x="501" y="2184"/>
                  </a:lnTo>
                  <a:lnTo>
                    <a:pt x="500" y="2183"/>
                  </a:lnTo>
                  <a:lnTo>
                    <a:pt x="501" y="2182"/>
                  </a:lnTo>
                  <a:lnTo>
                    <a:pt x="500" y="2182"/>
                  </a:lnTo>
                  <a:lnTo>
                    <a:pt x="499" y="2181"/>
                  </a:lnTo>
                  <a:lnTo>
                    <a:pt x="498" y="2181"/>
                  </a:lnTo>
                  <a:lnTo>
                    <a:pt x="498" y="2182"/>
                  </a:lnTo>
                  <a:lnTo>
                    <a:pt x="497" y="2181"/>
                  </a:lnTo>
                  <a:lnTo>
                    <a:pt x="495" y="2181"/>
                  </a:lnTo>
                  <a:lnTo>
                    <a:pt x="493" y="2182"/>
                  </a:lnTo>
                  <a:lnTo>
                    <a:pt x="493" y="2183"/>
                  </a:lnTo>
                  <a:lnTo>
                    <a:pt x="493" y="2185"/>
                  </a:lnTo>
                  <a:lnTo>
                    <a:pt x="492" y="2185"/>
                  </a:lnTo>
                  <a:lnTo>
                    <a:pt x="492" y="2187"/>
                  </a:lnTo>
                  <a:lnTo>
                    <a:pt x="491" y="2188"/>
                  </a:lnTo>
                  <a:lnTo>
                    <a:pt x="489" y="2188"/>
                  </a:lnTo>
                  <a:lnTo>
                    <a:pt x="488" y="2189"/>
                  </a:lnTo>
                  <a:lnTo>
                    <a:pt x="486" y="2190"/>
                  </a:lnTo>
                  <a:lnTo>
                    <a:pt x="484" y="2192"/>
                  </a:lnTo>
                  <a:lnTo>
                    <a:pt x="486" y="2192"/>
                  </a:lnTo>
                  <a:lnTo>
                    <a:pt x="486" y="2193"/>
                  </a:lnTo>
                  <a:lnTo>
                    <a:pt x="484" y="2193"/>
                  </a:lnTo>
                  <a:lnTo>
                    <a:pt x="484" y="2194"/>
                  </a:lnTo>
                  <a:lnTo>
                    <a:pt x="486" y="2196"/>
                  </a:lnTo>
                  <a:lnTo>
                    <a:pt x="486" y="2197"/>
                  </a:lnTo>
                  <a:lnTo>
                    <a:pt x="489" y="2199"/>
                  </a:lnTo>
                  <a:lnTo>
                    <a:pt x="489" y="2200"/>
                  </a:lnTo>
                  <a:lnTo>
                    <a:pt x="488" y="2201"/>
                  </a:lnTo>
                  <a:lnTo>
                    <a:pt x="488" y="2200"/>
                  </a:lnTo>
                  <a:lnTo>
                    <a:pt x="487" y="2199"/>
                  </a:lnTo>
                  <a:lnTo>
                    <a:pt x="487" y="2200"/>
                  </a:lnTo>
                  <a:lnTo>
                    <a:pt x="487" y="2202"/>
                  </a:lnTo>
                  <a:lnTo>
                    <a:pt x="487" y="2204"/>
                  </a:lnTo>
                  <a:lnTo>
                    <a:pt x="488" y="2204"/>
                  </a:lnTo>
                  <a:lnTo>
                    <a:pt x="488" y="2205"/>
                  </a:lnTo>
                  <a:lnTo>
                    <a:pt x="487" y="2205"/>
                  </a:lnTo>
                  <a:lnTo>
                    <a:pt x="487" y="2206"/>
                  </a:lnTo>
                  <a:lnTo>
                    <a:pt x="488" y="2207"/>
                  </a:lnTo>
                  <a:lnTo>
                    <a:pt x="489" y="2207"/>
                  </a:lnTo>
                  <a:lnTo>
                    <a:pt x="491" y="2209"/>
                  </a:lnTo>
                  <a:lnTo>
                    <a:pt x="492" y="2208"/>
                  </a:lnTo>
                  <a:lnTo>
                    <a:pt x="493" y="2208"/>
                  </a:lnTo>
                  <a:lnTo>
                    <a:pt x="493" y="2209"/>
                  </a:lnTo>
                  <a:lnTo>
                    <a:pt x="493" y="2210"/>
                  </a:lnTo>
                  <a:lnTo>
                    <a:pt x="492" y="2212"/>
                  </a:lnTo>
                  <a:lnTo>
                    <a:pt x="491" y="2213"/>
                  </a:lnTo>
                  <a:lnTo>
                    <a:pt x="491" y="2214"/>
                  </a:lnTo>
                  <a:lnTo>
                    <a:pt x="492" y="2215"/>
                  </a:lnTo>
                  <a:lnTo>
                    <a:pt x="493" y="2214"/>
                  </a:lnTo>
                  <a:lnTo>
                    <a:pt x="495" y="2213"/>
                  </a:lnTo>
                  <a:lnTo>
                    <a:pt x="495" y="2212"/>
                  </a:lnTo>
                  <a:lnTo>
                    <a:pt x="496" y="2212"/>
                  </a:lnTo>
                  <a:lnTo>
                    <a:pt x="496" y="2210"/>
                  </a:lnTo>
                  <a:lnTo>
                    <a:pt x="497" y="2209"/>
                  </a:lnTo>
                  <a:lnTo>
                    <a:pt x="500" y="2208"/>
                  </a:lnTo>
                  <a:lnTo>
                    <a:pt x="501" y="2207"/>
                  </a:lnTo>
                  <a:lnTo>
                    <a:pt x="504" y="2208"/>
                  </a:lnTo>
                  <a:lnTo>
                    <a:pt x="505" y="2209"/>
                  </a:lnTo>
                  <a:lnTo>
                    <a:pt x="507" y="2209"/>
                  </a:lnTo>
                  <a:lnTo>
                    <a:pt x="506" y="2207"/>
                  </a:lnTo>
                  <a:lnTo>
                    <a:pt x="506" y="2206"/>
                  </a:lnTo>
                  <a:lnTo>
                    <a:pt x="509" y="2204"/>
                  </a:lnTo>
                  <a:lnTo>
                    <a:pt x="509" y="2205"/>
                  </a:lnTo>
                  <a:lnTo>
                    <a:pt x="510" y="2206"/>
                  </a:lnTo>
                  <a:lnTo>
                    <a:pt x="510" y="2205"/>
                  </a:lnTo>
                  <a:lnTo>
                    <a:pt x="512" y="2205"/>
                  </a:lnTo>
                  <a:lnTo>
                    <a:pt x="513" y="2205"/>
                  </a:lnTo>
                  <a:lnTo>
                    <a:pt x="513" y="2206"/>
                  </a:lnTo>
                  <a:lnTo>
                    <a:pt x="513" y="2205"/>
                  </a:lnTo>
                  <a:lnTo>
                    <a:pt x="514" y="2205"/>
                  </a:lnTo>
                  <a:lnTo>
                    <a:pt x="514" y="2206"/>
                  </a:lnTo>
                  <a:lnTo>
                    <a:pt x="515" y="2206"/>
                  </a:lnTo>
                  <a:lnTo>
                    <a:pt x="515" y="2207"/>
                  </a:lnTo>
                  <a:lnTo>
                    <a:pt x="514" y="2207"/>
                  </a:lnTo>
                  <a:lnTo>
                    <a:pt x="513" y="2207"/>
                  </a:lnTo>
                  <a:lnTo>
                    <a:pt x="513" y="2209"/>
                  </a:lnTo>
                  <a:lnTo>
                    <a:pt x="513" y="2210"/>
                  </a:lnTo>
                  <a:lnTo>
                    <a:pt x="513" y="2214"/>
                  </a:lnTo>
                  <a:lnTo>
                    <a:pt x="513" y="2216"/>
                  </a:lnTo>
                  <a:lnTo>
                    <a:pt x="514" y="2218"/>
                  </a:lnTo>
                  <a:lnTo>
                    <a:pt x="515" y="2219"/>
                  </a:lnTo>
                  <a:lnTo>
                    <a:pt x="516" y="2218"/>
                  </a:lnTo>
                  <a:lnTo>
                    <a:pt x="517" y="2217"/>
                  </a:lnTo>
                  <a:lnTo>
                    <a:pt x="518" y="2216"/>
                  </a:lnTo>
                  <a:lnTo>
                    <a:pt x="519" y="2216"/>
                  </a:lnTo>
                  <a:lnTo>
                    <a:pt x="519" y="2217"/>
                  </a:lnTo>
                  <a:lnTo>
                    <a:pt x="519" y="2219"/>
                  </a:lnTo>
                  <a:lnTo>
                    <a:pt x="521" y="2219"/>
                  </a:lnTo>
                  <a:lnTo>
                    <a:pt x="521" y="2218"/>
                  </a:lnTo>
                  <a:lnTo>
                    <a:pt x="522" y="2218"/>
                  </a:lnTo>
                  <a:lnTo>
                    <a:pt x="522" y="2219"/>
                  </a:lnTo>
                  <a:lnTo>
                    <a:pt x="522" y="2221"/>
                  </a:lnTo>
                  <a:lnTo>
                    <a:pt x="523" y="2225"/>
                  </a:lnTo>
                  <a:lnTo>
                    <a:pt x="524" y="2226"/>
                  </a:lnTo>
                  <a:lnTo>
                    <a:pt x="525" y="2225"/>
                  </a:lnTo>
                  <a:lnTo>
                    <a:pt x="525" y="2224"/>
                  </a:lnTo>
                  <a:lnTo>
                    <a:pt x="525" y="2223"/>
                  </a:lnTo>
                  <a:lnTo>
                    <a:pt x="525" y="2222"/>
                  </a:lnTo>
                  <a:lnTo>
                    <a:pt x="526" y="2222"/>
                  </a:lnTo>
                  <a:lnTo>
                    <a:pt x="527" y="2222"/>
                  </a:lnTo>
                  <a:lnTo>
                    <a:pt x="526" y="2223"/>
                  </a:lnTo>
                  <a:lnTo>
                    <a:pt x="526" y="2224"/>
                  </a:lnTo>
                  <a:lnTo>
                    <a:pt x="527" y="2225"/>
                  </a:lnTo>
                  <a:lnTo>
                    <a:pt x="526" y="2225"/>
                  </a:lnTo>
                  <a:lnTo>
                    <a:pt x="525" y="2227"/>
                  </a:lnTo>
                  <a:lnTo>
                    <a:pt x="525" y="2229"/>
                  </a:lnTo>
                  <a:lnTo>
                    <a:pt x="525" y="2230"/>
                  </a:lnTo>
                  <a:lnTo>
                    <a:pt x="524" y="2232"/>
                  </a:lnTo>
                  <a:lnTo>
                    <a:pt x="524" y="2233"/>
                  </a:lnTo>
                  <a:lnTo>
                    <a:pt x="524" y="2234"/>
                  </a:lnTo>
                  <a:lnTo>
                    <a:pt x="525" y="2235"/>
                  </a:lnTo>
                  <a:lnTo>
                    <a:pt x="526" y="2235"/>
                  </a:lnTo>
                  <a:lnTo>
                    <a:pt x="525" y="2237"/>
                  </a:lnTo>
                  <a:lnTo>
                    <a:pt x="525" y="2238"/>
                  </a:lnTo>
                  <a:lnTo>
                    <a:pt x="524" y="2238"/>
                  </a:lnTo>
                  <a:lnTo>
                    <a:pt x="523" y="2239"/>
                  </a:lnTo>
                  <a:lnTo>
                    <a:pt x="522" y="2239"/>
                  </a:lnTo>
                  <a:lnTo>
                    <a:pt x="522" y="2238"/>
                  </a:lnTo>
                  <a:lnTo>
                    <a:pt x="522" y="2237"/>
                  </a:lnTo>
                  <a:lnTo>
                    <a:pt x="522" y="2235"/>
                  </a:lnTo>
                  <a:lnTo>
                    <a:pt x="521" y="2237"/>
                  </a:lnTo>
                  <a:lnTo>
                    <a:pt x="519" y="2237"/>
                  </a:lnTo>
                  <a:lnTo>
                    <a:pt x="519" y="2238"/>
                  </a:lnTo>
                  <a:lnTo>
                    <a:pt x="518" y="2238"/>
                  </a:lnTo>
                  <a:lnTo>
                    <a:pt x="518" y="2239"/>
                  </a:lnTo>
                  <a:lnTo>
                    <a:pt x="517" y="2238"/>
                  </a:lnTo>
                  <a:lnTo>
                    <a:pt x="516" y="2239"/>
                  </a:lnTo>
                  <a:lnTo>
                    <a:pt x="516" y="2240"/>
                  </a:lnTo>
                  <a:lnTo>
                    <a:pt x="517" y="2239"/>
                  </a:lnTo>
                  <a:lnTo>
                    <a:pt x="517" y="2240"/>
                  </a:lnTo>
                  <a:lnTo>
                    <a:pt x="517" y="2241"/>
                  </a:lnTo>
                  <a:lnTo>
                    <a:pt x="518" y="2241"/>
                  </a:lnTo>
                  <a:lnTo>
                    <a:pt x="519" y="2240"/>
                  </a:lnTo>
                  <a:lnTo>
                    <a:pt x="521" y="2240"/>
                  </a:lnTo>
                  <a:lnTo>
                    <a:pt x="519" y="2240"/>
                  </a:lnTo>
                  <a:lnTo>
                    <a:pt x="519" y="2241"/>
                  </a:lnTo>
                  <a:lnTo>
                    <a:pt x="518" y="2242"/>
                  </a:lnTo>
                  <a:lnTo>
                    <a:pt x="518" y="2243"/>
                  </a:lnTo>
                  <a:lnTo>
                    <a:pt x="518" y="2244"/>
                  </a:lnTo>
                  <a:lnTo>
                    <a:pt x="517" y="2247"/>
                  </a:lnTo>
                  <a:lnTo>
                    <a:pt x="517" y="2248"/>
                  </a:lnTo>
                  <a:lnTo>
                    <a:pt x="516" y="2250"/>
                  </a:lnTo>
                  <a:lnTo>
                    <a:pt x="514" y="2251"/>
                  </a:lnTo>
                  <a:lnTo>
                    <a:pt x="512" y="2254"/>
                  </a:lnTo>
                  <a:lnTo>
                    <a:pt x="510" y="2255"/>
                  </a:lnTo>
                  <a:lnTo>
                    <a:pt x="512" y="2257"/>
                  </a:lnTo>
                  <a:lnTo>
                    <a:pt x="512" y="2258"/>
                  </a:lnTo>
                  <a:lnTo>
                    <a:pt x="513" y="2258"/>
                  </a:lnTo>
                  <a:lnTo>
                    <a:pt x="514" y="2258"/>
                  </a:lnTo>
                  <a:lnTo>
                    <a:pt x="513" y="2259"/>
                  </a:lnTo>
                  <a:lnTo>
                    <a:pt x="514" y="2261"/>
                  </a:lnTo>
                  <a:lnTo>
                    <a:pt x="513" y="2264"/>
                  </a:lnTo>
                  <a:lnTo>
                    <a:pt x="515" y="2265"/>
                  </a:lnTo>
                  <a:lnTo>
                    <a:pt x="515" y="2267"/>
                  </a:lnTo>
                  <a:lnTo>
                    <a:pt x="515" y="2268"/>
                  </a:lnTo>
                  <a:lnTo>
                    <a:pt x="515" y="2267"/>
                  </a:lnTo>
                  <a:lnTo>
                    <a:pt x="516" y="2264"/>
                  </a:lnTo>
                  <a:lnTo>
                    <a:pt x="516" y="2261"/>
                  </a:lnTo>
                  <a:lnTo>
                    <a:pt x="518" y="2259"/>
                  </a:lnTo>
                  <a:lnTo>
                    <a:pt x="519" y="2258"/>
                  </a:lnTo>
                  <a:lnTo>
                    <a:pt x="522" y="2257"/>
                  </a:lnTo>
                  <a:lnTo>
                    <a:pt x="523" y="2257"/>
                  </a:lnTo>
                  <a:lnTo>
                    <a:pt x="523" y="2258"/>
                  </a:lnTo>
                  <a:lnTo>
                    <a:pt x="523" y="2259"/>
                  </a:lnTo>
                  <a:lnTo>
                    <a:pt x="524" y="2261"/>
                  </a:lnTo>
                  <a:lnTo>
                    <a:pt x="524" y="2263"/>
                  </a:lnTo>
                  <a:lnTo>
                    <a:pt x="524" y="2264"/>
                  </a:lnTo>
                  <a:lnTo>
                    <a:pt x="525" y="2265"/>
                  </a:lnTo>
                  <a:lnTo>
                    <a:pt x="525" y="2268"/>
                  </a:lnTo>
                  <a:lnTo>
                    <a:pt x="526" y="2271"/>
                  </a:lnTo>
                  <a:lnTo>
                    <a:pt x="527" y="2271"/>
                  </a:lnTo>
                  <a:lnTo>
                    <a:pt x="528" y="2269"/>
                  </a:lnTo>
                  <a:lnTo>
                    <a:pt x="530" y="2271"/>
                  </a:lnTo>
                  <a:lnTo>
                    <a:pt x="530" y="2273"/>
                  </a:lnTo>
                  <a:lnTo>
                    <a:pt x="530" y="2275"/>
                  </a:lnTo>
                  <a:lnTo>
                    <a:pt x="531" y="2275"/>
                  </a:lnTo>
                  <a:lnTo>
                    <a:pt x="533" y="2272"/>
                  </a:lnTo>
                  <a:lnTo>
                    <a:pt x="535" y="2269"/>
                  </a:lnTo>
                  <a:lnTo>
                    <a:pt x="536" y="2269"/>
                  </a:lnTo>
                  <a:lnTo>
                    <a:pt x="538" y="2268"/>
                  </a:lnTo>
                  <a:lnTo>
                    <a:pt x="539" y="2268"/>
                  </a:lnTo>
                  <a:lnTo>
                    <a:pt x="539" y="2269"/>
                  </a:lnTo>
                  <a:lnTo>
                    <a:pt x="538" y="2269"/>
                  </a:lnTo>
                  <a:lnTo>
                    <a:pt x="538" y="2273"/>
                  </a:lnTo>
                  <a:lnTo>
                    <a:pt x="538" y="2274"/>
                  </a:lnTo>
                  <a:lnTo>
                    <a:pt x="535" y="2277"/>
                  </a:lnTo>
                  <a:lnTo>
                    <a:pt x="534" y="2280"/>
                  </a:lnTo>
                  <a:lnTo>
                    <a:pt x="534" y="2283"/>
                  </a:lnTo>
                  <a:lnTo>
                    <a:pt x="533" y="2284"/>
                  </a:lnTo>
                  <a:lnTo>
                    <a:pt x="533" y="2285"/>
                  </a:lnTo>
                  <a:lnTo>
                    <a:pt x="532" y="2286"/>
                  </a:lnTo>
                  <a:lnTo>
                    <a:pt x="532" y="2289"/>
                  </a:lnTo>
                  <a:lnTo>
                    <a:pt x="533" y="2292"/>
                  </a:lnTo>
                  <a:lnTo>
                    <a:pt x="534" y="2293"/>
                  </a:lnTo>
                  <a:lnTo>
                    <a:pt x="535" y="2293"/>
                  </a:lnTo>
                  <a:lnTo>
                    <a:pt x="536" y="2293"/>
                  </a:lnTo>
                  <a:lnTo>
                    <a:pt x="536" y="2291"/>
                  </a:lnTo>
                  <a:lnTo>
                    <a:pt x="536" y="2290"/>
                  </a:lnTo>
                  <a:lnTo>
                    <a:pt x="538" y="2290"/>
                  </a:lnTo>
                  <a:lnTo>
                    <a:pt x="538" y="2291"/>
                  </a:lnTo>
                  <a:lnTo>
                    <a:pt x="539" y="2291"/>
                  </a:lnTo>
                  <a:lnTo>
                    <a:pt x="539" y="2290"/>
                  </a:lnTo>
                  <a:lnTo>
                    <a:pt x="539" y="2291"/>
                  </a:lnTo>
                  <a:lnTo>
                    <a:pt x="540" y="2291"/>
                  </a:lnTo>
                  <a:lnTo>
                    <a:pt x="539" y="2291"/>
                  </a:lnTo>
                  <a:lnTo>
                    <a:pt x="539" y="2292"/>
                  </a:lnTo>
                  <a:lnTo>
                    <a:pt x="540" y="2293"/>
                  </a:lnTo>
                  <a:lnTo>
                    <a:pt x="541" y="2292"/>
                  </a:lnTo>
                  <a:lnTo>
                    <a:pt x="541" y="2293"/>
                  </a:lnTo>
                  <a:lnTo>
                    <a:pt x="541" y="2294"/>
                  </a:lnTo>
                  <a:lnTo>
                    <a:pt x="539" y="2296"/>
                  </a:lnTo>
                  <a:lnTo>
                    <a:pt x="539" y="2297"/>
                  </a:lnTo>
                  <a:lnTo>
                    <a:pt x="539" y="2299"/>
                  </a:lnTo>
                  <a:lnTo>
                    <a:pt x="538" y="2300"/>
                  </a:lnTo>
                  <a:lnTo>
                    <a:pt x="536" y="2301"/>
                  </a:lnTo>
                  <a:lnTo>
                    <a:pt x="535" y="2302"/>
                  </a:lnTo>
                  <a:lnTo>
                    <a:pt x="534" y="2301"/>
                  </a:lnTo>
                  <a:lnTo>
                    <a:pt x="534" y="2299"/>
                  </a:lnTo>
                  <a:lnTo>
                    <a:pt x="533" y="2300"/>
                  </a:lnTo>
                  <a:lnTo>
                    <a:pt x="532" y="2302"/>
                  </a:lnTo>
                  <a:lnTo>
                    <a:pt x="531" y="2304"/>
                  </a:lnTo>
                  <a:lnTo>
                    <a:pt x="530" y="2304"/>
                  </a:lnTo>
                  <a:lnTo>
                    <a:pt x="527" y="2305"/>
                  </a:lnTo>
                  <a:lnTo>
                    <a:pt x="526" y="2301"/>
                  </a:lnTo>
                  <a:lnTo>
                    <a:pt x="525" y="2302"/>
                  </a:lnTo>
                  <a:lnTo>
                    <a:pt x="524" y="2301"/>
                  </a:lnTo>
                  <a:lnTo>
                    <a:pt x="524" y="2302"/>
                  </a:lnTo>
                  <a:lnTo>
                    <a:pt x="524" y="2304"/>
                  </a:lnTo>
                  <a:lnTo>
                    <a:pt x="523" y="2304"/>
                  </a:lnTo>
                  <a:lnTo>
                    <a:pt x="523" y="2305"/>
                  </a:lnTo>
                  <a:lnTo>
                    <a:pt x="523" y="2306"/>
                  </a:lnTo>
                  <a:lnTo>
                    <a:pt x="522" y="2306"/>
                  </a:lnTo>
                  <a:lnTo>
                    <a:pt x="523" y="2307"/>
                  </a:lnTo>
                  <a:lnTo>
                    <a:pt x="523" y="2308"/>
                  </a:lnTo>
                  <a:lnTo>
                    <a:pt x="524" y="2308"/>
                  </a:lnTo>
                  <a:lnTo>
                    <a:pt x="526" y="2308"/>
                  </a:lnTo>
                  <a:lnTo>
                    <a:pt x="527" y="2306"/>
                  </a:lnTo>
                  <a:lnTo>
                    <a:pt x="528" y="2307"/>
                  </a:lnTo>
                  <a:lnTo>
                    <a:pt x="528" y="2309"/>
                  </a:lnTo>
                  <a:lnTo>
                    <a:pt x="528" y="2310"/>
                  </a:lnTo>
                  <a:lnTo>
                    <a:pt x="530" y="2310"/>
                  </a:lnTo>
                  <a:lnTo>
                    <a:pt x="528" y="2310"/>
                  </a:lnTo>
                  <a:lnTo>
                    <a:pt x="527" y="2309"/>
                  </a:lnTo>
                  <a:lnTo>
                    <a:pt x="526" y="2309"/>
                  </a:lnTo>
                  <a:lnTo>
                    <a:pt x="526" y="2310"/>
                  </a:lnTo>
                  <a:lnTo>
                    <a:pt x="525" y="2311"/>
                  </a:lnTo>
                  <a:lnTo>
                    <a:pt x="524" y="2313"/>
                  </a:lnTo>
                  <a:lnTo>
                    <a:pt x="523" y="2311"/>
                  </a:lnTo>
                  <a:lnTo>
                    <a:pt x="522" y="2311"/>
                  </a:lnTo>
                  <a:lnTo>
                    <a:pt x="521" y="2311"/>
                  </a:lnTo>
                  <a:lnTo>
                    <a:pt x="518" y="2314"/>
                  </a:lnTo>
                  <a:lnTo>
                    <a:pt x="518" y="2313"/>
                  </a:lnTo>
                  <a:lnTo>
                    <a:pt x="517" y="2314"/>
                  </a:lnTo>
                  <a:lnTo>
                    <a:pt x="517" y="2315"/>
                  </a:lnTo>
                  <a:lnTo>
                    <a:pt x="518" y="2316"/>
                  </a:lnTo>
                  <a:lnTo>
                    <a:pt x="519" y="2317"/>
                  </a:lnTo>
                  <a:lnTo>
                    <a:pt x="519" y="2321"/>
                  </a:lnTo>
                  <a:lnTo>
                    <a:pt x="521" y="2321"/>
                  </a:lnTo>
                  <a:lnTo>
                    <a:pt x="521" y="2322"/>
                  </a:lnTo>
                  <a:lnTo>
                    <a:pt x="521" y="2323"/>
                  </a:lnTo>
                  <a:lnTo>
                    <a:pt x="521" y="2325"/>
                  </a:lnTo>
                  <a:lnTo>
                    <a:pt x="519" y="2325"/>
                  </a:lnTo>
                  <a:lnTo>
                    <a:pt x="521" y="2326"/>
                  </a:lnTo>
                  <a:lnTo>
                    <a:pt x="521" y="2327"/>
                  </a:lnTo>
                  <a:lnTo>
                    <a:pt x="521" y="2329"/>
                  </a:lnTo>
                  <a:lnTo>
                    <a:pt x="517" y="2332"/>
                  </a:lnTo>
                  <a:lnTo>
                    <a:pt x="517" y="2333"/>
                  </a:lnTo>
                  <a:lnTo>
                    <a:pt x="516" y="2334"/>
                  </a:lnTo>
                  <a:lnTo>
                    <a:pt x="516" y="2335"/>
                  </a:lnTo>
                  <a:lnTo>
                    <a:pt x="515" y="2336"/>
                  </a:lnTo>
                  <a:lnTo>
                    <a:pt x="514" y="2336"/>
                  </a:lnTo>
                  <a:lnTo>
                    <a:pt x="514" y="2338"/>
                  </a:lnTo>
                  <a:lnTo>
                    <a:pt x="513" y="2338"/>
                  </a:lnTo>
                  <a:lnTo>
                    <a:pt x="512" y="2338"/>
                  </a:lnTo>
                  <a:lnTo>
                    <a:pt x="510" y="2338"/>
                  </a:lnTo>
                  <a:lnTo>
                    <a:pt x="509" y="2338"/>
                  </a:lnTo>
                  <a:lnTo>
                    <a:pt x="508" y="2339"/>
                  </a:lnTo>
                  <a:lnTo>
                    <a:pt x="508" y="2338"/>
                  </a:lnTo>
                  <a:lnTo>
                    <a:pt x="507" y="2339"/>
                  </a:lnTo>
                  <a:lnTo>
                    <a:pt x="507" y="2340"/>
                  </a:lnTo>
                  <a:lnTo>
                    <a:pt x="506" y="2340"/>
                  </a:lnTo>
                  <a:lnTo>
                    <a:pt x="506" y="2341"/>
                  </a:lnTo>
                  <a:lnTo>
                    <a:pt x="507" y="2342"/>
                  </a:lnTo>
                  <a:lnTo>
                    <a:pt x="507" y="2341"/>
                  </a:lnTo>
                  <a:lnTo>
                    <a:pt x="508" y="2342"/>
                  </a:lnTo>
                  <a:lnTo>
                    <a:pt x="507" y="2342"/>
                  </a:lnTo>
                  <a:lnTo>
                    <a:pt x="507" y="2343"/>
                  </a:lnTo>
                  <a:lnTo>
                    <a:pt x="506" y="2344"/>
                  </a:lnTo>
                  <a:lnTo>
                    <a:pt x="506" y="2346"/>
                  </a:lnTo>
                  <a:lnTo>
                    <a:pt x="502" y="2348"/>
                  </a:lnTo>
                  <a:lnTo>
                    <a:pt x="502" y="2349"/>
                  </a:lnTo>
                  <a:lnTo>
                    <a:pt x="501" y="2349"/>
                  </a:lnTo>
                  <a:lnTo>
                    <a:pt x="501" y="2348"/>
                  </a:lnTo>
                  <a:lnTo>
                    <a:pt x="500" y="2348"/>
                  </a:lnTo>
                  <a:lnTo>
                    <a:pt x="500" y="2347"/>
                  </a:lnTo>
                  <a:lnTo>
                    <a:pt x="499" y="2347"/>
                  </a:lnTo>
                  <a:lnTo>
                    <a:pt x="498" y="2348"/>
                  </a:lnTo>
                  <a:lnTo>
                    <a:pt x="497" y="2349"/>
                  </a:lnTo>
                  <a:lnTo>
                    <a:pt x="496" y="2350"/>
                  </a:lnTo>
                  <a:lnTo>
                    <a:pt x="496" y="2351"/>
                  </a:lnTo>
                  <a:lnTo>
                    <a:pt x="495" y="2351"/>
                  </a:lnTo>
                  <a:lnTo>
                    <a:pt x="495" y="2352"/>
                  </a:lnTo>
                  <a:lnTo>
                    <a:pt x="496" y="2352"/>
                  </a:lnTo>
                  <a:lnTo>
                    <a:pt x="495" y="2353"/>
                  </a:lnTo>
                  <a:lnTo>
                    <a:pt x="493" y="2352"/>
                  </a:lnTo>
                  <a:lnTo>
                    <a:pt x="493" y="2353"/>
                  </a:lnTo>
                  <a:lnTo>
                    <a:pt x="492" y="2356"/>
                  </a:lnTo>
                  <a:lnTo>
                    <a:pt x="492" y="2357"/>
                  </a:lnTo>
                  <a:lnTo>
                    <a:pt x="493" y="2357"/>
                  </a:lnTo>
                  <a:lnTo>
                    <a:pt x="491" y="2357"/>
                  </a:lnTo>
                  <a:lnTo>
                    <a:pt x="491" y="2358"/>
                  </a:lnTo>
                  <a:lnTo>
                    <a:pt x="490" y="2358"/>
                  </a:lnTo>
                  <a:lnTo>
                    <a:pt x="490" y="2359"/>
                  </a:lnTo>
                  <a:lnTo>
                    <a:pt x="489" y="2359"/>
                  </a:lnTo>
                  <a:lnTo>
                    <a:pt x="489" y="2360"/>
                  </a:lnTo>
                  <a:lnTo>
                    <a:pt x="488" y="2360"/>
                  </a:lnTo>
                  <a:lnTo>
                    <a:pt x="487" y="2360"/>
                  </a:lnTo>
                  <a:lnTo>
                    <a:pt x="487" y="2361"/>
                  </a:lnTo>
                  <a:lnTo>
                    <a:pt x="486" y="2361"/>
                  </a:lnTo>
                  <a:lnTo>
                    <a:pt x="486" y="2359"/>
                  </a:lnTo>
                  <a:lnTo>
                    <a:pt x="484" y="2360"/>
                  </a:lnTo>
                  <a:lnTo>
                    <a:pt x="483" y="2360"/>
                  </a:lnTo>
                  <a:lnTo>
                    <a:pt x="482" y="2361"/>
                  </a:lnTo>
                  <a:lnTo>
                    <a:pt x="482" y="2363"/>
                  </a:lnTo>
                  <a:lnTo>
                    <a:pt x="481" y="2364"/>
                  </a:lnTo>
                  <a:lnTo>
                    <a:pt x="480" y="2365"/>
                  </a:lnTo>
                  <a:lnTo>
                    <a:pt x="479" y="2365"/>
                  </a:lnTo>
                  <a:lnTo>
                    <a:pt x="476" y="2366"/>
                  </a:lnTo>
                  <a:lnTo>
                    <a:pt x="475" y="2367"/>
                  </a:lnTo>
                  <a:lnTo>
                    <a:pt x="473" y="2367"/>
                  </a:lnTo>
                  <a:lnTo>
                    <a:pt x="473" y="2368"/>
                  </a:lnTo>
                  <a:lnTo>
                    <a:pt x="474" y="2369"/>
                  </a:lnTo>
                  <a:lnTo>
                    <a:pt x="473" y="2369"/>
                  </a:lnTo>
                  <a:lnTo>
                    <a:pt x="473" y="2368"/>
                  </a:lnTo>
                  <a:lnTo>
                    <a:pt x="472" y="2368"/>
                  </a:lnTo>
                  <a:lnTo>
                    <a:pt x="471" y="2369"/>
                  </a:lnTo>
                  <a:lnTo>
                    <a:pt x="470" y="2371"/>
                  </a:lnTo>
                  <a:lnTo>
                    <a:pt x="467" y="2372"/>
                  </a:lnTo>
                  <a:lnTo>
                    <a:pt x="465" y="2372"/>
                  </a:lnTo>
                  <a:lnTo>
                    <a:pt x="464" y="2372"/>
                  </a:lnTo>
                  <a:lnTo>
                    <a:pt x="463" y="2374"/>
                  </a:lnTo>
                  <a:lnTo>
                    <a:pt x="463" y="2375"/>
                  </a:lnTo>
                  <a:lnTo>
                    <a:pt x="462" y="2376"/>
                  </a:lnTo>
                  <a:lnTo>
                    <a:pt x="461" y="2376"/>
                  </a:lnTo>
                  <a:lnTo>
                    <a:pt x="458" y="2378"/>
                  </a:lnTo>
                  <a:lnTo>
                    <a:pt x="458" y="2381"/>
                  </a:lnTo>
                  <a:lnTo>
                    <a:pt x="457" y="2382"/>
                  </a:lnTo>
                  <a:lnTo>
                    <a:pt x="456" y="2382"/>
                  </a:lnTo>
                  <a:lnTo>
                    <a:pt x="454" y="2383"/>
                  </a:lnTo>
                  <a:lnTo>
                    <a:pt x="452" y="2384"/>
                  </a:lnTo>
                  <a:lnTo>
                    <a:pt x="452" y="2383"/>
                  </a:lnTo>
                  <a:lnTo>
                    <a:pt x="449" y="2383"/>
                  </a:lnTo>
                  <a:lnTo>
                    <a:pt x="448" y="2383"/>
                  </a:lnTo>
                  <a:lnTo>
                    <a:pt x="447" y="2384"/>
                  </a:lnTo>
                  <a:lnTo>
                    <a:pt x="446" y="2384"/>
                  </a:lnTo>
                  <a:lnTo>
                    <a:pt x="445" y="2384"/>
                  </a:lnTo>
                  <a:lnTo>
                    <a:pt x="444" y="2382"/>
                  </a:lnTo>
                  <a:lnTo>
                    <a:pt x="444" y="2381"/>
                  </a:lnTo>
                  <a:lnTo>
                    <a:pt x="443" y="2381"/>
                  </a:lnTo>
                  <a:lnTo>
                    <a:pt x="441" y="2381"/>
                  </a:lnTo>
                  <a:lnTo>
                    <a:pt x="440" y="2383"/>
                  </a:lnTo>
                  <a:lnTo>
                    <a:pt x="439" y="2386"/>
                  </a:lnTo>
                  <a:lnTo>
                    <a:pt x="439" y="2389"/>
                  </a:lnTo>
                  <a:lnTo>
                    <a:pt x="439" y="2390"/>
                  </a:lnTo>
                  <a:lnTo>
                    <a:pt x="439" y="2391"/>
                  </a:lnTo>
                  <a:lnTo>
                    <a:pt x="439" y="2392"/>
                  </a:lnTo>
                  <a:lnTo>
                    <a:pt x="439" y="2394"/>
                  </a:lnTo>
                  <a:lnTo>
                    <a:pt x="439" y="2397"/>
                  </a:lnTo>
                  <a:lnTo>
                    <a:pt x="439" y="2399"/>
                  </a:lnTo>
                  <a:lnTo>
                    <a:pt x="438" y="2400"/>
                  </a:lnTo>
                  <a:lnTo>
                    <a:pt x="439" y="2402"/>
                  </a:lnTo>
                  <a:lnTo>
                    <a:pt x="439" y="2403"/>
                  </a:lnTo>
                  <a:lnTo>
                    <a:pt x="439" y="2405"/>
                  </a:lnTo>
                  <a:lnTo>
                    <a:pt x="440" y="2405"/>
                  </a:lnTo>
                  <a:lnTo>
                    <a:pt x="440" y="2406"/>
                  </a:lnTo>
                  <a:lnTo>
                    <a:pt x="441" y="2406"/>
                  </a:lnTo>
                  <a:lnTo>
                    <a:pt x="443" y="2407"/>
                  </a:lnTo>
                  <a:lnTo>
                    <a:pt x="444" y="2408"/>
                  </a:lnTo>
                  <a:lnTo>
                    <a:pt x="446" y="2407"/>
                  </a:lnTo>
                  <a:lnTo>
                    <a:pt x="447" y="2407"/>
                  </a:lnTo>
                  <a:lnTo>
                    <a:pt x="448" y="2406"/>
                  </a:lnTo>
                  <a:lnTo>
                    <a:pt x="449" y="2406"/>
                  </a:lnTo>
                  <a:lnTo>
                    <a:pt x="450" y="2406"/>
                  </a:lnTo>
                  <a:lnTo>
                    <a:pt x="452" y="2407"/>
                  </a:lnTo>
                  <a:lnTo>
                    <a:pt x="452" y="2408"/>
                  </a:lnTo>
                  <a:lnTo>
                    <a:pt x="453" y="2407"/>
                  </a:lnTo>
                  <a:lnTo>
                    <a:pt x="455" y="2407"/>
                  </a:lnTo>
                  <a:lnTo>
                    <a:pt x="456" y="2407"/>
                  </a:lnTo>
                  <a:lnTo>
                    <a:pt x="458" y="2407"/>
                  </a:lnTo>
                  <a:lnTo>
                    <a:pt x="458" y="2408"/>
                  </a:lnTo>
                  <a:lnTo>
                    <a:pt x="459" y="2408"/>
                  </a:lnTo>
                  <a:lnTo>
                    <a:pt x="461" y="2409"/>
                  </a:lnTo>
                  <a:lnTo>
                    <a:pt x="461" y="2410"/>
                  </a:lnTo>
                  <a:lnTo>
                    <a:pt x="462" y="2410"/>
                  </a:lnTo>
                  <a:lnTo>
                    <a:pt x="462" y="2411"/>
                  </a:lnTo>
                  <a:lnTo>
                    <a:pt x="461" y="2414"/>
                  </a:lnTo>
                  <a:lnTo>
                    <a:pt x="462" y="2415"/>
                  </a:lnTo>
                  <a:lnTo>
                    <a:pt x="462" y="2416"/>
                  </a:lnTo>
                  <a:lnTo>
                    <a:pt x="462" y="2417"/>
                  </a:lnTo>
                  <a:lnTo>
                    <a:pt x="463" y="2417"/>
                  </a:lnTo>
                  <a:lnTo>
                    <a:pt x="464" y="2418"/>
                  </a:lnTo>
                  <a:lnTo>
                    <a:pt x="467" y="2419"/>
                  </a:lnTo>
                  <a:lnTo>
                    <a:pt x="467" y="2420"/>
                  </a:lnTo>
                  <a:lnTo>
                    <a:pt x="467" y="2422"/>
                  </a:lnTo>
                  <a:lnTo>
                    <a:pt x="469" y="2420"/>
                  </a:lnTo>
                  <a:lnTo>
                    <a:pt x="470" y="2420"/>
                  </a:lnTo>
                  <a:lnTo>
                    <a:pt x="471" y="2420"/>
                  </a:lnTo>
                  <a:lnTo>
                    <a:pt x="473" y="2418"/>
                  </a:lnTo>
                  <a:lnTo>
                    <a:pt x="475" y="2418"/>
                  </a:lnTo>
                  <a:lnTo>
                    <a:pt x="476" y="2418"/>
                  </a:lnTo>
                  <a:lnTo>
                    <a:pt x="479" y="2417"/>
                  </a:lnTo>
                  <a:lnTo>
                    <a:pt x="480" y="2418"/>
                  </a:lnTo>
                  <a:lnTo>
                    <a:pt x="479" y="2419"/>
                  </a:lnTo>
                  <a:lnTo>
                    <a:pt x="478" y="2420"/>
                  </a:lnTo>
                  <a:lnTo>
                    <a:pt x="478" y="2422"/>
                  </a:lnTo>
                  <a:lnTo>
                    <a:pt x="478" y="2423"/>
                  </a:lnTo>
                  <a:lnTo>
                    <a:pt x="479" y="2424"/>
                  </a:lnTo>
                  <a:lnTo>
                    <a:pt x="476" y="2425"/>
                  </a:lnTo>
                  <a:lnTo>
                    <a:pt x="476" y="2426"/>
                  </a:lnTo>
                  <a:lnTo>
                    <a:pt x="476" y="2428"/>
                  </a:lnTo>
                  <a:lnTo>
                    <a:pt x="478" y="2427"/>
                  </a:lnTo>
                  <a:lnTo>
                    <a:pt x="479" y="2427"/>
                  </a:lnTo>
                  <a:lnTo>
                    <a:pt x="479" y="2428"/>
                  </a:lnTo>
                  <a:lnTo>
                    <a:pt x="480" y="2428"/>
                  </a:lnTo>
                  <a:lnTo>
                    <a:pt x="481" y="2428"/>
                  </a:lnTo>
                  <a:lnTo>
                    <a:pt x="481" y="2430"/>
                  </a:lnTo>
                  <a:lnTo>
                    <a:pt x="481" y="2431"/>
                  </a:lnTo>
                  <a:lnTo>
                    <a:pt x="481" y="2432"/>
                  </a:lnTo>
                  <a:lnTo>
                    <a:pt x="481" y="2433"/>
                  </a:lnTo>
                  <a:lnTo>
                    <a:pt x="481" y="2435"/>
                  </a:lnTo>
                  <a:lnTo>
                    <a:pt x="480" y="2436"/>
                  </a:lnTo>
                  <a:lnTo>
                    <a:pt x="478" y="2439"/>
                  </a:lnTo>
                  <a:lnTo>
                    <a:pt x="475" y="2441"/>
                  </a:lnTo>
                  <a:lnTo>
                    <a:pt x="475" y="2442"/>
                  </a:lnTo>
                  <a:lnTo>
                    <a:pt x="473" y="2443"/>
                  </a:lnTo>
                  <a:lnTo>
                    <a:pt x="472" y="2444"/>
                  </a:lnTo>
                  <a:lnTo>
                    <a:pt x="472" y="2445"/>
                  </a:lnTo>
                  <a:lnTo>
                    <a:pt x="471" y="2448"/>
                  </a:lnTo>
                  <a:lnTo>
                    <a:pt x="471" y="2450"/>
                  </a:lnTo>
                  <a:lnTo>
                    <a:pt x="471" y="2451"/>
                  </a:lnTo>
                  <a:lnTo>
                    <a:pt x="470" y="2452"/>
                  </a:lnTo>
                  <a:lnTo>
                    <a:pt x="470" y="2455"/>
                  </a:lnTo>
                  <a:lnTo>
                    <a:pt x="469" y="2455"/>
                  </a:lnTo>
                  <a:lnTo>
                    <a:pt x="469" y="2457"/>
                  </a:lnTo>
                  <a:lnTo>
                    <a:pt x="465" y="2459"/>
                  </a:lnTo>
                  <a:lnTo>
                    <a:pt x="466" y="2460"/>
                  </a:lnTo>
                  <a:lnTo>
                    <a:pt x="465" y="2463"/>
                  </a:lnTo>
                  <a:lnTo>
                    <a:pt x="465" y="2464"/>
                  </a:lnTo>
                  <a:lnTo>
                    <a:pt x="465" y="2467"/>
                  </a:lnTo>
                  <a:lnTo>
                    <a:pt x="464" y="2468"/>
                  </a:lnTo>
                  <a:lnTo>
                    <a:pt x="462" y="2470"/>
                  </a:lnTo>
                  <a:lnTo>
                    <a:pt x="463" y="2472"/>
                  </a:lnTo>
                  <a:lnTo>
                    <a:pt x="464" y="2470"/>
                  </a:lnTo>
                  <a:lnTo>
                    <a:pt x="466" y="2466"/>
                  </a:lnTo>
                  <a:lnTo>
                    <a:pt x="467" y="2466"/>
                  </a:lnTo>
                  <a:lnTo>
                    <a:pt x="469" y="2465"/>
                  </a:lnTo>
                  <a:lnTo>
                    <a:pt x="469" y="2464"/>
                  </a:lnTo>
                  <a:lnTo>
                    <a:pt x="470" y="2464"/>
                  </a:lnTo>
                  <a:lnTo>
                    <a:pt x="471" y="2463"/>
                  </a:lnTo>
                  <a:lnTo>
                    <a:pt x="471" y="2461"/>
                  </a:lnTo>
                  <a:lnTo>
                    <a:pt x="472" y="2459"/>
                  </a:lnTo>
                  <a:lnTo>
                    <a:pt x="472" y="2458"/>
                  </a:lnTo>
                  <a:lnTo>
                    <a:pt x="473" y="2457"/>
                  </a:lnTo>
                  <a:lnTo>
                    <a:pt x="474" y="2456"/>
                  </a:lnTo>
                  <a:lnTo>
                    <a:pt x="474" y="2455"/>
                  </a:lnTo>
                  <a:lnTo>
                    <a:pt x="475" y="2455"/>
                  </a:lnTo>
                  <a:lnTo>
                    <a:pt x="475" y="2456"/>
                  </a:lnTo>
                  <a:lnTo>
                    <a:pt x="474" y="2457"/>
                  </a:lnTo>
                  <a:lnTo>
                    <a:pt x="475" y="2457"/>
                  </a:lnTo>
                  <a:lnTo>
                    <a:pt x="476" y="2456"/>
                  </a:lnTo>
                  <a:lnTo>
                    <a:pt x="476" y="2457"/>
                  </a:lnTo>
                  <a:lnTo>
                    <a:pt x="475" y="2459"/>
                  </a:lnTo>
                  <a:lnTo>
                    <a:pt x="474" y="2461"/>
                  </a:lnTo>
                  <a:lnTo>
                    <a:pt x="475" y="2461"/>
                  </a:lnTo>
                  <a:lnTo>
                    <a:pt x="475" y="2463"/>
                  </a:lnTo>
                  <a:lnTo>
                    <a:pt x="473" y="2465"/>
                  </a:lnTo>
                  <a:lnTo>
                    <a:pt x="471" y="2466"/>
                  </a:lnTo>
                  <a:lnTo>
                    <a:pt x="469" y="2467"/>
                  </a:lnTo>
                  <a:lnTo>
                    <a:pt x="467" y="2469"/>
                  </a:lnTo>
                  <a:lnTo>
                    <a:pt x="467" y="2470"/>
                  </a:lnTo>
                  <a:lnTo>
                    <a:pt x="466" y="2470"/>
                  </a:lnTo>
                  <a:lnTo>
                    <a:pt x="466" y="2472"/>
                  </a:lnTo>
                  <a:lnTo>
                    <a:pt x="467" y="2473"/>
                  </a:lnTo>
                  <a:lnTo>
                    <a:pt x="469" y="2473"/>
                  </a:lnTo>
                  <a:lnTo>
                    <a:pt x="470" y="2473"/>
                  </a:lnTo>
                  <a:lnTo>
                    <a:pt x="471" y="2473"/>
                  </a:lnTo>
                  <a:lnTo>
                    <a:pt x="470" y="2473"/>
                  </a:lnTo>
                  <a:lnTo>
                    <a:pt x="470" y="2475"/>
                  </a:lnTo>
                  <a:lnTo>
                    <a:pt x="471" y="2476"/>
                  </a:lnTo>
                  <a:lnTo>
                    <a:pt x="469" y="2478"/>
                  </a:lnTo>
                  <a:lnTo>
                    <a:pt x="469" y="2481"/>
                  </a:lnTo>
                  <a:lnTo>
                    <a:pt x="470" y="2481"/>
                  </a:lnTo>
                  <a:lnTo>
                    <a:pt x="470" y="2482"/>
                  </a:lnTo>
                  <a:lnTo>
                    <a:pt x="469" y="2484"/>
                  </a:lnTo>
                  <a:lnTo>
                    <a:pt x="466" y="2486"/>
                  </a:lnTo>
                  <a:lnTo>
                    <a:pt x="466" y="2488"/>
                  </a:lnTo>
                  <a:lnTo>
                    <a:pt x="467" y="2489"/>
                  </a:lnTo>
                  <a:lnTo>
                    <a:pt x="469" y="2490"/>
                  </a:lnTo>
                  <a:lnTo>
                    <a:pt x="469" y="2492"/>
                  </a:lnTo>
                  <a:lnTo>
                    <a:pt x="466" y="2493"/>
                  </a:lnTo>
                  <a:lnTo>
                    <a:pt x="465" y="2492"/>
                  </a:lnTo>
                  <a:lnTo>
                    <a:pt x="465" y="2494"/>
                  </a:lnTo>
                  <a:lnTo>
                    <a:pt x="464" y="2495"/>
                  </a:lnTo>
                  <a:lnTo>
                    <a:pt x="464" y="2497"/>
                  </a:lnTo>
                  <a:lnTo>
                    <a:pt x="465" y="2498"/>
                  </a:lnTo>
                  <a:lnTo>
                    <a:pt x="466" y="2498"/>
                  </a:lnTo>
                  <a:lnTo>
                    <a:pt x="466" y="2500"/>
                  </a:lnTo>
                  <a:lnTo>
                    <a:pt x="467" y="2500"/>
                  </a:lnTo>
                  <a:lnTo>
                    <a:pt x="467" y="2501"/>
                  </a:lnTo>
                  <a:lnTo>
                    <a:pt x="469" y="2501"/>
                  </a:lnTo>
                  <a:lnTo>
                    <a:pt x="470" y="2501"/>
                  </a:lnTo>
                  <a:lnTo>
                    <a:pt x="473" y="2500"/>
                  </a:lnTo>
                  <a:lnTo>
                    <a:pt x="474" y="2500"/>
                  </a:lnTo>
                  <a:lnTo>
                    <a:pt x="474" y="2499"/>
                  </a:lnTo>
                  <a:lnTo>
                    <a:pt x="474" y="2498"/>
                  </a:lnTo>
                  <a:lnTo>
                    <a:pt x="475" y="2498"/>
                  </a:lnTo>
                  <a:lnTo>
                    <a:pt x="476" y="2497"/>
                  </a:lnTo>
                  <a:lnTo>
                    <a:pt x="480" y="2494"/>
                  </a:lnTo>
                  <a:lnTo>
                    <a:pt x="480" y="2493"/>
                  </a:lnTo>
                  <a:lnTo>
                    <a:pt x="481" y="2492"/>
                  </a:lnTo>
                  <a:lnTo>
                    <a:pt x="482" y="2491"/>
                  </a:lnTo>
                  <a:lnTo>
                    <a:pt x="483" y="2490"/>
                  </a:lnTo>
                  <a:lnTo>
                    <a:pt x="483" y="2489"/>
                  </a:lnTo>
                  <a:lnTo>
                    <a:pt x="481" y="2489"/>
                  </a:lnTo>
                  <a:lnTo>
                    <a:pt x="481" y="2488"/>
                  </a:lnTo>
                  <a:lnTo>
                    <a:pt x="483" y="2486"/>
                  </a:lnTo>
                  <a:lnTo>
                    <a:pt x="483" y="2485"/>
                  </a:lnTo>
                  <a:lnTo>
                    <a:pt x="484" y="2485"/>
                  </a:lnTo>
                  <a:lnTo>
                    <a:pt x="486" y="2485"/>
                  </a:lnTo>
                  <a:lnTo>
                    <a:pt x="486" y="2484"/>
                  </a:lnTo>
                  <a:lnTo>
                    <a:pt x="486" y="2483"/>
                  </a:lnTo>
                  <a:lnTo>
                    <a:pt x="484" y="2483"/>
                  </a:lnTo>
                  <a:lnTo>
                    <a:pt x="486" y="2482"/>
                  </a:lnTo>
                  <a:lnTo>
                    <a:pt x="486" y="2483"/>
                  </a:lnTo>
                  <a:lnTo>
                    <a:pt x="487" y="2483"/>
                  </a:lnTo>
                  <a:lnTo>
                    <a:pt x="487" y="2482"/>
                  </a:lnTo>
                  <a:lnTo>
                    <a:pt x="488" y="2480"/>
                  </a:lnTo>
                  <a:lnTo>
                    <a:pt x="487" y="2477"/>
                  </a:lnTo>
                  <a:lnTo>
                    <a:pt x="487" y="2476"/>
                  </a:lnTo>
                  <a:lnTo>
                    <a:pt x="487" y="2475"/>
                  </a:lnTo>
                  <a:lnTo>
                    <a:pt x="488" y="2474"/>
                  </a:lnTo>
                  <a:lnTo>
                    <a:pt x="489" y="2474"/>
                  </a:lnTo>
                  <a:lnTo>
                    <a:pt x="489" y="2473"/>
                  </a:lnTo>
                  <a:lnTo>
                    <a:pt x="489" y="2470"/>
                  </a:lnTo>
                  <a:lnTo>
                    <a:pt x="489" y="2468"/>
                  </a:lnTo>
                  <a:lnTo>
                    <a:pt x="491" y="2466"/>
                  </a:lnTo>
                  <a:lnTo>
                    <a:pt x="493" y="2463"/>
                  </a:lnTo>
                  <a:lnTo>
                    <a:pt x="495" y="2460"/>
                  </a:lnTo>
                  <a:lnTo>
                    <a:pt x="496" y="2459"/>
                  </a:lnTo>
                  <a:lnTo>
                    <a:pt x="497" y="2457"/>
                  </a:lnTo>
                  <a:lnTo>
                    <a:pt x="499" y="2455"/>
                  </a:lnTo>
                  <a:lnTo>
                    <a:pt x="499" y="2452"/>
                  </a:lnTo>
                  <a:lnTo>
                    <a:pt x="498" y="2451"/>
                  </a:lnTo>
                  <a:lnTo>
                    <a:pt x="498" y="2447"/>
                  </a:lnTo>
                  <a:lnTo>
                    <a:pt x="498" y="2444"/>
                  </a:lnTo>
                  <a:lnTo>
                    <a:pt x="500" y="2441"/>
                  </a:lnTo>
                  <a:lnTo>
                    <a:pt x="502" y="2434"/>
                  </a:lnTo>
                  <a:lnTo>
                    <a:pt x="506" y="2432"/>
                  </a:lnTo>
                  <a:lnTo>
                    <a:pt x="507" y="2431"/>
                  </a:lnTo>
                  <a:lnTo>
                    <a:pt x="507" y="2428"/>
                  </a:lnTo>
                  <a:lnTo>
                    <a:pt x="508" y="2424"/>
                  </a:lnTo>
                  <a:lnTo>
                    <a:pt x="509" y="2423"/>
                  </a:lnTo>
                  <a:lnTo>
                    <a:pt x="510" y="2422"/>
                  </a:lnTo>
                  <a:lnTo>
                    <a:pt x="512" y="2420"/>
                  </a:lnTo>
                  <a:lnTo>
                    <a:pt x="513" y="2419"/>
                  </a:lnTo>
                  <a:lnTo>
                    <a:pt x="514" y="2418"/>
                  </a:lnTo>
                  <a:lnTo>
                    <a:pt x="513" y="2417"/>
                  </a:lnTo>
                  <a:lnTo>
                    <a:pt x="514" y="2416"/>
                  </a:lnTo>
                  <a:lnTo>
                    <a:pt x="514" y="2415"/>
                  </a:lnTo>
                  <a:lnTo>
                    <a:pt x="516" y="2413"/>
                  </a:lnTo>
                  <a:lnTo>
                    <a:pt x="517" y="2409"/>
                  </a:lnTo>
                  <a:lnTo>
                    <a:pt x="518" y="2407"/>
                  </a:lnTo>
                  <a:lnTo>
                    <a:pt x="519" y="2405"/>
                  </a:lnTo>
                  <a:lnTo>
                    <a:pt x="521" y="2405"/>
                  </a:lnTo>
                  <a:lnTo>
                    <a:pt x="522" y="2403"/>
                  </a:lnTo>
                  <a:lnTo>
                    <a:pt x="524" y="2402"/>
                  </a:lnTo>
                  <a:lnTo>
                    <a:pt x="524" y="2403"/>
                  </a:lnTo>
                  <a:lnTo>
                    <a:pt x="525" y="2402"/>
                  </a:lnTo>
                  <a:lnTo>
                    <a:pt x="526" y="2401"/>
                  </a:lnTo>
                  <a:lnTo>
                    <a:pt x="527" y="2398"/>
                  </a:lnTo>
                  <a:lnTo>
                    <a:pt x="527" y="2397"/>
                  </a:lnTo>
                  <a:lnTo>
                    <a:pt x="527" y="2396"/>
                  </a:lnTo>
                  <a:lnTo>
                    <a:pt x="527" y="2394"/>
                  </a:lnTo>
                  <a:lnTo>
                    <a:pt x="528" y="2393"/>
                  </a:lnTo>
                  <a:lnTo>
                    <a:pt x="528" y="2392"/>
                  </a:lnTo>
                  <a:lnTo>
                    <a:pt x="530" y="2390"/>
                  </a:lnTo>
                  <a:lnTo>
                    <a:pt x="531" y="2390"/>
                  </a:lnTo>
                  <a:lnTo>
                    <a:pt x="532" y="2390"/>
                  </a:lnTo>
                  <a:lnTo>
                    <a:pt x="532" y="2389"/>
                  </a:lnTo>
                  <a:lnTo>
                    <a:pt x="533" y="2389"/>
                  </a:lnTo>
                  <a:lnTo>
                    <a:pt x="532" y="2392"/>
                  </a:lnTo>
                  <a:lnTo>
                    <a:pt x="533" y="2392"/>
                  </a:lnTo>
                  <a:lnTo>
                    <a:pt x="534" y="2392"/>
                  </a:lnTo>
                  <a:lnTo>
                    <a:pt x="535" y="2392"/>
                  </a:lnTo>
                  <a:lnTo>
                    <a:pt x="536" y="2390"/>
                  </a:lnTo>
                  <a:lnTo>
                    <a:pt x="536" y="2389"/>
                  </a:lnTo>
                  <a:lnTo>
                    <a:pt x="538" y="2390"/>
                  </a:lnTo>
                  <a:lnTo>
                    <a:pt x="538" y="2391"/>
                  </a:lnTo>
                  <a:lnTo>
                    <a:pt x="538" y="2392"/>
                  </a:lnTo>
                  <a:lnTo>
                    <a:pt x="540" y="2391"/>
                  </a:lnTo>
                  <a:lnTo>
                    <a:pt x="540" y="2389"/>
                  </a:lnTo>
                  <a:lnTo>
                    <a:pt x="540" y="2388"/>
                  </a:lnTo>
                  <a:lnTo>
                    <a:pt x="539" y="2388"/>
                  </a:lnTo>
                  <a:lnTo>
                    <a:pt x="538" y="2388"/>
                  </a:lnTo>
                  <a:lnTo>
                    <a:pt x="538" y="2384"/>
                  </a:lnTo>
                  <a:lnTo>
                    <a:pt x="539" y="2383"/>
                  </a:lnTo>
                  <a:lnTo>
                    <a:pt x="540" y="2381"/>
                  </a:lnTo>
                  <a:lnTo>
                    <a:pt x="541" y="2381"/>
                  </a:lnTo>
                  <a:lnTo>
                    <a:pt x="541" y="2383"/>
                  </a:lnTo>
                  <a:lnTo>
                    <a:pt x="542" y="2383"/>
                  </a:lnTo>
                  <a:lnTo>
                    <a:pt x="542" y="2382"/>
                  </a:lnTo>
                  <a:lnTo>
                    <a:pt x="543" y="2381"/>
                  </a:lnTo>
                  <a:lnTo>
                    <a:pt x="544" y="2380"/>
                  </a:lnTo>
                  <a:lnTo>
                    <a:pt x="545" y="2380"/>
                  </a:lnTo>
                  <a:lnTo>
                    <a:pt x="545" y="2381"/>
                  </a:lnTo>
                  <a:lnTo>
                    <a:pt x="549" y="2377"/>
                  </a:lnTo>
                  <a:lnTo>
                    <a:pt x="550" y="2377"/>
                  </a:lnTo>
                  <a:lnTo>
                    <a:pt x="551" y="2377"/>
                  </a:lnTo>
                  <a:lnTo>
                    <a:pt x="553" y="2376"/>
                  </a:lnTo>
                  <a:lnTo>
                    <a:pt x="555" y="2376"/>
                  </a:lnTo>
                  <a:lnTo>
                    <a:pt x="555" y="2377"/>
                  </a:lnTo>
                  <a:lnTo>
                    <a:pt x="556" y="2376"/>
                  </a:lnTo>
                  <a:lnTo>
                    <a:pt x="558" y="2376"/>
                  </a:lnTo>
                  <a:lnTo>
                    <a:pt x="559" y="2377"/>
                  </a:lnTo>
                  <a:lnTo>
                    <a:pt x="560" y="2377"/>
                  </a:lnTo>
                  <a:lnTo>
                    <a:pt x="560" y="2376"/>
                  </a:lnTo>
                  <a:lnTo>
                    <a:pt x="561" y="2376"/>
                  </a:lnTo>
                  <a:lnTo>
                    <a:pt x="561" y="2380"/>
                  </a:lnTo>
                  <a:lnTo>
                    <a:pt x="562" y="2381"/>
                  </a:lnTo>
                  <a:lnTo>
                    <a:pt x="562" y="2382"/>
                  </a:lnTo>
                  <a:lnTo>
                    <a:pt x="565" y="2383"/>
                  </a:lnTo>
                  <a:lnTo>
                    <a:pt x="566" y="2382"/>
                  </a:lnTo>
                  <a:lnTo>
                    <a:pt x="569" y="2381"/>
                  </a:lnTo>
                  <a:lnTo>
                    <a:pt x="570" y="2380"/>
                  </a:lnTo>
                  <a:lnTo>
                    <a:pt x="571" y="2380"/>
                  </a:lnTo>
                  <a:lnTo>
                    <a:pt x="574" y="2381"/>
                  </a:lnTo>
                  <a:lnTo>
                    <a:pt x="575" y="2382"/>
                  </a:lnTo>
                  <a:lnTo>
                    <a:pt x="576" y="2381"/>
                  </a:lnTo>
                  <a:lnTo>
                    <a:pt x="576" y="2378"/>
                  </a:lnTo>
                  <a:lnTo>
                    <a:pt x="578" y="2378"/>
                  </a:lnTo>
                  <a:lnTo>
                    <a:pt x="579" y="2380"/>
                  </a:lnTo>
                  <a:lnTo>
                    <a:pt x="579" y="2378"/>
                  </a:lnTo>
                  <a:lnTo>
                    <a:pt x="581" y="2378"/>
                  </a:lnTo>
                  <a:lnTo>
                    <a:pt x="581" y="2380"/>
                  </a:lnTo>
                  <a:lnTo>
                    <a:pt x="579" y="2380"/>
                  </a:lnTo>
                  <a:lnTo>
                    <a:pt x="579" y="2381"/>
                  </a:lnTo>
                  <a:lnTo>
                    <a:pt x="581" y="2381"/>
                  </a:lnTo>
                  <a:lnTo>
                    <a:pt x="581" y="2384"/>
                  </a:lnTo>
                  <a:lnTo>
                    <a:pt x="581" y="2386"/>
                  </a:lnTo>
                  <a:lnTo>
                    <a:pt x="582" y="2386"/>
                  </a:lnTo>
                  <a:lnTo>
                    <a:pt x="583" y="2384"/>
                  </a:lnTo>
                  <a:lnTo>
                    <a:pt x="584" y="2384"/>
                  </a:lnTo>
                  <a:lnTo>
                    <a:pt x="583" y="2385"/>
                  </a:lnTo>
                  <a:lnTo>
                    <a:pt x="578" y="2392"/>
                  </a:lnTo>
                  <a:lnTo>
                    <a:pt x="576" y="2396"/>
                  </a:lnTo>
                  <a:lnTo>
                    <a:pt x="575" y="2398"/>
                  </a:lnTo>
                  <a:lnTo>
                    <a:pt x="574" y="2399"/>
                  </a:lnTo>
                  <a:lnTo>
                    <a:pt x="573" y="2401"/>
                  </a:lnTo>
                  <a:lnTo>
                    <a:pt x="573" y="2403"/>
                  </a:lnTo>
                  <a:lnTo>
                    <a:pt x="573" y="2405"/>
                  </a:lnTo>
                  <a:lnTo>
                    <a:pt x="573" y="2406"/>
                  </a:lnTo>
                  <a:lnTo>
                    <a:pt x="573" y="2408"/>
                  </a:lnTo>
                  <a:lnTo>
                    <a:pt x="571" y="2409"/>
                  </a:lnTo>
                  <a:lnTo>
                    <a:pt x="571" y="2410"/>
                  </a:lnTo>
                  <a:lnTo>
                    <a:pt x="573" y="2410"/>
                  </a:lnTo>
                  <a:lnTo>
                    <a:pt x="573" y="2411"/>
                  </a:lnTo>
                  <a:lnTo>
                    <a:pt x="574" y="2411"/>
                  </a:lnTo>
                  <a:lnTo>
                    <a:pt x="575" y="2411"/>
                  </a:lnTo>
                  <a:lnTo>
                    <a:pt x="576" y="2411"/>
                  </a:lnTo>
                  <a:lnTo>
                    <a:pt x="576" y="2409"/>
                  </a:lnTo>
                  <a:lnTo>
                    <a:pt x="576" y="2408"/>
                  </a:lnTo>
                  <a:lnTo>
                    <a:pt x="576" y="2406"/>
                  </a:lnTo>
                  <a:lnTo>
                    <a:pt x="576" y="2405"/>
                  </a:lnTo>
                  <a:lnTo>
                    <a:pt x="577" y="2400"/>
                  </a:lnTo>
                  <a:lnTo>
                    <a:pt x="577" y="2399"/>
                  </a:lnTo>
                  <a:lnTo>
                    <a:pt x="577" y="2397"/>
                  </a:lnTo>
                  <a:lnTo>
                    <a:pt x="578" y="2396"/>
                  </a:lnTo>
                  <a:lnTo>
                    <a:pt x="579" y="2394"/>
                  </a:lnTo>
                  <a:lnTo>
                    <a:pt x="581" y="2393"/>
                  </a:lnTo>
                  <a:lnTo>
                    <a:pt x="581" y="2392"/>
                  </a:lnTo>
                  <a:lnTo>
                    <a:pt x="582" y="2392"/>
                  </a:lnTo>
                  <a:lnTo>
                    <a:pt x="583" y="2392"/>
                  </a:lnTo>
                  <a:lnTo>
                    <a:pt x="584" y="2392"/>
                  </a:lnTo>
                  <a:lnTo>
                    <a:pt x="584" y="2393"/>
                  </a:lnTo>
                  <a:lnTo>
                    <a:pt x="585" y="2394"/>
                  </a:lnTo>
                  <a:lnTo>
                    <a:pt x="587" y="2394"/>
                  </a:lnTo>
                  <a:lnTo>
                    <a:pt x="590" y="2396"/>
                  </a:lnTo>
                  <a:lnTo>
                    <a:pt x="591" y="2396"/>
                  </a:lnTo>
                  <a:lnTo>
                    <a:pt x="591" y="2397"/>
                  </a:lnTo>
                  <a:lnTo>
                    <a:pt x="592" y="2398"/>
                  </a:lnTo>
                  <a:lnTo>
                    <a:pt x="594" y="2399"/>
                  </a:lnTo>
                  <a:lnTo>
                    <a:pt x="596" y="2399"/>
                  </a:lnTo>
                  <a:lnTo>
                    <a:pt x="599" y="2397"/>
                  </a:lnTo>
                  <a:lnTo>
                    <a:pt x="600" y="2394"/>
                  </a:lnTo>
                  <a:lnTo>
                    <a:pt x="600" y="2392"/>
                  </a:lnTo>
                  <a:lnTo>
                    <a:pt x="600" y="2391"/>
                  </a:lnTo>
                  <a:lnTo>
                    <a:pt x="599" y="2391"/>
                  </a:lnTo>
                  <a:lnTo>
                    <a:pt x="599" y="2392"/>
                  </a:lnTo>
                  <a:lnTo>
                    <a:pt x="596" y="2393"/>
                  </a:lnTo>
                  <a:lnTo>
                    <a:pt x="595" y="2393"/>
                  </a:lnTo>
                  <a:lnTo>
                    <a:pt x="595" y="2392"/>
                  </a:lnTo>
                  <a:lnTo>
                    <a:pt x="592" y="2392"/>
                  </a:lnTo>
                  <a:lnTo>
                    <a:pt x="590" y="2392"/>
                  </a:lnTo>
                  <a:lnTo>
                    <a:pt x="588" y="2392"/>
                  </a:lnTo>
                  <a:lnTo>
                    <a:pt x="586" y="2391"/>
                  </a:lnTo>
                  <a:lnTo>
                    <a:pt x="586" y="2390"/>
                  </a:lnTo>
                  <a:lnTo>
                    <a:pt x="586" y="2389"/>
                  </a:lnTo>
                  <a:lnTo>
                    <a:pt x="587" y="2388"/>
                  </a:lnTo>
                  <a:lnTo>
                    <a:pt x="590" y="2383"/>
                  </a:lnTo>
                  <a:lnTo>
                    <a:pt x="591" y="2382"/>
                  </a:lnTo>
                  <a:lnTo>
                    <a:pt x="592" y="2382"/>
                  </a:lnTo>
                  <a:lnTo>
                    <a:pt x="593" y="2381"/>
                  </a:lnTo>
                  <a:lnTo>
                    <a:pt x="594" y="2381"/>
                  </a:lnTo>
                  <a:lnTo>
                    <a:pt x="595" y="2381"/>
                  </a:lnTo>
                  <a:lnTo>
                    <a:pt x="596" y="2378"/>
                  </a:lnTo>
                  <a:lnTo>
                    <a:pt x="596" y="2377"/>
                  </a:lnTo>
                  <a:lnTo>
                    <a:pt x="597" y="2376"/>
                  </a:lnTo>
                  <a:lnTo>
                    <a:pt x="596" y="2376"/>
                  </a:lnTo>
                  <a:lnTo>
                    <a:pt x="595" y="2376"/>
                  </a:lnTo>
                  <a:lnTo>
                    <a:pt x="594" y="2377"/>
                  </a:lnTo>
                  <a:lnTo>
                    <a:pt x="593" y="2377"/>
                  </a:lnTo>
                  <a:lnTo>
                    <a:pt x="594" y="2375"/>
                  </a:lnTo>
                  <a:lnTo>
                    <a:pt x="595" y="2375"/>
                  </a:lnTo>
                  <a:lnTo>
                    <a:pt x="595" y="2374"/>
                  </a:lnTo>
                  <a:lnTo>
                    <a:pt x="594" y="2374"/>
                  </a:lnTo>
                  <a:lnTo>
                    <a:pt x="593" y="2375"/>
                  </a:lnTo>
                  <a:lnTo>
                    <a:pt x="592" y="2375"/>
                  </a:lnTo>
                  <a:lnTo>
                    <a:pt x="590" y="2378"/>
                  </a:lnTo>
                  <a:lnTo>
                    <a:pt x="590" y="2380"/>
                  </a:lnTo>
                  <a:lnTo>
                    <a:pt x="588" y="2381"/>
                  </a:lnTo>
                  <a:lnTo>
                    <a:pt x="587" y="2382"/>
                  </a:lnTo>
                  <a:lnTo>
                    <a:pt x="585" y="2382"/>
                  </a:lnTo>
                  <a:lnTo>
                    <a:pt x="584" y="2381"/>
                  </a:lnTo>
                  <a:lnTo>
                    <a:pt x="584" y="2380"/>
                  </a:lnTo>
                  <a:lnTo>
                    <a:pt x="584" y="2378"/>
                  </a:lnTo>
                  <a:lnTo>
                    <a:pt x="585" y="2377"/>
                  </a:lnTo>
                  <a:lnTo>
                    <a:pt x="586" y="2375"/>
                  </a:lnTo>
                  <a:lnTo>
                    <a:pt x="586" y="2374"/>
                  </a:lnTo>
                  <a:lnTo>
                    <a:pt x="587" y="2374"/>
                  </a:lnTo>
                  <a:lnTo>
                    <a:pt x="588" y="2374"/>
                  </a:lnTo>
                  <a:lnTo>
                    <a:pt x="588" y="2371"/>
                  </a:lnTo>
                  <a:lnTo>
                    <a:pt x="590" y="2368"/>
                  </a:lnTo>
                  <a:lnTo>
                    <a:pt x="591" y="2367"/>
                  </a:lnTo>
                  <a:lnTo>
                    <a:pt x="591" y="2365"/>
                  </a:lnTo>
                  <a:lnTo>
                    <a:pt x="591" y="2364"/>
                  </a:lnTo>
                  <a:lnTo>
                    <a:pt x="591" y="2363"/>
                  </a:lnTo>
                  <a:lnTo>
                    <a:pt x="591" y="2364"/>
                  </a:lnTo>
                  <a:lnTo>
                    <a:pt x="591" y="2363"/>
                  </a:lnTo>
                  <a:lnTo>
                    <a:pt x="591" y="2361"/>
                  </a:lnTo>
                  <a:lnTo>
                    <a:pt x="592" y="2360"/>
                  </a:lnTo>
                  <a:lnTo>
                    <a:pt x="591" y="2360"/>
                  </a:lnTo>
                  <a:lnTo>
                    <a:pt x="590" y="2360"/>
                  </a:lnTo>
                  <a:lnTo>
                    <a:pt x="588" y="2360"/>
                  </a:lnTo>
                  <a:lnTo>
                    <a:pt x="586" y="2360"/>
                  </a:lnTo>
                  <a:lnTo>
                    <a:pt x="585" y="2360"/>
                  </a:lnTo>
                  <a:lnTo>
                    <a:pt x="585" y="2359"/>
                  </a:lnTo>
                  <a:lnTo>
                    <a:pt x="586" y="2358"/>
                  </a:lnTo>
                  <a:lnTo>
                    <a:pt x="587" y="2356"/>
                  </a:lnTo>
                  <a:lnTo>
                    <a:pt x="588" y="2355"/>
                  </a:lnTo>
                  <a:lnTo>
                    <a:pt x="587" y="2353"/>
                  </a:lnTo>
                  <a:lnTo>
                    <a:pt x="586" y="2351"/>
                  </a:lnTo>
                  <a:lnTo>
                    <a:pt x="584" y="2350"/>
                  </a:lnTo>
                  <a:lnTo>
                    <a:pt x="583" y="2350"/>
                  </a:lnTo>
                  <a:lnTo>
                    <a:pt x="582" y="2350"/>
                  </a:lnTo>
                  <a:lnTo>
                    <a:pt x="582" y="2351"/>
                  </a:lnTo>
                  <a:lnTo>
                    <a:pt x="581" y="2351"/>
                  </a:lnTo>
                  <a:lnTo>
                    <a:pt x="581" y="2349"/>
                  </a:lnTo>
                  <a:lnTo>
                    <a:pt x="579" y="2348"/>
                  </a:lnTo>
                  <a:lnTo>
                    <a:pt x="578" y="2348"/>
                  </a:lnTo>
                  <a:lnTo>
                    <a:pt x="578" y="2347"/>
                  </a:lnTo>
                  <a:lnTo>
                    <a:pt x="577" y="2347"/>
                  </a:lnTo>
                  <a:lnTo>
                    <a:pt x="575" y="2346"/>
                  </a:lnTo>
                  <a:lnTo>
                    <a:pt x="574" y="2346"/>
                  </a:lnTo>
                  <a:lnTo>
                    <a:pt x="573" y="2346"/>
                  </a:lnTo>
                  <a:lnTo>
                    <a:pt x="571" y="2346"/>
                  </a:lnTo>
                  <a:lnTo>
                    <a:pt x="573" y="2344"/>
                  </a:lnTo>
                  <a:lnTo>
                    <a:pt x="571" y="2343"/>
                  </a:lnTo>
                  <a:lnTo>
                    <a:pt x="573" y="2342"/>
                  </a:lnTo>
                  <a:lnTo>
                    <a:pt x="571" y="2340"/>
                  </a:lnTo>
                  <a:lnTo>
                    <a:pt x="571" y="2336"/>
                  </a:lnTo>
                  <a:lnTo>
                    <a:pt x="573" y="2335"/>
                  </a:lnTo>
                  <a:lnTo>
                    <a:pt x="574" y="2334"/>
                  </a:lnTo>
                  <a:lnTo>
                    <a:pt x="574" y="2333"/>
                  </a:lnTo>
                  <a:lnTo>
                    <a:pt x="574" y="2332"/>
                  </a:lnTo>
                  <a:lnTo>
                    <a:pt x="575" y="2332"/>
                  </a:lnTo>
                  <a:lnTo>
                    <a:pt x="575" y="2331"/>
                  </a:lnTo>
                  <a:lnTo>
                    <a:pt x="575" y="2330"/>
                  </a:lnTo>
                  <a:lnTo>
                    <a:pt x="575" y="2329"/>
                  </a:lnTo>
                  <a:lnTo>
                    <a:pt x="574" y="2330"/>
                  </a:lnTo>
                  <a:lnTo>
                    <a:pt x="573" y="2329"/>
                  </a:lnTo>
                  <a:lnTo>
                    <a:pt x="573" y="2327"/>
                  </a:lnTo>
                  <a:lnTo>
                    <a:pt x="573" y="2326"/>
                  </a:lnTo>
                  <a:lnTo>
                    <a:pt x="574" y="2325"/>
                  </a:lnTo>
                  <a:lnTo>
                    <a:pt x="575" y="2324"/>
                  </a:lnTo>
                  <a:lnTo>
                    <a:pt x="577" y="2322"/>
                  </a:lnTo>
                  <a:lnTo>
                    <a:pt x="578" y="2321"/>
                  </a:lnTo>
                  <a:lnTo>
                    <a:pt x="578" y="2319"/>
                  </a:lnTo>
                  <a:lnTo>
                    <a:pt x="577" y="2319"/>
                  </a:lnTo>
                  <a:lnTo>
                    <a:pt x="576" y="2319"/>
                  </a:lnTo>
                  <a:lnTo>
                    <a:pt x="575" y="2317"/>
                  </a:lnTo>
                  <a:lnTo>
                    <a:pt x="576" y="2317"/>
                  </a:lnTo>
                  <a:lnTo>
                    <a:pt x="576" y="2316"/>
                  </a:lnTo>
                  <a:lnTo>
                    <a:pt x="578" y="2314"/>
                  </a:lnTo>
                  <a:lnTo>
                    <a:pt x="578" y="2311"/>
                  </a:lnTo>
                  <a:lnTo>
                    <a:pt x="578" y="2310"/>
                  </a:lnTo>
                  <a:lnTo>
                    <a:pt x="578" y="2309"/>
                  </a:lnTo>
                  <a:lnTo>
                    <a:pt x="578" y="2310"/>
                  </a:lnTo>
                  <a:lnTo>
                    <a:pt x="579" y="2309"/>
                  </a:lnTo>
                  <a:lnTo>
                    <a:pt x="581" y="2309"/>
                  </a:lnTo>
                  <a:lnTo>
                    <a:pt x="581" y="2308"/>
                  </a:lnTo>
                  <a:lnTo>
                    <a:pt x="583" y="2304"/>
                  </a:lnTo>
                  <a:lnTo>
                    <a:pt x="584" y="2305"/>
                  </a:lnTo>
                  <a:lnTo>
                    <a:pt x="584" y="2304"/>
                  </a:lnTo>
                  <a:lnTo>
                    <a:pt x="585" y="2304"/>
                  </a:lnTo>
                  <a:lnTo>
                    <a:pt x="585" y="2301"/>
                  </a:lnTo>
                  <a:lnTo>
                    <a:pt x="586" y="2300"/>
                  </a:lnTo>
                  <a:lnTo>
                    <a:pt x="585" y="2299"/>
                  </a:lnTo>
                  <a:lnTo>
                    <a:pt x="587" y="2298"/>
                  </a:lnTo>
                  <a:lnTo>
                    <a:pt x="588" y="2298"/>
                  </a:lnTo>
                  <a:lnTo>
                    <a:pt x="588" y="2297"/>
                  </a:lnTo>
                  <a:lnTo>
                    <a:pt x="590" y="2297"/>
                  </a:lnTo>
                  <a:lnTo>
                    <a:pt x="588" y="2296"/>
                  </a:lnTo>
                  <a:lnTo>
                    <a:pt x="587" y="2293"/>
                  </a:lnTo>
                  <a:lnTo>
                    <a:pt x="590" y="2292"/>
                  </a:lnTo>
                  <a:lnTo>
                    <a:pt x="592" y="2293"/>
                  </a:lnTo>
                  <a:lnTo>
                    <a:pt x="593" y="2292"/>
                  </a:lnTo>
                  <a:lnTo>
                    <a:pt x="594" y="2290"/>
                  </a:lnTo>
                  <a:lnTo>
                    <a:pt x="595" y="2289"/>
                  </a:lnTo>
                  <a:lnTo>
                    <a:pt x="596" y="2288"/>
                  </a:lnTo>
                  <a:lnTo>
                    <a:pt x="597" y="2286"/>
                  </a:lnTo>
                  <a:lnTo>
                    <a:pt x="596" y="2286"/>
                  </a:lnTo>
                  <a:lnTo>
                    <a:pt x="595" y="2288"/>
                  </a:lnTo>
                  <a:lnTo>
                    <a:pt x="594" y="2288"/>
                  </a:lnTo>
                  <a:lnTo>
                    <a:pt x="593" y="2289"/>
                  </a:lnTo>
                  <a:lnTo>
                    <a:pt x="592" y="2289"/>
                  </a:lnTo>
                  <a:lnTo>
                    <a:pt x="592" y="2288"/>
                  </a:lnTo>
                  <a:lnTo>
                    <a:pt x="593" y="2286"/>
                  </a:lnTo>
                  <a:lnTo>
                    <a:pt x="593" y="2284"/>
                  </a:lnTo>
                  <a:lnTo>
                    <a:pt x="591" y="2281"/>
                  </a:lnTo>
                  <a:lnTo>
                    <a:pt x="591" y="2280"/>
                  </a:lnTo>
                  <a:lnTo>
                    <a:pt x="590" y="2279"/>
                  </a:lnTo>
                  <a:lnTo>
                    <a:pt x="588" y="2279"/>
                  </a:lnTo>
                  <a:lnTo>
                    <a:pt x="588" y="2276"/>
                  </a:lnTo>
                  <a:lnTo>
                    <a:pt x="590" y="2276"/>
                  </a:lnTo>
                  <a:lnTo>
                    <a:pt x="590" y="2273"/>
                  </a:lnTo>
                  <a:lnTo>
                    <a:pt x="592" y="2269"/>
                  </a:lnTo>
                  <a:lnTo>
                    <a:pt x="593" y="2269"/>
                  </a:lnTo>
                  <a:lnTo>
                    <a:pt x="594" y="2268"/>
                  </a:lnTo>
                  <a:lnTo>
                    <a:pt x="595" y="2265"/>
                  </a:lnTo>
                  <a:lnTo>
                    <a:pt x="596" y="2265"/>
                  </a:lnTo>
                  <a:lnTo>
                    <a:pt x="596" y="2264"/>
                  </a:lnTo>
                  <a:lnTo>
                    <a:pt x="597" y="2263"/>
                  </a:lnTo>
                  <a:lnTo>
                    <a:pt x="597" y="2261"/>
                  </a:lnTo>
                  <a:lnTo>
                    <a:pt x="600" y="2258"/>
                  </a:lnTo>
                  <a:lnTo>
                    <a:pt x="601" y="2258"/>
                  </a:lnTo>
                  <a:lnTo>
                    <a:pt x="604" y="2258"/>
                  </a:lnTo>
                  <a:lnTo>
                    <a:pt x="605" y="2258"/>
                  </a:lnTo>
                  <a:lnTo>
                    <a:pt x="607" y="2258"/>
                  </a:lnTo>
                  <a:lnTo>
                    <a:pt x="608" y="2258"/>
                  </a:lnTo>
                  <a:lnTo>
                    <a:pt x="608" y="2257"/>
                  </a:lnTo>
                  <a:lnTo>
                    <a:pt x="609" y="2256"/>
                  </a:lnTo>
                  <a:lnTo>
                    <a:pt x="610" y="2257"/>
                  </a:lnTo>
                  <a:lnTo>
                    <a:pt x="610" y="2256"/>
                  </a:lnTo>
                  <a:lnTo>
                    <a:pt x="609" y="2255"/>
                  </a:lnTo>
                  <a:lnTo>
                    <a:pt x="609" y="2254"/>
                  </a:lnTo>
                  <a:lnTo>
                    <a:pt x="610" y="2252"/>
                  </a:lnTo>
                  <a:lnTo>
                    <a:pt x="611" y="2252"/>
                  </a:lnTo>
                  <a:lnTo>
                    <a:pt x="612" y="2254"/>
                  </a:lnTo>
                  <a:lnTo>
                    <a:pt x="613" y="2252"/>
                  </a:lnTo>
                  <a:lnTo>
                    <a:pt x="613" y="2251"/>
                  </a:lnTo>
                  <a:lnTo>
                    <a:pt x="612" y="2251"/>
                  </a:lnTo>
                  <a:lnTo>
                    <a:pt x="612" y="2250"/>
                  </a:lnTo>
                  <a:lnTo>
                    <a:pt x="613" y="2250"/>
                  </a:lnTo>
                  <a:lnTo>
                    <a:pt x="616" y="2246"/>
                  </a:lnTo>
                  <a:lnTo>
                    <a:pt x="616" y="2243"/>
                  </a:lnTo>
                  <a:lnTo>
                    <a:pt x="613" y="2241"/>
                  </a:lnTo>
                  <a:lnTo>
                    <a:pt x="613" y="2240"/>
                  </a:lnTo>
                  <a:lnTo>
                    <a:pt x="614" y="2238"/>
                  </a:lnTo>
                  <a:lnTo>
                    <a:pt x="614" y="2237"/>
                  </a:lnTo>
                  <a:lnTo>
                    <a:pt x="613" y="2237"/>
                  </a:lnTo>
                  <a:lnTo>
                    <a:pt x="613" y="2235"/>
                  </a:lnTo>
                  <a:lnTo>
                    <a:pt x="614" y="2234"/>
                  </a:lnTo>
                  <a:lnTo>
                    <a:pt x="617" y="2233"/>
                  </a:lnTo>
                  <a:lnTo>
                    <a:pt x="618" y="2230"/>
                  </a:lnTo>
                  <a:lnTo>
                    <a:pt x="617" y="2229"/>
                  </a:lnTo>
                  <a:lnTo>
                    <a:pt x="618" y="2226"/>
                  </a:lnTo>
                  <a:lnTo>
                    <a:pt x="619" y="2226"/>
                  </a:lnTo>
                  <a:lnTo>
                    <a:pt x="619" y="2224"/>
                  </a:lnTo>
                  <a:lnTo>
                    <a:pt x="620" y="2222"/>
                  </a:lnTo>
                  <a:lnTo>
                    <a:pt x="621" y="2222"/>
                  </a:lnTo>
                  <a:lnTo>
                    <a:pt x="622" y="2221"/>
                  </a:lnTo>
                  <a:lnTo>
                    <a:pt x="625" y="2218"/>
                  </a:lnTo>
                  <a:lnTo>
                    <a:pt x="626" y="2217"/>
                  </a:lnTo>
                  <a:lnTo>
                    <a:pt x="626" y="2215"/>
                  </a:lnTo>
                  <a:lnTo>
                    <a:pt x="626" y="2214"/>
                  </a:lnTo>
                  <a:lnTo>
                    <a:pt x="627" y="2213"/>
                  </a:lnTo>
                  <a:lnTo>
                    <a:pt x="628" y="2212"/>
                  </a:lnTo>
                  <a:lnTo>
                    <a:pt x="629" y="2210"/>
                  </a:lnTo>
                  <a:lnTo>
                    <a:pt x="629" y="2212"/>
                  </a:lnTo>
                  <a:lnTo>
                    <a:pt x="630" y="2212"/>
                  </a:lnTo>
                  <a:lnTo>
                    <a:pt x="633" y="2212"/>
                  </a:lnTo>
                  <a:lnTo>
                    <a:pt x="633" y="2210"/>
                  </a:lnTo>
                  <a:lnTo>
                    <a:pt x="633" y="2207"/>
                  </a:lnTo>
                  <a:lnTo>
                    <a:pt x="633" y="2206"/>
                  </a:lnTo>
                  <a:lnTo>
                    <a:pt x="633" y="2202"/>
                  </a:lnTo>
                  <a:lnTo>
                    <a:pt x="635" y="2200"/>
                  </a:lnTo>
                  <a:lnTo>
                    <a:pt x="635" y="2194"/>
                  </a:lnTo>
                  <a:lnTo>
                    <a:pt x="636" y="2193"/>
                  </a:lnTo>
                  <a:lnTo>
                    <a:pt x="638" y="2193"/>
                  </a:lnTo>
                  <a:lnTo>
                    <a:pt x="642" y="2193"/>
                  </a:lnTo>
                  <a:lnTo>
                    <a:pt x="643" y="2193"/>
                  </a:lnTo>
                  <a:lnTo>
                    <a:pt x="643" y="2192"/>
                  </a:lnTo>
                  <a:lnTo>
                    <a:pt x="644" y="2192"/>
                  </a:lnTo>
                  <a:lnTo>
                    <a:pt x="647" y="2189"/>
                  </a:lnTo>
                  <a:lnTo>
                    <a:pt x="648" y="2189"/>
                  </a:lnTo>
                  <a:lnTo>
                    <a:pt x="651" y="2188"/>
                  </a:lnTo>
                  <a:lnTo>
                    <a:pt x="653" y="2185"/>
                  </a:lnTo>
                  <a:lnTo>
                    <a:pt x="655" y="2181"/>
                  </a:lnTo>
                  <a:lnTo>
                    <a:pt x="657" y="2180"/>
                  </a:lnTo>
                  <a:lnTo>
                    <a:pt x="657" y="2183"/>
                  </a:lnTo>
                  <a:lnTo>
                    <a:pt x="657" y="2184"/>
                  </a:lnTo>
                  <a:lnTo>
                    <a:pt x="659" y="2184"/>
                  </a:lnTo>
                  <a:lnTo>
                    <a:pt x="659" y="2183"/>
                  </a:lnTo>
                  <a:lnTo>
                    <a:pt x="661" y="2182"/>
                  </a:lnTo>
                  <a:lnTo>
                    <a:pt x="661" y="2181"/>
                  </a:lnTo>
                  <a:lnTo>
                    <a:pt x="660" y="2179"/>
                  </a:lnTo>
                  <a:lnTo>
                    <a:pt x="660" y="2177"/>
                  </a:lnTo>
                  <a:lnTo>
                    <a:pt x="660" y="2176"/>
                  </a:lnTo>
                  <a:lnTo>
                    <a:pt x="661" y="2175"/>
                  </a:lnTo>
                  <a:lnTo>
                    <a:pt x="662" y="2174"/>
                  </a:lnTo>
                  <a:lnTo>
                    <a:pt x="665" y="2172"/>
                  </a:lnTo>
                  <a:lnTo>
                    <a:pt x="666" y="2170"/>
                  </a:lnTo>
                  <a:lnTo>
                    <a:pt x="669" y="2171"/>
                  </a:lnTo>
                  <a:lnTo>
                    <a:pt x="670" y="2172"/>
                  </a:lnTo>
                  <a:lnTo>
                    <a:pt x="671" y="2172"/>
                  </a:lnTo>
                  <a:lnTo>
                    <a:pt x="672" y="2171"/>
                  </a:lnTo>
                  <a:lnTo>
                    <a:pt x="672" y="2170"/>
                  </a:lnTo>
                  <a:lnTo>
                    <a:pt x="672" y="2168"/>
                  </a:lnTo>
                  <a:lnTo>
                    <a:pt x="670" y="2166"/>
                  </a:lnTo>
                  <a:lnTo>
                    <a:pt x="669" y="2165"/>
                  </a:lnTo>
                  <a:lnTo>
                    <a:pt x="665" y="2166"/>
                  </a:lnTo>
                  <a:lnTo>
                    <a:pt x="665" y="2165"/>
                  </a:lnTo>
                  <a:lnTo>
                    <a:pt x="666" y="2163"/>
                  </a:lnTo>
                  <a:lnTo>
                    <a:pt x="670" y="2159"/>
                  </a:lnTo>
                  <a:lnTo>
                    <a:pt x="670" y="2158"/>
                  </a:lnTo>
                  <a:lnTo>
                    <a:pt x="670" y="2156"/>
                  </a:lnTo>
                  <a:lnTo>
                    <a:pt x="669" y="2154"/>
                  </a:lnTo>
                  <a:lnTo>
                    <a:pt x="669" y="2151"/>
                  </a:lnTo>
                  <a:lnTo>
                    <a:pt x="668" y="2151"/>
                  </a:lnTo>
                  <a:lnTo>
                    <a:pt x="668" y="2149"/>
                  </a:lnTo>
                  <a:lnTo>
                    <a:pt x="666" y="2149"/>
                  </a:lnTo>
                  <a:lnTo>
                    <a:pt x="666" y="2147"/>
                  </a:lnTo>
                  <a:lnTo>
                    <a:pt x="665" y="2147"/>
                  </a:lnTo>
                  <a:lnTo>
                    <a:pt x="665" y="2146"/>
                  </a:lnTo>
                  <a:lnTo>
                    <a:pt x="665" y="2145"/>
                  </a:lnTo>
                  <a:lnTo>
                    <a:pt x="668" y="2142"/>
                  </a:lnTo>
                  <a:lnTo>
                    <a:pt x="666" y="2142"/>
                  </a:lnTo>
                  <a:lnTo>
                    <a:pt x="665" y="2142"/>
                  </a:lnTo>
                  <a:lnTo>
                    <a:pt x="665" y="2141"/>
                  </a:lnTo>
                  <a:lnTo>
                    <a:pt x="666" y="2141"/>
                  </a:lnTo>
                  <a:lnTo>
                    <a:pt x="668" y="2141"/>
                  </a:lnTo>
                  <a:lnTo>
                    <a:pt x="669" y="2141"/>
                  </a:lnTo>
                  <a:lnTo>
                    <a:pt x="670" y="2140"/>
                  </a:lnTo>
                  <a:lnTo>
                    <a:pt x="669" y="2139"/>
                  </a:lnTo>
                  <a:lnTo>
                    <a:pt x="669" y="2138"/>
                  </a:lnTo>
                  <a:lnTo>
                    <a:pt x="670" y="2137"/>
                  </a:lnTo>
                  <a:lnTo>
                    <a:pt x="671" y="2135"/>
                  </a:lnTo>
                  <a:lnTo>
                    <a:pt x="672" y="2134"/>
                  </a:lnTo>
                  <a:lnTo>
                    <a:pt x="676" y="2133"/>
                  </a:lnTo>
                  <a:lnTo>
                    <a:pt x="678" y="2131"/>
                  </a:lnTo>
                  <a:lnTo>
                    <a:pt x="679" y="2131"/>
                  </a:lnTo>
                  <a:lnTo>
                    <a:pt x="680" y="2129"/>
                  </a:lnTo>
                  <a:lnTo>
                    <a:pt x="682" y="2127"/>
                  </a:lnTo>
                  <a:lnTo>
                    <a:pt x="685" y="2126"/>
                  </a:lnTo>
                  <a:lnTo>
                    <a:pt x="686" y="2126"/>
                  </a:lnTo>
                  <a:lnTo>
                    <a:pt x="685" y="2125"/>
                  </a:lnTo>
                  <a:lnTo>
                    <a:pt x="683" y="2126"/>
                  </a:lnTo>
                  <a:lnTo>
                    <a:pt x="682" y="2125"/>
                  </a:lnTo>
                  <a:lnTo>
                    <a:pt x="683" y="2125"/>
                  </a:lnTo>
                  <a:lnTo>
                    <a:pt x="682" y="2124"/>
                  </a:lnTo>
                  <a:lnTo>
                    <a:pt x="681" y="2124"/>
                  </a:lnTo>
                  <a:lnTo>
                    <a:pt x="680" y="2125"/>
                  </a:lnTo>
                  <a:lnTo>
                    <a:pt x="679" y="2125"/>
                  </a:lnTo>
                  <a:lnTo>
                    <a:pt x="679" y="2124"/>
                  </a:lnTo>
                  <a:lnTo>
                    <a:pt x="677" y="2126"/>
                  </a:lnTo>
                  <a:lnTo>
                    <a:pt x="674" y="2126"/>
                  </a:lnTo>
                  <a:lnTo>
                    <a:pt x="676" y="2125"/>
                  </a:lnTo>
                  <a:lnTo>
                    <a:pt x="674" y="2125"/>
                  </a:lnTo>
                  <a:lnTo>
                    <a:pt x="674" y="2124"/>
                  </a:lnTo>
                  <a:lnTo>
                    <a:pt x="677" y="2123"/>
                  </a:lnTo>
                  <a:lnTo>
                    <a:pt x="678" y="2122"/>
                  </a:lnTo>
                  <a:lnTo>
                    <a:pt x="678" y="2121"/>
                  </a:lnTo>
                  <a:lnTo>
                    <a:pt x="679" y="2121"/>
                  </a:lnTo>
                  <a:lnTo>
                    <a:pt x="680" y="2120"/>
                  </a:lnTo>
                  <a:lnTo>
                    <a:pt x="682" y="2120"/>
                  </a:lnTo>
                  <a:lnTo>
                    <a:pt x="682" y="2121"/>
                  </a:lnTo>
                  <a:lnTo>
                    <a:pt x="682" y="2122"/>
                  </a:lnTo>
                  <a:lnTo>
                    <a:pt x="683" y="2122"/>
                  </a:lnTo>
                  <a:lnTo>
                    <a:pt x="687" y="2122"/>
                  </a:lnTo>
                  <a:lnTo>
                    <a:pt x="689" y="2121"/>
                  </a:lnTo>
                  <a:lnTo>
                    <a:pt x="690" y="2121"/>
                  </a:lnTo>
                  <a:lnTo>
                    <a:pt x="691" y="2120"/>
                  </a:lnTo>
                  <a:lnTo>
                    <a:pt x="691" y="2118"/>
                  </a:lnTo>
                  <a:lnTo>
                    <a:pt x="690" y="2116"/>
                  </a:lnTo>
                  <a:lnTo>
                    <a:pt x="690" y="2114"/>
                  </a:lnTo>
                  <a:lnTo>
                    <a:pt x="689" y="2114"/>
                  </a:lnTo>
                  <a:lnTo>
                    <a:pt x="688" y="2113"/>
                  </a:lnTo>
                  <a:lnTo>
                    <a:pt x="688" y="2112"/>
                  </a:lnTo>
                  <a:lnTo>
                    <a:pt x="688" y="2110"/>
                  </a:lnTo>
                  <a:lnTo>
                    <a:pt x="689" y="2109"/>
                  </a:lnTo>
                  <a:lnTo>
                    <a:pt x="690" y="2108"/>
                  </a:lnTo>
                  <a:lnTo>
                    <a:pt x="690" y="2106"/>
                  </a:lnTo>
                  <a:lnTo>
                    <a:pt x="690" y="2105"/>
                  </a:lnTo>
                  <a:lnTo>
                    <a:pt x="691" y="2105"/>
                  </a:lnTo>
                  <a:lnTo>
                    <a:pt x="691" y="2104"/>
                  </a:lnTo>
                  <a:lnTo>
                    <a:pt x="693" y="2101"/>
                  </a:lnTo>
                  <a:lnTo>
                    <a:pt x="694" y="2100"/>
                  </a:lnTo>
                  <a:lnTo>
                    <a:pt x="693" y="2100"/>
                  </a:lnTo>
                  <a:lnTo>
                    <a:pt x="690" y="2100"/>
                  </a:lnTo>
                  <a:lnTo>
                    <a:pt x="688" y="2101"/>
                  </a:lnTo>
                  <a:lnTo>
                    <a:pt x="688" y="2100"/>
                  </a:lnTo>
                  <a:lnTo>
                    <a:pt x="689" y="2099"/>
                  </a:lnTo>
                  <a:lnTo>
                    <a:pt x="690" y="2098"/>
                  </a:lnTo>
                  <a:lnTo>
                    <a:pt x="690" y="2096"/>
                  </a:lnTo>
                  <a:lnTo>
                    <a:pt x="689" y="2096"/>
                  </a:lnTo>
                  <a:lnTo>
                    <a:pt x="687" y="2097"/>
                  </a:lnTo>
                  <a:lnTo>
                    <a:pt x="686" y="2097"/>
                  </a:lnTo>
                  <a:lnTo>
                    <a:pt x="686" y="2096"/>
                  </a:lnTo>
                  <a:lnTo>
                    <a:pt x="687" y="2095"/>
                  </a:lnTo>
                  <a:lnTo>
                    <a:pt x="687" y="2093"/>
                  </a:lnTo>
                  <a:lnTo>
                    <a:pt x="688" y="2091"/>
                  </a:lnTo>
                  <a:lnTo>
                    <a:pt x="688" y="2090"/>
                  </a:lnTo>
                  <a:lnTo>
                    <a:pt x="689" y="2090"/>
                  </a:lnTo>
                  <a:lnTo>
                    <a:pt x="690" y="2090"/>
                  </a:lnTo>
                  <a:lnTo>
                    <a:pt x="690" y="2089"/>
                  </a:lnTo>
                  <a:lnTo>
                    <a:pt x="690" y="2088"/>
                  </a:lnTo>
                  <a:lnTo>
                    <a:pt x="690" y="2087"/>
                  </a:lnTo>
                  <a:lnTo>
                    <a:pt x="691" y="2085"/>
                  </a:lnTo>
                  <a:lnTo>
                    <a:pt x="691" y="2084"/>
                  </a:lnTo>
                  <a:lnTo>
                    <a:pt x="693" y="2084"/>
                  </a:lnTo>
                  <a:lnTo>
                    <a:pt x="694" y="2084"/>
                  </a:lnTo>
                  <a:lnTo>
                    <a:pt x="694" y="2083"/>
                  </a:lnTo>
                  <a:lnTo>
                    <a:pt x="695" y="2083"/>
                  </a:lnTo>
                  <a:lnTo>
                    <a:pt x="697" y="2082"/>
                  </a:lnTo>
                  <a:lnTo>
                    <a:pt x="698" y="2081"/>
                  </a:lnTo>
                  <a:lnTo>
                    <a:pt x="699" y="2080"/>
                  </a:lnTo>
                  <a:lnTo>
                    <a:pt x="700" y="2078"/>
                  </a:lnTo>
                  <a:lnTo>
                    <a:pt x="702" y="2076"/>
                  </a:lnTo>
                  <a:lnTo>
                    <a:pt x="702" y="2075"/>
                  </a:lnTo>
                  <a:lnTo>
                    <a:pt x="703" y="2074"/>
                  </a:lnTo>
                  <a:lnTo>
                    <a:pt x="703" y="2073"/>
                  </a:lnTo>
                  <a:lnTo>
                    <a:pt x="704" y="2073"/>
                  </a:lnTo>
                  <a:lnTo>
                    <a:pt x="706" y="2072"/>
                  </a:lnTo>
                  <a:lnTo>
                    <a:pt x="706" y="2071"/>
                  </a:lnTo>
                  <a:lnTo>
                    <a:pt x="705" y="2071"/>
                  </a:lnTo>
                  <a:lnTo>
                    <a:pt x="704" y="2071"/>
                  </a:lnTo>
                  <a:lnTo>
                    <a:pt x="704" y="2070"/>
                  </a:lnTo>
                  <a:lnTo>
                    <a:pt x="705" y="2067"/>
                  </a:lnTo>
                  <a:lnTo>
                    <a:pt x="707" y="2066"/>
                  </a:lnTo>
                  <a:lnTo>
                    <a:pt x="708" y="2065"/>
                  </a:lnTo>
                  <a:lnTo>
                    <a:pt x="709" y="2065"/>
                  </a:lnTo>
                  <a:lnTo>
                    <a:pt x="711" y="2065"/>
                  </a:lnTo>
                  <a:lnTo>
                    <a:pt x="712" y="2066"/>
                  </a:lnTo>
                  <a:lnTo>
                    <a:pt x="711" y="2066"/>
                  </a:lnTo>
                  <a:lnTo>
                    <a:pt x="709" y="2067"/>
                  </a:lnTo>
                  <a:lnTo>
                    <a:pt x="707" y="2070"/>
                  </a:lnTo>
                  <a:lnTo>
                    <a:pt x="708" y="2070"/>
                  </a:lnTo>
                  <a:lnTo>
                    <a:pt x="709" y="2068"/>
                  </a:lnTo>
                  <a:lnTo>
                    <a:pt x="712" y="2067"/>
                  </a:lnTo>
                  <a:lnTo>
                    <a:pt x="713" y="2066"/>
                  </a:lnTo>
                  <a:lnTo>
                    <a:pt x="715" y="2066"/>
                  </a:lnTo>
                  <a:lnTo>
                    <a:pt x="717" y="2067"/>
                  </a:lnTo>
                  <a:lnTo>
                    <a:pt x="720" y="2067"/>
                  </a:lnTo>
                  <a:lnTo>
                    <a:pt x="721" y="2067"/>
                  </a:lnTo>
                  <a:lnTo>
                    <a:pt x="723" y="2065"/>
                  </a:lnTo>
                  <a:lnTo>
                    <a:pt x="724" y="2065"/>
                  </a:lnTo>
                  <a:lnTo>
                    <a:pt x="724" y="2066"/>
                  </a:lnTo>
                  <a:lnTo>
                    <a:pt x="724" y="2067"/>
                  </a:lnTo>
                  <a:lnTo>
                    <a:pt x="724" y="2068"/>
                  </a:lnTo>
                  <a:lnTo>
                    <a:pt x="725" y="2068"/>
                  </a:lnTo>
                  <a:lnTo>
                    <a:pt x="726" y="2068"/>
                  </a:lnTo>
                  <a:lnTo>
                    <a:pt x="726" y="2070"/>
                  </a:lnTo>
                  <a:lnTo>
                    <a:pt x="728" y="2070"/>
                  </a:lnTo>
                  <a:lnTo>
                    <a:pt x="729" y="2070"/>
                  </a:lnTo>
                  <a:lnTo>
                    <a:pt x="733" y="2067"/>
                  </a:lnTo>
                  <a:lnTo>
                    <a:pt x="733" y="2066"/>
                  </a:lnTo>
                  <a:lnTo>
                    <a:pt x="734" y="2065"/>
                  </a:lnTo>
                  <a:lnTo>
                    <a:pt x="736" y="2065"/>
                  </a:lnTo>
                  <a:lnTo>
                    <a:pt x="737" y="2066"/>
                  </a:lnTo>
                  <a:lnTo>
                    <a:pt x="738" y="2067"/>
                  </a:lnTo>
                  <a:lnTo>
                    <a:pt x="738" y="2068"/>
                  </a:lnTo>
                  <a:lnTo>
                    <a:pt x="738" y="2070"/>
                  </a:lnTo>
                  <a:lnTo>
                    <a:pt x="740" y="2071"/>
                  </a:lnTo>
                  <a:lnTo>
                    <a:pt x="741" y="2072"/>
                  </a:lnTo>
                  <a:lnTo>
                    <a:pt x="742" y="2072"/>
                  </a:lnTo>
                  <a:lnTo>
                    <a:pt x="743" y="2072"/>
                  </a:lnTo>
                  <a:lnTo>
                    <a:pt x="745" y="2072"/>
                  </a:lnTo>
                  <a:lnTo>
                    <a:pt x="746" y="2072"/>
                  </a:lnTo>
                  <a:lnTo>
                    <a:pt x="746" y="2071"/>
                  </a:lnTo>
                  <a:lnTo>
                    <a:pt x="747" y="2070"/>
                  </a:lnTo>
                  <a:lnTo>
                    <a:pt x="746" y="2067"/>
                  </a:lnTo>
                  <a:lnTo>
                    <a:pt x="745" y="2066"/>
                  </a:lnTo>
                  <a:lnTo>
                    <a:pt x="746" y="2066"/>
                  </a:lnTo>
                  <a:lnTo>
                    <a:pt x="746" y="2065"/>
                  </a:lnTo>
                  <a:lnTo>
                    <a:pt x="745" y="2065"/>
                  </a:lnTo>
                  <a:lnTo>
                    <a:pt x="745" y="2064"/>
                  </a:lnTo>
                  <a:lnTo>
                    <a:pt x="743" y="2063"/>
                  </a:lnTo>
                  <a:lnTo>
                    <a:pt x="745" y="2063"/>
                  </a:lnTo>
                  <a:lnTo>
                    <a:pt x="745" y="2060"/>
                  </a:lnTo>
                  <a:lnTo>
                    <a:pt x="746" y="2060"/>
                  </a:lnTo>
                  <a:lnTo>
                    <a:pt x="746" y="2059"/>
                  </a:lnTo>
                  <a:lnTo>
                    <a:pt x="747" y="2058"/>
                  </a:lnTo>
                  <a:lnTo>
                    <a:pt x="747" y="2057"/>
                  </a:lnTo>
                  <a:lnTo>
                    <a:pt x="748" y="2055"/>
                  </a:lnTo>
                  <a:lnTo>
                    <a:pt x="749" y="2054"/>
                  </a:lnTo>
                  <a:lnTo>
                    <a:pt x="751" y="2054"/>
                  </a:lnTo>
                  <a:lnTo>
                    <a:pt x="752" y="2053"/>
                  </a:lnTo>
                  <a:lnTo>
                    <a:pt x="754" y="2051"/>
                  </a:lnTo>
                  <a:lnTo>
                    <a:pt x="754" y="2050"/>
                  </a:lnTo>
                  <a:lnTo>
                    <a:pt x="754" y="2049"/>
                  </a:lnTo>
                  <a:lnTo>
                    <a:pt x="755" y="2049"/>
                  </a:lnTo>
                  <a:lnTo>
                    <a:pt x="756" y="2048"/>
                  </a:lnTo>
                  <a:lnTo>
                    <a:pt x="757" y="2048"/>
                  </a:lnTo>
                  <a:lnTo>
                    <a:pt x="758" y="2048"/>
                  </a:lnTo>
                  <a:lnTo>
                    <a:pt x="759" y="2048"/>
                  </a:lnTo>
                  <a:lnTo>
                    <a:pt x="760" y="2047"/>
                  </a:lnTo>
                  <a:lnTo>
                    <a:pt x="763" y="2046"/>
                  </a:lnTo>
                  <a:lnTo>
                    <a:pt x="765" y="2046"/>
                  </a:lnTo>
                  <a:lnTo>
                    <a:pt x="766" y="2047"/>
                  </a:lnTo>
                  <a:lnTo>
                    <a:pt x="767" y="2046"/>
                  </a:lnTo>
                  <a:lnTo>
                    <a:pt x="768" y="2045"/>
                  </a:lnTo>
                  <a:lnTo>
                    <a:pt x="769" y="2045"/>
                  </a:lnTo>
                  <a:lnTo>
                    <a:pt x="769" y="2046"/>
                  </a:lnTo>
                  <a:lnTo>
                    <a:pt x="771" y="2047"/>
                  </a:lnTo>
                  <a:lnTo>
                    <a:pt x="772" y="2047"/>
                  </a:lnTo>
                  <a:lnTo>
                    <a:pt x="773" y="2048"/>
                  </a:lnTo>
                  <a:lnTo>
                    <a:pt x="773" y="2049"/>
                  </a:lnTo>
                  <a:lnTo>
                    <a:pt x="772" y="2049"/>
                  </a:lnTo>
                  <a:lnTo>
                    <a:pt x="772" y="2050"/>
                  </a:lnTo>
                  <a:lnTo>
                    <a:pt x="771" y="2053"/>
                  </a:lnTo>
                  <a:lnTo>
                    <a:pt x="769" y="2053"/>
                  </a:lnTo>
                  <a:lnTo>
                    <a:pt x="769" y="2054"/>
                  </a:lnTo>
                  <a:lnTo>
                    <a:pt x="769" y="2055"/>
                  </a:lnTo>
                  <a:lnTo>
                    <a:pt x="768" y="2057"/>
                  </a:lnTo>
                  <a:lnTo>
                    <a:pt x="767" y="2059"/>
                  </a:lnTo>
                  <a:lnTo>
                    <a:pt x="767" y="2060"/>
                  </a:lnTo>
                  <a:lnTo>
                    <a:pt x="768" y="2062"/>
                  </a:lnTo>
                  <a:lnTo>
                    <a:pt x="768" y="2063"/>
                  </a:lnTo>
                  <a:lnTo>
                    <a:pt x="768" y="2064"/>
                  </a:lnTo>
                  <a:lnTo>
                    <a:pt x="767" y="2065"/>
                  </a:lnTo>
                  <a:lnTo>
                    <a:pt x="766" y="2065"/>
                  </a:lnTo>
                  <a:lnTo>
                    <a:pt x="765" y="2066"/>
                  </a:lnTo>
                  <a:lnTo>
                    <a:pt x="764" y="2066"/>
                  </a:lnTo>
                  <a:lnTo>
                    <a:pt x="763" y="2066"/>
                  </a:lnTo>
                  <a:lnTo>
                    <a:pt x="762" y="2066"/>
                  </a:lnTo>
                  <a:lnTo>
                    <a:pt x="760" y="2066"/>
                  </a:lnTo>
                  <a:lnTo>
                    <a:pt x="759" y="2067"/>
                  </a:lnTo>
                  <a:lnTo>
                    <a:pt x="758" y="2068"/>
                  </a:lnTo>
                  <a:lnTo>
                    <a:pt x="757" y="2071"/>
                  </a:lnTo>
                  <a:lnTo>
                    <a:pt x="757" y="2072"/>
                  </a:lnTo>
                  <a:lnTo>
                    <a:pt x="757" y="2073"/>
                  </a:lnTo>
                  <a:lnTo>
                    <a:pt x="758" y="2073"/>
                  </a:lnTo>
                  <a:lnTo>
                    <a:pt x="758" y="2074"/>
                  </a:lnTo>
                  <a:lnTo>
                    <a:pt x="757" y="2075"/>
                  </a:lnTo>
                  <a:lnTo>
                    <a:pt x="757" y="2076"/>
                  </a:lnTo>
                  <a:lnTo>
                    <a:pt x="758" y="2076"/>
                  </a:lnTo>
                  <a:lnTo>
                    <a:pt x="758" y="2078"/>
                  </a:lnTo>
                  <a:lnTo>
                    <a:pt x="757" y="2079"/>
                  </a:lnTo>
                  <a:lnTo>
                    <a:pt x="757" y="2080"/>
                  </a:lnTo>
                  <a:lnTo>
                    <a:pt x="757" y="2081"/>
                  </a:lnTo>
                  <a:lnTo>
                    <a:pt x="756" y="2082"/>
                  </a:lnTo>
                  <a:lnTo>
                    <a:pt x="756" y="2083"/>
                  </a:lnTo>
                  <a:lnTo>
                    <a:pt x="755" y="2084"/>
                  </a:lnTo>
                  <a:lnTo>
                    <a:pt x="754" y="2084"/>
                  </a:lnTo>
                  <a:lnTo>
                    <a:pt x="754" y="2085"/>
                  </a:lnTo>
                  <a:lnTo>
                    <a:pt x="752" y="2085"/>
                  </a:lnTo>
                  <a:lnTo>
                    <a:pt x="752" y="2084"/>
                  </a:lnTo>
                  <a:lnTo>
                    <a:pt x="752" y="2085"/>
                  </a:lnTo>
                  <a:lnTo>
                    <a:pt x="752" y="2088"/>
                  </a:lnTo>
                  <a:lnTo>
                    <a:pt x="751" y="2089"/>
                  </a:lnTo>
                  <a:lnTo>
                    <a:pt x="751" y="2090"/>
                  </a:lnTo>
                  <a:lnTo>
                    <a:pt x="750" y="2090"/>
                  </a:lnTo>
                  <a:lnTo>
                    <a:pt x="750" y="2089"/>
                  </a:lnTo>
                  <a:lnTo>
                    <a:pt x="750" y="2088"/>
                  </a:lnTo>
                  <a:lnTo>
                    <a:pt x="750" y="2087"/>
                  </a:lnTo>
                  <a:lnTo>
                    <a:pt x="750" y="2088"/>
                  </a:lnTo>
                  <a:lnTo>
                    <a:pt x="749" y="2088"/>
                  </a:lnTo>
                  <a:lnTo>
                    <a:pt x="748" y="2087"/>
                  </a:lnTo>
                  <a:lnTo>
                    <a:pt x="748" y="2085"/>
                  </a:lnTo>
                  <a:lnTo>
                    <a:pt x="747" y="2085"/>
                  </a:lnTo>
                  <a:lnTo>
                    <a:pt x="746" y="2087"/>
                  </a:lnTo>
                  <a:lnTo>
                    <a:pt x="745" y="2087"/>
                  </a:lnTo>
                  <a:lnTo>
                    <a:pt x="745" y="2088"/>
                  </a:lnTo>
                  <a:lnTo>
                    <a:pt x="745" y="2089"/>
                  </a:lnTo>
                  <a:lnTo>
                    <a:pt x="746" y="2089"/>
                  </a:lnTo>
                  <a:lnTo>
                    <a:pt x="747" y="2089"/>
                  </a:lnTo>
                  <a:lnTo>
                    <a:pt x="747" y="2090"/>
                  </a:lnTo>
                  <a:lnTo>
                    <a:pt x="747" y="2091"/>
                  </a:lnTo>
                  <a:lnTo>
                    <a:pt x="747" y="2092"/>
                  </a:lnTo>
                  <a:lnTo>
                    <a:pt x="746" y="2093"/>
                  </a:lnTo>
                  <a:lnTo>
                    <a:pt x="745" y="2095"/>
                  </a:lnTo>
                  <a:lnTo>
                    <a:pt x="745" y="2096"/>
                  </a:lnTo>
                  <a:lnTo>
                    <a:pt x="743" y="2096"/>
                  </a:lnTo>
                  <a:lnTo>
                    <a:pt x="745" y="2096"/>
                  </a:lnTo>
                  <a:lnTo>
                    <a:pt x="745" y="2097"/>
                  </a:lnTo>
                  <a:lnTo>
                    <a:pt x="743" y="2099"/>
                  </a:lnTo>
                  <a:lnTo>
                    <a:pt x="742" y="2100"/>
                  </a:lnTo>
                  <a:lnTo>
                    <a:pt x="741" y="2101"/>
                  </a:lnTo>
                  <a:lnTo>
                    <a:pt x="739" y="2105"/>
                  </a:lnTo>
                  <a:lnTo>
                    <a:pt x="738" y="2106"/>
                  </a:lnTo>
                  <a:lnTo>
                    <a:pt x="737" y="2105"/>
                  </a:lnTo>
                  <a:lnTo>
                    <a:pt x="737" y="2106"/>
                  </a:lnTo>
                  <a:lnTo>
                    <a:pt x="736" y="2106"/>
                  </a:lnTo>
                  <a:lnTo>
                    <a:pt x="736" y="2105"/>
                  </a:lnTo>
                  <a:lnTo>
                    <a:pt x="736" y="2102"/>
                  </a:lnTo>
                  <a:lnTo>
                    <a:pt x="736" y="2101"/>
                  </a:lnTo>
                  <a:lnTo>
                    <a:pt x="734" y="2101"/>
                  </a:lnTo>
                  <a:lnTo>
                    <a:pt x="733" y="2101"/>
                  </a:lnTo>
                  <a:lnTo>
                    <a:pt x="732" y="2102"/>
                  </a:lnTo>
                  <a:lnTo>
                    <a:pt x="732" y="2105"/>
                  </a:lnTo>
                  <a:lnTo>
                    <a:pt x="733" y="2109"/>
                  </a:lnTo>
                  <a:lnTo>
                    <a:pt x="733" y="2110"/>
                  </a:lnTo>
                  <a:lnTo>
                    <a:pt x="736" y="2113"/>
                  </a:lnTo>
                  <a:lnTo>
                    <a:pt x="736" y="2115"/>
                  </a:lnTo>
                  <a:lnTo>
                    <a:pt x="737" y="2116"/>
                  </a:lnTo>
                  <a:lnTo>
                    <a:pt x="737" y="2117"/>
                  </a:lnTo>
                  <a:lnTo>
                    <a:pt x="739" y="2117"/>
                  </a:lnTo>
                  <a:lnTo>
                    <a:pt x="742" y="2117"/>
                  </a:lnTo>
                  <a:lnTo>
                    <a:pt x="742" y="2118"/>
                  </a:lnTo>
                  <a:lnTo>
                    <a:pt x="740" y="2122"/>
                  </a:lnTo>
                  <a:lnTo>
                    <a:pt x="740" y="2123"/>
                  </a:lnTo>
                  <a:lnTo>
                    <a:pt x="741" y="2124"/>
                  </a:lnTo>
                  <a:lnTo>
                    <a:pt x="740" y="2126"/>
                  </a:lnTo>
                  <a:lnTo>
                    <a:pt x="739" y="2126"/>
                  </a:lnTo>
                  <a:lnTo>
                    <a:pt x="739" y="2125"/>
                  </a:lnTo>
                  <a:lnTo>
                    <a:pt x="739" y="2122"/>
                  </a:lnTo>
                  <a:lnTo>
                    <a:pt x="738" y="2122"/>
                  </a:lnTo>
                  <a:lnTo>
                    <a:pt x="738" y="2125"/>
                  </a:lnTo>
                  <a:lnTo>
                    <a:pt x="737" y="2126"/>
                  </a:lnTo>
                  <a:lnTo>
                    <a:pt x="738" y="2127"/>
                  </a:lnTo>
                  <a:lnTo>
                    <a:pt x="738" y="2129"/>
                  </a:lnTo>
                  <a:lnTo>
                    <a:pt x="738" y="2132"/>
                  </a:lnTo>
                  <a:lnTo>
                    <a:pt x="738" y="2133"/>
                  </a:lnTo>
                  <a:lnTo>
                    <a:pt x="739" y="2132"/>
                  </a:lnTo>
                  <a:lnTo>
                    <a:pt x="739" y="2129"/>
                  </a:lnTo>
                  <a:lnTo>
                    <a:pt x="739" y="2127"/>
                  </a:lnTo>
                  <a:lnTo>
                    <a:pt x="740" y="2129"/>
                  </a:lnTo>
                  <a:lnTo>
                    <a:pt x="741" y="2126"/>
                  </a:lnTo>
                  <a:lnTo>
                    <a:pt x="742" y="2126"/>
                  </a:lnTo>
                  <a:lnTo>
                    <a:pt x="742" y="2130"/>
                  </a:lnTo>
                  <a:lnTo>
                    <a:pt x="743" y="2131"/>
                  </a:lnTo>
                  <a:lnTo>
                    <a:pt x="743" y="2132"/>
                  </a:lnTo>
                  <a:lnTo>
                    <a:pt x="743" y="2133"/>
                  </a:lnTo>
                  <a:lnTo>
                    <a:pt x="741" y="2135"/>
                  </a:lnTo>
                  <a:lnTo>
                    <a:pt x="740" y="2137"/>
                  </a:lnTo>
                  <a:lnTo>
                    <a:pt x="740" y="2138"/>
                  </a:lnTo>
                  <a:lnTo>
                    <a:pt x="739" y="2140"/>
                  </a:lnTo>
                  <a:lnTo>
                    <a:pt x="739" y="2142"/>
                  </a:lnTo>
                  <a:lnTo>
                    <a:pt x="740" y="2142"/>
                  </a:lnTo>
                  <a:lnTo>
                    <a:pt x="739" y="2143"/>
                  </a:lnTo>
                  <a:lnTo>
                    <a:pt x="738" y="2142"/>
                  </a:lnTo>
                  <a:lnTo>
                    <a:pt x="738" y="2141"/>
                  </a:lnTo>
                  <a:lnTo>
                    <a:pt x="737" y="2141"/>
                  </a:lnTo>
                  <a:lnTo>
                    <a:pt x="737" y="2140"/>
                  </a:lnTo>
                  <a:lnTo>
                    <a:pt x="736" y="2143"/>
                  </a:lnTo>
                  <a:lnTo>
                    <a:pt x="734" y="2146"/>
                  </a:lnTo>
                  <a:lnTo>
                    <a:pt x="736" y="2148"/>
                  </a:lnTo>
                  <a:lnTo>
                    <a:pt x="737" y="2147"/>
                  </a:lnTo>
                  <a:lnTo>
                    <a:pt x="738" y="2147"/>
                  </a:lnTo>
                  <a:lnTo>
                    <a:pt x="740" y="2145"/>
                  </a:lnTo>
                  <a:lnTo>
                    <a:pt x="741" y="2142"/>
                  </a:lnTo>
                  <a:lnTo>
                    <a:pt x="742" y="2141"/>
                  </a:lnTo>
                  <a:lnTo>
                    <a:pt x="742" y="2139"/>
                  </a:lnTo>
                  <a:lnTo>
                    <a:pt x="742" y="2138"/>
                  </a:lnTo>
                  <a:lnTo>
                    <a:pt x="745" y="2137"/>
                  </a:lnTo>
                  <a:lnTo>
                    <a:pt x="746" y="2137"/>
                  </a:lnTo>
                  <a:lnTo>
                    <a:pt x="747" y="2138"/>
                  </a:lnTo>
                  <a:lnTo>
                    <a:pt x="745" y="2141"/>
                  </a:lnTo>
                  <a:lnTo>
                    <a:pt x="743" y="2141"/>
                  </a:lnTo>
                  <a:lnTo>
                    <a:pt x="745" y="2141"/>
                  </a:lnTo>
                  <a:lnTo>
                    <a:pt x="743" y="2142"/>
                  </a:lnTo>
                  <a:lnTo>
                    <a:pt x="745" y="2143"/>
                  </a:lnTo>
                  <a:lnTo>
                    <a:pt x="745" y="2147"/>
                  </a:lnTo>
                  <a:lnTo>
                    <a:pt x="746" y="2147"/>
                  </a:lnTo>
                  <a:lnTo>
                    <a:pt x="745" y="2148"/>
                  </a:lnTo>
                  <a:lnTo>
                    <a:pt x="745" y="2149"/>
                  </a:lnTo>
                  <a:lnTo>
                    <a:pt x="745" y="2151"/>
                  </a:lnTo>
                  <a:lnTo>
                    <a:pt x="743" y="2151"/>
                  </a:lnTo>
                  <a:lnTo>
                    <a:pt x="742" y="2152"/>
                  </a:lnTo>
                  <a:lnTo>
                    <a:pt x="742" y="2154"/>
                  </a:lnTo>
                  <a:lnTo>
                    <a:pt x="741" y="2155"/>
                  </a:lnTo>
                  <a:lnTo>
                    <a:pt x="741" y="2154"/>
                  </a:lnTo>
                  <a:lnTo>
                    <a:pt x="741" y="2152"/>
                  </a:lnTo>
                  <a:lnTo>
                    <a:pt x="740" y="2154"/>
                  </a:lnTo>
                  <a:lnTo>
                    <a:pt x="738" y="2155"/>
                  </a:lnTo>
                  <a:lnTo>
                    <a:pt x="737" y="2156"/>
                  </a:lnTo>
                  <a:lnTo>
                    <a:pt x="734" y="2159"/>
                  </a:lnTo>
                  <a:lnTo>
                    <a:pt x="734" y="2162"/>
                  </a:lnTo>
                  <a:lnTo>
                    <a:pt x="734" y="2163"/>
                  </a:lnTo>
                  <a:lnTo>
                    <a:pt x="733" y="2164"/>
                  </a:lnTo>
                  <a:lnTo>
                    <a:pt x="734" y="2164"/>
                  </a:lnTo>
                  <a:lnTo>
                    <a:pt x="736" y="2163"/>
                  </a:lnTo>
                  <a:lnTo>
                    <a:pt x="738" y="2162"/>
                  </a:lnTo>
                  <a:lnTo>
                    <a:pt x="739" y="2162"/>
                  </a:lnTo>
                  <a:lnTo>
                    <a:pt x="739" y="2164"/>
                  </a:lnTo>
                  <a:lnTo>
                    <a:pt x="739" y="2167"/>
                  </a:lnTo>
                  <a:lnTo>
                    <a:pt x="737" y="2172"/>
                  </a:lnTo>
                  <a:lnTo>
                    <a:pt x="733" y="2177"/>
                  </a:lnTo>
                  <a:lnTo>
                    <a:pt x="731" y="2180"/>
                  </a:lnTo>
                  <a:lnTo>
                    <a:pt x="730" y="2182"/>
                  </a:lnTo>
                  <a:lnTo>
                    <a:pt x="731" y="2187"/>
                  </a:lnTo>
                  <a:lnTo>
                    <a:pt x="730" y="2188"/>
                  </a:lnTo>
                  <a:lnTo>
                    <a:pt x="729" y="2188"/>
                  </a:lnTo>
                  <a:lnTo>
                    <a:pt x="728" y="2189"/>
                  </a:lnTo>
                  <a:lnTo>
                    <a:pt x="728" y="2191"/>
                  </a:lnTo>
                  <a:lnTo>
                    <a:pt x="728" y="2193"/>
                  </a:lnTo>
                  <a:lnTo>
                    <a:pt x="726" y="2196"/>
                  </a:lnTo>
                  <a:lnTo>
                    <a:pt x="725" y="2199"/>
                  </a:lnTo>
                  <a:lnTo>
                    <a:pt x="726" y="2200"/>
                  </a:lnTo>
                  <a:lnTo>
                    <a:pt x="726" y="2201"/>
                  </a:lnTo>
                  <a:lnTo>
                    <a:pt x="728" y="2200"/>
                  </a:lnTo>
                  <a:lnTo>
                    <a:pt x="729" y="2202"/>
                  </a:lnTo>
                  <a:lnTo>
                    <a:pt x="730" y="2204"/>
                  </a:lnTo>
                  <a:lnTo>
                    <a:pt x="729" y="2205"/>
                  </a:lnTo>
                  <a:lnTo>
                    <a:pt x="729" y="2208"/>
                  </a:lnTo>
                  <a:lnTo>
                    <a:pt x="726" y="2210"/>
                  </a:lnTo>
                  <a:lnTo>
                    <a:pt x="725" y="2212"/>
                  </a:lnTo>
                  <a:lnTo>
                    <a:pt x="726" y="2214"/>
                  </a:lnTo>
                  <a:lnTo>
                    <a:pt x="726" y="2215"/>
                  </a:lnTo>
                  <a:lnTo>
                    <a:pt x="726" y="2216"/>
                  </a:lnTo>
                  <a:lnTo>
                    <a:pt x="728" y="2217"/>
                  </a:lnTo>
                  <a:lnTo>
                    <a:pt x="728" y="2219"/>
                  </a:lnTo>
                  <a:lnTo>
                    <a:pt x="726" y="2222"/>
                  </a:lnTo>
                  <a:lnTo>
                    <a:pt x="726" y="2224"/>
                  </a:lnTo>
                  <a:lnTo>
                    <a:pt x="728" y="2225"/>
                  </a:lnTo>
                  <a:lnTo>
                    <a:pt x="729" y="2225"/>
                  </a:lnTo>
                  <a:lnTo>
                    <a:pt x="730" y="2227"/>
                  </a:lnTo>
                  <a:lnTo>
                    <a:pt x="730" y="2229"/>
                  </a:lnTo>
                  <a:lnTo>
                    <a:pt x="730" y="2231"/>
                  </a:lnTo>
                  <a:lnTo>
                    <a:pt x="730" y="2233"/>
                  </a:lnTo>
                  <a:lnTo>
                    <a:pt x="730" y="2234"/>
                  </a:lnTo>
                  <a:lnTo>
                    <a:pt x="730" y="2235"/>
                  </a:lnTo>
                  <a:lnTo>
                    <a:pt x="729" y="2238"/>
                  </a:lnTo>
                  <a:lnTo>
                    <a:pt x="729" y="2239"/>
                  </a:lnTo>
                  <a:lnTo>
                    <a:pt x="729" y="2240"/>
                  </a:lnTo>
                  <a:lnTo>
                    <a:pt x="728" y="2240"/>
                  </a:lnTo>
                  <a:lnTo>
                    <a:pt x="726" y="2240"/>
                  </a:lnTo>
                  <a:lnTo>
                    <a:pt x="723" y="2241"/>
                  </a:lnTo>
                  <a:lnTo>
                    <a:pt x="722" y="2242"/>
                  </a:lnTo>
                  <a:lnTo>
                    <a:pt x="721" y="2243"/>
                  </a:lnTo>
                  <a:lnTo>
                    <a:pt x="721" y="2244"/>
                  </a:lnTo>
                  <a:lnTo>
                    <a:pt x="721" y="2247"/>
                  </a:lnTo>
                  <a:lnTo>
                    <a:pt x="721" y="2248"/>
                  </a:lnTo>
                  <a:lnTo>
                    <a:pt x="720" y="2249"/>
                  </a:lnTo>
                  <a:lnTo>
                    <a:pt x="719" y="2251"/>
                  </a:lnTo>
                  <a:lnTo>
                    <a:pt x="719" y="2252"/>
                  </a:lnTo>
                  <a:lnTo>
                    <a:pt x="719" y="2254"/>
                  </a:lnTo>
                  <a:lnTo>
                    <a:pt x="717" y="2254"/>
                  </a:lnTo>
                  <a:lnTo>
                    <a:pt x="716" y="2254"/>
                  </a:lnTo>
                  <a:lnTo>
                    <a:pt x="717" y="2251"/>
                  </a:lnTo>
                  <a:lnTo>
                    <a:pt x="716" y="2252"/>
                  </a:lnTo>
                  <a:lnTo>
                    <a:pt x="715" y="2254"/>
                  </a:lnTo>
                  <a:lnTo>
                    <a:pt x="715" y="2255"/>
                  </a:lnTo>
                  <a:lnTo>
                    <a:pt x="717" y="2256"/>
                  </a:lnTo>
                  <a:lnTo>
                    <a:pt x="717" y="2258"/>
                  </a:lnTo>
                  <a:lnTo>
                    <a:pt x="716" y="2258"/>
                  </a:lnTo>
                  <a:lnTo>
                    <a:pt x="716" y="2259"/>
                  </a:lnTo>
                  <a:lnTo>
                    <a:pt x="715" y="2259"/>
                  </a:lnTo>
                  <a:lnTo>
                    <a:pt x="715" y="2260"/>
                  </a:lnTo>
                  <a:lnTo>
                    <a:pt x="714" y="2260"/>
                  </a:lnTo>
                  <a:lnTo>
                    <a:pt x="714" y="2259"/>
                  </a:lnTo>
                  <a:lnTo>
                    <a:pt x="713" y="2259"/>
                  </a:lnTo>
                  <a:lnTo>
                    <a:pt x="712" y="2260"/>
                  </a:lnTo>
                  <a:lnTo>
                    <a:pt x="712" y="2261"/>
                  </a:lnTo>
                  <a:lnTo>
                    <a:pt x="712" y="2264"/>
                  </a:lnTo>
                  <a:lnTo>
                    <a:pt x="709" y="2265"/>
                  </a:lnTo>
                  <a:lnTo>
                    <a:pt x="708" y="2265"/>
                  </a:lnTo>
                  <a:lnTo>
                    <a:pt x="707" y="2265"/>
                  </a:lnTo>
                  <a:lnTo>
                    <a:pt x="706" y="2265"/>
                  </a:lnTo>
                  <a:lnTo>
                    <a:pt x="706" y="2266"/>
                  </a:lnTo>
                  <a:lnTo>
                    <a:pt x="705" y="2266"/>
                  </a:lnTo>
                  <a:lnTo>
                    <a:pt x="704" y="2267"/>
                  </a:lnTo>
                  <a:lnTo>
                    <a:pt x="702" y="2268"/>
                  </a:lnTo>
                  <a:lnTo>
                    <a:pt x="702" y="2269"/>
                  </a:lnTo>
                  <a:lnTo>
                    <a:pt x="700" y="2269"/>
                  </a:lnTo>
                  <a:lnTo>
                    <a:pt x="702" y="2269"/>
                  </a:lnTo>
                  <a:lnTo>
                    <a:pt x="700" y="2271"/>
                  </a:lnTo>
                  <a:lnTo>
                    <a:pt x="700" y="2269"/>
                  </a:lnTo>
                  <a:lnTo>
                    <a:pt x="698" y="2272"/>
                  </a:lnTo>
                  <a:lnTo>
                    <a:pt x="697" y="2272"/>
                  </a:lnTo>
                  <a:lnTo>
                    <a:pt x="696" y="2273"/>
                  </a:lnTo>
                  <a:lnTo>
                    <a:pt x="696" y="2274"/>
                  </a:lnTo>
                  <a:lnTo>
                    <a:pt x="696" y="2275"/>
                  </a:lnTo>
                  <a:lnTo>
                    <a:pt x="695" y="2275"/>
                  </a:lnTo>
                  <a:lnTo>
                    <a:pt x="693" y="2277"/>
                  </a:lnTo>
                  <a:lnTo>
                    <a:pt x="691" y="2279"/>
                  </a:lnTo>
                  <a:lnTo>
                    <a:pt x="690" y="2280"/>
                  </a:lnTo>
                  <a:lnTo>
                    <a:pt x="691" y="2282"/>
                  </a:lnTo>
                  <a:lnTo>
                    <a:pt x="688" y="2284"/>
                  </a:lnTo>
                  <a:lnTo>
                    <a:pt x="686" y="2288"/>
                  </a:lnTo>
                  <a:lnTo>
                    <a:pt x="685" y="2289"/>
                  </a:lnTo>
                  <a:lnTo>
                    <a:pt x="686" y="2289"/>
                  </a:lnTo>
                  <a:lnTo>
                    <a:pt x="687" y="2289"/>
                  </a:lnTo>
                  <a:lnTo>
                    <a:pt x="686" y="2290"/>
                  </a:lnTo>
                  <a:lnTo>
                    <a:pt x="683" y="2292"/>
                  </a:lnTo>
                  <a:lnTo>
                    <a:pt x="685" y="2293"/>
                  </a:lnTo>
                  <a:lnTo>
                    <a:pt x="683" y="2293"/>
                  </a:lnTo>
                  <a:lnTo>
                    <a:pt x="682" y="2293"/>
                  </a:lnTo>
                  <a:lnTo>
                    <a:pt x="681" y="2297"/>
                  </a:lnTo>
                  <a:lnTo>
                    <a:pt x="680" y="2300"/>
                  </a:lnTo>
                  <a:lnTo>
                    <a:pt x="679" y="2301"/>
                  </a:lnTo>
                  <a:lnTo>
                    <a:pt x="678" y="2301"/>
                  </a:lnTo>
                  <a:lnTo>
                    <a:pt x="679" y="2302"/>
                  </a:lnTo>
                  <a:lnTo>
                    <a:pt x="680" y="2302"/>
                  </a:lnTo>
                  <a:lnTo>
                    <a:pt x="681" y="2302"/>
                  </a:lnTo>
                  <a:lnTo>
                    <a:pt x="680" y="2304"/>
                  </a:lnTo>
                  <a:lnTo>
                    <a:pt x="679" y="2304"/>
                  </a:lnTo>
                  <a:lnTo>
                    <a:pt x="679" y="2305"/>
                  </a:lnTo>
                  <a:lnTo>
                    <a:pt x="677" y="2306"/>
                  </a:lnTo>
                  <a:lnTo>
                    <a:pt x="676" y="2307"/>
                  </a:lnTo>
                  <a:lnTo>
                    <a:pt x="674" y="2307"/>
                  </a:lnTo>
                  <a:lnTo>
                    <a:pt x="672" y="2309"/>
                  </a:lnTo>
                  <a:lnTo>
                    <a:pt x="672" y="2310"/>
                  </a:lnTo>
                  <a:lnTo>
                    <a:pt x="671" y="2311"/>
                  </a:lnTo>
                  <a:lnTo>
                    <a:pt x="670" y="2313"/>
                  </a:lnTo>
                  <a:lnTo>
                    <a:pt x="669" y="2314"/>
                  </a:lnTo>
                  <a:lnTo>
                    <a:pt x="669" y="2315"/>
                  </a:lnTo>
                  <a:lnTo>
                    <a:pt x="669" y="2316"/>
                  </a:lnTo>
                  <a:lnTo>
                    <a:pt x="670" y="2317"/>
                  </a:lnTo>
                  <a:lnTo>
                    <a:pt x="671" y="2317"/>
                  </a:lnTo>
                  <a:lnTo>
                    <a:pt x="670" y="2318"/>
                  </a:lnTo>
                  <a:lnTo>
                    <a:pt x="670" y="2319"/>
                  </a:lnTo>
                  <a:lnTo>
                    <a:pt x="671" y="2319"/>
                  </a:lnTo>
                  <a:lnTo>
                    <a:pt x="671" y="2322"/>
                  </a:lnTo>
                  <a:lnTo>
                    <a:pt x="671" y="2323"/>
                  </a:lnTo>
                  <a:lnTo>
                    <a:pt x="663" y="2335"/>
                  </a:lnTo>
                  <a:lnTo>
                    <a:pt x="663" y="2336"/>
                  </a:lnTo>
                  <a:lnTo>
                    <a:pt x="662" y="2339"/>
                  </a:lnTo>
                  <a:lnTo>
                    <a:pt x="662" y="2340"/>
                  </a:lnTo>
                  <a:lnTo>
                    <a:pt x="662" y="2341"/>
                  </a:lnTo>
                  <a:lnTo>
                    <a:pt x="662" y="2342"/>
                  </a:lnTo>
                  <a:lnTo>
                    <a:pt x="662" y="2344"/>
                  </a:lnTo>
                  <a:lnTo>
                    <a:pt x="664" y="2343"/>
                  </a:lnTo>
                  <a:lnTo>
                    <a:pt x="664" y="2342"/>
                  </a:lnTo>
                  <a:lnTo>
                    <a:pt x="664" y="2341"/>
                  </a:lnTo>
                  <a:lnTo>
                    <a:pt x="665" y="2340"/>
                  </a:lnTo>
                  <a:lnTo>
                    <a:pt x="666" y="2340"/>
                  </a:lnTo>
                  <a:lnTo>
                    <a:pt x="666" y="2336"/>
                  </a:lnTo>
                  <a:lnTo>
                    <a:pt x="669" y="2333"/>
                  </a:lnTo>
                  <a:lnTo>
                    <a:pt x="670" y="2331"/>
                  </a:lnTo>
                  <a:lnTo>
                    <a:pt x="671" y="2326"/>
                  </a:lnTo>
                  <a:lnTo>
                    <a:pt x="671" y="2325"/>
                  </a:lnTo>
                  <a:lnTo>
                    <a:pt x="673" y="2322"/>
                  </a:lnTo>
                  <a:lnTo>
                    <a:pt x="672" y="2321"/>
                  </a:lnTo>
                  <a:lnTo>
                    <a:pt x="672" y="2319"/>
                  </a:lnTo>
                  <a:lnTo>
                    <a:pt x="672" y="2318"/>
                  </a:lnTo>
                  <a:lnTo>
                    <a:pt x="673" y="2318"/>
                  </a:lnTo>
                  <a:lnTo>
                    <a:pt x="674" y="2318"/>
                  </a:lnTo>
                  <a:lnTo>
                    <a:pt x="674" y="2319"/>
                  </a:lnTo>
                  <a:lnTo>
                    <a:pt x="678" y="2316"/>
                  </a:lnTo>
                  <a:lnTo>
                    <a:pt x="678" y="2315"/>
                  </a:lnTo>
                  <a:lnTo>
                    <a:pt x="679" y="2315"/>
                  </a:lnTo>
                  <a:lnTo>
                    <a:pt x="681" y="2315"/>
                  </a:lnTo>
                  <a:lnTo>
                    <a:pt x="682" y="2315"/>
                  </a:lnTo>
                  <a:lnTo>
                    <a:pt x="682" y="2313"/>
                  </a:lnTo>
                  <a:lnTo>
                    <a:pt x="683" y="2311"/>
                  </a:lnTo>
                  <a:lnTo>
                    <a:pt x="685" y="2311"/>
                  </a:lnTo>
                  <a:lnTo>
                    <a:pt x="685" y="2310"/>
                  </a:lnTo>
                  <a:lnTo>
                    <a:pt x="683" y="2309"/>
                  </a:lnTo>
                  <a:lnTo>
                    <a:pt x="683" y="2307"/>
                  </a:lnTo>
                  <a:lnTo>
                    <a:pt x="685" y="2306"/>
                  </a:lnTo>
                  <a:lnTo>
                    <a:pt x="685" y="2305"/>
                  </a:lnTo>
                  <a:lnTo>
                    <a:pt x="687" y="2305"/>
                  </a:lnTo>
                  <a:lnTo>
                    <a:pt x="688" y="2302"/>
                  </a:lnTo>
                  <a:lnTo>
                    <a:pt x="689" y="2302"/>
                  </a:lnTo>
                  <a:lnTo>
                    <a:pt x="690" y="2302"/>
                  </a:lnTo>
                  <a:lnTo>
                    <a:pt x="690" y="2301"/>
                  </a:lnTo>
                  <a:lnTo>
                    <a:pt x="690" y="2298"/>
                  </a:lnTo>
                  <a:lnTo>
                    <a:pt x="691" y="2296"/>
                  </a:lnTo>
                  <a:lnTo>
                    <a:pt x="694" y="2292"/>
                  </a:lnTo>
                  <a:lnTo>
                    <a:pt x="695" y="2292"/>
                  </a:lnTo>
                  <a:lnTo>
                    <a:pt x="695" y="2293"/>
                  </a:lnTo>
                  <a:lnTo>
                    <a:pt x="696" y="2293"/>
                  </a:lnTo>
                  <a:lnTo>
                    <a:pt x="696" y="2292"/>
                  </a:lnTo>
                  <a:lnTo>
                    <a:pt x="696" y="2291"/>
                  </a:lnTo>
                  <a:lnTo>
                    <a:pt x="698" y="2291"/>
                  </a:lnTo>
                  <a:lnTo>
                    <a:pt x="699" y="2291"/>
                  </a:lnTo>
                  <a:lnTo>
                    <a:pt x="700" y="2288"/>
                  </a:lnTo>
                  <a:lnTo>
                    <a:pt x="700" y="2285"/>
                  </a:lnTo>
                  <a:lnTo>
                    <a:pt x="700" y="2283"/>
                  </a:lnTo>
                  <a:lnTo>
                    <a:pt x="702" y="2282"/>
                  </a:lnTo>
                  <a:lnTo>
                    <a:pt x="704" y="2281"/>
                  </a:lnTo>
                  <a:lnTo>
                    <a:pt x="705" y="2281"/>
                  </a:lnTo>
                  <a:lnTo>
                    <a:pt x="706" y="2281"/>
                  </a:lnTo>
                  <a:lnTo>
                    <a:pt x="706" y="2280"/>
                  </a:lnTo>
                  <a:lnTo>
                    <a:pt x="707" y="2277"/>
                  </a:lnTo>
                  <a:lnTo>
                    <a:pt x="708" y="2276"/>
                  </a:lnTo>
                  <a:lnTo>
                    <a:pt x="711" y="2273"/>
                  </a:lnTo>
                  <a:lnTo>
                    <a:pt x="712" y="2272"/>
                  </a:lnTo>
                  <a:lnTo>
                    <a:pt x="713" y="2272"/>
                  </a:lnTo>
                  <a:lnTo>
                    <a:pt x="713" y="2271"/>
                  </a:lnTo>
                  <a:lnTo>
                    <a:pt x="714" y="2269"/>
                  </a:lnTo>
                  <a:lnTo>
                    <a:pt x="715" y="2269"/>
                  </a:lnTo>
                  <a:lnTo>
                    <a:pt x="716" y="2269"/>
                  </a:lnTo>
                  <a:lnTo>
                    <a:pt x="717" y="2269"/>
                  </a:lnTo>
                  <a:lnTo>
                    <a:pt x="719" y="2269"/>
                  </a:lnTo>
                  <a:lnTo>
                    <a:pt x="719" y="2268"/>
                  </a:lnTo>
                  <a:lnTo>
                    <a:pt x="720" y="2268"/>
                  </a:lnTo>
                  <a:lnTo>
                    <a:pt x="721" y="2268"/>
                  </a:lnTo>
                  <a:lnTo>
                    <a:pt x="721" y="2267"/>
                  </a:lnTo>
                  <a:lnTo>
                    <a:pt x="722" y="2266"/>
                  </a:lnTo>
                  <a:lnTo>
                    <a:pt x="723" y="2265"/>
                  </a:lnTo>
                  <a:lnTo>
                    <a:pt x="723" y="2263"/>
                  </a:lnTo>
                  <a:lnTo>
                    <a:pt x="725" y="2260"/>
                  </a:lnTo>
                  <a:lnTo>
                    <a:pt x="725" y="2259"/>
                  </a:lnTo>
                  <a:lnTo>
                    <a:pt x="725" y="2258"/>
                  </a:lnTo>
                  <a:lnTo>
                    <a:pt x="728" y="2256"/>
                  </a:lnTo>
                  <a:lnTo>
                    <a:pt x="728" y="2255"/>
                  </a:lnTo>
                  <a:lnTo>
                    <a:pt x="726" y="2255"/>
                  </a:lnTo>
                  <a:lnTo>
                    <a:pt x="728" y="2254"/>
                  </a:lnTo>
                  <a:lnTo>
                    <a:pt x="729" y="2254"/>
                  </a:lnTo>
                  <a:lnTo>
                    <a:pt x="729" y="2251"/>
                  </a:lnTo>
                  <a:lnTo>
                    <a:pt x="730" y="2251"/>
                  </a:lnTo>
                  <a:lnTo>
                    <a:pt x="730" y="2250"/>
                  </a:lnTo>
                  <a:lnTo>
                    <a:pt x="731" y="2250"/>
                  </a:lnTo>
                  <a:lnTo>
                    <a:pt x="731" y="2251"/>
                  </a:lnTo>
                  <a:lnTo>
                    <a:pt x="731" y="2252"/>
                  </a:lnTo>
                  <a:lnTo>
                    <a:pt x="731" y="2255"/>
                  </a:lnTo>
                  <a:lnTo>
                    <a:pt x="731" y="2256"/>
                  </a:lnTo>
                  <a:lnTo>
                    <a:pt x="732" y="2256"/>
                  </a:lnTo>
                  <a:lnTo>
                    <a:pt x="733" y="2258"/>
                  </a:lnTo>
                  <a:lnTo>
                    <a:pt x="734" y="2259"/>
                  </a:lnTo>
                  <a:lnTo>
                    <a:pt x="734" y="2260"/>
                  </a:lnTo>
                  <a:lnTo>
                    <a:pt x="736" y="2261"/>
                  </a:lnTo>
                  <a:lnTo>
                    <a:pt x="736" y="2260"/>
                  </a:lnTo>
                  <a:lnTo>
                    <a:pt x="736" y="2259"/>
                  </a:lnTo>
                  <a:lnTo>
                    <a:pt x="737" y="2260"/>
                  </a:lnTo>
                  <a:lnTo>
                    <a:pt x="737" y="2264"/>
                  </a:lnTo>
                  <a:lnTo>
                    <a:pt x="738" y="2265"/>
                  </a:lnTo>
                  <a:lnTo>
                    <a:pt x="738" y="2264"/>
                  </a:lnTo>
                  <a:lnTo>
                    <a:pt x="741" y="2260"/>
                  </a:lnTo>
                  <a:lnTo>
                    <a:pt x="742" y="2260"/>
                  </a:lnTo>
                  <a:lnTo>
                    <a:pt x="745" y="2264"/>
                  </a:lnTo>
                  <a:lnTo>
                    <a:pt x="745" y="2265"/>
                  </a:lnTo>
                  <a:lnTo>
                    <a:pt x="746" y="2266"/>
                  </a:lnTo>
                  <a:lnTo>
                    <a:pt x="746" y="2267"/>
                  </a:lnTo>
                  <a:lnTo>
                    <a:pt x="746" y="2268"/>
                  </a:lnTo>
                  <a:lnTo>
                    <a:pt x="745" y="2269"/>
                  </a:lnTo>
                  <a:lnTo>
                    <a:pt x="746" y="2271"/>
                  </a:lnTo>
                  <a:lnTo>
                    <a:pt x="746" y="2272"/>
                  </a:lnTo>
                  <a:lnTo>
                    <a:pt x="747" y="2273"/>
                  </a:lnTo>
                  <a:lnTo>
                    <a:pt x="747" y="2275"/>
                  </a:lnTo>
                  <a:lnTo>
                    <a:pt x="748" y="2276"/>
                  </a:lnTo>
                  <a:lnTo>
                    <a:pt x="748" y="2279"/>
                  </a:lnTo>
                  <a:lnTo>
                    <a:pt x="748" y="2281"/>
                  </a:lnTo>
                  <a:lnTo>
                    <a:pt x="749" y="2284"/>
                  </a:lnTo>
                  <a:lnTo>
                    <a:pt x="749" y="2286"/>
                  </a:lnTo>
                  <a:lnTo>
                    <a:pt x="748" y="2289"/>
                  </a:lnTo>
                  <a:lnTo>
                    <a:pt x="748" y="2292"/>
                  </a:lnTo>
                  <a:lnTo>
                    <a:pt x="748" y="2293"/>
                  </a:lnTo>
                  <a:lnTo>
                    <a:pt x="748" y="2294"/>
                  </a:lnTo>
                  <a:lnTo>
                    <a:pt x="748" y="2296"/>
                  </a:lnTo>
                  <a:lnTo>
                    <a:pt x="747" y="2297"/>
                  </a:lnTo>
                  <a:lnTo>
                    <a:pt x="747" y="2298"/>
                  </a:lnTo>
                  <a:lnTo>
                    <a:pt x="747" y="2299"/>
                  </a:lnTo>
                  <a:lnTo>
                    <a:pt x="747" y="2301"/>
                  </a:lnTo>
                  <a:lnTo>
                    <a:pt x="748" y="2302"/>
                  </a:lnTo>
                  <a:lnTo>
                    <a:pt x="749" y="2304"/>
                  </a:lnTo>
                  <a:lnTo>
                    <a:pt x="749" y="2305"/>
                  </a:lnTo>
                  <a:lnTo>
                    <a:pt x="750" y="2306"/>
                  </a:lnTo>
                  <a:lnTo>
                    <a:pt x="751" y="2306"/>
                  </a:lnTo>
                  <a:lnTo>
                    <a:pt x="752" y="2306"/>
                  </a:lnTo>
                  <a:lnTo>
                    <a:pt x="752" y="2307"/>
                  </a:lnTo>
                  <a:lnTo>
                    <a:pt x="752" y="2308"/>
                  </a:lnTo>
                  <a:lnTo>
                    <a:pt x="752" y="2309"/>
                  </a:lnTo>
                  <a:lnTo>
                    <a:pt x="752" y="2310"/>
                  </a:lnTo>
                  <a:lnTo>
                    <a:pt x="755" y="2315"/>
                  </a:lnTo>
                  <a:lnTo>
                    <a:pt x="756" y="2317"/>
                  </a:lnTo>
                  <a:lnTo>
                    <a:pt x="755" y="2317"/>
                  </a:lnTo>
                  <a:lnTo>
                    <a:pt x="755" y="2318"/>
                  </a:lnTo>
                  <a:lnTo>
                    <a:pt x="757" y="2321"/>
                  </a:lnTo>
                  <a:lnTo>
                    <a:pt x="756" y="2323"/>
                  </a:lnTo>
                  <a:lnTo>
                    <a:pt x="758" y="2325"/>
                  </a:lnTo>
                  <a:lnTo>
                    <a:pt x="758" y="2326"/>
                  </a:lnTo>
                  <a:lnTo>
                    <a:pt x="759" y="2327"/>
                  </a:lnTo>
                  <a:lnTo>
                    <a:pt x="760" y="2331"/>
                  </a:lnTo>
                  <a:lnTo>
                    <a:pt x="760" y="2333"/>
                  </a:lnTo>
                  <a:lnTo>
                    <a:pt x="760" y="2334"/>
                  </a:lnTo>
                  <a:lnTo>
                    <a:pt x="762" y="2335"/>
                  </a:lnTo>
                  <a:lnTo>
                    <a:pt x="763" y="2339"/>
                  </a:lnTo>
                  <a:lnTo>
                    <a:pt x="764" y="2340"/>
                  </a:lnTo>
                  <a:lnTo>
                    <a:pt x="765" y="2342"/>
                  </a:lnTo>
                  <a:lnTo>
                    <a:pt x="766" y="2344"/>
                  </a:lnTo>
                  <a:lnTo>
                    <a:pt x="768" y="2347"/>
                  </a:lnTo>
                  <a:lnTo>
                    <a:pt x="769" y="2347"/>
                  </a:lnTo>
                  <a:lnTo>
                    <a:pt x="771" y="2349"/>
                  </a:lnTo>
                  <a:lnTo>
                    <a:pt x="773" y="2350"/>
                  </a:lnTo>
                  <a:lnTo>
                    <a:pt x="773" y="2351"/>
                  </a:lnTo>
                  <a:lnTo>
                    <a:pt x="774" y="2353"/>
                  </a:lnTo>
                  <a:lnTo>
                    <a:pt x="775" y="2355"/>
                  </a:lnTo>
                  <a:lnTo>
                    <a:pt x="776" y="2355"/>
                  </a:lnTo>
                  <a:lnTo>
                    <a:pt x="776" y="2353"/>
                  </a:lnTo>
                  <a:lnTo>
                    <a:pt x="778" y="2357"/>
                  </a:lnTo>
                  <a:lnTo>
                    <a:pt x="780" y="2358"/>
                  </a:lnTo>
                  <a:lnTo>
                    <a:pt x="781" y="2359"/>
                  </a:lnTo>
                  <a:lnTo>
                    <a:pt x="781" y="2361"/>
                  </a:lnTo>
                  <a:lnTo>
                    <a:pt x="783" y="2364"/>
                  </a:lnTo>
                  <a:lnTo>
                    <a:pt x="783" y="2365"/>
                  </a:lnTo>
                  <a:lnTo>
                    <a:pt x="784" y="2367"/>
                  </a:lnTo>
                  <a:lnTo>
                    <a:pt x="785" y="2367"/>
                  </a:lnTo>
                  <a:lnTo>
                    <a:pt x="785" y="2368"/>
                  </a:lnTo>
                  <a:lnTo>
                    <a:pt x="786" y="2369"/>
                  </a:lnTo>
                  <a:lnTo>
                    <a:pt x="786" y="2371"/>
                  </a:lnTo>
                  <a:lnTo>
                    <a:pt x="786" y="2372"/>
                  </a:lnTo>
                  <a:lnTo>
                    <a:pt x="788" y="2372"/>
                  </a:lnTo>
                  <a:lnTo>
                    <a:pt x="789" y="2371"/>
                  </a:lnTo>
                  <a:lnTo>
                    <a:pt x="789" y="2369"/>
                  </a:lnTo>
                  <a:lnTo>
                    <a:pt x="793" y="2373"/>
                  </a:lnTo>
                  <a:lnTo>
                    <a:pt x="794" y="2374"/>
                  </a:lnTo>
                  <a:lnTo>
                    <a:pt x="795" y="2376"/>
                  </a:lnTo>
                  <a:lnTo>
                    <a:pt x="797" y="2377"/>
                  </a:lnTo>
                  <a:lnTo>
                    <a:pt x="798" y="2380"/>
                  </a:lnTo>
                  <a:lnTo>
                    <a:pt x="799" y="2381"/>
                  </a:lnTo>
                  <a:lnTo>
                    <a:pt x="799" y="2382"/>
                  </a:lnTo>
                  <a:lnTo>
                    <a:pt x="803" y="2388"/>
                  </a:lnTo>
                  <a:lnTo>
                    <a:pt x="803" y="2389"/>
                  </a:lnTo>
                  <a:lnTo>
                    <a:pt x="805" y="2390"/>
                  </a:lnTo>
                  <a:lnTo>
                    <a:pt x="806" y="2392"/>
                  </a:lnTo>
                  <a:lnTo>
                    <a:pt x="807" y="2393"/>
                  </a:lnTo>
                  <a:lnTo>
                    <a:pt x="807" y="2394"/>
                  </a:lnTo>
                  <a:lnTo>
                    <a:pt x="807" y="2400"/>
                  </a:lnTo>
                  <a:lnTo>
                    <a:pt x="807" y="2402"/>
                  </a:lnTo>
                  <a:lnTo>
                    <a:pt x="807" y="2406"/>
                  </a:lnTo>
                  <a:lnTo>
                    <a:pt x="809" y="2408"/>
                  </a:lnTo>
                  <a:lnTo>
                    <a:pt x="809" y="2410"/>
                  </a:lnTo>
                  <a:lnTo>
                    <a:pt x="810" y="2415"/>
                  </a:lnTo>
                  <a:lnTo>
                    <a:pt x="810" y="2418"/>
                  </a:lnTo>
                  <a:lnTo>
                    <a:pt x="810" y="2419"/>
                  </a:lnTo>
                  <a:lnTo>
                    <a:pt x="811" y="2420"/>
                  </a:lnTo>
                  <a:lnTo>
                    <a:pt x="811" y="2423"/>
                  </a:lnTo>
                  <a:lnTo>
                    <a:pt x="812" y="2427"/>
                  </a:lnTo>
                  <a:lnTo>
                    <a:pt x="812" y="2432"/>
                  </a:lnTo>
                  <a:lnTo>
                    <a:pt x="814" y="2435"/>
                  </a:lnTo>
                  <a:lnTo>
                    <a:pt x="814" y="2439"/>
                  </a:lnTo>
                  <a:lnTo>
                    <a:pt x="812" y="2439"/>
                  </a:lnTo>
                  <a:lnTo>
                    <a:pt x="811" y="2435"/>
                  </a:lnTo>
                  <a:lnTo>
                    <a:pt x="810" y="2435"/>
                  </a:lnTo>
                  <a:lnTo>
                    <a:pt x="810" y="2434"/>
                  </a:lnTo>
                  <a:lnTo>
                    <a:pt x="809" y="2434"/>
                  </a:lnTo>
                  <a:lnTo>
                    <a:pt x="808" y="2433"/>
                  </a:lnTo>
                  <a:lnTo>
                    <a:pt x="808" y="2432"/>
                  </a:lnTo>
                  <a:lnTo>
                    <a:pt x="807" y="2431"/>
                  </a:lnTo>
                  <a:lnTo>
                    <a:pt x="806" y="2432"/>
                  </a:lnTo>
                  <a:lnTo>
                    <a:pt x="806" y="2433"/>
                  </a:lnTo>
                  <a:lnTo>
                    <a:pt x="807" y="2436"/>
                  </a:lnTo>
                  <a:lnTo>
                    <a:pt x="808" y="2440"/>
                  </a:lnTo>
                  <a:lnTo>
                    <a:pt x="808" y="2443"/>
                  </a:lnTo>
                  <a:lnTo>
                    <a:pt x="808" y="2447"/>
                  </a:lnTo>
                  <a:lnTo>
                    <a:pt x="807" y="2447"/>
                  </a:lnTo>
                  <a:lnTo>
                    <a:pt x="807" y="2445"/>
                  </a:lnTo>
                  <a:lnTo>
                    <a:pt x="807" y="2442"/>
                  </a:lnTo>
                  <a:lnTo>
                    <a:pt x="806" y="2440"/>
                  </a:lnTo>
                  <a:lnTo>
                    <a:pt x="805" y="2440"/>
                  </a:lnTo>
                  <a:lnTo>
                    <a:pt x="805" y="2438"/>
                  </a:lnTo>
                  <a:lnTo>
                    <a:pt x="803" y="2439"/>
                  </a:lnTo>
                  <a:lnTo>
                    <a:pt x="802" y="2442"/>
                  </a:lnTo>
                  <a:lnTo>
                    <a:pt x="801" y="2445"/>
                  </a:lnTo>
                  <a:lnTo>
                    <a:pt x="801" y="2448"/>
                  </a:lnTo>
                  <a:lnTo>
                    <a:pt x="800" y="2455"/>
                  </a:lnTo>
                  <a:lnTo>
                    <a:pt x="799" y="2455"/>
                  </a:lnTo>
                  <a:lnTo>
                    <a:pt x="798" y="2455"/>
                  </a:lnTo>
                  <a:lnTo>
                    <a:pt x="799" y="2453"/>
                  </a:lnTo>
                  <a:lnTo>
                    <a:pt x="798" y="2452"/>
                  </a:lnTo>
                  <a:lnTo>
                    <a:pt x="798" y="2451"/>
                  </a:lnTo>
                  <a:lnTo>
                    <a:pt x="797" y="2450"/>
                  </a:lnTo>
                  <a:lnTo>
                    <a:pt x="795" y="2450"/>
                  </a:lnTo>
                  <a:lnTo>
                    <a:pt x="795" y="2452"/>
                  </a:lnTo>
                  <a:lnTo>
                    <a:pt x="795" y="2453"/>
                  </a:lnTo>
                  <a:lnTo>
                    <a:pt x="795" y="2455"/>
                  </a:lnTo>
                  <a:lnTo>
                    <a:pt x="797" y="2455"/>
                  </a:lnTo>
                  <a:lnTo>
                    <a:pt x="798" y="2456"/>
                  </a:lnTo>
                  <a:lnTo>
                    <a:pt x="798" y="2457"/>
                  </a:lnTo>
                  <a:lnTo>
                    <a:pt x="798" y="2458"/>
                  </a:lnTo>
                  <a:lnTo>
                    <a:pt x="798" y="2460"/>
                  </a:lnTo>
                  <a:lnTo>
                    <a:pt x="798" y="2461"/>
                  </a:lnTo>
                  <a:lnTo>
                    <a:pt x="798" y="2463"/>
                  </a:lnTo>
                  <a:lnTo>
                    <a:pt x="799" y="2464"/>
                  </a:lnTo>
                  <a:lnTo>
                    <a:pt x="801" y="2464"/>
                  </a:lnTo>
                  <a:lnTo>
                    <a:pt x="801" y="2465"/>
                  </a:lnTo>
                  <a:lnTo>
                    <a:pt x="801" y="2466"/>
                  </a:lnTo>
                  <a:lnTo>
                    <a:pt x="801" y="2467"/>
                  </a:lnTo>
                  <a:lnTo>
                    <a:pt x="801" y="2468"/>
                  </a:lnTo>
                  <a:lnTo>
                    <a:pt x="802" y="2468"/>
                  </a:lnTo>
                  <a:lnTo>
                    <a:pt x="802" y="2466"/>
                  </a:lnTo>
                  <a:lnTo>
                    <a:pt x="805" y="2465"/>
                  </a:lnTo>
                  <a:lnTo>
                    <a:pt x="805" y="2466"/>
                  </a:lnTo>
                  <a:lnTo>
                    <a:pt x="806" y="2467"/>
                  </a:lnTo>
                  <a:lnTo>
                    <a:pt x="806" y="2468"/>
                  </a:lnTo>
                  <a:lnTo>
                    <a:pt x="806" y="2469"/>
                  </a:lnTo>
                  <a:lnTo>
                    <a:pt x="807" y="2470"/>
                  </a:lnTo>
                  <a:lnTo>
                    <a:pt x="808" y="2469"/>
                  </a:lnTo>
                  <a:lnTo>
                    <a:pt x="809" y="2470"/>
                  </a:lnTo>
                  <a:lnTo>
                    <a:pt x="809" y="2472"/>
                  </a:lnTo>
                  <a:lnTo>
                    <a:pt x="809" y="2473"/>
                  </a:lnTo>
                  <a:lnTo>
                    <a:pt x="808" y="2474"/>
                  </a:lnTo>
                  <a:lnTo>
                    <a:pt x="808" y="2475"/>
                  </a:lnTo>
                  <a:lnTo>
                    <a:pt x="808" y="2476"/>
                  </a:lnTo>
                  <a:lnTo>
                    <a:pt x="809" y="2476"/>
                  </a:lnTo>
                  <a:lnTo>
                    <a:pt x="811" y="2476"/>
                  </a:lnTo>
                  <a:lnTo>
                    <a:pt x="811" y="2478"/>
                  </a:lnTo>
                  <a:lnTo>
                    <a:pt x="812" y="2476"/>
                  </a:lnTo>
                  <a:lnTo>
                    <a:pt x="814" y="2476"/>
                  </a:lnTo>
                  <a:lnTo>
                    <a:pt x="814" y="2473"/>
                  </a:lnTo>
                  <a:lnTo>
                    <a:pt x="815" y="2470"/>
                  </a:lnTo>
                  <a:lnTo>
                    <a:pt x="815" y="2469"/>
                  </a:lnTo>
                  <a:lnTo>
                    <a:pt x="816" y="2469"/>
                  </a:lnTo>
                  <a:lnTo>
                    <a:pt x="816" y="2468"/>
                  </a:lnTo>
                  <a:lnTo>
                    <a:pt x="816" y="2467"/>
                  </a:lnTo>
                  <a:lnTo>
                    <a:pt x="817" y="2467"/>
                  </a:lnTo>
                  <a:lnTo>
                    <a:pt x="817" y="2468"/>
                  </a:lnTo>
                  <a:lnTo>
                    <a:pt x="817" y="2469"/>
                  </a:lnTo>
                  <a:lnTo>
                    <a:pt x="818" y="2469"/>
                  </a:lnTo>
                  <a:lnTo>
                    <a:pt x="817" y="2470"/>
                  </a:lnTo>
                  <a:lnTo>
                    <a:pt x="817" y="2472"/>
                  </a:lnTo>
                  <a:lnTo>
                    <a:pt x="818" y="2473"/>
                  </a:lnTo>
                  <a:lnTo>
                    <a:pt x="818" y="2476"/>
                  </a:lnTo>
                  <a:lnTo>
                    <a:pt x="819" y="2476"/>
                  </a:lnTo>
                  <a:lnTo>
                    <a:pt x="819" y="2477"/>
                  </a:lnTo>
                  <a:lnTo>
                    <a:pt x="819" y="2478"/>
                  </a:lnTo>
                  <a:lnTo>
                    <a:pt x="819" y="2480"/>
                  </a:lnTo>
                  <a:lnTo>
                    <a:pt x="819" y="2481"/>
                  </a:lnTo>
                  <a:lnTo>
                    <a:pt x="820" y="2481"/>
                  </a:lnTo>
                  <a:lnTo>
                    <a:pt x="819" y="2481"/>
                  </a:lnTo>
                  <a:lnTo>
                    <a:pt x="818" y="2481"/>
                  </a:lnTo>
                  <a:lnTo>
                    <a:pt x="818" y="2482"/>
                  </a:lnTo>
                  <a:lnTo>
                    <a:pt x="819" y="2483"/>
                  </a:lnTo>
                  <a:lnTo>
                    <a:pt x="819" y="2484"/>
                  </a:lnTo>
                  <a:lnTo>
                    <a:pt x="820" y="2483"/>
                  </a:lnTo>
                  <a:lnTo>
                    <a:pt x="820" y="2484"/>
                  </a:lnTo>
                  <a:lnTo>
                    <a:pt x="823" y="2484"/>
                  </a:lnTo>
                  <a:lnTo>
                    <a:pt x="823" y="2485"/>
                  </a:lnTo>
                  <a:lnTo>
                    <a:pt x="824" y="2485"/>
                  </a:lnTo>
                  <a:lnTo>
                    <a:pt x="824" y="2484"/>
                  </a:lnTo>
                  <a:lnTo>
                    <a:pt x="825" y="2484"/>
                  </a:lnTo>
                  <a:lnTo>
                    <a:pt x="825" y="2485"/>
                  </a:lnTo>
                  <a:lnTo>
                    <a:pt x="825" y="2486"/>
                  </a:lnTo>
                  <a:lnTo>
                    <a:pt x="825" y="2488"/>
                  </a:lnTo>
                  <a:lnTo>
                    <a:pt x="825" y="2489"/>
                  </a:lnTo>
                  <a:lnTo>
                    <a:pt x="824" y="2489"/>
                  </a:lnTo>
                  <a:lnTo>
                    <a:pt x="823" y="2490"/>
                  </a:lnTo>
                  <a:lnTo>
                    <a:pt x="823" y="2492"/>
                  </a:lnTo>
                  <a:lnTo>
                    <a:pt x="823" y="2493"/>
                  </a:lnTo>
                  <a:lnTo>
                    <a:pt x="825" y="2495"/>
                  </a:lnTo>
                  <a:lnTo>
                    <a:pt x="826" y="2494"/>
                  </a:lnTo>
                  <a:lnTo>
                    <a:pt x="827" y="2493"/>
                  </a:lnTo>
                  <a:lnTo>
                    <a:pt x="827" y="2494"/>
                  </a:lnTo>
                  <a:lnTo>
                    <a:pt x="827" y="2495"/>
                  </a:lnTo>
                  <a:lnTo>
                    <a:pt x="827" y="2497"/>
                  </a:lnTo>
                  <a:lnTo>
                    <a:pt x="827" y="2499"/>
                  </a:lnTo>
                  <a:lnTo>
                    <a:pt x="827" y="2500"/>
                  </a:lnTo>
                  <a:lnTo>
                    <a:pt x="826" y="2502"/>
                  </a:lnTo>
                  <a:lnTo>
                    <a:pt x="827" y="2502"/>
                  </a:lnTo>
                  <a:lnTo>
                    <a:pt x="827" y="2503"/>
                  </a:lnTo>
                  <a:lnTo>
                    <a:pt x="826" y="2503"/>
                  </a:lnTo>
                  <a:lnTo>
                    <a:pt x="825" y="2505"/>
                  </a:lnTo>
                  <a:lnTo>
                    <a:pt x="826" y="2506"/>
                  </a:lnTo>
                  <a:lnTo>
                    <a:pt x="826" y="2507"/>
                  </a:lnTo>
                  <a:lnTo>
                    <a:pt x="826" y="2508"/>
                  </a:lnTo>
                  <a:lnTo>
                    <a:pt x="827" y="2509"/>
                  </a:lnTo>
                  <a:lnTo>
                    <a:pt x="828" y="2508"/>
                  </a:lnTo>
                  <a:lnTo>
                    <a:pt x="828" y="2510"/>
                  </a:lnTo>
                  <a:lnTo>
                    <a:pt x="827" y="2510"/>
                  </a:lnTo>
                  <a:lnTo>
                    <a:pt x="826" y="2511"/>
                  </a:lnTo>
                  <a:lnTo>
                    <a:pt x="827" y="2511"/>
                  </a:lnTo>
                  <a:lnTo>
                    <a:pt x="827" y="2512"/>
                  </a:lnTo>
                  <a:lnTo>
                    <a:pt x="826" y="2515"/>
                  </a:lnTo>
                  <a:lnTo>
                    <a:pt x="826" y="2516"/>
                  </a:lnTo>
                  <a:lnTo>
                    <a:pt x="826" y="2517"/>
                  </a:lnTo>
                  <a:lnTo>
                    <a:pt x="825" y="2519"/>
                  </a:lnTo>
                  <a:lnTo>
                    <a:pt x="826" y="2520"/>
                  </a:lnTo>
                  <a:lnTo>
                    <a:pt x="828" y="2520"/>
                  </a:lnTo>
                  <a:lnTo>
                    <a:pt x="828" y="2522"/>
                  </a:lnTo>
                  <a:lnTo>
                    <a:pt x="828" y="2523"/>
                  </a:lnTo>
                  <a:lnTo>
                    <a:pt x="826" y="2523"/>
                  </a:lnTo>
                  <a:lnTo>
                    <a:pt x="826" y="2524"/>
                  </a:lnTo>
                  <a:lnTo>
                    <a:pt x="824" y="2524"/>
                  </a:lnTo>
                  <a:lnTo>
                    <a:pt x="823" y="2523"/>
                  </a:lnTo>
                  <a:lnTo>
                    <a:pt x="820" y="2525"/>
                  </a:lnTo>
                  <a:lnTo>
                    <a:pt x="819" y="2525"/>
                  </a:lnTo>
                  <a:lnTo>
                    <a:pt x="818" y="2526"/>
                  </a:lnTo>
                  <a:lnTo>
                    <a:pt x="817" y="2526"/>
                  </a:lnTo>
                  <a:lnTo>
                    <a:pt x="815" y="2526"/>
                  </a:lnTo>
                  <a:lnTo>
                    <a:pt x="814" y="2527"/>
                  </a:lnTo>
                  <a:lnTo>
                    <a:pt x="812" y="2528"/>
                  </a:lnTo>
                  <a:lnTo>
                    <a:pt x="811" y="2532"/>
                  </a:lnTo>
                  <a:lnTo>
                    <a:pt x="810" y="2533"/>
                  </a:lnTo>
                  <a:lnTo>
                    <a:pt x="809" y="2534"/>
                  </a:lnTo>
                  <a:lnTo>
                    <a:pt x="809" y="2535"/>
                  </a:lnTo>
                  <a:lnTo>
                    <a:pt x="808" y="2534"/>
                  </a:lnTo>
                  <a:lnTo>
                    <a:pt x="807" y="2534"/>
                  </a:lnTo>
                  <a:lnTo>
                    <a:pt x="806" y="2536"/>
                  </a:lnTo>
                  <a:lnTo>
                    <a:pt x="802" y="2537"/>
                  </a:lnTo>
                  <a:lnTo>
                    <a:pt x="802" y="2539"/>
                  </a:lnTo>
                  <a:lnTo>
                    <a:pt x="802" y="2540"/>
                  </a:lnTo>
                  <a:lnTo>
                    <a:pt x="801" y="2541"/>
                  </a:lnTo>
                  <a:lnTo>
                    <a:pt x="800" y="2541"/>
                  </a:lnTo>
                  <a:lnTo>
                    <a:pt x="799" y="2541"/>
                  </a:lnTo>
                  <a:lnTo>
                    <a:pt x="799" y="2540"/>
                  </a:lnTo>
                  <a:lnTo>
                    <a:pt x="798" y="2540"/>
                  </a:lnTo>
                  <a:lnTo>
                    <a:pt x="797" y="2540"/>
                  </a:lnTo>
                  <a:lnTo>
                    <a:pt x="797" y="2541"/>
                  </a:lnTo>
                  <a:lnTo>
                    <a:pt x="795" y="2542"/>
                  </a:lnTo>
                  <a:lnTo>
                    <a:pt x="794" y="2542"/>
                  </a:lnTo>
                  <a:lnTo>
                    <a:pt x="793" y="2543"/>
                  </a:lnTo>
                  <a:lnTo>
                    <a:pt x="792" y="2543"/>
                  </a:lnTo>
                  <a:lnTo>
                    <a:pt x="790" y="2543"/>
                  </a:lnTo>
                  <a:lnTo>
                    <a:pt x="788" y="2543"/>
                  </a:lnTo>
                  <a:lnTo>
                    <a:pt x="786" y="2547"/>
                  </a:lnTo>
                  <a:lnTo>
                    <a:pt x="785" y="2549"/>
                  </a:lnTo>
                  <a:lnTo>
                    <a:pt x="784" y="2549"/>
                  </a:lnTo>
                  <a:lnTo>
                    <a:pt x="782" y="2551"/>
                  </a:lnTo>
                  <a:lnTo>
                    <a:pt x="781" y="2553"/>
                  </a:lnTo>
                  <a:lnTo>
                    <a:pt x="780" y="2555"/>
                  </a:lnTo>
                  <a:lnTo>
                    <a:pt x="778" y="2557"/>
                  </a:lnTo>
                  <a:lnTo>
                    <a:pt x="777" y="2557"/>
                  </a:lnTo>
                  <a:lnTo>
                    <a:pt x="776" y="2559"/>
                  </a:lnTo>
                  <a:lnTo>
                    <a:pt x="775" y="2560"/>
                  </a:lnTo>
                  <a:lnTo>
                    <a:pt x="774" y="2561"/>
                  </a:lnTo>
                  <a:lnTo>
                    <a:pt x="773" y="2561"/>
                  </a:lnTo>
                  <a:lnTo>
                    <a:pt x="772" y="2564"/>
                  </a:lnTo>
                  <a:lnTo>
                    <a:pt x="771" y="2562"/>
                  </a:lnTo>
                  <a:lnTo>
                    <a:pt x="768" y="2565"/>
                  </a:lnTo>
                  <a:lnTo>
                    <a:pt x="767" y="2565"/>
                  </a:lnTo>
                  <a:lnTo>
                    <a:pt x="766" y="2564"/>
                  </a:lnTo>
                  <a:lnTo>
                    <a:pt x="765" y="2562"/>
                  </a:lnTo>
                  <a:lnTo>
                    <a:pt x="764" y="2561"/>
                  </a:lnTo>
                  <a:lnTo>
                    <a:pt x="764" y="2560"/>
                  </a:lnTo>
                  <a:lnTo>
                    <a:pt x="764" y="2559"/>
                  </a:lnTo>
                  <a:lnTo>
                    <a:pt x="763" y="2559"/>
                  </a:lnTo>
                  <a:lnTo>
                    <a:pt x="763" y="2558"/>
                  </a:lnTo>
                  <a:lnTo>
                    <a:pt x="764" y="2557"/>
                  </a:lnTo>
                  <a:lnTo>
                    <a:pt x="763" y="2556"/>
                  </a:lnTo>
                  <a:lnTo>
                    <a:pt x="764" y="2555"/>
                  </a:lnTo>
                  <a:lnTo>
                    <a:pt x="764" y="2553"/>
                  </a:lnTo>
                  <a:lnTo>
                    <a:pt x="763" y="2553"/>
                  </a:lnTo>
                  <a:lnTo>
                    <a:pt x="762" y="2553"/>
                  </a:lnTo>
                  <a:lnTo>
                    <a:pt x="762" y="2555"/>
                  </a:lnTo>
                  <a:lnTo>
                    <a:pt x="760" y="2553"/>
                  </a:lnTo>
                  <a:lnTo>
                    <a:pt x="762" y="2552"/>
                  </a:lnTo>
                  <a:lnTo>
                    <a:pt x="762" y="2551"/>
                  </a:lnTo>
                  <a:lnTo>
                    <a:pt x="760" y="2550"/>
                  </a:lnTo>
                  <a:lnTo>
                    <a:pt x="759" y="2548"/>
                  </a:lnTo>
                  <a:lnTo>
                    <a:pt x="758" y="2548"/>
                  </a:lnTo>
                  <a:lnTo>
                    <a:pt x="758" y="2547"/>
                  </a:lnTo>
                  <a:lnTo>
                    <a:pt x="757" y="2547"/>
                  </a:lnTo>
                  <a:lnTo>
                    <a:pt x="757" y="2545"/>
                  </a:lnTo>
                  <a:lnTo>
                    <a:pt x="757" y="2544"/>
                  </a:lnTo>
                  <a:lnTo>
                    <a:pt x="756" y="2543"/>
                  </a:lnTo>
                  <a:lnTo>
                    <a:pt x="756" y="2542"/>
                  </a:lnTo>
                  <a:lnTo>
                    <a:pt x="755" y="2542"/>
                  </a:lnTo>
                  <a:lnTo>
                    <a:pt x="752" y="2543"/>
                  </a:lnTo>
                  <a:lnTo>
                    <a:pt x="752" y="2541"/>
                  </a:lnTo>
                  <a:lnTo>
                    <a:pt x="752" y="2540"/>
                  </a:lnTo>
                  <a:lnTo>
                    <a:pt x="751" y="2539"/>
                  </a:lnTo>
                  <a:lnTo>
                    <a:pt x="750" y="2540"/>
                  </a:lnTo>
                  <a:lnTo>
                    <a:pt x="750" y="2541"/>
                  </a:lnTo>
                  <a:lnTo>
                    <a:pt x="750" y="2544"/>
                  </a:lnTo>
                  <a:lnTo>
                    <a:pt x="751" y="2545"/>
                  </a:lnTo>
                  <a:lnTo>
                    <a:pt x="752" y="2548"/>
                  </a:lnTo>
                  <a:lnTo>
                    <a:pt x="751" y="2549"/>
                  </a:lnTo>
                  <a:lnTo>
                    <a:pt x="752" y="2550"/>
                  </a:lnTo>
                  <a:lnTo>
                    <a:pt x="751" y="2550"/>
                  </a:lnTo>
                  <a:lnTo>
                    <a:pt x="751" y="2551"/>
                  </a:lnTo>
                  <a:lnTo>
                    <a:pt x="749" y="2552"/>
                  </a:lnTo>
                  <a:lnTo>
                    <a:pt x="748" y="2555"/>
                  </a:lnTo>
                  <a:lnTo>
                    <a:pt x="747" y="2555"/>
                  </a:lnTo>
                  <a:lnTo>
                    <a:pt x="746" y="2557"/>
                  </a:lnTo>
                  <a:lnTo>
                    <a:pt x="745" y="2558"/>
                  </a:lnTo>
                  <a:lnTo>
                    <a:pt x="743" y="2559"/>
                  </a:lnTo>
                  <a:lnTo>
                    <a:pt x="740" y="2559"/>
                  </a:lnTo>
                  <a:lnTo>
                    <a:pt x="740" y="2558"/>
                  </a:lnTo>
                  <a:lnTo>
                    <a:pt x="739" y="2558"/>
                  </a:lnTo>
                  <a:lnTo>
                    <a:pt x="738" y="2557"/>
                  </a:lnTo>
                  <a:lnTo>
                    <a:pt x="739" y="2556"/>
                  </a:lnTo>
                  <a:lnTo>
                    <a:pt x="738" y="2556"/>
                  </a:lnTo>
                  <a:lnTo>
                    <a:pt x="738" y="2558"/>
                  </a:lnTo>
                  <a:lnTo>
                    <a:pt x="738" y="2559"/>
                  </a:lnTo>
                  <a:lnTo>
                    <a:pt x="737" y="2559"/>
                  </a:lnTo>
                  <a:lnTo>
                    <a:pt x="736" y="2558"/>
                  </a:lnTo>
                  <a:lnTo>
                    <a:pt x="736" y="2557"/>
                  </a:lnTo>
                  <a:lnTo>
                    <a:pt x="734" y="2557"/>
                  </a:lnTo>
                  <a:lnTo>
                    <a:pt x="734" y="2558"/>
                  </a:lnTo>
                  <a:lnTo>
                    <a:pt x="734" y="2560"/>
                  </a:lnTo>
                  <a:lnTo>
                    <a:pt x="732" y="2561"/>
                  </a:lnTo>
                  <a:lnTo>
                    <a:pt x="732" y="2562"/>
                  </a:lnTo>
                  <a:lnTo>
                    <a:pt x="732" y="2565"/>
                  </a:lnTo>
                  <a:lnTo>
                    <a:pt x="732" y="2567"/>
                  </a:lnTo>
                  <a:lnTo>
                    <a:pt x="733" y="2568"/>
                  </a:lnTo>
                  <a:lnTo>
                    <a:pt x="732" y="2570"/>
                  </a:lnTo>
                  <a:lnTo>
                    <a:pt x="729" y="2574"/>
                  </a:lnTo>
                  <a:lnTo>
                    <a:pt x="728" y="2576"/>
                  </a:lnTo>
                  <a:lnTo>
                    <a:pt x="726" y="2576"/>
                  </a:lnTo>
                  <a:lnTo>
                    <a:pt x="726" y="2575"/>
                  </a:lnTo>
                  <a:lnTo>
                    <a:pt x="728" y="2570"/>
                  </a:lnTo>
                  <a:lnTo>
                    <a:pt x="726" y="2570"/>
                  </a:lnTo>
                  <a:lnTo>
                    <a:pt x="724" y="2572"/>
                  </a:lnTo>
                  <a:lnTo>
                    <a:pt x="723" y="2574"/>
                  </a:lnTo>
                  <a:lnTo>
                    <a:pt x="723" y="2577"/>
                  </a:lnTo>
                  <a:lnTo>
                    <a:pt x="721" y="2579"/>
                  </a:lnTo>
                  <a:lnTo>
                    <a:pt x="721" y="2582"/>
                  </a:lnTo>
                  <a:lnTo>
                    <a:pt x="720" y="2584"/>
                  </a:lnTo>
                  <a:lnTo>
                    <a:pt x="719" y="2585"/>
                  </a:lnTo>
                  <a:lnTo>
                    <a:pt x="716" y="2587"/>
                  </a:lnTo>
                  <a:lnTo>
                    <a:pt x="716" y="2589"/>
                  </a:lnTo>
                  <a:lnTo>
                    <a:pt x="715" y="2589"/>
                  </a:lnTo>
                  <a:lnTo>
                    <a:pt x="713" y="2590"/>
                  </a:lnTo>
                  <a:lnTo>
                    <a:pt x="712" y="2590"/>
                  </a:lnTo>
                  <a:lnTo>
                    <a:pt x="711" y="2591"/>
                  </a:lnTo>
                  <a:lnTo>
                    <a:pt x="708" y="2592"/>
                  </a:lnTo>
                  <a:lnTo>
                    <a:pt x="708" y="2593"/>
                  </a:lnTo>
                  <a:lnTo>
                    <a:pt x="708" y="2594"/>
                  </a:lnTo>
                  <a:lnTo>
                    <a:pt x="709" y="2594"/>
                  </a:lnTo>
                  <a:lnTo>
                    <a:pt x="711" y="2593"/>
                  </a:lnTo>
                  <a:lnTo>
                    <a:pt x="711" y="2594"/>
                  </a:lnTo>
                  <a:lnTo>
                    <a:pt x="709" y="2597"/>
                  </a:lnTo>
                  <a:lnTo>
                    <a:pt x="708" y="2598"/>
                  </a:lnTo>
                  <a:lnTo>
                    <a:pt x="706" y="2599"/>
                  </a:lnTo>
                  <a:lnTo>
                    <a:pt x="707" y="2601"/>
                  </a:lnTo>
                  <a:lnTo>
                    <a:pt x="706" y="2602"/>
                  </a:lnTo>
                  <a:lnTo>
                    <a:pt x="707" y="2603"/>
                  </a:lnTo>
                  <a:lnTo>
                    <a:pt x="707" y="2604"/>
                  </a:lnTo>
                  <a:lnTo>
                    <a:pt x="707" y="2606"/>
                  </a:lnTo>
                  <a:lnTo>
                    <a:pt x="707" y="2607"/>
                  </a:lnTo>
                  <a:lnTo>
                    <a:pt x="706" y="2609"/>
                  </a:lnTo>
                  <a:lnTo>
                    <a:pt x="705" y="2611"/>
                  </a:lnTo>
                  <a:lnTo>
                    <a:pt x="705" y="2614"/>
                  </a:lnTo>
                  <a:lnTo>
                    <a:pt x="705" y="2615"/>
                  </a:lnTo>
                  <a:lnTo>
                    <a:pt x="704" y="2616"/>
                  </a:lnTo>
                  <a:lnTo>
                    <a:pt x="704" y="2617"/>
                  </a:lnTo>
                  <a:lnTo>
                    <a:pt x="703" y="2619"/>
                  </a:lnTo>
                  <a:lnTo>
                    <a:pt x="702" y="2623"/>
                  </a:lnTo>
                  <a:lnTo>
                    <a:pt x="698" y="2624"/>
                  </a:lnTo>
                  <a:lnTo>
                    <a:pt x="697" y="2624"/>
                  </a:lnTo>
                  <a:lnTo>
                    <a:pt x="696" y="2625"/>
                  </a:lnTo>
                  <a:lnTo>
                    <a:pt x="696" y="2626"/>
                  </a:lnTo>
                  <a:lnTo>
                    <a:pt x="698" y="2627"/>
                  </a:lnTo>
                  <a:lnTo>
                    <a:pt x="698" y="2628"/>
                  </a:lnTo>
                  <a:lnTo>
                    <a:pt x="698" y="2629"/>
                  </a:lnTo>
                  <a:lnTo>
                    <a:pt x="698" y="2631"/>
                  </a:lnTo>
                  <a:lnTo>
                    <a:pt x="697" y="2633"/>
                  </a:lnTo>
                  <a:lnTo>
                    <a:pt x="696" y="2633"/>
                  </a:lnTo>
                  <a:lnTo>
                    <a:pt x="695" y="2634"/>
                  </a:lnTo>
                  <a:lnTo>
                    <a:pt x="695" y="2636"/>
                  </a:lnTo>
                  <a:lnTo>
                    <a:pt x="690" y="2641"/>
                  </a:lnTo>
                  <a:lnTo>
                    <a:pt x="689" y="2643"/>
                  </a:lnTo>
                  <a:lnTo>
                    <a:pt x="688" y="2644"/>
                  </a:lnTo>
                  <a:lnTo>
                    <a:pt x="687" y="2645"/>
                  </a:lnTo>
                  <a:lnTo>
                    <a:pt x="687" y="2647"/>
                  </a:lnTo>
                  <a:lnTo>
                    <a:pt x="686" y="2647"/>
                  </a:lnTo>
                  <a:lnTo>
                    <a:pt x="686" y="2649"/>
                  </a:lnTo>
                  <a:lnTo>
                    <a:pt x="686" y="2650"/>
                  </a:lnTo>
                  <a:lnTo>
                    <a:pt x="685" y="2651"/>
                  </a:lnTo>
                  <a:lnTo>
                    <a:pt x="683" y="2652"/>
                  </a:lnTo>
                  <a:lnTo>
                    <a:pt x="682" y="2652"/>
                  </a:lnTo>
                  <a:lnTo>
                    <a:pt x="680" y="2653"/>
                  </a:lnTo>
                  <a:lnTo>
                    <a:pt x="678" y="2652"/>
                  </a:lnTo>
                  <a:lnTo>
                    <a:pt x="677" y="2653"/>
                  </a:lnTo>
                  <a:lnTo>
                    <a:pt x="676" y="2652"/>
                  </a:lnTo>
                  <a:lnTo>
                    <a:pt x="674" y="2650"/>
                  </a:lnTo>
                  <a:lnTo>
                    <a:pt x="676" y="2647"/>
                  </a:lnTo>
                  <a:lnTo>
                    <a:pt x="674" y="2645"/>
                  </a:lnTo>
                  <a:lnTo>
                    <a:pt x="673" y="2645"/>
                  </a:lnTo>
                  <a:lnTo>
                    <a:pt x="670" y="2644"/>
                  </a:lnTo>
                  <a:lnTo>
                    <a:pt x="668" y="2644"/>
                  </a:lnTo>
                  <a:lnTo>
                    <a:pt x="666" y="2643"/>
                  </a:lnTo>
                  <a:lnTo>
                    <a:pt x="665" y="2642"/>
                  </a:lnTo>
                  <a:lnTo>
                    <a:pt x="665" y="2641"/>
                  </a:lnTo>
                  <a:lnTo>
                    <a:pt x="664" y="2640"/>
                  </a:lnTo>
                  <a:lnTo>
                    <a:pt x="663" y="2639"/>
                  </a:lnTo>
                  <a:lnTo>
                    <a:pt x="663" y="2641"/>
                  </a:lnTo>
                  <a:lnTo>
                    <a:pt x="664" y="2641"/>
                  </a:lnTo>
                  <a:lnTo>
                    <a:pt x="664" y="2642"/>
                  </a:lnTo>
                  <a:lnTo>
                    <a:pt x="664" y="2643"/>
                  </a:lnTo>
                  <a:lnTo>
                    <a:pt x="663" y="2645"/>
                  </a:lnTo>
                  <a:lnTo>
                    <a:pt x="663" y="2647"/>
                  </a:lnTo>
                  <a:lnTo>
                    <a:pt x="664" y="2648"/>
                  </a:lnTo>
                  <a:lnTo>
                    <a:pt x="665" y="2649"/>
                  </a:lnTo>
                  <a:lnTo>
                    <a:pt x="664" y="2650"/>
                  </a:lnTo>
                  <a:lnTo>
                    <a:pt x="664" y="2652"/>
                  </a:lnTo>
                  <a:lnTo>
                    <a:pt x="664" y="2654"/>
                  </a:lnTo>
                  <a:lnTo>
                    <a:pt x="664" y="2656"/>
                  </a:lnTo>
                  <a:lnTo>
                    <a:pt x="663" y="2656"/>
                  </a:lnTo>
                  <a:lnTo>
                    <a:pt x="662" y="2656"/>
                  </a:lnTo>
                  <a:lnTo>
                    <a:pt x="662" y="2657"/>
                  </a:lnTo>
                  <a:lnTo>
                    <a:pt x="662" y="2659"/>
                  </a:lnTo>
                  <a:lnTo>
                    <a:pt x="662" y="2660"/>
                  </a:lnTo>
                  <a:lnTo>
                    <a:pt x="663" y="2662"/>
                  </a:lnTo>
                  <a:lnTo>
                    <a:pt x="664" y="2662"/>
                  </a:lnTo>
                  <a:lnTo>
                    <a:pt x="666" y="2662"/>
                  </a:lnTo>
                  <a:lnTo>
                    <a:pt x="668" y="2664"/>
                  </a:lnTo>
                  <a:lnTo>
                    <a:pt x="669" y="2664"/>
                  </a:lnTo>
                  <a:lnTo>
                    <a:pt x="668" y="2665"/>
                  </a:lnTo>
                  <a:lnTo>
                    <a:pt x="669" y="2666"/>
                  </a:lnTo>
                  <a:lnTo>
                    <a:pt x="669" y="2668"/>
                  </a:lnTo>
                  <a:lnTo>
                    <a:pt x="669" y="2669"/>
                  </a:lnTo>
                  <a:lnTo>
                    <a:pt x="669" y="2671"/>
                  </a:lnTo>
                  <a:lnTo>
                    <a:pt x="668" y="2674"/>
                  </a:lnTo>
                  <a:lnTo>
                    <a:pt x="668" y="2676"/>
                  </a:lnTo>
                  <a:lnTo>
                    <a:pt x="668" y="2678"/>
                  </a:lnTo>
                  <a:lnTo>
                    <a:pt x="665" y="2681"/>
                  </a:lnTo>
                  <a:lnTo>
                    <a:pt x="665" y="2682"/>
                  </a:lnTo>
                  <a:lnTo>
                    <a:pt x="664" y="2683"/>
                  </a:lnTo>
                  <a:lnTo>
                    <a:pt x="664" y="2684"/>
                  </a:lnTo>
                  <a:lnTo>
                    <a:pt x="664" y="2687"/>
                  </a:lnTo>
                  <a:lnTo>
                    <a:pt x="664" y="2689"/>
                  </a:lnTo>
                  <a:lnTo>
                    <a:pt x="662" y="2691"/>
                  </a:lnTo>
                  <a:lnTo>
                    <a:pt x="662" y="2693"/>
                  </a:lnTo>
                  <a:lnTo>
                    <a:pt x="661" y="2694"/>
                  </a:lnTo>
                  <a:lnTo>
                    <a:pt x="661" y="2695"/>
                  </a:lnTo>
                  <a:lnTo>
                    <a:pt x="661" y="2696"/>
                  </a:lnTo>
                  <a:lnTo>
                    <a:pt x="659" y="2699"/>
                  </a:lnTo>
                  <a:lnTo>
                    <a:pt x="659" y="2701"/>
                  </a:lnTo>
                  <a:lnTo>
                    <a:pt x="659" y="2704"/>
                  </a:lnTo>
                  <a:lnTo>
                    <a:pt x="655" y="2707"/>
                  </a:lnTo>
                  <a:lnTo>
                    <a:pt x="654" y="2707"/>
                  </a:lnTo>
                  <a:lnTo>
                    <a:pt x="652" y="2708"/>
                  </a:lnTo>
                  <a:lnTo>
                    <a:pt x="651" y="2709"/>
                  </a:lnTo>
                  <a:lnTo>
                    <a:pt x="651" y="2711"/>
                  </a:lnTo>
                  <a:lnTo>
                    <a:pt x="650" y="2711"/>
                  </a:lnTo>
                  <a:lnTo>
                    <a:pt x="648" y="2711"/>
                  </a:lnTo>
                  <a:lnTo>
                    <a:pt x="648" y="2710"/>
                  </a:lnTo>
                  <a:lnTo>
                    <a:pt x="647" y="2710"/>
                  </a:lnTo>
                  <a:lnTo>
                    <a:pt x="646" y="2709"/>
                  </a:lnTo>
                  <a:lnTo>
                    <a:pt x="645" y="2709"/>
                  </a:lnTo>
                  <a:lnTo>
                    <a:pt x="644" y="2709"/>
                  </a:lnTo>
                  <a:lnTo>
                    <a:pt x="644" y="2710"/>
                  </a:lnTo>
                  <a:lnTo>
                    <a:pt x="644" y="2711"/>
                  </a:lnTo>
                  <a:lnTo>
                    <a:pt x="643" y="2712"/>
                  </a:lnTo>
                  <a:lnTo>
                    <a:pt x="642" y="2715"/>
                  </a:lnTo>
                  <a:lnTo>
                    <a:pt x="642" y="2716"/>
                  </a:lnTo>
                  <a:lnTo>
                    <a:pt x="643" y="2716"/>
                  </a:lnTo>
                  <a:lnTo>
                    <a:pt x="643" y="2717"/>
                  </a:lnTo>
                  <a:lnTo>
                    <a:pt x="644" y="2718"/>
                  </a:lnTo>
                  <a:lnTo>
                    <a:pt x="643" y="2719"/>
                  </a:lnTo>
                  <a:lnTo>
                    <a:pt x="643" y="2721"/>
                  </a:lnTo>
                  <a:lnTo>
                    <a:pt x="643" y="2724"/>
                  </a:lnTo>
                  <a:lnTo>
                    <a:pt x="643" y="2725"/>
                  </a:lnTo>
                  <a:lnTo>
                    <a:pt x="642" y="2725"/>
                  </a:lnTo>
                  <a:lnTo>
                    <a:pt x="640" y="2723"/>
                  </a:lnTo>
                  <a:lnTo>
                    <a:pt x="639" y="2720"/>
                  </a:lnTo>
                  <a:lnTo>
                    <a:pt x="638" y="2719"/>
                  </a:lnTo>
                  <a:lnTo>
                    <a:pt x="638" y="2718"/>
                  </a:lnTo>
                  <a:lnTo>
                    <a:pt x="637" y="2719"/>
                  </a:lnTo>
                  <a:lnTo>
                    <a:pt x="638" y="2720"/>
                  </a:lnTo>
                  <a:lnTo>
                    <a:pt x="638" y="2724"/>
                  </a:lnTo>
                  <a:lnTo>
                    <a:pt x="638" y="2726"/>
                  </a:lnTo>
                  <a:lnTo>
                    <a:pt x="638" y="2728"/>
                  </a:lnTo>
                  <a:lnTo>
                    <a:pt x="638" y="2729"/>
                  </a:lnTo>
                  <a:lnTo>
                    <a:pt x="639" y="2729"/>
                  </a:lnTo>
                  <a:lnTo>
                    <a:pt x="639" y="2731"/>
                  </a:lnTo>
                  <a:lnTo>
                    <a:pt x="638" y="2733"/>
                  </a:lnTo>
                  <a:lnTo>
                    <a:pt x="575" y="2733"/>
                  </a:lnTo>
                  <a:close/>
                  <a:moveTo>
                    <a:pt x="2642" y="1531"/>
                  </a:moveTo>
                  <a:lnTo>
                    <a:pt x="2642" y="1532"/>
                  </a:lnTo>
                  <a:lnTo>
                    <a:pt x="2640" y="1532"/>
                  </a:lnTo>
                  <a:lnTo>
                    <a:pt x="2639" y="1533"/>
                  </a:lnTo>
                  <a:lnTo>
                    <a:pt x="2639" y="1535"/>
                  </a:lnTo>
                  <a:lnTo>
                    <a:pt x="2639" y="1537"/>
                  </a:lnTo>
                  <a:lnTo>
                    <a:pt x="2638" y="1537"/>
                  </a:lnTo>
                  <a:lnTo>
                    <a:pt x="2637" y="1536"/>
                  </a:lnTo>
                  <a:lnTo>
                    <a:pt x="2636" y="1537"/>
                  </a:lnTo>
                  <a:lnTo>
                    <a:pt x="2634" y="1538"/>
                  </a:lnTo>
                  <a:lnTo>
                    <a:pt x="2634" y="1537"/>
                  </a:lnTo>
                  <a:lnTo>
                    <a:pt x="2633" y="1537"/>
                  </a:lnTo>
                  <a:lnTo>
                    <a:pt x="2631" y="1537"/>
                  </a:lnTo>
                  <a:lnTo>
                    <a:pt x="2630" y="1537"/>
                  </a:lnTo>
                  <a:lnTo>
                    <a:pt x="2630" y="1538"/>
                  </a:lnTo>
                  <a:lnTo>
                    <a:pt x="2630" y="1539"/>
                  </a:lnTo>
                  <a:lnTo>
                    <a:pt x="2629" y="1540"/>
                  </a:lnTo>
                  <a:lnTo>
                    <a:pt x="2628" y="1540"/>
                  </a:lnTo>
                  <a:lnTo>
                    <a:pt x="2627" y="1539"/>
                  </a:lnTo>
                  <a:lnTo>
                    <a:pt x="2627" y="1538"/>
                  </a:lnTo>
                  <a:lnTo>
                    <a:pt x="2628" y="1537"/>
                  </a:lnTo>
                  <a:lnTo>
                    <a:pt x="2628" y="1536"/>
                  </a:lnTo>
                  <a:lnTo>
                    <a:pt x="2627" y="1535"/>
                  </a:lnTo>
                  <a:lnTo>
                    <a:pt x="2626" y="1533"/>
                  </a:lnTo>
                  <a:lnTo>
                    <a:pt x="2626" y="1532"/>
                  </a:lnTo>
                  <a:lnTo>
                    <a:pt x="2625" y="1532"/>
                  </a:lnTo>
                  <a:lnTo>
                    <a:pt x="2624" y="1531"/>
                  </a:lnTo>
                  <a:lnTo>
                    <a:pt x="2624" y="1530"/>
                  </a:lnTo>
                  <a:lnTo>
                    <a:pt x="2624" y="1529"/>
                  </a:lnTo>
                  <a:lnTo>
                    <a:pt x="2622" y="1529"/>
                  </a:lnTo>
                  <a:lnTo>
                    <a:pt x="2622" y="1528"/>
                  </a:lnTo>
                  <a:lnTo>
                    <a:pt x="2621" y="1528"/>
                  </a:lnTo>
                  <a:lnTo>
                    <a:pt x="2622" y="1527"/>
                  </a:lnTo>
                  <a:lnTo>
                    <a:pt x="2624" y="1527"/>
                  </a:lnTo>
                  <a:lnTo>
                    <a:pt x="2624" y="1526"/>
                  </a:lnTo>
                  <a:lnTo>
                    <a:pt x="2624" y="1524"/>
                  </a:lnTo>
                  <a:lnTo>
                    <a:pt x="2622" y="1524"/>
                  </a:lnTo>
                  <a:lnTo>
                    <a:pt x="2622" y="1523"/>
                  </a:lnTo>
                  <a:lnTo>
                    <a:pt x="2621" y="1522"/>
                  </a:lnTo>
                  <a:lnTo>
                    <a:pt x="2619" y="1520"/>
                  </a:lnTo>
                  <a:lnTo>
                    <a:pt x="2619" y="1519"/>
                  </a:lnTo>
                  <a:lnTo>
                    <a:pt x="2619" y="1518"/>
                  </a:lnTo>
                  <a:lnTo>
                    <a:pt x="2618" y="1518"/>
                  </a:lnTo>
                  <a:lnTo>
                    <a:pt x="2617" y="1518"/>
                  </a:lnTo>
                  <a:lnTo>
                    <a:pt x="2616" y="1518"/>
                  </a:lnTo>
                  <a:lnTo>
                    <a:pt x="2614" y="1518"/>
                  </a:lnTo>
                  <a:lnTo>
                    <a:pt x="2613" y="1516"/>
                  </a:lnTo>
                  <a:lnTo>
                    <a:pt x="2612" y="1516"/>
                  </a:lnTo>
                  <a:lnTo>
                    <a:pt x="2611" y="1515"/>
                  </a:lnTo>
                  <a:lnTo>
                    <a:pt x="2610" y="1515"/>
                  </a:lnTo>
                  <a:lnTo>
                    <a:pt x="2609" y="1514"/>
                  </a:lnTo>
                  <a:lnTo>
                    <a:pt x="2609" y="1513"/>
                  </a:lnTo>
                  <a:lnTo>
                    <a:pt x="2608" y="1513"/>
                  </a:lnTo>
                  <a:lnTo>
                    <a:pt x="2607" y="1513"/>
                  </a:lnTo>
                  <a:lnTo>
                    <a:pt x="2605" y="1513"/>
                  </a:lnTo>
                  <a:lnTo>
                    <a:pt x="2604" y="1513"/>
                  </a:lnTo>
                  <a:lnTo>
                    <a:pt x="2603" y="1512"/>
                  </a:lnTo>
                  <a:lnTo>
                    <a:pt x="2602" y="1511"/>
                  </a:lnTo>
                  <a:lnTo>
                    <a:pt x="2601" y="1511"/>
                  </a:lnTo>
                  <a:lnTo>
                    <a:pt x="2601" y="1512"/>
                  </a:lnTo>
                  <a:lnTo>
                    <a:pt x="2600" y="1513"/>
                  </a:lnTo>
                  <a:lnTo>
                    <a:pt x="2599" y="1513"/>
                  </a:lnTo>
                  <a:lnTo>
                    <a:pt x="2597" y="1513"/>
                  </a:lnTo>
                  <a:lnTo>
                    <a:pt x="2597" y="1514"/>
                  </a:lnTo>
                  <a:lnTo>
                    <a:pt x="2596" y="1514"/>
                  </a:lnTo>
                  <a:lnTo>
                    <a:pt x="2596" y="1513"/>
                  </a:lnTo>
                  <a:lnTo>
                    <a:pt x="2595" y="1514"/>
                  </a:lnTo>
                  <a:lnTo>
                    <a:pt x="2594" y="1514"/>
                  </a:lnTo>
                  <a:lnTo>
                    <a:pt x="2595" y="1513"/>
                  </a:lnTo>
                  <a:lnTo>
                    <a:pt x="2594" y="1512"/>
                  </a:lnTo>
                  <a:lnTo>
                    <a:pt x="2593" y="1512"/>
                  </a:lnTo>
                  <a:lnTo>
                    <a:pt x="2592" y="1512"/>
                  </a:lnTo>
                  <a:lnTo>
                    <a:pt x="2592" y="1511"/>
                  </a:lnTo>
                  <a:lnTo>
                    <a:pt x="2591" y="1511"/>
                  </a:lnTo>
                  <a:lnTo>
                    <a:pt x="2590" y="1511"/>
                  </a:lnTo>
                  <a:lnTo>
                    <a:pt x="2587" y="1511"/>
                  </a:lnTo>
                  <a:lnTo>
                    <a:pt x="2586" y="1511"/>
                  </a:lnTo>
                  <a:lnTo>
                    <a:pt x="2586" y="1510"/>
                  </a:lnTo>
                  <a:lnTo>
                    <a:pt x="2584" y="1509"/>
                  </a:lnTo>
                  <a:lnTo>
                    <a:pt x="2583" y="1509"/>
                  </a:lnTo>
                  <a:lnTo>
                    <a:pt x="2583" y="1510"/>
                  </a:lnTo>
                  <a:lnTo>
                    <a:pt x="2583" y="1511"/>
                  </a:lnTo>
                  <a:lnTo>
                    <a:pt x="2582" y="1510"/>
                  </a:lnTo>
                  <a:lnTo>
                    <a:pt x="2581" y="1510"/>
                  </a:lnTo>
                  <a:lnTo>
                    <a:pt x="2579" y="1509"/>
                  </a:lnTo>
                  <a:lnTo>
                    <a:pt x="2578" y="1510"/>
                  </a:lnTo>
                  <a:lnTo>
                    <a:pt x="2576" y="1511"/>
                  </a:lnTo>
                  <a:lnTo>
                    <a:pt x="2575" y="1511"/>
                  </a:lnTo>
                  <a:lnTo>
                    <a:pt x="2573" y="1511"/>
                  </a:lnTo>
                  <a:lnTo>
                    <a:pt x="2573" y="1510"/>
                  </a:lnTo>
                  <a:lnTo>
                    <a:pt x="2571" y="1510"/>
                  </a:lnTo>
                  <a:lnTo>
                    <a:pt x="2569" y="1511"/>
                  </a:lnTo>
                  <a:lnTo>
                    <a:pt x="2568" y="1511"/>
                  </a:lnTo>
                  <a:lnTo>
                    <a:pt x="2567" y="1511"/>
                  </a:lnTo>
                  <a:lnTo>
                    <a:pt x="2566" y="1511"/>
                  </a:lnTo>
                  <a:lnTo>
                    <a:pt x="2565" y="1510"/>
                  </a:lnTo>
                  <a:lnTo>
                    <a:pt x="2564" y="1510"/>
                  </a:lnTo>
                  <a:lnTo>
                    <a:pt x="2562" y="1510"/>
                  </a:lnTo>
                  <a:lnTo>
                    <a:pt x="2561" y="1510"/>
                  </a:lnTo>
                  <a:lnTo>
                    <a:pt x="2561" y="1509"/>
                  </a:lnTo>
                  <a:lnTo>
                    <a:pt x="2561" y="1507"/>
                  </a:lnTo>
                  <a:lnTo>
                    <a:pt x="2561" y="1506"/>
                  </a:lnTo>
                  <a:lnTo>
                    <a:pt x="2561" y="1505"/>
                  </a:lnTo>
                  <a:lnTo>
                    <a:pt x="2556" y="1505"/>
                  </a:lnTo>
                  <a:lnTo>
                    <a:pt x="2555" y="1505"/>
                  </a:lnTo>
                  <a:lnTo>
                    <a:pt x="2553" y="1505"/>
                  </a:lnTo>
                  <a:lnTo>
                    <a:pt x="2552" y="1505"/>
                  </a:lnTo>
                  <a:lnTo>
                    <a:pt x="2551" y="1505"/>
                  </a:lnTo>
                  <a:lnTo>
                    <a:pt x="2549" y="1505"/>
                  </a:lnTo>
                  <a:lnTo>
                    <a:pt x="2549" y="1506"/>
                  </a:lnTo>
                  <a:lnTo>
                    <a:pt x="2549" y="1505"/>
                  </a:lnTo>
                  <a:lnTo>
                    <a:pt x="2548" y="1505"/>
                  </a:lnTo>
                  <a:lnTo>
                    <a:pt x="2547" y="1505"/>
                  </a:lnTo>
                  <a:lnTo>
                    <a:pt x="2547" y="1504"/>
                  </a:lnTo>
                  <a:lnTo>
                    <a:pt x="2545" y="1503"/>
                  </a:lnTo>
                  <a:lnTo>
                    <a:pt x="2544" y="1503"/>
                  </a:lnTo>
                  <a:lnTo>
                    <a:pt x="2543" y="1503"/>
                  </a:lnTo>
                  <a:lnTo>
                    <a:pt x="2543" y="1504"/>
                  </a:lnTo>
                  <a:lnTo>
                    <a:pt x="2542" y="1504"/>
                  </a:lnTo>
                  <a:lnTo>
                    <a:pt x="2541" y="1504"/>
                  </a:lnTo>
                  <a:lnTo>
                    <a:pt x="2541" y="1505"/>
                  </a:lnTo>
                  <a:lnTo>
                    <a:pt x="2540" y="1505"/>
                  </a:lnTo>
                  <a:lnTo>
                    <a:pt x="2539" y="1505"/>
                  </a:lnTo>
                  <a:lnTo>
                    <a:pt x="2539" y="1504"/>
                  </a:lnTo>
                  <a:lnTo>
                    <a:pt x="2538" y="1504"/>
                  </a:lnTo>
                  <a:lnTo>
                    <a:pt x="2539" y="1504"/>
                  </a:lnTo>
                  <a:lnTo>
                    <a:pt x="2540" y="1504"/>
                  </a:lnTo>
                  <a:lnTo>
                    <a:pt x="2540" y="1503"/>
                  </a:lnTo>
                  <a:lnTo>
                    <a:pt x="2539" y="1503"/>
                  </a:lnTo>
                  <a:lnTo>
                    <a:pt x="2538" y="1502"/>
                  </a:lnTo>
                  <a:lnTo>
                    <a:pt x="2538" y="1501"/>
                  </a:lnTo>
                  <a:lnTo>
                    <a:pt x="2536" y="1499"/>
                  </a:lnTo>
                  <a:lnTo>
                    <a:pt x="2535" y="1499"/>
                  </a:lnTo>
                  <a:lnTo>
                    <a:pt x="2534" y="1499"/>
                  </a:lnTo>
                  <a:lnTo>
                    <a:pt x="2533" y="1501"/>
                  </a:lnTo>
                  <a:lnTo>
                    <a:pt x="2533" y="1502"/>
                  </a:lnTo>
                  <a:lnTo>
                    <a:pt x="2532" y="1502"/>
                  </a:lnTo>
                  <a:lnTo>
                    <a:pt x="2530" y="1502"/>
                  </a:lnTo>
                  <a:lnTo>
                    <a:pt x="2528" y="1502"/>
                  </a:lnTo>
                  <a:lnTo>
                    <a:pt x="2528" y="1501"/>
                  </a:lnTo>
                  <a:lnTo>
                    <a:pt x="2527" y="1501"/>
                  </a:lnTo>
                  <a:lnTo>
                    <a:pt x="2526" y="1499"/>
                  </a:lnTo>
                  <a:lnTo>
                    <a:pt x="2525" y="1499"/>
                  </a:lnTo>
                  <a:lnTo>
                    <a:pt x="2526" y="1498"/>
                  </a:lnTo>
                  <a:lnTo>
                    <a:pt x="2525" y="1497"/>
                  </a:lnTo>
                  <a:lnTo>
                    <a:pt x="2524" y="1497"/>
                  </a:lnTo>
                  <a:lnTo>
                    <a:pt x="2523" y="1497"/>
                  </a:lnTo>
                  <a:lnTo>
                    <a:pt x="2522" y="1496"/>
                  </a:lnTo>
                  <a:lnTo>
                    <a:pt x="2519" y="1495"/>
                  </a:lnTo>
                  <a:lnTo>
                    <a:pt x="2519" y="1494"/>
                  </a:lnTo>
                  <a:lnTo>
                    <a:pt x="2519" y="1493"/>
                  </a:lnTo>
                  <a:lnTo>
                    <a:pt x="2519" y="1491"/>
                  </a:lnTo>
                  <a:lnTo>
                    <a:pt x="2518" y="1491"/>
                  </a:lnTo>
                  <a:lnTo>
                    <a:pt x="2517" y="1491"/>
                  </a:lnTo>
                  <a:lnTo>
                    <a:pt x="2516" y="1491"/>
                  </a:lnTo>
                  <a:lnTo>
                    <a:pt x="2516" y="1493"/>
                  </a:lnTo>
                  <a:lnTo>
                    <a:pt x="2516" y="1494"/>
                  </a:lnTo>
                  <a:lnTo>
                    <a:pt x="2515" y="1495"/>
                  </a:lnTo>
                  <a:lnTo>
                    <a:pt x="2514" y="1495"/>
                  </a:lnTo>
                  <a:lnTo>
                    <a:pt x="2513" y="1495"/>
                  </a:lnTo>
                  <a:lnTo>
                    <a:pt x="2513" y="1494"/>
                  </a:lnTo>
                  <a:lnTo>
                    <a:pt x="2512" y="1494"/>
                  </a:lnTo>
                  <a:lnTo>
                    <a:pt x="2512" y="1493"/>
                  </a:lnTo>
                  <a:lnTo>
                    <a:pt x="2512" y="1491"/>
                  </a:lnTo>
                  <a:lnTo>
                    <a:pt x="2512" y="1490"/>
                  </a:lnTo>
                  <a:lnTo>
                    <a:pt x="2513" y="1490"/>
                  </a:lnTo>
                  <a:lnTo>
                    <a:pt x="2513" y="1489"/>
                  </a:lnTo>
                  <a:lnTo>
                    <a:pt x="2514" y="1489"/>
                  </a:lnTo>
                  <a:lnTo>
                    <a:pt x="2515" y="1489"/>
                  </a:lnTo>
                  <a:lnTo>
                    <a:pt x="2516" y="1489"/>
                  </a:lnTo>
                  <a:lnTo>
                    <a:pt x="2517" y="1489"/>
                  </a:lnTo>
                  <a:lnTo>
                    <a:pt x="2518" y="1489"/>
                  </a:lnTo>
                  <a:lnTo>
                    <a:pt x="2519" y="1488"/>
                  </a:lnTo>
                  <a:lnTo>
                    <a:pt x="2521" y="1487"/>
                  </a:lnTo>
                  <a:lnTo>
                    <a:pt x="2522" y="1487"/>
                  </a:lnTo>
                  <a:lnTo>
                    <a:pt x="2524" y="1486"/>
                  </a:lnTo>
                  <a:lnTo>
                    <a:pt x="2525" y="1486"/>
                  </a:lnTo>
                  <a:lnTo>
                    <a:pt x="2526" y="1485"/>
                  </a:lnTo>
                  <a:lnTo>
                    <a:pt x="2527" y="1484"/>
                  </a:lnTo>
                  <a:lnTo>
                    <a:pt x="2527" y="1482"/>
                  </a:lnTo>
                  <a:lnTo>
                    <a:pt x="2528" y="1482"/>
                  </a:lnTo>
                  <a:lnTo>
                    <a:pt x="2530" y="1482"/>
                  </a:lnTo>
                  <a:lnTo>
                    <a:pt x="2531" y="1482"/>
                  </a:lnTo>
                  <a:lnTo>
                    <a:pt x="2531" y="1481"/>
                  </a:lnTo>
                  <a:lnTo>
                    <a:pt x="2531" y="1480"/>
                  </a:lnTo>
                  <a:lnTo>
                    <a:pt x="2531" y="1479"/>
                  </a:lnTo>
                  <a:lnTo>
                    <a:pt x="2531" y="1478"/>
                  </a:lnTo>
                  <a:lnTo>
                    <a:pt x="2531" y="1477"/>
                  </a:lnTo>
                  <a:lnTo>
                    <a:pt x="2532" y="1476"/>
                  </a:lnTo>
                  <a:lnTo>
                    <a:pt x="2533" y="1476"/>
                  </a:lnTo>
                  <a:lnTo>
                    <a:pt x="2534" y="1474"/>
                  </a:lnTo>
                  <a:lnTo>
                    <a:pt x="2535" y="1473"/>
                  </a:lnTo>
                  <a:lnTo>
                    <a:pt x="2539" y="1473"/>
                  </a:lnTo>
                  <a:lnTo>
                    <a:pt x="2541" y="1474"/>
                  </a:lnTo>
                  <a:lnTo>
                    <a:pt x="2544" y="1476"/>
                  </a:lnTo>
                  <a:lnTo>
                    <a:pt x="2547" y="1476"/>
                  </a:lnTo>
                  <a:lnTo>
                    <a:pt x="2550" y="1476"/>
                  </a:lnTo>
                  <a:lnTo>
                    <a:pt x="2551" y="1474"/>
                  </a:lnTo>
                  <a:lnTo>
                    <a:pt x="2553" y="1474"/>
                  </a:lnTo>
                  <a:lnTo>
                    <a:pt x="2555" y="1476"/>
                  </a:lnTo>
                  <a:lnTo>
                    <a:pt x="2556" y="1476"/>
                  </a:lnTo>
                  <a:lnTo>
                    <a:pt x="2559" y="1476"/>
                  </a:lnTo>
                  <a:lnTo>
                    <a:pt x="2561" y="1477"/>
                  </a:lnTo>
                  <a:lnTo>
                    <a:pt x="2565" y="1478"/>
                  </a:lnTo>
                  <a:lnTo>
                    <a:pt x="2566" y="1478"/>
                  </a:lnTo>
                  <a:lnTo>
                    <a:pt x="2567" y="1477"/>
                  </a:lnTo>
                  <a:lnTo>
                    <a:pt x="2567" y="1474"/>
                  </a:lnTo>
                  <a:lnTo>
                    <a:pt x="2567" y="1473"/>
                  </a:lnTo>
                  <a:lnTo>
                    <a:pt x="2568" y="1473"/>
                  </a:lnTo>
                  <a:lnTo>
                    <a:pt x="2568" y="1472"/>
                  </a:lnTo>
                  <a:lnTo>
                    <a:pt x="2569" y="1472"/>
                  </a:lnTo>
                  <a:lnTo>
                    <a:pt x="2569" y="1471"/>
                  </a:lnTo>
                  <a:lnTo>
                    <a:pt x="2569" y="1470"/>
                  </a:lnTo>
                  <a:lnTo>
                    <a:pt x="2568" y="1470"/>
                  </a:lnTo>
                  <a:lnTo>
                    <a:pt x="2567" y="1470"/>
                  </a:lnTo>
                  <a:lnTo>
                    <a:pt x="2565" y="1469"/>
                  </a:lnTo>
                  <a:lnTo>
                    <a:pt x="2565" y="1468"/>
                  </a:lnTo>
                  <a:lnTo>
                    <a:pt x="2564" y="1468"/>
                  </a:lnTo>
                  <a:lnTo>
                    <a:pt x="2564" y="1466"/>
                  </a:lnTo>
                  <a:lnTo>
                    <a:pt x="2564" y="1465"/>
                  </a:lnTo>
                  <a:lnTo>
                    <a:pt x="2564" y="1464"/>
                  </a:lnTo>
                  <a:lnTo>
                    <a:pt x="2564" y="1463"/>
                  </a:lnTo>
                  <a:lnTo>
                    <a:pt x="2566" y="1462"/>
                  </a:lnTo>
                  <a:lnTo>
                    <a:pt x="2566" y="1461"/>
                  </a:lnTo>
                  <a:lnTo>
                    <a:pt x="2565" y="1461"/>
                  </a:lnTo>
                  <a:lnTo>
                    <a:pt x="2564" y="1460"/>
                  </a:lnTo>
                  <a:lnTo>
                    <a:pt x="2562" y="1461"/>
                  </a:lnTo>
                  <a:lnTo>
                    <a:pt x="2561" y="1461"/>
                  </a:lnTo>
                  <a:lnTo>
                    <a:pt x="2560" y="1461"/>
                  </a:lnTo>
                  <a:lnTo>
                    <a:pt x="2559" y="1462"/>
                  </a:lnTo>
                  <a:lnTo>
                    <a:pt x="2559" y="1464"/>
                  </a:lnTo>
                  <a:lnTo>
                    <a:pt x="2559" y="1465"/>
                  </a:lnTo>
                  <a:lnTo>
                    <a:pt x="2557" y="1466"/>
                  </a:lnTo>
                  <a:lnTo>
                    <a:pt x="2556" y="1465"/>
                  </a:lnTo>
                  <a:lnTo>
                    <a:pt x="2555" y="1464"/>
                  </a:lnTo>
                  <a:lnTo>
                    <a:pt x="2555" y="1463"/>
                  </a:lnTo>
                  <a:lnTo>
                    <a:pt x="2553" y="1463"/>
                  </a:lnTo>
                  <a:lnTo>
                    <a:pt x="2552" y="1463"/>
                  </a:lnTo>
                  <a:lnTo>
                    <a:pt x="2552" y="1462"/>
                  </a:lnTo>
                  <a:lnTo>
                    <a:pt x="2553" y="1461"/>
                  </a:lnTo>
                  <a:lnTo>
                    <a:pt x="2555" y="1461"/>
                  </a:lnTo>
                  <a:lnTo>
                    <a:pt x="2555" y="1460"/>
                  </a:lnTo>
                  <a:lnTo>
                    <a:pt x="2556" y="1460"/>
                  </a:lnTo>
                  <a:lnTo>
                    <a:pt x="2556" y="1459"/>
                  </a:lnTo>
                  <a:lnTo>
                    <a:pt x="2557" y="1457"/>
                  </a:lnTo>
                  <a:lnTo>
                    <a:pt x="2558" y="1457"/>
                  </a:lnTo>
                  <a:lnTo>
                    <a:pt x="2559" y="1457"/>
                  </a:lnTo>
                  <a:lnTo>
                    <a:pt x="2560" y="1456"/>
                  </a:lnTo>
                  <a:lnTo>
                    <a:pt x="2560" y="1455"/>
                  </a:lnTo>
                  <a:lnTo>
                    <a:pt x="2559" y="1453"/>
                  </a:lnTo>
                  <a:lnTo>
                    <a:pt x="2559" y="1452"/>
                  </a:lnTo>
                  <a:lnTo>
                    <a:pt x="2559" y="1449"/>
                  </a:lnTo>
                  <a:lnTo>
                    <a:pt x="2559" y="1447"/>
                  </a:lnTo>
                  <a:lnTo>
                    <a:pt x="2560" y="1447"/>
                  </a:lnTo>
                  <a:lnTo>
                    <a:pt x="2561" y="1447"/>
                  </a:lnTo>
                  <a:lnTo>
                    <a:pt x="2562" y="1447"/>
                  </a:lnTo>
                  <a:lnTo>
                    <a:pt x="2564" y="1447"/>
                  </a:lnTo>
                  <a:lnTo>
                    <a:pt x="2565" y="1447"/>
                  </a:lnTo>
                  <a:lnTo>
                    <a:pt x="2566" y="1446"/>
                  </a:lnTo>
                  <a:lnTo>
                    <a:pt x="2567" y="1445"/>
                  </a:lnTo>
                  <a:lnTo>
                    <a:pt x="2568" y="1444"/>
                  </a:lnTo>
                  <a:lnTo>
                    <a:pt x="2569" y="1445"/>
                  </a:lnTo>
                  <a:lnTo>
                    <a:pt x="2570" y="1445"/>
                  </a:lnTo>
                  <a:lnTo>
                    <a:pt x="2571" y="1446"/>
                  </a:lnTo>
                  <a:lnTo>
                    <a:pt x="2571" y="1447"/>
                  </a:lnTo>
                  <a:lnTo>
                    <a:pt x="2573" y="1449"/>
                  </a:lnTo>
                  <a:lnTo>
                    <a:pt x="2574" y="1449"/>
                  </a:lnTo>
                  <a:lnTo>
                    <a:pt x="2576" y="1449"/>
                  </a:lnTo>
                  <a:lnTo>
                    <a:pt x="2577" y="1449"/>
                  </a:lnTo>
                  <a:lnTo>
                    <a:pt x="2577" y="1447"/>
                  </a:lnTo>
                  <a:lnTo>
                    <a:pt x="2578" y="1446"/>
                  </a:lnTo>
                  <a:lnTo>
                    <a:pt x="2579" y="1446"/>
                  </a:lnTo>
                  <a:lnTo>
                    <a:pt x="2581" y="1445"/>
                  </a:lnTo>
                  <a:lnTo>
                    <a:pt x="2581" y="1444"/>
                  </a:lnTo>
                  <a:lnTo>
                    <a:pt x="2579" y="1441"/>
                  </a:lnTo>
                  <a:lnTo>
                    <a:pt x="2579" y="1440"/>
                  </a:lnTo>
                  <a:lnTo>
                    <a:pt x="2579" y="1438"/>
                  </a:lnTo>
                  <a:lnTo>
                    <a:pt x="2582" y="1438"/>
                  </a:lnTo>
                  <a:lnTo>
                    <a:pt x="2583" y="1438"/>
                  </a:lnTo>
                  <a:lnTo>
                    <a:pt x="2585" y="1437"/>
                  </a:lnTo>
                  <a:lnTo>
                    <a:pt x="2586" y="1436"/>
                  </a:lnTo>
                  <a:lnTo>
                    <a:pt x="2587" y="1436"/>
                  </a:lnTo>
                  <a:lnTo>
                    <a:pt x="2587" y="1435"/>
                  </a:lnTo>
                  <a:lnTo>
                    <a:pt x="2588" y="1434"/>
                  </a:lnTo>
                  <a:lnTo>
                    <a:pt x="2590" y="1432"/>
                  </a:lnTo>
                  <a:lnTo>
                    <a:pt x="2590" y="1431"/>
                  </a:lnTo>
                  <a:lnTo>
                    <a:pt x="2591" y="1430"/>
                  </a:lnTo>
                  <a:lnTo>
                    <a:pt x="2592" y="1429"/>
                  </a:lnTo>
                  <a:lnTo>
                    <a:pt x="2593" y="1429"/>
                  </a:lnTo>
                  <a:lnTo>
                    <a:pt x="2594" y="1429"/>
                  </a:lnTo>
                  <a:lnTo>
                    <a:pt x="2596" y="1427"/>
                  </a:lnTo>
                  <a:lnTo>
                    <a:pt x="2597" y="1427"/>
                  </a:lnTo>
                  <a:lnTo>
                    <a:pt x="2599" y="1426"/>
                  </a:lnTo>
                  <a:lnTo>
                    <a:pt x="2600" y="1426"/>
                  </a:lnTo>
                  <a:lnTo>
                    <a:pt x="2601" y="1424"/>
                  </a:lnTo>
                  <a:lnTo>
                    <a:pt x="2602" y="1424"/>
                  </a:lnTo>
                  <a:lnTo>
                    <a:pt x="2603" y="1424"/>
                  </a:lnTo>
                  <a:lnTo>
                    <a:pt x="2604" y="1423"/>
                  </a:lnTo>
                  <a:lnTo>
                    <a:pt x="2604" y="1422"/>
                  </a:lnTo>
                  <a:lnTo>
                    <a:pt x="2607" y="1421"/>
                  </a:lnTo>
                  <a:lnTo>
                    <a:pt x="2608" y="1420"/>
                  </a:lnTo>
                  <a:lnTo>
                    <a:pt x="2609" y="1420"/>
                  </a:lnTo>
                  <a:lnTo>
                    <a:pt x="2610" y="1420"/>
                  </a:lnTo>
                  <a:lnTo>
                    <a:pt x="2612" y="1419"/>
                  </a:lnTo>
                  <a:lnTo>
                    <a:pt x="2613" y="1418"/>
                  </a:lnTo>
                  <a:lnTo>
                    <a:pt x="2614" y="1418"/>
                  </a:lnTo>
                  <a:lnTo>
                    <a:pt x="2617" y="1418"/>
                  </a:lnTo>
                  <a:lnTo>
                    <a:pt x="2619" y="1419"/>
                  </a:lnTo>
                  <a:lnTo>
                    <a:pt x="2621" y="1419"/>
                  </a:lnTo>
                  <a:lnTo>
                    <a:pt x="2622" y="1419"/>
                  </a:lnTo>
                  <a:lnTo>
                    <a:pt x="2625" y="1419"/>
                  </a:lnTo>
                  <a:lnTo>
                    <a:pt x="2629" y="1419"/>
                  </a:lnTo>
                  <a:lnTo>
                    <a:pt x="2630" y="1419"/>
                  </a:lnTo>
                  <a:lnTo>
                    <a:pt x="2631" y="1419"/>
                  </a:lnTo>
                  <a:lnTo>
                    <a:pt x="2633" y="1418"/>
                  </a:lnTo>
                  <a:lnTo>
                    <a:pt x="2634" y="1418"/>
                  </a:lnTo>
                  <a:lnTo>
                    <a:pt x="2636" y="1419"/>
                  </a:lnTo>
                  <a:lnTo>
                    <a:pt x="2637" y="1419"/>
                  </a:lnTo>
                  <a:lnTo>
                    <a:pt x="2636" y="1417"/>
                  </a:lnTo>
                  <a:lnTo>
                    <a:pt x="2637" y="1417"/>
                  </a:lnTo>
                  <a:lnTo>
                    <a:pt x="2637" y="1415"/>
                  </a:lnTo>
                  <a:lnTo>
                    <a:pt x="2639" y="1414"/>
                  </a:lnTo>
                  <a:lnTo>
                    <a:pt x="2639" y="1413"/>
                  </a:lnTo>
                  <a:lnTo>
                    <a:pt x="2639" y="1412"/>
                  </a:lnTo>
                  <a:lnTo>
                    <a:pt x="2638" y="1411"/>
                  </a:lnTo>
                  <a:lnTo>
                    <a:pt x="2637" y="1410"/>
                  </a:lnTo>
                  <a:lnTo>
                    <a:pt x="2636" y="1410"/>
                  </a:lnTo>
                  <a:lnTo>
                    <a:pt x="2636" y="1409"/>
                  </a:lnTo>
                  <a:lnTo>
                    <a:pt x="2633" y="1406"/>
                  </a:lnTo>
                  <a:lnTo>
                    <a:pt x="2631" y="1406"/>
                  </a:lnTo>
                  <a:lnTo>
                    <a:pt x="2628" y="1406"/>
                  </a:lnTo>
                  <a:lnTo>
                    <a:pt x="2628" y="1405"/>
                  </a:lnTo>
                  <a:lnTo>
                    <a:pt x="2628" y="1404"/>
                  </a:lnTo>
                  <a:lnTo>
                    <a:pt x="2629" y="1402"/>
                  </a:lnTo>
                  <a:lnTo>
                    <a:pt x="2630" y="1402"/>
                  </a:lnTo>
                  <a:lnTo>
                    <a:pt x="2630" y="1401"/>
                  </a:lnTo>
                  <a:lnTo>
                    <a:pt x="2629" y="1399"/>
                  </a:lnTo>
                  <a:lnTo>
                    <a:pt x="2630" y="1398"/>
                  </a:lnTo>
                  <a:lnTo>
                    <a:pt x="2630" y="1397"/>
                  </a:lnTo>
                  <a:lnTo>
                    <a:pt x="2629" y="1398"/>
                  </a:lnTo>
                  <a:lnTo>
                    <a:pt x="2629" y="1397"/>
                  </a:lnTo>
                  <a:lnTo>
                    <a:pt x="2627" y="1397"/>
                  </a:lnTo>
                  <a:lnTo>
                    <a:pt x="2626" y="1397"/>
                  </a:lnTo>
                  <a:lnTo>
                    <a:pt x="2625" y="1397"/>
                  </a:lnTo>
                  <a:lnTo>
                    <a:pt x="2624" y="1397"/>
                  </a:lnTo>
                  <a:lnTo>
                    <a:pt x="2624" y="1398"/>
                  </a:lnTo>
                  <a:lnTo>
                    <a:pt x="2622" y="1397"/>
                  </a:lnTo>
                  <a:lnTo>
                    <a:pt x="2622" y="1396"/>
                  </a:lnTo>
                  <a:lnTo>
                    <a:pt x="2622" y="1395"/>
                  </a:lnTo>
                  <a:lnTo>
                    <a:pt x="2622" y="1394"/>
                  </a:lnTo>
                  <a:lnTo>
                    <a:pt x="2622" y="1393"/>
                  </a:lnTo>
                  <a:lnTo>
                    <a:pt x="2621" y="1392"/>
                  </a:lnTo>
                  <a:lnTo>
                    <a:pt x="2621" y="1390"/>
                  </a:lnTo>
                  <a:lnTo>
                    <a:pt x="2621" y="1389"/>
                  </a:lnTo>
                  <a:lnTo>
                    <a:pt x="2621" y="1388"/>
                  </a:lnTo>
                  <a:lnTo>
                    <a:pt x="2622" y="1388"/>
                  </a:lnTo>
                  <a:lnTo>
                    <a:pt x="2621" y="1388"/>
                  </a:lnTo>
                  <a:lnTo>
                    <a:pt x="2621" y="1387"/>
                  </a:lnTo>
                  <a:lnTo>
                    <a:pt x="2620" y="1388"/>
                  </a:lnTo>
                  <a:lnTo>
                    <a:pt x="2619" y="1388"/>
                  </a:lnTo>
                  <a:lnTo>
                    <a:pt x="2618" y="1389"/>
                  </a:lnTo>
                  <a:lnTo>
                    <a:pt x="2618" y="1390"/>
                  </a:lnTo>
                  <a:lnTo>
                    <a:pt x="2617" y="1390"/>
                  </a:lnTo>
                  <a:lnTo>
                    <a:pt x="2616" y="1389"/>
                  </a:lnTo>
                  <a:lnTo>
                    <a:pt x="2617" y="1388"/>
                  </a:lnTo>
                  <a:lnTo>
                    <a:pt x="2618" y="1388"/>
                  </a:lnTo>
                  <a:lnTo>
                    <a:pt x="2619" y="1388"/>
                  </a:lnTo>
                  <a:lnTo>
                    <a:pt x="2619" y="1387"/>
                  </a:lnTo>
                  <a:lnTo>
                    <a:pt x="2619" y="1386"/>
                  </a:lnTo>
                  <a:lnTo>
                    <a:pt x="2618" y="1386"/>
                  </a:lnTo>
                  <a:lnTo>
                    <a:pt x="2618" y="1385"/>
                  </a:lnTo>
                  <a:lnTo>
                    <a:pt x="2617" y="1385"/>
                  </a:lnTo>
                  <a:lnTo>
                    <a:pt x="2617" y="1384"/>
                  </a:lnTo>
                  <a:lnTo>
                    <a:pt x="2616" y="1384"/>
                  </a:lnTo>
                  <a:lnTo>
                    <a:pt x="2614" y="1384"/>
                  </a:lnTo>
                  <a:lnTo>
                    <a:pt x="2616" y="1382"/>
                  </a:lnTo>
                  <a:lnTo>
                    <a:pt x="2616" y="1381"/>
                  </a:lnTo>
                  <a:lnTo>
                    <a:pt x="2617" y="1381"/>
                  </a:lnTo>
                  <a:lnTo>
                    <a:pt x="2616" y="1380"/>
                  </a:lnTo>
                  <a:lnTo>
                    <a:pt x="2616" y="1378"/>
                  </a:lnTo>
                  <a:lnTo>
                    <a:pt x="2617" y="1377"/>
                  </a:lnTo>
                  <a:lnTo>
                    <a:pt x="2618" y="1376"/>
                  </a:lnTo>
                  <a:lnTo>
                    <a:pt x="2619" y="1374"/>
                  </a:lnTo>
                  <a:lnTo>
                    <a:pt x="2620" y="1374"/>
                  </a:lnTo>
                  <a:lnTo>
                    <a:pt x="2621" y="1374"/>
                  </a:lnTo>
                  <a:lnTo>
                    <a:pt x="2622" y="1374"/>
                  </a:lnTo>
                  <a:lnTo>
                    <a:pt x="2624" y="1373"/>
                  </a:lnTo>
                  <a:lnTo>
                    <a:pt x="2624" y="1372"/>
                  </a:lnTo>
                  <a:lnTo>
                    <a:pt x="2626" y="1370"/>
                  </a:lnTo>
                  <a:lnTo>
                    <a:pt x="2626" y="1369"/>
                  </a:lnTo>
                  <a:lnTo>
                    <a:pt x="2627" y="1368"/>
                  </a:lnTo>
                  <a:lnTo>
                    <a:pt x="2629" y="1367"/>
                  </a:lnTo>
                  <a:lnTo>
                    <a:pt x="2630" y="1365"/>
                  </a:lnTo>
                  <a:lnTo>
                    <a:pt x="2631" y="1365"/>
                  </a:lnTo>
                  <a:lnTo>
                    <a:pt x="2631" y="1367"/>
                  </a:lnTo>
                  <a:lnTo>
                    <a:pt x="2633" y="1368"/>
                  </a:lnTo>
                  <a:lnTo>
                    <a:pt x="2633" y="1367"/>
                  </a:lnTo>
                  <a:lnTo>
                    <a:pt x="2633" y="1365"/>
                  </a:lnTo>
                  <a:lnTo>
                    <a:pt x="2631" y="1365"/>
                  </a:lnTo>
                  <a:lnTo>
                    <a:pt x="2631" y="1364"/>
                  </a:lnTo>
                  <a:lnTo>
                    <a:pt x="2631" y="1363"/>
                  </a:lnTo>
                  <a:lnTo>
                    <a:pt x="2630" y="1361"/>
                  </a:lnTo>
                  <a:lnTo>
                    <a:pt x="2630" y="1360"/>
                  </a:lnTo>
                  <a:lnTo>
                    <a:pt x="2631" y="1357"/>
                  </a:lnTo>
                  <a:lnTo>
                    <a:pt x="2633" y="1355"/>
                  </a:lnTo>
                  <a:lnTo>
                    <a:pt x="2634" y="1355"/>
                  </a:lnTo>
                  <a:lnTo>
                    <a:pt x="2635" y="1355"/>
                  </a:lnTo>
                  <a:lnTo>
                    <a:pt x="2635" y="1354"/>
                  </a:lnTo>
                  <a:lnTo>
                    <a:pt x="2635" y="1353"/>
                  </a:lnTo>
                  <a:lnTo>
                    <a:pt x="2633" y="1352"/>
                  </a:lnTo>
                  <a:lnTo>
                    <a:pt x="2633" y="1350"/>
                  </a:lnTo>
                  <a:lnTo>
                    <a:pt x="2633" y="1348"/>
                  </a:lnTo>
                  <a:lnTo>
                    <a:pt x="2634" y="1347"/>
                  </a:lnTo>
                  <a:lnTo>
                    <a:pt x="2635" y="1346"/>
                  </a:lnTo>
                  <a:lnTo>
                    <a:pt x="2638" y="1344"/>
                  </a:lnTo>
                  <a:lnTo>
                    <a:pt x="2639" y="1343"/>
                  </a:lnTo>
                  <a:lnTo>
                    <a:pt x="2639" y="1342"/>
                  </a:lnTo>
                  <a:lnTo>
                    <a:pt x="2638" y="1342"/>
                  </a:lnTo>
                  <a:lnTo>
                    <a:pt x="2636" y="1340"/>
                  </a:lnTo>
                  <a:lnTo>
                    <a:pt x="2635" y="1340"/>
                  </a:lnTo>
                  <a:lnTo>
                    <a:pt x="2634" y="1338"/>
                  </a:lnTo>
                  <a:lnTo>
                    <a:pt x="2634" y="1337"/>
                  </a:lnTo>
                  <a:lnTo>
                    <a:pt x="2633" y="1337"/>
                  </a:lnTo>
                  <a:lnTo>
                    <a:pt x="2633" y="1336"/>
                  </a:lnTo>
                  <a:lnTo>
                    <a:pt x="2630" y="1336"/>
                  </a:lnTo>
                  <a:lnTo>
                    <a:pt x="2630" y="1335"/>
                  </a:lnTo>
                  <a:lnTo>
                    <a:pt x="2630" y="1334"/>
                  </a:lnTo>
                  <a:lnTo>
                    <a:pt x="2630" y="1332"/>
                  </a:lnTo>
                  <a:lnTo>
                    <a:pt x="2631" y="1332"/>
                  </a:lnTo>
                  <a:lnTo>
                    <a:pt x="2633" y="1330"/>
                  </a:lnTo>
                  <a:lnTo>
                    <a:pt x="2633" y="1328"/>
                  </a:lnTo>
                  <a:lnTo>
                    <a:pt x="2631" y="1329"/>
                  </a:lnTo>
                  <a:lnTo>
                    <a:pt x="2630" y="1330"/>
                  </a:lnTo>
                  <a:lnTo>
                    <a:pt x="2629" y="1330"/>
                  </a:lnTo>
                  <a:lnTo>
                    <a:pt x="2628" y="1331"/>
                  </a:lnTo>
                  <a:lnTo>
                    <a:pt x="2627" y="1331"/>
                  </a:lnTo>
                  <a:lnTo>
                    <a:pt x="2626" y="1331"/>
                  </a:lnTo>
                  <a:lnTo>
                    <a:pt x="2625" y="1331"/>
                  </a:lnTo>
                  <a:lnTo>
                    <a:pt x="2625" y="1330"/>
                  </a:lnTo>
                  <a:lnTo>
                    <a:pt x="2626" y="1330"/>
                  </a:lnTo>
                  <a:lnTo>
                    <a:pt x="2626" y="1329"/>
                  </a:lnTo>
                  <a:lnTo>
                    <a:pt x="2625" y="1329"/>
                  </a:lnTo>
                  <a:lnTo>
                    <a:pt x="2624" y="1329"/>
                  </a:lnTo>
                  <a:lnTo>
                    <a:pt x="2622" y="1330"/>
                  </a:lnTo>
                  <a:lnTo>
                    <a:pt x="2621" y="1330"/>
                  </a:lnTo>
                  <a:lnTo>
                    <a:pt x="2620" y="1330"/>
                  </a:lnTo>
                  <a:lnTo>
                    <a:pt x="2619" y="1331"/>
                  </a:lnTo>
                  <a:lnTo>
                    <a:pt x="2618" y="1331"/>
                  </a:lnTo>
                  <a:lnTo>
                    <a:pt x="2618" y="1332"/>
                  </a:lnTo>
                  <a:lnTo>
                    <a:pt x="2617" y="1332"/>
                  </a:lnTo>
                  <a:lnTo>
                    <a:pt x="2617" y="1334"/>
                  </a:lnTo>
                  <a:lnTo>
                    <a:pt x="2616" y="1334"/>
                  </a:lnTo>
                  <a:lnTo>
                    <a:pt x="2616" y="1335"/>
                  </a:lnTo>
                  <a:lnTo>
                    <a:pt x="2614" y="1335"/>
                  </a:lnTo>
                  <a:lnTo>
                    <a:pt x="2613" y="1334"/>
                  </a:lnTo>
                  <a:lnTo>
                    <a:pt x="2613" y="1332"/>
                  </a:lnTo>
                  <a:lnTo>
                    <a:pt x="2612" y="1332"/>
                  </a:lnTo>
                  <a:lnTo>
                    <a:pt x="2611" y="1331"/>
                  </a:lnTo>
                  <a:lnTo>
                    <a:pt x="2610" y="1330"/>
                  </a:lnTo>
                  <a:lnTo>
                    <a:pt x="2610" y="1329"/>
                  </a:lnTo>
                  <a:lnTo>
                    <a:pt x="2610" y="1328"/>
                  </a:lnTo>
                  <a:lnTo>
                    <a:pt x="2611" y="1327"/>
                  </a:lnTo>
                  <a:lnTo>
                    <a:pt x="2611" y="1326"/>
                  </a:lnTo>
                  <a:lnTo>
                    <a:pt x="2611" y="1325"/>
                  </a:lnTo>
                  <a:lnTo>
                    <a:pt x="2612" y="1323"/>
                  </a:lnTo>
                  <a:lnTo>
                    <a:pt x="2612" y="1322"/>
                  </a:lnTo>
                  <a:lnTo>
                    <a:pt x="2611" y="1322"/>
                  </a:lnTo>
                  <a:lnTo>
                    <a:pt x="2610" y="1322"/>
                  </a:lnTo>
                  <a:lnTo>
                    <a:pt x="2609" y="1322"/>
                  </a:lnTo>
                  <a:lnTo>
                    <a:pt x="2609" y="1321"/>
                  </a:lnTo>
                  <a:lnTo>
                    <a:pt x="2609" y="1320"/>
                  </a:lnTo>
                  <a:lnTo>
                    <a:pt x="2609" y="1318"/>
                  </a:lnTo>
                  <a:lnTo>
                    <a:pt x="2609" y="1317"/>
                  </a:lnTo>
                  <a:lnTo>
                    <a:pt x="2610" y="1314"/>
                  </a:lnTo>
                  <a:lnTo>
                    <a:pt x="2610" y="1312"/>
                  </a:lnTo>
                  <a:lnTo>
                    <a:pt x="2610" y="1311"/>
                  </a:lnTo>
                  <a:lnTo>
                    <a:pt x="2611" y="1311"/>
                  </a:lnTo>
                  <a:lnTo>
                    <a:pt x="2612" y="1310"/>
                  </a:lnTo>
                  <a:lnTo>
                    <a:pt x="2612" y="1309"/>
                  </a:lnTo>
                  <a:lnTo>
                    <a:pt x="2611" y="1309"/>
                  </a:lnTo>
                  <a:lnTo>
                    <a:pt x="2611" y="1306"/>
                  </a:lnTo>
                  <a:lnTo>
                    <a:pt x="2612" y="1306"/>
                  </a:lnTo>
                  <a:lnTo>
                    <a:pt x="2614" y="1305"/>
                  </a:lnTo>
                  <a:lnTo>
                    <a:pt x="2613" y="1304"/>
                  </a:lnTo>
                  <a:lnTo>
                    <a:pt x="2613" y="1303"/>
                  </a:lnTo>
                  <a:lnTo>
                    <a:pt x="2612" y="1303"/>
                  </a:lnTo>
                  <a:lnTo>
                    <a:pt x="2612" y="1302"/>
                  </a:lnTo>
                  <a:lnTo>
                    <a:pt x="2611" y="1303"/>
                  </a:lnTo>
                  <a:lnTo>
                    <a:pt x="2611" y="1304"/>
                  </a:lnTo>
                  <a:lnTo>
                    <a:pt x="2611" y="1305"/>
                  </a:lnTo>
                  <a:lnTo>
                    <a:pt x="2610" y="1305"/>
                  </a:lnTo>
                  <a:lnTo>
                    <a:pt x="2610" y="1304"/>
                  </a:lnTo>
                  <a:lnTo>
                    <a:pt x="2608" y="1304"/>
                  </a:lnTo>
                  <a:lnTo>
                    <a:pt x="2607" y="1303"/>
                  </a:lnTo>
                  <a:lnTo>
                    <a:pt x="2605" y="1304"/>
                  </a:lnTo>
                  <a:lnTo>
                    <a:pt x="2605" y="1305"/>
                  </a:lnTo>
                  <a:lnTo>
                    <a:pt x="2605" y="1306"/>
                  </a:lnTo>
                  <a:lnTo>
                    <a:pt x="2605" y="1307"/>
                  </a:lnTo>
                  <a:lnTo>
                    <a:pt x="2604" y="1307"/>
                  </a:lnTo>
                  <a:lnTo>
                    <a:pt x="2603" y="1307"/>
                  </a:lnTo>
                  <a:lnTo>
                    <a:pt x="2603" y="1306"/>
                  </a:lnTo>
                  <a:lnTo>
                    <a:pt x="2602" y="1305"/>
                  </a:lnTo>
                  <a:lnTo>
                    <a:pt x="2601" y="1304"/>
                  </a:lnTo>
                  <a:lnTo>
                    <a:pt x="2602" y="1303"/>
                  </a:lnTo>
                  <a:lnTo>
                    <a:pt x="2602" y="1302"/>
                  </a:lnTo>
                  <a:lnTo>
                    <a:pt x="2603" y="1301"/>
                  </a:lnTo>
                  <a:lnTo>
                    <a:pt x="2599" y="1305"/>
                  </a:lnTo>
                  <a:lnTo>
                    <a:pt x="2597" y="1310"/>
                  </a:lnTo>
                  <a:lnTo>
                    <a:pt x="2594" y="1310"/>
                  </a:lnTo>
                  <a:lnTo>
                    <a:pt x="2594" y="1306"/>
                  </a:lnTo>
                  <a:lnTo>
                    <a:pt x="2590" y="1305"/>
                  </a:lnTo>
                  <a:lnTo>
                    <a:pt x="2588" y="1294"/>
                  </a:lnTo>
                  <a:lnTo>
                    <a:pt x="2586" y="1289"/>
                  </a:lnTo>
                  <a:lnTo>
                    <a:pt x="2570" y="1290"/>
                  </a:lnTo>
                  <a:lnTo>
                    <a:pt x="2570" y="1295"/>
                  </a:lnTo>
                  <a:lnTo>
                    <a:pt x="2575" y="1297"/>
                  </a:lnTo>
                  <a:lnTo>
                    <a:pt x="2573" y="1306"/>
                  </a:lnTo>
                  <a:lnTo>
                    <a:pt x="2569" y="1311"/>
                  </a:lnTo>
                  <a:lnTo>
                    <a:pt x="2565" y="1311"/>
                  </a:lnTo>
                  <a:lnTo>
                    <a:pt x="2561" y="1318"/>
                  </a:lnTo>
                  <a:lnTo>
                    <a:pt x="2557" y="1337"/>
                  </a:lnTo>
                  <a:lnTo>
                    <a:pt x="2547" y="1346"/>
                  </a:lnTo>
                  <a:lnTo>
                    <a:pt x="2553" y="1353"/>
                  </a:lnTo>
                  <a:lnTo>
                    <a:pt x="2568" y="1345"/>
                  </a:lnTo>
                  <a:lnTo>
                    <a:pt x="2569" y="1348"/>
                  </a:lnTo>
                  <a:lnTo>
                    <a:pt x="2564" y="1353"/>
                  </a:lnTo>
                  <a:lnTo>
                    <a:pt x="2562" y="1355"/>
                  </a:lnTo>
                  <a:lnTo>
                    <a:pt x="2561" y="1356"/>
                  </a:lnTo>
                  <a:lnTo>
                    <a:pt x="2560" y="1357"/>
                  </a:lnTo>
                  <a:lnTo>
                    <a:pt x="2559" y="1359"/>
                  </a:lnTo>
                  <a:lnTo>
                    <a:pt x="2558" y="1360"/>
                  </a:lnTo>
                  <a:lnTo>
                    <a:pt x="2555" y="1360"/>
                  </a:lnTo>
                  <a:lnTo>
                    <a:pt x="2553" y="1360"/>
                  </a:lnTo>
                  <a:lnTo>
                    <a:pt x="2552" y="1360"/>
                  </a:lnTo>
                  <a:lnTo>
                    <a:pt x="2551" y="1361"/>
                  </a:lnTo>
                  <a:lnTo>
                    <a:pt x="2550" y="1364"/>
                  </a:lnTo>
                  <a:lnTo>
                    <a:pt x="2547" y="1370"/>
                  </a:lnTo>
                  <a:lnTo>
                    <a:pt x="2547" y="1371"/>
                  </a:lnTo>
                  <a:lnTo>
                    <a:pt x="2543" y="1371"/>
                  </a:lnTo>
                  <a:lnTo>
                    <a:pt x="2541" y="1372"/>
                  </a:lnTo>
                  <a:lnTo>
                    <a:pt x="2540" y="1372"/>
                  </a:lnTo>
                  <a:lnTo>
                    <a:pt x="2539" y="1372"/>
                  </a:lnTo>
                  <a:lnTo>
                    <a:pt x="2538" y="1372"/>
                  </a:lnTo>
                  <a:lnTo>
                    <a:pt x="2543" y="1367"/>
                  </a:lnTo>
                  <a:lnTo>
                    <a:pt x="2543" y="1361"/>
                  </a:lnTo>
                  <a:lnTo>
                    <a:pt x="2542" y="1357"/>
                  </a:lnTo>
                  <a:lnTo>
                    <a:pt x="2538" y="1352"/>
                  </a:lnTo>
                  <a:lnTo>
                    <a:pt x="2531" y="1351"/>
                  </a:lnTo>
                  <a:lnTo>
                    <a:pt x="2527" y="1351"/>
                  </a:lnTo>
                  <a:lnTo>
                    <a:pt x="2527" y="1350"/>
                  </a:lnTo>
                  <a:lnTo>
                    <a:pt x="2519" y="1340"/>
                  </a:lnTo>
                  <a:lnTo>
                    <a:pt x="2519" y="1332"/>
                  </a:lnTo>
                  <a:lnTo>
                    <a:pt x="2489" y="1332"/>
                  </a:lnTo>
                  <a:lnTo>
                    <a:pt x="2479" y="1328"/>
                  </a:lnTo>
                  <a:lnTo>
                    <a:pt x="2473" y="1323"/>
                  </a:lnTo>
                  <a:lnTo>
                    <a:pt x="2469" y="1321"/>
                  </a:lnTo>
                  <a:lnTo>
                    <a:pt x="2465" y="1318"/>
                  </a:lnTo>
                  <a:lnTo>
                    <a:pt x="2463" y="1314"/>
                  </a:lnTo>
                  <a:lnTo>
                    <a:pt x="2462" y="1312"/>
                  </a:lnTo>
                  <a:lnTo>
                    <a:pt x="2457" y="1300"/>
                  </a:lnTo>
                  <a:lnTo>
                    <a:pt x="2452" y="1296"/>
                  </a:lnTo>
                  <a:lnTo>
                    <a:pt x="2449" y="1286"/>
                  </a:lnTo>
                  <a:lnTo>
                    <a:pt x="2448" y="1287"/>
                  </a:lnTo>
                  <a:lnTo>
                    <a:pt x="2446" y="1289"/>
                  </a:lnTo>
                  <a:lnTo>
                    <a:pt x="2445" y="1290"/>
                  </a:lnTo>
                  <a:lnTo>
                    <a:pt x="2444" y="1293"/>
                  </a:lnTo>
                  <a:lnTo>
                    <a:pt x="2441" y="1294"/>
                  </a:lnTo>
                  <a:lnTo>
                    <a:pt x="2440" y="1295"/>
                  </a:lnTo>
                  <a:lnTo>
                    <a:pt x="2438" y="1296"/>
                  </a:lnTo>
                  <a:lnTo>
                    <a:pt x="2438" y="1297"/>
                  </a:lnTo>
                  <a:lnTo>
                    <a:pt x="2437" y="1300"/>
                  </a:lnTo>
                  <a:lnTo>
                    <a:pt x="2436" y="1302"/>
                  </a:lnTo>
                  <a:lnTo>
                    <a:pt x="2435" y="1304"/>
                  </a:lnTo>
                  <a:lnTo>
                    <a:pt x="2432" y="1306"/>
                  </a:lnTo>
                  <a:lnTo>
                    <a:pt x="2432" y="1309"/>
                  </a:lnTo>
                  <a:lnTo>
                    <a:pt x="2431" y="1309"/>
                  </a:lnTo>
                  <a:lnTo>
                    <a:pt x="2431" y="1312"/>
                  </a:lnTo>
                  <a:lnTo>
                    <a:pt x="2433" y="1314"/>
                  </a:lnTo>
                  <a:lnTo>
                    <a:pt x="2432" y="1317"/>
                  </a:lnTo>
                  <a:lnTo>
                    <a:pt x="2431" y="1318"/>
                  </a:lnTo>
                  <a:lnTo>
                    <a:pt x="2429" y="1318"/>
                  </a:lnTo>
                  <a:lnTo>
                    <a:pt x="2428" y="1321"/>
                  </a:lnTo>
                  <a:lnTo>
                    <a:pt x="2427" y="1321"/>
                  </a:lnTo>
                  <a:lnTo>
                    <a:pt x="2426" y="1322"/>
                  </a:lnTo>
                  <a:lnTo>
                    <a:pt x="2424" y="1322"/>
                  </a:lnTo>
                  <a:lnTo>
                    <a:pt x="2423" y="1325"/>
                  </a:lnTo>
                  <a:lnTo>
                    <a:pt x="2422" y="1326"/>
                  </a:lnTo>
                  <a:lnTo>
                    <a:pt x="2421" y="1326"/>
                  </a:lnTo>
                  <a:lnTo>
                    <a:pt x="2421" y="1327"/>
                  </a:lnTo>
                  <a:lnTo>
                    <a:pt x="2420" y="1327"/>
                  </a:lnTo>
                  <a:lnTo>
                    <a:pt x="2419" y="1327"/>
                  </a:lnTo>
                  <a:lnTo>
                    <a:pt x="2419" y="1328"/>
                  </a:lnTo>
                  <a:lnTo>
                    <a:pt x="2418" y="1329"/>
                  </a:lnTo>
                  <a:lnTo>
                    <a:pt x="2418" y="1330"/>
                  </a:lnTo>
                  <a:lnTo>
                    <a:pt x="2417" y="1330"/>
                  </a:lnTo>
                  <a:lnTo>
                    <a:pt x="2417" y="1331"/>
                  </a:lnTo>
                  <a:lnTo>
                    <a:pt x="2418" y="1331"/>
                  </a:lnTo>
                  <a:lnTo>
                    <a:pt x="2418" y="1334"/>
                  </a:lnTo>
                  <a:lnTo>
                    <a:pt x="2417" y="1335"/>
                  </a:lnTo>
                  <a:lnTo>
                    <a:pt x="2417" y="1336"/>
                  </a:lnTo>
                  <a:lnTo>
                    <a:pt x="2415" y="1336"/>
                  </a:lnTo>
                  <a:lnTo>
                    <a:pt x="2414" y="1337"/>
                  </a:lnTo>
                  <a:lnTo>
                    <a:pt x="2414" y="1338"/>
                  </a:lnTo>
                  <a:lnTo>
                    <a:pt x="2413" y="1340"/>
                  </a:lnTo>
                  <a:lnTo>
                    <a:pt x="2412" y="1342"/>
                  </a:lnTo>
                  <a:lnTo>
                    <a:pt x="2412" y="1344"/>
                  </a:lnTo>
                  <a:lnTo>
                    <a:pt x="2411" y="1346"/>
                  </a:lnTo>
                  <a:lnTo>
                    <a:pt x="2411" y="1347"/>
                  </a:lnTo>
                  <a:lnTo>
                    <a:pt x="2412" y="1348"/>
                  </a:lnTo>
                  <a:lnTo>
                    <a:pt x="2412" y="1350"/>
                  </a:lnTo>
                  <a:lnTo>
                    <a:pt x="2412" y="1351"/>
                  </a:lnTo>
                  <a:lnTo>
                    <a:pt x="2411" y="1351"/>
                  </a:lnTo>
                  <a:lnTo>
                    <a:pt x="2410" y="1352"/>
                  </a:lnTo>
                  <a:lnTo>
                    <a:pt x="2409" y="1353"/>
                  </a:lnTo>
                  <a:lnTo>
                    <a:pt x="2409" y="1354"/>
                  </a:lnTo>
                  <a:lnTo>
                    <a:pt x="2409" y="1356"/>
                  </a:lnTo>
                  <a:lnTo>
                    <a:pt x="2407" y="1357"/>
                  </a:lnTo>
                  <a:lnTo>
                    <a:pt x="2406" y="1357"/>
                  </a:lnTo>
                  <a:lnTo>
                    <a:pt x="2406" y="1359"/>
                  </a:lnTo>
                  <a:lnTo>
                    <a:pt x="2406" y="1360"/>
                  </a:lnTo>
                  <a:lnTo>
                    <a:pt x="2405" y="1361"/>
                  </a:lnTo>
                  <a:lnTo>
                    <a:pt x="2400" y="1367"/>
                  </a:lnTo>
                  <a:lnTo>
                    <a:pt x="2398" y="1368"/>
                  </a:lnTo>
                  <a:lnTo>
                    <a:pt x="2397" y="1369"/>
                  </a:lnTo>
                  <a:lnTo>
                    <a:pt x="2397" y="1370"/>
                  </a:lnTo>
                  <a:lnTo>
                    <a:pt x="2397" y="1371"/>
                  </a:lnTo>
                  <a:lnTo>
                    <a:pt x="2397" y="1372"/>
                  </a:lnTo>
                  <a:lnTo>
                    <a:pt x="2397" y="1373"/>
                  </a:lnTo>
                  <a:lnTo>
                    <a:pt x="2397" y="1374"/>
                  </a:lnTo>
                  <a:lnTo>
                    <a:pt x="2396" y="1376"/>
                  </a:lnTo>
                  <a:lnTo>
                    <a:pt x="2396" y="1377"/>
                  </a:lnTo>
                  <a:lnTo>
                    <a:pt x="2396" y="1378"/>
                  </a:lnTo>
                  <a:lnTo>
                    <a:pt x="2396" y="1379"/>
                  </a:lnTo>
                  <a:lnTo>
                    <a:pt x="2397" y="1379"/>
                  </a:lnTo>
                  <a:lnTo>
                    <a:pt x="2397" y="1380"/>
                  </a:lnTo>
                  <a:lnTo>
                    <a:pt x="2396" y="1382"/>
                  </a:lnTo>
                  <a:lnTo>
                    <a:pt x="2395" y="1382"/>
                  </a:lnTo>
                  <a:lnTo>
                    <a:pt x="2394" y="1382"/>
                  </a:lnTo>
                  <a:lnTo>
                    <a:pt x="2393" y="1382"/>
                  </a:lnTo>
                  <a:lnTo>
                    <a:pt x="2389" y="1385"/>
                  </a:lnTo>
                  <a:lnTo>
                    <a:pt x="2386" y="1387"/>
                  </a:lnTo>
                  <a:lnTo>
                    <a:pt x="2385" y="1388"/>
                  </a:lnTo>
                  <a:lnTo>
                    <a:pt x="2383" y="1389"/>
                  </a:lnTo>
                  <a:lnTo>
                    <a:pt x="2383" y="1392"/>
                  </a:lnTo>
                  <a:lnTo>
                    <a:pt x="2381" y="1392"/>
                  </a:lnTo>
                  <a:lnTo>
                    <a:pt x="2380" y="1393"/>
                  </a:lnTo>
                  <a:lnTo>
                    <a:pt x="2379" y="1393"/>
                  </a:lnTo>
                  <a:lnTo>
                    <a:pt x="2378" y="1394"/>
                  </a:lnTo>
                  <a:lnTo>
                    <a:pt x="2377" y="1394"/>
                  </a:lnTo>
                  <a:lnTo>
                    <a:pt x="2377" y="1395"/>
                  </a:lnTo>
                  <a:lnTo>
                    <a:pt x="2376" y="1396"/>
                  </a:lnTo>
                  <a:lnTo>
                    <a:pt x="2375" y="1396"/>
                  </a:lnTo>
                  <a:lnTo>
                    <a:pt x="2375" y="1395"/>
                  </a:lnTo>
                  <a:lnTo>
                    <a:pt x="2374" y="1395"/>
                  </a:lnTo>
                  <a:lnTo>
                    <a:pt x="2372" y="1395"/>
                  </a:lnTo>
                  <a:lnTo>
                    <a:pt x="2370" y="1394"/>
                  </a:lnTo>
                  <a:lnTo>
                    <a:pt x="2369" y="1392"/>
                  </a:lnTo>
                  <a:lnTo>
                    <a:pt x="2367" y="1392"/>
                  </a:lnTo>
                  <a:lnTo>
                    <a:pt x="2364" y="1393"/>
                  </a:lnTo>
                  <a:lnTo>
                    <a:pt x="2363" y="1393"/>
                  </a:lnTo>
                  <a:lnTo>
                    <a:pt x="2362" y="1394"/>
                  </a:lnTo>
                  <a:lnTo>
                    <a:pt x="2360" y="1393"/>
                  </a:lnTo>
                  <a:lnTo>
                    <a:pt x="2360" y="1390"/>
                  </a:lnTo>
                  <a:lnTo>
                    <a:pt x="2360" y="1388"/>
                  </a:lnTo>
                  <a:lnTo>
                    <a:pt x="2359" y="1386"/>
                  </a:lnTo>
                  <a:lnTo>
                    <a:pt x="2358" y="1384"/>
                  </a:lnTo>
                  <a:lnTo>
                    <a:pt x="2357" y="1382"/>
                  </a:lnTo>
                  <a:lnTo>
                    <a:pt x="2355" y="1382"/>
                  </a:lnTo>
                  <a:lnTo>
                    <a:pt x="2355" y="1381"/>
                  </a:lnTo>
                  <a:lnTo>
                    <a:pt x="2354" y="1381"/>
                  </a:lnTo>
                  <a:lnTo>
                    <a:pt x="2354" y="1380"/>
                  </a:lnTo>
                  <a:lnTo>
                    <a:pt x="2355" y="1378"/>
                  </a:lnTo>
                  <a:lnTo>
                    <a:pt x="2355" y="1376"/>
                  </a:lnTo>
                  <a:lnTo>
                    <a:pt x="2355" y="1374"/>
                  </a:lnTo>
                  <a:lnTo>
                    <a:pt x="2357" y="1373"/>
                  </a:lnTo>
                  <a:lnTo>
                    <a:pt x="2357" y="1371"/>
                  </a:lnTo>
                  <a:lnTo>
                    <a:pt x="2355" y="1370"/>
                  </a:lnTo>
                  <a:lnTo>
                    <a:pt x="2357" y="1367"/>
                  </a:lnTo>
                  <a:lnTo>
                    <a:pt x="2359" y="1364"/>
                  </a:lnTo>
                  <a:lnTo>
                    <a:pt x="2359" y="1363"/>
                  </a:lnTo>
                  <a:lnTo>
                    <a:pt x="2358" y="1362"/>
                  </a:lnTo>
                  <a:lnTo>
                    <a:pt x="2358" y="1361"/>
                  </a:lnTo>
                  <a:lnTo>
                    <a:pt x="2358" y="1360"/>
                  </a:lnTo>
                  <a:lnTo>
                    <a:pt x="2358" y="1359"/>
                  </a:lnTo>
                  <a:lnTo>
                    <a:pt x="2357" y="1359"/>
                  </a:lnTo>
                  <a:lnTo>
                    <a:pt x="2357" y="1357"/>
                  </a:lnTo>
                  <a:lnTo>
                    <a:pt x="2355" y="1356"/>
                  </a:lnTo>
                  <a:lnTo>
                    <a:pt x="2355" y="1355"/>
                  </a:lnTo>
                  <a:lnTo>
                    <a:pt x="2354" y="1354"/>
                  </a:lnTo>
                  <a:lnTo>
                    <a:pt x="2353" y="1353"/>
                  </a:lnTo>
                  <a:lnTo>
                    <a:pt x="2351" y="1352"/>
                  </a:lnTo>
                  <a:lnTo>
                    <a:pt x="2351" y="1353"/>
                  </a:lnTo>
                  <a:lnTo>
                    <a:pt x="2351" y="1354"/>
                  </a:lnTo>
                  <a:lnTo>
                    <a:pt x="2350" y="1355"/>
                  </a:lnTo>
                  <a:lnTo>
                    <a:pt x="2350" y="1356"/>
                  </a:lnTo>
                  <a:lnTo>
                    <a:pt x="2350" y="1359"/>
                  </a:lnTo>
                  <a:lnTo>
                    <a:pt x="2349" y="1361"/>
                  </a:lnTo>
                  <a:lnTo>
                    <a:pt x="2347" y="1362"/>
                  </a:lnTo>
                  <a:lnTo>
                    <a:pt x="2347" y="1363"/>
                  </a:lnTo>
                  <a:lnTo>
                    <a:pt x="2346" y="1363"/>
                  </a:lnTo>
                  <a:lnTo>
                    <a:pt x="2344" y="1363"/>
                  </a:lnTo>
                  <a:lnTo>
                    <a:pt x="2343" y="1361"/>
                  </a:lnTo>
                  <a:lnTo>
                    <a:pt x="2342" y="1361"/>
                  </a:lnTo>
                  <a:lnTo>
                    <a:pt x="2343" y="1362"/>
                  </a:lnTo>
                  <a:lnTo>
                    <a:pt x="2343" y="1363"/>
                  </a:lnTo>
                  <a:lnTo>
                    <a:pt x="2344" y="1364"/>
                  </a:lnTo>
                  <a:lnTo>
                    <a:pt x="2343" y="1365"/>
                  </a:lnTo>
                  <a:lnTo>
                    <a:pt x="2342" y="1365"/>
                  </a:lnTo>
                  <a:lnTo>
                    <a:pt x="2341" y="1367"/>
                  </a:lnTo>
                  <a:lnTo>
                    <a:pt x="2340" y="1367"/>
                  </a:lnTo>
                  <a:lnTo>
                    <a:pt x="2338" y="1367"/>
                  </a:lnTo>
                  <a:lnTo>
                    <a:pt x="2337" y="1369"/>
                  </a:lnTo>
                  <a:lnTo>
                    <a:pt x="2337" y="1370"/>
                  </a:lnTo>
                  <a:lnTo>
                    <a:pt x="2337" y="1372"/>
                  </a:lnTo>
                  <a:lnTo>
                    <a:pt x="2337" y="1373"/>
                  </a:lnTo>
                  <a:lnTo>
                    <a:pt x="2337" y="1376"/>
                  </a:lnTo>
                  <a:lnTo>
                    <a:pt x="2338" y="1377"/>
                  </a:lnTo>
                  <a:lnTo>
                    <a:pt x="2340" y="1380"/>
                  </a:lnTo>
                  <a:lnTo>
                    <a:pt x="2340" y="1381"/>
                  </a:lnTo>
                  <a:lnTo>
                    <a:pt x="2340" y="1385"/>
                  </a:lnTo>
                  <a:lnTo>
                    <a:pt x="2338" y="1386"/>
                  </a:lnTo>
                  <a:lnTo>
                    <a:pt x="2340" y="1387"/>
                  </a:lnTo>
                  <a:lnTo>
                    <a:pt x="2340" y="1388"/>
                  </a:lnTo>
                  <a:lnTo>
                    <a:pt x="2341" y="1388"/>
                  </a:lnTo>
                  <a:lnTo>
                    <a:pt x="2341" y="1389"/>
                  </a:lnTo>
                  <a:lnTo>
                    <a:pt x="2341" y="1390"/>
                  </a:lnTo>
                  <a:lnTo>
                    <a:pt x="2341" y="1392"/>
                  </a:lnTo>
                  <a:lnTo>
                    <a:pt x="2340" y="1390"/>
                  </a:lnTo>
                  <a:lnTo>
                    <a:pt x="2340" y="1392"/>
                  </a:lnTo>
                  <a:lnTo>
                    <a:pt x="2340" y="1394"/>
                  </a:lnTo>
                  <a:lnTo>
                    <a:pt x="2340" y="1395"/>
                  </a:lnTo>
                  <a:lnTo>
                    <a:pt x="2340" y="1396"/>
                  </a:lnTo>
                  <a:lnTo>
                    <a:pt x="2342" y="1401"/>
                  </a:lnTo>
                  <a:lnTo>
                    <a:pt x="2342" y="1403"/>
                  </a:lnTo>
                  <a:lnTo>
                    <a:pt x="2342" y="1404"/>
                  </a:lnTo>
                  <a:lnTo>
                    <a:pt x="2343" y="1405"/>
                  </a:lnTo>
                  <a:lnTo>
                    <a:pt x="2343" y="1406"/>
                  </a:lnTo>
                  <a:lnTo>
                    <a:pt x="2343" y="1407"/>
                  </a:lnTo>
                  <a:lnTo>
                    <a:pt x="2344" y="1409"/>
                  </a:lnTo>
                  <a:lnTo>
                    <a:pt x="2345" y="1411"/>
                  </a:lnTo>
                  <a:lnTo>
                    <a:pt x="2345" y="1413"/>
                  </a:lnTo>
                  <a:lnTo>
                    <a:pt x="2345" y="1415"/>
                  </a:lnTo>
                  <a:lnTo>
                    <a:pt x="2346" y="1417"/>
                  </a:lnTo>
                  <a:lnTo>
                    <a:pt x="2347" y="1419"/>
                  </a:lnTo>
                  <a:lnTo>
                    <a:pt x="2349" y="1419"/>
                  </a:lnTo>
                  <a:lnTo>
                    <a:pt x="2350" y="1419"/>
                  </a:lnTo>
                  <a:lnTo>
                    <a:pt x="2351" y="1420"/>
                  </a:lnTo>
                  <a:lnTo>
                    <a:pt x="2352" y="1420"/>
                  </a:lnTo>
                  <a:lnTo>
                    <a:pt x="2353" y="1421"/>
                  </a:lnTo>
                  <a:lnTo>
                    <a:pt x="2354" y="1421"/>
                  </a:lnTo>
                  <a:lnTo>
                    <a:pt x="2357" y="1424"/>
                  </a:lnTo>
                  <a:lnTo>
                    <a:pt x="2358" y="1427"/>
                  </a:lnTo>
                  <a:lnTo>
                    <a:pt x="2360" y="1428"/>
                  </a:lnTo>
                  <a:lnTo>
                    <a:pt x="2361" y="1428"/>
                  </a:lnTo>
                  <a:lnTo>
                    <a:pt x="2364" y="1429"/>
                  </a:lnTo>
                  <a:lnTo>
                    <a:pt x="2366" y="1429"/>
                  </a:lnTo>
                  <a:lnTo>
                    <a:pt x="2367" y="1429"/>
                  </a:lnTo>
                  <a:lnTo>
                    <a:pt x="2367" y="1430"/>
                  </a:lnTo>
                  <a:lnTo>
                    <a:pt x="2368" y="1430"/>
                  </a:lnTo>
                  <a:lnTo>
                    <a:pt x="2370" y="1430"/>
                  </a:lnTo>
                  <a:lnTo>
                    <a:pt x="2371" y="1430"/>
                  </a:lnTo>
                  <a:lnTo>
                    <a:pt x="2372" y="1430"/>
                  </a:lnTo>
                  <a:lnTo>
                    <a:pt x="2374" y="1431"/>
                  </a:lnTo>
                  <a:lnTo>
                    <a:pt x="2375" y="1431"/>
                  </a:lnTo>
                  <a:lnTo>
                    <a:pt x="2376" y="1432"/>
                  </a:lnTo>
                  <a:lnTo>
                    <a:pt x="2377" y="1435"/>
                  </a:lnTo>
                  <a:lnTo>
                    <a:pt x="2378" y="1436"/>
                  </a:lnTo>
                  <a:lnTo>
                    <a:pt x="2379" y="1436"/>
                  </a:lnTo>
                  <a:lnTo>
                    <a:pt x="2379" y="1437"/>
                  </a:lnTo>
                  <a:lnTo>
                    <a:pt x="2380" y="1437"/>
                  </a:lnTo>
                  <a:lnTo>
                    <a:pt x="2380" y="1436"/>
                  </a:lnTo>
                  <a:lnTo>
                    <a:pt x="2380" y="1435"/>
                  </a:lnTo>
                  <a:lnTo>
                    <a:pt x="2378" y="1432"/>
                  </a:lnTo>
                  <a:lnTo>
                    <a:pt x="2375" y="1430"/>
                  </a:lnTo>
                  <a:lnTo>
                    <a:pt x="2374" y="1428"/>
                  </a:lnTo>
                  <a:lnTo>
                    <a:pt x="2372" y="1428"/>
                  </a:lnTo>
                  <a:lnTo>
                    <a:pt x="2372" y="1427"/>
                  </a:lnTo>
                  <a:lnTo>
                    <a:pt x="2370" y="1426"/>
                  </a:lnTo>
                  <a:lnTo>
                    <a:pt x="2369" y="1424"/>
                  </a:lnTo>
                  <a:lnTo>
                    <a:pt x="2368" y="1424"/>
                  </a:lnTo>
                  <a:lnTo>
                    <a:pt x="2367" y="1424"/>
                  </a:lnTo>
                  <a:lnTo>
                    <a:pt x="2367" y="1423"/>
                  </a:lnTo>
                  <a:lnTo>
                    <a:pt x="2366" y="1422"/>
                  </a:lnTo>
                  <a:lnTo>
                    <a:pt x="2368" y="1422"/>
                  </a:lnTo>
                  <a:lnTo>
                    <a:pt x="2369" y="1422"/>
                  </a:lnTo>
                  <a:lnTo>
                    <a:pt x="2370" y="1423"/>
                  </a:lnTo>
                  <a:lnTo>
                    <a:pt x="2371" y="1426"/>
                  </a:lnTo>
                  <a:lnTo>
                    <a:pt x="2372" y="1427"/>
                  </a:lnTo>
                  <a:lnTo>
                    <a:pt x="2374" y="1428"/>
                  </a:lnTo>
                  <a:lnTo>
                    <a:pt x="2375" y="1429"/>
                  </a:lnTo>
                  <a:lnTo>
                    <a:pt x="2378" y="1431"/>
                  </a:lnTo>
                  <a:lnTo>
                    <a:pt x="2380" y="1432"/>
                  </a:lnTo>
                  <a:lnTo>
                    <a:pt x="2381" y="1436"/>
                  </a:lnTo>
                  <a:lnTo>
                    <a:pt x="2381" y="1437"/>
                  </a:lnTo>
                  <a:lnTo>
                    <a:pt x="2381" y="1438"/>
                  </a:lnTo>
                  <a:lnTo>
                    <a:pt x="2381" y="1440"/>
                  </a:lnTo>
                  <a:lnTo>
                    <a:pt x="2381" y="1444"/>
                  </a:lnTo>
                  <a:lnTo>
                    <a:pt x="2383" y="1446"/>
                  </a:lnTo>
                  <a:lnTo>
                    <a:pt x="2383" y="1449"/>
                  </a:lnTo>
                  <a:lnTo>
                    <a:pt x="2384" y="1452"/>
                  </a:lnTo>
                  <a:lnTo>
                    <a:pt x="2383" y="1453"/>
                  </a:lnTo>
                  <a:lnTo>
                    <a:pt x="2383" y="1454"/>
                  </a:lnTo>
                  <a:lnTo>
                    <a:pt x="2383" y="1457"/>
                  </a:lnTo>
                  <a:lnTo>
                    <a:pt x="2383" y="1459"/>
                  </a:lnTo>
                  <a:lnTo>
                    <a:pt x="2384" y="1459"/>
                  </a:lnTo>
                  <a:lnTo>
                    <a:pt x="2385" y="1460"/>
                  </a:lnTo>
                  <a:lnTo>
                    <a:pt x="2384" y="1460"/>
                  </a:lnTo>
                  <a:lnTo>
                    <a:pt x="2384" y="1461"/>
                  </a:lnTo>
                  <a:lnTo>
                    <a:pt x="2384" y="1462"/>
                  </a:lnTo>
                  <a:lnTo>
                    <a:pt x="2384" y="1463"/>
                  </a:lnTo>
                  <a:lnTo>
                    <a:pt x="2385" y="1465"/>
                  </a:lnTo>
                  <a:lnTo>
                    <a:pt x="2385" y="1466"/>
                  </a:lnTo>
                  <a:lnTo>
                    <a:pt x="2386" y="1468"/>
                  </a:lnTo>
                  <a:lnTo>
                    <a:pt x="2386" y="1470"/>
                  </a:lnTo>
                  <a:lnTo>
                    <a:pt x="2388" y="1473"/>
                  </a:lnTo>
                  <a:lnTo>
                    <a:pt x="2388" y="1476"/>
                  </a:lnTo>
                  <a:lnTo>
                    <a:pt x="2389" y="1479"/>
                  </a:lnTo>
                  <a:lnTo>
                    <a:pt x="2389" y="1480"/>
                  </a:lnTo>
                  <a:lnTo>
                    <a:pt x="2392" y="1484"/>
                  </a:lnTo>
                  <a:lnTo>
                    <a:pt x="2394" y="1488"/>
                  </a:lnTo>
                  <a:lnTo>
                    <a:pt x="2394" y="1489"/>
                  </a:lnTo>
                  <a:lnTo>
                    <a:pt x="2394" y="1490"/>
                  </a:lnTo>
                  <a:lnTo>
                    <a:pt x="2394" y="1491"/>
                  </a:lnTo>
                  <a:lnTo>
                    <a:pt x="2393" y="1493"/>
                  </a:lnTo>
                  <a:lnTo>
                    <a:pt x="2393" y="1494"/>
                  </a:lnTo>
                  <a:lnTo>
                    <a:pt x="2392" y="1496"/>
                  </a:lnTo>
                  <a:lnTo>
                    <a:pt x="2390" y="1497"/>
                  </a:lnTo>
                  <a:lnTo>
                    <a:pt x="2390" y="1499"/>
                  </a:lnTo>
                  <a:lnTo>
                    <a:pt x="2390" y="1501"/>
                  </a:lnTo>
                  <a:lnTo>
                    <a:pt x="2390" y="1503"/>
                  </a:lnTo>
                  <a:lnTo>
                    <a:pt x="2389" y="1505"/>
                  </a:lnTo>
                  <a:lnTo>
                    <a:pt x="2388" y="1506"/>
                  </a:lnTo>
                  <a:lnTo>
                    <a:pt x="2387" y="1507"/>
                  </a:lnTo>
                  <a:lnTo>
                    <a:pt x="2385" y="1509"/>
                  </a:lnTo>
                  <a:lnTo>
                    <a:pt x="2383" y="1509"/>
                  </a:lnTo>
                  <a:lnTo>
                    <a:pt x="2379" y="1509"/>
                  </a:lnTo>
                  <a:lnTo>
                    <a:pt x="2378" y="1510"/>
                  </a:lnTo>
                  <a:lnTo>
                    <a:pt x="2377" y="1510"/>
                  </a:lnTo>
                  <a:lnTo>
                    <a:pt x="2376" y="1510"/>
                  </a:lnTo>
                  <a:lnTo>
                    <a:pt x="2376" y="1509"/>
                  </a:lnTo>
                  <a:lnTo>
                    <a:pt x="2376" y="1507"/>
                  </a:lnTo>
                  <a:lnTo>
                    <a:pt x="2375" y="1506"/>
                  </a:lnTo>
                  <a:lnTo>
                    <a:pt x="2372" y="1505"/>
                  </a:lnTo>
                  <a:lnTo>
                    <a:pt x="2371" y="1504"/>
                  </a:lnTo>
                  <a:lnTo>
                    <a:pt x="2368" y="1504"/>
                  </a:lnTo>
                  <a:lnTo>
                    <a:pt x="2366" y="1504"/>
                  </a:lnTo>
                  <a:lnTo>
                    <a:pt x="2364" y="1505"/>
                  </a:lnTo>
                  <a:lnTo>
                    <a:pt x="2363" y="1506"/>
                  </a:lnTo>
                  <a:lnTo>
                    <a:pt x="2362" y="1506"/>
                  </a:lnTo>
                  <a:lnTo>
                    <a:pt x="2361" y="1507"/>
                  </a:lnTo>
                  <a:lnTo>
                    <a:pt x="2360" y="1507"/>
                  </a:lnTo>
                  <a:lnTo>
                    <a:pt x="2359" y="1506"/>
                  </a:lnTo>
                  <a:lnTo>
                    <a:pt x="2358" y="1506"/>
                  </a:lnTo>
                  <a:lnTo>
                    <a:pt x="2357" y="1506"/>
                  </a:lnTo>
                  <a:lnTo>
                    <a:pt x="2355" y="1506"/>
                  </a:lnTo>
                  <a:lnTo>
                    <a:pt x="2354" y="1507"/>
                  </a:lnTo>
                  <a:lnTo>
                    <a:pt x="2353" y="1510"/>
                  </a:lnTo>
                  <a:lnTo>
                    <a:pt x="2350" y="1514"/>
                  </a:lnTo>
                  <a:lnTo>
                    <a:pt x="2350" y="1515"/>
                  </a:lnTo>
                  <a:lnTo>
                    <a:pt x="2349" y="1516"/>
                  </a:lnTo>
                  <a:lnTo>
                    <a:pt x="2349" y="1521"/>
                  </a:lnTo>
                  <a:lnTo>
                    <a:pt x="2347" y="1523"/>
                  </a:lnTo>
                  <a:lnTo>
                    <a:pt x="2343" y="1530"/>
                  </a:lnTo>
                  <a:lnTo>
                    <a:pt x="2343" y="1531"/>
                  </a:lnTo>
                  <a:lnTo>
                    <a:pt x="2342" y="1531"/>
                  </a:lnTo>
                  <a:lnTo>
                    <a:pt x="2338" y="1532"/>
                  </a:lnTo>
                  <a:lnTo>
                    <a:pt x="2337" y="1532"/>
                  </a:lnTo>
                  <a:lnTo>
                    <a:pt x="2335" y="1531"/>
                  </a:lnTo>
                  <a:lnTo>
                    <a:pt x="2334" y="1531"/>
                  </a:lnTo>
                  <a:lnTo>
                    <a:pt x="2332" y="1532"/>
                  </a:lnTo>
                  <a:lnTo>
                    <a:pt x="2331" y="1533"/>
                  </a:lnTo>
                  <a:lnTo>
                    <a:pt x="2329" y="1533"/>
                  </a:lnTo>
                  <a:lnTo>
                    <a:pt x="2328" y="1533"/>
                  </a:lnTo>
                  <a:lnTo>
                    <a:pt x="2327" y="1532"/>
                  </a:lnTo>
                  <a:lnTo>
                    <a:pt x="2326" y="1531"/>
                  </a:lnTo>
                  <a:lnTo>
                    <a:pt x="2325" y="1530"/>
                  </a:lnTo>
                  <a:lnTo>
                    <a:pt x="2323" y="1530"/>
                  </a:lnTo>
                  <a:lnTo>
                    <a:pt x="2321" y="1530"/>
                  </a:lnTo>
                  <a:lnTo>
                    <a:pt x="2321" y="1529"/>
                  </a:lnTo>
                  <a:lnTo>
                    <a:pt x="2321" y="1528"/>
                  </a:lnTo>
                  <a:lnTo>
                    <a:pt x="2320" y="1526"/>
                  </a:lnTo>
                  <a:lnTo>
                    <a:pt x="2320" y="1524"/>
                  </a:lnTo>
                  <a:lnTo>
                    <a:pt x="2321" y="1523"/>
                  </a:lnTo>
                  <a:lnTo>
                    <a:pt x="2320" y="1521"/>
                  </a:lnTo>
                  <a:lnTo>
                    <a:pt x="2320" y="1520"/>
                  </a:lnTo>
                  <a:lnTo>
                    <a:pt x="2318" y="1520"/>
                  </a:lnTo>
                  <a:lnTo>
                    <a:pt x="2316" y="1519"/>
                  </a:lnTo>
                  <a:lnTo>
                    <a:pt x="2316" y="1518"/>
                  </a:lnTo>
                  <a:lnTo>
                    <a:pt x="2317" y="1516"/>
                  </a:lnTo>
                  <a:lnTo>
                    <a:pt x="2318" y="1515"/>
                  </a:lnTo>
                  <a:lnTo>
                    <a:pt x="2318" y="1514"/>
                  </a:lnTo>
                  <a:lnTo>
                    <a:pt x="2319" y="1512"/>
                  </a:lnTo>
                  <a:lnTo>
                    <a:pt x="2319" y="1510"/>
                  </a:lnTo>
                  <a:lnTo>
                    <a:pt x="2319" y="1509"/>
                  </a:lnTo>
                  <a:lnTo>
                    <a:pt x="2321" y="1507"/>
                  </a:lnTo>
                  <a:lnTo>
                    <a:pt x="2323" y="1507"/>
                  </a:lnTo>
                  <a:lnTo>
                    <a:pt x="2324" y="1506"/>
                  </a:lnTo>
                  <a:lnTo>
                    <a:pt x="2324" y="1505"/>
                  </a:lnTo>
                  <a:lnTo>
                    <a:pt x="2323" y="1503"/>
                  </a:lnTo>
                  <a:lnTo>
                    <a:pt x="2321" y="1502"/>
                  </a:lnTo>
                  <a:lnTo>
                    <a:pt x="2321" y="1501"/>
                  </a:lnTo>
                  <a:lnTo>
                    <a:pt x="2319" y="1498"/>
                  </a:lnTo>
                  <a:lnTo>
                    <a:pt x="2318" y="1497"/>
                  </a:lnTo>
                  <a:lnTo>
                    <a:pt x="2317" y="1497"/>
                  </a:lnTo>
                  <a:lnTo>
                    <a:pt x="2317" y="1496"/>
                  </a:lnTo>
                  <a:lnTo>
                    <a:pt x="2318" y="1495"/>
                  </a:lnTo>
                  <a:lnTo>
                    <a:pt x="2317" y="1494"/>
                  </a:lnTo>
                  <a:lnTo>
                    <a:pt x="2318" y="1493"/>
                  </a:lnTo>
                  <a:lnTo>
                    <a:pt x="2319" y="1491"/>
                  </a:lnTo>
                  <a:lnTo>
                    <a:pt x="2321" y="1490"/>
                  </a:lnTo>
                  <a:lnTo>
                    <a:pt x="2321" y="1489"/>
                  </a:lnTo>
                  <a:lnTo>
                    <a:pt x="2319" y="1489"/>
                  </a:lnTo>
                  <a:lnTo>
                    <a:pt x="2318" y="1488"/>
                  </a:lnTo>
                  <a:lnTo>
                    <a:pt x="2318" y="1487"/>
                  </a:lnTo>
                  <a:lnTo>
                    <a:pt x="2317" y="1487"/>
                  </a:lnTo>
                  <a:lnTo>
                    <a:pt x="2317" y="1486"/>
                  </a:lnTo>
                  <a:lnTo>
                    <a:pt x="2318" y="1485"/>
                  </a:lnTo>
                  <a:lnTo>
                    <a:pt x="2319" y="1484"/>
                  </a:lnTo>
                  <a:lnTo>
                    <a:pt x="2320" y="1484"/>
                  </a:lnTo>
                  <a:lnTo>
                    <a:pt x="2320" y="1482"/>
                  </a:lnTo>
                  <a:lnTo>
                    <a:pt x="2321" y="1482"/>
                  </a:lnTo>
                  <a:lnTo>
                    <a:pt x="2323" y="1481"/>
                  </a:lnTo>
                  <a:lnTo>
                    <a:pt x="2324" y="1481"/>
                  </a:lnTo>
                  <a:lnTo>
                    <a:pt x="2324" y="1480"/>
                  </a:lnTo>
                  <a:lnTo>
                    <a:pt x="2325" y="1480"/>
                  </a:lnTo>
                  <a:lnTo>
                    <a:pt x="2326" y="1479"/>
                  </a:lnTo>
                  <a:lnTo>
                    <a:pt x="2327" y="1479"/>
                  </a:lnTo>
                  <a:lnTo>
                    <a:pt x="2327" y="1478"/>
                  </a:lnTo>
                  <a:lnTo>
                    <a:pt x="2326" y="1478"/>
                  </a:lnTo>
                  <a:lnTo>
                    <a:pt x="2324" y="1479"/>
                  </a:lnTo>
                  <a:lnTo>
                    <a:pt x="2323" y="1479"/>
                  </a:lnTo>
                  <a:lnTo>
                    <a:pt x="2321" y="1479"/>
                  </a:lnTo>
                  <a:lnTo>
                    <a:pt x="2320" y="1479"/>
                  </a:lnTo>
                  <a:lnTo>
                    <a:pt x="2319" y="1479"/>
                  </a:lnTo>
                  <a:lnTo>
                    <a:pt x="2318" y="1480"/>
                  </a:lnTo>
                  <a:lnTo>
                    <a:pt x="2316" y="1481"/>
                  </a:lnTo>
                  <a:lnTo>
                    <a:pt x="2315" y="1482"/>
                  </a:lnTo>
                  <a:lnTo>
                    <a:pt x="2314" y="1484"/>
                  </a:lnTo>
                  <a:lnTo>
                    <a:pt x="2314" y="1485"/>
                  </a:lnTo>
                  <a:lnTo>
                    <a:pt x="2311" y="1486"/>
                  </a:lnTo>
                  <a:lnTo>
                    <a:pt x="2310" y="1486"/>
                  </a:lnTo>
                  <a:lnTo>
                    <a:pt x="2310" y="1485"/>
                  </a:lnTo>
                  <a:lnTo>
                    <a:pt x="2309" y="1485"/>
                  </a:lnTo>
                  <a:lnTo>
                    <a:pt x="2309" y="1484"/>
                  </a:lnTo>
                  <a:lnTo>
                    <a:pt x="2308" y="1485"/>
                  </a:lnTo>
                  <a:lnTo>
                    <a:pt x="2309" y="1486"/>
                  </a:lnTo>
                  <a:lnTo>
                    <a:pt x="2309" y="1487"/>
                  </a:lnTo>
                  <a:lnTo>
                    <a:pt x="2308" y="1488"/>
                  </a:lnTo>
                  <a:lnTo>
                    <a:pt x="2307" y="1489"/>
                  </a:lnTo>
                  <a:lnTo>
                    <a:pt x="2307" y="1490"/>
                  </a:lnTo>
                  <a:lnTo>
                    <a:pt x="2306" y="1491"/>
                  </a:lnTo>
                  <a:lnTo>
                    <a:pt x="2306" y="1493"/>
                  </a:lnTo>
                  <a:lnTo>
                    <a:pt x="2307" y="1495"/>
                  </a:lnTo>
                  <a:lnTo>
                    <a:pt x="2307" y="1496"/>
                  </a:lnTo>
                  <a:lnTo>
                    <a:pt x="2307" y="1497"/>
                  </a:lnTo>
                  <a:lnTo>
                    <a:pt x="2306" y="1498"/>
                  </a:lnTo>
                  <a:lnTo>
                    <a:pt x="2305" y="1499"/>
                  </a:lnTo>
                  <a:lnTo>
                    <a:pt x="2301" y="1498"/>
                  </a:lnTo>
                  <a:lnTo>
                    <a:pt x="2300" y="1497"/>
                  </a:lnTo>
                  <a:lnTo>
                    <a:pt x="2299" y="1497"/>
                  </a:lnTo>
                  <a:lnTo>
                    <a:pt x="2298" y="1497"/>
                  </a:lnTo>
                  <a:lnTo>
                    <a:pt x="2298" y="1498"/>
                  </a:lnTo>
                  <a:lnTo>
                    <a:pt x="2298" y="1499"/>
                  </a:lnTo>
                  <a:lnTo>
                    <a:pt x="2297" y="1501"/>
                  </a:lnTo>
                  <a:lnTo>
                    <a:pt x="2297" y="1502"/>
                  </a:lnTo>
                  <a:lnTo>
                    <a:pt x="2297" y="1503"/>
                  </a:lnTo>
                  <a:lnTo>
                    <a:pt x="2295" y="1503"/>
                  </a:lnTo>
                  <a:lnTo>
                    <a:pt x="2294" y="1504"/>
                  </a:lnTo>
                  <a:lnTo>
                    <a:pt x="2293" y="1504"/>
                  </a:lnTo>
                  <a:lnTo>
                    <a:pt x="2292" y="1503"/>
                  </a:lnTo>
                  <a:lnTo>
                    <a:pt x="2290" y="1499"/>
                  </a:lnTo>
                  <a:lnTo>
                    <a:pt x="2289" y="1497"/>
                  </a:lnTo>
                  <a:lnTo>
                    <a:pt x="2290" y="1496"/>
                  </a:lnTo>
                  <a:lnTo>
                    <a:pt x="2290" y="1495"/>
                  </a:lnTo>
                  <a:lnTo>
                    <a:pt x="2289" y="1493"/>
                  </a:lnTo>
                  <a:lnTo>
                    <a:pt x="2288" y="1490"/>
                  </a:lnTo>
                  <a:lnTo>
                    <a:pt x="2288" y="1489"/>
                  </a:lnTo>
                  <a:lnTo>
                    <a:pt x="2288" y="1490"/>
                  </a:lnTo>
                  <a:lnTo>
                    <a:pt x="2288" y="1491"/>
                  </a:lnTo>
                  <a:lnTo>
                    <a:pt x="2286" y="1493"/>
                  </a:lnTo>
                  <a:lnTo>
                    <a:pt x="2285" y="1491"/>
                  </a:lnTo>
                  <a:lnTo>
                    <a:pt x="2284" y="1489"/>
                  </a:lnTo>
                  <a:lnTo>
                    <a:pt x="2283" y="1489"/>
                  </a:lnTo>
                  <a:lnTo>
                    <a:pt x="2282" y="1489"/>
                  </a:lnTo>
                  <a:lnTo>
                    <a:pt x="2281" y="1487"/>
                  </a:lnTo>
                  <a:lnTo>
                    <a:pt x="2278" y="1487"/>
                  </a:lnTo>
                  <a:lnTo>
                    <a:pt x="2277" y="1487"/>
                  </a:lnTo>
                  <a:lnTo>
                    <a:pt x="2276" y="1485"/>
                  </a:lnTo>
                  <a:lnTo>
                    <a:pt x="2275" y="1484"/>
                  </a:lnTo>
                  <a:lnTo>
                    <a:pt x="2276" y="1482"/>
                  </a:lnTo>
                  <a:lnTo>
                    <a:pt x="2276" y="1481"/>
                  </a:lnTo>
                  <a:lnTo>
                    <a:pt x="2275" y="1481"/>
                  </a:lnTo>
                  <a:lnTo>
                    <a:pt x="2275" y="1480"/>
                  </a:lnTo>
                  <a:lnTo>
                    <a:pt x="2274" y="1480"/>
                  </a:lnTo>
                  <a:lnTo>
                    <a:pt x="2274" y="1479"/>
                  </a:lnTo>
                  <a:lnTo>
                    <a:pt x="2275" y="1479"/>
                  </a:lnTo>
                  <a:lnTo>
                    <a:pt x="2276" y="1479"/>
                  </a:lnTo>
                  <a:lnTo>
                    <a:pt x="2277" y="1478"/>
                  </a:lnTo>
                  <a:lnTo>
                    <a:pt x="2277" y="1477"/>
                  </a:lnTo>
                  <a:lnTo>
                    <a:pt x="2277" y="1476"/>
                  </a:lnTo>
                  <a:lnTo>
                    <a:pt x="2278" y="1474"/>
                  </a:lnTo>
                  <a:lnTo>
                    <a:pt x="2277" y="1473"/>
                  </a:lnTo>
                  <a:lnTo>
                    <a:pt x="2276" y="1473"/>
                  </a:lnTo>
                  <a:lnTo>
                    <a:pt x="2276" y="1472"/>
                  </a:lnTo>
                  <a:lnTo>
                    <a:pt x="2277" y="1472"/>
                  </a:lnTo>
                  <a:lnTo>
                    <a:pt x="2278" y="1472"/>
                  </a:lnTo>
                  <a:lnTo>
                    <a:pt x="2278" y="1473"/>
                  </a:lnTo>
                  <a:lnTo>
                    <a:pt x="2280" y="1473"/>
                  </a:lnTo>
                  <a:lnTo>
                    <a:pt x="2281" y="1473"/>
                  </a:lnTo>
                  <a:lnTo>
                    <a:pt x="2281" y="1472"/>
                  </a:lnTo>
                  <a:lnTo>
                    <a:pt x="2278" y="1471"/>
                  </a:lnTo>
                  <a:lnTo>
                    <a:pt x="2277" y="1471"/>
                  </a:lnTo>
                  <a:lnTo>
                    <a:pt x="2276" y="1471"/>
                  </a:lnTo>
                  <a:lnTo>
                    <a:pt x="2275" y="1470"/>
                  </a:lnTo>
                  <a:lnTo>
                    <a:pt x="2274" y="1470"/>
                  </a:lnTo>
                  <a:lnTo>
                    <a:pt x="2273" y="1470"/>
                  </a:lnTo>
                  <a:lnTo>
                    <a:pt x="2272" y="1472"/>
                  </a:lnTo>
                  <a:lnTo>
                    <a:pt x="2271" y="1471"/>
                  </a:lnTo>
                  <a:lnTo>
                    <a:pt x="2269" y="1471"/>
                  </a:lnTo>
                  <a:lnTo>
                    <a:pt x="2269" y="1470"/>
                  </a:lnTo>
                  <a:lnTo>
                    <a:pt x="2269" y="1469"/>
                  </a:lnTo>
                  <a:lnTo>
                    <a:pt x="2271" y="1468"/>
                  </a:lnTo>
                  <a:lnTo>
                    <a:pt x="2271" y="1466"/>
                  </a:lnTo>
                  <a:lnTo>
                    <a:pt x="2271" y="1465"/>
                  </a:lnTo>
                  <a:lnTo>
                    <a:pt x="2272" y="1465"/>
                  </a:lnTo>
                  <a:lnTo>
                    <a:pt x="2273" y="1465"/>
                  </a:lnTo>
                  <a:lnTo>
                    <a:pt x="2273" y="1466"/>
                  </a:lnTo>
                  <a:lnTo>
                    <a:pt x="2274" y="1466"/>
                  </a:lnTo>
                  <a:lnTo>
                    <a:pt x="2274" y="1465"/>
                  </a:lnTo>
                  <a:lnTo>
                    <a:pt x="2274" y="1463"/>
                  </a:lnTo>
                  <a:lnTo>
                    <a:pt x="2275" y="1462"/>
                  </a:lnTo>
                  <a:lnTo>
                    <a:pt x="2275" y="1461"/>
                  </a:lnTo>
                  <a:lnTo>
                    <a:pt x="2274" y="1461"/>
                  </a:lnTo>
                  <a:lnTo>
                    <a:pt x="2274" y="1460"/>
                  </a:lnTo>
                  <a:lnTo>
                    <a:pt x="2274" y="1459"/>
                  </a:lnTo>
                  <a:lnTo>
                    <a:pt x="2273" y="1456"/>
                  </a:lnTo>
                  <a:lnTo>
                    <a:pt x="2273" y="1455"/>
                  </a:lnTo>
                  <a:lnTo>
                    <a:pt x="2273" y="1453"/>
                  </a:lnTo>
                  <a:lnTo>
                    <a:pt x="2274" y="1452"/>
                  </a:lnTo>
                  <a:lnTo>
                    <a:pt x="2274" y="1451"/>
                  </a:lnTo>
                  <a:lnTo>
                    <a:pt x="2274" y="1449"/>
                  </a:lnTo>
                  <a:lnTo>
                    <a:pt x="2271" y="1446"/>
                  </a:lnTo>
                  <a:lnTo>
                    <a:pt x="2269" y="1446"/>
                  </a:lnTo>
                  <a:lnTo>
                    <a:pt x="2268" y="1446"/>
                  </a:lnTo>
                  <a:lnTo>
                    <a:pt x="2266" y="1446"/>
                  </a:lnTo>
                  <a:lnTo>
                    <a:pt x="2265" y="1445"/>
                  </a:lnTo>
                  <a:lnTo>
                    <a:pt x="2263" y="1445"/>
                  </a:lnTo>
                  <a:lnTo>
                    <a:pt x="2262" y="1444"/>
                  </a:lnTo>
                  <a:lnTo>
                    <a:pt x="2260" y="1443"/>
                  </a:lnTo>
                  <a:lnTo>
                    <a:pt x="2259" y="1441"/>
                  </a:lnTo>
                  <a:lnTo>
                    <a:pt x="2258" y="1440"/>
                  </a:lnTo>
                  <a:lnTo>
                    <a:pt x="2259" y="1439"/>
                  </a:lnTo>
                  <a:lnTo>
                    <a:pt x="2259" y="1438"/>
                  </a:lnTo>
                  <a:lnTo>
                    <a:pt x="2259" y="1437"/>
                  </a:lnTo>
                  <a:lnTo>
                    <a:pt x="2259" y="1436"/>
                  </a:lnTo>
                  <a:lnTo>
                    <a:pt x="2259" y="1435"/>
                  </a:lnTo>
                  <a:lnTo>
                    <a:pt x="2260" y="1435"/>
                  </a:lnTo>
                  <a:lnTo>
                    <a:pt x="2260" y="1434"/>
                  </a:lnTo>
                  <a:lnTo>
                    <a:pt x="2262" y="1434"/>
                  </a:lnTo>
                  <a:lnTo>
                    <a:pt x="2262" y="1431"/>
                  </a:lnTo>
                  <a:lnTo>
                    <a:pt x="2263" y="1430"/>
                  </a:lnTo>
                  <a:lnTo>
                    <a:pt x="2264" y="1430"/>
                  </a:lnTo>
                  <a:lnTo>
                    <a:pt x="2265" y="1430"/>
                  </a:lnTo>
                  <a:lnTo>
                    <a:pt x="2266" y="1429"/>
                  </a:lnTo>
                  <a:lnTo>
                    <a:pt x="2266" y="1428"/>
                  </a:lnTo>
                  <a:lnTo>
                    <a:pt x="2266" y="1426"/>
                  </a:lnTo>
                  <a:lnTo>
                    <a:pt x="2267" y="1424"/>
                  </a:lnTo>
                  <a:lnTo>
                    <a:pt x="2269" y="1423"/>
                  </a:lnTo>
                  <a:lnTo>
                    <a:pt x="2269" y="1422"/>
                  </a:lnTo>
                  <a:lnTo>
                    <a:pt x="2269" y="1421"/>
                  </a:lnTo>
                  <a:lnTo>
                    <a:pt x="2269" y="1420"/>
                  </a:lnTo>
                  <a:lnTo>
                    <a:pt x="2271" y="1420"/>
                  </a:lnTo>
                  <a:lnTo>
                    <a:pt x="2272" y="1419"/>
                  </a:lnTo>
                  <a:lnTo>
                    <a:pt x="2273" y="1419"/>
                  </a:lnTo>
                  <a:lnTo>
                    <a:pt x="2274" y="1419"/>
                  </a:lnTo>
                  <a:lnTo>
                    <a:pt x="2273" y="1418"/>
                  </a:lnTo>
                  <a:lnTo>
                    <a:pt x="2272" y="1417"/>
                  </a:lnTo>
                  <a:lnTo>
                    <a:pt x="2271" y="1417"/>
                  </a:lnTo>
                  <a:lnTo>
                    <a:pt x="2269" y="1415"/>
                  </a:lnTo>
                  <a:lnTo>
                    <a:pt x="2269" y="1414"/>
                  </a:lnTo>
                  <a:lnTo>
                    <a:pt x="2269" y="1413"/>
                  </a:lnTo>
                  <a:lnTo>
                    <a:pt x="2269" y="1411"/>
                  </a:lnTo>
                  <a:lnTo>
                    <a:pt x="2268" y="1409"/>
                  </a:lnTo>
                  <a:lnTo>
                    <a:pt x="2268" y="1407"/>
                  </a:lnTo>
                  <a:lnTo>
                    <a:pt x="2268" y="1406"/>
                  </a:lnTo>
                  <a:lnTo>
                    <a:pt x="2268" y="1405"/>
                  </a:lnTo>
                  <a:lnTo>
                    <a:pt x="2269" y="1405"/>
                  </a:lnTo>
                  <a:lnTo>
                    <a:pt x="2271" y="1404"/>
                  </a:lnTo>
                  <a:lnTo>
                    <a:pt x="2271" y="1403"/>
                  </a:lnTo>
                  <a:lnTo>
                    <a:pt x="2271" y="1402"/>
                  </a:lnTo>
                  <a:lnTo>
                    <a:pt x="2271" y="1401"/>
                  </a:lnTo>
                  <a:lnTo>
                    <a:pt x="2269" y="1401"/>
                  </a:lnTo>
                  <a:lnTo>
                    <a:pt x="2268" y="1399"/>
                  </a:lnTo>
                  <a:lnTo>
                    <a:pt x="2268" y="1398"/>
                  </a:lnTo>
                  <a:lnTo>
                    <a:pt x="2267" y="1397"/>
                  </a:lnTo>
                  <a:lnTo>
                    <a:pt x="2268" y="1396"/>
                  </a:lnTo>
                  <a:lnTo>
                    <a:pt x="2268" y="1395"/>
                  </a:lnTo>
                  <a:lnTo>
                    <a:pt x="2267" y="1395"/>
                  </a:lnTo>
                  <a:lnTo>
                    <a:pt x="2267" y="1394"/>
                  </a:lnTo>
                  <a:lnTo>
                    <a:pt x="2268" y="1394"/>
                  </a:lnTo>
                  <a:lnTo>
                    <a:pt x="2271" y="1390"/>
                  </a:lnTo>
                  <a:lnTo>
                    <a:pt x="2272" y="1389"/>
                  </a:lnTo>
                  <a:lnTo>
                    <a:pt x="2272" y="1388"/>
                  </a:lnTo>
                  <a:lnTo>
                    <a:pt x="2273" y="1388"/>
                  </a:lnTo>
                  <a:lnTo>
                    <a:pt x="2273" y="1387"/>
                  </a:lnTo>
                  <a:lnTo>
                    <a:pt x="2273" y="1385"/>
                  </a:lnTo>
                  <a:lnTo>
                    <a:pt x="2273" y="1384"/>
                  </a:lnTo>
                  <a:lnTo>
                    <a:pt x="2273" y="1382"/>
                  </a:lnTo>
                  <a:lnTo>
                    <a:pt x="2272" y="1382"/>
                  </a:lnTo>
                  <a:lnTo>
                    <a:pt x="2272" y="1381"/>
                  </a:lnTo>
                  <a:lnTo>
                    <a:pt x="2271" y="1381"/>
                  </a:lnTo>
                  <a:lnTo>
                    <a:pt x="2271" y="1382"/>
                  </a:lnTo>
                  <a:lnTo>
                    <a:pt x="2269" y="1382"/>
                  </a:lnTo>
                  <a:lnTo>
                    <a:pt x="2268" y="1381"/>
                  </a:lnTo>
                  <a:lnTo>
                    <a:pt x="2268" y="1380"/>
                  </a:lnTo>
                  <a:lnTo>
                    <a:pt x="2268" y="1379"/>
                  </a:lnTo>
                  <a:lnTo>
                    <a:pt x="2269" y="1378"/>
                  </a:lnTo>
                  <a:lnTo>
                    <a:pt x="2269" y="1377"/>
                  </a:lnTo>
                  <a:lnTo>
                    <a:pt x="2269" y="1372"/>
                  </a:lnTo>
                  <a:lnTo>
                    <a:pt x="2271" y="1370"/>
                  </a:lnTo>
                  <a:lnTo>
                    <a:pt x="2272" y="1369"/>
                  </a:lnTo>
                  <a:lnTo>
                    <a:pt x="2272" y="1368"/>
                  </a:lnTo>
                  <a:lnTo>
                    <a:pt x="2272" y="1367"/>
                  </a:lnTo>
                  <a:lnTo>
                    <a:pt x="2274" y="1365"/>
                  </a:lnTo>
                  <a:lnTo>
                    <a:pt x="2275" y="1363"/>
                  </a:lnTo>
                  <a:lnTo>
                    <a:pt x="2275" y="1361"/>
                  </a:lnTo>
                  <a:lnTo>
                    <a:pt x="2276" y="1359"/>
                  </a:lnTo>
                  <a:lnTo>
                    <a:pt x="2276" y="1354"/>
                  </a:lnTo>
                  <a:lnTo>
                    <a:pt x="2276" y="1353"/>
                  </a:lnTo>
                  <a:lnTo>
                    <a:pt x="2275" y="1352"/>
                  </a:lnTo>
                  <a:lnTo>
                    <a:pt x="2275" y="1350"/>
                  </a:lnTo>
                  <a:lnTo>
                    <a:pt x="2275" y="1348"/>
                  </a:lnTo>
                  <a:lnTo>
                    <a:pt x="2275" y="1346"/>
                  </a:lnTo>
                  <a:lnTo>
                    <a:pt x="2278" y="1340"/>
                  </a:lnTo>
                  <a:lnTo>
                    <a:pt x="2278" y="1339"/>
                  </a:lnTo>
                  <a:lnTo>
                    <a:pt x="2281" y="1338"/>
                  </a:lnTo>
                  <a:lnTo>
                    <a:pt x="2282" y="1336"/>
                  </a:lnTo>
                  <a:lnTo>
                    <a:pt x="2282" y="1335"/>
                  </a:lnTo>
                  <a:lnTo>
                    <a:pt x="2282" y="1334"/>
                  </a:lnTo>
                  <a:lnTo>
                    <a:pt x="2285" y="1328"/>
                  </a:lnTo>
                  <a:lnTo>
                    <a:pt x="2285" y="1327"/>
                  </a:lnTo>
                  <a:lnTo>
                    <a:pt x="2285" y="1326"/>
                  </a:lnTo>
                  <a:lnTo>
                    <a:pt x="2284" y="1327"/>
                  </a:lnTo>
                  <a:lnTo>
                    <a:pt x="2283" y="1327"/>
                  </a:lnTo>
                  <a:lnTo>
                    <a:pt x="2283" y="1326"/>
                  </a:lnTo>
                  <a:lnTo>
                    <a:pt x="2282" y="1325"/>
                  </a:lnTo>
                  <a:lnTo>
                    <a:pt x="2282" y="1323"/>
                  </a:lnTo>
                  <a:lnTo>
                    <a:pt x="2281" y="1323"/>
                  </a:lnTo>
                  <a:lnTo>
                    <a:pt x="2280" y="1322"/>
                  </a:lnTo>
                  <a:lnTo>
                    <a:pt x="2280" y="1321"/>
                  </a:lnTo>
                  <a:lnTo>
                    <a:pt x="2280" y="1320"/>
                  </a:lnTo>
                  <a:lnTo>
                    <a:pt x="2277" y="1320"/>
                  </a:lnTo>
                  <a:lnTo>
                    <a:pt x="2277" y="1318"/>
                  </a:lnTo>
                  <a:lnTo>
                    <a:pt x="2276" y="1318"/>
                  </a:lnTo>
                  <a:lnTo>
                    <a:pt x="2275" y="1317"/>
                  </a:lnTo>
                  <a:lnTo>
                    <a:pt x="2275" y="1315"/>
                  </a:lnTo>
                  <a:lnTo>
                    <a:pt x="2276" y="1315"/>
                  </a:lnTo>
                  <a:lnTo>
                    <a:pt x="2276" y="1314"/>
                  </a:lnTo>
                  <a:lnTo>
                    <a:pt x="2276" y="1313"/>
                  </a:lnTo>
                  <a:lnTo>
                    <a:pt x="2276" y="1312"/>
                  </a:lnTo>
                  <a:lnTo>
                    <a:pt x="2276" y="1311"/>
                  </a:lnTo>
                  <a:lnTo>
                    <a:pt x="2277" y="1311"/>
                  </a:lnTo>
                  <a:lnTo>
                    <a:pt x="2278" y="1310"/>
                  </a:lnTo>
                  <a:lnTo>
                    <a:pt x="2277" y="1310"/>
                  </a:lnTo>
                  <a:lnTo>
                    <a:pt x="2277" y="1309"/>
                  </a:lnTo>
                  <a:lnTo>
                    <a:pt x="2276" y="1307"/>
                  </a:lnTo>
                  <a:lnTo>
                    <a:pt x="2274" y="1304"/>
                  </a:lnTo>
                  <a:lnTo>
                    <a:pt x="2274" y="1303"/>
                  </a:lnTo>
                  <a:lnTo>
                    <a:pt x="2273" y="1301"/>
                  </a:lnTo>
                  <a:lnTo>
                    <a:pt x="2273" y="1300"/>
                  </a:lnTo>
                  <a:lnTo>
                    <a:pt x="2273" y="1298"/>
                  </a:lnTo>
                  <a:lnTo>
                    <a:pt x="2273" y="1297"/>
                  </a:lnTo>
                  <a:lnTo>
                    <a:pt x="2273" y="1295"/>
                  </a:lnTo>
                  <a:lnTo>
                    <a:pt x="2272" y="1295"/>
                  </a:lnTo>
                  <a:lnTo>
                    <a:pt x="2271" y="1295"/>
                  </a:lnTo>
                  <a:lnTo>
                    <a:pt x="2269" y="1296"/>
                  </a:lnTo>
                  <a:lnTo>
                    <a:pt x="2268" y="1296"/>
                  </a:lnTo>
                  <a:lnTo>
                    <a:pt x="2267" y="1296"/>
                  </a:lnTo>
                  <a:lnTo>
                    <a:pt x="2267" y="1295"/>
                  </a:lnTo>
                  <a:lnTo>
                    <a:pt x="2266" y="1294"/>
                  </a:lnTo>
                  <a:lnTo>
                    <a:pt x="2266" y="1293"/>
                  </a:lnTo>
                  <a:lnTo>
                    <a:pt x="2266" y="1292"/>
                  </a:lnTo>
                  <a:lnTo>
                    <a:pt x="2266" y="1290"/>
                  </a:lnTo>
                  <a:lnTo>
                    <a:pt x="2266" y="1289"/>
                  </a:lnTo>
                  <a:lnTo>
                    <a:pt x="2265" y="1289"/>
                  </a:lnTo>
                  <a:lnTo>
                    <a:pt x="2264" y="1288"/>
                  </a:lnTo>
                  <a:lnTo>
                    <a:pt x="2263" y="1288"/>
                  </a:lnTo>
                  <a:lnTo>
                    <a:pt x="2262" y="1290"/>
                  </a:lnTo>
                  <a:lnTo>
                    <a:pt x="2260" y="1290"/>
                  </a:lnTo>
                  <a:lnTo>
                    <a:pt x="2259" y="1290"/>
                  </a:lnTo>
                  <a:lnTo>
                    <a:pt x="2259" y="1288"/>
                  </a:lnTo>
                  <a:lnTo>
                    <a:pt x="2258" y="1286"/>
                  </a:lnTo>
                  <a:lnTo>
                    <a:pt x="2258" y="1284"/>
                  </a:lnTo>
                  <a:lnTo>
                    <a:pt x="2257" y="1284"/>
                  </a:lnTo>
                  <a:lnTo>
                    <a:pt x="2256" y="1284"/>
                  </a:lnTo>
                  <a:lnTo>
                    <a:pt x="2256" y="1282"/>
                  </a:lnTo>
                  <a:lnTo>
                    <a:pt x="2256" y="1281"/>
                  </a:lnTo>
                  <a:lnTo>
                    <a:pt x="2256" y="1279"/>
                  </a:lnTo>
                  <a:lnTo>
                    <a:pt x="2255" y="1279"/>
                  </a:lnTo>
                  <a:lnTo>
                    <a:pt x="2254" y="1279"/>
                  </a:lnTo>
                  <a:lnTo>
                    <a:pt x="2254" y="1278"/>
                  </a:lnTo>
                  <a:lnTo>
                    <a:pt x="2252" y="1278"/>
                  </a:lnTo>
                  <a:lnTo>
                    <a:pt x="2254" y="1278"/>
                  </a:lnTo>
                  <a:lnTo>
                    <a:pt x="2254" y="1277"/>
                  </a:lnTo>
                  <a:lnTo>
                    <a:pt x="2252" y="1277"/>
                  </a:lnTo>
                  <a:lnTo>
                    <a:pt x="2251" y="1277"/>
                  </a:lnTo>
                  <a:lnTo>
                    <a:pt x="2250" y="1277"/>
                  </a:lnTo>
                  <a:lnTo>
                    <a:pt x="2249" y="1277"/>
                  </a:lnTo>
                  <a:lnTo>
                    <a:pt x="2248" y="1277"/>
                  </a:lnTo>
                  <a:lnTo>
                    <a:pt x="2247" y="1277"/>
                  </a:lnTo>
                  <a:lnTo>
                    <a:pt x="2246" y="1278"/>
                  </a:lnTo>
                  <a:lnTo>
                    <a:pt x="2246" y="1279"/>
                  </a:lnTo>
                  <a:lnTo>
                    <a:pt x="2245" y="1281"/>
                  </a:lnTo>
                  <a:lnTo>
                    <a:pt x="2245" y="1282"/>
                  </a:lnTo>
                  <a:lnTo>
                    <a:pt x="2243" y="1284"/>
                  </a:lnTo>
                  <a:lnTo>
                    <a:pt x="2243" y="1285"/>
                  </a:lnTo>
                  <a:lnTo>
                    <a:pt x="2245" y="1286"/>
                  </a:lnTo>
                  <a:lnTo>
                    <a:pt x="2245" y="1287"/>
                  </a:lnTo>
                  <a:lnTo>
                    <a:pt x="2246" y="1289"/>
                  </a:lnTo>
                  <a:lnTo>
                    <a:pt x="2247" y="1290"/>
                  </a:lnTo>
                  <a:lnTo>
                    <a:pt x="2248" y="1290"/>
                  </a:lnTo>
                  <a:lnTo>
                    <a:pt x="2248" y="1293"/>
                  </a:lnTo>
                  <a:lnTo>
                    <a:pt x="2248" y="1295"/>
                  </a:lnTo>
                  <a:lnTo>
                    <a:pt x="2249" y="1296"/>
                  </a:lnTo>
                  <a:lnTo>
                    <a:pt x="2249" y="1297"/>
                  </a:lnTo>
                  <a:lnTo>
                    <a:pt x="2249" y="1298"/>
                  </a:lnTo>
                  <a:lnTo>
                    <a:pt x="2250" y="1300"/>
                  </a:lnTo>
                  <a:lnTo>
                    <a:pt x="2251" y="1300"/>
                  </a:lnTo>
                  <a:lnTo>
                    <a:pt x="2256" y="1303"/>
                  </a:lnTo>
                  <a:lnTo>
                    <a:pt x="2257" y="1303"/>
                  </a:lnTo>
                  <a:lnTo>
                    <a:pt x="2258" y="1304"/>
                  </a:lnTo>
                  <a:lnTo>
                    <a:pt x="2258" y="1305"/>
                  </a:lnTo>
                  <a:lnTo>
                    <a:pt x="2259" y="1309"/>
                  </a:lnTo>
                  <a:lnTo>
                    <a:pt x="2259" y="1310"/>
                  </a:lnTo>
                  <a:lnTo>
                    <a:pt x="2259" y="1311"/>
                  </a:lnTo>
                  <a:lnTo>
                    <a:pt x="2258" y="1311"/>
                  </a:lnTo>
                  <a:lnTo>
                    <a:pt x="2258" y="1309"/>
                  </a:lnTo>
                  <a:lnTo>
                    <a:pt x="2257" y="1309"/>
                  </a:lnTo>
                  <a:lnTo>
                    <a:pt x="2258" y="1311"/>
                  </a:lnTo>
                  <a:lnTo>
                    <a:pt x="2257" y="1312"/>
                  </a:lnTo>
                  <a:lnTo>
                    <a:pt x="2257" y="1313"/>
                  </a:lnTo>
                  <a:lnTo>
                    <a:pt x="2257" y="1315"/>
                  </a:lnTo>
                  <a:lnTo>
                    <a:pt x="2258" y="1317"/>
                  </a:lnTo>
                  <a:lnTo>
                    <a:pt x="2257" y="1319"/>
                  </a:lnTo>
                  <a:lnTo>
                    <a:pt x="2257" y="1320"/>
                  </a:lnTo>
                  <a:lnTo>
                    <a:pt x="2256" y="1319"/>
                  </a:lnTo>
                  <a:lnTo>
                    <a:pt x="2255" y="1319"/>
                  </a:lnTo>
                  <a:lnTo>
                    <a:pt x="2255" y="1320"/>
                  </a:lnTo>
                  <a:lnTo>
                    <a:pt x="2256" y="1320"/>
                  </a:lnTo>
                  <a:lnTo>
                    <a:pt x="2256" y="1322"/>
                  </a:lnTo>
                  <a:lnTo>
                    <a:pt x="2256" y="1323"/>
                  </a:lnTo>
                  <a:lnTo>
                    <a:pt x="2255" y="1322"/>
                  </a:lnTo>
                  <a:lnTo>
                    <a:pt x="2255" y="1323"/>
                  </a:lnTo>
                  <a:lnTo>
                    <a:pt x="2255" y="1325"/>
                  </a:lnTo>
                  <a:lnTo>
                    <a:pt x="2256" y="1329"/>
                  </a:lnTo>
                  <a:lnTo>
                    <a:pt x="2257" y="1329"/>
                  </a:lnTo>
                  <a:lnTo>
                    <a:pt x="2257" y="1330"/>
                  </a:lnTo>
                  <a:lnTo>
                    <a:pt x="2258" y="1331"/>
                  </a:lnTo>
                  <a:lnTo>
                    <a:pt x="2258" y="1332"/>
                  </a:lnTo>
                  <a:lnTo>
                    <a:pt x="2258" y="1334"/>
                  </a:lnTo>
                  <a:lnTo>
                    <a:pt x="2257" y="1335"/>
                  </a:lnTo>
                  <a:lnTo>
                    <a:pt x="2256" y="1335"/>
                  </a:lnTo>
                  <a:lnTo>
                    <a:pt x="2256" y="1337"/>
                  </a:lnTo>
                  <a:lnTo>
                    <a:pt x="2257" y="1338"/>
                  </a:lnTo>
                  <a:lnTo>
                    <a:pt x="2258" y="1339"/>
                  </a:lnTo>
                  <a:lnTo>
                    <a:pt x="2259" y="1340"/>
                  </a:lnTo>
                  <a:lnTo>
                    <a:pt x="2259" y="1343"/>
                  </a:lnTo>
                  <a:lnTo>
                    <a:pt x="2259" y="1344"/>
                  </a:lnTo>
                  <a:lnTo>
                    <a:pt x="2258" y="1345"/>
                  </a:lnTo>
                  <a:lnTo>
                    <a:pt x="2257" y="1345"/>
                  </a:lnTo>
                  <a:lnTo>
                    <a:pt x="2256" y="1344"/>
                  </a:lnTo>
                  <a:lnTo>
                    <a:pt x="2255" y="1344"/>
                  </a:lnTo>
                  <a:lnTo>
                    <a:pt x="2255" y="1345"/>
                  </a:lnTo>
                  <a:lnTo>
                    <a:pt x="2256" y="1347"/>
                  </a:lnTo>
                  <a:lnTo>
                    <a:pt x="2256" y="1350"/>
                  </a:lnTo>
                  <a:lnTo>
                    <a:pt x="2256" y="1351"/>
                  </a:lnTo>
                  <a:lnTo>
                    <a:pt x="2254" y="1351"/>
                  </a:lnTo>
                  <a:lnTo>
                    <a:pt x="2252" y="1352"/>
                  </a:lnTo>
                  <a:lnTo>
                    <a:pt x="2252" y="1353"/>
                  </a:lnTo>
                  <a:lnTo>
                    <a:pt x="2251" y="1353"/>
                  </a:lnTo>
                  <a:lnTo>
                    <a:pt x="2251" y="1354"/>
                  </a:lnTo>
                  <a:lnTo>
                    <a:pt x="2251" y="1355"/>
                  </a:lnTo>
                  <a:lnTo>
                    <a:pt x="2249" y="1356"/>
                  </a:lnTo>
                  <a:lnTo>
                    <a:pt x="2248" y="1356"/>
                  </a:lnTo>
                  <a:lnTo>
                    <a:pt x="2247" y="1356"/>
                  </a:lnTo>
                  <a:lnTo>
                    <a:pt x="2246" y="1356"/>
                  </a:lnTo>
                  <a:lnTo>
                    <a:pt x="2246" y="1357"/>
                  </a:lnTo>
                  <a:lnTo>
                    <a:pt x="2246" y="1359"/>
                  </a:lnTo>
                  <a:lnTo>
                    <a:pt x="2245" y="1359"/>
                  </a:lnTo>
                  <a:lnTo>
                    <a:pt x="2242" y="1359"/>
                  </a:lnTo>
                  <a:lnTo>
                    <a:pt x="2241" y="1360"/>
                  </a:lnTo>
                  <a:lnTo>
                    <a:pt x="2240" y="1360"/>
                  </a:lnTo>
                  <a:lnTo>
                    <a:pt x="2240" y="1361"/>
                  </a:lnTo>
                  <a:lnTo>
                    <a:pt x="2241" y="1361"/>
                  </a:lnTo>
                  <a:lnTo>
                    <a:pt x="2242" y="1361"/>
                  </a:lnTo>
                  <a:lnTo>
                    <a:pt x="2242" y="1362"/>
                  </a:lnTo>
                  <a:lnTo>
                    <a:pt x="2241" y="1362"/>
                  </a:lnTo>
                  <a:lnTo>
                    <a:pt x="2240" y="1362"/>
                  </a:lnTo>
                  <a:lnTo>
                    <a:pt x="2240" y="1363"/>
                  </a:lnTo>
                  <a:lnTo>
                    <a:pt x="2240" y="1364"/>
                  </a:lnTo>
                  <a:lnTo>
                    <a:pt x="2239" y="1364"/>
                  </a:lnTo>
                  <a:lnTo>
                    <a:pt x="2238" y="1364"/>
                  </a:lnTo>
                  <a:lnTo>
                    <a:pt x="2237" y="1365"/>
                  </a:lnTo>
                  <a:lnTo>
                    <a:pt x="2239" y="1367"/>
                  </a:lnTo>
                  <a:lnTo>
                    <a:pt x="2239" y="1368"/>
                  </a:lnTo>
                  <a:lnTo>
                    <a:pt x="2239" y="1369"/>
                  </a:lnTo>
                  <a:lnTo>
                    <a:pt x="2238" y="1370"/>
                  </a:lnTo>
                  <a:lnTo>
                    <a:pt x="2237" y="1371"/>
                  </a:lnTo>
                  <a:lnTo>
                    <a:pt x="2236" y="1371"/>
                  </a:lnTo>
                  <a:lnTo>
                    <a:pt x="2234" y="1371"/>
                  </a:lnTo>
                  <a:lnTo>
                    <a:pt x="2233" y="1370"/>
                  </a:lnTo>
                  <a:lnTo>
                    <a:pt x="2232" y="1370"/>
                  </a:lnTo>
                  <a:lnTo>
                    <a:pt x="2231" y="1370"/>
                  </a:lnTo>
                  <a:lnTo>
                    <a:pt x="2230" y="1370"/>
                  </a:lnTo>
                  <a:lnTo>
                    <a:pt x="2229" y="1369"/>
                  </a:lnTo>
                  <a:lnTo>
                    <a:pt x="2228" y="1369"/>
                  </a:lnTo>
                  <a:lnTo>
                    <a:pt x="2228" y="1370"/>
                  </a:lnTo>
                  <a:lnTo>
                    <a:pt x="2228" y="1371"/>
                  </a:lnTo>
                  <a:lnTo>
                    <a:pt x="2228" y="1372"/>
                  </a:lnTo>
                  <a:lnTo>
                    <a:pt x="2228" y="1373"/>
                  </a:lnTo>
                  <a:lnTo>
                    <a:pt x="2226" y="1373"/>
                  </a:lnTo>
                  <a:lnTo>
                    <a:pt x="2225" y="1373"/>
                  </a:lnTo>
                  <a:lnTo>
                    <a:pt x="2224" y="1374"/>
                  </a:lnTo>
                  <a:lnTo>
                    <a:pt x="2223" y="1374"/>
                  </a:lnTo>
                  <a:lnTo>
                    <a:pt x="2224" y="1376"/>
                  </a:lnTo>
                  <a:lnTo>
                    <a:pt x="2223" y="1377"/>
                  </a:lnTo>
                  <a:lnTo>
                    <a:pt x="2222" y="1378"/>
                  </a:lnTo>
                  <a:lnTo>
                    <a:pt x="2222" y="1379"/>
                  </a:lnTo>
                  <a:lnTo>
                    <a:pt x="2224" y="1381"/>
                  </a:lnTo>
                  <a:lnTo>
                    <a:pt x="2224" y="1382"/>
                  </a:lnTo>
                  <a:lnTo>
                    <a:pt x="2223" y="1382"/>
                  </a:lnTo>
                  <a:lnTo>
                    <a:pt x="2222" y="1382"/>
                  </a:lnTo>
                  <a:lnTo>
                    <a:pt x="2220" y="1381"/>
                  </a:lnTo>
                  <a:lnTo>
                    <a:pt x="2219" y="1381"/>
                  </a:lnTo>
                  <a:lnTo>
                    <a:pt x="2217" y="1381"/>
                  </a:lnTo>
                  <a:lnTo>
                    <a:pt x="2216" y="1381"/>
                  </a:lnTo>
                  <a:lnTo>
                    <a:pt x="2216" y="1382"/>
                  </a:lnTo>
                  <a:lnTo>
                    <a:pt x="2219" y="1384"/>
                  </a:lnTo>
                  <a:lnTo>
                    <a:pt x="2219" y="1385"/>
                  </a:lnTo>
                  <a:lnTo>
                    <a:pt x="2219" y="1386"/>
                  </a:lnTo>
                  <a:lnTo>
                    <a:pt x="2219" y="1388"/>
                  </a:lnTo>
                  <a:lnTo>
                    <a:pt x="2220" y="1388"/>
                  </a:lnTo>
                  <a:lnTo>
                    <a:pt x="2221" y="1388"/>
                  </a:lnTo>
                  <a:lnTo>
                    <a:pt x="2221" y="1389"/>
                  </a:lnTo>
                  <a:lnTo>
                    <a:pt x="2220" y="1390"/>
                  </a:lnTo>
                  <a:lnTo>
                    <a:pt x="2220" y="1392"/>
                  </a:lnTo>
                  <a:lnTo>
                    <a:pt x="2220" y="1393"/>
                  </a:lnTo>
                  <a:lnTo>
                    <a:pt x="2220" y="1394"/>
                  </a:lnTo>
                  <a:lnTo>
                    <a:pt x="2220" y="1395"/>
                  </a:lnTo>
                  <a:lnTo>
                    <a:pt x="2219" y="1395"/>
                  </a:lnTo>
                  <a:lnTo>
                    <a:pt x="2215" y="1395"/>
                  </a:lnTo>
                  <a:lnTo>
                    <a:pt x="2215" y="1396"/>
                  </a:lnTo>
                  <a:lnTo>
                    <a:pt x="2214" y="1396"/>
                  </a:lnTo>
                  <a:lnTo>
                    <a:pt x="2212" y="1396"/>
                  </a:lnTo>
                  <a:lnTo>
                    <a:pt x="2209" y="1394"/>
                  </a:lnTo>
                  <a:lnTo>
                    <a:pt x="2208" y="1393"/>
                  </a:lnTo>
                  <a:lnTo>
                    <a:pt x="2207" y="1392"/>
                  </a:lnTo>
                  <a:lnTo>
                    <a:pt x="2206" y="1390"/>
                  </a:lnTo>
                  <a:lnTo>
                    <a:pt x="2206" y="1392"/>
                  </a:lnTo>
                  <a:lnTo>
                    <a:pt x="2205" y="1393"/>
                  </a:lnTo>
                  <a:lnTo>
                    <a:pt x="2205" y="1394"/>
                  </a:lnTo>
                  <a:lnTo>
                    <a:pt x="2204" y="1395"/>
                  </a:lnTo>
                  <a:lnTo>
                    <a:pt x="2204" y="1396"/>
                  </a:lnTo>
                  <a:lnTo>
                    <a:pt x="2204" y="1397"/>
                  </a:lnTo>
                  <a:lnTo>
                    <a:pt x="2203" y="1398"/>
                  </a:lnTo>
                  <a:lnTo>
                    <a:pt x="2202" y="1398"/>
                  </a:lnTo>
                  <a:lnTo>
                    <a:pt x="2200" y="1398"/>
                  </a:lnTo>
                  <a:lnTo>
                    <a:pt x="2199" y="1397"/>
                  </a:lnTo>
                  <a:lnTo>
                    <a:pt x="2199" y="1396"/>
                  </a:lnTo>
                  <a:lnTo>
                    <a:pt x="2198" y="1396"/>
                  </a:lnTo>
                  <a:lnTo>
                    <a:pt x="2197" y="1395"/>
                  </a:lnTo>
                  <a:lnTo>
                    <a:pt x="2197" y="1392"/>
                  </a:lnTo>
                  <a:lnTo>
                    <a:pt x="2196" y="1392"/>
                  </a:lnTo>
                  <a:lnTo>
                    <a:pt x="2196" y="1390"/>
                  </a:lnTo>
                  <a:lnTo>
                    <a:pt x="2196" y="1389"/>
                  </a:lnTo>
                  <a:lnTo>
                    <a:pt x="2196" y="1388"/>
                  </a:lnTo>
                  <a:lnTo>
                    <a:pt x="2197" y="1387"/>
                  </a:lnTo>
                  <a:lnTo>
                    <a:pt x="2198" y="1387"/>
                  </a:lnTo>
                  <a:lnTo>
                    <a:pt x="2198" y="1386"/>
                  </a:lnTo>
                  <a:lnTo>
                    <a:pt x="2197" y="1385"/>
                  </a:lnTo>
                  <a:lnTo>
                    <a:pt x="2196" y="1384"/>
                  </a:lnTo>
                  <a:lnTo>
                    <a:pt x="2197" y="1382"/>
                  </a:lnTo>
                  <a:lnTo>
                    <a:pt x="2198" y="1382"/>
                  </a:lnTo>
                  <a:lnTo>
                    <a:pt x="2199" y="1380"/>
                  </a:lnTo>
                  <a:lnTo>
                    <a:pt x="2200" y="1380"/>
                  </a:lnTo>
                  <a:lnTo>
                    <a:pt x="2202" y="1380"/>
                  </a:lnTo>
                  <a:lnTo>
                    <a:pt x="2203" y="1380"/>
                  </a:lnTo>
                  <a:lnTo>
                    <a:pt x="2203" y="1379"/>
                  </a:lnTo>
                  <a:lnTo>
                    <a:pt x="2202" y="1378"/>
                  </a:lnTo>
                  <a:lnTo>
                    <a:pt x="2200" y="1378"/>
                  </a:lnTo>
                  <a:lnTo>
                    <a:pt x="2198" y="1377"/>
                  </a:lnTo>
                  <a:lnTo>
                    <a:pt x="2197" y="1376"/>
                  </a:lnTo>
                  <a:lnTo>
                    <a:pt x="2197" y="1374"/>
                  </a:lnTo>
                  <a:lnTo>
                    <a:pt x="2196" y="1371"/>
                  </a:lnTo>
                  <a:lnTo>
                    <a:pt x="2196" y="1370"/>
                  </a:lnTo>
                  <a:lnTo>
                    <a:pt x="2195" y="1369"/>
                  </a:lnTo>
                  <a:lnTo>
                    <a:pt x="2194" y="1369"/>
                  </a:lnTo>
                  <a:lnTo>
                    <a:pt x="2194" y="1368"/>
                  </a:lnTo>
                  <a:lnTo>
                    <a:pt x="2191" y="1367"/>
                  </a:lnTo>
                  <a:lnTo>
                    <a:pt x="2194" y="1365"/>
                  </a:lnTo>
                  <a:lnTo>
                    <a:pt x="2193" y="1364"/>
                  </a:lnTo>
                  <a:lnTo>
                    <a:pt x="2194" y="1364"/>
                  </a:lnTo>
                  <a:lnTo>
                    <a:pt x="2194" y="1363"/>
                  </a:lnTo>
                  <a:lnTo>
                    <a:pt x="2193" y="1363"/>
                  </a:lnTo>
                  <a:lnTo>
                    <a:pt x="2193" y="1362"/>
                  </a:lnTo>
                  <a:lnTo>
                    <a:pt x="2191" y="1362"/>
                  </a:lnTo>
                  <a:lnTo>
                    <a:pt x="2190" y="1362"/>
                  </a:lnTo>
                  <a:lnTo>
                    <a:pt x="2191" y="1360"/>
                  </a:lnTo>
                  <a:lnTo>
                    <a:pt x="2191" y="1359"/>
                  </a:lnTo>
                  <a:lnTo>
                    <a:pt x="2193" y="1359"/>
                  </a:lnTo>
                  <a:lnTo>
                    <a:pt x="2194" y="1357"/>
                  </a:lnTo>
                  <a:lnTo>
                    <a:pt x="2194" y="1355"/>
                  </a:lnTo>
                  <a:lnTo>
                    <a:pt x="2194" y="1354"/>
                  </a:lnTo>
                  <a:lnTo>
                    <a:pt x="2194" y="1353"/>
                  </a:lnTo>
                  <a:lnTo>
                    <a:pt x="2193" y="1352"/>
                  </a:lnTo>
                  <a:lnTo>
                    <a:pt x="2193" y="1350"/>
                  </a:lnTo>
                  <a:lnTo>
                    <a:pt x="2193" y="1347"/>
                  </a:lnTo>
                  <a:lnTo>
                    <a:pt x="2191" y="1347"/>
                  </a:lnTo>
                  <a:lnTo>
                    <a:pt x="2193" y="1347"/>
                  </a:lnTo>
                  <a:lnTo>
                    <a:pt x="2193" y="1346"/>
                  </a:lnTo>
                  <a:lnTo>
                    <a:pt x="2191" y="1346"/>
                  </a:lnTo>
                  <a:lnTo>
                    <a:pt x="2193" y="1345"/>
                  </a:lnTo>
                  <a:lnTo>
                    <a:pt x="2191" y="1344"/>
                  </a:lnTo>
                  <a:lnTo>
                    <a:pt x="2191" y="1343"/>
                  </a:lnTo>
                  <a:lnTo>
                    <a:pt x="2191" y="1342"/>
                  </a:lnTo>
                  <a:lnTo>
                    <a:pt x="2190" y="1340"/>
                  </a:lnTo>
                  <a:lnTo>
                    <a:pt x="2190" y="1339"/>
                  </a:lnTo>
                  <a:lnTo>
                    <a:pt x="2190" y="1338"/>
                  </a:lnTo>
                  <a:lnTo>
                    <a:pt x="2190" y="1337"/>
                  </a:lnTo>
                  <a:lnTo>
                    <a:pt x="2190" y="1336"/>
                  </a:lnTo>
                  <a:lnTo>
                    <a:pt x="2191" y="1335"/>
                  </a:lnTo>
                  <a:lnTo>
                    <a:pt x="2191" y="1334"/>
                  </a:lnTo>
                  <a:lnTo>
                    <a:pt x="2193" y="1331"/>
                  </a:lnTo>
                  <a:lnTo>
                    <a:pt x="2193" y="1330"/>
                  </a:lnTo>
                  <a:lnTo>
                    <a:pt x="2193" y="1329"/>
                  </a:lnTo>
                  <a:lnTo>
                    <a:pt x="2191" y="1329"/>
                  </a:lnTo>
                  <a:lnTo>
                    <a:pt x="2191" y="1328"/>
                  </a:lnTo>
                  <a:lnTo>
                    <a:pt x="2191" y="1327"/>
                  </a:lnTo>
                  <a:lnTo>
                    <a:pt x="2193" y="1325"/>
                  </a:lnTo>
                  <a:lnTo>
                    <a:pt x="2193" y="1322"/>
                  </a:lnTo>
                  <a:lnTo>
                    <a:pt x="2193" y="1321"/>
                  </a:lnTo>
                  <a:lnTo>
                    <a:pt x="2193" y="1319"/>
                  </a:lnTo>
                  <a:lnTo>
                    <a:pt x="2194" y="1317"/>
                  </a:lnTo>
                  <a:lnTo>
                    <a:pt x="2194" y="1315"/>
                  </a:lnTo>
                  <a:lnTo>
                    <a:pt x="2194" y="1314"/>
                  </a:lnTo>
                  <a:lnTo>
                    <a:pt x="2195" y="1313"/>
                  </a:lnTo>
                  <a:lnTo>
                    <a:pt x="2196" y="1312"/>
                  </a:lnTo>
                  <a:lnTo>
                    <a:pt x="2196" y="1311"/>
                  </a:lnTo>
                  <a:lnTo>
                    <a:pt x="2196" y="1307"/>
                  </a:lnTo>
                  <a:lnTo>
                    <a:pt x="2196" y="1306"/>
                  </a:lnTo>
                  <a:lnTo>
                    <a:pt x="2196" y="1305"/>
                  </a:lnTo>
                  <a:lnTo>
                    <a:pt x="2196" y="1304"/>
                  </a:lnTo>
                  <a:lnTo>
                    <a:pt x="2195" y="1304"/>
                  </a:lnTo>
                  <a:lnTo>
                    <a:pt x="2194" y="1305"/>
                  </a:lnTo>
                  <a:lnTo>
                    <a:pt x="2193" y="1305"/>
                  </a:lnTo>
                  <a:lnTo>
                    <a:pt x="2191" y="1305"/>
                  </a:lnTo>
                  <a:lnTo>
                    <a:pt x="2188" y="1305"/>
                  </a:lnTo>
                  <a:lnTo>
                    <a:pt x="2187" y="1307"/>
                  </a:lnTo>
                  <a:lnTo>
                    <a:pt x="2188" y="1310"/>
                  </a:lnTo>
                  <a:lnTo>
                    <a:pt x="2187" y="1311"/>
                  </a:lnTo>
                  <a:lnTo>
                    <a:pt x="2187" y="1314"/>
                  </a:lnTo>
                  <a:lnTo>
                    <a:pt x="2187" y="1317"/>
                  </a:lnTo>
                  <a:lnTo>
                    <a:pt x="2186" y="1318"/>
                  </a:lnTo>
                  <a:lnTo>
                    <a:pt x="2185" y="1318"/>
                  </a:lnTo>
                  <a:lnTo>
                    <a:pt x="2183" y="1318"/>
                  </a:lnTo>
                  <a:lnTo>
                    <a:pt x="2183" y="1319"/>
                  </a:lnTo>
                  <a:lnTo>
                    <a:pt x="2183" y="1320"/>
                  </a:lnTo>
                  <a:lnTo>
                    <a:pt x="2182" y="1321"/>
                  </a:lnTo>
                  <a:lnTo>
                    <a:pt x="2182" y="1322"/>
                  </a:lnTo>
                  <a:lnTo>
                    <a:pt x="2183" y="1322"/>
                  </a:lnTo>
                  <a:lnTo>
                    <a:pt x="2183" y="1323"/>
                  </a:lnTo>
                  <a:lnTo>
                    <a:pt x="2185" y="1325"/>
                  </a:lnTo>
                  <a:lnTo>
                    <a:pt x="2185" y="1326"/>
                  </a:lnTo>
                  <a:lnTo>
                    <a:pt x="2185" y="1327"/>
                  </a:lnTo>
                  <a:lnTo>
                    <a:pt x="2186" y="1327"/>
                  </a:lnTo>
                  <a:lnTo>
                    <a:pt x="2186" y="1328"/>
                  </a:lnTo>
                  <a:lnTo>
                    <a:pt x="2185" y="1328"/>
                  </a:lnTo>
                  <a:lnTo>
                    <a:pt x="2185" y="1329"/>
                  </a:lnTo>
                  <a:lnTo>
                    <a:pt x="2183" y="1330"/>
                  </a:lnTo>
                  <a:lnTo>
                    <a:pt x="2182" y="1330"/>
                  </a:lnTo>
                  <a:lnTo>
                    <a:pt x="2182" y="1331"/>
                  </a:lnTo>
                  <a:lnTo>
                    <a:pt x="2181" y="1331"/>
                  </a:lnTo>
                  <a:lnTo>
                    <a:pt x="2180" y="1331"/>
                  </a:lnTo>
                  <a:lnTo>
                    <a:pt x="2180" y="1332"/>
                  </a:lnTo>
                  <a:lnTo>
                    <a:pt x="2181" y="1332"/>
                  </a:lnTo>
                  <a:lnTo>
                    <a:pt x="2181" y="1334"/>
                  </a:lnTo>
                  <a:lnTo>
                    <a:pt x="2180" y="1334"/>
                  </a:lnTo>
                  <a:lnTo>
                    <a:pt x="2180" y="1335"/>
                  </a:lnTo>
                  <a:lnTo>
                    <a:pt x="2179" y="1335"/>
                  </a:lnTo>
                  <a:lnTo>
                    <a:pt x="2178" y="1335"/>
                  </a:lnTo>
                  <a:lnTo>
                    <a:pt x="2178" y="1334"/>
                  </a:lnTo>
                  <a:lnTo>
                    <a:pt x="2177" y="1334"/>
                  </a:lnTo>
                  <a:lnTo>
                    <a:pt x="2176" y="1334"/>
                  </a:lnTo>
                  <a:lnTo>
                    <a:pt x="2176" y="1335"/>
                  </a:lnTo>
                  <a:lnTo>
                    <a:pt x="2177" y="1335"/>
                  </a:lnTo>
                  <a:lnTo>
                    <a:pt x="2178" y="1336"/>
                  </a:lnTo>
                  <a:lnTo>
                    <a:pt x="2179" y="1336"/>
                  </a:lnTo>
                  <a:lnTo>
                    <a:pt x="2179" y="1337"/>
                  </a:lnTo>
                  <a:lnTo>
                    <a:pt x="2179" y="1338"/>
                  </a:lnTo>
                  <a:lnTo>
                    <a:pt x="2180" y="1340"/>
                  </a:lnTo>
                  <a:lnTo>
                    <a:pt x="2180" y="1342"/>
                  </a:lnTo>
                  <a:lnTo>
                    <a:pt x="2180" y="1343"/>
                  </a:lnTo>
                  <a:lnTo>
                    <a:pt x="2179" y="1344"/>
                  </a:lnTo>
                  <a:lnTo>
                    <a:pt x="2179" y="1345"/>
                  </a:lnTo>
                  <a:lnTo>
                    <a:pt x="2178" y="1345"/>
                  </a:lnTo>
                  <a:lnTo>
                    <a:pt x="2178" y="1346"/>
                  </a:lnTo>
                  <a:lnTo>
                    <a:pt x="2179" y="1347"/>
                  </a:lnTo>
                  <a:lnTo>
                    <a:pt x="2177" y="1348"/>
                  </a:lnTo>
                  <a:lnTo>
                    <a:pt x="2177" y="1350"/>
                  </a:lnTo>
                  <a:lnTo>
                    <a:pt x="2176" y="1350"/>
                  </a:lnTo>
                  <a:lnTo>
                    <a:pt x="2176" y="1348"/>
                  </a:lnTo>
                  <a:lnTo>
                    <a:pt x="2176" y="1347"/>
                  </a:lnTo>
                  <a:lnTo>
                    <a:pt x="2174" y="1347"/>
                  </a:lnTo>
                  <a:lnTo>
                    <a:pt x="2173" y="1348"/>
                  </a:lnTo>
                  <a:lnTo>
                    <a:pt x="2173" y="1347"/>
                  </a:lnTo>
                  <a:lnTo>
                    <a:pt x="2173" y="1346"/>
                  </a:lnTo>
                  <a:lnTo>
                    <a:pt x="2173" y="1345"/>
                  </a:lnTo>
                  <a:lnTo>
                    <a:pt x="2172" y="1345"/>
                  </a:lnTo>
                  <a:lnTo>
                    <a:pt x="2171" y="1345"/>
                  </a:lnTo>
                  <a:lnTo>
                    <a:pt x="2171" y="1344"/>
                  </a:lnTo>
                  <a:lnTo>
                    <a:pt x="2172" y="1343"/>
                  </a:lnTo>
                  <a:lnTo>
                    <a:pt x="2172" y="1342"/>
                  </a:lnTo>
                  <a:lnTo>
                    <a:pt x="2171" y="1340"/>
                  </a:lnTo>
                  <a:lnTo>
                    <a:pt x="2170" y="1340"/>
                  </a:lnTo>
                  <a:lnTo>
                    <a:pt x="2169" y="1342"/>
                  </a:lnTo>
                  <a:lnTo>
                    <a:pt x="2168" y="1340"/>
                  </a:lnTo>
                  <a:lnTo>
                    <a:pt x="2167" y="1340"/>
                  </a:lnTo>
                  <a:lnTo>
                    <a:pt x="2165" y="1340"/>
                  </a:lnTo>
                  <a:lnTo>
                    <a:pt x="2165" y="1342"/>
                  </a:lnTo>
                  <a:lnTo>
                    <a:pt x="2165" y="1343"/>
                  </a:lnTo>
                  <a:lnTo>
                    <a:pt x="2167" y="1343"/>
                  </a:lnTo>
                  <a:lnTo>
                    <a:pt x="2167" y="1344"/>
                  </a:lnTo>
                  <a:lnTo>
                    <a:pt x="2167" y="1345"/>
                  </a:lnTo>
                  <a:lnTo>
                    <a:pt x="2167" y="1346"/>
                  </a:lnTo>
                  <a:lnTo>
                    <a:pt x="2167" y="1347"/>
                  </a:lnTo>
                  <a:lnTo>
                    <a:pt x="2168" y="1348"/>
                  </a:lnTo>
                  <a:lnTo>
                    <a:pt x="2167" y="1348"/>
                  </a:lnTo>
                  <a:lnTo>
                    <a:pt x="2167" y="1350"/>
                  </a:lnTo>
                  <a:lnTo>
                    <a:pt x="2167" y="1351"/>
                  </a:lnTo>
                  <a:lnTo>
                    <a:pt x="2167" y="1352"/>
                  </a:lnTo>
                  <a:lnTo>
                    <a:pt x="2165" y="1353"/>
                  </a:lnTo>
                  <a:lnTo>
                    <a:pt x="2165" y="1354"/>
                  </a:lnTo>
                  <a:lnTo>
                    <a:pt x="2165" y="1356"/>
                  </a:lnTo>
                  <a:lnTo>
                    <a:pt x="2165" y="1359"/>
                  </a:lnTo>
                  <a:lnTo>
                    <a:pt x="2165" y="1360"/>
                  </a:lnTo>
                  <a:lnTo>
                    <a:pt x="2167" y="1360"/>
                  </a:lnTo>
                  <a:lnTo>
                    <a:pt x="2165" y="1363"/>
                  </a:lnTo>
                  <a:lnTo>
                    <a:pt x="2165" y="1365"/>
                  </a:lnTo>
                  <a:lnTo>
                    <a:pt x="2167" y="1368"/>
                  </a:lnTo>
                  <a:lnTo>
                    <a:pt x="2165" y="1369"/>
                  </a:lnTo>
                  <a:lnTo>
                    <a:pt x="2165" y="1370"/>
                  </a:lnTo>
                  <a:lnTo>
                    <a:pt x="2167" y="1370"/>
                  </a:lnTo>
                  <a:lnTo>
                    <a:pt x="2168" y="1371"/>
                  </a:lnTo>
                  <a:lnTo>
                    <a:pt x="2169" y="1372"/>
                  </a:lnTo>
                  <a:lnTo>
                    <a:pt x="2169" y="1373"/>
                  </a:lnTo>
                  <a:lnTo>
                    <a:pt x="2169" y="1374"/>
                  </a:lnTo>
                  <a:lnTo>
                    <a:pt x="2170" y="1376"/>
                  </a:lnTo>
                  <a:lnTo>
                    <a:pt x="2170" y="1377"/>
                  </a:lnTo>
                  <a:lnTo>
                    <a:pt x="2172" y="1378"/>
                  </a:lnTo>
                  <a:lnTo>
                    <a:pt x="2174" y="1380"/>
                  </a:lnTo>
                  <a:lnTo>
                    <a:pt x="2176" y="1381"/>
                  </a:lnTo>
                  <a:lnTo>
                    <a:pt x="2176" y="1382"/>
                  </a:lnTo>
                  <a:lnTo>
                    <a:pt x="2176" y="1384"/>
                  </a:lnTo>
                  <a:lnTo>
                    <a:pt x="2177" y="1385"/>
                  </a:lnTo>
                  <a:lnTo>
                    <a:pt x="2177" y="1386"/>
                  </a:lnTo>
                  <a:lnTo>
                    <a:pt x="2178" y="1386"/>
                  </a:lnTo>
                  <a:lnTo>
                    <a:pt x="2179" y="1387"/>
                  </a:lnTo>
                  <a:lnTo>
                    <a:pt x="2183" y="1389"/>
                  </a:lnTo>
                  <a:lnTo>
                    <a:pt x="2185" y="1390"/>
                  </a:lnTo>
                  <a:lnTo>
                    <a:pt x="2185" y="1392"/>
                  </a:lnTo>
                  <a:lnTo>
                    <a:pt x="2186" y="1393"/>
                  </a:lnTo>
                  <a:lnTo>
                    <a:pt x="2187" y="1394"/>
                  </a:lnTo>
                  <a:lnTo>
                    <a:pt x="2187" y="1395"/>
                  </a:lnTo>
                  <a:lnTo>
                    <a:pt x="2187" y="1396"/>
                  </a:lnTo>
                  <a:lnTo>
                    <a:pt x="2187" y="1397"/>
                  </a:lnTo>
                  <a:lnTo>
                    <a:pt x="2188" y="1397"/>
                  </a:lnTo>
                  <a:lnTo>
                    <a:pt x="2189" y="1399"/>
                  </a:lnTo>
                  <a:lnTo>
                    <a:pt x="2189" y="1401"/>
                  </a:lnTo>
                  <a:lnTo>
                    <a:pt x="2189" y="1402"/>
                  </a:lnTo>
                  <a:lnTo>
                    <a:pt x="2188" y="1402"/>
                  </a:lnTo>
                  <a:lnTo>
                    <a:pt x="2187" y="1402"/>
                  </a:lnTo>
                  <a:lnTo>
                    <a:pt x="2186" y="1402"/>
                  </a:lnTo>
                  <a:lnTo>
                    <a:pt x="2185" y="1402"/>
                  </a:lnTo>
                  <a:lnTo>
                    <a:pt x="2182" y="1398"/>
                  </a:lnTo>
                  <a:lnTo>
                    <a:pt x="2181" y="1398"/>
                  </a:lnTo>
                  <a:lnTo>
                    <a:pt x="2180" y="1398"/>
                  </a:lnTo>
                  <a:lnTo>
                    <a:pt x="2179" y="1398"/>
                  </a:lnTo>
                  <a:lnTo>
                    <a:pt x="2178" y="1398"/>
                  </a:lnTo>
                  <a:lnTo>
                    <a:pt x="2177" y="1399"/>
                  </a:lnTo>
                  <a:lnTo>
                    <a:pt x="2177" y="1401"/>
                  </a:lnTo>
                  <a:lnTo>
                    <a:pt x="2176" y="1401"/>
                  </a:lnTo>
                  <a:lnTo>
                    <a:pt x="2174" y="1401"/>
                  </a:lnTo>
                  <a:lnTo>
                    <a:pt x="2174" y="1402"/>
                  </a:lnTo>
                  <a:lnTo>
                    <a:pt x="2176" y="1402"/>
                  </a:lnTo>
                  <a:lnTo>
                    <a:pt x="2176" y="1403"/>
                  </a:lnTo>
                  <a:lnTo>
                    <a:pt x="2176" y="1404"/>
                  </a:lnTo>
                  <a:lnTo>
                    <a:pt x="2177" y="1405"/>
                  </a:lnTo>
                  <a:lnTo>
                    <a:pt x="2177" y="1406"/>
                  </a:lnTo>
                  <a:lnTo>
                    <a:pt x="2176" y="1406"/>
                  </a:lnTo>
                  <a:lnTo>
                    <a:pt x="2176" y="1409"/>
                  </a:lnTo>
                  <a:lnTo>
                    <a:pt x="2174" y="1409"/>
                  </a:lnTo>
                  <a:lnTo>
                    <a:pt x="2177" y="1411"/>
                  </a:lnTo>
                  <a:lnTo>
                    <a:pt x="2178" y="1411"/>
                  </a:lnTo>
                  <a:lnTo>
                    <a:pt x="2179" y="1412"/>
                  </a:lnTo>
                  <a:lnTo>
                    <a:pt x="2180" y="1414"/>
                  </a:lnTo>
                  <a:lnTo>
                    <a:pt x="2180" y="1415"/>
                  </a:lnTo>
                  <a:lnTo>
                    <a:pt x="2181" y="1417"/>
                  </a:lnTo>
                  <a:lnTo>
                    <a:pt x="2182" y="1417"/>
                  </a:lnTo>
                  <a:lnTo>
                    <a:pt x="2181" y="1418"/>
                  </a:lnTo>
                  <a:lnTo>
                    <a:pt x="2182" y="1419"/>
                  </a:lnTo>
                  <a:lnTo>
                    <a:pt x="2182" y="1420"/>
                  </a:lnTo>
                  <a:lnTo>
                    <a:pt x="2181" y="1419"/>
                  </a:lnTo>
                  <a:lnTo>
                    <a:pt x="2180" y="1419"/>
                  </a:lnTo>
                  <a:lnTo>
                    <a:pt x="2181" y="1420"/>
                  </a:lnTo>
                  <a:lnTo>
                    <a:pt x="2181" y="1421"/>
                  </a:lnTo>
                  <a:lnTo>
                    <a:pt x="2180" y="1421"/>
                  </a:lnTo>
                  <a:lnTo>
                    <a:pt x="2180" y="1422"/>
                  </a:lnTo>
                  <a:lnTo>
                    <a:pt x="2179" y="1422"/>
                  </a:lnTo>
                  <a:lnTo>
                    <a:pt x="2179" y="1423"/>
                  </a:lnTo>
                  <a:lnTo>
                    <a:pt x="2178" y="1422"/>
                  </a:lnTo>
                  <a:lnTo>
                    <a:pt x="2177" y="1422"/>
                  </a:lnTo>
                  <a:lnTo>
                    <a:pt x="2177" y="1421"/>
                  </a:lnTo>
                  <a:lnTo>
                    <a:pt x="2176" y="1421"/>
                  </a:lnTo>
                  <a:lnTo>
                    <a:pt x="2174" y="1422"/>
                  </a:lnTo>
                  <a:lnTo>
                    <a:pt x="2173" y="1422"/>
                  </a:lnTo>
                  <a:lnTo>
                    <a:pt x="2172" y="1422"/>
                  </a:lnTo>
                  <a:lnTo>
                    <a:pt x="2171" y="1422"/>
                  </a:lnTo>
                  <a:lnTo>
                    <a:pt x="2169" y="1421"/>
                  </a:lnTo>
                  <a:lnTo>
                    <a:pt x="2168" y="1421"/>
                  </a:lnTo>
                  <a:lnTo>
                    <a:pt x="2168" y="1420"/>
                  </a:lnTo>
                  <a:lnTo>
                    <a:pt x="2167" y="1420"/>
                  </a:lnTo>
                  <a:lnTo>
                    <a:pt x="2167" y="1419"/>
                  </a:lnTo>
                  <a:lnTo>
                    <a:pt x="2165" y="1419"/>
                  </a:lnTo>
                  <a:lnTo>
                    <a:pt x="2165" y="1420"/>
                  </a:lnTo>
                  <a:lnTo>
                    <a:pt x="2167" y="1420"/>
                  </a:lnTo>
                  <a:lnTo>
                    <a:pt x="2167" y="1421"/>
                  </a:lnTo>
                  <a:lnTo>
                    <a:pt x="2167" y="1422"/>
                  </a:lnTo>
                  <a:lnTo>
                    <a:pt x="2165" y="1422"/>
                  </a:lnTo>
                  <a:lnTo>
                    <a:pt x="2164" y="1423"/>
                  </a:lnTo>
                  <a:lnTo>
                    <a:pt x="2163" y="1423"/>
                  </a:lnTo>
                  <a:lnTo>
                    <a:pt x="2164" y="1423"/>
                  </a:lnTo>
                  <a:lnTo>
                    <a:pt x="2165" y="1424"/>
                  </a:lnTo>
                  <a:lnTo>
                    <a:pt x="2165" y="1426"/>
                  </a:lnTo>
                  <a:lnTo>
                    <a:pt x="2165" y="1424"/>
                  </a:lnTo>
                  <a:lnTo>
                    <a:pt x="2167" y="1424"/>
                  </a:lnTo>
                  <a:lnTo>
                    <a:pt x="2167" y="1426"/>
                  </a:lnTo>
                  <a:lnTo>
                    <a:pt x="2167" y="1427"/>
                  </a:lnTo>
                  <a:lnTo>
                    <a:pt x="2168" y="1427"/>
                  </a:lnTo>
                  <a:lnTo>
                    <a:pt x="2168" y="1426"/>
                  </a:lnTo>
                  <a:lnTo>
                    <a:pt x="2169" y="1426"/>
                  </a:lnTo>
                  <a:lnTo>
                    <a:pt x="2170" y="1426"/>
                  </a:lnTo>
                  <a:lnTo>
                    <a:pt x="2171" y="1426"/>
                  </a:lnTo>
                  <a:lnTo>
                    <a:pt x="2172" y="1427"/>
                  </a:lnTo>
                  <a:lnTo>
                    <a:pt x="2172" y="1428"/>
                  </a:lnTo>
                  <a:lnTo>
                    <a:pt x="2173" y="1427"/>
                  </a:lnTo>
                  <a:lnTo>
                    <a:pt x="2174" y="1428"/>
                  </a:lnTo>
                  <a:lnTo>
                    <a:pt x="2174" y="1429"/>
                  </a:lnTo>
                  <a:lnTo>
                    <a:pt x="2174" y="1430"/>
                  </a:lnTo>
                  <a:lnTo>
                    <a:pt x="2173" y="1430"/>
                  </a:lnTo>
                  <a:lnTo>
                    <a:pt x="2172" y="1429"/>
                  </a:lnTo>
                  <a:lnTo>
                    <a:pt x="2172" y="1430"/>
                  </a:lnTo>
                  <a:lnTo>
                    <a:pt x="2172" y="1431"/>
                  </a:lnTo>
                  <a:lnTo>
                    <a:pt x="2173" y="1432"/>
                  </a:lnTo>
                  <a:lnTo>
                    <a:pt x="2174" y="1431"/>
                  </a:lnTo>
                  <a:lnTo>
                    <a:pt x="2176" y="1431"/>
                  </a:lnTo>
                  <a:lnTo>
                    <a:pt x="2177" y="1431"/>
                  </a:lnTo>
                  <a:lnTo>
                    <a:pt x="2178" y="1432"/>
                  </a:lnTo>
                  <a:lnTo>
                    <a:pt x="2178" y="1434"/>
                  </a:lnTo>
                  <a:lnTo>
                    <a:pt x="2178" y="1435"/>
                  </a:lnTo>
                  <a:lnTo>
                    <a:pt x="2179" y="1435"/>
                  </a:lnTo>
                  <a:lnTo>
                    <a:pt x="2179" y="1436"/>
                  </a:lnTo>
                  <a:lnTo>
                    <a:pt x="2180" y="1437"/>
                  </a:lnTo>
                  <a:lnTo>
                    <a:pt x="2181" y="1438"/>
                  </a:lnTo>
                  <a:lnTo>
                    <a:pt x="2182" y="1438"/>
                  </a:lnTo>
                  <a:lnTo>
                    <a:pt x="2183" y="1439"/>
                  </a:lnTo>
                  <a:lnTo>
                    <a:pt x="2182" y="1440"/>
                  </a:lnTo>
                  <a:lnTo>
                    <a:pt x="2181" y="1440"/>
                  </a:lnTo>
                  <a:lnTo>
                    <a:pt x="2180" y="1441"/>
                  </a:lnTo>
                  <a:lnTo>
                    <a:pt x="2180" y="1443"/>
                  </a:lnTo>
                  <a:lnTo>
                    <a:pt x="2180" y="1441"/>
                  </a:lnTo>
                  <a:lnTo>
                    <a:pt x="2179" y="1441"/>
                  </a:lnTo>
                  <a:lnTo>
                    <a:pt x="2178" y="1443"/>
                  </a:lnTo>
                  <a:lnTo>
                    <a:pt x="2177" y="1441"/>
                  </a:lnTo>
                  <a:lnTo>
                    <a:pt x="2176" y="1443"/>
                  </a:lnTo>
                  <a:lnTo>
                    <a:pt x="2178" y="1443"/>
                  </a:lnTo>
                  <a:lnTo>
                    <a:pt x="2179" y="1444"/>
                  </a:lnTo>
                  <a:lnTo>
                    <a:pt x="2180" y="1445"/>
                  </a:lnTo>
                  <a:lnTo>
                    <a:pt x="2181" y="1446"/>
                  </a:lnTo>
                  <a:lnTo>
                    <a:pt x="2181" y="1447"/>
                  </a:lnTo>
                  <a:lnTo>
                    <a:pt x="2182" y="1448"/>
                  </a:lnTo>
                  <a:lnTo>
                    <a:pt x="2182" y="1449"/>
                  </a:lnTo>
                  <a:lnTo>
                    <a:pt x="2182" y="1451"/>
                  </a:lnTo>
                  <a:lnTo>
                    <a:pt x="2183" y="1451"/>
                  </a:lnTo>
                  <a:lnTo>
                    <a:pt x="2185" y="1452"/>
                  </a:lnTo>
                  <a:lnTo>
                    <a:pt x="2186" y="1453"/>
                  </a:lnTo>
                  <a:lnTo>
                    <a:pt x="2187" y="1453"/>
                  </a:lnTo>
                  <a:lnTo>
                    <a:pt x="2187" y="1454"/>
                  </a:lnTo>
                  <a:lnTo>
                    <a:pt x="2187" y="1455"/>
                  </a:lnTo>
                  <a:lnTo>
                    <a:pt x="2186" y="1456"/>
                  </a:lnTo>
                  <a:lnTo>
                    <a:pt x="2187" y="1456"/>
                  </a:lnTo>
                  <a:lnTo>
                    <a:pt x="2188" y="1457"/>
                  </a:lnTo>
                  <a:lnTo>
                    <a:pt x="2188" y="1459"/>
                  </a:lnTo>
                  <a:lnTo>
                    <a:pt x="2188" y="1460"/>
                  </a:lnTo>
                  <a:lnTo>
                    <a:pt x="2188" y="1461"/>
                  </a:lnTo>
                  <a:lnTo>
                    <a:pt x="2189" y="1462"/>
                  </a:lnTo>
                  <a:lnTo>
                    <a:pt x="2189" y="1463"/>
                  </a:lnTo>
                  <a:lnTo>
                    <a:pt x="2190" y="1464"/>
                  </a:lnTo>
                  <a:lnTo>
                    <a:pt x="2190" y="1465"/>
                  </a:lnTo>
                  <a:lnTo>
                    <a:pt x="2191" y="1466"/>
                  </a:lnTo>
                  <a:lnTo>
                    <a:pt x="2191" y="1468"/>
                  </a:lnTo>
                  <a:lnTo>
                    <a:pt x="2193" y="1469"/>
                  </a:lnTo>
                  <a:lnTo>
                    <a:pt x="2194" y="1469"/>
                  </a:lnTo>
                  <a:lnTo>
                    <a:pt x="2195" y="1470"/>
                  </a:lnTo>
                  <a:lnTo>
                    <a:pt x="2196" y="1471"/>
                  </a:lnTo>
                  <a:lnTo>
                    <a:pt x="2196" y="1472"/>
                  </a:lnTo>
                  <a:lnTo>
                    <a:pt x="2196" y="1473"/>
                  </a:lnTo>
                  <a:lnTo>
                    <a:pt x="2195" y="1474"/>
                  </a:lnTo>
                  <a:lnTo>
                    <a:pt x="2196" y="1474"/>
                  </a:lnTo>
                  <a:lnTo>
                    <a:pt x="2196" y="1476"/>
                  </a:lnTo>
                  <a:lnTo>
                    <a:pt x="2197" y="1476"/>
                  </a:lnTo>
                  <a:lnTo>
                    <a:pt x="2198" y="1476"/>
                  </a:lnTo>
                  <a:lnTo>
                    <a:pt x="2198" y="1477"/>
                  </a:lnTo>
                  <a:lnTo>
                    <a:pt x="2199" y="1477"/>
                  </a:lnTo>
                  <a:lnTo>
                    <a:pt x="2200" y="1477"/>
                  </a:lnTo>
                  <a:lnTo>
                    <a:pt x="2202" y="1476"/>
                  </a:lnTo>
                  <a:lnTo>
                    <a:pt x="2203" y="1476"/>
                  </a:lnTo>
                  <a:lnTo>
                    <a:pt x="2204" y="1476"/>
                  </a:lnTo>
                  <a:lnTo>
                    <a:pt x="2204" y="1474"/>
                  </a:lnTo>
                  <a:lnTo>
                    <a:pt x="2205" y="1474"/>
                  </a:lnTo>
                  <a:lnTo>
                    <a:pt x="2206" y="1474"/>
                  </a:lnTo>
                  <a:lnTo>
                    <a:pt x="2205" y="1476"/>
                  </a:lnTo>
                  <a:lnTo>
                    <a:pt x="2206" y="1477"/>
                  </a:lnTo>
                  <a:lnTo>
                    <a:pt x="2206" y="1476"/>
                  </a:lnTo>
                  <a:lnTo>
                    <a:pt x="2206" y="1477"/>
                  </a:lnTo>
                  <a:lnTo>
                    <a:pt x="2207" y="1476"/>
                  </a:lnTo>
                  <a:lnTo>
                    <a:pt x="2209" y="1476"/>
                  </a:lnTo>
                  <a:lnTo>
                    <a:pt x="2211" y="1474"/>
                  </a:lnTo>
                  <a:lnTo>
                    <a:pt x="2213" y="1474"/>
                  </a:lnTo>
                  <a:lnTo>
                    <a:pt x="2214" y="1474"/>
                  </a:lnTo>
                  <a:lnTo>
                    <a:pt x="2214" y="1476"/>
                  </a:lnTo>
                  <a:lnTo>
                    <a:pt x="2214" y="1477"/>
                  </a:lnTo>
                  <a:lnTo>
                    <a:pt x="2214" y="1478"/>
                  </a:lnTo>
                  <a:lnTo>
                    <a:pt x="2214" y="1479"/>
                  </a:lnTo>
                  <a:lnTo>
                    <a:pt x="2215" y="1481"/>
                  </a:lnTo>
                  <a:lnTo>
                    <a:pt x="2216" y="1482"/>
                  </a:lnTo>
                  <a:lnTo>
                    <a:pt x="2217" y="1484"/>
                  </a:lnTo>
                  <a:lnTo>
                    <a:pt x="2216" y="1486"/>
                  </a:lnTo>
                  <a:lnTo>
                    <a:pt x="2215" y="1486"/>
                  </a:lnTo>
                  <a:lnTo>
                    <a:pt x="2215" y="1487"/>
                  </a:lnTo>
                  <a:lnTo>
                    <a:pt x="2216" y="1487"/>
                  </a:lnTo>
                  <a:lnTo>
                    <a:pt x="2216" y="1488"/>
                  </a:lnTo>
                  <a:lnTo>
                    <a:pt x="2215" y="1489"/>
                  </a:lnTo>
                  <a:lnTo>
                    <a:pt x="2215" y="1490"/>
                  </a:lnTo>
                  <a:lnTo>
                    <a:pt x="2216" y="1491"/>
                  </a:lnTo>
                  <a:lnTo>
                    <a:pt x="2215" y="1493"/>
                  </a:lnTo>
                  <a:lnTo>
                    <a:pt x="2215" y="1495"/>
                  </a:lnTo>
                  <a:lnTo>
                    <a:pt x="2215" y="1496"/>
                  </a:lnTo>
                  <a:lnTo>
                    <a:pt x="2214" y="1496"/>
                  </a:lnTo>
                  <a:lnTo>
                    <a:pt x="2213" y="1497"/>
                  </a:lnTo>
                  <a:lnTo>
                    <a:pt x="2214" y="1498"/>
                  </a:lnTo>
                  <a:lnTo>
                    <a:pt x="2216" y="1498"/>
                  </a:lnTo>
                  <a:lnTo>
                    <a:pt x="2216" y="1499"/>
                  </a:lnTo>
                  <a:lnTo>
                    <a:pt x="2216" y="1501"/>
                  </a:lnTo>
                  <a:lnTo>
                    <a:pt x="2215" y="1501"/>
                  </a:lnTo>
                  <a:lnTo>
                    <a:pt x="2215" y="1502"/>
                  </a:lnTo>
                  <a:lnTo>
                    <a:pt x="2214" y="1502"/>
                  </a:lnTo>
                  <a:lnTo>
                    <a:pt x="2214" y="1503"/>
                  </a:lnTo>
                  <a:lnTo>
                    <a:pt x="2213" y="1503"/>
                  </a:lnTo>
                  <a:lnTo>
                    <a:pt x="2213" y="1504"/>
                  </a:lnTo>
                  <a:lnTo>
                    <a:pt x="2213" y="1505"/>
                  </a:lnTo>
                  <a:lnTo>
                    <a:pt x="2212" y="1506"/>
                  </a:lnTo>
                  <a:lnTo>
                    <a:pt x="2213" y="1506"/>
                  </a:lnTo>
                  <a:lnTo>
                    <a:pt x="2212" y="1507"/>
                  </a:lnTo>
                  <a:lnTo>
                    <a:pt x="2212" y="1509"/>
                  </a:lnTo>
                  <a:lnTo>
                    <a:pt x="2212" y="1510"/>
                  </a:lnTo>
                  <a:lnTo>
                    <a:pt x="2213" y="1511"/>
                  </a:lnTo>
                  <a:lnTo>
                    <a:pt x="2215" y="1513"/>
                  </a:lnTo>
                  <a:lnTo>
                    <a:pt x="2215" y="1514"/>
                  </a:lnTo>
                  <a:lnTo>
                    <a:pt x="2214" y="1515"/>
                  </a:lnTo>
                  <a:lnTo>
                    <a:pt x="2215" y="1516"/>
                  </a:lnTo>
                  <a:lnTo>
                    <a:pt x="2215" y="1518"/>
                  </a:lnTo>
                  <a:lnTo>
                    <a:pt x="2216" y="1520"/>
                  </a:lnTo>
                  <a:lnTo>
                    <a:pt x="2217" y="1521"/>
                  </a:lnTo>
                  <a:lnTo>
                    <a:pt x="2221" y="1521"/>
                  </a:lnTo>
                  <a:lnTo>
                    <a:pt x="2222" y="1522"/>
                  </a:lnTo>
                  <a:lnTo>
                    <a:pt x="2223" y="1522"/>
                  </a:lnTo>
                  <a:lnTo>
                    <a:pt x="2223" y="1524"/>
                  </a:lnTo>
                  <a:lnTo>
                    <a:pt x="2222" y="1527"/>
                  </a:lnTo>
                  <a:lnTo>
                    <a:pt x="2222" y="1528"/>
                  </a:lnTo>
                  <a:lnTo>
                    <a:pt x="2222" y="1529"/>
                  </a:lnTo>
                  <a:lnTo>
                    <a:pt x="2222" y="1533"/>
                  </a:lnTo>
                  <a:lnTo>
                    <a:pt x="2222" y="1535"/>
                  </a:lnTo>
                  <a:lnTo>
                    <a:pt x="2223" y="1536"/>
                  </a:lnTo>
                  <a:lnTo>
                    <a:pt x="2223" y="1538"/>
                  </a:lnTo>
                  <a:lnTo>
                    <a:pt x="2222" y="1539"/>
                  </a:lnTo>
                  <a:lnTo>
                    <a:pt x="2222" y="1541"/>
                  </a:lnTo>
                  <a:lnTo>
                    <a:pt x="2221" y="1543"/>
                  </a:lnTo>
                  <a:lnTo>
                    <a:pt x="2220" y="1545"/>
                  </a:lnTo>
                  <a:lnTo>
                    <a:pt x="2219" y="1546"/>
                  </a:lnTo>
                  <a:lnTo>
                    <a:pt x="2217" y="1547"/>
                  </a:lnTo>
                  <a:lnTo>
                    <a:pt x="2216" y="1548"/>
                  </a:lnTo>
                  <a:lnTo>
                    <a:pt x="2214" y="1549"/>
                  </a:lnTo>
                  <a:lnTo>
                    <a:pt x="2213" y="1551"/>
                  </a:lnTo>
                  <a:lnTo>
                    <a:pt x="2213" y="1552"/>
                  </a:lnTo>
                  <a:lnTo>
                    <a:pt x="2212" y="1553"/>
                  </a:lnTo>
                  <a:lnTo>
                    <a:pt x="2211" y="1554"/>
                  </a:lnTo>
                  <a:lnTo>
                    <a:pt x="2209" y="1557"/>
                  </a:lnTo>
                  <a:lnTo>
                    <a:pt x="2209" y="1561"/>
                  </a:lnTo>
                  <a:lnTo>
                    <a:pt x="2209" y="1562"/>
                  </a:lnTo>
                  <a:lnTo>
                    <a:pt x="2211" y="1563"/>
                  </a:lnTo>
                  <a:lnTo>
                    <a:pt x="2213" y="1564"/>
                  </a:lnTo>
                  <a:lnTo>
                    <a:pt x="2214" y="1565"/>
                  </a:lnTo>
                  <a:lnTo>
                    <a:pt x="2215" y="1566"/>
                  </a:lnTo>
                  <a:lnTo>
                    <a:pt x="2215" y="1568"/>
                  </a:lnTo>
                  <a:lnTo>
                    <a:pt x="2215" y="1570"/>
                  </a:lnTo>
                  <a:lnTo>
                    <a:pt x="2214" y="1572"/>
                  </a:lnTo>
                  <a:lnTo>
                    <a:pt x="2214" y="1573"/>
                  </a:lnTo>
                  <a:lnTo>
                    <a:pt x="2213" y="1576"/>
                  </a:lnTo>
                  <a:lnTo>
                    <a:pt x="2212" y="1577"/>
                  </a:lnTo>
                  <a:lnTo>
                    <a:pt x="2211" y="1577"/>
                  </a:lnTo>
                  <a:lnTo>
                    <a:pt x="2209" y="1577"/>
                  </a:lnTo>
                  <a:lnTo>
                    <a:pt x="2209" y="1576"/>
                  </a:lnTo>
                  <a:lnTo>
                    <a:pt x="2209" y="1574"/>
                  </a:lnTo>
                  <a:lnTo>
                    <a:pt x="2208" y="1573"/>
                  </a:lnTo>
                  <a:lnTo>
                    <a:pt x="2208" y="1572"/>
                  </a:lnTo>
                  <a:lnTo>
                    <a:pt x="2209" y="1566"/>
                  </a:lnTo>
                  <a:lnTo>
                    <a:pt x="2209" y="1565"/>
                  </a:lnTo>
                  <a:lnTo>
                    <a:pt x="2209" y="1564"/>
                  </a:lnTo>
                  <a:lnTo>
                    <a:pt x="2208" y="1563"/>
                  </a:lnTo>
                  <a:lnTo>
                    <a:pt x="2207" y="1562"/>
                  </a:lnTo>
                  <a:lnTo>
                    <a:pt x="2206" y="1561"/>
                  </a:lnTo>
                  <a:lnTo>
                    <a:pt x="2205" y="1561"/>
                  </a:lnTo>
                  <a:lnTo>
                    <a:pt x="2204" y="1561"/>
                  </a:lnTo>
                  <a:lnTo>
                    <a:pt x="2204" y="1560"/>
                  </a:lnTo>
                  <a:lnTo>
                    <a:pt x="2203" y="1560"/>
                  </a:lnTo>
                  <a:lnTo>
                    <a:pt x="2203" y="1558"/>
                  </a:lnTo>
                  <a:lnTo>
                    <a:pt x="2204" y="1556"/>
                  </a:lnTo>
                  <a:lnTo>
                    <a:pt x="2204" y="1555"/>
                  </a:lnTo>
                  <a:lnTo>
                    <a:pt x="2204" y="1554"/>
                  </a:lnTo>
                  <a:lnTo>
                    <a:pt x="2203" y="1554"/>
                  </a:lnTo>
                  <a:lnTo>
                    <a:pt x="2202" y="1552"/>
                  </a:lnTo>
                  <a:lnTo>
                    <a:pt x="2200" y="1551"/>
                  </a:lnTo>
                  <a:lnTo>
                    <a:pt x="2200" y="1549"/>
                  </a:lnTo>
                  <a:lnTo>
                    <a:pt x="2200" y="1548"/>
                  </a:lnTo>
                  <a:lnTo>
                    <a:pt x="2200" y="1547"/>
                  </a:lnTo>
                  <a:lnTo>
                    <a:pt x="2200" y="1546"/>
                  </a:lnTo>
                  <a:lnTo>
                    <a:pt x="2200" y="1545"/>
                  </a:lnTo>
                  <a:lnTo>
                    <a:pt x="2200" y="1541"/>
                  </a:lnTo>
                  <a:lnTo>
                    <a:pt x="2199" y="1540"/>
                  </a:lnTo>
                  <a:lnTo>
                    <a:pt x="2199" y="1536"/>
                  </a:lnTo>
                  <a:lnTo>
                    <a:pt x="2198" y="1536"/>
                  </a:lnTo>
                  <a:lnTo>
                    <a:pt x="2197" y="1538"/>
                  </a:lnTo>
                  <a:lnTo>
                    <a:pt x="2195" y="1543"/>
                  </a:lnTo>
                  <a:lnTo>
                    <a:pt x="2195" y="1545"/>
                  </a:lnTo>
                  <a:lnTo>
                    <a:pt x="2195" y="1546"/>
                  </a:lnTo>
                  <a:lnTo>
                    <a:pt x="2194" y="1546"/>
                  </a:lnTo>
                  <a:lnTo>
                    <a:pt x="2194" y="1547"/>
                  </a:lnTo>
                  <a:lnTo>
                    <a:pt x="2194" y="1548"/>
                  </a:lnTo>
                  <a:lnTo>
                    <a:pt x="2195" y="1549"/>
                  </a:lnTo>
                  <a:lnTo>
                    <a:pt x="2194" y="1551"/>
                  </a:lnTo>
                  <a:lnTo>
                    <a:pt x="2191" y="1551"/>
                  </a:lnTo>
                  <a:lnTo>
                    <a:pt x="2191" y="1553"/>
                  </a:lnTo>
                  <a:lnTo>
                    <a:pt x="2189" y="1554"/>
                  </a:lnTo>
                  <a:lnTo>
                    <a:pt x="2189" y="1555"/>
                  </a:lnTo>
                  <a:lnTo>
                    <a:pt x="2188" y="1557"/>
                  </a:lnTo>
                  <a:lnTo>
                    <a:pt x="2189" y="1558"/>
                  </a:lnTo>
                  <a:lnTo>
                    <a:pt x="2189" y="1557"/>
                  </a:lnTo>
                  <a:lnTo>
                    <a:pt x="2190" y="1557"/>
                  </a:lnTo>
                  <a:lnTo>
                    <a:pt x="2191" y="1558"/>
                  </a:lnTo>
                  <a:lnTo>
                    <a:pt x="2190" y="1560"/>
                  </a:lnTo>
                  <a:lnTo>
                    <a:pt x="2190" y="1561"/>
                  </a:lnTo>
                  <a:lnTo>
                    <a:pt x="2190" y="1562"/>
                  </a:lnTo>
                  <a:lnTo>
                    <a:pt x="2190" y="1563"/>
                  </a:lnTo>
                  <a:lnTo>
                    <a:pt x="2190" y="1564"/>
                  </a:lnTo>
                  <a:lnTo>
                    <a:pt x="2190" y="1565"/>
                  </a:lnTo>
                  <a:lnTo>
                    <a:pt x="2189" y="1566"/>
                  </a:lnTo>
                  <a:lnTo>
                    <a:pt x="2188" y="1568"/>
                  </a:lnTo>
                  <a:lnTo>
                    <a:pt x="2187" y="1570"/>
                  </a:lnTo>
                  <a:lnTo>
                    <a:pt x="2187" y="1571"/>
                  </a:lnTo>
                  <a:lnTo>
                    <a:pt x="2186" y="1571"/>
                  </a:lnTo>
                  <a:lnTo>
                    <a:pt x="2187" y="1572"/>
                  </a:lnTo>
                  <a:lnTo>
                    <a:pt x="2187" y="1573"/>
                  </a:lnTo>
                  <a:lnTo>
                    <a:pt x="2187" y="1574"/>
                  </a:lnTo>
                  <a:lnTo>
                    <a:pt x="2187" y="1576"/>
                  </a:lnTo>
                  <a:lnTo>
                    <a:pt x="2186" y="1576"/>
                  </a:lnTo>
                  <a:lnTo>
                    <a:pt x="2183" y="1576"/>
                  </a:lnTo>
                  <a:lnTo>
                    <a:pt x="2182" y="1577"/>
                  </a:lnTo>
                  <a:lnTo>
                    <a:pt x="2180" y="1580"/>
                  </a:lnTo>
                  <a:lnTo>
                    <a:pt x="2179" y="1580"/>
                  </a:lnTo>
                  <a:lnTo>
                    <a:pt x="2178" y="1580"/>
                  </a:lnTo>
                  <a:lnTo>
                    <a:pt x="2177" y="1579"/>
                  </a:lnTo>
                  <a:lnTo>
                    <a:pt x="2176" y="1578"/>
                  </a:lnTo>
                  <a:lnTo>
                    <a:pt x="2173" y="1578"/>
                  </a:lnTo>
                  <a:lnTo>
                    <a:pt x="2172" y="1579"/>
                  </a:lnTo>
                  <a:lnTo>
                    <a:pt x="2171" y="1578"/>
                  </a:lnTo>
                  <a:lnTo>
                    <a:pt x="2170" y="1578"/>
                  </a:lnTo>
                  <a:lnTo>
                    <a:pt x="2170" y="1577"/>
                  </a:lnTo>
                  <a:lnTo>
                    <a:pt x="2169" y="1577"/>
                  </a:lnTo>
                  <a:lnTo>
                    <a:pt x="2168" y="1578"/>
                  </a:lnTo>
                  <a:lnTo>
                    <a:pt x="2167" y="1577"/>
                  </a:lnTo>
                  <a:lnTo>
                    <a:pt x="2167" y="1576"/>
                  </a:lnTo>
                  <a:lnTo>
                    <a:pt x="2168" y="1574"/>
                  </a:lnTo>
                  <a:lnTo>
                    <a:pt x="2168" y="1573"/>
                  </a:lnTo>
                  <a:lnTo>
                    <a:pt x="2167" y="1572"/>
                  </a:lnTo>
                  <a:lnTo>
                    <a:pt x="2168" y="1572"/>
                  </a:lnTo>
                  <a:lnTo>
                    <a:pt x="2168" y="1571"/>
                  </a:lnTo>
                  <a:lnTo>
                    <a:pt x="2168" y="1570"/>
                  </a:lnTo>
                  <a:lnTo>
                    <a:pt x="2168" y="1569"/>
                  </a:lnTo>
                  <a:lnTo>
                    <a:pt x="2168" y="1568"/>
                  </a:lnTo>
                  <a:lnTo>
                    <a:pt x="2168" y="1566"/>
                  </a:lnTo>
                  <a:lnTo>
                    <a:pt x="2167" y="1566"/>
                  </a:lnTo>
                  <a:lnTo>
                    <a:pt x="2165" y="1566"/>
                  </a:lnTo>
                  <a:lnTo>
                    <a:pt x="2164" y="1566"/>
                  </a:lnTo>
                  <a:lnTo>
                    <a:pt x="2164" y="1565"/>
                  </a:lnTo>
                  <a:lnTo>
                    <a:pt x="2163" y="1565"/>
                  </a:lnTo>
                  <a:lnTo>
                    <a:pt x="2163" y="1564"/>
                  </a:lnTo>
                  <a:lnTo>
                    <a:pt x="2162" y="1563"/>
                  </a:lnTo>
                  <a:lnTo>
                    <a:pt x="2161" y="1563"/>
                  </a:lnTo>
                  <a:lnTo>
                    <a:pt x="2161" y="1562"/>
                  </a:lnTo>
                  <a:lnTo>
                    <a:pt x="2159" y="1562"/>
                  </a:lnTo>
                  <a:lnTo>
                    <a:pt x="2157" y="1561"/>
                  </a:lnTo>
                  <a:lnTo>
                    <a:pt x="2157" y="1560"/>
                  </a:lnTo>
                  <a:lnTo>
                    <a:pt x="2156" y="1558"/>
                  </a:lnTo>
                  <a:lnTo>
                    <a:pt x="2156" y="1557"/>
                  </a:lnTo>
                  <a:lnTo>
                    <a:pt x="2156" y="1556"/>
                  </a:lnTo>
                  <a:lnTo>
                    <a:pt x="2157" y="1555"/>
                  </a:lnTo>
                  <a:lnTo>
                    <a:pt x="2156" y="1555"/>
                  </a:lnTo>
                  <a:lnTo>
                    <a:pt x="2156" y="1554"/>
                  </a:lnTo>
                  <a:lnTo>
                    <a:pt x="2156" y="1553"/>
                  </a:lnTo>
                  <a:lnTo>
                    <a:pt x="2156" y="1552"/>
                  </a:lnTo>
                  <a:lnTo>
                    <a:pt x="2155" y="1552"/>
                  </a:lnTo>
                  <a:lnTo>
                    <a:pt x="2154" y="1553"/>
                  </a:lnTo>
                  <a:lnTo>
                    <a:pt x="2155" y="1554"/>
                  </a:lnTo>
                  <a:lnTo>
                    <a:pt x="2154" y="1554"/>
                  </a:lnTo>
                  <a:lnTo>
                    <a:pt x="2154" y="1555"/>
                  </a:lnTo>
                  <a:lnTo>
                    <a:pt x="2155" y="1555"/>
                  </a:lnTo>
                  <a:lnTo>
                    <a:pt x="2155" y="1556"/>
                  </a:lnTo>
                  <a:lnTo>
                    <a:pt x="2154" y="1557"/>
                  </a:lnTo>
                  <a:lnTo>
                    <a:pt x="2154" y="1558"/>
                  </a:lnTo>
                  <a:lnTo>
                    <a:pt x="2155" y="1558"/>
                  </a:lnTo>
                  <a:lnTo>
                    <a:pt x="2155" y="1560"/>
                  </a:lnTo>
                  <a:lnTo>
                    <a:pt x="2154" y="1560"/>
                  </a:lnTo>
                  <a:lnTo>
                    <a:pt x="2155" y="1561"/>
                  </a:lnTo>
                  <a:lnTo>
                    <a:pt x="2154" y="1561"/>
                  </a:lnTo>
                  <a:lnTo>
                    <a:pt x="2154" y="1562"/>
                  </a:lnTo>
                  <a:lnTo>
                    <a:pt x="2153" y="1562"/>
                  </a:lnTo>
                  <a:lnTo>
                    <a:pt x="2153" y="1561"/>
                  </a:lnTo>
                  <a:lnTo>
                    <a:pt x="2152" y="1561"/>
                  </a:lnTo>
                  <a:lnTo>
                    <a:pt x="2151" y="1560"/>
                  </a:lnTo>
                  <a:lnTo>
                    <a:pt x="2148" y="1560"/>
                  </a:lnTo>
                  <a:lnTo>
                    <a:pt x="2146" y="1561"/>
                  </a:lnTo>
                  <a:lnTo>
                    <a:pt x="2145" y="1561"/>
                  </a:lnTo>
                  <a:lnTo>
                    <a:pt x="2144" y="1560"/>
                  </a:lnTo>
                  <a:lnTo>
                    <a:pt x="2142" y="1558"/>
                  </a:lnTo>
                  <a:lnTo>
                    <a:pt x="2140" y="1557"/>
                  </a:lnTo>
                  <a:lnTo>
                    <a:pt x="2139" y="1556"/>
                  </a:lnTo>
                  <a:lnTo>
                    <a:pt x="2138" y="1556"/>
                  </a:lnTo>
                  <a:lnTo>
                    <a:pt x="2138" y="1557"/>
                  </a:lnTo>
                  <a:lnTo>
                    <a:pt x="2137" y="1558"/>
                  </a:lnTo>
                  <a:lnTo>
                    <a:pt x="2136" y="1558"/>
                  </a:lnTo>
                  <a:lnTo>
                    <a:pt x="2135" y="1557"/>
                  </a:lnTo>
                  <a:lnTo>
                    <a:pt x="2136" y="1556"/>
                  </a:lnTo>
                  <a:lnTo>
                    <a:pt x="2134" y="1554"/>
                  </a:lnTo>
                  <a:lnTo>
                    <a:pt x="2133" y="1553"/>
                  </a:lnTo>
                  <a:lnTo>
                    <a:pt x="2131" y="1551"/>
                  </a:lnTo>
                  <a:lnTo>
                    <a:pt x="2131" y="1549"/>
                  </a:lnTo>
                  <a:lnTo>
                    <a:pt x="2130" y="1547"/>
                  </a:lnTo>
                  <a:lnTo>
                    <a:pt x="2126" y="1541"/>
                  </a:lnTo>
                  <a:lnTo>
                    <a:pt x="2124" y="1538"/>
                  </a:lnTo>
                  <a:lnTo>
                    <a:pt x="2121" y="1537"/>
                  </a:lnTo>
                  <a:lnTo>
                    <a:pt x="2120" y="1537"/>
                  </a:lnTo>
                  <a:lnTo>
                    <a:pt x="2119" y="1538"/>
                  </a:lnTo>
                  <a:lnTo>
                    <a:pt x="2118" y="1537"/>
                  </a:lnTo>
                  <a:lnTo>
                    <a:pt x="2117" y="1537"/>
                  </a:lnTo>
                  <a:lnTo>
                    <a:pt x="2116" y="1535"/>
                  </a:lnTo>
                  <a:lnTo>
                    <a:pt x="2114" y="1535"/>
                  </a:lnTo>
                  <a:lnTo>
                    <a:pt x="2113" y="1535"/>
                  </a:lnTo>
                  <a:lnTo>
                    <a:pt x="2111" y="1533"/>
                  </a:lnTo>
                  <a:lnTo>
                    <a:pt x="2110" y="1532"/>
                  </a:lnTo>
                  <a:lnTo>
                    <a:pt x="2109" y="1532"/>
                  </a:lnTo>
                  <a:lnTo>
                    <a:pt x="2109" y="1531"/>
                  </a:lnTo>
                  <a:lnTo>
                    <a:pt x="2110" y="1530"/>
                  </a:lnTo>
                  <a:lnTo>
                    <a:pt x="2111" y="1530"/>
                  </a:lnTo>
                  <a:lnTo>
                    <a:pt x="2110" y="1530"/>
                  </a:lnTo>
                  <a:lnTo>
                    <a:pt x="2109" y="1530"/>
                  </a:lnTo>
                  <a:lnTo>
                    <a:pt x="2108" y="1530"/>
                  </a:lnTo>
                  <a:lnTo>
                    <a:pt x="2107" y="1530"/>
                  </a:lnTo>
                  <a:lnTo>
                    <a:pt x="2105" y="1532"/>
                  </a:lnTo>
                  <a:lnTo>
                    <a:pt x="2104" y="1535"/>
                  </a:lnTo>
                  <a:lnTo>
                    <a:pt x="2103" y="1536"/>
                  </a:lnTo>
                  <a:lnTo>
                    <a:pt x="2102" y="1537"/>
                  </a:lnTo>
                  <a:lnTo>
                    <a:pt x="2103" y="1540"/>
                  </a:lnTo>
                  <a:lnTo>
                    <a:pt x="2104" y="1543"/>
                  </a:lnTo>
                  <a:lnTo>
                    <a:pt x="2105" y="1544"/>
                  </a:lnTo>
                  <a:lnTo>
                    <a:pt x="2107" y="1545"/>
                  </a:lnTo>
                  <a:lnTo>
                    <a:pt x="2108" y="1546"/>
                  </a:lnTo>
                  <a:lnTo>
                    <a:pt x="2109" y="1547"/>
                  </a:lnTo>
                  <a:lnTo>
                    <a:pt x="2109" y="1548"/>
                  </a:lnTo>
                  <a:lnTo>
                    <a:pt x="2109" y="1549"/>
                  </a:lnTo>
                  <a:lnTo>
                    <a:pt x="2109" y="1551"/>
                  </a:lnTo>
                  <a:lnTo>
                    <a:pt x="2110" y="1553"/>
                  </a:lnTo>
                  <a:lnTo>
                    <a:pt x="2110" y="1554"/>
                  </a:lnTo>
                  <a:lnTo>
                    <a:pt x="2111" y="1555"/>
                  </a:lnTo>
                  <a:lnTo>
                    <a:pt x="2111" y="1556"/>
                  </a:lnTo>
                  <a:lnTo>
                    <a:pt x="2111" y="1557"/>
                  </a:lnTo>
                  <a:lnTo>
                    <a:pt x="2111" y="1560"/>
                  </a:lnTo>
                  <a:lnTo>
                    <a:pt x="2112" y="1561"/>
                  </a:lnTo>
                  <a:lnTo>
                    <a:pt x="2113" y="1562"/>
                  </a:lnTo>
                  <a:lnTo>
                    <a:pt x="2116" y="1563"/>
                  </a:lnTo>
                  <a:lnTo>
                    <a:pt x="2117" y="1564"/>
                  </a:lnTo>
                  <a:lnTo>
                    <a:pt x="2117" y="1566"/>
                  </a:lnTo>
                  <a:lnTo>
                    <a:pt x="2118" y="1569"/>
                  </a:lnTo>
                  <a:lnTo>
                    <a:pt x="2119" y="1570"/>
                  </a:lnTo>
                  <a:lnTo>
                    <a:pt x="2121" y="1573"/>
                  </a:lnTo>
                  <a:lnTo>
                    <a:pt x="2122" y="1574"/>
                  </a:lnTo>
                  <a:lnTo>
                    <a:pt x="2124" y="1577"/>
                  </a:lnTo>
                  <a:lnTo>
                    <a:pt x="2124" y="1578"/>
                  </a:lnTo>
                  <a:lnTo>
                    <a:pt x="2125" y="1579"/>
                  </a:lnTo>
                  <a:lnTo>
                    <a:pt x="2126" y="1580"/>
                  </a:lnTo>
                  <a:lnTo>
                    <a:pt x="2127" y="1581"/>
                  </a:lnTo>
                  <a:lnTo>
                    <a:pt x="2128" y="1581"/>
                  </a:lnTo>
                  <a:lnTo>
                    <a:pt x="2129" y="1581"/>
                  </a:lnTo>
                  <a:lnTo>
                    <a:pt x="2130" y="1581"/>
                  </a:lnTo>
                  <a:lnTo>
                    <a:pt x="2131" y="1581"/>
                  </a:lnTo>
                  <a:lnTo>
                    <a:pt x="2133" y="1581"/>
                  </a:lnTo>
                  <a:lnTo>
                    <a:pt x="2134" y="1581"/>
                  </a:lnTo>
                  <a:lnTo>
                    <a:pt x="2135" y="1582"/>
                  </a:lnTo>
                  <a:lnTo>
                    <a:pt x="2136" y="1582"/>
                  </a:lnTo>
                  <a:lnTo>
                    <a:pt x="2137" y="1582"/>
                  </a:lnTo>
                  <a:lnTo>
                    <a:pt x="2138" y="1583"/>
                  </a:lnTo>
                  <a:lnTo>
                    <a:pt x="2139" y="1583"/>
                  </a:lnTo>
                  <a:lnTo>
                    <a:pt x="2140" y="1583"/>
                  </a:lnTo>
                  <a:lnTo>
                    <a:pt x="2142" y="1583"/>
                  </a:lnTo>
                  <a:lnTo>
                    <a:pt x="2143" y="1583"/>
                  </a:lnTo>
                  <a:lnTo>
                    <a:pt x="2144" y="1583"/>
                  </a:lnTo>
                  <a:lnTo>
                    <a:pt x="2144" y="1585"/>
                  </a:lnTo>
                  <a:lnTo>
                    <a:pt x="2144" y="1586"/>
                  </a:lnTo>
                  <a:lnTo>
                    <a:pt x="2145" y="1586"/>
                  </a:lnTo>
                  <a:lnTo>
                    <a:pt x="2146" y="1586"/>
                  </a:lnTo>
                  <a:lnTo>
                    <a:pt x="2146" y="1587"/>
                  </a:lnTo>
                  <a:lnTo>
                    <a:pt x="2146" y="1588"/>
                  </a:lnTo>
                  <a:lnTo>
                    <a:pt x="2147" y="1589"/>
                  </a:lnTo>
                  <a:lnTo>
                    <a:pt x="2147" y="1590"/>
                  </a:lnTo>
                  <a:lnTo>
                    <a:pt x="2147" y="1591"/>
                  </a:lnTo>
                  <a:lnTo>
                    <a:pt x="2147" y="1593"/>
                  </a:lnTo>
                  <a:lnTo>
                    <a:pt x="2147" y="1594"/>
                  </a:lnTo>
                  <a:lnTo>
                    <a:pt x="2147" y="1595"/>
                  </a:lnTo>
                  <a:lnTo>
                    <a:pt x="2146" y="1596"/>
                  </a:lnTo>
                  <a:lnTo>
                    <a:pt x="2146" y="1597"/>
                  </a:lnTo>
                  <a:lnTo>
                    <a:pt x="2146" y="1598"/>
                  </a:lnTo>
                  <a:lnTo>
                    <a:pt x="2147" y="1600"/>
                  </a:lnTo>
                  <a:lnTo>
                    <a:pt x="2146" y="1602"/>
                  </a:lnTo>
                  <a:lnTo>
                    <a:pt x="2146" y="1603"/>
                  </a:lnTo>
                  <a:lnTo>
                    <a:pt x="2146" y="1604"/>
                  </a:lnTo>
                  <a:lnTo>
                    <a:pt x="2147" y="1605"/>
                  </a:lnTo>
                  <a:lnTo>
                    <a:pt x="2147" y="1606"/>
                  </a:lnTo>
                  <a:lnTo>
                    <a:pt x="2147" y="1607"/>
                  </a:lnTo>
                  <a:lnTo>
                    <a:pt x="2146" y="1607"/>
                  </a:lnTo>
                  <a:lnTo>
                    <a:pt x="2146" y="1608"/>
                  </a:lnTo>
                  <a:lnTo>
                    <a:pt x="2146" y="1610"/>
                  </a:lnTo>
                  <a:lnTo>
                    <a:pt x="2146" y="1611"/>
                  </a:lnTo>
                  <a:lnTo>
                    <a:pt x="2146" y="1612"/>
                  </a:lnTo>
                  <a:lnTo>
                    <a:pt x="2144" y="1612"/>
                  </a:lnTo>
                  <a:lnTo>
                    <a:pt x="2144" y="1613"/>
                  </a:lnTo>
                  <a:lnTo>
                    <a:pt x="2143" y="1612"/>
                  </a:lnTo>
                  <a:lnTo>
                    <a:pt x="2142" y="1612"/>
                  </a:lnTo>
                  <a:lnTo>
                    <a:pt x="2139" y="1612"/>
                  </a:lnTo>
                  <a:lnTo>
                    <a:pt x="2138" y="1611"/>
                  </a:lnTo>
                  <a:lnTo>
                    <a:pt x="2138" y="1612"/>
                  </a:lnTo>
                  <a:lnTo>
                    <a:pt x="2137" y="1612"/>
                  </a:lnTo>
                  <a:lnTo>
                    <a:pt x="2136" y="1611"/>
                  </a:lnTo>
                  <a:lnTo>
                    <a:pt x="2134" y="1610"/>
                  </a:lnTo>
                  <a:lnTo>
                    <a:pt x="2133" y="1610"/>
                  </a:lnTo>
                  <a:lnTo>
                    <a:pt x="2131" y="1608"/>
                  </a:lnTo>
                  <a:lnTo>
                    <a:pt x="2130" y="1607"/>
                  </a:lnTo>
                  <a:lnTo>
                    <a:pt x="2130" y="1606"/>
                  </a:lnTo>
                  <a:lnTo>
                    <a:pt x="2129" y="1606"/>
                  </a:lnTo>
                  <a:lnTo>
                    <a:pt x="2129" y="1605"/>
                  </a:lnTo>
                  <a:lnTo>
                    <a:pt x="2128" y="1605"/>
                  </a:lnTo>
                  <a:lnTo>
                    <a:pt x="2127" y="1605"/>
                  </a:lnTo>
                  <a:lnTo>
                    <a:pt x="2126" y="1604"/>
                  </a:lnTo>
                  <a:lnTo>
                    <a:pt x="2125" y="1603"/>
                  </a:lnTo>
                  <a:lnTo>
                    <a:pt x="2125" y="1602"/>
                  </a:lnTo>
                  <a:lnTo>
                    <a:pt x="2125" y="1600"/>
                  </a:lnTo>
                  <a:lnTo>
                    <a:pt x="2125" y="1599"/>
                  </a:lnTo>
                  <a:lnTo>
                    <a:pt x="2124" y="1599"/>
                  </a:lnTo>
                  <a:lnTo>
                    <a:pt x="2122" y="1599"/>
                  </a:lnTo>
                  <a:lnTo>
                    <a:pt x="2121" y="1599"/>
                  </a:lnTo>
                  <a:lnTo>
                    <a:pt x="2120" y="1599"/>
                  </a:lnTo>
                  <a:lnTo>
                    <a:pt x="2120" y="1600"/>
                  </a:lnTo>
                  <a:lnTo>
                    <a:pt x="2119" y="1600"/>
                  </a:lnTo>
                  <a:lnTo>
                    <a:pt x="2119" y="1602"/>
                  </a:lnTo>
                  <a:lnTo>
                    <a:pt x="2118" y="1602"/>
                  </a:lnTo>
                  <a:lnTo>
                    <a:pt x="2117" y="1602"/>
                  </a:lnTo>
                  <a:lnTo>
                    <a:pt x="2116" y="1602"/>
                  </a:lnTo>
                  <a:lnTo>
                    <a:pt x="2114" y="1602"/>
                  </a:lnTo>
                  <a:lnTo>
                    <a:pt x="2113" y="1602"/>
                  </a:lnTo>
                  <a:lnTo>
                    <a:pt x="2112" y="1603"/>
                  </a:lnTo>
                  <a:lnTo>
                    <a:pt x="2112" y="1604"/>
                  </a:lnTo>
                  <a:lnTo>
                    <a:pt x="2112" y="1605"/>
                  </a:lnTo>
                  <a:lnTo>
                    <a:pt x="2112" y="1606"/>
                  </a:lnTo>
                  <a:lnTo>
                    <a:pt x="2111" y="1606"/>
                  </a:lnTo>
                  <a:lnTo>
                    <a:pt x="2111" y="1605"/>
                  </a:lnTo>
                  <a:lnTo>
                    <a:pt x="2110" y="1604"/>
                  </a:lnTo>
                  <a:lnTo>
                    <a:pt x="2109" y="1605"/>
                  </a:lnTo>
                  <a:lnTo>
                    <a:pt x="2108" y="1605"/>
                  </a:lnTo>
                  <a:lnTo>
                    <a:pt x="2107" y="1606"/>
                  </a:lnTo>
                  <a:lnTo>
                    <a:pt x="2107" y="1607"/>
                  </a:lnTo>
                  <a:lnTo>
                    <a:pt x="2107" y="1608"/>
                  </a:lnTo>
                  <a:lnTo>
                    <a:pt x="2107" y="1610"/>
                  </a:lnTo>
                  <a:lnTo>
                    <a:pt x="2105" y="1610"/>
                  </a:lnTo>
                  <a:lnTo>
                    <a:pt x="2105" y="1611"/>
                  </a:lnTo>
                  <a:lnTo>
                    <a:pt x="2104" y="1612"/>
                  </a:lnTo>
                  <a:lnTo>
                    <a:pt x="2104" y="1614"/>
                  </a:lnTo>
                  <a:lnTo>
                    <a:pt x="2105" y="1614"/>
                  </a:lnTo>
                  <a:lnTo>
                    <a:pt x="2105" y="1615"/>
                  </a:lnTo>
                  <a:lnTo>
                    <a:pt x="2105" y="1616"/>
                  </a:lnTo>
                  <a:lnTo>
                    <a:pt x="2105" y="1620"/>
                  </a:lnTo>
                  <a:lnTo>
                    <a:pt x="2105" y="1622"/>
                  </a:lnTo>
                  <a:lnTo>
                    <a:pt x="2105" y="1623"/>
                  </a:lnTo>
                  <a:lnTo>
                    <a:pt x="2107" y="1625"/>
                  </a:lnTo>
                  <a:lnTo>
                    <a:pt x="2107" y="1627"/>
                  </a:lnTo>
                  <a:lnTo>
                    <a:pt x="2108" y="1627"/>
                  </a:lnTo>
                  <a:lnTo>
                    <a:pt x="2109" y="1628"/>
                  </a:lnTo>
                  <a:lnTo>
                    <a:pt x="2108" y="1629"/>
                  </a:lnTo>
                  <a:lnTo>
                    <a:pt x="2107" y="1630"/>
                  </a:lnTo>
                  <a:lnTo>
                    <a:pt x="2107" y="1631"/>
                  </a:lnTo>
                  <a:lnTo>
                    <a:pt x="2107" y="1632"/>
                  </a:lnTo>
                  <a:lnTo>
                    <a:pt x="2107" y="1633"/>
                  </a:lnTo>
                  <a:lnTo>
                    <a:pt x="2107" y="1635"/>
                  </a:lnTo>
                  <a:lnTo>
                    <a:pt x="2107" y="1636"/>
                  </a:lnTo>
                  <a:lnTo>
                    <a:pt x="2107" y="1637"/>
                  </a:lnTo>
                  <a:lnTo>
                    <a:pt x="2107" y="1638"/>
                  </a:lnTo>
                  <a:lnTo>
                    <a:pt x="2107" y="1639"/>
                  </a:lnTo>
                  <a:lnTo>
                    <a:pt x="2105" y="1639"/>
                  </a:lnTo>
                  <a:lnTo>
                    <a:pt x="2104" y="1640"/>
                  </a:lnTo>
                  <a:lnTo>
                    <a:pt x="2104" y="1641"/>
                  </a:lnTo>
                  <a:lnTo>
                    <a:pt x="2105" y="1643"/>
                  </a:lnTo>
                  <a:lnTo>
                    <a:pt x="2104" y="1643"/>
                  </a:lnTo>
                  <a:lnTo>
                    <a:pt x="2103" y="1643"/>
                  </a:lnTo>
                  <a:lnTo>
                    <a:pt x="2102" y="1643"/>
                  </a:lnTo>
                  <a:lnTo>
                    <a:pt x="2101" y="1643"/>
                  </a:lnTo>
                  <a:lnTo>
                    <a:pt x="2097" y="1645"/>
                  </a:lnTo>
                  <a:lnTo>
                    <a:pt x="2095" y="1646"/>
                  </a:lnTo>
                  <a:lnTo>
                    <a:pt x="2094" y="1647"/>
                  </a:lnTo>
                  <a:lnTo>
                    <a:pt x="2094" y="1648"/>
                  </a:lnTo>
                  <a:lnTo>
                    <a:pt x="2093" y="1648"/>
                  </a:lnTo>
                  <a:lnTo>
                    <a:pt x="2093" y="1649"/>
                  </a:lnTo>
                  <a:lnTo>
                    <a:pt x="2092" y="1650"/>
                  </a:lnTo>
                  <a:lnTo>
                    <a:pt x="2090" y="1650"/>
                  </a:lnTo>
                  <a:lnTo>
                    <a:pt x="2090" y="1652"/>
                  </a:lnTo>
                  <a:lnTo>
                    <a:pt x="2090" y="1653"/>
                  </a:lnTo>
                  <a:lnTo>
                    <a:pt x="2088" y="1654"/>
                  </a:lnTo>
                  <a:lnTo>
                    <a:pt x="2085" y="1655"/>
                  </a:lnTo>
                  <a:lnTo>
                    <a:pt x="2082" y="1657"/>
                  </a:lnTo>
                  <a:lnTo>
                    <a:pt x="2079" y="1658"/>
                  </a:lnTo>
                  <a:lnTo>
                    <a:pt x="2079" y="1660"/>
                  </a:lnTo>
                  <a:lnTo>
                    <a:pt x="2078" y="1661"/>
                  </a:lnTo>
                  <a:lnTo>
                    <a:pt x="2079" y="1661"/>
                  </a:lnTo>
                  <a:lnTo>
                    <a:pt x="2081" y="1661"/>
                  </a:lnTo>
                  <a:lnTo>
                    <a:pt x="2081" y="1662"/>
                  </a:lnTo>
                  <a:lnTo>
                    <a:pt x="2079" y="1663"/>
                  </a:lnTo>
                  <a:lnTo>
                    <a:pt x="2078" y="1663"/>
                  </a:lnTo>
                  <a:lnTo>
                    <a:pt x="2077" y="1663"/>
                  </a:lnTo>
                  <a:lnTo>
                    <a:pt x="2076" y="1663"/>
                  </a:lnTo>
                  <a:lnTo>
                    <a:pt x="2075" y="1663"/>
                  </a:lnTo>
                  <a:lnTo>
                    <a:pt x="2074" y="1664"/>
                  </a:lnTo>
                  <a:lnTo>
                    <a:pt x="2073" y="1664"/>
                  </a:lnTo>
                  <a:lnTo>
                    <a:pt x="2073" y="1665"/>
                  </a:lnTo>
                  <a:lnTo>
                    <a:pt x="2073" y="1666"/>
                  </a:lnTo>
                  <a:lnTo>
                    <a:pt x="2071" y="1666"/>
                  </a:lnTo>
                  <a:lnTo>
                    <a:pt x="2070" y="1666"/>
                  </a:lnTo>
                  <a:lnTo>
                    <a:pt x="2069" y="1666"/>
                  </a:lnTo>
                  <a:lnTo>
                    <a:pt x="2069" y="1668"/>
                  </a:lnTo>
                  <a:lnTo>
                    <a:pt x="2068" y="1668"/>
                  </a:lnTo>
                  <a:lnTo>
                    <a:pt x="2067" y="1669"/>
                  </a:lnTo>
                  <a:lnTo>
                    <a:pt x="2066" y="1669"/>
                  </a:lnTo>
                  <a:lnTo>
                    <a:pt x="2065" y="1670"/>
                  </a:lnTo>
                  <a:lnTo>
                    <a:pt x="2065" y="1671"/>
                  </a:lnTo>
                  <a:lnTo>
                    <a:pt x="2065" y="1672"/>
                  </a:lnTo>
                  <a:lnTo>
                    <a:pt x="2065" y="1673"/>
                  </a:lnTo>
                  <a:lnTo>
                    <a:pt x="2064" y="1674"/>
                  </a:lnTo>
                  <a:lnTo>
                    <a:pt x="2062" y="1674"/>
                  </a:lnTo>
                  <a:lnTo>
                    <a:pt x="2061" y="1674"/>
                  </a:lnTo>
                  <a:lnTo>
                    <a:pt x="2060" y="1674"/>
                  </a:lnTo>
                  <a:lnTo>
                    <a:pt x="2058" y="1675"/>
                  </a:lnTo>
                  <a:lnTo>
                    <a:pt x="2057" y="1675"/>
                  </a:lnTo>
                  <a:lnTo>
                    <a:pt x="2056" y="1678"/>
                  </a:lnTo>
                  <a:lnTo>
                    <a:pt x="2055" y="1678"/>
                  </a:lnTo>
                  <a:lnTo>
                    <a:pt x="2053" y="1679"/>
                  </a:lnTo>
                  <a:lnTo>
                    <a:pt x="2053" y="1680"/>
                  </a:lnTo>
                  <a:lnTo>
                    <a:pt x="2052" y="1680"/>
                  </a:lnTo>
                  <a:lnTo>
                    <a:pt x="2052" y="1681"/>
                  </a:lnTo>
                  <a:lnTo>
                    <a:pt x="2052" y="1682"/>
                  </a:lnTo>
                  <a:lnTo>
                    <a:pt x="2052" y="1683"/>
                  </a:lnTo>
                  <a:lnTo>
                    <a:pt x="2051" y="1683"/>
                  </a:lnTo>
                  <a:lnTo>
                    <a:pt x="2051" y="1685"/>
                  </a:lnTo>
                  <a:lnTo>
                    <a:pt x="2052" y="1686"/>
                  </a:lnTo>
                  <a:lnTo>
                    <a:pt x="2052" y="1687"/>
                  </a:lnTo>
                  <a:lnTo>
                    <a:pt x="2051" y="1688"/>
                  </a:lnTo>
                  <a:lnTo>
                    <a:pt x="2051" y="1689"/>
                  </a:lnTo>
                  <a:lnTo>
                    <a:pt x="2050" y="1690"/>
                  </a:lnTo>
                  <a:lnTo>
                    <a:pt x="2051" y="1690"/>
                  </a:lnTo>
                  <a:lnTo>
                    <a:pt x="2051" y="1691"/>
                  </a:lnTo>
                  <a:lnTo>
                    <a:pt x="2051" y="1692"/>
                  </a:lnTo>
                  <a:lnTo>
                    <a:pt x="2052" y="1692"/>
                  </a:lnTo>
                  <a:lnTo>
                    <a:pt x="2053" y="1694"/>
                  </a:lnTo>
                  <a:lnTo>
                    <a:pt x="2053" y="1695"/>
                  </a:lnTo>
                  <a:lnTo>
                    <a:pt x="2055" y="1698"/>
                  </a:lnTo>
                  <a:lnTo>
                    <a:pt x="2055" y="1699"/>
                  </a:lnTo>
                  <a:lnTo>
                    <a:pt x="2055" y="1700"/>
                  </a:lnTo>
                  <a:lnTo>
                    <a:pt x="2053" y="1702"/>
                  </a:lnTo>
                  <a:lnTo>
                    <a:pt x="2052" y="1703"/>
                  </a:lnTo>
                  <a:lnTo>
                    <a:pt x="2051" y="1703"/>
                  </a:lnTo>
                  <a:lnTo>
                    <a:pt x="2051" y="1704"/>
                  </a:lnTo>
                  <a:lnTo>
                    <a:pt x="2051" y="1705"/>
                  </a:lnTo>
                  <a:lnTo>
                    <a:pt x="2050" y="1705"/>
                  </a:lnTo>
                  <a:lnTo>
                    <a:pt x="2049" y="1706"/>
                  </a:lnTo>
                  <a:lnTo>
                    <a:pt x="2048" y="1706"/>
                  </a:lnTo>
                  <a:lnTo>
                    <a:pt x="2047" y="1706"/>
                  </a:lnTo>
                  <a:lnTo>
                    <a:pt x="2047" y="1705"/>
                  </a:lnTo>
                  <a:lnTo>
                    <a:pt x="2045" y="1705"/>
                  </a:lnTo>
                  <a:lnTo>
                    <a:pt x="2044" y="1706"/>
                  </a:lnTo>
                  <a:lnTo>
                    <a:pt x="2043" y="1707"/>
                  </a:lnTo>
                  <a:lnTo>
                    <a:pt x="2042" y="1707"/>
                  </a:lnTo>
                  <a:lnTo>
                    <a:pt x="2041" y="1707"/>
                  </a:lnTo>
                  <a:lnTo>
                    <a:pt x="2041" y="1706"/>
                  </a:lnTo>
                  <a:lnTo>
                    <a:pt x="2042" y="1706"/>
                  </a:lnTo>
                  <a:lnTo>
                    <a:pt x="2042" y="1705"/>
                  </a:lnTo>
                  <a:lnTo>
                    <a:pt x="2041" y="1705"/>
                  </a:lnTo>
                  <a:lnTo>
                    <a:pt x="2040" y="1704"/>
                  </a:lnTo>
                  <a:lnTo>
                    <a:pt x="2040" y="1703"/>
                  </a:lnTo>
                  <a:lnTo>
                    <a:pt x="2039" y="1703"/>
                  </a:lnTo>
                  <a:lnTo>
                    <a:pt x="2039" y="1704"/>
                  </a:lnTo>
                  <a:lnTo>
                    <a:pt x="2038" y="1704"/>
                  </a:lnTo>
                  <a:lnTo>
                    <a:pt x="2038" y="1705"/>
                  </a:lnTo>
                  <a:lnTo>
                    <a:pt x="2038" y="1706"/>
                  </a:lnTo>
                  <a:lnTo>
                    <a:pt x="2038" y="1705"/>
                  </a:lnTo>
                  <a:lnTo>
                    <a:pt x="2036" y="1705"/>
                  </a:lnTo>
                  <a:lnTo>
                    <a:pt x="2036" y="1706"/>
                  </a:lnTo>
                  <a:lnTo>
                    <a:pt x="2035" y="1707"/>
                  </a:lnTo>
                  <a:lnTo>
                    <a:pt x="2034" y="1707"/>
                  </a:lnTo>
                  <a:lnTo>
                    <a:pt x="2035" y="1708"/>
                  </a:lnTo>
                  <a:lnTo>
                    <a:pt x="2035" y="1710"/>
                  </a:lnTo>
                  <a:lnTo>
                    <a:pt x="2035" y="1712"/>
                  </a:lnTo>
                  <a:lnTo>
                    <a:pt x="2033" y="1712"/>
                  </a:lnTo>
                  <a:lnTo>
                    <a:pt x="2031" y="1714"/>
                  </a:lnTo>
                  <a:lnTo>
                    <a:pt x="2030" y="1715"/>
                  </a:lnTo>
                  <a:lnTo>
                    <a:pt x="2028" y="1715"/>
                  </a:lnTo>
                  <a:lnTo>
                    <a:pt x="2027" y="1716"/>
                  </a:lnTo>
                  <a:lnTo>
                    <a:pt x="2026" y="1716"/>
                  </a:lnTo>
                  <a:lnTo>
                    <a:pt x="2026" y="1715"/>
                  </a:lnTo>
                  <a:lnTo>
                    <a:pt x="2025" y="1715"/>
                  </a:lnTo>
                  <a:lnTo>
                    <a:pt x="2025" y="1714"/>
                  </a:lnTo>
                  <a:lnTo>
                    <a:pt x="2025" y="1713"/>
                  </a:lnTo>
                  <a:lnTo>
                    <a:pt x="2026" y="1712"/>
                  </a:lnTo>
                  <a:lnTo>
                    <a:pt x="2027" y="1711"/>
                  </a:lnTo>
                  <a:lnTo>
                    <a:pt x="2027" y="1710"/>
                  </a:lnTo>
                  <a:lnTo>
                    <a:pt x="2028" y="1710"/>
                  </a:lnTo>
                  <a:lnTo>
                    <a:pt x="2030" y="1710"/>
                  </a:lnTo>
                  <a:lnTo>
                    <a:pt x="2030" y="1708"/>
                  </a:lnTo>
                  <a:lnTo>
                    <a:pt x="2031" y="1708"/>
                  </a:lnTo>
                  <a:lnTo>
                    <a:pt x="2031" y="1707"/>
                  </a:lnTo>
                  <a:lnTo>
                    <a:pt x="2030" y="1707"/>
                  </a:lnTo>
                  <a:lnTo>
                    <a:pt x="2031" y="1706"/>
                  </a:lnTo>
                  <a:lnTo>
                    <a:pt x="2032" y="1705"/>
                  </a:lnTo>
                  <a:lnTo>
                    <a:pt x="2033" y="1705"/>
                  </a:lnTo>
                  <a:lnTo>
                    <a:pt x="2034" y="1704"/>
                  </a:lnTo>
                  <a:lnTo>
                    <a:pt x="2035" y="1703"/>
                  </a:lnTo>
                  <a:lnTo>
                    <a:pt x="2036" y="1704"/>
                  </a:lnTo>
                  <a:lnTo>
                    <a:pt x="2036" y="1703"/>
                  </a:lnTo>
                  <a:lnTo>
                    <a:pt x="2038" y="1702"/>
                  </a:lnTo>
                  <a:lnTo>
                    <a:pt x="2038" y="1700"/>
                  </a:lnTo>
                  <a:lnTo>
                    <a:pt x="2038" y="1698"/>
                  </a:lnTo>
                  <a:lnTo>
                    <a:pt x="2038" y="1697"/>
                  </a:lnTo>
                  <a:lnTo>
                    <a:pt x="2039" y="1695"/>
                  </a:lnTo>
                  <a:lnTo>
                    <a:pt x="2040" y="1695"/>
                  </a:lnTo>
                  <a:lnTo>
                    <a:pt x="2040" y="1694"/>
                  </a:lnTo>
                  <a:lnTo>
                    <a:pt x="2040" y="1692"/>
                  </a:lnTo>
                  <a:lnTo>
                    <a:pt x="2041" y="1691"/>
                  </a:lnTo>
                  <a:lnTo>
                    <a:pt x="2042" y="1690"/>
                  </a:lnTo>
                  <a:lnTo>
                    <a:pt x="2042" y="1689"/>
                  </a:lnTo>
                  <a:lnTo>
                    <a:pt x="2043" y="1688"/>
                  </a:lnTo>
                  <a:lnTo>
                    <a:pt x="2044" y="1688"/>
                  </a:lnTo>
                  <a:lnTo>
                    <a:pt x="2044" y="1687"/>
                  </a:lnTo>
                  <a:lnTo>
                    <a:pt x="2045" y="1687"/>
                  </a:lnTo>
                  <a:lnTo>
                    <a:pt x="2045" y="1686"/>
                  </a:lnTo>
                  <a:lnTo>
                    <a:pt x="2045" y="1685"/>
                  </a:lnTo>
                  <a:lnTo>
                    <a:pt x="2047" y="1685"/>
                  </a:lnTo>
                  <a:lnTo>
                    <a:pt x="2047" y="1683"/>
                  </a:lnTo>
                  <a:lnTo>
                    <a:pt x="2047" y="1682"/>
                  </a:lnTo>
                  <a:lnTo>
                    <a:pt x="2047" y="1681"/>
                  </a:lnTo>
                  <a:lnTo>
                    <a:pt x="2048" y="1678"/>
                  </a:lnTo>
                  <a:lnTo>
                    <a:pt x="2048" y="1675"/>
                  </a:lnTo>
                  <a:lnTo>
                    <a:pt x="2047" y="1675"/>
                  </a:lnTo>
                  <a:lnTo>
                    <a:pt x="2047" y="1674"/>
                  </a:lnTo>
                  <a:lnTo>
                    <a:pt x="2045" y="1674"/>
                  </a:lnTo>
                  <a:lnTo>
                    <a:pt x="2045" y="1673"/>
                  </a:lnTo>
                  <a:lnTo>
                    <a:pt x="2044" y="1673"/>
                  </a:lnTo>
                  <a:lnTo>
                    <a:pt x="2044" y="1672"/>
                  </a:lnTo>
                  <a:lnTo>
                    <a:pt x="2043" y="1671"/>
                  </a:lnTo>
                  <a:lnTo>
                    <a:pt x="2041" y="1671"/>
                  </a:lnTo>
                  <a:lnTo>
                    <a:pt x="2040" y="1671"/>
                  </a:lnTo>
                  <a:lnTo>
                    <a:pt x="2039" y="1671"/>
                  </a:lnTo>
                  <a:lnTo>
                    <a:pt x="2038" y="1671"/>
                  </a:lnTo>
                  <a:lnTo>
                    <a:pt x="2038" y="1672"/>
                  </a:lnTo>
                  <a:lnTo>
                    <a:pt x="2036" y="1672"/>
                  </a:lnTo>
                  <a:lnTo>
                    <a:pt x="2035" y="1672"/>
                  </a:lnTo>
                  <a:lnTo>
                    <a:pt x="2034" y="1672"/>
                  </a:lnTo>
                  <a:lnTo>
                    <a:pt x="2033" y="1671"/>
                  </a:lnTo>
                  <a:lnTo>
                    <a:pt x="2032" y="1670"/>
                  </a:lnTo>
                  <a:lnTo>
                    <a:pt x="2031" y="1669"/>
                  </a:lnTo>
                  <a:lnTo>
                    <a:pt x="2030" y="1668"/>
                  </a:lnTo>
                  <a:lnTo>
                    <a:pt x="2027" y="1668"/>
                  </a:lnTo>
                  <a:lnTo>
                    <a:pt x="2026" y="1668"/>
                  </a:lnTo>
                  <a:lnTo>
                    <a:pt x="2025" y="1668"/>
                  </a:lnTo>
                  <a:lnTo>
                    <a:pt x="2024" y="1666"/>
                  </a:lnTo>
                  <a:lnTo>
                    <a:pt x="2024" y="1664"/>
                  </a:lnTo>
                  <a:lnTo>
                    <a:pt x="2023" y="1663"/>
                  </a:lnTo>
                  <a:lnTo>
                    <a:pt x="2023" y="1662"/>
                  </a:lnTo>
                  <a:lnTo>
                    <a:pt x="2021" y="1661"/>
                  </a:lnTo>
                  <a:lnTo>
                    <a:pt x="2021" y="1657"/>
                  </a:lnTo>
                  <a:lnTo>
                    <a:pt x="2019" y="1656"/>
                  </a:lnTo>
                  <a:lnTo>
                    <a:pt x="2018" y="1654"/>
                  </a:lnTo>
                  <a:lnTo>
                    <a:pt x="2019" y="1653"/>
                  </a:lnTo>
                  <a:lnTo>
                    <a:pt x="2019" y="1652"/>
                  </a:lnTo>
                  <a:lnTo>
                    <a:pt x="2019" y="1650"/>
                  </a:lnTo>
                  <a:lnTo>
                    <a:pt x="2019" y="1649"/>
                  </a:lnTo>
                  <a:lnTo>
                    <a:pt x="2021" y="1648"/>
                  </a:lnTo>
                  <a:lnTo>
                    <a:pt x="2023" y="1648"/>
                  </a:lnTo>
                  <a:lnTo>
                    <a:pt x="2024" y="1647"/>
                  </a:lnTo>
                  <a:lnTo>
                    <a:pt x="2025" y="1647"/>
                  </a:lnTo>
                  <a:lnTo>
                    <a:pt x="2026" y="1646"/>
                  </a:lnTo>
                  <a:lnTo>
                    <a:pt x="2026" y="1645"/>
                  </a:lnTo>
                  <a:lnTo>
                    <a:pt x="2026" y="1644"/>
                  </a:lnTo>
                  <a:lnTo>
                    <a:pt x="2025" y="1641"/>
                  </a:lnTo>
                  <a:lnTo>
                    <a:pt x="2025" y="1640"/>
                  </a:lnTo>
                  <a:lnTo>
                    <a:pt x="2026" y="1640"/>
                  </a:lnTo>
                  <a:lnTo>
                    <a:pt x="2027" y="1640"/>
                  </a:lnTo>
                  <a:lnTo>
                    <a:pt x="2028" y="1641"/>
                  </a:lnTo>
                  <a:lnTo>
                    <a:pt x="2030" y="1644"/>
                  </a:lnTo>
                  <a:lnTo>
                    <a:pt x="2030" y="1643"/>
                  </a:lnTo>
                  <a:lnTo>
                    <a:pt x="2030" y="1641"/>
                  </a:lnTo>
                  <a:lnTo>
                    <a:pt x="2030" y="1640"/>
                  </a:lnTo>
                  <a:lnTo>
                    <a:pt x="2031" y="1639"/>
                  </a:lnTo>
                  <a:lnTo>
                    <a:pt x="2031" y="1638"/>
                  </a:lnTo>
                  <a:lnTo>
                    <a:pt x="2030" y="1638"/>
                  </a:lnTo>
                  <a:lnTo>
                    <a:pt x="2028" y="1637"/>
                  </a:lnTo>
                  <a:lnTo>
                    <a:pt x="2030" y="1636"/>
                  </a:lnTo>
                  <a:lnTo>
                    <a:pt x="2030" y="1635"/>
                  </a:lnTo>
                  <a:lnTo>
                    <a:pt x="2031" y="1635"/>
                  </a:lnTo>
                  <a:lnTo>
                    <a:pt x="2033" y="1635"/>
                  </a:lnTo>
                  <a:lnTo>
                    <a:pt x="2031" y="1633"/>
                  </a:lnTo>
                  <a:lnTo>
                    <a:pt x="2030" y="1632"/>
                  </a:lnTo>
                  <a:lnTo>
                    <a:pt x="2028" y="1631"/>
                  </a:lnTo>
                  <a:lnTo>
                    <a:pt x="2028" y="1630"/>
                  </a:lnTo>
                  <a:lnTo>
                    <a:pt x="2027" y="1630"/>
                  </a:lnTo>
                  <a:lnTo>
                    <a:pt x="2026" y="1630"/>
                  </a:lnTo>
                  <a:lnTo>
                    <a:pt x="2025" y="1631"/>
                  </a:lnTo>
                  <a:lnTo>
                    <a:pt x="2025" y="1630"/>
                  </a:lnTo>
                  <a:lnTo>
                    <a:pt x="2024" y="1630"/>
                  </a:lnTo>
                  <a:lnTo>
                    <a:pt x="2023" y="1630"/>
                  </a:lnTo>
                  <a:lnTo>
                    <a:pt x="2022" y="1630"/>
                  </a:lnTo>
                  <a:lnTo>
                    <a:pt x="2022" y="1631"/>
                  </a:lnTo>
                  <a:lnTo>
                    <a:pt x="2023" y="1631"/>
                  </a:lnTo>
                  <a:lnTo>
                    <a:pt x="2024" y="1631"/>
                  </a:lnTo>
                  <a:lnTo>
                    <a:pt x="2024" y="1632"/>
                  </a:lnTo>
                  <a:lnTo>
                    <a:pt x="2024" y="1633"/>
                  </a:lnTo>
                  <a:lnTo>
                    <a:pt x="2024" y="1635"/>
                  </a:lnTo>
                  <a:lnTo>
                    <a:pt x="2024" y="1636"/>
                  </a:lnTo>
                  <a:lnTo>
                    <a:pt x="2025" y="1636"/>
                  </a:lnTo>
                  <a:lnTo>
                    <a:pt x="2025" y="1637"/>
                  </a:lnTo>
                  <a:lnTo>
                    <a:pt x="2024" y="1638"/>
                  </a:lnTo>
                  <a:lnTo>
                    <a:pt x="2023" y="1637"/>
                  </a:lnTo>
                  <a:lnTo>
                    <a:pt x="2023" y="1638"/>
                  </a:lnTo>
                  <a:lnTo>
                    <a:pt x="2022" y="1638"/>
                  </a:lnTo>
                  <a:lnTo>
                    <a:pt x="2021" y="1637"/>
                  </a:lnTo>
                  <a:lnTo>
                    <a:pt x="2021" y="1636"/>
                  </a:lnTo>
                  <a:lnTo>
                    <a:pt x="2021" y="1635"/>
                  </a:lnTo>
                  <a:lnTo>
                    <a:pt x="2021" y="1633"/>
                  </a:lnTo>
                  <a:lnTo>
                    <a:pt x="2018" y="1632"/>
                  </a:lnTo>
                  <a:lnTo>
                    <a:pt x="2018" y="1631"/>
                  </a:lnTo>
                  <a:lnTo>
                    <a:pt x="2017" y="1631"/>
                  </a:lnTo>
                  <a:lnTo>
                    <a:pt x="2016" y="1631"/>
                  </a:lnTo>
                  <a:lnTo>
                    <a:pt x="2015" y="1631"/>
                  </a:lnTo>
                  <a:lnTo>
                    <a:pt x="2016" y="1630"/>
                  </a:lnTo>
                  <a:lnTo>
                    <a:pt x="2016" y="1629"/>
                  </a:lnTo>
                  <a:lnTo>
                    <a:pt x="2015" y="1629"/>
                  </a:lnTo>
                  <a:lnTo>
                    <a:pt x="2014" y="1630"/>
                  </a:lnTo>
                  <a:lnTo>
                    <a:pt x="2010" y="1629"/>
                  </a:lnTo>
                  <a:lnTo>
                    <a:pt x="2009" y="1629"/>
                  </a:lnTo>
                  <a:lnTo>
                    <a:pt x="2009" y="1628"/>
                  </a:lnTo>
                  <a:lnTo>
                    <a:pt x="2009" y="1627"/>
                  </a:lnTo>
                  <a:lnTo>
                    <a:pt x="2010" y="1625"/>
                  </a:lnTo>
                  <a:lnTo>
                    <a:pt x="2012" y="1625"/>
                  </a:lnTo>
                  <a:lnTo>
                    <a:pt x="2012" y="1624"/>
                  </a:lnTo>
                  <a:lnTo>
                    <a:pt x="2013" y="1624"/>
                  </a:lnTo>
                  <a:lnTo>
                    <a:pt x="2014" y="1624"/>
                  </a:lnTo>
                  <a:lnTo>
                    <a:pt x="2015" y="1624"/>
                  </a:lnTo>
                  <a:lnTo>
                    <a:pt x="2016" y="1625"/>
                  </a:lnTo>
                  <a:lnTo>
                    <a:pt x="2017" y="1627"/>
                  </a:lnTo>
                  <a:lnTo>
                    <a:pt x="2018" y="1628"/>
                  </a:lnTo>
                  <a:lnTo>
                    <a:pt x="2018" y="1629"/>
                  </a:lnTo>
                  <a:lnTo>
                    <a:pt x="2018" y="1628"/>
                  </a:lnTo>
                  <a:lnTo>
                    <a:pt x="2019" y="1628"/>
                  </a:lnTo>
                  <a:lnTo>
                    <a:pt x="2021" y="1628"/>
                  </a:lnTo>
                  <a:lnTo>
                    <a:pt x="2022" y="1629"/>
                  </a:lnTo>
                  <a:lnTo>
                    <a:pt x="2023" y="1629"/>
                  </a:lnTo>
                  <a:lnTo>
                    <a:pt x="2024" y="1629"/>
                  </a:lnTo>
                  <a:lnTo>
                    <a:pt x="2025" y="1629"/>
                  </a:lnTo>
                  <a:lnTo>
                    <a:pt x="2026" y="1628"/>
                  </a:lnTo>
                  <a:lnTo>
                    <a:pt x="2027" y="1628"/>
                  </a:lnTo>
                  <a:lnTo>
                    <a:pt x="2030" y="1629"/>
                  </a:lnTo>
                  <a:lnTo>
                    <a:pt x="2031" y="1628"/>
                  </a:lnTo>
                  <a:lnTo>
                    <a:pt x="2031" y="1627"/>
                  </a:lnTo>
                  <a:lnTo>
                    <a:pt x="2031" y="1625"/>
                  </a:lnTo>
                  <a:lnTo>
                    <a:pt x="2030" y="1624"/>
                  </a:lnTo>
                  <a:lnTo>
                    <a:pt x="2027" y="1623"/>
                  </a:lnTo>
                  <a:lnTo>
                    <a:pt x="2026" y="1622"/>
                  </a:lnTo>
                  <a:lnTo>
                    <a:pt x="2025" y="1621"/>
                  </a:lnTo>
                  <a:lnTo>
                    <a:pt x="2024" y="1620"/>
                  </a:lnTo>
                  <a:lnTo>
                    <a:pt x="2023" y="1619"/>
                  </a:lnTo>
                  <a:lnTo>
                    <a:pt x="2022" y="1618"/>
                  </a:lnTo>
                  <a:lnTo>
                    <a:pt x="2022" y="1616"/>
                  </a:lnTo>
                  <a:lnTo>
                    <a:pt x="2021" y="1614"/>
                  </a:lnTo>
                  <a:lnTo>
                    <a:pt x="2019" y="1613"/>
                  </a:lnTo>
                  <a:lnTo>
                    <a:pt x="2019" y="1612"/>
                  </a:lnTo>
                  <a:lnTo>
                    <a:pt x="2019" y="1611"/>
                  </a:lnTo>
                  <a:lnTo>
                    <a:pt x="2018" y="1611"/>
                  </a:lnTo>
                  <a:lnTo>
                    <a:pt x="2017" y="1611"/>
                  </a:lnTo>
                  <a:lnTo>
                    <a:pt x="2016" y="1610"/>
                  </a:lnTo>
                  <a:lnTo>
                    <a:pt x="2014" y="1607"/>
                  </a:lnTo>
                  <a:lnTo>
                    <a:pt x="2013" y="1607"/>
                  </a:lnTo>
                  <a:lnTo>
                    <a:pt x="2012" y="1606"/>
                  </a:lnTo>
                  <a:lnTo>
                    <a:pt x="2010" y="1606"/>
                  </a:lnTo>
                  <a:lnTo>
                    <a:pt x="2009" y="1606"/>
                  </a:lnTo>
                  <a:lnTo>
                    <a:pt x="2009" y="1605"/>
                  </a:lnTo>
                  <a:lnTo>
                    <a:pt x="2009" y="1604"/>
                  </a:lnTo>
                  <a:lnTo>
                    <a:pt x="2008" y="1604"/>
                  </a:lnTo>
                  <a:lnTo>
                    <a:pt x="2007" y="1604"/>
                  </a:lnTo>
                  <a:lnTo>
                    <a:pt x="2006" y="1606"/>
                  </a:lnTo>
                  <a:lnTo>
                    <a:pt x="2004" y="1607"/>
                  </a:lnTo>
                  <a:lnTo>
                    <a:pt x="2005" y="1610"/>
                  </a:lnTo>
                  <a:lnTo>
                    <a:pt x="2005" y="1611"/>
                  </a:lnTo>
                  <a:lnTo>
                    <a:pt x="2005" y="1612"/>
                  </a:lnTo>
                  <a:lnTo>
                    <a:pt x="2005" y="1613"/>
                  </a:lnTo>
                  <a:lnTo>
                    <a:pt x="2005" y="1615"/>
                  </a:lnTo>
                  <a:lnTo>
                    <a:pt x="2005" y="1616"/>
                  </a:lnTo>
                  <a:lnTo>
                    <a:pt x="2004" y="1616"/>
                  </a:lnTo>
                  <a:lnTo>
                    <a:pt x="2002" y="1616"/>
                  </a:lnTo>
                  <a:lnTo>
                    <a:pt x="2002" y="1618"/>
                  </a:lnTo>
                  <a:lnTo>
                    <a:pt x="2002" y="1619"/>
                  </a:lnTo>
                  <a:lnTo>
                    <a:pt x="2001" y="1619"/>
                  </a:lnTo>
                  <a:lnTo>
                    <a:pt x="2001" y="1618"/>
                  </a:lnTo>
                  <a:lnTo>
                    <a:pt x="2000" y="1616"/>
                  </a:lnTo>
                  <a:lnTo>
                    <a:pt x="2000" y="1615"/>
                  </a:lnTo>
                  <a:lnTo>
                    <a:pt x="2000" y="1614"/>
                  </a:lnTo>
                  <a:lnTo>
                    <a:pt x="2000" y="1613"/>
                  </a:lnTo>
                  <a:lnTo>
                    <a:pt x="1999" y="1613"/>
                  </a:lnTo>
                  <a:lnTo>
                    <a:pt x="1999" y="1614"/>
                  </a:lnTo>
                  <a:lnTo>
                    <a:pt x="1998" y="1615"/>
                  </a:lnTo>
                  <a:lnTo>
                    <a:pt x="1999" y="1616"/>
                  </a:lnTo>
                  <a:lnTo>
                    <a:pt x="1999" y="1618"/>
                  </a:lnTo>
                  <a:lnTo>
                    <a:pt x="1999" y="1619"/>
                  </a:lnTo>
                  <a:lnTo>
                    <a:pt x="1998" y="1618"/>
                  </a:lnTo>
                  <a:lnTo>
                    <a:pt x="1998" y="1616"/>
                  </a:lnTo>
                  <a:lnTo>
                    <a:pt x="1997" y="1618"/>
                  </a:lnTo>
                  <a:lnTo>
                    <a:pt x="1997" y="1619"/>
                  </a:lnTo>
                  <a:lnTo>
                    <a:pt x="1997" y="1620"/>
                  </a:lnTo>
                  <a:lnTo>
                    <a:pt x="1995" y="1622"/>
                  </a:lnTo>
                  <a:lnTo>
                    <a:pt x="1995" y="1623"/>
                  </a:lnTo>
                  <a:lnTo>
                    <a:pt x="1993" y="1624"/>
                  </a:lnTo>
                  <a:lnTo>
                    <a:pt x="1993" y="1627"/>
                  </a:lnTo>
                  <a:lnTo>
                    <a:pt x="1993" y="1628"/>
                  </a:lnTo>
                  <a:lnTo>
                    <a:pt x="1993" y="1629"/>
                  </a:lnTo>
                  <a:lnTo>
                    <a:pt x="1995" y="1631"/>
                  </a:lnTo>
                  <a:lnTo>
                    <a:pt x="1995" y="1633"/>
                  </a:lnTo>
                  <a:lnTo>
                    <a:pt x="1995" y="1635"/>
                  </a:lnTo>
                  <a:lnTo>
                    <a:pt x="1995" y="1636"/>
                  </a:lnTo>
                  <a:lnTo>
                    <a:pt x="1993" y="1637"/>
                  </a:lnTo>
                  <a:lnTo>
                    <a:pt x="1993" y="1638"/>
                  </a:lnTo>
                  <a:lnTo>
                    <a:pt x="1993" y="1639"/>
                  </a:lnTo>
                  <a:lnTo>
                    <a:pt x="1993" y="1640"/>
                  </a:lnTo>
                  <a:lnTo>
                    <a:pt x="1993" y="1641"/>
                  </a:lnTo>
                  <a:lnTo>
                    <a:pt x="1993" y="1643"/>
                  </a:lnTo>
                  <a:lnTo>
                    <a:pt x="1993" y="1644"/>
                  </a:lnTo>
                  <a:lnTo>
                    <a:pt x="1991" y="1646"/>
                  </a:lnTo>
                  <a:lnTo>
                    <a:pt x="1989" y="1649"/>
                  </a:lnTo>
                  <a:lnTo>
                    <a:pt x="1989" y="1650"/>
                  </a:lnTo>
                  <a:lnTo>
                    <a:pt x="1988" y="1650"/>
                  </a:lnTo>
                  <a:lnTo>
                    <a:pt x="1987" y="1650"/>
                  </a:lnTo>
                  <a:lnTo>
                    <a:pt x="1986" y="1650"/>
                  </a:lnTo>
                  <a:lnTo>
                    <a:pt x="1984" y="1650"/>
                  </a:lnTo>
                  <a:lnTo>
                    <a:pt x="1983" y="1650"/>
                  </a:lnTo>
                  <a:lnTo>
                    <a:pt x="1982" y="1650"/>
                  </a:lnTo>
                  <a:lnTo>
                    <a:pt x="1982" y="1652"/>
                  </a:lnTo>
                  <a:lnTo>
                    <a:pt x="1981" y="1652"/>
                  </a:lnTo>
                  <a:lnTo>
                    <a:pt x="1980" y="1652"/>
                  </a:lnTo>
                  <a:lnTo>
                    <a:pt x="1980" y="1650"/>
                  </a:lnTo>
                  <a:lnTo>
                    <a:pt x="1979" y="1650"/>
                  </a:lnTo>
                  <a:lnTo>
                    <a:pt x="1979" y="1649"/>
                  </a:lnTo>
                  <a:lnTo>
                    <a:pt x="1978" y="1649"/>
                  </a:lnTo>
                  <a:lnTo>
                    <a:pt x="1976" y="1650"/>
                  </a:lnTo>
                  <a:lnTo>
                    <a:pt x="1975" y="1652"/>
                  </a:lnTo>
                  <a:lnTo>
                    <a:pt x="1974" y="1652"/>
                  </a:lnTo>
                  <a:lnTo>
                    <a:pt x="1973" y="1652"/>
                  </a:lnTo>
                  <a:lnTo>
                    <a:pt x="1972" y="1650"/>
                  </a:lnTo>
                  <a:lnTo>
                    <a:pt x="1971" y="1650"/>
                  </a:lnTo>
                  <a:lnTo>
                    <a:pt x="1970" y="1650"/>
                  </a:lnTo>
                  <a:lnTo>
                    <a:pt x="1969" y="1653"/>
                  </a:lnTo>
                  <a:lnTo>
                    <a:pt x="1967" y="1653"/>
                  </a:lnTo>
                  <a:lnTo>
                    <a:pt x="1966" y="1654"/>
                  </a:lnTo>
                  <a:lnTo>
                    <a:pt x="1964" y="1654"/>
                  </a:lnTo>
                  <a:lnTo>
                    <a:pt x="1963" y="1654"/>
                  </a:lnTo>
                  <a:lnTo>
                    <a:pt x="1963" y="1653"/>
                  </a:lnTo>
                  <a:lnTo>
                    <a:pt x="1962" y="1653"/>
                  </a:lnTo>
                  <a:lnTo>
                    <a:pt x="1961" y="1653"/>
                  </a:lnTo>
                  <a:lnTo>
                    <a:pt x="1959" y="1654"/>
                  </a:lnTo>
                  <a:lnTo>
                    <a:pt x="1958" y="1655"/>
                  </a:lnTo>
                  <a:lnTo>
                    <a:pt x="1958" y="1654"/>
                  </a:lnTo>
                  <a:lnTo>
                    <a:pt x="1957" y="1654"/>
                  </a:lnTo>
                  <a:lnTo>
                    <a:pt x="1957" y="1655"/>
                  </a:lnTo>
                  <a:lnTo>
                    <a:pt x="1956" y="1655"/>
                  </a:lnTo>
                  <a:lnTo>
                    <a:pt x="1955" y="1655"/>
                  </a:lnTo>
                  <a:lnTo>
                    <a:pt x="1954" y="1655"/>
                  </a:lnTo>
                  <a:lnTo>
                    <a:pt x="1953" y="1655"/>
                  </a:lnTo>
                  <a:lnTo>
                    <a:pt x="1953" y="1653"/>
                  </a:lnTo>
                  <a:lnTo>
                    <a:pt x="1953" y="1652"/>
                  </a:lnTo>
                  <a:lnTo>
                    <a:pt x="1953" y="1650"/>
                  </a:lnTo>
                  <a:lnTo>
                    <a:pt x="1955" y="1648"/>
                  </a:lnTo>
                  <a:lnTo>
                    <a:pt x="1956" y="1645"/>
                  </a:lnTo>
                  <a:lnTo>
                    <a:pt x="1957" y="1644"/>
                  </a:lnTo>
                  <a:lnTo>
                    <a:pt x="1957" y="1643"/>
                  </a:lnTo>
                  <a:lnTo>
                    <a:pt x="1957" y="1641"/>
                  </a:lnTo>
                  <a:lnTo>
                    <a:pt x="1958" y="1640"/>
                  </a:lnTo>
                  <a:lnTo>
                    <a:pt x="1957" y="1640"/>
                  </a:lnTo>
                  <a:lnTo>
                    <a:pt x="1956" y="1640"/>
                  </a:lnTo>
                  <a:lnTo>
                    <a:pt x="1955" y="1641"/>
                  </a:lnTo>
                  <a:lnTo>
                    <a:pt x="1954" y="1641"/>
                  </a:lnTo>
                  <a:lnTo>
                    <a:pt x="1953" y="1643"/>
                  </a:lnTo>
                  <a:lnTo>
                    <a:pt x="1952" y="1643"/>
                  </a:lnTo>
                  <a:lnTo>
                    <a:pt x="1949" y="1643"/>
                  </a:lnTo>
                  <a:lnTo>
                    <a:pt x="1948" y="1644"/>
                  </a:lnTo>
                  <a:lnTo>
                    <a:pt x="1947" y="1644"/>
                  </a:lnTo>
                  <a:lnTo>
                    <a:pt x="1947" y="1645"/>
                  </a:lnTo>
                  <a:lnTo>
                    <a:pt x="1946" y="1647"/>
                  </a:lnTo>
                  <a:lnTo>
                    <a:pt x="1945" y="1649"/>
                  </a:lnTo>
                  <a:lnTo>
                    <a:pt x="1944" y="1650"/>
                  </a:lnTo>
                  <a:lnTo>
                    <a:pt x="1943" y="1650"/>
                  </a:lnTo>
                  <a:lnTo>
                    <a:pt x="1941" y="1653"/>
                  </a:lnTo>
                  <a:lnTo>
                    <a:pt x="1940" y="1654"/>
                  </a:lnTo>
                  <a:lnTo>
                    <a:pt x="1939" y="1654"/>
                  </a:lnTo>
                  <a:lnTo>
                    <a:pt x="1938" y="1654"/>
                  </a:lnTo>
                  <a:lnTo>
                    <a:pt x="1937" y="1654"/>
                  </a:lnTo>
                  <a:lnTo>
                    <a:pt x="1936" y="1654"/>
                  </a:lnTo>
                  <a:lnTo>
                    <a:pt x="1935" y="1653"/>
                  </a:lnTo>
                  <a:lnTo>
                    <a:pt x="1935" y="1652"/>
                  </a:lnTo>
                  <a:lnTo>
                    <a:pt x="1933" y="1649"/>
                  </a:lnTo>
                  <a:lnTo>
                    <a:pt x="1935" y="1649"/>
                  </a:lnTo>
                  <a:lnTo>
                    <a:pt x="1936" y="1648"/>
                  </a:lnTo>
                  <a:lnTo>
                    <a:pt x="1936" y="1647"/>
                  </a:lnTo>
                  <a:lnTo>
                    <a:pt x="1936" y="1646"/>
                  </a:lnTo>
                  <a:lnTo>
                    <a:pt x="1935" y="1644"/>
                  </a:lnTo>
                  <a:lnTo>
                    <a:pt x="1933" y="1644"/>
                  </a:lnTo>
                  <a:lnTo>
                    <a:pt x="1932" y="1644"/>
                  </a:lnTo>
                  <a:lnTo>
                    <a:pt x="1932" y="1643"/>
                  </a:lnTo>
                  <a:lnTo>
                    <a:pt x="1931" y="1641"/>
                  </a:lnTo>
                  <a:lnTo>
                    <a:pt x="1930" y="1641"/>
                  </a:lnTo>
                  <a:lnTo>
                    <a:pt x="1930" y="1640"/>
                  </a:lnTo>
                  <a:lnTo>
                    <a:pt x="1929" y="1640"/>
                  </a:lnTo>
                  <a:lnTo>
                    <a:pt x="1929" y="1639"/>
                  </a:lnTo>
                  <a:lnTo>
                    <a:pt x="1929" y="1638"/>
                  </a:lnTo>
                  <a:lnTo>
                    <a:pt x="1928" y="1639"/>
                  </a:lnTo>
                  <a:lnTo>
                    <a:pt x="1927" y="1639"/>
                  </a:lnTo>
                  <a:lnTo>
                    <a:pt x="1927" y="1640"/>
                  </a:lnTo>
                  <a:lnTo>
                    <a:pt x="1929" y="1643"/>
                  </a:lnTo>
                  <a:lnTo>
                    <a:pt x="1930" y="1645"/>
                  </a:lnTo>
                  <a:lnTo>
                    <a:pt x="1930" y="1646"/>
                  </a:lnTo>
                  <a:lnTo>
                    <a:pt x="1931" y="1647"/>
                  </a:lnTo>
                  <a:lnTo>
                    <a:pt x="1931" y="1648"/>
                  </a:lnTo>
                  <a:lnTo>
                    <a:pt x="1930" y="1649"/>
                  </a:lnTo>
                  <a:lnTo>
                    <a:pt x="1929" y="1649"/>
                  </a:lnTo>
                  <a:lnTo>
                    <a:pt x="1928" y="1649"/>
                  </a:lnTo>
                  <a:lnTo>
                    <a:pt x="1928" y="1650"/>
                  </a:lnTo>
                  <a:lnTo>
                    <a:pt x="1927" y="1650"/>
                  </a:lnTo>
                  <a:lnTo>
                    <a:pt x="1926" y="1649"/>
                  </a:lnTo>
                  <a:lnTo>
                    <a:pt x="1924" y="1648"/>
                  </a:lnTo>
                  <a:lnTo>
                    <a:pt x="1923" y="1648"/>
                  </a:lnTo>
                  <a:lnTo>
                    <a:pt x="1922" y="1647"/>
                  </a:lnTo>
                  <a:lnTo>
                    <a:pt x="1922" y="1646"/>
                  </a:lnTo>
                  <a:lnTo>
                    <a:pt x="1922" y="1645"/>
                  </a:lnTo>
                  <a:lnTo>
                    <a:pt x="1923" y="1644"/>
                  </a:lnTo>
                  <a:lnTo>
                    <a:pt x="1922" y="1644"/>
                  </a:lnTo>
                  <a:lnTo>
                    <a:pt x="1922" y="1643"/>
                  </a:lnTo>
                  <a:lnTo>
                    <a:pt x="1922" y="1641"/>
                  </a:lnTo>
                  <a:lnTo>
                    <a:pt x="1922" y="1640"/>
                  </a:lnTo>
                  <a:lnTo>
                    <a:pt x="1922" y="1639"/>
                  </a:lnTo>
                  <a:lnTo>
                    <a:pt x="1923" y="1637"/>
                  </a:lnTo>
                  <a:lnTo>
                    <a:pt x="1924" y="1638"/>
                  </a:lnTo>
                  <a:lnTo>
                    <a:pt x="1926" y="1638"/>
                  </a:lnTo>
                  <a:lnTo>
                    <a:pt x="1926" y="1637"/>
                  </a:lnTo>
                  <a:lnTo>
                    <a:pt x="1926" y="1636"/>
                  </a:lnTo>
                  <a:lnTo>
                    <a:pt x="1924" y="1636"/>
                  </a:lnTo>
                  <a:lnTo>
                    <a:pt x="1924" y="1635"/>
                  </a:lnTo>
                  <a:lnTo>
                    <a:pt x="1924" y="1633"/>
                  </a:lnTo>
                  <a:lnTo>
                    <a:pt x="1924" y="1632"/>
                  </a:lnTo>
                  <a:lnTo>
                    <a:pt x="1926" y="1632"/>
                  </a:lnTo>
                  <a:lnTo>
                    <a:pt x="1923" y="1631"/>
                  </a:lnTo>
                  <a:lnTo>
                    <a:pt x="1922" y="1630"/>
                  </a:lnTo>
                  <a:lnTo>
                    <a:pt x="1922" y="1629"/>
                  </a:lnTo>
                  <a:lnTo>
                    <a:pt x="1922" y="1628"/>
                  </a:lnTo>
                  <a:lnTo>
                    <a:pt x="1923" y="1625"/>
                  </a:lnTo>
                  <a:lnTo>
                    <a:pt x="1924" y="1625"/>
                  </a:lnTo>
                  <a:lnTo>
                    <a:pt x="1926" y="1624"/>
                  </a:lnTo>
                  <a:lnTo>
                    <a:pt x="1926" y="1622"/>
                  </a:lnTo>
                  <a:lnTo>
                    <a:pt x="1926" y="1621"/>
                  </a:lnTo>
                  <a:lnTo>
                    <a:pt x="1928" y="1619"/>
                  </a:lnTo>
                  <a:lnTo>
                    <a:pt x="1928" y="1618"/>
                  </a:lnTo>
                  <a:lnTo>
                    <a:pt x="1929" y="1616"/>
                  </a:lnTo>
                  <a:lnTo>
                    <a:pt x="1929" y="1615"/>
                  </a:lnTo>
                  <a:lnTo>
                    <a:pt x="1930" y="1614"/>
                  </a:lnTo>
                  <a:lnTo>
                    <a:pt x="1930" y="1610"/>
                  </a:lnTo>
                  <a:lnTo>
                    <a:pt x="1931" y="1608"/>
                  </a:lnTo>
                  <a:lnTo>
                    <a:pt x="1931" y="1607"/>
                  </a:lnTo>
                  <a:lnTo>
                    <a:pt x="1932" y="1607"/>
                  </a:lnTo>
                  <a:lnTo>
                    <a:pt x="1932" y="1605"/>
                  </a:lnTo>
                  <a:lnTo>
                    <a:pt x="1933" y="1603"/>
                  </a:lnTo>
                  <a:lnTo>
                    <a:pt x="1933" y="1602"/>
                  </a:lnTo>
                  <a:lnTo>
                    <a:pt x="1935" y="1600"/>
                  </a:lnTo>
                  <a:lnTo>
                    <a:pt x="1935" y="1598"/>
                  </a:lnTo>
                  <a:lnTo>
                    <a:pt x="1935" y="1597"/>
                  </a:lnTo>
                  <a:lnTo>
                    <a:pt x="1935" y="1596"/>
                  </a:lnTo>
                  <a:lnTo>
                    <a:pt x="1935" y="1595"/>
                  </a:lnTo>
                  <a:lnTo>
                    <a:pt x="1935" y="1594"/>
                  </a:lnTo>
                  <a:lnTo>
                    <a:pt x="1935" y="1593"/>
                  </a:lnTo>
                  <a:lnTo>
                    <a:pt x="1937" y="1593"/>
                  </a:lnTo>
                  <a:lnTo>
                    <a:pt x="1937" y="1594"/>
                  </a:lnTo>
                  <a:lnTo>
                    <a:pt x="1939" y="1594"/>
                  </a:lnTo>
                  <a:lnTo>
                    <a:pt x="1941" y="1595"/>
                  </a:lnTo>
                  <a:lnTo>
                    <a:pt x="1941" y="1596"/>
                  </a:lnTo>
                  <a:lnTo>
                    <a:pt x="1943" y="1596"/>
                  </a:lnTo>
                  <a:lnTo>
                    <a:pt x="1944" y="1595"/>
                  </a:lnTo>
                  <a:lnTo>
                    <a:pt x="1944" y="1594"/>
                  </a:lnTo>
                  <a:lnTo>
                    <a:pt x="1944" y="1593"/>
                  </a:lnTo>
                  <a:lnTo>
                    <a:pt x="1944" y="1591"/>
                  </a:lnTo>
                  <a:lnTo>
                    <a:pt x="1944" y="1590"/>
                  </a:lnTo>
                  <a:lnTo>
                    <a:pt x="1944" y="1589"/>
                  </a:lnTo>
                  <a:lnTo>
                    <a:pt x="1943" y="1588"/>
                  </a:lnTo>
                  <a:lnTo>
                    <a:pt x="1943" y="1587"/>
                  </a:lnTo>
                  <a:lnTo>
                    <a:pt x="1943" y="1585"/>
                  </a:lnTo>
                  <a:lnTo>
                    <a:pt x="1943" y="1582"/>
                  </a:lnTo>
                  <a:lnTo>
                    <a:pt x="1944" y="1581"/>
                  </a:lnTo>
                  <a:lnTo>
                    <a:pt x="1945" y="1581"/>
                  </a:lnTo>
                  <a:lnTo>
                    <a:pt x="1947" y="1581"/>
                  </a:lnTo>
                  <a:lnTo>
                    <a:pt x="1948" y="1581"/>
                  </a:lnTo>
                  <a:lnTo>
                    <a:pt x="1949" y="1581"/>
                  </a:lnTo>
                  <a:lnTo>
                    <a:pt x="1950" y="1579"/>
                  </a:lnTo>
                  <a:lnTo>
                    <a:pt x="1952" y="1578"/>
                  </a:lnTo>
                  <a:lnTo>
                    <a:pt x="1953" y="1577"/>
                  </a:lnTo>
                  <a:lnTo>
                    <a:pt x="1954" y="1576"/>
                  </a:lnTo>
                  <a:lnTo>
                    <a:pt x="1955" y="1576"/>
                  </a:lnTo>
                  <a:lnTo>
                    <a:pt x="1957" y="1576"/>
                  </a:lnTo>
                  <a:lnTo>
                    <a:pt x="1961" y="1574"/>
                  </a:lnTo>
                  <a:lnTo>
                    <a:pt x="1966" y="1574"/>
                  </a:lnTo>
                  <a:lnTo>
                    <a:pt x="1967" y="1574"/>
                  </a:lnTo>
                  <a:lnTo>
                    <a:pt x="1969" y="1574"/>
                  </a:lnTo>
                  <a:lnTo>
                    <a:pt x="1971" y="1574"/>
                  </a:lnTo>
                  <a:lnTo>
                    <a:pt x="1972" y="1574"/>
                  </a:lnTo>
                  <a:lnTo>
                    <a:pt x="1973" y="1574"/>
                  </a:lnTo>
                  <a:lnTo>
                    <a:pt x="1974" y="1574"/>
                  </a:lnTo>
                  <a:lnTo>
                    <a:pt x="1975" y="1574"/>
                  </a:lnTo>
                  <a:lnTo>
                    <a:pt x="1976" y="1573"/>
                  </a:lnTo>
                  <a:lnTo>
                    <a:pt x="1978" y="1572"/>
                  </a:lnTo>
                  <a:lnTo>
                    <a:pt x="1980" y="1572"/>
                  </a:lnTo>
                  <a:lnTo>
                    <a:pt x="1982" y="1571"/>
                  </a:lnTo>
                  <a:lnTo>
                    <a:pt x="1983" y="1570"/>
                  </a:lnTo>
                  <a:lnTo>
                    <a:pt x="1984" y="1570"/>
                  </a:lnTo>
                  <a:lnTo>
                    <a:pt x="1986" y="1571"/>
                  </a:lnTo>
                  <a:lnTo>
                    <a:pt x="1987" y="1571"/>
                  </a:lnTo>
                  <a:lnTo>
                    <a:pt x="1987" y="1570"/>
                  </a:lnTo>
                  <a:lnTo>
                    <a:pt x="1987" y="1569"/>
                  </a:lnTo>
                  <a:lnTo>
                    <a:pt x="1988" y="1569"/>
                  </a:lnTo>
                  <a:lnTo>
                    <a:pt x="1989" y="1569"/>
                  </a:lnTo>
                  <a:lnTo>
                    <a:pt x="1991" y="1568"/>
                  </a:lnTo>
                  <a:lnTo>
                    <a:pt x="1995" y="1568"/>
                  </a:lnTo>
                  <a:lnTo>
                    <a:pt x="1996" y="1565"/>
                  </a:lnTo>
                  <a:lnTo>
                    <a:pt x="1997" y="1564"/>
                  </a:lnTo>
                  <a:lnTo>
                    <a:pt x="1998" y="1564"/>
                  </a:lnTo>
                  <a:lnTo>
                    <a:pt x="2000" y="1563"/>
                  </a:lnTo>
                  <a:lnTo>
                    <a:pt x="2001" y="1562"/>
                  </a:lnTo>
                  <a:lnTo>
                    <a:pt x="2002" y="1563"/>
                  </a:lnTo>
                  <a:lnTo>
                    <a:pt x="2005" y="1562"/>
                  </a:lnTo>
                  <a:lnTo>
                    <a:pt x="2005" y="1561"/>
                  </a:lnTo>
                  <a:lnTo>
                    <a:pt x="2006" y="1561"/>
                  </a:lnTo>
                  <a:lnTo>
                    <a:pt x="2008" y="1560"/>
                  </a:lnTo>
                  <a:lnTo>
                    <a:pt x="2010" y="1558"/>
                  </a:lnTo>
                  <a:lnTo>
                    <a:pt x="2012" y="1556"/>
                  </a:lnTo>
                  <a:lnTo>
                    <a:pt x="2013" y="1555"/>
                  </a:lnTo>
                  <a:lnTo>
                    <a:pt x="2016" y="1555"/>
                  </a:lnTo>
                  <a:lnTo>
                    <a:pt x="2017" y="1554"/>
                  </a:lnTo>
                  <a:lnTo>
                    <a:pt x="2017" y="1553"/>
                  </a:lnTo>
                  <a:lnTo>
                    <a:pt x="2017" y="1552"/>
                  </a:lnTo>
                  <a:lnTo>
                    <a:pt x="2018" y="1552"/>
                  </a:lnTo>
                  <a:lnTo>
                    <a:pt x="2021" y="1551"/>
                  </a:lnTo>
                  <a:lnTo>
                    <a:pt x="2021" y="1549"/>
                  </a:lnTo>
                  <a:lnTo>
                    <a:pt x="2021" y="1548"/>
                  </a:lnTo>
                  <a:lnTo>
                    <a:pt x="2021" y="1546"/>
                  </a:lnTo>
                  <a:lnTo>
                    <a:pt x="2022" y="1545"/>
                  </a:lnTo>
                  <a:lnTo>
                    <a:pt x="2022" y="1544"/>
                  </a:lnTo>
                  <a:lnTo>
                    <a:pt x="2022" y="1543"/>
                  </a:lnTo>
                  <a:lnTo>
                    <a:pt x="2023" y="1543"/>
                  </a:lnTo>
                  <a:lnTo>
                    <a:pt x="2023" y="1541"/>
                  </a:lnTo>
                  <a:lnTo>
                    <a:pt x="2023" y="1540"/>
                  </a:lnTo>
                  <a:lnTo>
                    <a:pt x="2024" y="1539"/>
                  </a:lnTo>
                  <a:lnTo>
                    <a:pt x="2023" y="1538"/>
                  </a:lnTo>
                  <a:lnTo>
                    <a:pt x="2022" y="1537"/>
                  </a:lnTo>
                  <a:lnTo>
                    <a:pt x="2021" y="1537"/>
                  </a:lnTo>
                  <a:lnTo>
                    <a:pt x="2019" y="1537"/>
                  </a:lnTo>
                  <a:lnTo>
                    <a:pt x="2019" y="1536"/>
                  </a:lnTo>
                  <a:lnTo>
                    <a:pt x="2018" y="1535"/>
                  </a:lnTo>
                  <a:lnTo>
                    <a:pt x="2017" y="1535"/>
                  </a:lnTo>
                  <a:lnTo>
                    <a:pt x="2016" y="1535"/>
                  </a:lnTo>
                  <a:lnTo>
                    <a:pt x="2015" y="1537"/>
                  </a:lnTo>
                  <a:lnTo>
                    <a:pt x="2015" y="1539"/>
                  </a:lnTo>
                  <a:lnTo>
                    <a:pt x="2015" y="1540"/>
                  </a:lnTo>
                  <a:lnTo>
                    <a:pt x="2014" y="1541"/>
                  </a:lnTo>
                  <a:lnTo>
                    <a:pt x="2014" y="1544"/>
                  </a:lnTo>
                  <a:lnTo>
                    <a:pt x="2012" y="1546"/>
                  </a:lnTo>
                  <a:lnTo>
                    <a:pt x="2009" y="1547"/>
                  </a:lnTo>
                  <a:lnTo>
                    <a:pt x="2008" y="1547"/>
                  </a:lnTo>
                  <a:lnTo>
                    <a:pt x="2007" y="1549"/>
                  </a:lnTo>
                  <a:lnTo>
                    <a:pt x="2007" y="1551"/>
                  </a:lnTo>
                  <a:lnTo>
                    <a:pt x="2004" y="1553"/>
                  </a:lnTo>
                  <a:lnTo>
                    <a:pt x="2004" y="1555"/>
                  </a:lnTo>
                  <a:lnTo>
                    <a:pt x="2004" y="1556"/>
                  </a:lnTo>
                  <a:lnTo>
                    <a:pt x="2001" y="1557"/>
                  </a:lnTo>
                  <a:lnTo>
                    <a:pt x="2000" y="1557"/>
                  </a:lnTo>
                  <a:lnTo>
                    <a:pt x="1999" y="1558"/>
                  </a:lnTo>
                  <a:lnTo>
                    <a:pt x="1999" y="1561"/>
                  </a:lnTo>
                  <a:lnTo>
                    <a:pt x="1998" y="1562"/>
                  </a:lnTo>
                  <a:lnTo>
                    <a:pt x="1997" y="1561"/>
                  </a:lnTo>
                  <a:lnTo>
                    <a:pt x="1996" y="1561"/>
                  </a:lnTo>
                  <a:lnTo>
                    <a:pt x="1996" y="1560"/>
                  </a:lnTo>
                  <a:lnTo>
                    <a:pt x="1996" y="1558"/>
                  </a:lnTo>
                  <a:lnTo>
                    <a:pt x="1996" y="1557"/>
                  </a:lnTo>
                  <a:lnTo>
                    <a:pt x="1997" y="1556"/>
                  </a:lnTo>
                  <a:lnTo>
                    <a:pt x="1996" y="1555"/>
                  </a:lnTo>
                  <a:lnTo>
                    <a:pt x="1995" y="1554"/>
                  </a:lnTo>
                  <a:lnTo>
                    <a:pt x="1993" y="1554"/>
                  </a:lnTo>
                  <a:lnTo>
                    <a:pt x="1992" y="1554"/>
                  </a:lnTo>
                  <a:lnTo>
                    <a:pt x="1992" y="1553"/>
                  </a:lnTo>
                  <a:lnTo>
                    <a:pt x="1991" y="1552"/>
                  </a:lnTo>
                  <a:lnTo>
                    <a:pt x="1990" y="1553"/>
                  </a:lnTo>
                  <a:lnTo>
                    <a:pt x="1990" y="1554"/>
                  </a:lnTo>
                  <a:lnTo>
                    <a:pt x="1991" y="1555"/>
                  </a:lnTo>
                  <a:lnTo>
                    <a:pt x="1991" y="1557"/>
                  </a:lnTo>
                  <a:lnTo>
                    <a:pt x="1991" y="1558"/>
                  </a:lnTo>
                  <a:lnTo>
                    <a:pt x="1991" y="1560"/>
                  </a:lnTo>
                  <a:lnTo>
                    <a:pt x="1991" y="1561"/>
                  </a:lnTo>
                  <a:lnTo>
                    <a:pt x="1990" y="1560"/>
                  </a:lnTo>
                  <a:lnTo>
                    <a:pt x="1989" y="1560"/>
                  </a:lnTo>
                  <a:lnTo>
                    <a:pt x="1988" y="1560"/>
                  </a:lnTo>
                  <a:lnTo>
                    <a:pt x="1988" y="1561"/>
                  </a:lnTo>
                  <a:lnTo>
                    <a:pt x="1987" y="1561"/>
                  </a:lnTo>
                  <a:lnTo>
                    <a:pt x="1987" y="1560"/>
                  </a:lnTo>
                  <a:lnTo>
                    <a:pt x="1987" y="1558"/>
                  </a:lnTo>
                  <a:lnTo>
                    <a:pt x="1987" y="1557"/>
                  </a:lnTo>
                  <a:lnTo>
                    <a:pt x="1988" y="1557"/>
                  </a:lnTo>
                  <a:lnTo>
                    <a:pt x="1987" y="1557"/>
                  </a:lnTo>
                  <a:lnTo>
                    <a:pt x="1986" y="1557"/>
                  </a:lnTo>
                  <a:lnTo>
                    <a:pt x="1986" y="1554"/>
                  </a:lnTo>
                  <a:lnTo>
                    <a:pt x="1987" y="1553"/>
                  </a:lnTo>
                  <a:lnTo>
                    <a:pt x="1986" y="1553"/>
                  </a:lnTo>
                  <a:lnTo>
                    <a:pt x="1986" y="1552"/>
                  </a:lnTo>
                  <a:lnTo>
                    <a:pt x="1984" y="1552"/>
                  </a:lnTo>
                  <a:lnTo>
                    <a:pt x="1984" y="1551"/>
                  </a:lnTo>
                  <a:lnTo>
                    <a:pt x="1983" y="1551"/>
                  </a:lnTo>
                  <a:lnTo>
                    <a:pt x="1982" y="1551"/>
                  </a:lnTo>
                  <a:lnTo>
                    <a:pt x="1982" y="1549"/>
                  </a:lnTo>
                  <a:lnTo>
                    <a:pt x="1981" y="1549"/>
                  </a:lnTo>
                  <a:lnTo>
                    <a:pt x="1980" y="1549"/>
                  </a:lnTo>
                  <a:lnTo>
                    <a:pt x="1979" y="1552"/>
                  </a:lnTo>
                  <a:lnTo>
                    <a:pt x="1979" y="1553"/>
                  </a:lnTo>
                  <a:lnTo>
                    <a:pt x="1978" y="1554"/>
                  </a:lnTo>
                  <a:lnTo>
                    <a:pt x="1978" y="1556"/>
                  </a:lnTo>
                  <a:lnTo>
                    <a:pt x="1976" y="1556"/>
                  </a:lnTo>
                  <a:lnTo>
                    <a:pt x="1974" y="1555"/>
                  </a:lnTo>
                  <a:lnTo>
                    <a:pt x="1973" y="1555"/>
                  </a:lnTo>
                  <a:lnTo>
                    <a:pt x="1972" y="1554"/>
                  </a:lnTo>
                  <a:lnTo>
                    <a:pt x="1971" y="1553"/>
                  </a:lnTo>
                  <a:lnTo>
                    <a:pt x="1969" y="1553"/>
                  </a:lnTo>
                  <a:lnTo>
                    <a:pt x="1966" y="1553"/>
                  </a:lnTo>
                  <a:lnTo>
                    <a:pt x="1965" y="1553"/>
                  </a:lnTo>
                  <a:lnTo>
                    <a:pt x="1964" y="1553"/>
                  </a:lnTo>
                  <a:lnTo>
                    <a:pt x="1963" y="1553"/>
                  </a:lnTo>
                  <a:lnTo>
                    <a:pt x="1959" y="1554"/>
                  </a:lnTo>
                  <a:lnTo>
                    <a:pt x="1958" y="1554"/>
                  </a:lnTo>
                  <a:lnTo>
                    <a:pt x="1958" y="1555"/>
                  </a:lnTo>
                  <a:lnTo>
                    <a:pt x="1957" y="1555"/>
                  </a:lnTo>
                  <a:lnTo>
                    <a:pt x="1956" y="1555"/>
                  </a:lnTo>
                  <a:lnTo>
                    <a:pt x="1955" y="1555"/>
                  </a:lnTo>
                  <a:lnTo>
                    <a:pt x="1954" y="1555"/>
                  </a:lnTo>
                  <a:lnTo>
                    <a:pt x="1953" y="1555"/>
                  </a:lnTo>
                  <a:lnTo>
                    <a:pt x="1952" y="1556"/>
                  </a:lnTo>
                  <a:lnTo>
                    <a:pt x="1950" y="1560"/>
                  </a:lnTo>
                  <a:lnTo>
                    <a:pt x="1949" y="1560"/>
                  </a:lnTo>
                  <a:lnTo>
                    <a:pt x="1948" y="1560"/>
                  </a:lnTo>
                  <a:lnTo>
                    <a:pt x="1947" y="1560"/>
                  </a:lnTo>
                  <a:lnTo>
                    <a:pt x="1946" y="1561"/>
                  </a:lnTo>
                  <a:lnTo>
                    <a:pt x="1945" y="1560"/>
                  </a:lnTo>
                  <a:lnTo>
                    <a:pt x="1944" y="1560"/>
                  </a:lnTo>
                  <a:lnTo>
                    <a:pt x="1944" y="1558"/>
                  </a:lnTo>
                  <a:lnTo>
                    <a:pt x="1944" y="1557"/>
                  </a:lnTo>
                  <a:lnTo>
                    <a:pt x="1941" y="1557"/>
                  </a:lnTo>
                  <a:lnTo>
                    <a:pt x="1940" y="1558"/>
                  </a:lnTo>
                  <a:lnTo>
                    <a:pt x="1939" y="1560"/>
                  </a:lnTo>
                  <a:lnTo>
                    <a:pt x="1938" y="1561"/>
                  </a:lnTo>
                  <a:lnTo>
                    <a:pt x="1937" y="1562"/>
                  </a:lnTo>
                  <a:lnTo>
                    <a:pt x="1936" y="1566"/>
                  </a:lnTo>
                  <a:lnTo>
                    <a:pt x="1936" y="1569"/>
                  </a:lnTo>
                  <a:lnTo>
                    <a:pt x="1935" y="1572"/>
                  </a:lnTo>
                  <a:lnTo>
                    <a:pt x="1933" y="1574"/>
                  </a:lnTo>
                  <a:lnTo>
                    <a:pt x="1932" y="1574"/>
                  </a:lnTo>
                  <a:lnTo>
                    <a:pt x="1932" y="1576"/>
                  </a:lnTo>
                  <a:lnTo>
                    <a:pt x="1930" y="1576"/>
                  </a:lnTo>
                  <a:lnTo>
                    <a:pt x="1929" y="1576"/>
                  </a:lnTo>
                  <a:lnTo>
                    <a:pt x="1927" y="1577"/>
                  </a:lnTo>
                  <a:lnTo>
                    <a:pt x="1927" y="1578"/>
                  </a:lnTo>
                  <a:lnTo>
                    <a:pt x="1926" y="1578"/>
                  </a:lnTo>
                  <a:lnTo>
                    <a:pt x="1924" y="1578"/>
                  </a:lnTo>
                  <a:lnTo>
                    <a:pt x="1923" y="1577"/>
                  </a:lnTo>
                  <a:lnTo>
                    <a:pt x="1921" y="1576"/>
                  </a:lnTo>
                  <a:lnTo>
                    <a:pt x="1921" y="1574"/>
                  </a:lnTo>
                  <a:lnTo>
                    <a:pt x="1920" y="1573"/>
                  </a:lnTo>
                  <a:lnTo>
                    <a:pt x="1919" y="1568"/>
                  </a:lnTo>
                  <a:lnTo>
                    <a:pt x="1918" y="1563"/>
                  </a:lnTo>
                  <a:lnTo>
                    <a:pt x="1919" y="1561"/>
                  </a:lnTo>
                  <a:lnTo>
                    <a:pt x="1919" y="1560"/>
                  </a:lnTo>
                  <a:lnTo>
                    <a:pt x="1920" y="1557"/>
                  </a:lnTo>
                  <a:lnTo>
                    <a:pt x="1921" y="1556"/>
                  </a:lnTo>
                  <a:lnTo>
                    <a:pt x="1924" y="1553"/>
                  </a:lnTo>
                  <a:lnTo>
                    <a:pt x="1926" y="1552"/>
                  </a:lnTo>
                  <a:lnTo>
                    <a:pt x="1926" y="1551"/>
                  </a:lnTo>
                  <a:lnTo>
                    <a:pt x="1927" y="1551"/>
                  </a:lnTo>
                  <a:lnTo>
                    <a:pt x="1929" y="1549"/>
                  </a:lnTo>
                  <a:lnTo>
                    <a:pt x="1930" y="1548"/>
                  </a:lnTo>
                  <a:lnTo>
                    <a:pt x="1931" y="1547"/>
                  </a:lnTo>
                  <a:lnTo>
                    <a:pt x="1931" y="1546"/>
                  </a:lnTo>
                  <a:lnTo>
                    <a:pt x="1932" y="1545"/>
                  </a:lnTo>
                  <a:lnTo>
                    <a:pt x="1933" y="1544"/>
                  </a:lnTo>
                  <a:lnTo>
                    <a:pt x="1933" y="1543"/>
                  </a:lnTo>
                  <a:lnTo>
                    <a:pt x="1933" y="1541"/>
                  </a:lnTo>
                  <a:lnTo>
                    <a:pt x="1936" y="1538"/>
                  </a:lnTo>
                  <a:lnTo>
                    <a:pt x="1936" y="1537"/>
                  </a:lnTo>
                  <a:lnTo>
                    <a:pt x="1936" y="1533"/>
                  </a:lnTo>
                  <a:lnTo>
                    <a:pt x="1937" y="1532"/>
                  </a:lnTo>
                  <a:lnTo>
                    <a:pt x="1938" y="1532"/>
                  </a:lnTo>
                  <a:lnTo>
                    <a:pt x="1938" y="1531"/>
                  </a:lnTo>
                  <a:lnTo>
                    <a:pt x="1939" y="1531"/>
                  </a:lnTo>
                  <a:lnTo>
                    <a:pt x="1940" y="1530"/>
                  </a:lnTo>
                  <a:lnTo>
                    <a:pt x="1941" y="1530"/>
                  </a:lnTo>
                  <a:lnTo>
                    <a:pt x="1941" y="1529"/>
                  </a:lnTo>
                  <a:lnTo>
                    <a:pt x="1941" y="1528"/>
                  </a:lnTo>
                  <a:lnTo>
                    <a:pt x="1941" y="1526"/>
                  </a:lnTo>
                  <a:lnTo>
                    <a:pt x="1943" y="1524"/>
                  </a:lnTo>
                  <a:lnTo>
                    <a:pt x="1945" y="1522"/>
                  </a:lnTo>
                  <a:lnTo>
                    <a:pt x="1946" y="1522"/>
                  </a:lnTo>
                  <a:lnTo>
                    <a:pt x="1947" y="1522"/>
                  </a:lnTo>
                  <a:lnTo>
                    <a:pt x="1948" y="1522"/>
                  </a:lnTo>
                  <a:lnTo>
                    <a:pt x="1948" y="1521"/>
                  </a:lnTo>
                  <a:lnTo>
                    <a:pt x="1948" y="1520"/>
                  </a:lnTo>
                  <a:lnTo>
                    <a:pt x="1949" y="1519"/>
                  </a:lnTo>
                  <a:lnTo>
                    <a:pt x="1949" y="1516"/>
                  </a:lnTo>
                  <a:lnTo>
                    <a:pt x="1950" y="1516"/>
                  </a:lnTo>
                  <a:lnTo>
                    <a:pt x="1952" y="1515"/>
                  </a:lnTo>
                  <a:lnTo>
                    <a:pt x="1954" y="1514"/>
                  </a:lnTo>
                  <a:lnTo>
                    <a:pt x="1955" y="1513"/>
                  </a:lnTo>
                  <a:lnTo>
                    <a:pt x="1956" y="1513"/>
                  </a:lnTo>
                  <a:lnTo>
                    <a:pt x="1957" y="1511"/>
                  </a:lnTo>
                  <a:lnTo>
                    <a:pt x="1957" y="1510"/>
                  </a:lnTo>
                  <a:lnTo>
                    <a:pt x="1957" y="1507"/>
                  </a:lnTo>
                  <a:lnTo>
                    <a:pt x="1957" y="1505"/>
                  </a:lnTo>
                  <a:lnTo>
                    <a:pt x="1958" y="1504"/>
                  </a:lnTo>
                  <a:lnTo>
                    <a:pt x="1958" y="1503"/>
                  </a:lnTo>
                  <a:lnTo>
                    <a:pt x="1959" y="1502"/>
                  </a:lnTo>
                  <a:lnTo>
                    <a:pt x="1959" y="1499"/>
                  </a:lnTo>
                  <a:lnTo>
                    <a:pt x="1961" y="1498"/>
                  </a:lnTo>
                  <a:lnTo>
                    <a:pt x="1963" y="1497"/>
                  </a:lnTo>
                  <a:lnTo>
                    <a:pt x="1965" y="1496"/>
                  </a:lnTo>
                  <a:lnTo>
                    <a:pt x="1965" y="1497"/>
                  </a:lnTo>
                  <a:lnTo>
                    <a:pt x="1966" y="1497"/>
                  </a:lnTo>
                  <a:lnTo>
                    <a:pt x="1967" y="1496"/>
                  </a:lnTo>
                  <a:lnTo>
                    <a:pt x="1969" y="1496"/>
                  </a:lnTo>
                  <a:lnTo>
                    <a:pt x="1970" y="1495"/>
                  </a:lnTo>
                  <a:lnTo>
                    <a:pt x="1971" y="1495"/>
                  </a:lnTo>
                  <a:lnTo>
                    <a:pt x="1972" y="1495"/>
                  </a:lnTo>
                  <a:lnTo>
                    <a:pt x="1973" y="1495"/>
                  </a:lnTo>
                  <a:lnTo>
                    <a:pt x="1974" y="1494"/>
                  </a:lnTo>
                  <a:lnTo>
                    <a:pt x="1975" y="1493"/>
                  </a:lnTo>
                  <a:lnTo>
                    <a:pt x="1976" y="1493"/>
                  </a:lnTo>
                  <a:lnTo>
                    <a:pt x="1976" y="1491"/>
                  </a:lnTo>
                  <a:lnTo>
                    <a:pt x="1976" y="1490"/>
                  </a:lnTo>
                  <a:lnTo>
                    <a:pt x="1978" y="1490"/>
                  </a:lnTo>
                  <a:lnTo>
                    <a:pt x="1979" y="1489"/>
                  </a:lnTo>
                  <a:lnTo>
                    <a:pt x="1980" y="1488"/>
                  </a:lnTo>
                  <a:lnTo>
                    <a:pt x="1981" y="1488"/>
                  </a:lnTo>
                  <a:lnTo>
                    <a:pt x="1981" y="1486"/>
                  </a:lnTo>
                  <a:lnTo>
                    <a:pt x="1983" y="1485"/>
                  </a:lnTo>
                  <a:lnTo>
                    <a:pt x="1983" y="1484"/>
                  </a:lnTo>
                  <a:lnTo>
                    <a:pt x="1983" y="1482"/>
                  </a:lnTo>
                  <a:lnTo>
                    <a:pt x="1983" y="1481"/>
                  </a:lnTo>
                  <a:lnTo>
                    <a:pt x="1983" y="1479"/>
                  </a:lnTo>
                  <a:lnTo>
                    <a:pt x="1983" y="1478"/>
                  </a:lnTo>
                  <a:lnTo>
                    <a:pt x="1984" y="1477"/>
                  </a:lnTo>
                  <a:lnTo>
                    <a:pt x="1986" y="1477"/>
                  </a:lnTo>
                  <a:lnTo>
                    <a:pt x="1987" y="1477"/>
                  </a:lnTo>
                  <a:lnTo>
                    <a:pt x="1989" y="1477"/>
                  </a:lnTo>
                  <a:lnTo>
                    <a:pt x="1990" y="1478"/>
                  </a:lnTo>
                  <a:lnTo>
                    <a:pt x="1990" y="1479"/>
                  </a:lnTo>
                  <a:lnTo>
                    <a:pt x="1991" y="1478"/>
                  </a:lnTo>
                  <a:lnTo>
                    <a:pt x="1990" y="1477"/>
                  </a:lnTo>
                  <a:lnTo>
                    <a:pt x="1990" y="1476"/>
                  </a:lnTo>
                  <a:lnTo>
                    <a:pt x="1990" y="1474"/>
                  </a:lnTo>
                  <a:lnTo>
                    <a:pt x="1990" y="1473"/>
                  </a:lnTo>
                  <a:lnTo>
                    <a:pt x="1990" y="1472"/>
                  </a:lnTo>
                  <a:lnTo>
                    <a:pt x="1988" y="1472"/>
                  </a:lnTo>
                  <a:lnTo>
                    <a:pt x="1988" y="1473"/>
                  </a:lnTo>
                  <a:lnTo>
                    <a:pt x="1987" y="1472"/>
                  </a:lnTo>
                  <a:lnTo>
                    <a:pt x="1988" y="1471"/>
                  </a:lnTo>
                  <a:lnTo>
                    <a:pt x="1988" y="1469"/>
                  </a:lnTo>
                  <a:lnTo>
                    <a:pt x="1990" y="1469"/>
                  </a:lnTo>
                  <a:lnTo>
                    <a:pt x="1990" y="1468"/>
                  </a:lnTo>
                  <a:lnTo>
                    <a:pt x="1990" y="1466"/>
                  </a:lnTo>
                  <a:lnTo>
                    <a:pt x="1991" y="1465"/>
                  </a:lnTo>
                  <a:lnTo>
                    <a:pt x="1993" y="1463"/>
                  </a:lnTo>
                  <a:lnTo>
                    <a:pt x="1992" y="1462"/>
                  </a:lnTo>
                  <a:lnTo>
                    <a:pt x="1992" y="1459"/>
                  </a:lnTo>
                  <a:lnTo>
                    <a:pt x="1993" y="1459"/>
                  </a:lnTo>
                  <a:lnTo>
                    <a:pt x="1995" y="1459"/>
                  </a:lnTo>
                  <a:lnTo>
                    <a:pt x="1995" y="1460"/>
                  </a:lnTo>
                  <a:lnTo>
                    <a:pt x="1995" y="1459"/>
                  </a:lnTo>
                  <a:lnTo>
                    <a:pt x="1996" y="1457"/>
                  </a:lnTo>
                  <a:lnTo>
                    <a:pt x="1996" y="1456"/>
                  </a:lnTo>
                  <a:lnTo>
                    <a:pt x="1998" y="1456"/>
                  </a:lnTo>
                  <a:lnTo>
                    <a:pt x="1999" y="1456"/>
                  </a:lnTo>
                  <a:lnTo>
                    <a:pt x="2000" y="1456"/>
                  </a:lnTo>
                  <a:lnTo>
                    <a:pt x="2000" y="1455"/>
                  </a:lnTo>
                  <a:lnTo>
                    <a:pt x="1999" y="1455"/>
                  </a:lnTo>
                  <a:lnTo>
                    <a:pt x="1998" y="1455"/>
                  </a:lnTo>
                  <a:lnTo>
                    <a:pt x="1998" y="1454"/>
                  </a:lnTo>
                  <a:lnTo>
                    <a:pt x="1998" y="1453"/>
                  </a:lnTo>
                  <a:lnTo>
                    <a:pt x="1999" y="1452"/>
                  </a:lnTo>
                  <a:lnTo>
                    <a:pt x="2000" y="1452"/>
                  </a:lnTo>
                  <a:lnTo>
                    <a:pt x="2001" y="1453"/>
                  </a:lnTo>
                  <a:lnTo>
                    <a:pt x="2001" y="1454"/>
                  </a:lnTo>
                  <a:lnTo>
                    <a:pt x="2002" y="1454"/>
                  </a:lnTo>
                  <a:lnTo>
                    <a:pt x="2004" y="1455"/>
                  </a:lnTo>
                  <a:lnTo>
                    <a:pt x="2005" y="1456"/>
                  </a:lnTo>
                  <a:lnTo>
                    <a:pt x="2006" y="1456"/>
                  </a:lnTo>
                  <a:lnTo>
                    <a:pt x="2007" y="1456"/>
                  </a:lnTo>
                  <a:lnTo>
                    <a:pt x="2008" y="1456"/>
                  </a:lnTo>
                  <a:lnTo>
                    <a:pt x="2009" y="1456"/>
                  </a:lnTo>
                  <a:lnTo>
                    <a:pt x="2010" y="1456"/>
                  </a:lnTo>
                  <a:lnTo>
                    <a:pt x="2012" y="1455"/>
                  </a:lnTo>
                  <a:lnTo>
                    <a:pt x="2013" y="1455"/>
                  </a:lnTo>
                  <a:lnTo>
                    <a:pt x="2014" y="1455"/>
                  </a:lnTo>
                  <a:lnTo>
                    <a:pt x="2015" y="1454"/>
                  </a:lnTo>
                  <a:lnTo>
                    <a:pt x="2016" y="1452"/>
                  </a:lnTo>
                  <a:lnTo>
                    <a:pt x="2017" y="1451"/>
                  </a:lnTo>
                  <a:lnTo>
                    <a:pt x="2017" y="1449"/>
                  </a:lnTo>
                  <a:lnTo>
                    <a:pt x="2015" y="1449"/>
                  </a:lnTo>
                  <a:lnTo>
                    <a:pt x="2014" y="1449"/>
                  </a:lnTo>
                  <a:lnTo>
                    <a:pt x="2013" y="1451"/>
                  </a:lnTo>
                  <a:lnTo>
                    <a:pt x="2013" y="1449"/>
                  </a:lnTo>
                  <a:lnTo>
                    <a:pt x="2013" y="1447"/>
                  </a:lnTo>
                  <a:lnTo>
                    <a:pt x="2014" y="1446"/>
                  </a:lnTo>
                  <a:lnTo>
                    <a:pt x="2016" y="1446"/>
                  </a:lnTo>
                  <a:lnTo>
                    <a:pt x="2017" y="1445"/>
                  </a:lnTo>
                  <a:lnTo>
                    <a:pt x="2019" y="1444"/>
                  </a:lnTo>
                  <a:lnTo>
                    <a:pt x="2018" y="1443"/>
                  </a:lnTo>
                  <a:lnTo>
                    <a:pt x="2019" y="1441"/>
                  </a:lnTo>
                  <a:lnTo>
                    <a:pt x="2019" y="1443"/>
                  </a:lnTo>
                  <a:lnTo>
                    <a:pt x="2019" y="1441"/>
                  </a:lnTo>
                  <a:lnTo>
                    <a:pt x="2019" y="1439"/>
                  </a:lnTo>
                  <a:lnTo>
                    <a:pt x="2018" y="1437"/>
                  </a:lnTo>
                  <a:lnTo>
                    <a:pt x="2017" y="1436"/>
                  </a:lnTo>
                  <a:lnTo>
                    <a:pt x="2017" y="1435"/>
                  </a:lnTo>
                  <a:lnTo>
                    <a:pt x="2017" y="1434"/>
                  </a:lnTo>
                  <a:lnTo>
                    <a:pt x="2016" y="1432"/>
                  </a:lnTo>
                  <a:lnTo>
                    <a:pt x="2016" y="1430"/>
                  </a:lnTo>
                  <a:lnTo>
                    <a:pt x="2015" y="1429"/>
                  </a:lnTo>
                  <a:lnTo>
                    <a:pt x="2015" y="1428"/>
                  </a:lnTo>
                  <a:lnTo>
                    <a:pt x="2015" y="1426"/>
                  </a:lnTo>
                  <a:lnTo>
                    <a:pt x="2015" y="1424"/>
                  </a:lnTo>
                  <a:lnTo>
                    <a:pt x="2015" y="1423"/>
                  </a:lnTo>
                  <a:lnTo>
                    <a:pt x="2016" y="1422"/>
                  </a:lnTo>
                  <a:lnTo>
                    <a:pt x="2016" y="1421"/>
                  </a:lnTo>
                  <a:lnTo>
                    <a:pt x="2015" y="1421"/>
                  </a:lnTo>
                  <a:lnTo>
                    <a:pt x="2015" y="1422"/>
                  </a:lnTo>
                  <a:lnTo>
                    <a:pt x="2015" y="1421"/>
                  </a:lnTo>
                  <a:lnTo>
                    <a:pt x="2015" y="1420"/>
                  </a:lnTo>
                  <a:lnTo>
                    <a:pt x="2015" y="1419"/>
                  </a:lnTo>
                  <a:lnTo>
                    <a:pt x="2019" y="1414"/>
                  </a:lnTo>
                  <a:lnTo>
                    <a:pt x="2019" y="1413"/>
                  </a:lnTo>
                  <a:lnTo>
                    <a:pt x="2021" y="1412"/>
                  </a:lnTo>
                  <a:lnTo>
                    <a:pt x="2021" y="1413"/>
                  </a:lnTo>
                  <a:lnTo>
                    <a:pt x="2022" y="1412"/>
                  </a:lnTo>
                  <a:lnTo>
                    <a:pt x="2022" y="1411"/>
                  </a:lnTo>
                  <a:lnTo>
                    <a:pt x="2023" y="1410"/>
                  </a:lnTo>
                  <a:lnTo>
                    <a:pt x="2025" y="1406"/>
                  </a:lnTo>
                  <a:lnTo>
                    <a:pt x="2025" y="1404"/>
                  </a:lnTo>
                  <a:lnTo>
                    <a:pt x="2025" y="1403"/>
                  </a:lnTo>
                  <a:lnTo>
                    <a:pt x="2026" y="1402"/>
                  </a:lnTo>
                  <a:lnTo>
                    <a:pt x="2027" y="1401"/>
                  </a:lnTo>
                  <a:lnTo>
                    <a:pt x="2028" y="1399"/>
                  </a:lnTo>
                  <a:lnTo>
                    <a:pt x="2030" y="1399"/>
                  </a:lnTo>
                  <a:lnTo>
                    <a:pt x="2030" y="1398"/>
                  </a:lnTo>
                  <a:lnTo>
                    <a:pt x="2031" y="1397"/>
                  </a:lnTo>
                  <a:lnTo>
                    <a:pt x="2032" y="1397"/>
                  </a:lnTo>
                  <a:lnTo>
                    <a:pt x="2034" y="1397"/>
                  </a:lnTo>
                  <a:lnTo>
                    <a:pt x="2035" y="1398"/>
                  </a:lnTo>
                  <a:lnTo>
                    <a:pt x="2036" y="1398"/>
                  </a:lnTo>
                  <a:lnTo>
                    <a:pt x="2038" y="1398"/>
                  </a:lnTo>
                  <a:lnTo>
                    <a:pt x="2039" y="1398"/>
                  </a:lnTo>
                  <a:lnTo>
                    <a:pt x="2039" y="1397"/>
                  </a:lnTo>
                  <a:lnTo>
                    <a:pt x="2040" y="1397"/>
                  </a:lnTo>
                  <a:lnTo>
                    <a:pt x="2040" y="1396"/>
                  </a:lnTo>
                  <a:lnTo>
                    <a:pt x="2040" y="1395"/>
                  </a:lnTo>
                  <a:lnTo>
                    <a:pt x="2040" y="1394"/>
                  </a:lnTo>
                  <a:lnTo>
                    <a:pt x="2039" y="1393"/>
                  </a:lnTo>
                  <a:lnTo>
                    <a:pt x="2039" y="1392"/>
                  </a:lnTo>
                  <a:lnTo>
                    <a:pt x="2039" y="1390"/>
                  </a:lnTo>
                  <a:lnTo>
                    <a:pt x="2039" y="1389"/>
                  </a:lnTo>
                  <a:lnTo>
                    <a:pt x="2038" y="1388"/>
                  </a:lnTo>
                  <a:lnTo>
                    <a:pt x="2036" y="1388"/>
                  </a:lnTo>
                  <a:lnTo>
                    <a:pt x="2035" y="1388"/>
                  </a:lnTo>
                  <a:lnTo>
                    <a:pt x="2034" y="1389"/>
                  </a:lnTo>
                  <a:lnTo>
                    <a:pt x="2034" y="1390"/>
                  </a:lnTo>
                  <a:lnTo>
                    <a:pt x="2033" y="1393"/>
                  </a:lnTo>
                  <a:lnTo>
                    <a:pt x="2032" y="1394"/>
                  </a:lnTo>
                  <a:lnTo>
                    <a:pt x="2031" y="1394"/>
                  </a:lnTo>
                  <a:lnTo>
                    <a:pt x="2031" y="1393"/>
                  </a:lnTo>
                  <a:lnTo>
                    <a:pt x="2031" y="1390"/>
                  </a:lnTo>
                  <a:lnTo>
                    <a:pt x="2028" y="1392"/>
                  </a:lnTo>
                  <a:lnTo>
                    <a:pt x="2027" y="1392"/>
                  </a:lnTo>
                  <a:lnTo>
                    <a:pt x="2026" y="1390"/>
                  </a:lnTo>
                  <a:lnTo>
                    <a:pt x="2025" y="1390"/>
                  </a:lnTo>
                  <a:lnTo>
                    <a:pt x="2024" y="1390"/>
                  </a:lnTo>
                  <a:lnTo>
                    <a:pt x="2024" y="1392"/>
                  </a:lnTo>
                  <a:lnTo>
                    <a:pt x="2023" y="1392"/>
                  </a:lnTo>
                  <a:lnTo>
                    <a:pt x="2023" y="1390"/>
                  </a:lnTo>
                  <a:lnTo>
                    <a:pt x="2022" y="1392"/>
                  </a:lnTo>
                  <a:lnTo>
                    <a:pt x="2022" y="1390"/>
                  </a:lnTo>
                  <a:lnTo>
                    <a:pt x="2022" y="1392"/>
                  </a:lnTo>
                  <a:lnTo>
                    <a:pt x="2021" y="1393"/>
                  </a:lnTo>
                  <a:lnTo>
                    <a:pt x="2019" y="1393"/>
                  </a:lnTo>
                  <a:lnTo>
                    <a:pt x="2019" y="1392"/>
                  </a:lnTo>
                  <a:lnTo>
                    <a:pt x="2017" y="1394"/>
                  </a:lnTo>
                  <a:lnTo>
                    <a:pt x="2016" y="1395"/>
                  </a:lnTo>
                  <a:lnTo>
                    <a:pt x="2016" y="1394"/>
                  </a:lnTo>
                  <a:lnTo>
                    <a:pt x="2015" y="1394"/>
                  </a:lnTo>
                  <a:lnTo>
                    <a:pt x="2016" y="1393"/>
                  </a:lnTo>
                  <a:lnTo>
                    <a:pt x="2015" y="1393"/>
                  </a:lnTo>
                  <a:lnTo>
                    <a:pt x="2014" y="1392"/>
                  </a:lnTo>
                  <a:lnTo>
                    <a:pt x="2013" y="1393"/>
                  </a:lnTo>
                  <a:lnTo>
                    <a:pt x="2012" y="1393"/>
                  </a:lnTo>
                  <a:lnTo>
                    <a:pt x="2010" y="1393"/>
                  </a:lnTo>
                  <a:lnTo>
                    <a:pt x="2010" y="1392"/>
                  </a:lnTo>
                  <a:lnTo>
                    <a:pt x="2010" y="1390"/>
                  </a:lnTo>
                  <a:lnTo>
                    <a:pt x="2009" y="1390"/>
                  </a:lnTo>
                  <a:lnTo>
                    <a:pt x="2009" y="1392"/>
                  </a:lnTo>
                  <a:lnTo>
                    <a:pt x="2008" y="1392"/>
                  </a:lnTo>
                  <a:lnTo>
                    <a:pt x="2007" y="1393"/>
                  </a:lnTo>
                  <a:lnTo>
                    <a:pt x="2007" y="1394"/>
                  </a:lnTo>
                  <a:lnTo>
                    <a:pt x="2006" y="1395"/>
                  </a:lnTo>
                  <a:lnTo>
                    <a:pt x="2005" y="1395"/>
                  </a:lnTo>
                  <a:lnTo>
                    <a:pt x="2004" y="1395"/>
                  </a:lnTo>
                  <a:lnTo>
                    <a:pt x="2004" y="1394"/>
                  </a:lnTo>
                  <a:lnTo>
                    <a:pt x="2002" y="1394"/>
                  </a:lnTo>
                  <a:lnTo>
                    <a:pt x="2002" y="1393"/>
                  </a:lnTo>
                  <a:lnTo>
                    <a:pt x="2002" y="1394"/>
                  </a:lnTo>
                  <a:lnTo>
                    <a:pt x="2002" y="1395"/>
                  </a:lnTo>
                  <a:lnTo>
                    <a:pt x="2001" y="1396"/>
                  </a:lnTo>
                  <a:lnTo>
                    <a:pt x="2000" y="1396"/>
                  </a:lnTo>
                  <a:lnTo>
                    <a:pt x="1999" y="1397"/>
                  </a:lnTo>
                  <a:lnTo>
                    <a:pt x="1998" y="1399"/>
                  </a:lnTo>
                  <a:lnTo>
                    <a:pt x="1999" y="1399"/>
                  </a:lnTo>
                  <a:lnTo>
                    <a:pt x="1999" y="1401"/>
                  </a:lnTo>
                  <a:lnTo>
                    <a:pt x="1999" y="1402"/>
                  </a:lnTo>
                  <a:lnTo>
                    <a:pt x="1999" y="1403"/>
                  </a:lnTo>
                  <a:lnTo>
                    <a:pt x="1998" y="1403"/>
                  </a:lnTo>
                  <a:lnTo>
                    <a:pt x="1997" y="1405"/>
                  </a:lnTo>
                  <a:lnTo>
                    <a:pt x="1995" y="1407"/>
                  </a:lnTo>
                  <a:lnTo>
                    <a:pt x="1995" y="1409"/>
                  </a:lnTo>
                  <a:lnTo>
                    <a:pt x="1995" y="1411"/>
                  </a:lnTo>
                  <a:lnTo>
                    <a:pt x="1993" y="1412"/>
                  </a:lnTo>
                  <a:lnTo>
                    <a:pt x="1992" y="1411"/>
                  </a:lnTo>
                  <a:lnTo>
                    <a:pt x="1991" y="1411"/>
                  </a:lnTo>
                  <a:lnTo>
                    <a:pt x="1989" y="1413"/>
                  </a:lnTo>
                  <a:lnTo>
                    <a:pt x="1987" y="1414"/>
                  </a:lnTo>
                  <a:lnTo>
                    <a:pt x="1987" y="1415"/>
                  </a:lnTo>
                  <a:lnTo>
                    <a:pt x="1987" y="1417"/>
                  </a:lnTo>
                  <a:lnTo>
                    <a:pt x="1987" y="1418"/>
                  </a:lnTo>
                  <a:lnTo>
                    <a:pt x="1987" y="1421"/>
                  </a:lnTo>
                  <a:lnTo>
                    <a:pt x="1988" y="1424"/>
                  </a:lnTo>
                  <a:lnTo>
                    <a:pt x="1988" y="1427"/>
                  </a:lnTo>
                  <a:lnTo>
                    <a:pt x="1987" y="1427"/>
                  </a:lnTo>
                  <a:lnTo>
                    <a:pt x="1986" y="1427"/>
                  </a:lnTo>
                  <a:lnTo>
                    <a:pt x="1984" y="1429"/>
                  </a:lnTo>
                  <a:lnTo>
                    <a:pt x="1984" y="1430"/>
                  </a:lnTo>
                  <a:lnTo>
                    <a:pt x="1983" y="1430"/>
                  </a:lnTo>
                  <a:lnTo>
                    <a:pt x="1983" y="1432"/>
                  </a:lnTo>
                  <a:lnTo>
                    <a:pt x="1982" y="1435"/>
                  </a:lnTo>
                  <a:lnTo>
                    <a:pt x="1981" y="1436"/>
                  </a:lnTo>
                  <a:lnTo>
                    <a:pt x="1979" y="1439"/>
                  </a:lnTo>
                  <a:lnTo>
                    <a:pt x="1979" y="1440"/>
                  </a:lnTo>
                  <a:lnTo>
                    <a:pt x="1978" y="1441"/>
                  </a:lnTo>
                  <a:lnTo>
                    <a:pt x="1975" y="1444"/>
                  </a:lnTo>
                  <a:lnTo>
                    <a:pt x="1974" y="1445"/>
                  </a:lnTo>
                  <a:lnTo>
                    <a:pt x="1974" y="1446"/>
                  </a:lnTo>
                  <a:lnTo>
                    <a:pt x="1973" y="1447"/>
                  </a:lnTo>
                  <a:lnTo>
                    <a:pt x="1972" y="1448"/>
                  </a:lnTo>
                  <a:lnTo>
                    <a:pt x="1972" y="1449"/>
                  </a:lnTo>
                  <a:lnTo>
                    <a:pt x="1972" y="1452"/>
                  </a:lnTo>
                  <a:lnTo>
                    <a:pt x="1972" y="1453"/>
                  </a:lnTo>
                  <a:lnTo>
                    <a:pt x="1971" y="1453"/>
                  </a:lnTo>
                  <a:lnTo>
                    <a:pt x="1970" y="1453"/>
                  </a:lnTo>
                  <a:lnTo>
                    <a:pt x="1969" y="1452"/>
                  </a:lnTo>
                  <a:lnTo>
                    <a:pt x="1967" y="1451"/>
                  </a:lnTo>
                  <a:lnTo>
                    <a:pt x="1966" y="1449"/>
                  </a:lnTo>
                  <a:lnTo>
                    <a:pt x="1965" y="1449"/>
                  </a:lnTo>
                  <a:lnTo>
                    <a:pt x="1964" y="1449"/>
                  </a:lnTo>
                  <a:lnTo>
                    <a:pt x="1963" y="1449"/>
                  </a:lnTo>
                  <a:lnTo>
                    <a:pt x="1962" y="1449"/>
                  </a:lnTo>
                  <a:lnTo>
                    <a:pt x="1961" y="1448"/>
                  </a:lnTo>
                  <a:lnTo>
                    <a:pt x="1961" y="1447"/>
                  </a:lnTo>
                  <a:lnTo>
                    <a:pt x="1958" y="1446"/>
                  </a:lnTo>
                  <a:lnTo>
                    <a:pt x="1959" y="1447"/>
                  </a:lnTo>
                  <a:lnTo>
                    <a:pt x="1959" y="1448"/>
                  </a:lnTo>
                  <a:lnTo>
                    <a:pt x="1959" y="1449"/>
                  </a:lnTo>
                  <a:lnTo>
                    <a:pt x="1961" y="1449"/>
                  </a:lnTo>
                  <a:lnTo>
                    <a:pt x="1959" y="1449"/>
                  </a:lnTo>
                  <a:lnTo>
                    <a:pt x="1957" y="1449"/>
                  </a:lnTo>
                  <a:lnTo>
                    <a:pt x="1956" y="1448"/>
                  </a:lnTo>
                  <a:lnTo>
                    <a:pt x="1955" y="1446"/>
                  </a:lnTo>
                  <a:lnTo>
                    <a:pt x="1954" y="1446"/>
                  </a:lnTo>
                  <a:lnTo>
                    <a:pt x="1953" y="1447"/>
                  </a:lnTo>
                  <a:lnTo>
                    <a:pt x="1952" y="1448"/>
                  </a:lnTo>
                  <a:lnTo>
                    <a:pt x="1950" y="1448"/>
                  </a:lnTo>
                  <a:lnTo>
                    <a:pt x="1950" y="1449"/>
                  </a:lnTo>
                  <a:lnTo>
                    <a:pt x="1952" y="1449"/>
                  </a:lnTo>
                  <a:lnTo>
                    <a:pt x="1953" y="1448"/>
                  </a:lnTo>
                  <a:lnTo>
                    <a:pt x="1954" y="1447"/>
                  </a:lnTo>
                  <a:lnTo>
                    <a:pt x="1954" y="1448"/>
                  </a:lnTo>
                  <a:lnTo>
                    <a:pt x="1954" y="1449"/>
                  </a:lnTo>
                  <a:lnTo>
                    <a:pt x="1955" y="1451"/>
                  </a:lnTo>
                  <a:lnTo>
                    <a:pt x="1955" y="1452"/>
                  </a:lnTo>
                  <a:lnTo>
                    <a:pt x="1956" y="1452"/>
                  </a:lnTo>
                  <a:lnTo>
                    <a:pt x="1957" y="1453"/>
                  </a:lnTo>
                  <a:lnTo>
                    <a:pt x="1959" y="1453"/>
                  </a:lnTo>
                  <a:lnTo>
                    <a:pt x="1961" y="1453"/>
                  </a:lnTo>
                  <a:lnTo>
                    <a:pt x="1959" y="1453"/>
                  </a:lnTo>
                  <a:lnTo>
                    <a:pt x="1958" y="1454"/>
                  </a:lnTo>
                  <a:lnTo>
                    <a:pt x="1961" y="1454"/>
                  </a:lnTo>
                  <a:lnTo>
                    <a:pt x="1961" y="1453"/>
                  </a:lnTo>
                  <a:lnTo>
                    <a:pt x="1962" y="1454"/>
                  </a:lnTo>
                  <a:lnTo>
                    <a:pt x="1963" y="1454"/>
                  </a:lnTo>
                  <a:lnTo>
                    <a:pt x="1964" y="1455"/>
                  </a:lnTo>
                  <a:lnTo>
                    <a:pt x="1965" y="1456"/>
                  </a:lnTo>
                  <a:lnTo>
                    <a:pt x="1965" y="1457"/>
                  </a:lnTo>
                  <a:lnTo>
                    <a:pt x="1966" y="1457"/>
                  </a:lnTo>
                  <a:lnTo>
                    <a:pt x="1967" y="1457"/>
                  </a:lnTo>
                  <a:lnTo>
                    <a:pt x="1967" y="1459"/>
                  </a:lnTo>
                  <a:lnTo>
                    <a:pt x="1967" y="1460"/>
                  </a:lnTo>
                  <a:lnTo>
                    <a:pt x="1966" y="1460"/>
                  </a:lnTo>
                  <a:lnTo>
                    <a:pt x="1966" y="1461"/>
                  </a:lnTo>
                  <a:lnTo>
                    <a:pt x="1965" y="1461"/>
                  </a:lnTo>
                  <a:lnTo>
                    <a:pt x="1965" y="1460"/>
                  </a:lnTo>
                  <a:lnTo>
                    <a:pt x="1964" y="1460"/>
                  </a:lnTo>
                  <a:lnTo>
                    <a:pt x="1963" y="1460"/>
                  </a:lnTo>
                  <a:lnTo>
                    <a:pt x="1962" y="1460"/>
                  </a:lnTo>
                  <a:lnTo>
                    <a:pt x="1964" y="1461"/>
                  </a:lnTo>
                  <a:lnTo>
                    <a:pt x="1964" y="1462"/>
                  </a:lnTo>
                  <a:lnTo>
                    <a:pt x="1963" y="1463"/>
                  </a:lnTo>
                  <a:lnTo>
                    <a:pt x="1962" y="1464"/>
                  </a:lnTo>
                  <a:lnTo>
                    <a:pt x="1962" y="1465"/>
                  </a:lnTo>
                  <a:lnTo>
                    <a:pt x="1961" y="1466"/>
                  </a:lnTo>
                  <a:lnTo>
                    <a:pt x="1959" y="1468"/>
                  </a:lnTo>
                  <a:lnTo>
                    <a:pt x="1956" y="1468"/>
                  </a:lnTo>
                  <a:lnTo>
                    <a:pt x="1955" y="1469"/>
                  </a:lnTo>
                  <a:lnTo>
                    <a:pt x="1955" y="1471"/>
                  </a:lnTo>
                  <a:lnTo>
                    <a:pt x="1955" y="1472"/>
                  </a:lnTo>
                  <a:lnTo>
                    <a:pt x="1955" y="1473"/>
                  </a:lnTo>
                  <a:lnTo>
                    <a:pt x="1953" y="1476"/>
                  </a:lnTo>
                  <a:lnTo>
                    <a:pt x="1952" y="1477"/>
                  </a:lnTo>
                  <a:lnTo>
                    <a:pt x="1950" y="1477"/>
                  </a:lnTo>
                  <a:lnTo>
                    <a:pt x="1949" y="1477"/>
                  </a:lnTo>
                  <a:lnTo>
                    <a:pt x="1948" y="1477"/>
                  </a:lnTo>
                  <a:lnTo>
                    <a:pt x="1947" y="1476"/>
                  </a:lnTo>
                  <a:lnTo>
                    <a:pt x="1946" y="1476"/>
                  </a:lnTo>
                  <a:lnTo>
                    <a:pt x="1945" y="1476"/>
                  </a:lnTo>
                  <a:lnTo>
                    <a:pt x="1944" y="1476"/>
                  </a:lnTo>
                  <a:lnTo>
                    <a:pt x="1943" y="1476"/>
                  </a:lnTo>
                  <a:lnTo>
                    <a:pt x="1943" y="1474"/>
                  </a:lnTo>
                  <a:lnTo>
                    <a:pt x="1941" y="1474"/>
                  </a:lnTo>
                  <a:lnTo>
                    <a:pt x="1940" y="1474"/>
                  </a:lnTo>
                  <a:lnTo>
                    <a:pt x="1939" y="1476"/>
                  </a:lnTo>
                  <a:lnTo>
                    <a:pt x="1939" y="1474"/>
                  </a:lnTo>
                  <a:lnTo>
                    <a:pt x="1938" y="1476"/>
                  </a:lnTo>
                  <a:lnTo>
                    <a:pt x="1938" y="1477"/>
                  </a:lnTo>
                  <a:lnTo>
                    <a:pt x="1937" y="1477"/>
                  </a:lnTo>
                  <a:lnTo>
                    <a:pt x="1937" y="1478"/>
                  </a:lnTo>
                  <a:lnTo>
                    <a:pt x="1937" y="1481"/>
                  </a:lnTo>
                  <a:lnTo>
                    <a:pt x="1937" y="1484"/>
                  </a:lnTo>
                  <a:lnTo>
                    <a:pt x="1938" y="1487"/>
                  </a:lnTo>
                  <a:lnTo>
                    <a:pt x="1938" y="1488"/>
                  </a:lnTo>
                  <a:lnTo>
                    <a:pt x="1938" y="1489"/>
                  </a:lnTo>
                  <a:lnTo>
                    <a:pt x="1938" y="1490"/>
                  </a:lnTo>
                  <a:lnTo>
                    <a:pt x="1937" y="1490"/>
                  </a:lnTo>
                  <a:lnTo>
                    <a:pt x="1936" y="1490"/>
                  </a:lnTo>
                  <a:lnTo>
                    <a:pt x="1935" y="1490"/>
                  </a:lnTo>
                  <a:lnTo>
                    <a:pt x="1933" y="1491"/>
                  </a:lnTo>
                  <a:lnTo>
                    <a:pt x="1935" y="1491"/>
                  </a:lnTo>
                  <a:lnTo>
                    <a:pt x="1935" y="1493"/>
                  </a:lnTo>
                  <a:lnTo>
                    <a:pt x="1935" y="1494"/>
                  </a:lnTo>
                  <a:lnTo>
                    <a:pt x="1933" y="1494"/>
                  </a:lnTo>
                  <a:lnTo>
                    <a:pt x="1933" y="1495"/>
                  </a:lnTo>
                  <a:lnTo>
                    <a:pt x="1933" y="1496"/>
                  </a:lnTo>
                  <a:lnTo>
                    <a:pt x="1935" y="1496"/>
                  </a:lnTo>
                  <a:lnTo>
                    <a:pt x="1936" y="1496"/>
                  </a:lnTo>
                  <a:lnTo>
                    <a:pt x="1936" y="1497"/>
                  </a:lnTo>
                  <a:lnTo>
                    <a:pt x="1936" y="1498"/>
                  </a:lnTo>
                  <a:lnTo>
                    <a:pt x="1935" y="1498"/>
                  </a:lnTo>
                  <a:lnTo>
                    <a:pt x="1935" y="1497"/>
                  </a:lnTo>
                  <a:lnTo>
                    <a:pt x="1935" y="1498"/>
                  </a:lnTo>
                  <a:lnTo>
                    <a:pt x="1935" y="1499"/>
                  </a:lnTo>
                  <a:lnTo>
                    <a:pt x="1933" y="1501"/>
                  </a:lnTo>
                  <a:lnTo>
                    <a:pt x="1933" y="1499"/>
                  </a:lnTo>
                  <a:lnTo>
                    <a:pt x="1933" y="1501"/>
                  </a:lnTo>
                  <a:lnTo>
                    <a:pt x="1932" y="1499"/>
                  </a:lnTo>
                  <a:lnTo>
                    <a:pt x="1931" y="1499"/>
                  </a:lnTo>
                  <a:lnTo>
                    <a:pt x="1931" y="1502"/>
                  </a:lnTo>
                  <a:lnTo>
                    <a:pt x="1930" y="1503"/>
                  </a:lnTo>
                  <a:lnTo>
                    <a:pt x="1930" y="1502"/>
                  </a:lnTo>
                  <a:lnTo>
                    <a:pt x="1928" y="1504"/>
                  </a:lnTo>
                  <a:lnTo>
                    <a:pt x="1927" y="1504"/>
                  </a:lnTo>
                  <a:lnTo>
                    <a:pt x="1926" y="1504"/>
                  </a:lnTo>
                  <a:lnTo>
                    <a:pt x="1926" y="1505"/>
                  </a:lnTo>
                  <a:lnTo>
                    <a:pt x="1924" y="1505"/>
                  </a:lnTo>
                  <a:lnTo>
                    <a:pt x="1924" y="1504"/>
                  </a:lnTo>
                  <a:lnTo>
                    <a:pt x="1923" y="1504"/>
                  </a:lnTo>
                  <a:lnTo>
                    <a:pt x="1922" y="1503"/>
                  </a:lnTo>
                  <a:lnTo>
                    <a:pt x="1921" y="1502"/>
                  </a:lnTo>
                  <a:lnTo>
                    <a:pt x="1920" y="1502"/>
                  </a:lnTo>
                  <a:lnTo>
                    <a:pt x="1919" y="1503"/>
                  </a:lnTo>
                  <a:lnTo>
                    <a:pt x="1919" y="1502"/>
                  </a:lnTo>
                  <a:lnTo>
                    <a:pt x="1918" y="1502"/>
                  </a:lnTo>
                  <a:lnTo>
                    <a:pt x="1917" y="1501"/>
                  </a:lnTo>
                  <a:lnTo>
                    <a:pt x="1915" y="1499"/>
                  </a:lnTo>
                  <a:lnTo>
                    <a:pt x="1915" y="1498"/>
                  </a:lnTo>
                  <a:lnTo>
                    <a:pt x="1915" y="1497"/>
                  </a:lnTo>
                  <a:lnTo>
                    <a:pt x="1915" y="1496"/>
                  </a:lnTo>
                  <a:lnTo>
                    <a:pt x="1915" y="1495"/>
                  </a:lnTo>
                  <a:lnTo>
                    <a:pt x="1917" y="1494"/>
                  </a:lnTo>
                  <a:lnTo>
                    <a:pt x="1917" y="1493"/>
                  </a:lnTo>
                  <a:lnTo>
                    <a:pt x="1917" y="1491"/>
                  </a:lnTo>
                  <a:lnTo>
                    <a:pt x="1915" y="1491"/>
                  </a:lnTo>
                  <a:lnTo>
                    <a:pt x="1914" y="1490"/>
                  </a:lnTo>
                  <a:lnTo>
                    <a:pt x="1914" y="1489"/>
                  </a:lnTo>
                  <a:lnTo>
                    <a:pt x="1914" y="1488"/>
                  </a:lnTo>
                  <a:lnTo>
                    <a:pt x="1914" y="1487"/>
                  </a:lnTo>
                  <a:lnTo>
                    <a:pt x="1914" y="1486"/>
                  </a:lnTo>
                  <a:lnTo>
                    <a:pt x="1915" y="1487"/>
                  </a:lnTo>
                  <a:lnTo>
                    <a:pt x="1918" y="1488"/>
                  </a:lnTo>
                  <a:lnTo>
                    <a:pt x="1918" y="1487"/>
                  </a:lnTo>
                  <a:lnTo>
                    <a:pt x="1919" y="1488"/>
                  </a:lnTo>
                  <a:lnTo>
                    <a:pt x="1919" y="1487"/>
                  </a:lnTo>
                  <a:lnTo>
                    <a:pt x="1920" y="1487"/>
                  </a:lnTo>
                  <a:lnTo>
                    <a:pt x="1920" y="1486"/>
                  </a:lnTo>
                  <a:lnTo>
                    <a:pt x="1920" y="1487"/>
                  </a:lnTo>
                  <a:lnTo>
                    <a:pt x="1921" y="1487"/>
                  </a:lnTo>
                  <a:lnTo>
                    <a:pt x="1922" y="1487"/>
                  </a:lnTo>
                  <a:lnTo>
                    <a:pt x="1923" y="1487"/>
                  </a:lnTo>
                  <a:lnTo>
                    <a:pt x="1923" y="1486"/>
                  </a:lnTo>
                  <a:lnTo>
                    <a:pt x="1924" y="1485"/>
                  </a:lnTo>
                  <a:lnTo>
                    <a:pt x="1924" y="1484"/>
                  </a:lnTo>
                  <a:lnTo>
                    <a:pt x="1924" y="1482"/>
                  </a:lnTo>
                  <a:lnTo>
                    <a:pt x="1926" y="1482"/>
                  </a:lnTo>
                  <a:lnTo>
                    <a:pt x="1926" y="1481"/>
                  </a:lnTo>
                  <a:lnTo>
                    <a:pt x="1924" y="1480"/>
                  </a:lnTo>
                  <a:lnTo>
                    <a:pt x="1923" y="1479"/>
                  </a:lnTo>
                  <a:lnTo>
                    <a:pt x="1923" y="1480"/>
                  </a:lnTo>
                  <a:lnTo>
                    <a:pt x="1922" y="1480"/>
                  </a:lnTo>
                  <a:lnTo>
                    <a:pt x="1921" y="1480"/>
                  </a:lnTo>
                  <a:lnTo>
                    <a:pt x="1920" y="1481"/>
                  </a:lnTo>
                  <a:lnTo>
                    <a:pt x="1919" y="1482"/>
                  </a:lnTo>
                  <a:lnTo>
                    <a:pt x="1917" y="1482"/>
                  </a:lnTo>
                  <a:lnTo>
                    <a:pt x="1917" y="1481"/>
                  </a:lnTo>
                  <a:lnTo>
                    <a:pt x="1917" y="1480"/>
                  </a:lnTo>
                  <a:lnTo>
                    <a:pt x="1915" y="1480"/>
                  </a:lnTo>
                  <a:lnTo>
                    <a:pt x="1913" y="1480"/>
                  </a:lnTo>
                  <a:lnTo>
                    <a:pt x="1913" y="1479"/>
                  </a:lnTo>
                  <a:lnTo>
                    <a:pt x="1912" y="1479"/>
                  </a:lnTo>
                  <a:lnTo>
                    <a:pt x="1912" y="1480"/>
                  </a:lnTo>
                  <a:lnTo>
                    <a:pt x="1912" y="1481"/>
                  </a:lnTo>
                  <a:lnTo>
                    <a:pt x="1912" y="1482"/>
                  </a:lnTo>
                  <a:lnTo>
                    <a:pt x="1912" y="1484"/>
                  </a:lnTo>
                  <a:lnTo>
                    <a:pt x="1913" y="1485"/>
                  </a:lnTo>
                  <a:lnTo>
                    <a:pt x="1913" y="1487"/>
                  </a:lnTo>
                  <a:lnTo>
                    <a:pt x="1913" y="1488"/>
                  </a:lnTo>
                  <a:lnTo>
                    <a:pt x="1913" y="1489"/>
                  </a:lnTo>
                  <a:lnTo>
                    <a:pt x="1913" y="1490"/>
                  </a:lnTo>
                  <a:lnTo>
                    <a:pt x="1912" y="1490"/>
                  </a:lnTo>
                  <a:lnTo>
                    <a:pt x="1912" y="1489"/>
                  </a:lnTo>
                  <a:lnTo>
                    <a:pt x="1912" y="1487"/>
                  </a:lnTo>
                  <a:lnTo>
                    <a:pt x="1912" y="1486"/>
                  </a:lnTo>
                  <a:lnTo>
                    <a:pt x="1911" y="1486"/>
                  </a:lnTo>
                  <a:lnTo>
                    <a:pt x="1910" y="1486"/>
                  </a:lnTo>
                  <a:lnTo>
                    <a:pt x="1909" y="1486"/>
                  </a:lnTo>
                  <a:lnTo>
                    <a:pt x="1909" y="1485"/>
                  </a:lnTo>
                  <a:lnTo>
                    <a:pt x="1907" y="1484"/>
                  </a:lnTo>
                  <a:lnTo>
                    <a:pt x="1906" y="1482"/>
                  </a:lnTo>
                  <a:lnTo>
                    <a:pt x="1906" y="1481"/>
                  </a:lnTo>
                  <a:lnTo>
                    <a:pt x="1907" y="1481"/>
                  </a:lnTo>
                  <a:lnTo>
                    <a:pt x="1907" y="1480"/>
                  </a:lnTo>
                  <a:lnTo>
                    <a:pt x="1906" y="1480"/>
                  </a:lnTo>
                  <a:lnTo>
                    <a:pt x="1905" y="1480"/>
                  </a:lnTo>
                  <a:lnTo>
                    <a:pt x="1905" y="1479"/>
                  </a:lnTo>
                  <a:lnTo>
                    <a:pt x="1904" y="1478"/>
                  </a:lnTo>
                  <a:lnTo>
                    <a:pt x="1903" y="1477"/>
                  </a:lnTo>
                  <a:lnTo>
                    <a:pt x="1902" y="1476"/>
                  </a:lnTo>
                  <a:lnTo>
                    <a:pt x="1901" y="1474"/>
                  </a:lnTo>
                  <a:lnTo>
                    <a:pt x="1900" y="1473"/>
                  </a:lnTo>
                  <a:lnTo>
                    <a:pt x="1900" y="1472"/>
                  </a:lnTo>
                  <a:lnTo>
                    <a:pt x="1900" y="1471"/>
                  </a:lnTo>
                  <a:lnTo>
                    <a:pt x="1900" y="1470"/>
                  </a:lnTo>
                  <a:lnTo>
                    <a:pt x="1900" y="1469"/>
                  </a:lnTo>
                  <a:lnTo>
                    <a:pt x="1900" y="1466"/>
                  </a:lnTo>
                  <a:lnTo>
                    <a:pt x="1898" y="1466"/>
                  </a:lnTo>
                  <a:lnTo>
                    <a:pt x="1897" y="1466"/>
                  </a:lnTo>
                  <a:lnTo>
                    <a:pt x="1897" y="1465"/>
                  </a:lnTo>
                  <a:lnTo>
                    <a:pt x="1897" y="1463"/>
                  </a:lnTo>
                  <a:lnTo>
                    <a:pt x="1896" y="1463"/>
                  </a:lnTo>
                  <a:lnTo>
                    <a:pt x="1896" y="1462"/>
                  </a:lnTo>
                  <a:lnTo>
                    <a:pt x="1896" y="1461"/>
                  </a:lnTo>
                  <a:lnTo>
                    <a:pt x="1895" y="1460"/>
                  </a:lnTo>
                  <a:lnTo>
                    <a:pt x="1895" y="1459"/>
                  </a:lnTo>
                  <a:lnTo>
                    <a:pt x="1894" y="1457"/>
                  </a:lnTo>
                  <a:lnTo>
                    <a:pt x="1894" y="1456"/>
                  </a:lnTo>
                  <a:lnTo>
                    <a:pt x="1895" y="1455"/>
                  </a:lnTo>
                  <a:lnTo>
                    <a:pt x="1895" y="1453"/>
                  </a:lnTo>
                  <a:lnTo>
                    <a:pt x="1896" y="1452"/>
                  </a:lnTo>
                  <a:lnTo>
                    <a:pt x="1897" y="1449"/>
                  </a:lnTo>
                  <a:lnTo>
                    <a:pt x="1897" y="1448"/>
                  </a:lnTo>
                  <a:lnTo>
                    <a:pt x="1897" y="1446"/>
                  </a:lnTo>
                  <a:lnTo>
                    <a:pt x="1898" y="1446"/>
                  </a:lnTo>
                  <a:lnTo>
                    <a:pt x="1900" y="1445"/>
                  </a:lnTo>
                  <a:lnTo>
                    <a:pt x="1901" y="1441"/>
                  </a:lnTo>
                  <a:lnTo>
                    <a:pt x="1902" y="1440"/>
                  </a:lnTo>
                  <a:lnTo>
                    <a:pt x="1903" y="1440"/>
                  </a:lnTo>
                  <a:lnTo>
                    <a:pt x="1904" y="1440"/>
                  </a:lnTo>
                  <a:lnTo>
                    <a:pt x="1905" y="1441"/>
                  </a:lnTo>
                  <a:lnTo>
                    <a:pt x="1906" y="1443"/>
                  </a:lnTo>
                  <a:lnTo>
                    <a:pt x="1907" y="1443"/>
                  </a:lnTo>
                  <a:lnTo>
                    <a:pt x="1910" y="1443"/>
                  </a:lnTo>
                  <a:lnTo>
                    <a:pt x="1911" y="1443"/>
                  </a:lnTo>
                  <a:lnTo>
                    <a:pt x="1911" y="1441"/>
                  </a:lnTo>
                  <a:lnTo>
                    <a:pt x="1912" y="1439"/>
                  </a:lnTo>
                  <a:lnTo>
                    <a:pt x="1912" y="1438"/>
                  </a:lnTo>
                  <a:lnTo>
                    <a:pt x="1911" y="1437"/>
                  </a:lnTo>
                  <a:lnTo>
                    <a:pt x="1911" y="1436"/>
                  </a:lnTo>
                  <a:lnTo>
                    <a:pt x="1911" y="1435"/>
                  </a:lnTo>
                  <a:lnTo>
                    <a:pt x="1911" y="1434"/>
                  </a:lnTo>
                  <a:lnTo>
                    <a:pt x="1911" y="1432"/>
                  </a:lnTo>
                  <a:lnTo>
                    <a:pt x="1910" y="1431"/>
                  </a:lnTo>
                  <a:lnTo>
                    <a:pt x="1910" y="1430"/>
                  </a:lnTo>
                  <a:lnTo>
                    <a:pt x="1911" y="1430"/>
                  </a:lnTo>
                  <a:lnTo>
                    <a:pt x="1911" y="1429"/>
                  </a:lnTo>
                  <a:lnTo>
                    <a:pt x="1911" y="1428"/>
                  </a:lnTo>
                  <a:lnTo>
                    <a:pt x="1912" y="1428"/>
                  </a:lnTo>
                  <a:lnTo>
                    <a:pt x="1912" y="1427"/>
                  </a:lnTo>
                  <a:lnTo>
                    <a:pt x="1911" y="1426"/>
                  </a:lnTo>
                  <a:lnTo>
                    <a:pt x="1911" y="1424"/>
                  </a:lnTo>
                  <a:lnTo>
                    <a:pt x="1912" y="1423"/>
                  </a:lnTo>
                  <a:lnTo>
                    <a:pt x="1911" y="1423"/>
                  </a:lnTo>
                  <a:lnTo>
                    <a:pt x="1911" y="1422"/>
                  </a:lnTo>
                  <a:lnTo>
                    <a:pt x="1912" y="1421"/>
                  </a:lnTo>
                  <a:lnTo>
                    <a:pt x="1913" y="1419"/>
                  </a:lnTo>
                  <a:lnTo>
                    <a:pt x="1913" y="1418"/>
                  </a:lnTo>
                  <a:lnTo>
                    <a:pt x="1913" y="1414"/>
                  </a:lnTo>
                  <a:lnTo>
                    <a:pt x="1912" y="1412"/>
                  </a:lnTo>
                  <a:lnTo>
                    <a:pt x="1911" y="1411"/>
                  </a:lnTo>
                  <a:lnTo>
                    <a:pt x="1911" y="1410"/>
                  </a:lnTo>
                  <a:lnTo>
                    <a:pt x="1913" y="1407"/>
                  </a:lnTo>
                  <a:lnTo>
                    <a:pt x="1914" y="1406"/>
                  </a:lnTo>
                  <a:lnTo>
                    <a:pt x="1914" y="1405"/>
                  </a:lnTo>
                  <a:lnTo>
                    <a:pt x="1913" y="1405"/>
                  </a:lnTo>
                  <a:lnTo>
                    <a:pt x="1913" y="1406"/>
                  </a:lnTo>
                  <a:lnTo>
                    <a:pt x="1912" y="1406"/>
                  </a:lnTo>
                  <a:lnTo>
                    <a:pt x="1912" y="1405"/>
                  </a:lnTo>
                  <a:lnTo>
                    <a:pt x="1912" y="1404"/>
                  </a:lnTo>
                  <a:lnTo>
                    <a:pt x="1913" y="1403"/>
                  </a:lnTo>
                  <a:lnTo>
                    <a:pt x="1912" y="1402"/>
                  </a:lnTo>
                  <a:lnTo>
                    <a:pt x="1911" y="1402"/>
                  </a:lnTo>
                  <a:lnTo>
                    <a:pt x="1911" y="1401"/>
                  </a:lnTo>
                  <a:lnTo>
                    <a:pt x="1912" y="1399"/>
                  </a:lnTo>
                  <a:lnTo>
                    <a:pt x="1912" y="1398"/>
                  </a:lnTo>
                  <a:lnTo>
                    <a:pt x="1912" y="1397"/>
                  </a:lnTo>
                  <a:lnTo>
                    <a:pt x="1913" y="1396"/>
                  </a:lnTo>
                  <a:lnTo>
                    <a:pt x="1914" y="1392"/>
                  </a:lnTo>
                  <a:lnTo>
                    <a:pt x="1915" y="1389"/>
                  </a:lnTo>
                  <a:lnTo>
                    <a:pt x="1915" y="1387"/>
                  </a:lnTo>
                  <a:lnTo>
                    <a:pt x="1915" y="1386"/>
                  </a:lnTo>
                  <a:lnTo>
                    <a:pt x="1917" y="1385"/>
                  </a:lnTo>
                  <a:lnTo>
                    <a:pt x="1917" y="1384"/>
                  </a:lnTo>
                  <a:lnTo>
                    <a:pt x="1918" y="1382"/>
                  </a:lnTo>
                  <a:lnTo>
                    <a:pt x="1919" y="1381"/>
                  </a:lnTo>
                  <a:lnTo>
                    <a:pt x="1919" y="1380"/>
                  </a:lnTo>
                  <a:lnTo>
                    <a:pt x="1918" y="1379"/>
                  </a:lnTo>
                  <a:lnTo>
                    <a:pt x="1917" y="1378"/>
                  </a:lnTo>
                  <a:lnTo>
                    <a:pt x="1917" y="1377"/>
                  </a:lnTo>
                  <a:lnTo>
                    <a:pt x="1917" y="1376"/>
                  </a:lnTo>
                  <a:lnTo>
                    <a:pt x="1917" y="1374"/>
                  </a:lnTo>
                  <a:lnTo>
                    <a:pt x="1918" y="1373"/>
                  </a:lnTo>
                  <a:lnTo>
                    <a:pt x="1919" y="1372"/>
                  </a:lnTo>
                  <a:lnTo>
                    <a:pt x="1919" y="1370"/>
                  </a:lnTo>
                  <a:lnTo>
                    <a:pt x="1919" y="1369"/>
                  </a:lnTo>
                  <a:lnTo>
                    <a:pt x="1920" y="1369"/>
                  </a:lnTo>
                  <a:lnTo>
                    <a:pt x="1921" y="1368"/>
                  </a:lnTo>
                  <a:lnTo>
                    <a:pt x="1922" y="1368"/>
                  </a:lnTo>
                  <a:lnTo>
                    <a:pt x="1923" y="1367"/>
                  </a:lnTo>
                  <a:lnTo>
                    <a:pt x="1924" y="1365"/>
                  </a:lnTo>
                  <a:lnTo>
                    <a:pt x="1926" y="1365"/>
                  </a:lnTo>
                  <a:lnTo>
                    <a:pt x="1927" y="1365"/>
                  </a:lnTo>
                  <a:lnTo>
                    <a:pt x="1928" y="1364"/>
                  </a:lnTo>
                  <a:lnTo>
                    <a:pt x="1928" y="1363"/>
                  </a:lnTo>
                  <a:lnTo>
                    <a:pt x="1928" y="1362"/>
                  </a:lnTo>
                  <a:lnTo>
                    <a:pt x="1929" y="1361"/>
                  </a:lnTo>
                  <a:lnTo>
                    <a:pt x="1929" y="1360"/>
                  </a:lnTo>
                  <a:lnTo>
                    <a:pt x="1929" y="1359"/>
                  </a:lnTo>
                  <a:lnTo>
                    <a:pt x="1930" y="1357"/>
                  </a:lnTo>
                  <a:lnTo>
                    <a:pt x="1931" y="1357"/>
                  </a:lnTo>
                  <a:lnTo>
                    <a:pt x="1932" y="1357"/>
                  </a:lnTo>
                  <a:lnTo>
                    <a:pt x="1932" y="1356"/>
                  </a:lnTo>
                  <a:lnTo>
                    <a:pt x="1933" y="1355"/>
                  </a:lnTo>
                  <a:lnTo>
                    <a:pt x="1935" y="1354"/>
                  </a:lnTo>
                  <a:lnTo>
                    <a:pt x="1935" y="1353"/>
                  </a:lnTo>
                  <a:lnTo>
                    <a:pt x="1935" y="1352"/>
                  </a:lnTo>
                  <a:lnTo>
                    <a:pt x="1935" y="1351"/>
                  </a:lnTo>
                  <a:lnTo>
                    <a:pt x="1935" y="1350"/>
                  </a:lnTo>
                  <a:lnTo>
                    <a:pt x="1933" y="1348"/>
                  </a:lnTo>
                  <a:lnTo>
                    <a:pt x="1932" y="1348"/>
                  </a:lnTo>
                  <a:lnTo>
                    <a:pt x="1932" y="1347"/>
                  </a:lnTo>
                  <a:lnTo>
                    <a:pt x="1931" y="1347"/>
                  </a:lnTo>
                  <a:lnTo>
                    <a:pt x="1930" y="1346"/>
                  </a:lnTo>
                  <a:lnTo>
                    <a:pt x="1928" y="1345"/>
                  </a:lnTo>
                  <a:lnTo>
                    <a:pt x="1927" y="1345"/>
                  </a:lnTo>
                  <a:lnTo>
                    <a:pt x="1926" y="1347"/>
                  </a:lnTo>
                  <a:lnTo>
                    <a:pt x="1924" y="1347"/>
                  </a:lnTo>
                  <a:lnTo>
                    <a:pt x="1924" y="1350"/>
                  </a:lnTo>
                  <a:lnTo>
                    <a:pt x="1923" y="1351"/>
                  </a:lnTo>
                  <a:lnTo>
                    <a:pt x="1922" y="1351"/>
                  </a:lnTo>
                  <a:lnTo>
                    <a:pt x="1923" y="1352"/>
                  </a:lnTo>
                  <a:lnTo>
                    <a:pt x="1923" y="1353"/>
                  </a:lnTo>
                  <a:lnTo>
                    <a:pt x="1924" y="1353"/>
                  </a:lnTo>
                  <a:lnTo>
                    <a:pt x="1924" y="1354"/>
                  </a:lnTo>
                  <a:lnTo>
                    <a:pt x="1924" y="1355"/>
                  </a:lnTo>
                  <a:lnTo>
                    <a:pt x="1926" y="1357"/>
                  </a:lnTo>
                  <a:lnTo>
                    <a:pt x="1926" y="1360"/>
                  </a:lnTo>
                  <a:lnTo>
                    <a:pt x="1924" y="1360"/>
                  </a:lnTo>
                  <a:lnTo>
                    <a:pt x="1924" y="1359"/>
                  </a:lnTo>
                  <a:lnTo>
                    <a:pt x="1923" y="1359"/>
                  </a:lnTo>
                  <a:lnTo>
                    <a:pt x="1922" y="1357"/>
                  </a:lnTo>
                  <a:lnTo>
                    <a:pt x="1922" y="1356"/>
                  </a:lnTo>
                  <a:lnTo>
                    <a:pt x="1921" y="1356"/>
                  </a:lnTo>
                  <a:lnTo>
                    <a:pt x="1921" y="1355"/>
                  </a:lnTo>
                  <a:lnTo>
                    <a:pt x="1919" y="1355"/>
                  </a:lnTo>
                  <a:lnTo>
                    <a:pt x="1918" y="1355"/>
                  </a:lnTo>
                  <a:lnTo>
                    <a:pt x="1918" y="1354"/>
                  </a:lnTo>
                  <a:lnTo>
                    <a:pt x="1918" y="1353"/>
                  </a:lnTo>
                  <a:lnTo>
                    <a:pt x="1919" y="1351"/>
                  </a:lnTo>
                  <a:lnTo>
                    <a:pt x="1919" y="1350"/>
                  </a:lnTo>
                  <a:lnTo>
                    <a:pt x="1920" y="1350"/>
                  </a:lnTo>
                  <a:lnTo>
                    <a:pt x="1921" y="1350"/>
                  </a:lnTo>
                  <a:lnTo>
                    <a:pt x="1921" y="1348"/>
                  </a:lnTo>
                  <a:lnTo>
                    <a:pt x="1921" y="1347"/>
                  </a:lnTo>
                  <a:lnTo>
                    <a:pt x="1922" y="1347"/>
                  </a:lnTo>
                  <a:lnTo>
                    <a:pt x="1923" y="1346"/>
                  </a:lnTo>
                  <a:lnTo>
                    <a:pt x="1924" y="1346"/>
                  </a:lnTo>
                  <a:lnTo>
                    <a:pt x="1924" y="1345"/>
                  </a:lnTo>
                  <a:lnTo>
                    <a:pt x="1924" y="1344"/>
                  </a:lnTo>
                  <a:lnTo>
                    <a:pt x="1926" y="1344"/>
                  </a:lnTo>
                  <a:lnTo>
                    <a:pt x="1927" y="1343"/>
                  </a:lnTo>
                  <a:lnTo>
                    <a:pt x="1927" y="1342"/>
                  </a:lnTo>
                  <a:lnTo>
                    <a:pt x="1927" y="1340"/>
                  </a:lnTo>
                  <a:lnTo>
                    <a:pt x="1927" y="1339"/>
                  </a:lnTo>
                  <a:lnTo>
                    <a:pt x="1928" y="1338"/>
                  </a:lnTo>
                  <a:lnTo>
                    <a:pt x="1928" y="1337"/>
                  </a:lnTo>
                  <a:lnTo>
                    <a:pt x="1929" y="1336"/>
                  </a:lnTo>
                  <a:lnTo>
                    <a:pt x="1930" y="1335"/>
                  </a:lnTo>
                  <a:lnTo>
                    <a:pt x="1931" y="1332"/>
                  </a:lnTo>
                  <a:lnTo>
                    <a:pt x="1932" y="1332"/>
                  </a:lnTo>
                  <a:lnTo>
                    <a:pt x="1932" y="1331"/>
                  </a:lnTo>
                  <a:lnTo>
                    <a:pt x="1933" y="1331"/>
                  </a:lnTo>
                  <a:lnTo>
                    <a:pt x="1933" y="1330"/>
                  </a:lnTo>
                  <a:lnTo>
                    <a:pt x="1933" y="1329"/>
                  </a:lnTo>
                  <a:lnTo>
                    <a:pt x="1935" y="1328"/>
                  </a:lnTo>
                  <a:lnTo>
                    <a:pt x="1936" y="1327"/>
                  </a:lnTo>
                  <a:lnTo>
                    <a:pt x="1937" y="1326"/>
                  </a:lnTo>
                  <a:lnTo>
                    <a:pt x="1938" y="1326"/>
                  </a:lnTo>
                  <a:lnTo>
                    <a:pt x="1939" y="1326"/>
                  </a:lnTo>
                  <a:lnTo>
                    <a:pt x="1939" y="1325"/>
                  </a:lnTo>
                  <a:lnTo>
                    <a:pt x="1940" y="1323"/>
                  </a:lnTo>
                  <a:lnTo>
                    <a:pt x="1941" y="1322"/>
                  </a:lnTo>
                  <a:lnTo>
                    <a:pt x="1944" y="1320"/>
                  </a:lnTo>
                  <a:lnTo>
                    <a:pt x="1945" y="1320"/>
                  </a:lnTo>
                  <a:lnTo>
                    <a:pt x="1945" y="1319"/>
                  </a:lnTo>
                  <a:lnTo>
                    <a:pt x="1946" y="1318"/>
                  </a:lnTo>
                  <a:lnTo>
                    <a:pt x="1946" y="1317"/>
                  </a:lnTo>
                  <a:lnTo>
                    <a:pt x="1947" y="1317"/>
                  </a:lnTo>
                  <a:lnTo>
                    <a:pt x="1949" y="1315"/>
                  </a:lnTo>
                  <a:lnTo>
                    <a:pt x="1952" y="1315"/>
                  </a:lnTo>
                  <a:lnTo>
                    <a:pt x="1954" y="1315"/>
                  </a:lnTo>
                  <a:lnTo>
                    <a:pt x="1955" y="1315"/>
                  </a:lnTo>
                  <a:lnTo>
                    <a:pt x="1957" y="1314"/>
                  </a:lnTo>
                  <a:lnTo>
                    <a:pt x="1958" y="1315"/>
                  </a:lnTo>
                  <a:lnTo>
                    <a:pt x="1961" y="1315"/>
                  </a:lnTo>
                  <a:lnTo>
                    <a:pt x="1962" y="1315"/>
                  </a:lnTo>
                  <a:lnTo>
                    <a:pt x="1963" y="1314"/>
                  </a:lnTo>
                  <a:lnTo>
                    <a:pt x="1965" y="1313"/>
                  </a:lnTo>
                  <a:lnTo>
                    <a:pt x="1967" y="1313"/>
                  </a:lnTo>
                  <a:lnTo>
                    <a:pt x="1970" y="1313"/>
                  </a:lnTo>
                  <a:lnTo>
                    <a:pt x="1971" y="1314"/>
                  </a:lnTo>
                  <a:lnTo>
                    <a:pt x="1973" y="1315"/>
                  </a:lnTo>
                  <a:lnTo>
                    <a:pt x="1974" y="1317"/>
                  </a:lnTo>
                  <a:lnTo>
                    <a:pt x="1979" y="1318"/>
                  </a:lnTo>
                  <a:lnTo>
                    <a:pt x="1981" y="1319"/>
                  </a:lnTo>
                  <a:lnTo>
                    <a:pt x="1982" y="1319"/>
                  </a:lnTo>
                  <a:lnTo>
                    <a:pt x="1983" y="1319"/>
                  </a:lnTo>
                  <a:lnTo>
                    <a:pt x="1984" y="1319"/>
                  </a:lnTo>
                  <a:lnTo>
                    <a:pt x="1984" y="1318"/>
                  </a:lnTo>
                  <a:lnTo>
                    <a:pt x="1986" y="1318"/>
                  </a:lnTo>
                  <a:lnTo>
                    <a:pt x="1987" y="1318"/>
                  </a:lnTo>
                  <a:lnTo>
                    <a:pt x="1988" y="1318"/>
                  </a:lnTo>
                  <a:lnTo>
                    <a:pt x="1988" y="1317"/>
                  </a:lnTo>
                  <a:lnTo>
                    <a:pt x="1988" y="1315"/>
                  </a:lnTo>
                  <a:lnTo>
                    <a:pt x="1989" y="1315"/>
                  </a:lnTo>
                  <a:lnTo>
                    <a:pt x="1989" y="1314"/>
                  </a:lnTo>
                  <a:lnTo>
                    <a:pt x="1989" y="1313"/>
                  </a:lnTo>
                  <a:lnTo>
                    <a:pt x="1990" y="1313"/>
                  </a:lnTo>
                  <a:lnTo>
                    <a:pt x="1991" y="1313"/>
                  </a:lnTo>
                  <a:lnTo>
                    <a:pt x="1992" y="1313"/>
                  </a:lnTo>
                  <a:lnTo>
                    <a:pt x="1993" y="1313"/>
                  </a:lnTo>
                  <a:lnTo>
                    <a:pt x="1993" y="1312"/>
                  </a:lnTo>
                  <a:lnTo>
                    <a:pt x="1993" y="1311"/>
                  </a:lnTo>
                  <a:lnTo>
                    <a:pt x="1995" y="1311"/>
                  </a:lnTo>
                  <a:lnTo>
                    <a:pt x="1995" y="1310"/>
                  </a:lnTo>
                  <a:lnTo>
                    <a:pt x="1996" y="1307"/>
                  </a:lnTo>
                  <a:lnTo>
                    <a:pt x="1996" y="1306"/>
                  </a:lnTo>
                  <a:lnTo>
                    <a:pt x="1996" y="1305"/>
                  </a:lnTo>
                  <a:lnTo>
                    <a:pt x="1995" y="1304"/>
                  </a:lnTo>
                  <a:lnTo>
                    <a:pt x="1993" y="1303"/>
                  </a:lnTo>
                  <a:lnTo>
                    <a:pt x="1995" y="1302"/>
                  </a:lnTo>
                  <a:lnTo>
                    <a:pt x="1996" y="1302"/>
                  </a:lnTo>
                  <a:lnTo>
                    <a:pt x="1996" y="1300"/>
                  </a:lnTo>
                  <a:lnTo>
                    <a:pt x="1996" y="1298"/>
                  </a:lnTo>
                  <a:lnTo>
                    <a:pt x="1995" y="1297"/>
                  </a:lnTo>
                  <a:lnTo>
                    <a:pt x="1993" y="1297"/>
                  </a:lnTo>
                  <a:lnTo>
                    <a:pt x="1993" y="1296"/>
                  </a:lnTo>
                  <a:lnTo>
                    <a:pt x="1995" y="1296"/>
                  </a:lnTo>
                  <a:lnTo>
                    <a:pt x="1993" y="1295"/>
                  </a:lnTo>
                  <a:lnTo>
                    <a:pt x="1993" y="1293"/>
                  </a:lnTo>
                  <a:lnTo>
                    <a:pt x="1992" y="1292"/>
                  </a:lnTo>
                  <a:lnTo>
                    <a:pt x="1992" y="1290"/>
                  </a:lnTo>
                  <a:lnTo>
                    <a:pt x="1991" y="1289"/>
                  </a:lnTo>
                  <a:lnTo>
                    <a:pt x="1991" y="1288"/>
                  </a:lnTo>
                  <a:lnTo>
                    <a:pt x="1990" y="1287"/>
                  </a:lnTo>
                  <a:lnTo>
                    <a:pt x="1989" y="1287"/>
                  </a:lnTo>
                  <a:lnTo>
                    <a:pt x="1989" y="1286"/>
                  </a:lnTo>
                  <a:lnTo>
                    <a:pt x="1990" y="1285"/>
                  </a:lnTo>
                  <a:lnTo>
                    <a:pt x="1990" y="1284"/>
                  </a:lnTo>
                  <a:lnTo>
                    <a:pt x="1991" y="1285"/>
                  </a:lnTo>
                  <a:lnTo>
                    <a:pt x="1992" y="1284"/>
                  </a:lnTo>
                  <a:lnTo>
                    <a:pt x="1991" y="1284"/>
                  </a:lnTo>
                  <a:lnTo>
                    <a:pt x="1990" y="1282"/>
                  </a:lnTo>
                  <a:lnTo>
                    <a:pt x="1990" y="1281"/>
                  </a:lnTo>
                  <a:lnTo>
                    <a:pt x="1990" y="1279"/>
                  </a:lnTo>
                  <a:lnTo>
                    <a:pt x="1989" y="1278"/>
                  </a:lnTo>
                  <a:lnTo>
                    <a:pt x="1988" y="1277"/>
                  </a:lnTo>
                  <a:lnTo>
                    <a:pt x="1988" y="1276"/>
                  </a:lnTo>
                  <a:lnTo>
                    <a:pt x="1987" y="1276"/>
                  </a:lnTo>
                  <a:lnTo>
                    <a:pt x="1986" y="1275"/>
                  </a:lnTo>
                  <a:lnTo>
                    <a:pt x="1984" y="1275"/>
                  </a:lnTo>
                  <a:lnTo>
                    <a:pt x="1984" y="1276"/>
                  </a:lnTo>
                  <a:lnTo>
                    <a:pt x="1983" y="1276"/>
                  </a:lnTo>
                  <a:lnTo>
                    <a:pt x="1983" y="1277"/>
                  </a:lnTo>
                  <a:lnTo>
                    <a:pt x="1982" y="1277"/>
                  </a:lnTo>
                  <a:lnTo>
                    <a:pt x="1982" y="1278"/>
                  </a:lnTo>
                  <a:lnTo>
                    <a:pt x="1981" y="1279"/>
                  </a:lnTo>
                  <a:lnTo>
                    <a:pt x="1981" y="1278"/>
                  </a:lnTo>
                  <a:lnTo>
                    <a:pt x="1980" y="1277"/>
                  </a:lnTo>
                  <a:lnTo>
                    <a:pt x="1980" y="1276"/>
                  </a:lnTo>
                  <a:lnTo>
                    <a:pt x="1980" y="1277"/>
                  </a:lnTo>
                  <a:lnTo>
                    <a:pt x="1980" y="1278"/>
                  </a:lnTo>
                  <a:lnTo>
                    <a:pt x="1979" y="1278"/>
                  </a:lnTo>
                  <a:lnTo>
                    <a:pt x="1979" y="1279"/>
                  </a:lnTo>
                  <a:lnTo>
                    <a:pt x="1978" y="1279"/>
                  </a:lnTo>
                  <a:lnTo>
                    <a:pt x="1976" y="1279"/>
                  </a:lnTo>
                  <a:lnTo>
                    <a:pt x="1976" y="1278"/>
                  </a:lnTo>
                  <a:lnTo>
                    <a:pt x="1976" y="1279"/>
                  </a:lnTo>
                  <a:lnTo>
                    <a:pt x="1976" y="1278"/>
                  </a:lnTo>
                  <a:lnTo>
                    <a:pt x="1975" y="1279"/>
                  </a:lnTo>
                  <a:lnTo>
                    <a:pt x="1974" y="1279"/>
                  </a:lnTo>
                  <a:lnTo>
                    <a:pt x="1973" y="1279"/>
                  </a:lnTo>
                  <a:lnTo>
                    <a:pt x="1972" y="1279"/>
                  </a:lnTo>
                  <a:lnTo>
                    <a:pt x="1972" y="1278"/>
                  </a:lnTo>
                  <a:lnTo>
                    <a:pt x="1972" y="1279"/>
                  </a:lnTo>
                  <a:lnTo>
                    <a:pt x="1972" y="1280"/>
                  </a:lnTo>
                  <a:lnTo>
                    <a:pt x="1973" y="1281"/>
                  </a:lnTo>
                  <a:lnTo>
                    <a:pt x="1974" y="1282"/>
                  </a:lnTo>
                  <a:lnTo>
                    <a:pt x="1974" y="1284"/>
                  </a:lnTo>
                  <a:lnTo>
                    <a:pt x="1974" y="1285"/>
                  </a:lnTo>
                  <a:lnTo>
                    <a:pt x="1974" y="1287"/>
                  </a:lnTo>
                  <a:lnTo>
                    <a:pt x="1974" y="1290"/>
                  </a:lnTo>
                  <a:lnTo>
                    <a:pt x="1974" y="1292"/>
                  </a:lnTo>
                  <a:lnTo>
                    <a:pt x="1973" y="1293"/>
                  </a:lnTo>
                  <a:lnTo>
                    <a:pt x="1972" y="1294"/>
                  </a:lnTo>
                  <a:lnTo>
                    <a:pt x="1971" y="1294"/>
                  </a:lnTo>
                  <a:lnTo>
                    <a:pt x="1971" y="1293"/>
                  </a:lnTo>
                  <a:lnTo>
                    <a:pt x="1970" y="1292"/>
                  </a:lnTo>
                  <a:lnTo>
                    <a:pt x="1969" y="1292"/>
                  </a:lnTo>
                  <a:lnTo>
                    <a:pt x="1969" y="1290"/>
                  </a:lnTo>
                  <a:lnTo>
                    <a:pt x="1967" y="1290"/>
                  </a:lnTo>
                  <a:lnTo>
                    <a:pt x="1967" y="1289"/>
                  </a:lnTo>
                  <a:lnTo>
                    <a:pt x="1966" y="1290"/>
                  </a:lnTo>
                  <a:lnTo>
                    <a:pt x="1964" y="1293"/>
                  </a:lnTo>
                  <a:lnTo>
                    <a:pt x="1962" y="1294"/>
                  </a:lnTo>
                  <a:lnTo>
                    <a:pt x="1961" y="1294"/>
                  </a:lnTo>
                  <a:lnTo>
                    <a:pt x="1959" y="1294"/>
                  </a:lnTo>
                  <a:lnTo>
                    <a:pt x="1958" y="1293"/>
                  </a:lnTo>
                  <a:lnTo>
                    <a:pt x="1957" y="1292"/>
                  </a:lnTo>
                  <a:lnTo>
                    <a:pt x="1956" y="1292"/>
                  </a:lnTo>
                  <a:lnTo>
                    <a:pt x="1955" y="1292"/>
                  </a:lnTo>
                  <a:lnTo>
                    <a:pt x="1954" y="1292"/>
                  </a:lnTo>
                  <a:lnTo>
                    <a:pt x="1953" y="1292"/>
                  </a:lnTo>
                  <a:lnTo>
                    <a:pt x="1950" y="1292"/>
                  </a:lnTo>
                  <a:lnTo>
                    <a:pt x="1949" y="1293"/>
                  </a:lnTo>
                  <a:lnTo>
                    <a:pt x="1948" y="1293"/>
                  </a:lnTo>
                  <a:lnTo>
                    <a:pt x="1947" y="1294"/>
                  </a:lnTo>
                  <a:lnTo>
                    <a:pt x="1946" y="1294"/>
                  </a:lnTo>
                  <a:lnTo>
                    <a:pt x="1946" y="1293"/>
                  </a:lnTo>
                  <a:lnTo>
                    <a:pt x="1946" y="1294"/>
                  </a:lnTo>
                  <a:lnTo>
                    <a:pt x="1946" y="1295"/>
                  </a:lnTo>
                  <a:lnTo>
                    <a:pt x="1945" y="1296"/>
                  </a:lnTo>
                  <a:lnTo>
                    <a:pt x="1944" y="1296"/>
                  </a:lnTo>
                  <a:lnTo>
                    <a:pt x="1943" y="1297"/>
                  </a:lnTo>
                  <a:lnTo>
                    <a:pt x="1941" y="1297"/>
                  </a:lnTo>
                  <a:lnTo>
                    <a:pt x="1939" y="1297"/>
                  </a:lnTo>
                  <a:lnTo>
                    <a:pt x="1937" y="1297"/>
                  </a:lnTo>
                  <a:lnTo>
                    <a:pt x="1935" y="1298"/>
                  </a:lnTo>
                  <a:lnTo>
                    <a:pt x="1933" y="1298"/>
                  </a:lnTo>
                  <a:lnTo>
                    <a:pt x="1932" y="1298"/>
                  </a:lnTo>
                  <a:lnTo>
                    <a:pt x="1932" y="1300"/>
                  </a:lnTo>
                  <a:lnTo>
                    <a:pt x="1932" y="1301"/>
                  </a:lnTo>
                  <a:lnTo>
                    <a:pt x="1931" y="1301"/>
                  </a:lnTo>
                  <a:lnTo>
                    <a:pt x="1930" y="1300"/>
                  </a:lnTo>
                  <a:lnTo>
                    <a:pt x="1930" y="1301"/>
                  </a:lnTo>
                  <a:lnTo>
                    <a:pt x="1929" y="1302"/>
                  </a:lnTo>
                  <a:lnTo>
                    <a:pt x="1928" y="1302"/>
                  </a:lnTo>
                  <a:lnTo>
                    <a:pt x="1927" y="1302"/>
                  </a:lnTo>
                  <a:lnTo>
                    <a:pt x="1927" y="1301"/>
                  </a:lnTo>
                  <a:lnTo>
                    <a:pt x="1926" y="1303"/>
                  </a:lnTo>
                  <a:lnTo>
                    <a:pt x="1926" y="1304"/>
                  </a:lnTo>
                  <a:lnTo>
                    <a:pt x="1924" y="1304"/>
                  </a:lnTo>
                  <a:lnTo>
                    <a:pt x="1924" y="1305"/>
                  </a:lnTo>
                  <a:lnTo>
                    <a:pt x="1926" y="1306"/>
                  </a:lnTo>
                  <a:lnTo>
                    <a:pt x="1924" y="1307"/>
                  </a:lnTo>
                  <a:lnTo>
                    <a:pt x="1924" y="1309"/>
                  </a:lnTo>
                  <a:lnTo>
                    <a:pt x="1923" y="1309"/>
                  </a:lnTo>
                  <a:lnTo>
                    <a:pt x="1922" y="1309"/>
                  </a:lnTo>
                  <a:lnTo>
                    <a:pt x="1922" y="1310"/>
                  </a:lnTo>
                  <a:lnTo>
                    <a:pt x="1923" y="1311"/>
                  </a:lnTo>
                  <a:lnTo>
                    <a:pt x="1923" y="1312"/>
                  </a:lnTo>
                  <a:lnTo>
                    <a:pt x="1922" y="1312"/>
                  </a:lnTo>
                  <a:lnTo>
                    <a:pt x="1921" y="1313"/>
                  </a:lnTo>
                  <a:lnTo>
                    <a:pt x="1922" y="1313"/>
                  </a:lnTo>
                  <a:lnTo>
                    <a:pt x="1922" y="1315"/>
                  </a:lnTo>
                  <a:lnTo>
                    <a:pt x="1921" y="1315"/>
                  </a:lnTo>
                  <a:lnTo>
                    <a:pt x="1921" y="1317"/>
                  </a:lnTo>
                  <a:lnTo>
                    <a:pt x="1922" y="1318"/>
                  </a:lnTo>
                  <a:lnTo>
                    <a:pt x="1922" y="1319"/>
                  </a:lnTo>
                  <a:lnTo>
                    <a:pt x="1921" y="1320"/>
                  </a:lnTo>
                  <a:lnTo>
                    <a:pt x="1920" y="1321"/>
                  </a:lnTo>
                  <a:lnTo>
                    <a:pt x="1920" y="1322"/>
                  </a:lnTo>
                  <a:lnTo>
                    <a:pt x="1919" y="1323"/>
                  </a:lnTo>
                  <a:lnTo>
                    <a:pt x="1917" y="1326"/>
                  </a:lnTo>
                  <a:lnTo>
                    <a:pt x="1915" y="1326"/>
                  </a:lnTo>
                  <a:lnTo>
                    <a:pt x="1914" y="1327"/>
                  </a:lnTo>
                  <a:lnTo>
                    <a:pt x="1914" y="1328"/>
                  </a:lnTo>
                  <a:lnTo>
                    <a:pt x="1914" y="1330"/>
                  </a:lnTo>
                  <a:lnTo>
                    <a:pt x="1914" y="1331"/>
                  </a:lnTo>
                  <a:lnTo>
                    <a:pt x="1913" y="1331"/>
                  </a:lnTo>
                  <a:lnTo>
                    <a:pt x="1912" y="1331"/>
                  </a:lnTo>
                  <a:lnTo>
                    <a:pt x="1913" y="1331"/>
                  </a:lnTo>
                  <a:lnTo>
                    <a:pt x="1913" y="1332"/>
                  </a:lnTo>
                  <a:lnTo>
                    <a:pt x="1912" y="1334"/>
                  </a:lnTo>
                  <a:lnTo>
                    <a:pt x="1912" y="1335"/>
                  </a:lnTo>
                  <a:lnTo>
                    <a:pt x="1911" y="1336"/>
                  </a:lnTo>
                  <a:lnTo>
                    <a:pt x="1910" y="1336"/>
                  </a:lnTo>
                  <a:lnTo>
                    <a:pt x="1909" y="1338"/>
                  </a:lnTo>
                  <a:lnTo>
                    <a:pt x="1907" y="1339"/>
                  </a:lnTo>
                  <a:lnTo>
                    <a:pt x="1906" y="1340"/>
                  </a:lnTo>
                  <a:lnTo>
                    <a:pt x="1906" y="1343"/>
                  </a:lnTo>
                  <a:lnTo>
                    <a:pt x="1905" y="1344"/>
                  </a:lnTo>
                  <a:lnTo>
                    <a:pt x="1905" y="1345"/>
                  </a:lnTo>
                  <a:lnTo>
                    <a:pt x="1904" y="1345"/>
                  </a:lnTo>
                  <a:lnTo>
                    <a:pt x="1900" y="1348"/>
                  </a:lnTo>
                  <a:lnTo>
                    <a:pt x="1897" y="1350"/>
                  </a:lnTo>
                  <a:lnTo>
                    <a:pt x="1896" y="1350"/>
                  </a:lnTo>
                  <a:lnTo>
                    <a:pt x="1896" y="1348"/>
                  </a:lnTo>
                  <a:lnTo>
                    <a:pt x="1895" y="1347"/>
                  </a:lnTo>
                  <a:lnTo>
                    <a:pt x="1894" y="1347"/>
                  </a:lnTo>
                  <a:lnTo>
                    <a:pt x="1893" y="1347"/>
                  </a:lnTo>
                  <a:lnTo>
                    <a:pt x="1893" y="1346"/>
                  </a:lnTo>
                  <a:lnTo>
                    <a:pt x="1894" y="1346"/>
                  </a:lnTo>
                  <a:lnTo>
                    <a:pt x="1893" y="1346"/>
                  </a:lnTo>
                  <a:lnTo>
                    <a:pt x="1892" y="1345"/>
                  </a:lnTo>
                  <a:lnTo>
                    <a:pt x="1890" y="1344"/>
                  </a:lnTo>
                  <a:lnTo>
                    <a:pt x="1890" y="1343"/>
                  </a:lnTo>
                  <a:lnTo>
                    <a:pt x="1890" y="1342"/>
                  </a:lnTo>
                  <a:lnTo>
                    <a:pt x="1889" y="1340"/>
                  </a:lnTo>
                  <a:lnTo>
                    <a:pt x="1888" y="1340"/>
                  </a:lnTo>
                  <a:lnTo>
                    <a:pt x="1888" y="1339"/>
                  </a:lnTo>
                  <a:lnTo>
                    <a:pt x="1887" y="1338"/>
                  </a:lnTo>
                  <a:lnTo>
                    <a:pt x="1887" y="1337"/>
                  </a:lnTo>
                  <a:lnTo>
                    <a:pt x="1887" y="1336"/>
                  </a:lnTo>
                  <a:lnTo>
                    <a:pt x="1888" y="1336"/>
                  </a:lnTo>
                  <a:lnTo>
                    <a:pt x="1887" y="1336"/>
                  </a:lnTo>
                  <a:lnTo>
                    <a:pt x="1888" y="1335"/>
                  </a:lnTo>
                  <a:lnTo>
                    <a:pt x="1887" y="1335"/>
                  </a:lnTo>
                  <a:lnTo>
                    <a:pt x="1886" y="1334"/>
                  </a:lnTo>
                  <a:lnTo>
                    <a:pt x="1886" y="1332"/>
                  </a:lnTo>
                  <a:lnTo>
                    <a:pt x="1886" y="1328"/>
                  </a:lnTo>
                  <a:lnTo>
                    <a:pt x="1885" y="1328"/>
                  </a:lnTo>
                  <a:lnTo>
                    <a:pt x="1885" y="1327"/>
                  </a:lnTo>
                  <a:lnTo>
                    <a:pt x="1885" y="1326"/>
                  </a:lnTo>
                  <a:lnTo>
                    <a:pt x="1884" y="1323"/>
                  </a:lnTo>
                  <a:lnTo>
                    <a:pt x="1884" y="1322"/>
                  </a:lnTo>
                  <a:lnTo>
                    <a:pt x="1884" y="1323"/>
                  </a:lnTo>
                  <a:lnTo>
                    <a:pt x="1884" y="1322"/>
                  </a:lnTo>
                  <a:lnTo>
                    <a:pt x="1884" y="1321"/>
                  </a:lnTo>
                  <a:lnTo>
                    <a:pt x="1884" y="1320"/>
                  </a:lnTo>
                  <a:lnTo>
                    <a:pt x="1883" y="1318"/>
                  </a:lnTo>
                  <a:lnTo>
                    <a:pt x="1881" y="1317"/>
                  </a:lnTo>
                  <a:lnTo>
                    <a:pt x="1881" y="1315"/>
                  </a:lnTo>
                  <a:lnTo>
                    <a:pt x="1880" y="1315"/>
                  </a:lnTo>
                  <a:lnTo>
                    <a:pt x="1880" y="1314"/>
                  </a:lnTo>
                  <a:lnTo>
                    <a:pt x="1880" y="1313"/>
                  </a:lnTo>
                  <a:lnTo>
                    <a:pt x="1880" y="1312"/>
                  </a:lnTo>
                  <a:lnTo>
                    <a:pt x="1880" y="1311"/>
                  </a:lnTo>
                  <a:lnTo>
                    <a:pt x="1880" y="1310"/>
                  </a:lnTo>
                  <a:lnTo>
                    <a:pt x="1881" y="1309"/>
                  </a:lnTo>
                  <a:lnTo>
                    <a:pt x="1881" y="1307"/>
                  </a:lnTo>
                  <a:lnTo>
                    <a:pt x="1883" y="1306"/>
                  </a:lnTo>
                  <a:lnTo>
                    <a:pt x="1883" y="1305"/>
                  </a:lnTo>
                  <a:lnTo>
                    <a:pt x="1883" y="1304"/>
                  </a:lnTo>
                  <a:lnTo>
                    <a:pt x="1883" y="1303"/>
                  </a:lnTo>
                  <a:lnTo>
                    <a:pt x="1881" y="1304"/>
                  </a:lnTo>
                  <a:lnTo>
                    <a:pt x="1880" y="1304"/>
                  </a:lnTo>
                  <a:lnTo>
                    <a:pt x="1881" y="1303"/>
                  </a:lnTo>
                  <a:lnTo>
                    <a:pt x="1881" y="1302"/>
                  </a:lnTo>
                  <a:lnTo>
                    <a:pt x="1881" y="1301"/>
                  </a:lnTo>
                  <a:lnTo>
                    <a:pt x="1881" y="1300"/>
                  </a:lnTo>
                  <a:lnTo>
                    <a:pt x="1881" y="1298"/>
                  </a:lnTo>
                  <a:lnTo>
                    <a:pt x="1880" y="1298"/>
                  </a:lnTo>
                  <a:lnTo>
                    <a:pt x="1880" y="1297"/>
                  </a:lnTo>
                  <a:lnTo>
                    <a:pt x="1880" y="1296"/>
                  </a:lnTo>
                  <a:lnTo>
                    <a:pt x="1879" y="1296"/>
                  </a:lnTo>
                  <a:lnTo>
                    <a:pt x="1878" y="1295"/>
                  </a:lnTo>
                  <a:lnTo>
                    <a:pt x="1878" y="1294"/>
                  </a:lnTo>
                  <a:lnTo>
                    <a:pt x="1878" y="1292"/>
                  </a:lnTo>
                  <a:lnTo>
                    <a:pt x="1878" y="1289"/>
                  </a:lnTo>
                  <a:lnTo>
                    <a:pt x="1878" y="1288"/>
                  </a:lnTo>
                  <a:lnTo>
                    <a:pt x="1878" y="1287"/>
                  </a:lnTo>
                  <a:lnTo>
                    <a:pt x="1877" y="1287"/>
                  </a:lnTo>
                  <a:lnTo>
                    <a:pt x="1877" y="1286"/>
                  </a:lnTo>
                  <a:lnTo>
                    <a:pt x="1877" y="1285"/>
                  </a:lnTo>
                  <a:lnTo>
                    <a:pt x="1878" y="1284"/>
                  </a:lnTo>
                  <a:lnTo>
                    <a:pt x="1878" y="1282"/>
                  </a:lnTo>
                  <a:lnTo>
                    <a:pt x="1878" y="1281"/>
                  </a:lnTo>
                  <a:lnTo>
                    <a:pt x="1877" y="1280"/>
                  </a:lnTo>
                  <a:lnTo>
                    <a:pt x="1877" y="1279"/>
                  </a:lnTo>
                  <a:lnTo>
                    <a:pt x="1876" y="1279"/>
                  </a:lnTo>
                  <a:lnTo>
                    <a:pt x="1875" y="1279"/>
                  </a:lnTo>
                  <a:lnTo>
                    <a:pt x="1875" y="1280"/>
                  </a:lnTo>
                  <a:lnTo>
                    <a:pt x="1875" y="1281"/>
                  </a:lnTo>
                  <a:lnTo>
                    <a:pt x="1874" y="1282"/>
                  </a:lnTo>
                  <a:lnTo>
                    <a:pt x="1872" y="1282"/>
                  </a:lnTo>
                  <a:lnTo>
                    <a:pt x="1871" y="1284"/>
                  </a:lnTo>
                  <a:lnTo>
                    <a:pt x="1870" y="1284"/>
                  </a:lnTo>
                  <a:lnTo>
                    <a:pt x="1869" y="1284"/>
                  </a:lnTo>
                  <a:lnTo>
                    <a:pt x="1869" y="1285"/>
                  </a:lnTo>
                  <a:lnTo>
                    <a:pt x="1869" y="1286"/>
                  </a:lnTo>
                  <a:lnTo>
                    <a:pt x="1870" y="1287"/>
                  </a:lnTo>
                  <a:lnTo>
                    <a:pt x="1870" y="1288"/>
                  </a:lnTo>
                  <a:lnTo>
                    <a:pt x="1870" y="1290"/>
                  </a:lnTo>
                  <a:lnTo>
                    <a:pt x="1870" y="1292"/>
                  </a:lnTo>
                  <a:lnTo>
                    <a:pt x="1870" y="1293"/>
                  </a:lnTo>
                  <a:lnTo>
                    <a:pt x="1869" y="1293"/>
                  </a:lnTo>
                  <a:lnTo>
                    <a:pt x="1868" y="1293"/>
                  </a:lnTo>
                  <a:lnTo>
                    <a:pt x="1868" y="1292"/>
                  </a:lnTo>
                  <a:lnTo>
                    <a:pt x="1869" y="1292"/>
                  </a:lnTo>
                  <a:lnTo>
                    <a:pt x="1869" y="1290"/>
                  </a:lnTo>
                  <a:lnTo>
                    <a:pt x="1868" y="1290"/>
                  </a:lnTo>
                  <a:lnTo>
                    <a:pt x="1868" y="1292"/>
                  </a:lnTo>
                  <a:lnTo>
                    <a:pt x="1867" y="1290"/>
                  </a:lnTo>
                  <a:lnTo>
                    <a:pt x="1867" y="1289"/>
                  </a:lnTo>
                  <a:lnTo>
                    <a:pt x="1867" y="1288"/>
                  </a:lnTo>
                  <a:lnTo>
                    <a:pt x="1867" y="1287"/>
                  </a:lnTo>
                  <a:lnTo>
                    <a:pt x="1866" y="1286"/>
                  </a:lnTo>
                  <a:lnTo>
                    <a:pt x="1866" y="1285"/>
                  </a:lnTo>
                  <a:lnTo>
                    <a:pt x="1867" y="1285"/>
                  </a:lnTo>
                  <a:lnTo>
                    <a:pt x="1867" y="1284"/>
                  </a:lnTo>
                  <a:lnTo>
                    <a:pt x="1866" y="1284"/>
                  </a:lnTo>
                  <a:lnTo>
                    <a:pt x="1864" y="1282"/>
                  </a:lnTo>
                  <a:lnTo>
                    <a:pt x="1864" y="1281"/>
                  </a:lnTo>
                  <a:lnTo>
                    <a:pt x="1863" y="1281"/>
                  </a:lnTo>
                  <a:lnTo>
                    <a:pt x="1863" y="1282"/>
                  </a:lnTo>
                  <a:lnTo>
                    <a:pt x="1862" y="1284"/>
                  </a:lnTo>
                  <a:lnTo>
                    <a:pt x="1862" y="1285"/>
                  </a:lnTo>
                  <a:lnTo>
                    <a:pt x="1861" y="1285"/>
                  </a:lnTo>
                  <a:lnTo>
                    <a:pt x="1861" y="1284"/>
                  </a:lnTo>
                  <a:lnTo>
                    <a:pt x="1860" y="1284"/>
                  </a:lnTo>
                  <a:lnTo>
                    <a:pt x="1859" y="1284"/>
                  </a:lnTo>
                  <a:lnTo>
                    <a:pt x="1859" y="1285"/>
                  </a:lnTo>
                  <a:lnTo>
                    <a:pt x="1859" y="1286"/>
                  </a:lnTo>
                  <a:lnTo>
                    <a:pt x="1859" y="1288"/>
                  </a:lnTo>
                  <a:lnTo>
                    <a:pt x="1858" y="1288"/>
                  </a:lnTo>
                  <a:lnTo>
                    <a:pt x="1857" y="1290"/>
                  </a:lnTo>
                  <a:lnTo>
                    <a:pt x="1858" y="1290"/>
                  </a:lnTo>
                  <a:lnTo>
                    <a:pt x="1858" y="1292"/>
                  </a:lnTo>
                  <a:lnTo>
                    <a:pt x="1859" y="1293"/>
                  </a:lnTo>
                  <a:lnTo>
                    <a:pt x="1859" y="1294"/>
                  </a:lnTo>
                  <a:lnTo>
                    <a:pt x="1859" y="1295"/>
                  </a:lnTo>
                  <a:lnTo>
                    <a:pt x="1860" y="1298"/>
                  </a:lnTo>
                  <a:lnTo>
                    <a:pt x="1861" y="1300"/>
                  </a:lnTo>
                  <a:lnTo>
                    <a:pt x="1861" y="1302"/>
                  </a:lnTo>
                  <a:lnTo>
                    <a:pt x="1861" y="1303"/>
                  </a:lnTo>
                  <a:lnTo>
                    <a:pt x="1862" y="1303"/>
                  </a:lnTo>
                  <a:lnTo>
                    <a:pt x="1862" y="1304"/>
                  </a:lnTo>
                  <a:lnTo>
                    <a:pt x="1862" y="1305"/>
                  </a:lnTo>
                  <a:lnTo>
                    <a:pt x="1862" y="1306"/>
                  </a:lnTo>
                  <a:lnTo>
                    <a:pt x="1862" y="1307"/>
                  </a:lnTo>
                  <a:lnTo>
                    <a:pt x="1862" y="1309"/>
                  </a:lnTo>
                  <a:lnTo>
                    <a:pt x="1862" y="1310"/>
                  </a:lnTo>
                  <a:lnTo>
                    <a:pt x="1862" y="1311"/>
                  </a:lnTo>
                  <a:lnTo>
                    <a:pt x="1862" y="1312"/>
                  </a:lnTo>
                  <a:lnTo>
                    <a:pt x="1863" y="1313"/>
                  </a:lnTo>
                  <a:lnTo>
                    <a:pt x="1864" y="1314"/>
                  </a:lnTo>
                  <a:lnTo>
                    <a:pt x="1867" y="1315"/>
                  </a:lnTo>
                  <a:lnTo>
                    <a:pt x="1868" y="1317"/>
                  </a:lnTo>
                  <a:lnTo>
                    <a:pt x="1869" y="1318"/>
                  </a:lnTo>
                  <a:lnTo>
                    <a:pt x="1869" y="1317"/>
                  </a:lnTo>
                  <a:lnTo>
                    <a:pt x="1870" y="1315"/>
                  </a:lnTo>
                  <a:lnTo>
                    <a:pt x="1871" y="1317"/>
                  </a:lnTo>
                  <a:lnTo>
                    <a:pt x="1871" y="1318"/>
                  </a:lnTo>
                  <a:lnTo>
                    <a:pt x="1870" y="1319"/>
                  </a:lnTo>
                  <a:lnTo>
                    <a:pt x="1871" y="1319"/>
                  </a:lnTo>
                  <a:lnTo>
                    <a:pt x="1870" y="1320"/>
                  </a:lnTo>
                  <a:lnTo>
                    <a:pt x="1870" y="1321"/>
                  </a:lnTo>
                  <a:lnTo>
                    <a:pt x="1871" y="1322"/>
                  </a:lnTo>
                  <a:lnTo>
                    <a:pt x="1871" y="1323"/>
                  </a:lnTo>
                  <a:lnTo>
                    <a:pt x="1870" y="1323"/>
                  </a:lnTo>
                  <a:lnTo>
                    <a:pt x="1870" y="1325"/>
                  </a:lnTo>
                  <a:lnTo>
                    <a:pt x="1871" y="1327"/>
                  </a:lnTo>
                  <a:lnTo>
                    <a:pt x="1872" y="1328"/>
                  </a:lnTo>
                  <a:lnTo>
                    <a:pt x="1874" y="1330"/>
                  </a:lnTo>
                  <a:lnTo>
                    <a:pt x="1875" y="1332"/>
                  </a:lnTo>
                  <a:lnTo>
                    <a:pt x="1876" y="1334"/>
                  </a:lnTo>
                  <a:lnTo>
                    <a:pt x="1876" y="1335"/>
                  </a:lnTo>
                  <a:lnTo>
                    <a:pt x="1875" y="1336"/>
                  </a:lnTo>
                  <a:lnTo>
                    <a:pt x="1876" y="1337"/>
                  </a:lnTo>
                  <a:lnTo>
                    <a:pt x="1877" y="1337"/>
                  </a:lnTo>
                  <a:lnTo>
                    <a:pt x="1877" y="1338"/>
                  </a:lnTo>
                  <a:lnTo>
                    <a:pt x="1878" y="1338"/>
                  </a:lnTo>
                  <a:lnTo>
                    <a:pt x="1879" y="1338"/>
                  </a:lnTo>
                  <a:lnTo>
                    <a:pt x="1879" y="1339"/>
                  </a:lnTo>
                  <a:lnTo>
                    <a:pt x="1880" y="1342"/>
                  </a:lnTo>
                  <a:lnTo>
                    <a:pt x="1881" y="1344"/>
                  </a:lnTo>
                  <a:lnTo>
                    <a:pt x="1884" y="1345"/>
                  </a:lnTo>
                  <a:lnTo>
                    <a:pt x="1885" y="1347"/>
                  </a:lnTo>
                  <a:lnTo>
                    <a:pt x="1886" y="1348"/>
                  </a:lnTo>
                  <a:lnTo>
                    <a:pt x="1885" y="1348"/>
                  </a:lnTo>
                  <a:lnTo>
                    <a:pt x="1886" y="1350"/>
                  </a:lnTo>
                  <a:lnTo>
                    <a:pt x="1886" y="1351"/>
                  </a:lnTo>
                  <a:lnTo>
                    <a:pt x="1887" y="1351"/>
                  </a:lnTo>
                  <a:lnTo>
                    <a:pt x="1887" y="1352"/>
                  </a:lnTo>
                  <a:lnTo>
                    <a:pt x="1887" y="1353"/>
                  </a:lnTo>
                  <a:lnTo>
                    <a:pt x="1888" y="1353"/>
                  </a:lnTo>
                  <a:lnTo>
                    <a:pt x="1888" y="1354"/>
                  </a:lnTo>
                  <a:lnTo>
                    <a:pt x="1888" y="1355"/>
                  </a:lnTo>
                  <a:lnTo>
                    <a:pt x="1889" y="1355"/>
                  </a:lnTo>
                  <a:lnTo>
                    <a:pt x="1890" y="1356"/>
                  </a:lnTo>
                  <a:lnTo>
                    <a:pt x="1892" y="1359"/>
                  </a:lnTo>
                  <a:lnTo>
                    <a:pt x="1892" y="1361"/>
                  </a:lnTo>
                  <a:lnTo>
                    <a:pt x="1892" y="1362"/>
                  </a:lnTo>
                  <a:lnTo>
                    <a:pt x="1890" y="1365"/>
                  </a:lnTo>
                  <a:lnTo>
                    <a:pt x="1890" y="1367"/>
                  </a:lnTo>
                  <a:lnTo>
                    <a:pt x="1889" y="1367"/>
                  </a:lnTo>
                  <a:lnTo>
                    <a:pt x="1889" y="1368"/>
                  </a:lnTo>
                  <a:lnTo>
                    <a:pt x="1889" y="1369"/>
                  </a:lnTo>
                  <a:lnTo>
                    <a:pt x="1888" y="1369"/>
                  </a:lnTo>
                  <a:lnTo>
                    <a:pt x="1887" y="1370"/>
                  </a:lnTo>
                  <a:lnTo>
                    <a:pt x="1886" y="1370"/>
                  </a:lnTo>
                  <a:lnTo>
                    <a:pt x="1886" y="1371"/>
                  </a:lnTo>
                  <a:lnTo>
                    <a:pt x="1886" y="1373"/>
                  </a:lnTo>
                  <a:lnTo>
                    <a:pt x="1886" y="1374"/>
                  </a:lnTo>
                  <a:lnTo>
                    <a:pt x="1886" y="1376"/>
                  </a:lnTo>
                  <a:lnTo>
                    <a:pt x="1886" y="1378"/>
                  </a:lnTo>
                  <a:lnTo>
                    <a:pt x="1885" y="1381"/>
                  </a:lnTo>
                  <a:lnTo>
                    <a:pt x="1884" y="1384"/>
                  </a:lnTo>
                  <a:lnTo>
                    <a:pt x="1884" y="1385"/>
                  </a:lnTo>
                  <a:lnTo>
                    <a:pt x="1885" y="1387"/>
                  </a:lnTo>
                  <a:lnTo>
                    <a:pt x="1884" y="1388"/>
                  </a:lnTo>
                  <a:lnTo>
                    <a:pt x="1881" y="1390"/>
                  </a:lnTo>
                  <a:lnTo>
                    <a:pt x="1881" y="1392"/>
                  </a:lnTo>
                  <a:lnTo>
                    <a:pt x="1881" y="1393"/>
                  </a:lnTo>
                  <a:lnTo>
                    <a:pt x="1881" y="1394"/>
                  </a:lnTo>
                  <a:lnTo>
                    <a:pt x="1881" y="1395"/>
                  </a:lnTo>
                  <a:lnTo>
                    <a:pt x="1880" y="1396"/>
                  </a:lnTo>
                  <a:lnTo>
                    <a:pt x="1879" y="1396"/>
                  </a:lnTo>
                  <a:lnTo>
                    <a:pt x="1879" y="1397"/>
                  </a:lnTo>
                  <a:lnTo>
                    <a:pt x="1879" y="1398"/>
                  </a:lnTo>
                  <a:lnTo>
                    <a:pt x="1878" y="1398"/>
                  </a:lnTo>
                  <a:lnTo>
                    <a:pt x="1878" y="1399"/>
                  </a:lnTo>
                  <a:lnTo>
                    <a:pt x="1878" y="1401"/>
                  </a:lnTo>
                  <a:lnTo>
                    <a:pt x="1879" y="1401"/>
                  </a:lnTo>
                  <a:lnTo>
                    <a:pt x="1879" y="1402"/>
                  </a:lnTo>
                  <a:lnTo>
                    <a:pt x="1878" y="1404"/>
                  </a:lnTo>
                  <a:lnTo>
                    <a:pt x="1878" y="1405"/>
                  </a:lnTo>
                  <a:lnTo>
                    <a:pt x="1878" y="1406"/>
                  </a:lnTo>
                  <a:lnTo>
                    <a:pt x="1878" y="1407"/>
                  </a:lnTo>
                  <a:lnTo>
                    <a:pt x="1877" y="1407"/>
                  </a:lnTo>
                  <a:lnTo>
                    <a:pt x="1876" y="1407"/>
                  </a:lnTo>
                  <a:lnTo>
                    <a:pt x="1876" y="1409"/>
                  </a:lnTo>
                  <a:lnTo>
                    <a:pt x="1875" y="1409"/>
                  </a:lnTo>
                  <a:lnTo>
                    <a:pt x="1875" y="1410"/>
                  </a:lnTo>
                  <a:lnTo>
                    <a:pt x="1874" y="1411"/>
                  </a:lnTo>
                  <a:lnTo>
                    <a:pt x="1874" y="1413"/>
                  </a:lnTo>
                  <a:lnTo>
                    <a:pt x="1874" y="1414"/>
                  </a:lnTo>
                  <a:lnTo>
                    <a:pt x="1874" y="1417"/>
                  </a:lnTo>
                  <a:lnTo>
                    <a:pt x="1874" y="1418"/>
                  </a:lnTo>
                  <a:lnTo>
                    <a:pt x="1874" y="1419"/>
                  </a:lnTo>
                  <a:lnTo>
                    <a:pt x="1874" y="1420"/>
                  </a:lnTo>
                  <a:lnTo>
                    <a:pt x="1874" y="1421"/>
                  </a:lnTo>
                  <a:lnTo>
                    <a:pt x="1875" y="1422"/>
                  </a:lnTo>
                  <a:lnTo>
                    <a:pt x="1876" y="1423"/>
                  </a:lnTo>
                  <a:lnTo>
                    <a:pt x="1876" y="1424"/>
                  </a:lnTo>
                  <a:lnTo>
                    <a:pt x="1876" y="1429"/>
                  </a:lnTo>
                  <a:lnTo>
                    <a:pt x="1875" y="1431"/>
                  </a:lnTo>
                  <a:lnTo>
                    <a:pt x="1874" y="1432"/>
                  </a:lnTo>
                  <a:lnTo>
                    <a:pt x="1872" y="1434"/>
                  </a:lnTo>
                  <a:lnTo>
                    <a:pt x="1871" y="1434"/>
                  </a:lnTo>
                  <a:lnTo>
                    <a:pt x="1871" y="1432"/>
                  </a:lnTo>
                  <a:lnTo>
                    <a:pt x="1870" y="1434"/>
                  </a:lnTo>
                  <a:lnTo>
                    <a:pt x="1868" y="1434"/>
                  </a:lnTo>
                  <a:lnTo>
                    <a:pt x="1867" y="1435"/>
                  </a:lnTo>
                  <a:lnTo>
                    <a:pt x="1868" y="1438"/>
                  </a:lnTo>
                  <a:lnTo>
                    <a:pt x="1868" y="1439"/>
                  </a:lnTo>
                  <a:lnTo>
                    <a:pt x="1868" y="1440"/>
                  </a:lnTo>
                  <a:lnTo>
                    <a:pt x="1867" y="1440"/>
                  </a:lnTo>
                  <a:lnTo>
                    <a:pt x="1866" y="1440"/>
                  </a:lnTo>
                  <a:lnTo>
                    <a:pt x="1866" y="1439"/>
                  </a:lnTo>
                  <a:lnTo>
                    <a:pt x="1866" y="1440"/>
                  </a:lnTo>
                  <a:lnTo>
                    <a:pt x="1866" y="1441"/>
                  </a:lnTo>
                  <a:lnTo>
                    <a:pt x="1866" y="1443"/>
                  </a:lnTo>
                  <a:lnTo>
                    <a:pt x="1864" y="1444"/>
                  </a:lnTo>
                  <a:lnTo>
                    <a:pt x="1866" y="1446"/>
                  </a:lnTo>
                  <a:lnTo>
                    <a:pt x="1866" y="1449"/>
                  </a:lnTo>
                  <a:lnTo>
                    <a:pt x="1866" y="1451"/>
                  </a:lnTo>
                  <a:lnTo>
                    <a:pt x="1866" y="1452"/>
                  </a:lnTo>
                  <a:lnTo>
                    <a:pt x="1864" y="1452"/>
                  </a:lnTo>
                  <a:lnTo>
                    <a:pt x="1863" y="1453"/>
                  </a:lnTo>
                  <a:lnTo>
                    <a:pt x="1862" y="1455"/>
                  </a:lnTo>
                  <a:lnTo>
                    <a:pt x="1861" y="1457"/>
                  </a:lnTo>
                  <a:lnTo>
                    <a:pt x="1859" y="1459"/>
                  </a:lnTo>
                  <a:lnTo>
                    <a:pt x="1859" y="1460"/>
                  </a:lnTo>
                  <a:lnTo>
                    <a:pt x="1853" y="1466"/>
                  </a:lnTo>
                  <a:lnTo>
                    <a:pt x="1853" y="1468"/>
                  </a:lnTo>
                  <a:lnTo>
                    <a:pt x="1852" y="1471"/>
                  </a:lnTo>
                  <a:lnTo>
                    <a:pt x="1850" y="1472"/>
                  </a:lnTo>
                  <a:lnTo>
                    <a:pt x="1850" y="1473"/>
                  </a:lnTo>
                  <a:lnTo>
                    <a:pt x="1850" y="1474"/>
                  </a:lnTo>
                  <a:lnTo>
                    <a:pt x="1851" y="1476"/>
                  </a:lnTo>
                  <a:lnTo>
                    <a:pt x="1851" y="1477"/>
                  </a:lnTo>
                  <a:lnTo>
                    <a:pt x="1851" y="1478"/>
                  </a:lnTo>
                  <a:lnTo>
                    <a:pt x="1851" y="1479"/>
                  </a:lnTo>
                  <a:lnTo>
                    <a:pt x="1850" y="1480"/>
                  </a:lnTo>
                  <a:lnTo>
                    <a:pt x="1850" y="1484"/>
                  </a:lnTo>
                  <a:lnTo>
                    <a:pt x="1850" y="1486"/>
                  </a:lnTo>
                  <a:lnTo>
                    <a:pt x="1851" y="1487"/>
                  </a:lnTo>
                  <a:lnTo>
                    <a:pt x="1851" y="1486"/>
                  </a:lnTo>
                  <a:lnTo>
                    <a:pt x="1852" y="1485"/>
                  </a:lnTo>
                  <a:lnTo>
                    <a:pt x="1853" y="1484"/>
                  </a:lnTo>
                  <a:lnTo>
                    <a:pt x="1853" y="1482"/>
                  </a:lnTo>
                  <a:lnTo>
                    <a:pt x="1854" y="1484"/>
                  </a:lnTo>
                  <a:lnTo>
                    <a:pt x="1855" y="1485"/>
                  </a:lnTo>
                  <a:lnTo>
                    <a:pt x="1855" y="1486"/>
                  </a:lnTo>
                  <a:lnTo>
                    <a:pt x="1854" y="1486"/>
                  </a:lnTo>
                  <a:lnTo>
                    <a:pt x="1854" y="1487"/>
                  </a:lnTo>
                  <a:lnTo>
                    <a:pt x="1854" y="1488"/>
                  </a:lnTo>
                  <a:lnTo>
                    <a:pt x="1854" y="1489"/>
                  </a:lnTo>
                  <a:lnTo>
                    <a:pt x="1854" y="1491"/>
                  </a:lnTo>
                  <a:lnTo>
                    <a:pt x="1854" y="1494"/>
                  </a:lnTo>
                  <a:lnTo>
                    <a:pt x="1853" y="1494"/>
                  </a:lnTo>
                  <a:lnTo>
                    <a:pt x="1852" y="1494"/>
                  </a:lnTo>
                  <a:lnTo>
                    <a:pt x="1852" y="1493"/>
                  </a:lnTo>
                  <a:lnTo>
                    <a:pt x="1851" y="1493"/>
                  </a:lnTo>
                  <a:lnTo>
                    <a:pt x="1851" y="1491"/>
                  </a:lnTo>
                  <a:lnTo>
                    <a:pt x="1850" y="1491"/>
                  </a:lnTo>
                  <a:lnTo>
                    <a:pt x="1850" y="1490"/>
                  </a:lnTo>
                  <a:lnTo>
                    <a:pt x="1850" y="1489"/>
                  </a:lnTo>
                  <a:lnTo>
                    <a:pt x="1849" y="1489"/>
                  </a:lnTo>
                  <a:lnTo>
                    <a:pt x="1847" y="1489"/>
                  </a:lnTo>
                  <a:lnTo>
                    <a:pt x="1846" y="1491"/>
                  </a:lnTo>
                  <a:lnTo>
                    <a:pt x="1845" y="1493"/>
                  </a:lnTo>
                  <a:lnTo>
                    <a:pt x="1845" y="1494"/>
                  </a:lnTo>
                  <a:lnTo>
                    <a:pt x="1846" y="1495"/>
                  </a:lnTo>
                  <a:lnTo>
                    <a:pt x="1846" y="1496"/>
                  </a:lnTo>
                  <a:lnTo>
                    <a:pt x="1846" y="1497"/>
                  </a:lnTo>
                  <a:lnTo>
                    <a:pt x="1845" y="1499"/>
                  </a:lnTo>
                  <a:lnTo>
                    <a:pt x="1846" y="1501"/>
                  </a:lnTo>
                  <a:lnTo>
                    <a:pt x="1846" y="1502"/>
                  </a:lnTo>
                  <a:lnTo>
                    <a:pt x="1847" y="1502"/>
                  </a:lnTo>
                  <a:lnTo>
                    <a:pt x="1849" y="1502"/>
                  </a:lnTo>
                  <a:lnTo>
                    <a:pt x="1850" y="1502"/>
                  </a:lnTo>
                  <a:lnTo>
                    <a:pt x="1850" y="1504"/>
                  </a:lnTo>
                  <a:lnTo>
                    <a:pt x="1850" y="1505"/>
                  </a:lnTo>
                  <a:lnTo>
                    <a:pt x="1849" y="1506"/>
                  </a:lnTo>
                  <a:lnTo>
                    <a:pt x="1849" y="1507"/>
                  </a:lnTo>
                  <a:lnTo>
                    <a:pt x="1849" y="1509"/>
                  </a:lnTo>
                  <a:lnTo>
                    <a:pt x="1849" y="1510"/>
                  </a:lnTo>
                  <a:lnTo>
                    <a:pt x="1849" y="1511"/>
                  </a:lnTo>
                  <a:lnTo>
                    <a:pt x="1849" y="1514"/>
                  </a:lnTo>
                  <a:lnTo>
                    <a:pt x="1849" y="1515"/>
                  </a:lnTo>
                  <a:lnTo>
                    <a:pt x="1850" y="1516"/>
                  </a:lnTo>
                  <a:lnTo>
                    <a:pt x="1849" y="1518"/>
                  </a:lnTo>
                  <a:lnTo>
                    <a:pt x="1849" y="1519"/>
                  </a:lnTo>
                  <a:lnTo>
                    <a:pt x="1849" y="1520"/>
                  </a:lnTo>
                  <a:lnTo>
                    <a:pt x="1847" y="1521"/>
                  </a:lnTo>
                  <a:lnTo>
                    <a:pt x="1847" y="1522"/>
                  </a:lnTo>
                  <a:lnTo>
                    <a:pt x="1847" y="1523"/>
                  </a:lnTo>
                  <a:lnTo>
                    <a:pt x="1849" y="1523"/>
                  </a:lnTo>
                  <a:lnTo>
                    <a:pt x="1849" y="1526"/>
                  </a:lnTo>
                  <a:lnTo>
                    <a:pt x="1849" y="1527"/>
                  </a:lnTo>
                  <a:lnTo>
                    <a:pt x="1847" y="1528"/>
                  </a:lnTo>
                  <a:lnTo>
                    <a:pt x="1847" y="1529"/>
                  </a:lnTo>
                  <a:lnTo>
                    <a:pt x="1847" y="1531"/>
                  </a:lnTo>
                  <a:lnTo>
                    <a:pt x="1847" y="1532"/>
                  </a:lnTo>
                  <a:lnTo>
                    <a:pt x="1846" y="1533"/>
                  </a:lnTo>
                  <a:lnTo>
                    <a:pt x="1846" y="1535"/>
                  </a:lnTo>
                  <a:lnTo>
                    <a:pt x="1845" y="1536"/>
                  </a:lnTo>
                  <a:lnTo>
                    <a:pt x="1845" y="1539"/>
                  </a:lnTo>
                  <a:lnTo>
                    <a:pt x="1844" y="1540"/>
                  </a:lnTo>
                  <a:lnTo>
                    <a:pt x="1844" y="1541"/>
                  </a:lnTo>
                  <a:lnTo>
                    <a:pt x="1843" y="1543"/>
                  </a:lnTo>
                  <a:lnTo>
                    <a:pt x="1842" y="1544"/>
                  </a:lnTo>
                  <a:lnTo>
                    <a:pt x="1841" y="1545"/>
                  </a:lnTo>
                  <a:lnTo>
                    <a:pt x="1841" y="1546"/>
                  </a:lnTo>
                  <a:lnTo>
                    <a:pt x="1840" y="1547"/>
                  </a:lnTo>
                  <a:lnTo>
                    <a:pt x="1840" y="1548"/>
                  </a:lnTo>
                  <a:lnTo>
                    <a:pt x="1838" y="1548"/>
                  </a:lnTo>
                  <a:lnTo>
                    <a:pt x="1838" y="1549"/>
                  </a:lnTo>
                  <a:lnTo>
                    <a:pt x="1838" y="1551"/>
                  </a:lnTo>
                  <a:lnTo>
                    <a:pt x="1837" y="1552"/>
                  </a:lnTo>
                  <a:lnTo>
                    <a:pt x="1838" y="1552"/>
                  </a:lnTo>
                  <a:lnTo>
                    <a:pt x="1838" y="1553"/>
                  </a:lnTo>
                  <a:lnTo>
                    <a:pt x="1840" y="1553"/>
                  </a:lnTo>
                  <a:lnTo>
                    <a:pt x="1841" y="1554"/>
                  </a:lnTo>
                  <a:lnTo>
                    <a:pt x="1841" y="1556"/>
                  </a:lnTo>
                  <a:lnTo>
                    <a:pt x="1841" y="1560"/>
                  </a:lnTo>
                  <a:lnTo>
                    <a:pt x="1842" y="1563"/>
                  </a:lnTo>
                  <a:lnTo>
                    <a:pt x="1842" y="1564"/>
                  </a:lnTo>
                  <a:lnTo>
                    <a:pt x="1842" y="1565"/>
                  </a:lnTo>
                  <a:lnTo>
                    <a:pt x="1843" y="1566"/>
                  </a:lnTo>
                  <a:lnTo>
                    <a:pt x="1843" y="1569"/>
                  </a:lnTo>
                  <a:lnTo>
                    <a:pt x="1842" y="1570"/>
                  </a:lnTo>
                  <a:lnTo>
                    <a:pt x="1841" y="1571"/>
                  </a:lnTo>
                  <a:lnTo>
                    <a:pt x="1841" y="1572"/>
                  </a:lnTo>
                  <a:lnTo>
                    <a:pt x="1842" y="1573"/>
                  </a:lnTo>
                  <a:lnTo>
                    <a:pt x="1841" y="1574"/>
                  </a:lnTo>
                  <a:lnTo>
                    <a:pt x="1842" y="1574"/>
                  </a:lnTo>
                  <a:lnTo>
                    <a:pt x="1843" y="1574"/>
                  </a:lnTo>
                  <a:lnTo>
                    <a:pt x="1843" y="1576"/>
                  </a:lnTo>
                  <a:lnTo>
                    <a:pt x="1843" y="1574"/>
                  </a:lnTo>
                  <a:lnTo>
                    <a:pt x="1844" y="1573"/>
                  </a:lnTo>
                  <a:lnTo>
                    <a:pt x="1844" y="1572"/>
                  </a:lnTo>
                  <a:lnTo>
                    <a:pt x="1845" y="1571"/>
                  </a:lnTo>
                  <a:lnTo>
                    <a:pt x="1845" y="1572"/>
                  </a:lnTo>
                  <a:lnTo>
                    <a:pt x="1845" y="1573"/>
                  </a:lnTo>
                  <a:lnTo>
                    <a:pt x="1844" y="1574"/>
                  </a:lnTo>
                  <a:lnTo>
                    <a:pt x="1844" y="1576"/>
                  </a:lnTo>
                  <a:lnTo>
                    <a:pt x="1845" y="1576"/>
                  </a:lnTo>
                  <a:lnTo>
                    <a:pt x="1846" y="1573"/>
                  </a:lnTo>
                  <a:lnTo>
                    <a:pt x="1847" y="1571"/>
                  </a:lnTo>
                  <a:lnTo>
                    <a:pt x="1847" y="1569"/>
                  </a:lnTo>
                  <a:lnTo>
                    <a:pt x="1849" y="1568"/>
                  </a:lnTo>
                  <a:lnTo>
                    <a:pt x="1851" y="1568"/>
                  </a:lnTo>
                  <a:lnTo>
                    <a:pt x="1852" y="1568"/>
                  </a:lnTo>
                  <a:lnTo>
                    <a:pt x="1853" y="1569"/>
                  </a:lnTo>
                  <a:lnTo>
                    <a:pt x="1853" y="1568"/>
                  </a:lnTo>
                  <a:lnTo>
                    <a:pt x="1854" y="1568"/>
                  </a:lnTo>
                  <a:lnTo>
                    <a:pt x="1855" y="1569"/>
                  </a:lnTo>
                  <a:lnTo>
                    <a:pt x="1855" y="1570"/>
                  </a:lnTo>
                  <a:lnTo>
                    <a:pt x="1855" y="1571"/>
                  </a:lnTo>
                  <a:lnTo>
                    <a:pt x="1857" y="1570"/>
                  </a:lnTo>
                  <a:lnTo>
                    <a:pt x="1858" y="1572"/>
                  </a:lnTo>
                  <a:lnTo>
                    <a:pt x="1858" y="1573"/>
                  </a:lnTo>
                  <a:lnTo>
                    <a:pt x="1857" y="1573"/>
                  </a:lnTo>
                  <a:lnTo>
                    <a:pt x="1858" y="1574"/>
                  </a:lnTo>
                  <a:lnTo>
                    <a:pt x="1859" y="1576"/>
                  </a:lnTo>
                  <a:lnTo>
                    <a:pt x="1860" y="1576"/>
                  </a:lnTo>
                  <a:lnTo>
                    <a:pt x="1860" y="1577"/>
                  </a:lnTo>
                  <a:lnTo>
                    <a:pt x="1859" y="1577"/>
                  </a:lnTo>
                  <a:lnTo>
                    <a:pt x="1858" y="1578"/>
                  </a:lnTo>
                  <a:lnTo>
                    <a:pt x="1859" y="1579"/>
                  </a:lnTo>
                  <a:lnTo>
                    <a:pt x="1859" y="1580"/>
                  </a:lnTo>
                  <a:lnTo>
                    <a:pt x="1859" y="1581"/>
                  </a:lnTo>
                  <a:lnTo>
                    <a:pt x="1860" y="1581"/>
                  </a:lnTo>
                  <a:lnTo>
                    <a:pt x="1861" y="1582"/>
                  </a:lnTo>
                  <a:lnTo>
                    <a:pt x="1860" y="1582"/>
                  </a:lnTo>
                  <a:lnTo>
                    <a:pt x="1859" y="1582"/>
                  </a:lnTo>
                  <a:lnTo>
                    <a:pt x="1859" y="1585"/>
                  </a:lnTo>
                  <a:lnTo>
                    <a:pt x="1859" y="1586"/>
                  </a:lnTo>
                  <a:lnTo>
                    <a:pt x="1859" y="1587"/>
                  </a:lnTo>
                  <a:lnTo>
                    <a:pt x="1860" y="1588"/>
                  </a:lnTo>
                  <a:lnTo>
                    <a:pt x="1861" y="1588"/>
                  </a:lnTo>
                  <a:lnTo>
                    <a:pt x="1861" y="1589"/>
                  </a:lnTo>
                  <a:lnTo>
                    <a:pt x="1861" y="1590"/>
                  </a:lnTo>
                  <a:lnTo>
                    <a:pt x="1862" y="1590"/>
                  </a:lnTo>
                  <a:lnTo>
                    <a:pt x="1863" y="1590"/>
                  </a:lnTo>
                  <a:lnTo>
                    <a:pt x="1864" y="1591"/>
                  </a:lnTo>
                  <a:lnTo>
                    <a:pt x="1864" y="1593"/>
                  </a:lnTo>
                  <a:lnTo>
                    <a:pt x="1864" y="1594"/>
                  </a:lnTo>
                  <a:lnTo>
                    <a:pt x="1863" y="1594"/>
                  </a:lnTo>
                  <a:lnTo>
                    <a:pt x="1862" y="1594"/>
                  </a:lnTo>
                  <a:lnTo>
                    <a:pt x="1861" y="1594"/>
                  </a:lnTo>
                  <a:lnTo>
                    <a:pt x="1860" y="1594"/>
                  </a:lnTo>
                  <a:lnTo>
                    <a:pt x="1859" y="1595"/>
                  </a:lnTo>
                  <a:lnTo>
                    <a:pt x="1858" y="1595"/>
                  </a:lnTo>
                  <a:lnTo>
                    <a:pt x="1855" y="1597"/>
                  </a:lnTo>
                  <a:lnTo>
                    <a:pt x="1854" y="1598"/>
                  </a:lnTo>
                  <a:lnTo>
                    <a:pt x="1853" y="1598"/>
                  </a:lnTo>
                  <a:lnTo>
                    <a:pt x="1852" y="1599"/>
                  </a:lnTo>
                  <a:lnTo>
                    <a:pt x="1851" y="1599"/>
                  </a:lnTo>
                  <a:lnTo>
                    <a:pt x="1851" y="1600"/>
                  </a:lnTo>
                  <a:lnTo>
                    <a:pt x="1851" y="1602"/>
                  </a:lnTo>
                  <a:lnTo>
                    <a:pt x="1852" y="1603"/>
                  </a:lnTo>
                  <a:lnTo>
                    <a:pt x="1852" y="1604"/>
                  </a:lnTo>
                  <a:lnTo>
                    <a:pt x="1851" y="1605"/>
                  </a:lnTo>
                  <a:lnTo>
                    <a:pt x="1850" y="1605"/>
                  </a:lnTo>
                  <a:lnTo>
                    <a:pt x="1850" y="1606"/>
                  </a:lnTo>
                  <a:lnTo>
                    <a:pt x="1850" y="1607"/>
                  </a:lnTo>
                  <a:lnTo>
                    <a:pt x="1849" y="1608"/>
                  </a:lnTo>
                  <a:lnTo>
                    <a:pt x="1847" y="1607"/>
                  </a:lnTo>
                  <a:lnTo>
                    <a:pt x="1846" y="1607"/>
                  </a:lnTo>
                  <a:lnTo>
                    <a:pt x="1846" y="1606"/>
                  </a:lnTo>
                  <a:lnTo>
                    <a:pt x="1847" y="1606"/>
                  </a:lnTo>
                  <a:lnTo>
                    <a:pt x="1846" y="1605"/>
                  </a:lnTo>
                  <a:lnTo>
                    <a:pt x="1846" y="1604"/>
                  </a:lnTo>
                  <a:lnTo>
                    <a:pt x="1846" y="1603"/>
                  </a:lnTo>
                  <a:lnTo>
                    <a:pt x="1845" y="1602"/>
                  </a:lnTo>
                  <a:lnTo>
                    <a:pt x="1845" y="1600"/>
                  </a:lnTo>
                  <a:lnTo>
                    <a:pt x="1845" y="1599"/>
                  </a:lnTo>
                  <a:lnTo>
                    <a:pt x="1844" y="1599"/>
                  </a:lnTo>
                  <a:lnTo>
                    <a:pt x="1844" y="1598"/>
                  </a:lnTo>
                  <a:lnTo>
                    <a:pt x="1844" y="1595"/>
                  </a:lnTo>
                  <a:lnTo>
                    <a:pt x="1843" y="1593"/>
                  </a:lnTo>
                  <a:lnTo>
                    <a:pt x="1842" y="1591"/>
                  </a:lnTo>
                  <a:lnTo>
                    <a:pt x="1841" y="1591"/>
                  </a:lnTo>
                  <a:lnTo>
                    <a:pt x="1840" y="1591"/>
                  </a:lnTo>
                  <a:lnTo>
                    <a:pt x="1838" y="1593"/>
                  </a:lnTo>
                  <a:lnTo>
                    <a:pt x="1837" y="1594"/>
                  </a:lnTo>
                  <a:lnTo>
                    <a:pt x="1836" y="1594"/>
                  </a:lnTo>
                  <a:lnTo>
                    <a:pt x="1835" y="1593"/>
                  </a:lnTo>
                  <a:lnTo>
                    <a:pt x="1835" y="1595"/>
                  </a:lnTo>
                  <a:lnTo>
                    <a:pt x="1835" y="1596"/>
                  </a:lnTo>
                  <a:lnTo>
                    <a:pt x="1835" y="1597"/>
                  </a:lnTo>
                  <a:lnTo>
                    <a:pt x="1835" y="1602"/>
                  </a:lnTo>
                  <a:lnTo>
                    <a:pt x="1835" y="1603"/>
                  </a:lnTo>
                  <a:lnTo>
                    <a:pt x="1835" y="1605"/>
                  </a:lnTo>
                  <a:lnTo>
                    <a:pt x="1835" y="1606"/>
                  </a:lnTo>
                  <a:lnTo>
                    <a:pt x="1835" y="1607"/>
                  </a:lnTo>
                  <a:lnTo>
                    <a:pt x="1835" y="1608"/>
                  </a:lnTo>
                  <a:lnTo>
                    <a:pt x="1835" y="1610"/>
                  </a:lnTo>
                  <a:lnTo>
                    <a:pt x="1835" y="1611"/>
                  </a:lnTo>
                  <a:lnTo>
                    <a:pt x="1834" y="1611"/>
                  </a:lnTo>
                  <a:lnTo>
                    <a:pt x="1833" y="1614"/>
                  </a:lnTo>
                  <a:lnTo>
                    <a:pt x="1833" y="1615"/>
                  </a:lnTo>
                  <a:lnTo>
                    <a:pt x="1834" y="1616"/>
                  </a:lnTo>
                  <a:lnTo>
                    <a:pt x="1833" y="1618"/>
                  </a:lnTo>
                  <a:lnTo>
                    <a:pt x="1833" y="1619"/>
                  </a:lnTo>
                  <a:lnTo>
                    <a:pt x="1833" y="1620"/>
                  </a:lnTo>
                  <a:lnTo>
                    <a:pt x="1834" y="1620"/>
                  </a:lnTo>
                  <a:lnTo>
                    <a:pt x="1834" y="1621"/>
                  </a:lnTo>
                  <a:lnTo>
                    <a:pt x="1833" y="1621"/>
                  </a:lnTo>
                  <a:lnTo>
                    <a:pt x="1833" y="1622"/>
                  </a:lnTo>
                  <a:lnTo>
                    <a:pt x="1832" y="1622"/>
                  </a:lnTo>
                  <a:lnTo>
                    <a:pt x="1831" y="1623"/>
                  </a:lnTo>
                  <a:lnTo>
                    <a:pt x="1829" y="1625"/>
                  </a:lnTo>
                  <a:lnTo>
                    <a:pt x="1829" y="1627"/>
                  </a:lnTo>
                  <a:lnTo>
                    <a:pt x="1829" y="1628"/>
                  </a:lnTo>
                  <a:lnTo>
                    <a:pt x="1829" y="1629"/>
                  </a:lnTo>
                  <a:lnTo>
                    <a:pt x="1829" y="1630"/>
                  </a:lnTo>
                  <a:lnTo>
                    <a:pt x="1828" y="1632"/>
                  </a:lnTo>
                  <a:lnTo>
                    <a:pt x="1828" y="1633"/>
                  </a:lnTo>
                  <a:lnTo>
                    <a:pt x="1829" y="1635"/>
                  </a:lnTo>
                  <a:lnTo>
                    <a:pt x="1831" y="1636"/>
                  </a:lnTo>
                  <a:lnTo>
                    <a:pt x="1831" y="1637"/>
                  </a:lnTo>
                  <a:lnTo>
                    <a:pt x="1831" y="1639"/>
                  </a:lnTo>
                  <a:lnTo>
                    <a:pt x="1831" y="1640"/>
                  </a:lnTo>
                  <a:lnTo>
                    <a:pt x="1829" y="1641"/>
                  </a:lnTo>
                  <a:lnTo>
                    <a:pt x="1829" y="1643"/>
                  </a:lnTo>
                  <a:lnTo>
                    <a:pt x="1828" y="1644"/>
                  </a:lnTo>
                  <a:lnTo>
                    <a:pt x="1828" y="1645"/>
                  </a:lnTo>
                  <a:lnTo>
                    <a:pt x="1828" y="1647"/>
                  </a:lnTo>
                  <a:lnTo>
                    <a:pt x="1827" y="1648"/>
                  </a:lnTo>
                  <a:lnTo>
                    <a:pt x="1827" y="1649"/>
                  </a:lnTo>
                  <a:lnTo>
                    <a:pt x="1827" y="1650"/>
                  </a:lnTo>
                  <a:lnTo>
                    <a:pt x="1826" y="1650"/>
                  </a:lnTo>
                  <a:lnTo>
                    <a:pt x="1826" y="1649"/>
                  </a:lnTo>
                  <a:lnTo>
                    <a:pt x="1825" y="1649"/>
                  </a:lnTo>
                  <a:lnTo>
                    <a:pt x="1824" y="1648"/>
                  </a:lnTo>
                  <a:lnTo>
                    <a:pt x="1824" y="1647"/>
                  </a:lnTo>
                  <a:lnTo>
                    <a:pt x="1823" y="1647"/>
                  </a:lnTo>
                  <a:lnTo>
                    <a:pt x="1821" y="1647"/>
                  </a:lnTo>
                  <a:lnTo>
                    <a:pt x="1820" y="1646"/>
                  </a:lnTo>
                  <a:lnTo>
                    <a:pt x="1819" y="1646"/>
                  </a:lnTo>
                  <a:lnTo>
                    <a:pt x="1819" y="1645"/>
                  </a:lnTo>
                  <a:lnTo>
                    <a:pt x="1818" y="1645"/>
                  </a:lnTo>
                  <a:lnTo>
                    <a:pt x="1818" y="1644"/>
                  </a:lnTo>
                  <a:lnTo>
                    <a:pt x="1817" y="1644"/>
                  </a:lnTo>
                  <a:lnTo>
                    <a:pt x="1816" y="1644"/>
                  </a:lnTo>
                  <a:lnTo>
                    <a:pt x="1815" y="1643"/>
                  </a:lnTo>
                  <a:lnTo>
                    <a:pt x="1815" y="1641"/>
                  </a:lnTo>
                  <a:lnTo>
                    <a:pt x="1814" y="1638"/>
                  </a:lnTo>
                  <a:lnTo>
                    <a:pt x="1814" y="1637"/>
                  </a:lnTo>
                  <a:lnTo>
                    <a:pt x="1814" y="1636"/>
                  </a:lnTo>
                  <a:lnTo>
                    <a:pt x="1812" y="1636"/>
                  </a:lnTo>
                  <a:lnTo>
                    <a:pt x="1812" y="1635"/>
                  </a:lnTo>
                  <a:lnTo>
                    <a:pt x="1810" y="1635"/>
                  </a:lnTo>
                  <a:lnTo>
                    <a:pt x="1809" y="1636"/>
                  </a:lnTo>
                  <a:lnTo>
                    <a:pt x="1808" y="1636"/>
                  </a:lnTo>
                  <a:lnTo>
                    <a:pt x="1808" y="1635"/>
                  </a:lnTo>
                  <a:lnTo>
                    <a:pt x="1807" y="1635"/>
                  </a:lnTo>
                  <a:lnTo>
                    <a:pt x="1806" y="1633"/>
                  </a:lnTo>
                  <a:lnTo>
                    <a:pt x="1806" y="1632"/>
                  </a:lnTo>
                  <a:lnTo>
                    <a:pt x="1805" y="1632"/>
                  </a:lnTo>
                  <a:lnTo>
                    <a:pt x="1802" y="1632"/>
                  </a:lnTo>
                  <a:lnTo>
                    <a:pt x="1802" y="1631"/>
                  </a:lnTo>
                  <a:lnTo>
                    <a:pt x="1801" y="1631"/>
                  </a:lnTo>
                  <a:lnTo>
                    <a:pt x="1801" y="1630"/>
                  </a:lnTo>
                  <a:lnTo>
                    <a:pt x="1800" y="1630"/>
                  </a:lnTo>
                  <a:lnTo>
                    <a:pt x="1799" y="1630"/>
                  </a:lnTo>
                  <a:lnTo>
                    <a:pt x="1800" y="1629"/>
                  </a:lnTo>
                  <a:lnTo>
                    <a:pt x="1799" y="1629"/>
                  </a:lnTo>
                  <a:lnTo>
                    <a:pt x="1799" y="1628"/>
                  </a:lnTo>
                  <a:lnTo>
                    <a:pt x="1798" y="1627"/>
                  </a:lnTo>
                  <a:lnTo>
                    <a:pt x="1797" y="1627"/>
                  </a:lnTo>
                  <a:lnTo>
                    <a:pt x="1797" y="1625"/>
                  </a:lnTo>
                  <a:lnTo>
                    <a:pt x="1797" y="1624"/>
                  </a:lnTo>
                  <a:lnTo>
                    <a:pt x="1797" y="1623"/>
                  </a:lnTo>
                  <a:lnTo>
                    <a:pt x="1795" y="1623"/>
                  </a:lnTo>
                  <a:lnTo>
                    <a:pt x="1795" y="1622"/>
                  </a:lnTo>
                  <a:lnTo>
                    <a:pt x="1794" y="1621"/>
                  </a:lnTo>
                  <a:lnTo>
                    <a:pt x="1792" y="1620"/>
                  </a:lnTo>
                  <a:lnTo>
                    <a:pt x="1791" y="1620"/>
                  </a:lnTo>
                  <a:lnTo>
                    <a:pt x="1791" y="1621"/>
                  </a:lnTo>
                  <a:lnTo>
                    <a:pt x="1792" y="1621"/>
                  </a:lnTo>
                  <a:lnTo>
                    <a:pt x="1792" y="1622"/>
                  </a:lnTo>
                  <a:lnTo>
                    <a:pt x="1792" y="1623"/>
                  </a:lnTo>
                  <a:lnTo>
                    <a:pt x="1791" y="1623"/>
                  </a:lnTo>
                  <a:lnTo>
                    <a:pt x="1790" y="1623"/>
                  </a:lnTo>
                  <a:lnTo>
                    <a:pt x="1789" y="1622"/>
                  </a:lnTo>
                  <a:lnTo>
                    <a:pt x="1789" y="1621"/>
                  </a:lnTo>
                  <a:lnTo>
                    <a:pt x="1789" y="1620"/>
                  </a:lnTo>
                  <a:lnTo>
                    <a:pt x="1788" y="1620"/>
                  </a:lnTo>
                  <a:lnTo>
                    <a:pt x="1786" y="1619"/>
                  </a:lnTo>
                  <a:lnTo>
                    <a:pt x="1788" y="1619"/>
                  </a:lnTo>
                  <a:lnTo>
                    <a:pt x="1789" y="1619"/>
                  </a:lnTo>
                  <a:lnTo>
                    <a:pt x="1788" y="1615"/>
                  </a:lnTo>
                  <a:lnTo>
                    <a:pt x="1785" y="1615"/>
                  </a:lnTo>
                  <a:lnTo>
                    <a:pt x="1785" y="1614"/>
                  </a:lnTo>
                  <a:lnTo>
                    <a:pt x="1785" y="1613"/>
                  </a:lnTo>
                  <a:lnTo>
                    <a:pt x="1786" y="1613"/>
                  </a:lnTo>
                  <a:lnTo>
                    <a:pt x="1786" y="1614"/>
                  </a:lnTo>
                  <a:lnTo>
                    <a:pt x="1788" y="1614"/>
                  </a:lnTo>
                  <a:lnTo>
                    <a:pt x="1788" y="1613"/>
                  </a:lnTo>
                  <a:lnTo>
                    <a:pt x="1786" y="1612"/>
                  </a:lnTo>
                  <a:lnTo>
                    <a:pt x="1785" y="1612"/>
                  </a:lnTo>
                  <a:lnTo>
                    <a:pt x="1783" y="1611"/>
                  </a:lnTo>
                  <a:lnTo>
                    <a:pt x="1782" y="1610"/>
                  </a:lnTo>
                  <a:lnTo>
                    <a:pt x="1781" y="1610"/>
                  </a:lnTo>
                  <a:lnTo>
                    <a:pt x="1780" y="1610"/>
                  </a:lnTo>
                  <a:lnTo>
                    <a:pt x="1780" y="1608"/>
                  </a:lnTo>
                  <a:lnTo>
                    <a:pt x="1780" y="1607"/>
                  </a:lnTo>
                  <a:lnTo>
                    <a:pt x="1781" y="1607"/>
                  </a:lnTo>
                  <a:lnTo>
                    <a:pt x="1781" y="1606"/>
                  </a:lnTo>
                  <a:lnTo>
                    <a:pt x="1782" y="1605"/>
                  </a:lnTo>
                  <a:lnTo>
                    <a:pt x="1781" y="1604"/>
                  </a:lnTo>
                  <a:lnTo>
                    <a:pt x="1780" y="1603"/>
                  </a:lnTo>
                  <a:lnTo>
                    <a:pt x="1780" y="1602"/>
                  </a:lnTo>
                  <a:lnTo>
                    <a:pt x="1781" y="1602"/>
                  </a:lnTo>
                  <a:lnTo>
                    <a:pt x="1781" y="1600"/>
                  </a:lnTo>
                  <a:lnTo>
                    <a:pt x="1782" y="1599"/>
                  </a:lnTo>
                  <a:lnTo>
                    <a:pt x="1782" y="1598"/>
                  </a:lnTo>
                  <a:lnTo>
                    <a:pt x="1781" y="1598"/>
                  </a:lnTo>
                  <a:lnTo>
                    <a:pt x="1781" y="1597"/>
                  </a:lnTo>
                  <a:lnTo>
                    <a:pt x="1782" y="1597"/>
                  </a:lnTo>
                  <a:lnTo>
                    <a:pt x="1783" y="1596"/>
                  </a:lnTo>
                  <a:lnTo>
                    <a:pt x="1784" y="1596"/>
                  </a:lnTo>
                  <a:lnTo>
                    <a:pt x="1784" y="1597"/>
                  </a:lnTo>
                  <a:lnTo>
                    <a:pt x="1785" y="1597"/>
                  </a:lnTo>
                  <a:lnTo>
                    <a:pt x="1785" y="1596"/>
                  </a:lnTo>
                  <a:lnTo>
                    <a:pt x="1784" y="1596"/>
                  </a:lnTo>
                  <a:lnTo>
                    <a:pt x="1784" y="1595"/>
                  </a:lnTo>
                  <a:lnTo>
                    <a:pt x="1783" y="1594"/>
                  </a:lnTo>
                  <a:lnTo>
                    <a:pt x="1783" y="1593"/>
                  </a:lnTo>
                  <a:lnTo>
                    <a:pt x="1784" y="1593"/>
                  </a:lnTo>
                  <a:lnTo>
                    <a:pt x="1784" y="1594"/>
                  </a:lnTo>
                  <a:lnTo>
                    <a:pt x="1784" y="1593"/>
                  </a:lnTo>
                  <a:lnTo>
                    <a:pt x="1785" y="1593"/>
                  </a:lnTo>
                  <a:lnTo>
                    <a:pt x="1788" y="1593"/>
                  </a:lnTo>
                  <a:lnTo>
                    <a:pt x="1789" y="1591"/>
                  </a:lnTo>
                  <a:lnTo>
                    <a:pt x="1790" y="1591"/>
                  </a:lnTo>
                  <a:lnTo>
                    <a:pt x="1791" y="1591"/>
                  </a:lnTo>
                  <a:lnTo>
                    <a:pt x="1792" y="1591"/>
                  </a:lnTo>
                  <a:lnTo>
                    <a:pt x="1793" y="1590"/>
                  </a:lnTo>
                  <a:lnTo>
                    <a:pt x="1793" y="1589"/>
                  </a:lnTo>
                  <a:lnTo>
                    <a:pt x="1794" y="1589"/>
                  </a:lnTo>
                  <a:lnTo>
                    <a:pt x="1795" y="1590"/>
                  </a:lnTo>
                  <a:lnTo>
                    <a:pt x="1795" y="1591"/>
                  </a:lnTo>
                  <a:lnTo>
                    <a:pt x="1797" y="1591"/>
                  </a:lnTo>
                  <a:lnTo>
                    <a:pt x="1799" y="1591"/>
                  </a:lnTo>
                  <a:lnTo>
                    <a:pt x="1800" y="1591"/>
                  </a:lnTo>
                  <a:lnTo>
                    <a:pt x="1801" y="1593"/>
                  </a:lnTo>
                  <a:lnTo>
                    <a:pt x="1802" y="1593"/>
                  </a:lnTo>
                  <a:lnTo>
                    <a:pt x="1803" y="1594"/>
                  </a:lnTo>
                  <a:lnTo>
                    <a:pt x="1803" y="1593"/>
                  </a:lnTo>
                  <a:lnTo>
                    <a:pt x="1803" y="1591"/>
                  </a:lnTo>
                  <a:lnTo>
                    <a:pt x="1802" y="1591"/>
                  </a:lnTo>
                  <a:lnTo>
                    <a:pt x="1801" y="1590"/>
                  </a:lnTo>
                  <a:lnTo>
                    <a:pt x="1800" y="1590"/>
                  </a:lnTo>
                  <a:lnTo>
                    <a:pt x="1800" y="1589"/>
                  </a:lnTo>
                  <a:lnTo>
                    <a:pt x="1800" y="1588"/>
                  </a:lnTo>
                  <a:lnTo>
                    <a:pt x="1800" y="1587"/>
                  </a:lnTo>
                  <a:lnTo>
                    <a:pt x="1799" y="1588"/>
                  </a:lnTo>
                  <a:lnTo>
                    <a:pt x="1798" y="1588"/>
                  </a:lnTo>
                  <a:lnTo>
                    <a:pt x="1797" y="1588"/>
                  </a:lnTo>
                  <a:lnTo>
                    <a:pt x="1793" y="1587"/>
                  </a:lnTo>
                  <a:lnTo>
                    <a:pt x="1792" y="1587"/>
                  </a:lnTo>
                  <a:lnTo>
                    <a:pt x="1791" y="1586"/>
                  </a:lnTo>
                  <a:lnTo>
                    <a:pt x="1791" y="1585"/>
                  </a:lnTo>
                  <a:lnTo>
                    <a:pt x="1790" y="1585"/>
                  </a:lnTo>
                  <a:lnTo>
                    <a:pt x="1789" y="1583"/>
                  </a:lnTo>
                  <a:lnTo>
                    <a:pt x="1788" y="1582"/>
                  </a:lnTo>
                  <a:lnTo>
                    <a:pt x="1788" y="1581"/>
                  </a:lnTo>
                  <a:lnTo>
                    <a:pt x="1788" y="1580"/>
                  </a:lnTo>
                  <a:lnTo>
                    <a:pt x="1789" y="1580"/>
                  </a:lnTo>
                  <a:lnTo>
                    <a:pt x="1790" y="1580"/>
                  </a:lnTo>
                  <a:lnTo>
                    <a:pt x="1790" y="1579"/>
                  </a:lnTo>
                  <a:lnTo>
                    <a:pt x="1790" y="1578"/>
                  </a:lnTo>
                  <a:lnTo>
                    <a:pt x="1790" y="1577"/>
                  </a:lnTo>
                  <a:lnTo>
                    <a:pt x="1790" y="1576"/>
                  </a:lnTo>
                  <a:lnTo>
                    <a:pt x="1791" y="1573"/>
                  </a:lnTo>
                  <a:lnTo>
                    <a:pt x="1791" y="1572"/>
                  </a:lnTo>
                  <a:lnTo>
                    <a:pt x="1792" y="1573"/>
                  </a:lnTo>
                  <a:lnTo>
                    <a:pt x="1793" y="1573"/>
                  </a:lnTo>
                  <a:lnTo>
                    <a:pt x="1794" y="1572"/>
                  </a:lnTo>
                  <a:lnTo>
                    <a:pt x="1793" y="1572"/>
                  </a:lnTo>
                  <a:lnTo>
                    <a:pt x="1793" y="1571"/>
                  </a:lnTo>
                  <a:lnTo>
                    <a:pt x="1792" y="1570"/>
                  </a:lnTo>
                  <a:lnTo>
                    <a:pt x="1792" y="1569"/>
                  </a:lnTo>
                  <a:lnTo>
                    <a:pt x="1793" y="1568"/>
                  </a:lnTo>
                  <a:lnTo>
                    <a:pt x="1793" y="1566"/>
                  </a:lnTo>
                  <a:lnTo>
                    <a:pt x="1794" y="1566"/>
                  </a:lnTo>
                  <a:lnTo>
                    <a:pt x="1794" y="1565"/>
                  </a:lnTo>
                  <a:lnTo>
                    <a:pt x="1793" y="1564"/>
                  </a:lnTo>
                  <a:lnTo>
                    <a:pt x="1793" y="1563"/>
                  </a:lnTo>
                  <a:lnTo>
                    <a:pt x="1794" y="1563"/>
                  </a:lnTo>
                  <a:lnTo>
                    <a:pt x="1795" y="1564"/>
                  </a:lnTo>
                  <a:lnTo>
                    <a:pt x="1795" y="1563"/>
                  </a:lnTo>
                  <a:lnTo>
                    <a:pt x="1797" y="1563"/>
                  </a:lnTo>
                  <a:lnTo>
                    <a:pt x="1798" y="1562"/>
                  </a:lnTo>
                  <a:lnTo>
                    <a:pt x="1800" y="1560"/>
                  </a:lnTo>
                  <a:lnTo>
                    <a:pt x="1801" y="1558"/>
                  </a:lnTo>
                  <a:lnTo>
                    <a:pt x="1802" y="1558"/>
                  </a:lnTo>
                  <a:lnTo>
                    <a:pt x="1803" y="1558"/>
                  </a:lnTo>
                  <a:lnTo>
                    <a:pt x="1806" y="1557"/>
                  </a:lnTo>
                  <a:lnTo>
                    <a:pt x="1806" y="1556"/>
                  </a:lnTo>
                  <a:lnTo>
                    <a:pt x="1807" y="1555"/>
                  </a:lnTo>
                  <a:lnTo>
                    <a:pt x="1807" y="1554"/>
                  </a:lnTo>
                  <a:lnTo>
                    <a:pt x="1807" y="1553"/>
                  </a:lnTo>
                  <a:lnTo>
                    <a:pt x="1806" y="1552"/>
                  </a:lnTo>
                  <a:lnTo>
                    <a:pt x="1806" y="1549"/>
                  </a:lnTo>
                  <a:lnTo>
                    <a:pt x="1805" y="1549"/>
                  </a:lnTo>
                  <a:lnTo>
                    <a:pt x="1803" y="1549"/>
                  </a:lnTo>
                  <a:lnTo>
                    <a:pt x="1802" y="1549"/>
                  </a:lnTo>
                  <a:lnTo>
                    <a:pt x="1801" y="1548"/>
                  </a:lnTo>
                  <a:lnTo>
                    <a:pt x="1800" y="1548"/>
                  </a:lnTo>
                  <a:lnTo>
                    <a:pt x="1799" y="1548"/>
                  </a:lnTo>
                  <a:lnTo>
                    <a:pt x="1798" y="1548"/>
                  </a:lnTo>
                  <a:lnTo>
                    <a:pt x="1797" y="1548"/>
                  </a:lnTo>
                  <a:lnTo>
                    <a:pt x="1797" y="1547"/>
                  </a:lnTo>
                  <a:lnTo>
                    <a:pt x="1795" y="1547"/>
                  </a:lnTo>
                  <a:lnTo>
                    <a:pt x="1794" y="1547"/>
                  </a:lnTo>
                  <a:lnTo>
                    <a:pt x="1793" y="1547"/>
                  </a:lnTo>
                  <a:lnTo>
                    <a:pt x="1792" y="1547"/>
                  </a:lnTo>
                  <a:lnTo>
                    <a:pt x="1792" y="1546"/>
                  </a:lnTo>
                  <a:lnTo>
                    <a:pt x="1792" y="1545"/>
                  </a:lnTo>
                  <a:lnTo>
                    <a:pt x="1792" y="1544"/>
                  </a:lnTo>
                  <a:lnTo>
                    <a:pt x="1792" y="1543"/>
                  </a:lnTo>
                  <a:lnTo>
                    <a:pt x="1793" y="1541"/>
                  </a:lnTo>
                  <a:lnTo>
                    <a:pt x="1793" y="1540"/>
                  </a:lnTo>
                  <a:lnTo>
                    <a:pt x="1793" y="1539"/>
                  </a:lnTo>
                  <a:lnTo>
                    <a:pt x="1794" y="1538"/>
                  </a:lnTo>
                  <a:lnTo>
                    <a:pt x="1794" y="1539"/>
                  </a:lnTo>
                  <a:lnTo>
                    <a:pt x="1795" y="1539"/>
                  </a:lnTo>
                  <a:lnTo>
                    <a:pt x="1797" y="1538"/>
                  </a:lnTo>
                  <a:lnTo>
                    <a:pt x="1798" y="1538"/>
                  </a:lnTo>
                  <a:lnTo>
                    <a:pt x="1798" y="1539"/>
                  </a:lnTo>
                  <a:lnTo>
                    <a:pt x="1799" y="1539"/>
                  </a:lnTo>
                  <a:lnTo>
                    <a:pt x="1800" y="1539"/>
                  </a:lnTo>
                  <a:lnTo>
                    <a:pt x="1801" y="1540"/>
                  </a:lnTo>
                  <a:lnTo>
                    <a:pt x="1802" y="1540"/>
                  </a:lnTo>
                  <a:lnTo>
                    <a:pt x="1802" y="1539"/>
                  </a:lnTo>
                  <a:lnTo>
                    <a:pt x="1803" y="1539"/>
                  </a:lnTo>
                  <a:lnTo>
                    <a:pt x="1803" y="1538"/>
                  </a:lnTo>
                  <a:lnTo>
                    <a:pt x="1806" y="1538"/>
                  </a:lnTo>
                  <a:lnTo>
                    <a:pt x="1807" y="1537"/>
                  </a:lnTo>
                  <a:lnTo>
                    <a:pt x="1807" y="1535"/>
                  </a:lnTo>
                  <a:lnTo>
                    <a:pt x="1807" y="1532"/>
                  </a:lnTo>
                  <a:lnTo>
                    <a:pt x="1807" y="1531"/>
                  </a:lnTo>
                  <a:lnTo>
                    <a:pt x="1806" y="1531"/>
                  </a:lnTo>
                  <a:lnTo>
                    <a:pt x="1806" y="1530"/>
                  </a:lnTo>
                  <a:lnTo>
                    <a:pt x="1805" y="1530"/>
                  </a:lnTo>
                  <a:lnTo>
                    <a:pt x="1805" y="1529"/>
                  </a:lnTo>
                  <a:lnTo>
                    <a:pt x="1805" y="1528"/>
                  </a:lnTo>
                  <a:lnTo>
                    <a:pt x="1805" y="1527"/>
                  </a:lnTo>
                  <a:lnTo>
                    <a:pt x="1803" y="1526"/>
                  </a:lnTo>
                  <a:lnTo>
                    <a:pt x="1802" y="1524"/>
                  </a:lnTo>
                  <a:lnTo>
                    <a:pt x="1802" y="1523"/>
                  </a:lnTo>
                  <a:lnTo>
                    <a:pt x="1802" y="1522"/>
                  </a:lnTo>
                  <a:lnTo>
                    <a:pt x="1802" y="1520"/>
                  </a:lnTo>
                  <a:lnTo>
                    <a:pt x="1801" y="1521"/>
                  </a:lnTo>
                  <a:lnTo>
                    <a:pt x="1801" y="1520"/>
                  </a:lnTo>
                  <a:lnTo>
                    <a:pt x="1801" y="1519"/>
                  </a:lnTo>
                  <a:lnTo>
                    <a:pt x="1801" y="1518"/>
                  </a:lnTo>
                  <a:lnTo>
                    <a:pt x="1802" y="1518"/>
                  </a:lnTo>
                  <a:lnTo>
                    <a:pt x="1803" y="1516"/>
                  </a:lnTo>
                  <a:lnTo>
                    <a:pt x="1803" y="1515"/>
                  </a:lnTo>
                  <a:lnTo>
                    <a:pt x="1803" y="1514"/>
                  </a:lnTo>
                  <a:lnTo>
                    <a:pt x="1802" y="1514"/>
                  </a:lnTo>
                  <a:lnTo>
                    <a:pt x="1802" y="1513"/>
                  </a:lnTo>
                  <a:lnTo>
                    <a:pt x="1803" y="1513"/>
                  </a:lnTo>
                  <a:lnTo>
                    <a:pt x="1803" y="1511"/>
                  </a:lnTo>
                  <a:lnTo>
                    <a:pt x="1805" y="1510"/>
                  </a:lnTo>
                  <a:lnTo>
                    <a:pt x="1805" y="1509"/>
                  </a:lnTo>
                  <a:lnTo>
                    <a:pt x="1805" y="1507"/>
                  </a:lnTo>
                  <a:lnTo>
                    <a:pt x="1805" y="1506"/>
                  </a:lnTo>
                  <a:lnTo>
                    <a:pt x="1805" y="1505"/>
                  </a:lnTo>
                  <a:lnTo>
                    <a:pt x="1805" y="1504"/>
                  </a:lnTo>
                  <a:lnTo>
                    <a:pt x="1805" y="1503"/>
                  </a:lnTo>
                  <a:lnTo>
                    <a:pt x="1803" y="1503"/>
                  </a:lnTo>
                  <a:lnTo>
                    <a:pt x="1802" y="1503"/>
                  </a:lnTo>
                  <a:lnTo>
                    <a:pt x="1801" y="1503"/>
                  </a:lnTo>
                  <a:lnTo>
                    <a:pt x="1800" y="1503"/>
                  </a:lnTo>
                  <a:lnTo>
                    <a:pt x="1799" y="1503"/>
                  </a:lnTo>
                  <a:lnTo>
                    <a:pt x="1798" y="1503"/>
                  </a:lnTo>
                  <a:lnTo>
                    <a:pt x="1797" y="1504"/>
                  </a:lnTo>
                  <a:lnTo>
                    <a:pt x="1797" y="1503"/>
                  </a:lnTo>
                  <a:lnTo>
                    <a:pt x="1797" y="1502"/>
                  </a:lnTo>
                  <a:lnTo>
                    <a:pt x="1797" y="1501"/>
                  </a:lnTo>
                  <a:lnTo>
                    <a:pt x="1795" y="1499"/>
                  </a:lnTo>
                  <a:lnTo>
                    <a:pt x="1797" y="1499"/>
                  </a:lnTo>
                  <a:lnTo>
                    <a:pt x="1798" y="1499"/>
                  </a:lnTo>
                  <a:lnTo>
                    <a:pt x="1798" y="1498"/>
                  </a:lnTo>
                  <a:lnTo>
                    <a:pt x="1797" y="1498"/>
                  </a:lnTo>
                  <a:lnTo>
                    <a:pt x="1798" y="1497"/>
                  </a:lnTo>
                  <a:lnTo>
                    <a:pt x="1799" y="1496"/>
                  </a:lnTo>
                  <a:lnTo>
                    <a:pt x="1798" y="1496"/>
                  </a:lnTo>
                  <a:lnTo>
                    <a:pt x="1798" y="1495"/>
                  </a:lnTo>
                  <a:lnTo>
                    <a:pt x="1797" y="1496"/>
                  </a:lnTo>
                  <a:lnTo>
                    <a:pt x="1797" y="1495"/>
                  </a:lnTo>
                  <a:lnTo>
                    <a:pt x="1797" y="1494"/>
                  </a:lnTo>
                  <a:lnTo>
                    <a:pt x="1798" y="1493"/>
                  </a:lnTo>
                  <a:lnTo>
                    <a:pt x="1798" y="1491"/>
                  </a:lnTo>
                  <a:lnTo>
                    <a:pt x="1798" y="1490"/>
                  </a:lnTo>
                  <a:lnTo>
                    <a:pt x="1798" y="1489"/>
                  </a:lnTo>
                  <a:lnTo>
                    <a:pt x="1798" y="1488"/>
                  </a:lnTo>
                  <a:lnTo>
                    <a:pt x="1797" y="1488"/>
                  </a:lnTo>
                  <a:lnTo>
                    <a:pt x="1797" y="1487"/>
                  </a:lnTo>
                  <a:lnTo>
                    <a:pt x="1798" y="1486"/>
                  </a:lnTo>
                  <a:lnTo>
                    <a:pt x="1798" y="1485"/>
                  </a:lnTo>
                  <a:lnTo>
                    <a:pt x="1799" y="1484"/>
                  </a:lnTo>
                  <a:lnTo>
                    <a:pt x="1799" y="1481"/>
                  </a:lnTo>
                  <a:lnTo>
                    <a:pt x="1799" y="1480"/>
                  </a:lnTo>
                  <a:lnTo>
                    <a:pt x="1800" y="1479"/>
                  </a:lnTo>
                  <a:lnTo>
                    <a:pt x="1802" y="1478"/>
                  </a:lnTo>
                  <a:lnTo>
                    <a:pt x="1803" y="1477"/>
                  </a:lnTo>
                  <a:lnTo>
                    <a:pt x="1803" y="1476"/>
                  </a:lnTo>
                  <a:lnTo>
                    <a:pt x="1805" y="1474"/>
                  </a:lnTo>
                  <a:lnTo>
                    <a:pt x="1805" y="1473"/>
                  </a:lnTo>
                  <a:lnTo>
                    <a:pt x="1805" y="1472"/>
                  </a:lnTo>
                  <a:lnTo>
                    <a:pt x="1805" y="1471"/>
                  </a:lnTo>
                  <a:lnTo>
                    <a:pt x="1805" y="1470"/>
                  </a:lnTo>
                  <a:lnTo>
                    <a:pt x="1805" y="1469"/>
                  </a:lnTo>
                  <a:lnTo>
                    <a:pt x="1806" y="1468"/>
                  </a:lnTo>
                  <a:lnTo>
                    <a:pt x="1807" y="1466"/>
                  </a:lnTo>
                  <a:lnTo>
                    <a:pt x="1808" y="1466"/>
                  </a:lnTo>
                  <a:lnTo>
                    <a:pt x="1808" y="1465"/>
                  </a:lnTo>
                  <a:lnTo>
                    <a:pt x="1808" y="1464"/>
                  </a:lnTo>
                  <a:lnTo>
                    <a:pt x="1808" y="1463"/>
                  </a:lnTo>
                  <a:lnTo>
                    <a:pt x="1807" y="1462"/>
                  </a:lnTo>
                  <a:lnTo>
                    <a:pt x="1807" y="1461"/>
                  </a:lnTo>
                  <a:lnTo>
                    <a:pt x="1807" y="1460"/>
                  </a:lnTo>
                  <a:lnTo>
                    <a:pt x="1806" y="1460"/>
                  </a:lnTo>
                  <a:lnTo>
                    <a:pt x="1805" y="1460"/>
                  </a:lnTo>
                  <a:lnTo>
                    <a:pt x="1802" y="1460"/>
                  </a:lnTo>
                  <a:lnTo>
                    <a:pt x="1802" y="1459"/>
                  </a:lnTo>
                  <a:lnTo>
                    <a:pt x="1801" y="1459"/>
                  </a:lnTo>
                  <a:lnTo>
                    <a:pt x="1800" y="1459"/>
                  </a:lnTo>
                  <a:lnTo>
                    <a:pt x="1800" y="1460"/>
                  </a:lnTo>
                  <a:lnTo>
                    <a:pt x="1799" y="1460"/>
                  </a:lnTo>
                  <a:lnTo>
                    <a:pt x="1798" y="1460"/>
                  </a:lnTo>
                  <a:lnTo>
                    <a:pt x="1798" y="1459"/>
                  </a:lnTo>
                  <a:lnTo>
                    <a:pt x="1799" y="1457"/>
                  </a:lnTo>
                  <a:lnTo>
                    <a:pt x="1799" y="1456"/>
                  </a:lnTo>
                  <a:lnTo>
                    <a:pt x="1798" y="1455"/>
                  </a:lnTo>
                  <a:lnTo>
                    <a:pt x="1798" y="1454"/>
                  </a:lnTo>
                  <a:lnTo>
                    <a:pt x="1799" y="1453"/>
                  </a:lnTo>
                  <a:lnTo>
                    <a:pt x="1799" y="1452"/>
                  </a:lnTo>
                  <a:lnTo>
                    <a:pt x="1799" y="1451"/>
                  </a:lnTo>
                  <a:lnTo>
                    <a:pt x="1798" y="1449"/>
                  </a:lnTo>
                  <a:lnTo>
                    <a:pt x="1798" y="1447"/>
                  </a:lnTo>
                  <a:lnTo>
                    <a:pt x="1797" y="1447"/>
                  </a:lnTo>
                  <a:lnTo>
                    <a:pt x="1795" y="1445"/>
                  </a:lnTo>
                  <a:lnTo>
                    <a:pt x="1795" y="1443"/>
                  </a:lnTo>
                  <a:lnTo>
                    <a:pt x="1795" y="1441"/>
                  </a:lnTo>
                  <a:lnTo>
                    <a:pt x="1795" y="1440"/>
                  </a:lnTo>
                  <a:lnTo>
                    <a:pt x="1795" y="1439"/>
                  </a:lnTo>
                  <a:lnTo>
                    <a:pt x="1794" y="1438"/>
                  </a:lnTo>
                  <a:lnTo>
                    <a:pt x="1793" y="1438"/>
                  </a:lnTo>
                  <a:lnTo>
                    <a:pt x="1792" y="1437"/>
                  </a:lnTo>
                  <a:lnTo>
                    <a:pt x="1792" y="1436"/>
                  </a:lnTo>
                  <a:lnTo>
                    <a:pt x="1792" y="1435"/>
                  </a:lnTo>
                  <a:lnTo>
                    <a:pt x="1792" y="1434"/>
                  </a:lnTo>
                  <a:lnTo>
                    <a:pt x="1792" y="1432"/>
                  </a:lnTo>
                  <a:lnTo>
                    <a:pt x="1792" y="1429"/>
                  </a:lnTo>
                  <a:lnTo>
                    <a:pt x="1792" y="1428"/>
                  </a:lnTo>
                  <a:lnTo>
                    <a:pt x="1792" y="1427"/>
                  </a:lnTo>
                  <a:lnTo>
                    <a:pt x="1792" y="1426"/>
                  </a:lnTo>
                  <a:lnTo>
                    <a:pt x="1792" y="1424"/>
                  </a:lnTo>
                  <a:lnTo>
                    <a:pt x="1793" y="1423"/>
                  </a:lnTo>
                  <a:lnTo>
                    <a:pt x="1793" y="1422"/>
                  </a:lnTo>
                  <a:lnTo>
                    <a:pt x="1793" y="1420"/>
                  </a:lnTo>
                  <a:lnTo>
                    <a:pt x="1793" y="1419"/>
                  </a:lnTo>
                  <a:lnTo>
                    <a:pt x="1792" y="1419"/>
                  </a:lnTo>
                  <a:lnTo>
                    <a:pt x="1792" y="1418"/>
                  </a:lnTo>
                  <a:lnTo>
                    <a:pt x="1793" y="1417"/>
                  </a:lnTo>
                  <a:lnTo>
                    <a:pt x="1792" y="1417"/>
                  </a:lnTo>
                  <a:lnTo>
                    <a:pt x="1792" y="1415"/>
                  </a:lnTo>
                  <a:lnTo>
                    <a:pt x="1792" y="1413"/>
                  </a:lnTo>
                  <a:lnTo>
                    <a:pt x="1793" y="1413"/>
                  </a:lnTo>
                  <a:lnTo>
                    <a:pt x="1793" y="1412"/>
                  </a:lnTo>
                  <a:lnTo>
                    <a:pt x="1793" y="1411"/>
                  </a:lnTo>
                  <a:lnTo>
                    <a:pt x="1794" y="1411"/>
                  </a:lnTo>
                  <a:lnTo>
                    <a:pt x="1795" y="1410"/>
                  </a:lnTo>
                  <a:lnTo>
                    <a:pt x="1797" y="1410"/>
                  </a:lnTo>
                  <a:lnTo>
                    <a:pt x="1797" y="1409"/>
                  </a:lnTo>
                  <a:lnTo>
                    <a:pt x="1798" y="1409"/>
                  </a:lnTo>
                  <a:lnTo>
                    <a:pt x="1798" y="1407"/>
                  </a:lnTo>
                  <a:lnTo>
                    <a:pt x="1797" y="1407"/>
                  </a:lnTo>
                  <a:lnTo>
                    <a:pt x="1795" y="1405"/>
                  </a:lnTo>
                  <a:lnTo>
                    <a:pt x="1795" y="1404"/>
                  </a:lnTo>
                  <a:lnTo>
                    <a:pt x="1797" y="1401"/>
                  </a:lnTo>
                  <a:lnTo>
                    <a:pt x="1798" y="1398"/>
                  </a:lnTo>
                  <a:lnTo>
                    <a:pt x="1799" y="1397"/>
                  </a:lnTo>
                  <a:lnTo>
                    <a:pt x="1799" y="1396"/>
                  </a:lnTo>
                  <a:lnTo>
                    <a:pt x="1799" y="1395"/>
                  </a:lnTo>
                  <a:lnTo>
                    <a:pt x="1799" y="1394"/>
                  </a:lnTo>
                  <a:lnTo>
                    <a:pt x="1799" y="1393"/>
                  </a:lnTo>
                  <a:lnTo>
                    <a:pt x="1800" y="1393"/>
                  </a:lnTo>
                  <a:lnTo>
                    <a:pt x="1801" y="1393"/>
                  </a:lnTo>
                  <a:lnTo>
                    <a:pt x="1801" y="1392"/>
                  </a:lnTo>
                  <a:lnTo>
                    <a:pt x="1800" y="1390"/>
                  </a:lnTo>
                  <a:lnTo>
                    <a:pt x="1800" y="1389"/>
                  </a:lnTo>
                  <a:lnTo>
                    <a:pt x="1800" y="1388"/>
                  </a:lnTo>
                  <a:lnTo>
                    <a:pt x="1799" y="1388"/>
                  </a:lnTo>
                  <a:lnTo>
                    <a:pt x="1798" y="1389"/>
                  </a:lnTo>
                  <a:lnTo>
                    <a:pt x="1798" y="1388"/>
                  </a:lnTo>
                  <a:lnTo>
                    <a:pt x="1795" y="1387"/>
                  </a:lnTo>
                  <a:lnTo>
                    <a:pt x="1794" y="1386"/>
                  </a:lnTo>
                  <a:lnTo>
                    <a:pt x="1793" y="1385"/>
                  </a:lnTo>
                  <a:lnTo>
                    <a:pt x="1792" y="1385"/>
                  </a:lnTo>
                  <a:lnTo>
                    <a:pt x="1792" y="1384"/>
                  </a:lnTo>
                  <a:lnTo>
                    <a:pt x="1791" y="1384"/>
                  </a:lnTo>
                  <a:lnTo>
                    <a:pt x="1790" y="1384"/>
                  </a:lnTo>
                  <a:lnTo>
                    <a:pt x="1789" y="1384"/>
                  </a:lnTo>
                  <a:lnTo>
                    <a:pt x="1788" y="1382"/>
                  </a:lnTo>
                  <a:lnTo>
                    <a:pt x="1789" y="1381"/>
                  </a:lnTo>
                  <a:lnTo>
                    <a:pt x="1790" y="1380"/>
                  </a:lnTo>
                  <a:lnTo>
                    <a:pt x="1790" y="1378"/>
                  </a:lnTo>
                  <a:lnTo>
                    <a:pt x="1791" y="1378"/>
                  </a:lnTo>
                  <a:lnTo>
                    <a:pt x="1792" y="1379"/>
                  </a:lnTo>
                  <a:lnTo>
                    <a:pt x="1793" y="1379"/>
                  </a:lnTo>
                  <a:lnTo>
                    <a:pt x="1794" y="1379"/>
                  </a:lnTo>
                  <a:lnTo>
                    <a:pt x="1794" y="1380"/>
                  </a:lnTo>
                  <a:lnTo>
                    <a:pt x="1793" y="1381"/>
                  </a:lnTo>
                  <a:lnTo>
                    <a:pt x="1793" y="1382"/>
                  </a:lnTo>
                  <a:lnTo>
                    <a:pt x="1793" y="1384"/>
                  </a:lnTo>
                  <a:lnTo>
                    <a:pt x="1794" y="1384"/>
                  </a:lnTo>
                  <a:lnTo>
                    <a:pt x="1795" y="1382"/>
                  </a:lnTo>
                  <a:lnTo>
                    <a:pt x="1795" y="1381"/>
                  </a:lnTo>
                  <a:lnTo>
                    <a:pt x="1798" y="1377"/>
                  </a:lnTo>
                  <a:lnTo>
                    <a:pt x="1798" y="1374"/>
                  </a:lnTo>
                  <a:lnTo>
                    <a:pt x="1799" y="1372"/>
                  </a:lnTo>
                  <a:lnTo>
                    <a:pt x="1799" y="1371"/>
                  </a:lnTo>
                  <a:lnTo>
                    <a:pt x="1799" y="1370"/>
                  </a:lnTo>
                  <a:lnTo>
                    <a:pt x="1799" y="1369"/>
                  </a:lnTo>
                  <a:lnTo>
                    <a:pt x="1797" y="1370"/>
                  </a:lnTo>
                  <a:lnTo>
                    <a:pt x="1797" y="1369"/>
                  </a:lnTo>
                  <a:lnTo>
                    <a:pt x="1795" y="1369"/>
                  </a:lnTo>
                  <a:lnTo>
                    <a:pt x="1795" y="1370"/>
                  </a:lnTo>
                  <a:lnTo>
                    <a:pt x="1794" y="1370"/>
                  </a:lnTo>
                  <a:lnTo>
                    <a:pt x="1794" y="1369"/>
                  </a:lnTo>
                  <a:lnTo>
                    <a:pt x="1794" y="1370"/>
                  </a:lnTo>
                  <a:lnTo>
                    <a:pt x="1793" y="1370"/>
                  </a:lnTo>
                  <a:lnTo>
                    <a:pt x="1792" y="1370"/>
                  </a:lnTo>
                  <a:lnTo>
                    <a:pt x="1792" y="1369"/>
                  </a:lnTo>
                  <a:lnTo>
                    <a:pt x="1791" y="1369"/>
                  </a:lnTo>
                  <a:lnTo>
                    <a:pt x="1792" y="1368"/>
                  </a:lnTo>
                  <a:lnTo>
                    <a:pt x="1792" y="1367"/>
                  </a:lnTo>
                  <a:lnTo>
                    <a:pt x="1791" y="1367"/>
                  </a:lnTo>
                  <a:lnTo>
                    <a:pt x="1790" y="1367"/>
                  </a:lnTo>
                  <a:lnTo>
                    <a:pt x="1790" y="1365"/>
                  </a:lnTo>
                  <a:lnTo>
                    <a:pt x="1790" y="1364"/>
                  </a:lnTo>
                  <a:lnTo>
                    <a:pt x="1790" y="1363"/>
                  </a:lnTo>
                  <a:lnTo>
                    <a:pt x="1790" y="1362"/>
                  </a:lnTo>
                  <a:lnTo>
                    <a:pt x="1789" y="1363"/>
                  </a:lnTo>
                  <a:lnTo>
                    <a:pt x="1788" y="1367"/>
                  </a:lnTo>
                  <a:lnTo>
                    <a:pt x="1786" y="1367"/>
                  </a:lnTo>
                  <a:lnTo>
                    <a:pt x="1786" y="1365"/>
                  </a:lnTo>
                  <a:lnTo>
                    <a:pt x="1786" y="1364"/>
                  </a:lnTo>
                  <a:lnTo>
                    <a:pt x="1788" y="1363"/>
                  </a:lnTo>
                  <a:lnTo>
                    <a:pt x="1786" y="1362"/>
                  </a:lnTo>
                  <a:lnTo>
                    <a:pt x="1786" y="1361"/>
                  </a:lnTo>
                  <a:lnTo>
                    <a:pt x="1788" y="1361"/>
                  </a:lnTo>
                  <a:lnTo>
                    <a:pt x="1788" y="1360"/>
                  </a:lnTo>
                  <a:lnTo>
                    <a:pt x="1789" y="1360"/>
                  </a:lnTo>
                  <a:lnTo>
                    <a:pt x="1790" y="1359"/>
                  </a:lnTo>
                  <a:lnTo>
                    <a:pt x="1791" y="1359"/>
                  </a:lnTo>
                  <a:lnTo>
                    <a:pt x="1792" y="1359"/>
                  </a:lnTo>
                  <a:lnTo>
                    <a:pt x="1793" y="1356"/>
                  </a:lnTo>
                  <a:lnTo>
                    <a:pt x="1794" y="1355"/>
                  </a:lnTo>
                  <a:lnTo>
                    <a:pt x="1794" y="1354"/>
                  </a:lnTo>
                  <a:lnTo>
                    <a:pt x="1793" y="1353"/>
                  </a:lnTo>
                  <a:lnTo>
                    <a:pt x="1794" y="1353"/>
                  </a:lnTo>
                  <a:lnTo>
                    <a:pt x="1795" y="1353"/>
                  </a:lnTo>
                  <a:lnTo>
                    <a:pt x="1795" y="1352"/>
                  </a:lnTo>
                  <a:lnTo>
                    <a:pt x="1795" y="1351"/>
                  </a:lnTo>
                  <a:lnTo>
                    <a:pt x="1797" y="1348"/>
                  </a:lnTo>
                  <a:lnTo>
                    <a:pt x="1797" y="1347"/>
                  </a:lnTo>
                  <a:lnTo>
                    <a:pt x="1795" y="1347"/>
                  </a:lnTo>
                  <a:lnTo>
                    <a:pt x="1794" y="1346"/>
                  </a:lnTo>
                  <a:lnTo>
                    <a:pt x="1793" y="1347"/>
                  </a:lnTo>
                  <a:lnTo>
                    <a:pt x="1793" y="1346"/>
                  </a:lnTo>
                  <a:lnTo>
                    <a:pt x="1794" y="1344"/>
                  </a:lnTo>
                  <a:lnTo>
                    <a:pt x="1794" y="1343"/>
                  </a:lnTo>
                  <a:lnTo>
                    <a:pt x="1793" y="1343"/>
                  </a:lnTo>
                  <a:lnTo>
                    <a:pt x="1792" y="1342"/>
                  </a:lnTo>
                  <a:lnTo>
                    <a:pt x="1793" y="1340"/>
                  </a:lnTo>
                  <a:lnTo>
                    <a:pt x="1793" y="1338"/>
                  </a:lnTo>
                  <a:lnTo>
                    <a:pt x="1793" y="1337"/>
                  </a:lnTo>
                  <a:lnTo>
                    <a:pt x="1794" y="1337"/>
                  </a:lnTo>
                  <a:lnTo>
                    <a:pt x="1797" y="1335"/>
                  </a:lnTo>
                  <a:lnTo>
                    <a:pt x="1798" y="1335"/>
                  </a:lnTo>
                  <a:lnTo>
                    <a:pt x="1799" y="1336"/>
                  </a:lnTo>
                  <a:lnTo>
                    <a:pt x="1799" y="1337"/>
                  </a:lnTo>
                  <a:lnTo>
                    <a:pt x="1799" y="1339"/>
                  </a:lnTo>
                  <a:lnTo>
                    <a:pt x="1799" y="1340"/>
                  </a:lnTo>
                  <a:lnTo>
                    <a:pt x="1800" y="1340"/>
                  </a:lnTo>
                  <a:lnTo>
                    <a:pt x="1800" y="1339"/>
                  </a:lnTo>
                  <a:lnTo>
                    <a:pt x="1799" y="1338"/>
                  </a:lnTo>
                  <a:lnTo>
                    <a:pt x="1800" y="1337"/>
                  </a:lnTo>
                  <a:lnTo>
                    <a:pt x="1800" y="1338"/>
                  </a:lnTo>
                  <a:lnTo>
                    <a:pt x="1801" y="1338"/>
                  </a:lnTo>
                  <a:lnTo>
                    <a:pt x="1802" y="1339"/>
                  </a:lnTo>
                  <a:lnTo>
                    <a:pt x="1801" y="1340"/>
                  </a:lnTo>
                  <a:lnTo>
                    <a:pt x="1801" y="1342"/>
                  </a:lnTo>
                  <a:lnTo>
                    <a:pt x="1802" y="1342"/>
                  </a:lnTo>
                  <a:lnTo>
                    <a:pt x="1805" y="1342"/>
                  </a:lnTo>
                  <a:lnTo>
                    <a:pt x="1806" y="1342"/>
                  </a:lnTo>
                  <a:lnTo>
                    <a:pt x="1806" y="1344"/>
                  </a:lnTo>
                  <a:lnTo>
                    <a:pt x="1806" y="1345"/>
                  </a:lnTo>
                  <a:lnTo>
                    <a:pt x="1806" y="1346"/>
                  </a:lnTo>
                  <a:lnTo>
                    <a:pt x="1806" y="1348"/>
                  </a:lnTo>
                  <a:lnTo>
                    <a:pt x="1806" y="1350"/>
                  </a:lnTo>
                  <a:lnTo>
                    <a:pt x="1805" y="1352"/>
                  </a:lnTo>
                  <a:lnTo>
                    <a:pt x="1806" y="1352"/>
                  </a:lnTo>
                  <a:lnTo>
                    <a:pt x="1806" y="1351"/>
                  </a:lnTo>
                  <a:lnTo>
                    <a:pt x="1807" y="1351"/>
                  </a:lnTo>
                  <a:lnTo>
                    <a:pt x="1807" y="1353"/>
                  </a:lnTo>
                  <a:lnTo>
                    <a:pt x="1807" y="1354"/>
                  </a:lnTo>
                  <a:lnTo>
                    <a:pt x="1807" y="1353"/>
                  </a:lnTo>
                  <a:lnTo>
                    <a:pt x="1808" y="1353"/>
                  </a:lnTo>
                  <a:lnTo>
                    <a:pt x="1808" y="1352"/>
                  </a:lnTo>
                  <a:lnTo>
                    <a:pt x="1808" y="1351"/>
                  </a:lnTo>
                  <a:lnTo>
                    <a:pt x="1809" y="1351"/>
                  </a:lnTo>
                  <a:lnTo>
                    <a:pt x="1809" y="1350"/>
                  </a:lnTo>
                  <a:lnTo>
                    <a:pt x="1810" y="1348"/>
                  </a:lnTo>
                  <a:lnTo>
                    <a:pt x="1811" y="1346"/>
                  </a:lnTo>
                  <a:lnTo>
                    <a:pt x="1812" y="1345"/>
                  </a:lnTo>
                  <a:lnTo>
                    <a:pt x="1814" y="1344"/>
                  </a:lnTo>
                  <a:lnTo>
                    <a:pt x="1815" y="1343"/>
                  </a:lnTo>
                  <a:lnTo>
                    <a:pt x="1814" y="1342"/>
                  </a:lnTo>
                  <a:lnTo>
                    <a:pt x="1814" y="1340"/>
                  </a:lnTo>
                  <a:lnTo>
                    <a:pt x="1815" y="1340"/>
                  </a:lnTo>
                  <a:lnTo>
                    <a:pt x="1815" y="1339"/>
                  </a:lnTo>
                  <a:lnTo>
                    <a:pt x="1817" y="1339"/>
                  </a:lnTo>
                  <a:lnTo>
                    <a:pt x="1817" y="1337"/>
                  </a:lnTo>
                  <a:lnTo>
                    <a:pt x="1817" y="1336"/>
                  </a:lnTo>
                  <a:lnTo>
                    <a:pt x="1817" y="1335"/>
                  </a:lnTo>
                  <a:lnTo>
                    <a:pt x="1818" y="1334"/>
                  </a:lnTo>
                  <a:lnTo>
                    <a:pt x="1819" y="1332"/>
                  </a:lnTo>
                  <a:lnTo>
                    <a:pt x="1818" y="1330"/>
                  </a:lnTo>
                  <a:lnTo>
                    <a:pt x="1818" y="1329"/>
                  </a:lnTo>
                  <a:lnTo>
                    <a:pt x="1818" y="1328"/>
                  </a:lnTo>
                  <a:lnTo>
                    <a:pt x="1818" y="1327"/>
                  </a:lnTo>
                  <a:lnTo>
                    <a:pt x="1819" y="1323"/>
                  </a:lnTo>
                  <a:lnTo>
                    <a:pt x="1818" y="1322"/>
                  </a:lnTo>
                  <a:lnTo>
                    <a:pt x="1818" y="1321"/>
                  </a:lnTo>
                  <a:lnTo>
                    <a:pt x="1819" y="1319"/>
                  </a:lnTo>
                  <a:lnTo>
                    <a:pt x="1819" y="1313"/>
                  </a:lnTo>
                  <a:lnTo>
                    <a:pt x="1818" y="1311"/>
                  </a:lnTo>
                  <a:lnTo>
                    <a:pt x="1818" y="1309"/>
                  </a:lnTo>
                  <a:lnTo>
                    <a:pt x="1818" y="1307"/>
                  </a:lnTo>
                  <a:lnTo>
                    <a:pt x="1818" y="1306"/>
                  </a:lnTo>
                  <a:lnTo>
                    <a:pt x="1818" y="1304"/>
                  </a:lnTo>
                  <a:lnTo>
                    <a:pt x="1819" y="1302"/>
                  </a:lnTo>
                  <a:lnTo>
                    <a:pt x="1818" y="1301"/>
                  </a:lnTo>
                  <a:lnTo>
                    <a:pt x="1817" y="1301"/>
                  </a:lnTo>
                  <a:lnTo>
                    <a:pt x="1816" y="1298"/>
                  </a:lnTo>
                  <a:lnTo>
                    <a:pt x="1816" y="1296"/>
                  </a:lnTo>
                  <a:lnTo>
                    <a:pt x="1817" y="1295"/>
                  </a:lnTo>
                  <a:lnTo>
                    <a:pt x="1819" y="1293"/>
                  </a:lnTo>
                  <a:lnTo>
                    <a:pt x="1821" y="1288"/>
                  </a:lnTo>
                  <a:lnTo>
                    <a:pt x="1823" y="1286"/>
                  </a:lnTo>
                  <a:lnTo>
                    <a:pt x="1824" y="1285"/>
                  </a:lnTo>
                  <a:lnTo>
                    <a:pt x="1824" y="1281"/>
                  </a:lnTo>
                  <a:lnTo>
                    <a:pt x="1825" y="1278"/>
                  </a:lnTo>
                  <a:lnTo>
                    <a:pt x="1825" y="1277"/>
                  </a:lnTo>
                  <a:lnTo>
                    <a:pt x="1823" y="1275"/>
                  </a:lnTo>
                  <a:lnTo>
                    <a:pt x="1820" y="1272"/>
                  </a:lnTo>
                  <a:lnTo>
                    <a:pt x="1818" y="1270"/>
                  </a:lnTo>
                  <a:lnTo>
                    <a:pt x="1816" y="1270"/>
                  </a:lnTo>
                  <a:lnTo>
                    <a:pt x="1815" y="1270"/>
                  </a:lnTo>
                  <a:lnTo>
                    <a:pt x="1812" y="1271"/>
                  </a:lnTo>
                  <a:lnTo>
                    <a:pt x="1811" y="1270"/>
                  </a:lnTo>
                  <a:lnTo>
                    <a:pt x="1811" y="1269"/>
                  </a:lnTo>
                  <a:lnTo>
                    <a:pt x="1810" y="1269"/>
                  </a:lnTo>
                  <a:lnTo>
                    <a:pt x="1806" y="1268"/>
                  </a:lnTo>
                  <a:lnTo>
                    <a:pt x="1803" y="1265"/>
                  </a:lnTo>
                  <a:lnTo>
                    <a:pt x="1802" y="1263"/>
                  </a:lnTo>
                  <a:lnTo>
                    <a:pt x="1802" y="1261"/>
                  </a:lnTo>
                  <a:lnTo>
                    <a:pt x="1802" y="1259"/>
                  </a:lnTo>
                  <a:lnTo>
                    <a:pt x="1802" y="1256"/>
                  </a:lnTo>
                  <a:lnTo>
                    <a:pt x="1802" y="1254"/>
                  </a:lnTo>
                  <a:lnTo>
                    <a:pt x="1802" y="1253"/>
                  </a:lnTo>
                  <a:lnTo>
                    <a:pt x="1803" y="1252"/>
                  </a:lnTo>
                  <a:lnTo>
                    <a:pt x="1805" y="1252"/>
                  </a:lnTo>
                  <a:lnTo>
                    <a:pt x="1808" y="1250"/>
                  </a:lnTo>
                  <a:lnTo>
                    <a:pt x="1810" y="1248"/>
                  </a:lnTo>
                  <a:lnTo>
                    <a:pt x="1811" y="1247"/>
                  </a:lnTo>
                  <a:lnTo>
                    <a:pt x="1812" y="1246"/>
                  </a:lnTo>
                  <a:lnTo>
                    <a:pt x="1812" y="1245"/>
                  </a:lnTo>
                  <a:lnTo>
                    <a:pt x="1815" y="1244"/>
                  </a:lnTo>
                  <a:lnTo>
                    <a:pt x="1817" y="1242"/>
                  </a:lnTo>
                  <a:lnTo>
                    <a:pt x="1817" y="1240"/>
                  </a:lnTo>
                  <a:lnTo>
                    <a:pt x="1817" y="1238"/>
                  </a:lnTo>
                  <a:lnTo>
                    <a:pt x="1816" y="1237"/>
                  </a:lnTo>
                  <a:lnTo>
                    <a:pt x="1817" y="1236"/>
                  </a:lnTo>
                  <a:lnTo>
                    <a:pt x="1817" y="1235"/>
                  </a:lnTo>
                  <a:lnTo>
                    <a:pt x="1817" y="1234"/>
                  </a:lnTo>
                  <a:lnTo>
                    <a:pt x="1815" y="1233"/>
                  </a:lnTo>
                  <a:lnTo>
                    <a:pt x="1814" y="1233"/>
                  </a:lnTo>
                  <a:lnTo>
                    <a:pt x="1812" y="1233"/>
                  </a:lnTo>
                  <a:lnTo>
                    <a:pt x="1812" y="1231"/>
                  </a:lnTo>
                  <a:lnTo>
                    <a:pt x="1811" y="1230"/>
                  </a:lnTo>
                  <a:lnTo>
                    <a:pt x="1810" y="1229"/>
                  </a:lnTo>
                  <a:lnTo>
                    <a:pt x="1808" y="1230"/>
                  </a:lnTo>
                  <a:lnTo>
                    <a:pt x="1807" y="1229"/>
                  </a:lnTo>
                  <a:lnTo>
                    <a:pt x="1807" y="1228"/>
                  </a:lnTo>
                  <a:lnTo>
                    <a:pt x="1808" y="1227"/>
                  </a:lnTo>
                  <a:lnTo>
                    <a:pt x="1807" y="1227"/>
                  </a:lnTo>
                  <a:lnTo>
                    <a:pt x="1806" y="1225"/>
                  </a:lnTo>
                  <a:lnTo>
                    <a:pt x="1807" y="1223"/>
                  </a:lnTo>
                  <a:lnTo>
                    <a:pt x="1808" y="1223"/>
                  </a:lnTo>
                  <a:lnTo>
                    <a:pt x="1809" y="1223"/>
                  </a:lnTo>
                  <a:lnTo>
                    <a:pt x="1810" y="1222"/>
                  </a:lnTo>
                  <a:lnTo>
                    <a:pt x="1810" y="1221"/>
                  </a:lnTo>
                  <a:lnTo>
                    <a:pt x="1811" y="1221"/>
                  </a:lnTo>
                  <a:lnTo>
                    <a:pt x="1812" y="1220"/>
                  </a:lnTo>
                  <a:lnTo>
                    <a:pt x="1814" y="1219"/>
                  </a:lnTo>
                  <a:lnTo>
                    <a:pt x="1816" y="1215"/>
                  </a:lnTo>
                  <a:lnTo>
                    <a:pt x="1817" y="1215"/>
                  </a:lnTo>
                  <a:lnTo>
                    <a:pt x="1818" y="1215"/>
                  </a:lnTo>
                  <a:lnTo>
                    <a:pt x="1819" y="1215"/>
                  </a:lnTo>
                  <a:lnTo>
                    <a:pt x="1819" y="1214"/>
                  </a:lnTo>
                  <a:lnTo>
                    <a:pt x="1819" y="1213"/>
                  </a:lnTo>
                  <a:lnTo>
                    <a:pt x="1819" y="1212"/>
                  </a:lnTo>
                  <a:lnTo>
                    <a:pt x="1819" y="1211"/>
                  </a:lnTo>
                  <a:lnTo>
                    <a:pt x="1819" y="1210"/>
                  </a:lnTo>
                  <a:lnTo>
                    <a:pt x="1818" y="1205"/>
                  </a:lnTo>
                  <a:lnTo>
                    <a:pt x="1819" y="1205"/>
                  </a:lnTo>
                  <a:lnTo>
                    <a:pt x="1820" y="1205"/>
                  </a:lnTo>
                  <a:lnTo>
                    <a:pt x="1819" y="1204"/>
                  </a:lnTo>
                  <a:lnTo>
                    <a:pt x="1819" y="1203"/>
                  </a:lnTo>
                  <a:lnTo>
                    <a:pt x="1817" y="1203"/>
                  </a:lnTo>
                  <a:lnTo>
                    <a:pt x="1816" y="1204"/>
                  </a:lnTo>
                  <a:lnTo>
                    <a:pt x="1815" y="1204"/>
                  </a:lnTo>
                  <a:lnTo>
                    <a:pt x="1814" y="1204"/>
                  </a:lnTo>
                  <a:lnTo>
                    <a:pt x="1814" y="1205"/>
                  </a:lnTo>
                  <a:lnTo>
                    <a:pt x="1815" y="1206"/>
                  </a:lnTo>
                  <a:lnTo>
                    <a:pt x="1814" y="1206"/>
                  </a:lnTo>
                  <a:lnTo>
                    <a:pt x="1812" y="1205"/>
                  </a:lnTo>
                  <a:lnTo>
                    <a:pt x="1812" y="1204"/>
                  </a:lnTo>
                  <a:lnTo>
                    <a:pt x="1812" y="1203"/>
                  </a:lnTo>
                  <a:lnTo>
                    <a:pt x="1811" y="1202"/>
                  </a:lnTo>
                  <a:lnTo>
                    <a:pt x="1812" y="1201"/>
                  </a:lnTo>
                  <a:lnTo>
                    <a:pt x="1814" y="1200"/>
                  </a:lnTo>
                  <a:lnTo>
                    <a:pt x="1815" y="1198"/>
                  </a:lnTo>
                  <a:lnTo>
                    <a:pt x="1816" y="1198"/>
                  </a:lnTo>
                  <a:lnTo>
                    <a:pt x="1818" y="1200"/>
                  </a:lnTo>
                  <a:lnTo>
                    <a:pt x="1819" y="1201"/>
                  </a:lnTo>
                  <a:lnTo>
                    <a:pt x="1820" y="1201"/>
                  </a:lnTo>
                  <a:lnTo>
                    <a:pt x="1821" y="1201"/>
                  </a:lnTo>
                  <a:lnTo>
                    <a:pt x="1823" y="1201"/>
                  </a:lnTo>
                  <a:lnTo>
                    <a:pt x="1823" y="1202"/>
                  </a:lnTo>
                  <a:lnTo>
                    <a:pt x="1824" y="1201"/>
                  </a:lnTo>
                  <a:lnTo>
                    <a:pt x="1825" y="1201"/>
                  </a:lnTo>
                  <a:lnTo>
                    <a:pt x="1826" y="1201"/>
                  </a:lnTo>
                  <a:lnTo>
                    <a:pt x="1826" y="1200"/>
                  </a:lnTo>
                  <a:lnTo>
                    <a:pt x="1826" y="1198"/>
                  </a:lnTo>
                  <a:lnTo>
                    <a:pt x="1825" y="1198"/>
                  </a:lnTo>
                  <a:lnTo>
                    <a:pt x="1824" y="1197"/>
                  </a:lnTo>
                  <a:lnTo>
                    <a:pt x="1824" y="1196"/>
                  </a:lnTo>
                  <a:lnTo>
                    <a:pt x="1825" y="1195"/>
                  </a:lnTo>
                  <a:lnTo>
                    <a:pt x="1825" y="1194"/>
                  </a:lnTo>
                  <a:lnTo>
                    <a:pt x="1823" y="1194"/>
                  </a:lnTo>
                  <a:lnTo>
                    <a:pt x="1821" y="1193"/>
                  </a:lnTo>
                  <a:lnTo>
                    <a:pt x="1818" y="1189"/>
                  </a:lnTo>
                  <a:lnTo>
                    <a:pt x="1818" y="1187"/>
                  </a:lnTo>
                  <a:lnTo>
                    <a:pt x="1817" y="1186"/>
                  </a:lnTo>
                  <a:lnTo>
                    <a:pt x="1816" y="1185"/>
                  </a:lnTo>
                  <a:lnTo>
                    <a:pt x="1817" y="1183"/>
                  </a:lnTo>
                  <a:lnTo>
                    <a:pt x="1818" y="1183"/>
                  </a:lnTo>
                  <a:lnTo>
                    <a:pt x="1819" y="1181"/>
                  </a:lnTo>
                  <a:lnTo>
                    <a:pt x="1820" y="1181"/>
                  </a:lnTo>
                  <a:lnTo>
                    <a:pt x="1823" y="1181"/>
                  </a:lnTo>
                  <a:lnTo>
                    <a:pt x="1824" y="1180"/>
                  </a:lnTo>
                  <a:lnTo>
                    <a:pt x="1824" y="1179"/>
                  </a:lnTo>
                  <a:lnTo>
                    <a:pt x="1823" y="1177"/>
                  </a:lnTo>
                  <a:lnTo>
                    <a:pt x="1821" y="1177"/>
                  </a:lnTo>
                  <a:lnTo>
                    <a:pt x="1820" y="1177"/>
                  </a:lnTo>
                  <a:lnTo>
                    <a:pt x="1819" y="1177"/>
                  </a:lnTo>
                  <a:lnTo>
                    <a:pt x="1818" y="1177"/>
                  </a:lnTo>
                  <a:lnTo>
                    <a:pt x="1817" y="1177"/>
                  </a:lnTo>
                  <a:lnTo>
                    <a:pt x="1816" y="1177"/>
                  </a:lnTo>
                  <a:lnTo>
                    <a:pt x="1815" y="1178"/>
                  </a:lnTo>
                  <a:lnTo>
                    <a:pt x="1814" y="1178"/>
                  </a:lnTo>
                  <a:lnTo>
                    <a:pt x="1814" y="1177"/>
                  </a:lnTo>
                  <a:lnTo>
                    <a:pt x="1815" y="1177"/>
                  </a:lnTo>
                  <a:lnTo>
                    <a:pt x="1815" y="1176"/>
                  </a:lnTo>
                  <a:lnTo>
                    <a:pt x="1814" y="1175"/>
                  </a:lnTo>
                  <a:lnTo>
                    <a:pt x="1815" y="1173"/>
                  </a:lnTo>
                  <a:lnTo>
                    <a:pt x="1816" y="1172"/>
                  </a:lnTo>
                  <a:lnTo>
                    <a:pt x="1817" y="1171"/>
                  </a:lnTo>
                  <a:lnTo>
                    <a:pt x="1816" y="1170"/>
                  </a:lnTo>
                  <a:lnTo>
                    <a:pt x="1814" y="1168"/>
                  </a:lnTo>
                  <a:lnTo>
                    <a:pt x="1812" y="1167"/>
                  </a:lnTo>
                  <a:lnTo>
                    <a:pt x="1811" y="1167"/>
                  </a:lnTo>
                  <a:lnTo>
                    <a:pt x="1810" y="1167"/>
                  </a:lnTo>
                  <a:lnTo>
                    <a:pt x="1806" y="1164"/>
                  </a:lnTo>
                  <a:lnTo>
                    <a:pt x="1805" y="1164"/>
                  </a:lnTo>
                  <a:lnTo>
                    <a:pt x="1803" y="1166"/>
                  </a:lnTo>
                  <a:lnTo>
                    <a:pt x="1802" y="1166"/>
                  </a:lnTo>
                  <a:lnTo>
                    <a:pt x="1801" y="1166"/>
                  </a:lnTo>
                  <a:lnTo>
                    <a:pt x="1800" y="1166"/>
                  </a:lnTo>
                  <a:lnTo>
                    <a:pt x="1801" y="1163"/>
                  </a:lnTo>
                  <a:lnTo>
                    <a:pt x="1801" y="1162"/>
                  </a:lnTo>
                  <a:lnTo>
                    <a:pt x="1802" y="1160"/>
                  </a:lnTo>
                  <a:lnTo>
                    <a:pt x="1803" y="1158"/>
                  </a:lnTo>
                  <a:lnTo>
                    <a:pt x="1805" y="1156"/>
                  </a:lnTo>
                  <a:lnTo>
                    <a:pt x="1806" y="1156"/>
                  </a:lnTo>
                  <a:lnTo>
                    <a:pt x="1810" y="1152"/>
                  </a:lnTo>
                  <a:lnTo>
                    <a:pt x="1815" y="1148"/>
                  </a:lnTo>
                  <a:lnTo>
                    <a:pt x="1817" y="1146"/>
                  </a:lnTo>
                  <a:lnTo>
                    <a:pt x="1819" y="1143"/>
                  </a:lnTo>
                  <a:lnTo>
                    <a:pt x="1824" y="1139"/>
                  </a:lnTo>
                  <a:lnTo>
                    <a:pt x="1824" y="1138"/>
                  </a:lnTo>
                  <a:lnTo>
                    <a:pt x="1825" y="1137"/>
                  </a:lnTo>
                  <a:lnTo>
                    <a:pt x="1827" y="1135"/>
                  </a:lnTo>
                  <a:lnTo>
                    <a:pt x="1831" y="1133"/>
                  </a:lnTo>
                  <a:lnTo>
                    <a:pt x="1832" y="1131"/>
                  </a:lnTo>
                  <a:lnTo>
                    <a:pt x="1834" y="1130"/>
                  </a:lnTo>
                  <a:lnTo>
                    <a:pt x="1837" y="1130"/>
                  </a:lnTo>
                  <a:lnTo>
                    <a:pt x="1840" y="1130"/>
                  </a:lnTo>
                  <a:lnTo>
                    <a:pt x="1841" y="1130"/>
                  </a:lnTo>
                  <a:lnTo>
                    <a:pt x="1842" y="1130"/>
                  </a:lnTo>
                  <a:lnTo>
                    <a:pt x="1843" y="1131"/>
                  </a:lnTo>
                  <a:lnTo>
                    <a:pt x="1844" y="1131"/>
                  </a:lnTo>
                  <a:lnTo>
                    <a:pt x="1845" y="1131"/>
                  </a:lnTo>
                  <a:lnTo>
                    <a:pt x="1846" y="1130"/>
                  </a:lnTo>
                  <a:lnTo>
                    <a:pt x="1845" y="1128"/>
                  </a:lnTo>
                  <a:lnTo>
                    <a:pt x="1845" y="1127"/>
                  </a:lnTo>
                  <a:lnTo>
                    <a:pt x="1846" y="1126"/>
                  </a:lnTo>
                  <a:lnTo>
                    <a:pt x="1846" y="1125"/>
                  </a:lnTo>
                  <a:lnTo>
                    <a:pt x="1847" y="1125"/>
                  </a:lnTo>
                  <a:lnTo>
                    <a:pt x="1849" y="1126"/>
                  </a:lnTo>
                  <a:lnTo>
                    <a:pt x="1850" y="1126"/>
                  </a:lnTo>
                  <a:lnTo>
                    <a:pt x="1851" y="1126"/>
                  </a:lnTo>
                  <a:lnTo>
                    <a:pt x="1850" y="1125"/>
                  </a:lnTo>
                  <a:lnTo>
                    <a:pt x="1851" y="1125"/>
                  </a:lnTo>
                  <a:lnTo>
                    <a:pt x="1851" y="1123"/>
                  </a:lnTo>
                  <a:lnTo>
                    <a:pt x="1852" y="1125"/>
                  </a:lnTo>
                  <a:lnTo>
                    <a:pt x="1853" y="1123"/>
                  </a:lnTo>
                  <a:lnTo>
                    <a:pt x="1854" y="1123"/>
                  </a:lnTo>
                  <a:lnTo>
                    <a:pt x="1855" y="1122"/>
                  </a:lnTo>
                  <a:lnTo>
                    <a:pt x="1857" y="1122"/>
                  </a:lnTo>
                  <a:lnTo>
                    <a:pt x="1859" y="1122"/>
                  </a:lnTo>
                  <a:lnTo>
                    <a:pt x="1860" y="1123"/>
                  </a:lnTo>
                  <a:lnTo>
                    <a:pt x="1862" y="1122"/>
                  </a:lnTo>
                  <a:lnTo>
                    <a:pt x="1866" y="1120"/>
                  </a:lnTo>
                  <a:lnTo>
                    <a:pt x="1869" y="1118"/>
                  </a:lnTo>
                  <a:lnTo>
                    <a:pt x="1871" y="1116"/>
                  </a:lnTo>
                  <a:lnTo>
                    <a:pt x="1875" y="1112"/>
                  </a:lnTo>
                  <a:lnTo>
                    <a:pt x="1876" y="1112"/>
                  </a:lnTo>
                  <a:lnTo>
                    <a:pt x="1878" y="1112"/>
                  </a:lnTo>
                  <a:lnTo>
                    <a:pt x="1878" y="1113"/>
                  </a:lnTo>
                  <a:lnTo>
                    <a:pt x="1878" y="1114"/>
                  </a:lnTo>
                  <a:lnTo>
                    <a:pt x="1878" y="1116"/>
                  </a:lnTo>
                  <a:lnTo>
                    <a:pt x="1879" y="1117"/>
                  </a:lnTo>
                  <a:lnTo>
                    <a:pt x="1880" y="1117"/>
                  </a:lnTo>
                  <a:lnTo>
                    <a:pt x="1881" y="1117"/>
                  </a:lnTo>
                  <a:lnTo>
                    <a:pt x="1883" y="1117"/>
                  </a:lnTo>
                  <a:lnTo>
                    <a:pt x="1884" y="1118"/>
                  </a:lnTo>
                  <a:lnTo>
                    <a:pt x="1885" y="1119"/>
                  </a:lnTo>
                  <a:lnTo>
                    <a:pt x="1886" y="1118"/>
                  </a:lnTo>
                  <a:lnTo>
                    <a:pt x="1887" y="1117"/>
                  </a:lnTo>
                  <a:lnTo>
                    <a:pt x="1887" y="1116"/>
                  </a:lnTo>
                  <a:lnTo>
                    <a:pt x="1889" y="1114"/>
                  </a:lnTo>
                  <a:lnTo>
                    <a:pt x="1889" y="1113"/>
                  </a:lnTo>
                  <a:lnTo>
                    <a:pt x="1888" y="1113"/>
                  </a:lnTo>
                  <a:lnTo>
                    <a:pt x="1885" y="1113"/>
                  </a:lnTo>
                  <a:lnTo>
                    <a:pt x="1884" y="1113"/>
                  </a:lnTo>
                  <a:lnTo>
                    <a:pt x="1883" y="1114"/>
                  </a:lnTo>
                  <a:lnTo>
                    <a:pt x="1881" y="1113"/>
                  </a:lnTo>
                  <a:lnTo>
                    <a:pt x="1880" y="1112"/>
                  </a:lnTo>
                  <a:lnTo>
                    <a:pt x="1881" y="1112"/>
                  </a:lnTo>
                  <a:lnTo>
                    <a:pt x="1881" y="1111"/>
                  </a:lnTo>
                  <a:lnTo>
                    <a:pt x="1883" y="1110"/>
                  </a:lnTo>
                  <a:lnTo>
                    <a:pt x="1883" y="1109"/>
                  </a:lnTo>
                  <a:lnTo>
                    <a:pt x="1883" y="1108"/>
                  </a:lnTo>
                  <a:lnTo>
                    <a:pt x="1881" y="1106"/>
                  </a:lnTo>
                  <a:lnTo>
                    <a:pt x="1880" y="1105"/>
                  </a:lnTo>
                  <a:lnTo>
                    <a:pt x="1878" y="1104"/>
                  </a:lnTo>
                  <a:lnTo>
                    <a:pt x="1878" y="1103"/>
                  </a:lnTo>
                  <a:lnTo>
                    <a:pt x="1878" y="1101"/>
                  </a:lnTo>
                  <a:lnTo>
                    <a:pt x="1878" y="1100"/>
                  </a:lnTo>
                  <a:lnTo>
                    <a:pt x="1877" y="1100"/>
                  </a:lnTo>
                  <a:lnTo>
                    <a:pt x="1876" y="1101"/>
                  </a:lnTo>
                  <a:lnTo>
                    <a:pt x="1872" y="1102"/>
                  </a:lnTo>
                  <a:lnTo>
                    <a:pt x="1871" y="1103"/>
                  </a:lnTo>
                  <a:lnTo>
                    <a:pt x="1869" y="1104"/>
                  </a:lnTo>
                  <a:lnTo>
                    <a:pt x="1866" y="1104"/>
                  </a:lnTo>
                  <a:lnTo>
                    <a:pt x="1864" y="1104"/>
                  </a:lnTo>
                  <a:lnTo>
                    <a:pt x="1863" y="1103"/>
                  </a:lnTo>
                  <a:lnTo>
                    <a:pt x="1862" y="1103"/>
                  </a:lnTo>
                  <a:lnTo>
                    <a:pt x="1861" y="1104"/>
                  </a:lnTo>
                  <a:lnTo>
                    <a:pt x="1859" y="1103"/>
                  </a:lnTo>
                  <a:lnTo>
                    <a:pt x="1857" y="1103"/>
                  </a:lnTo>
                  <a:lnTo>
                    <a:pt x="1854" y="1101"/>
                  </a:lnTo>
                  <a:lnTo>
                    <a:pt x="1854" y="1100"/>
                  </a:lnTo>
                  <a:lnTo>
                    <a:pt x="1852" y="1100"/>
                  </a:lnTo>
                  <a:lnTo>
                    <a:pt x="1851" y="1100"/>
                  </a:lnTo>
                  <a:lnTo>
                    <a:pt x="1851" y="1099"/>
                  </a:lnTo>
                  <a:lnTo>
                    <a:pt x="1852" y="1097"/>
                  </a:lnTo>
                  <a:lnTo>
                    <a:pt x="1851" y="1096"/>
                  </a:lnTo>
                  <a:lnTo>
                    <a:pt x="1851" y="1095"/>
                  </a:lnTo>
                  <a:lnTo>
                    <a:pt x="1851" y="1092"/>
                  </a:lnTo>
                  <a:lnTo>
                    <a:pt x="1851" y="1091"/>
                  </a:lnTo>
                  <a:lnTo>
                    <a:pt x="1849" y="1087"/>
                  </a:lnTo>
                  <a:lnTo>
                    <a:pt x="1847" y="1086"/>
                  </a:lnTo>
                  <a:lnTo>
                    <a:pt x="1845" y="1085"/>
                  </a:lnTo>
                  <a:lnTo>
                    <a:pt x="1845" y="1084"/>
                  </a:lnTo>
                  <a:lnTo>
                    <a:pt x="1844" y="1083"/>
                  </a:lnTo>
                  <a:lnTo>
                    <a:pt x="1843" y="1080"/>
                  </a:lnTo>
                  <a:lnTo>
                    <a:pt x="1842" y="1079"/>
                  </a:lnTo>
                  <a:lnTo>
                    <a:pt x="1841" y="1079"/>
                  </a:lnTo>
                  <a:lnTo>
                    <a:pt x="1841" y="1080"/>
                  </a:lnTo>
                  <a:lnTo>
                    <a:pt x="1840" y="1080"/>
                  </a:lnTo>
                  <a:lnTo>
                    <a:pt x="1837" y="1079"/>
                  </a:lnTo>
                  <a:lnTo>
                    <a:pt x="1835" y="1078"/>
                  </a:lnTo>
                  <a:lnTo>
                    <a:pt x="1834" y="1075"/>
                  </a:lnTo>
                  <a:lnTo>
                    <a:pt x="1833" y="1072"/>
                  </a:lnTo>
                  <a:lnTo>
                    <a:pt x="1834" y="1071"/>
                  </a:lnTo>
                  <a:lnTo>
                    <a:pt x="1835" y="1068"/>
                  </a:lnTo>
                  <a:lnTo>
                    <a:pt x="1837" y="1066"/>
                  </a:lnTo>
                  <a:lnTo>
                    <a:pt x="1837" y="1064"/>
                  </a:lnTo>
                  <a:lnTo>
                    <a:pt x="1836" y="1063"/>
                  </a:lnTo>
                  <a:lnTo>
                    <a:pt x="1836" y="1061"/>
                  </a:lnTo>
                  <a:lnTo>
                    <a:pt x="1837" y="1059"/>
                  </a:lnTo>
                  <a:lnTo>
                    <a:pt x="1838" y="1058"/>
                  </a:lnTo>
                  <a:lnTo>
                    <a:pt x="1840" y="1058"/>
                  </a:lnTo>
                  <a:lnTo>
                    <a:pt x="1840" y="1056"/>
                  </a:lnTo>
                  <a:lnTo>
                    <a:pt x="1841" y="1053"/>
                  </a:lnTo>
                  <a:lnTo>
                    <a:pt x="1840" y="1042"/>
                  </a:lnTo>
                  <a:lnTo>
                    <a:pt x="1840" y="1038"/>
                  </a:lnTo>
                  <a:lnTo>
                    <a:pt x="1840" y="1036"/>
                  </a:lnTo>
                  <a:lnTo>
                    <a:pt x="1840" y="1034"/>
                  </a:lnTo>
                  <a:lnTo>
                    <a:pt x="1840" y="1031"/>
                  </a:lnTo>
                  <a:lnTo>
                    <a:pt x="1840" y="1029"/>
                  </a:lnTo>
                  <a:lnTo>
                    <a:pt x="1838" y="1028"/>
                  </a:lnTo>
                  <a:lnTo>
                    <a:pt x="1835" y="1022"/>
                  </a:lnTo>
                  <a:lnTo>
                    <a:pt x="1828" y="1017"/>
                  </a:lnTo>
                  <a:lnTo>
                    <a:pt x="1827" y="1017"/>
                  </a:lnTo>
                  <a:lnTo>
                    <a:pt x="1826" y="1017"/>
                  </a:lnTo>
                  <a:lnTo>
                    <a:pt x="1825" y="1017"/>
                  </a:lnTo>
                  <a:lnTo>
                    <a:pt x="1824" y="1017"/>
                  </a:lnTo>
                  <a:lnTo>
                    <a:pt x="1824" y="1016"/>
                  </a:lnTo>
                  <a:lnTo>
                    <a:pt x="1823" y="1016"/>
                  </a:lnTo>
                  <a:lnTo>
                    <a:pt x="1821" y="1014"/>
                  </a:lnTo>
                  <a:lnTo>
                    <a:pt x="1821" y="1013"/>
                  </a:lnTo>
                  <a:lnTo>
                    <a:pt x="1821" y="1011"/>
                  </a:lnTo>
                  <a:lnTo>
                    <a:pt x="1820" y="1011"/>
                  </a:lnTo>
                  <a:lnTo>
                    <a:pt x="1820" y="1009"/>
                  </a:lnTo>
                  <a:lnTo>
                    <a:pt x="1820" y="1007"/>
                  </a:lnTo>
                  <a:lnTo>
                    <a:pt x="1821" y="1004"/>
                  </a:lnTo>
                  <a:lnTo>
                    <a:pt x="1823" y="1003"/>
                  </a:lnTo>
                  <a:lnTo>
                    <a:pt x="1824" y="1003"/>
                  </a:lnTo>
                  <a:lnTo>
                    <a:pt x="1824" y="1000"/>
                  </a:lnTo>
                  <a:lnTo>
                    <a:pt x="1825" y="997"/>
                  </a:lnTo>
                  <a:lnTo>
                    <a:pt x="1826" y="996"/>
                  </a:lnTo>
                  <a:lnTo>
                    <a:pt x="1825" y="996"/>
                  </a:lnTo>
                  <a:lnTo>
                    <a:pt x="1824" y="995"/>
                  </a:lnTo>
                  <a:lnTo>
                    <a:pt x="1824" y="993"/>
                  </a:lnTo>
                  <a:lnTo>
                    <a:pt x="1824" y="991"/>
                  </a:lnTo>
                  <a:lnTo>
                    <a:pt x="1825" y="991"/>
                  </a:lnTo>
                  <a:lnTo>
                    <a:pt x="1825" y="988"/>
                  </a:lnTo>
                  <a:lnTo>
                    <a:pt x="1824" y="987"/>
                  </a:lnTo>
                  <a:lnTo>
                    <a:pt x="1825" y="986"/>
                  </a:lnTo>
                  <a:lnTo>
                    <a:pt x="1826" y="986"/>
                  </a:lnTo>
                  <a:lnTo>
                    <a:pt x="1826" y="985"/>
                  </a:lnTo>
                  <a:lnTo>
                    <a:pt x="1825" y="985"/>
                  </a:lnTo>
                  <a:lnTo>
                    <a:pt x="1824" y="984"/>
                  </a:lnTo>
                  <a:lnTo>
                    <a:pt x="1823" y="983"/>
                  </a:lnTo>
                  <a:lnTo>
                    <a:pt x="1824" y="982"/>
                  </a:lnTo>
                  <a:lnTo>
                    <a:pt x="1824" y="980"/>
                  </a:lnTo>
                  <a:lnTo>
                    <a:pt x="1824" y="977"/>
                  </a:lnTo>
                  <a:lnTo>
                    <a:pt x="1824" y="976"/>
                  </a:lnTo>
                  <a:lnTo>
                    <a:pt x="1823" y="974"/>
                  </a:lnTo>
                  <a:lnTo>
                    <a:pt x="1821" y="974"/>
                  </a:lnTo>
                  <a:lnTo>
                    <a:pt x="1821" y="972"/>
                  </a:lnTo>
                  <a:lnTo>
                    <a:pt x="1820" y="974"/>
                  </a:lnTo>
                  <a:lnTo>
                    <a:pt x="1819" y="972"/>
                  </a:lnTo>
                  <a:lnTo>
                    <a:pt x="1820" y="971"/>
                  </a:lnTo>
                  <a:lnTo>
                    <a:pt x="1819" y="970"/>
                  </a:lnTo>
                  <a:lnTo>
                    <a:pt x="1819" y="969"/>
                  </a:lnTo>
                  <a:lnTo>
                    <a:pt x="1818" y="969"/>
                  </a:lnTo>
                  <a:lnTo>
                    <a:pt x="1817" y="969"/>
                  </a:lnTo>
                  <a:lnTo>
                    <a:pt x="1817" y="967"/>
                  </a:lnTo>
                  <a:lnTo>
                    <a:pt x="1817" y="966"/>
                  </a:lnTo>
                  <a:lnTo>
                    <a:pt x="1816" y="966"/>
                  </a:lnTo>
                  <a:lnTo>
                    <a:pt x="1815" y="964"/>
                  </a:lnTo>
                  <a:lnTo>
                    <a:pt x="1814" y="963"/>
                  </a:lnTo>
                  <a:lnTo>
                    <a:pt x="1814" y="962"/>
                  </a:lnTo>
                  <a:lnTo>
                    <a:pt x="1812" y="960"/>
                  </a:lnTo>
                  <a:lnTo>
                    <a:pt x="1812" y="958"/>
                  </a:lnTo>
                  <a:lnTo>
                    <a:pt x="1812" y="957"/>
                  </a:lnTo>
                  <a:lnTo>
                    <a:pt x="1812" y="955"/>
                  </a:lnTo>
                  <a:lnTo>
                    <a:pt x="1809" y="952"/>
                  </a:lnTo>
                  <a:lnTo>
                    <a:pt x="1809" y="951"/>
                  </a:lnTo>
                  <a:lnTo>
                    <a:pt x="1807" y="951"/>
                  </a:lnTo>
                  <a:lnTo>
                    <a:pt x="1806" y="951"/>
                  </a:lnTo>
                  <a:lnTo>
                    <a:pt x="1806" y="949"/>
                  </a:lnTo>
                  <a:lnTo>
                    <a:pt x="1805" y="946"/>
                  </a:lnTo>
                  <a:lnTo>
                    <a:pt x="1801" y="943"/>
                  </a:lnTo>
                  <a:lnTo>
                    <a:pt x="1801" y="941"/>
                  </a:lnTo>
                  <a:lnTo>
                    <a:pt x="1802" y="940"/>
                  </a:lnTo>
                  <a:lnTo>
                    <a:pt x="1802" y="938"/>
                  </a:lnTo>
                  <a:lnTo>
                    <a:pt x="1802" y="937"/>
                  </a:lnTo>
                  <a:lnTo>
                    <a:pt x="1802" y="936"/>
                  </a:lnTo>
                  <a:lnTo>
                    <a:pt x="1802" y="935"/>
                  </a:lnTo>
                  <a:lnTo>
                    <a:pt x="1802" y="933"/>
                  </a:lnTo>
                  <a:lnTo>
                    <a:pt x="1801" y="932"/>
                  </a:lnTo>
                  <a:lnTo>
                    <a:pt x="1800" y="929"/>
                  </a:lnTo>
                  <a:lnTo>
                    <a:pt x="1799" y="929"/>
                  </a:lnTo>
                  <a:lnTo>
                    <a:pt x="1798" y="927"/>
                  </a:lnTo>
                  <a:lnTo>
                    <a:pt x="1798" y="926"/>
                  </a:lnTo>
                  <a:lnTo>
                    <a:pt x="1798" y="922"/>
                  </a:lnTo>
                  <a:lnTo>
                    <a:pt x="1797" y="920"/>
                  </a:lnTo>
                  <a:lnTo>
                    <a:pt x="1797" y="919"/>
                  </a:lnTo>
                  <a:lnTo>
                    <a:pt x="1797" y="918"/>
                  </a:lnTo>
                  <a:lnTo>
                    <a:pt x="1795" y="918"/>
                  </a:lnTo>
                  <a:lnTo>
                    <a:pt x="1795" y="917"/>
                  </a:lnTo>
                  <a:lnTo>
                    <a:pt x="1795" y="915"/>
                  </a:lnTo>
                  <a:lnTo>
                    <a:pt x="1795" y="912"/>
                  </a:lnTo>
                  <a:lnTo>
                    <a:pt x="1794" y="912"/>
                  </a:lnTo>
                  <a:lnTo>
                    <a:pt x="1793" y="912"/>
                  </a:lnTo>
                  <a:lnTo>
                    <a:pt x="1793" y="911"/>
                  </a:lnTo>
                  <a:lnTo>
                    <a:pt x="1792" y="911"/>
                  </a:lnTo>
                  <a:lnTo>
                    <a:pt x="1792" y="910"/>
                  </a:lnTo>
                  <a:lnTo>
                    <a:pt x="1792" y="908"/>
                  </a:lnTo>
                  <a:lnTo>
                    <a:pt x="1791" y="908"/>
                  </a:lnTo>
                  <a:lnTo>
                    <a:pt x="1790" y="908"/>
                  </a:lnTo>
                  <a:lnTo>
                    <a:pt x="1789" y="907"/>
                  </a:lnTo>
                  <a:lnTo>
                    <a:pt x="1790" y="905"/>
                  </a:lnTo>
                  <a:lnTo>
                    <a:pt x="1790" y="904"/>
                  </a:lnTo>
                  <a:lnTo>
                    <a:pt x="1789" y="903"/>
                  </a:lnTo>
                  <a:lnTo>
                    <a:pt x="1790" y="902"/>
                  </a:lnTo>
                  <a:lnTo>
                    <a:pt x="1794" y="897"/>
                  </a:lnTo>
                  <a:lnTo>
                    <a:pt x="1797" y="895"/>
                  </a:lnTo>
                  <a:lnTo>
                    <a:pt x="1798" y="895"/>
                  </a:lnTo>
                  <a:lnTo>
                    <a:pt x="1799" y="895"/>
                  </a:lnTo>
                  <a:lnTo>
                    <a:pt x="1800" y="895"/>
                  </a:lnTo>
                  <a:lnTo>
                    <a:pt x="1800" y="894"/>
                  </a:lnTo>
                  <a:lnTo>
                    <a:pt x="1801" y="893"/>
                  </a:lnTo>
                  <a:lnTo>
                    <a:pt x="1802" y="892"/>
                  </a:lnTo>
                  <a:lnTo>
                    <a:pt x="1808" y="891"/>
                  </a:lnTo>
                  <a:lnTo>
                    <a:pt x="1809" y="890"/>
                  </a:lnTo>
                  <a:lnTo>
                    <a:pt x="1811" y="888"/>
                  </a:lnTo>
                  <a:lnTo>
                    <a:pt x="1814" y="887"/>
                  </a:lnTo>
                  <a:lnTo>
                    <a:pt x="1815" y="886"/>
                  </a:lnTo>
                  <a:lnTo>
                    <a:pt x="1817" y="885"/>
                  </a:lnTo>
                  <a:lnTo>
                    <a:pt x="1817" y="884"/>
                  </a:lnTo>
                  <a:lnTo>
                    <a:pt x="1818" y="884"/>
                  </a:lnTo>
                  <a:lnTo>
                    <a:pt x="1819" y="885"/>
                  </a:lnTo>
                  <a:lnTo>
                    <a:pt x="1820" y="884"/>
                  </a:lnTo>
                  <a:lnTo>
                    <a:pt x="1823" y="884"/>
                  </a:lnTo>
                  <a:lnTo>
                    <a:pt x="1824" y="884"/>
                  </a:lnTo>
                  <a:lnTo>
                    <a:pt x="1826" y="884"/>
                  </a:lnTo>
                  <a:lnTo>
                    <a:pt x="1828" y="884"/>
                  </a:lnTo>
                  <a:lnTo>
                    <a:pt x="1831" y="884"/>
                  </a:lnTo>
                  <a:lnTo>
                    <a:pt x="1832" y="883"/>
                  </a:lnTo>
                  <a:lnTo>
                    <a:pt x="1833" y="883"/>
                  </a:lnTo>
                  <a:lnTo>
                    <a:pt x="1833" y="882"/>
                  </a:lnTo>
                  <a:lnTo>
                    <a:pt x="1833" y="880"/>
                  </a:lnTo>
                  <a:lnTo>
                    <a:pt x="1833" y="878"/>
                  </a:lnTo>
                  <a:lnTo>
                    <a:pt x="1832" y="876"/>
                  </a:lnTo>
                  <a:lnTo>
                    <a:pt x="1831" y="876"/>
                  </a:lnTo>
                  <a:lnTo>
                    <a:pt x="1829" y="875"/>
                  </a:lnTo>
                  <a:lnTo>
                    <a:pt x="1829" y="874"/>
                  </a:lnTo>
                  <a:lnTo>
                    <a:pt x="1829" y="872"/>
                  </a:lnTo>
                  <a:lnTo>
                    <a:pt x="1831" y="871"/>
                  </a:lnTo>
                  <a:lnTo>
                    <a:pt x="1829" y="870"/>
                  </a:lnTo>
                  <a:lnTo>
                    <a:pt x="1828" y="869"/>
                  </a:lnTo>
                  <a:lnTo>
                    <a:pt x="1826" y="868"/>
                  </a:lnTo>
                  <a:lnTo>
                    <a:pt x="1824" y="866"/>
                  </a:lnTo>
                  <a:lnTo>
                    <a:pt x="1824" y="865"/>
                  </a:lnTo>
                  <a:lnTo>
                    <a:pt x="1823" y="865"/>
                  </a:lnTo>
                  <a:lnTo>
                    <a:pt x="1821" y="863"/>
                  </a:lnTo>
                  <a:lnTo>
                    <a:pt x="1821" y="862"/>
                  </a:lnTo>
                  <a:lnTo>
                    <a:pt x="1821" y="861"/>
                  </a:lnTo>
                  <a:lnTo>
                    <a:pt x="1819" y="860"/>
                  </a:lnTo>
                  <a:lnTo>
                    <a:pt x="1818" y="859"/>
                  </a:lnTo>
                  <a:lnTo>
                    <a:pt x="1817" y="857"/>
                  </a:lnTo>
                  <a:lnTo>
                    <a:pt x="1816" y="855"/>
                  </a:lnTo>
                  <a:lnTo>
                    <a:pt x="1815" y="854"/>
                  </a:lnTo>
                  <a:lnTo>
                    <a:pt x="1814" y="854"/>
                  </a:lnTo>
                  <a:lnTo>
                    <a:pt x="1812" y="854"/>
                  </a:lnTo>
                  <a:lnTo>
                    <a:pt x="1811" y="854"/>
                  </a:lnTo>
                  <a:lnTo>
                    <a:pt x="1810" y="852"/>
                  </a:lnTo>
                  <a:lnTo>
                    <a:pt x="1809" y="852"/>
                  </a:lnTo>
                  <a:lnTo>
                    <a:pt x="1809" y="851"/>
                  </a:lnTo>
                  <a:lnTo>
                    <a:pt x="1808" y="851"/>
                  </a:lnTo>
                  <a:lnTo>
                    <a:pt x="1808" y="852"/>
                  </a:lnTo>
                  <a:lnTo>
                    <a:pt x="1806" y="854"/>
                  </a:lnTo>
                  <a:lnTo>
                    <a:pt x="1803" y="857"/>
                  </a:lnTo>
                  <a:lnTo>
                    <a:pt x="1802" y="857"/>
                  </a:lnTo>
                  <a:lnTo>
                    <a:pt x="1800" y="857"/>
                  </a:lnTo>
                  <a:lnTo>
                    <a:pt x="1799" y="857"/>
                  </a:lnTo>
                  <a:lnTo>
                    <a:pt x="1798" y="858"/>
                  </a:lnTo>
                  <a:lnTo>
                    <a:pt x="1797" y="859"/>
                  </a:lnTo>
                  <a:lnTo>
                    <a:pt x="1795" y="859"/>
                  </a:lnTo>
                  <a:lnTo>
                    <a:pt x="1794" y="859"/>
                  </a:lnTo>
                  <a:lnTo>
                    <a:pt x="1794" y="860"/>
                  </a:lnTo>
                  <a:lnTo>
                    <a:pt x="1793" y="860"/>
                  </a:lnTo>
                  <a:lnTo>
                    <a:pt x="1792" y="860"/>
                  </a:lnTo>
                  <a:lnTo>
                    <a:pt x="1792" y="859"/>
                  </a:lnTo>
                  <a:lnTo>
                    <a:pt x="1793" y="859"/>
                  </a:lnTo>
                  <a:lnTo>
                    <a:pt x="1792" y="858"/>
                  </a:lnTo>
                  <a:lnTo>
                    <a:pt x="1790" y="858"/>
                  </a:lnTo>
                  <a:lnTo>
                    <a:pt x="1789" y="858"/>
                  </a:lnTo>
                  <a:lnTo>
                    <a:pt x="1786" y="859"/>
                  </a:lnTo>
                  <a:lnTo>
                    <a:pt x="1784" y="860"/>
                  </a:lnTo>
                  <a:lnTo>
                    <a:pt x="1782" y="860"/>
                  </a:lnTo>
                  <a:lnTo>
                    <a:pt x="1781" y="860"/>
                  </a:lnTo>
                  <a:lnTo>
                    <a:pt x="1780" y="860"/>
                  </a:lnTo>
                  <a:lnTo>
                    <a:pt x="1778" y="861"/>
                  </a:lnTo>
                  <a:lnTo>
                    <a:pt x="1777" y="862"/>
                  </a:lnTo>
                  <a:lnTo>
                    <a:pt x="1776" y="863"/>
                  </a:lnTo>
                  <a:lnTo>
                    <a:pt x="1775" y="863"/>
                  </a:lnTo>
                  <a:lnTo>
                    <a:pt x="1773" y="863"/>
                  </a:lnTo>
                  <a:lnTo>
                    <a:pt x="1772" y="867"/>
                  </a:lnTo>
                  <a:lnTo>
                    <a:pt x="1771" y="867"/>
                  </a:lnTo>
                  <a:lnTo>
                    <a:pt x="1767" y="869"/>
                  </a:lnTo>
                  <a:lnTo>
                    <a:pt x="1766" y="871"/>
                  </a:lnTo>
                  <a:lnTo>
                    <a:pt x="1765" y="874"/>
                  </a:lnTo>
                  <a:lnTo>
                    <a:pt x="1765" y="875"/>
                  </a:lnTo>
                  <a:lnTo>
                    <a:pt x="1765" y="876"/>
                  </a:lnTo>
                  <a:lnTo>
                    <a:pt x="1765" y="878"/>
                  </a:lnTo>
                  <a:lnTo>
                    <a:pt x="1765" y="882"/>
                  </a:lnTo>
                  <a:lnTo>
                    <a:pt x="1765" y="884"/>
                  </a:lnTo>
                  <a:lnTo>
                    <a:pt x="1764" y="885"/>
                  </a:lnTo>
                  <a:lnTo>
                    <a:pt x="1763" y="887"/>
                  </a:lnTo>
                  <a:lnTo>
                    <a:pt x="1760" y="891"/>
                  </a:lnTo>
                  <a:lnTo>
                    <a:pt x="1759" y="892"/>
                  </a:lnTo>
                  <a:lnTo>
                    <a:pt x="1758" y="894"/>
                  </a:lnTo>
                  <a:lnTo>
                    <a:pt x="1757" y="895"/>
                  </a:lnTo>
                  <a:lnTo>
                    <a:pt x="1757" y="897"/>
                  </a:lnTo>
                  <a:lnTo>
                    <a:pt x="1756" y="897"/>
                  </a:lnTo>
                  <a:lnTo>
                    <a:pt x="1755" y="899"/>
                  </a:lnTo>
                  <a:lnTo>
                    <a:pt x="1755" y="900"/>
                  </a:lnTo>
                  <a:lnTo>
                    <a:pt x="1755" y="901"/>
                  </a:lnTo>
                  <a:lnTo>
                    <a:pt x="1755" y="902"/>
                  </a:lnTo>
                  <a:lnTo>
                    <a:pt x="1754" y="903"/>
                  </a:lnTo>
                  <a:lnTo>
                    <a:pt x="1751" y="908"/>
                  </a:lnTo>
                  <a:lnTo>
                    <a:pt x="1750" y="909"/>
                  </a:lnTo>
                  <a:lnTo>
                    <a:pt x="1749" y="912"/>
                  </a:lnTo>
                  <a:lnTo>
                    <a:pt x="1749" y="916"/>
                  </a:lnTo>
                  <a:lnTo>
                    <a:pt x="1748" y="917"/>
                  </a:lnTo>
                  <a:lnTo>
                    <a:pt x="1747" y="919"/>
                  </a:lnTo>
                  <a:lnTo>
                    <a:pt x="1747" y="920"/>
                  </a:lnTo>
                  <a:lnTo>
                    <a:pt x="1747" y="921"/>
                  </a:lnTo>
                  <a:lnTo>
                    <a:pt x="1748" y="922"/>
                  </a:lnTo>
                  <a:lnTo>
                    <a:pt x="1749" y="924"/>
                  </a:lnTo>
                  <a:lnTo>
                    <a:pt x="1750" y="926"/>
                  </a:lnTo>
                  <a:lnTo>
                    <a:pt x="1750" y="928"/>
                  </a:lnTo>
                  <a:lnTo>
                    <a:pt x="1751" y="929"/>
                  </a:lnTo>
                  <a:lnTo>
                    <a:pt x="1752" y="929"/>
                  </a:lnTo>
                  <a:lnTo>
                    <a:pt x="1751" y="930"/>
                  </a:lnTo>
                  <a:lnTo>
                    <a:pt x="1752" y="930"/>
                  </a:lnTo>
                  <a:lnTo>
                    <a:pt x="1754" y="932"/>
                  </a:lnTo>
                  <a:lnTo>
                    <a:pt x="1755" y="933"/>
                  </a:lnTo>
                  <a:lnTo>
                    <a:pt x="1755" y="934"/>
                  </a:lnTo>
                  <a:lnTo>
                    <a:pt x="1755" y="935"/>
                  </a:lnTo>
                  <a:lnTo>
                    <a:pt x="1755" y="936"/>
                  </a:lnTo>
                  <a:lnTo>
                    <a:pt x="1756" y="937"/>
                  </a:lnTo>
                  <a:lnTo>
                    <a:pt x="1756" y="940"/>
                  </a:lnTo>
                  <a:lnTo>
                    <a:pt x="1756" y="941"/>
                  </a:lnTo>
                  <a:lnTo>
                    <a:pt x="1757" y="941"/>
                  </a:lnTo>
                  <a:lnTo>
                    <a:pt x="1757" y="942"/>
                  </a:lnTo>
                  <a:lnTo>
                    <a:pt x="1757" y="943"/>
                  </a:lnTo>
                  <a:lnTo>
                    <a:pt x="1757" y="945"/>
                  </a:lnTo>
                  <a:lnTo>
                    <a:pt x="1757" y="946"/>
                  </a:lnTo>
                  <a:lnTo>
                    <a:pt x="1759" y="950"/>
                  </a:lnTo>
                  <a:lnTo>
                    <a:pt x="1760" y="951"/>
                  </a:lnTo>
                  <a:lnTo>
                    <a:pt x="1762" y="952"/>
                  </a:lnTo>
                  <a:lnTo>
                    <a:pt x="1763" y="953"/>
                  </a:lnTo>
                  <a:lnTo>
                    <a:pt x="1763" y="954"/>
                  </a:lnTo>
                  <a:lnTo>
                    <a:pt x="1764" y="954"/>
                  </a:lnTo>
                  <a:lnTo>
                    <a:pt x="1765" y="953"/>
                  </a:lnTo>
                  <a:lnTo>
                    <a:pt x="1765" y="952"/>
                  </a:lnTo>
                  <a:lnTo>
                    <a:pt x="1766" y="952"/>
                  </a:lnTo>
                  <a:lnTo>
                    <a:pt x="1766" y="953"/>
                  </a:lnTo>
                  <a:lnTo>
                    <a:pt x="1766" y="954"/>
                  </a:lnTo>
                  <a:lnTo>
                    <a:pt x="1766" y="955"/>
                  </a:lnTo>
                  <a:lnTo>
                    <a:pt x="1766" y="957"/>
                  </a:lnTo>
                  <a:lnTo>
                    <a:pt x="1767" y="958"/>
                  </a:lnTo>
                  <a:lnTo>
                    <a:pt x="1767" y="957"/>
                  </a:lnTo>
                  <a:lnTo>
                    <a:pt x="1768" y="957"/>
                  </a:lnTo>
                  <a:lnTo>
                    <a:pt x="1768" y="958"/>
                  </a:lnTo>
                  <a:lnTo>
                    <a:pt x="1768" y="959"/>
                  </a:lnTo>
                  <a:lnTo>
                    <a:pt x="1769" y="960"/>
                  </a:lnTo>
                  <a:lnTo>
                    <a:pt x="1769" y="961"/>
                  </a:lnTo>
                  <a:lnTo>
                    <a:pt x="1769" y="962"/>
                  </a:lnTo>
                  <a:lnTo>
                    <a:pt x="1769" y="963"/>
                  </a:lnTo>
                  <a:lnTo>
                    <a:pt x="1768" y="963"/>
                  </a:lnTo>
                  <a:lnTo>
                    <a:pt x="1768" y="964"/>
                  </a:lnTo>
                  <a:lnTo>
                    <a:pt x="1768" y="967"/>
                  </a:lnTo>
                  <a:lnTo>
                    <a:pt x="1767" y="968"/>
                  </a:lnTo>
                  <a:lnTo>
                    <a:pt x="1766" y="972"/>
                  </a:lnTo>
                  <a:lnTo>
                    <a:pt x="1766" y="974"/>
                  </a:lnTo>
                  <a:lnTo>
                    <a:pt x="1766" y="975"/>
                  </a:lnTo>
                  <a:lnTo>
                    <a:pt x="1767" y="975"/>
                  </a:lnTo>
                  <a:lnTo>
                    <a:pt x="1768" y="976"/>
                  </a:lnTo>
                  <a:lnTo>
                    <a:pt x="1767" y="978"/>
                  </a:lnTo>
                  <a:lnTo>
                    <a:pt x="1766" y="979"/>
                  </a:lnTo>
                  <a:lnTo>
                    <a:pt x="1765" y="979"/>
                  </a:lnTo>
                  <a:lnTo>
                    <a:pt x="1764" y="980"/>
                  </a:lnTo>
                  <a:lnTo>
                    <a:pt x="1765" y="983"/>
                  </a:lnTo>
                  <a:lnTo>
                    <a:pt x="1764" y="985"/>
                  </a:lnTo>
                  <a:lnTo>
                    <a:pt x="1764" y="986"/>
                  </a:lnTo>
                  <a:lnTo>
                    <a:pt x="1764" y="987"/>
                  </a:lnTo>
                  <a:lnTo>
                    <a:pt x="1764" y="988"/>
                  </a:lnTo>
                  <a:lnTo>
                    <a:pt x="1763" y="988"/>
                  </a:lnTo>
                  <a:lnTo>
                    <a:pt x="1764" y="991"/>
                  </a:lnTo>
                  <a:lnTo>
                    <a:pt x="1764" y="993"/>
                  </a:lnTo>
                  <a:lnTo>
                    <a:pt x="1764" y="995"/>
                  </a:lnTo>
                  <a:lnTo>
                    <a:pt x="1765" y="996"/>
                  </a:lnTo>
                  <a:lnTo>
                    <a:pt x="1766" y="999"/>
                  </a:lnTo>
                  <a:lnTo>
                    <a:pt x="1767" y="1000"/>
                  </a:lnTo>
                  <a:lnTo>
                    <a:pt x="1767" y="1001"/>
                  </a:lnTo>
                  <a:lnTo>
                    <a:pt x="1768" y="1003"/>
                  </a:lnTo>
                  <a:lnTo>
                    <a:pt x="1769" y="1004"/>
                  </a:lnTo>
                  <a:lnTo>
                    <a:pt x="1771" y="1005"/>
                  </a:lnTo>
                  <a:lnTo>
                    <a:pt x="1772" y="1005"/>
                  </a:lnTo>
                  <a:lnTo>
                    <a:pt x="1772" y="1008"/>
                  </a:lnTo>
                  <a:lnTo>
                    <a:pt x="1772" y="1010"/>
                  </a:lnTo>
                  <a:lnTo>
                    <a:pt x="1773" y="1012"/>
                  </a:lnTo>
                  <a:lnTo>
                    <a:pt x="1774" y="1013"/>
                  </a:lnTo>
                  <a:lnTo>
                    <a:pt x="1775" y="1014"/>
                  </a:lnTo>
                  <a:lnTo>
                    <a:pt x="1776" y="1014"/>
                  </a:lnTo>
                  <a:lnTo>
                    <a:pt x="1776" y="1016"/>
                  </a:lnTo>
                  <a:lnTo>
                    <a:pt x="1777" y="1018"/>
                  </a:lnTo>
                  <a:lnTo>
                    <a:pt x="1776" y="1019"/>
                  </a:lnTo>
                  <a:lnTo>
                    <a:pt x="1776" y="1020"/>
                  </a:lnTo>
                  <a:lnTo>
                    <a:pt x="1775" y="1021"/>
                  </a:lnTo>
                  <a:lnTo>
                    <a:pt x="1774" y="1022"/>
                  </a:lnTo>
                  <a:lnTo>
                    <a:pt x="1775" y="1027"/>
                  </a:lnTo>
                  <a:lnTo>
                    <a:pt x="1775" y="1029"/>
                  </a:lnTo>
                  <a:lnTo>
                    <a:pt x="1776" y="1031"/>
                  </a:lnTo>
                  <a:lnTo>
                    <a:pt x="1775" y="1033"/>
                  </a:lnTo>
                  <a:lnTo>
                    <a:pt x="1775" y="1034"/>
                  </a:lnTo>
                  <a:lnTo>
                    <a:pt x="1776" y="1035"/>
                  </a:lnTo>
                  <a:lnTo>
                    <a:pt x="1776" y="1036"/>
                  </a:lnTo>
                  <a:lnTo>
                    <a:pt x="1775" y="1041"/>
                  </a:lnTo>
                  <a:lnTo>
                    <a:pt x="1774" y="1043"/>
                  </a:lnTo>
                  <a:lnTo>
                    <a:pt x="1773" y="1044"/>
                  </a:lnTo>
                  <a:lnTo>
                    <a:pt x="1774" y="1045"/>
                  </a:lnTo>
                  <a:lnTo>
                    <a:pt x="1773" y="1046"/>
                  </a:lnTo>
                  <a:lnTo>
                    <a:pt x="1773" y="1047"/>
                  </a:lnTo>
                  <a:lnTo>
                    <a:pt x="1773" y="1050"/>
                  </a:lnTo>
                  <a:lnTo>
                    <a:pt x="1772" y="1050"/>
                  </a:lnTo>
                  <a:lnTo>
                    <a:pt x="1772" y="1051"/>
                  </a:lnTo>
                  <a:lnTo>
                    <a:pt x="1772" y="1053"/>
                  </a:lnTo>
                  <a:lnTo>
                    <a:pt x="1772" y="1054"/>
                  </a:lnTo>
                  <a:lnTo>
                    <a:pt x="1771" y="1056"/>
                  </a:lnTo>
                  <a:lnTo>
                    <a:pt x="1769" y="1058"/>
                  </a:lnTo>
                  <a:lnTo>
                    <a:pt x="1769" y="1059"/>
                  </a:lnTo>
                  <a:lnTo>
                    <a:pt x="1769" y="1061"/>
                  </a:lnTo>
                  <a:lnTo>
                    <a:pt x="1769" y="1063"/>
                  </a:lnTo>
                  <a:lnTo>
                    <a:pt x="1769" y="1064"/>
                  </a:lnTo>
                  <a:lnTo>
                    <a:pt x="1771" y="1066"/>
                  </a:lnTo>
                  <a:lnTo>
                    <a:pt x="1772" y="1066"/>
                  </a:lnTo>
                  <a:lnTo>
                    <a:pt x="1772" y="1067"/>
                  </a:lnTo>
                  <a:lnTo>
                    <a:pt x="1771" y="1069"/>
                  </a:lnTo>
                  <a:lnTo>
                    <a:pt x="1769" y="1070"/>
                  </a:lnTo>
                  <a:lnTo>
                    <a:pt x="1768" y="1071"/>
                  </a:lnTo>
                  <a:lnTo>
                    <a:pt x="1767" y="1074"/>
                  </a:lnTo>
                  <a:lnTo>
                    <a:pt x="1764" y="1075"/>
                  </a:lnTo>
                  <a:lnTo>
                    <a:pt x="1763" y="1075"/>
                  </a:lnTo>
                  <a:lnTo>
                    <a:pt x="1763" y="1076"/>
                  </a:lnTo>
                  <a:lnTo>
                    <a:pt x="1760" y="1078"/>
                  </a:lnTo>
                  <a:lnTo>
                    <a:pt x="1760" y="1079"/>
                  </a:lnTo>
                  <a:lnTo>
                    <a:pt x="1759" y="1081"/>
                  </a:lnTo>
                  <a:lnTo>
                    <a:pt x="1759" y="1084"/>
                  </a:lnTo>
                  <a:lnTo>
                    <a:pt x="1758" y="1085"/>
                  </a:lnTo>
                  <a:lnTo>
                    <a:pt x="1756" y="1088"/>
                  </a:lnTo>
                  <a:lnTo>
                    <a:pt x="1755" y="1091"/>
                  </a:lnTo>
                  <a:lnTo>
                    <a:pt x="1752" y="1093"/>
                  </a:lnTo>
                  <a:lnTo>
                    <a:pt x="1750" y="1095"/>
                  </a:lnTo>
                  <a:lnTo>
                    <a:pt x="1750" y="1103"/>
                  </a:lnTo>
                  <a:lnTo>
                    <a:pt x="1750" y="1104"/>
                  </a:lnTo>
                  <a:lnTo>
                    <a:pt x="1749" y="1108"/>
                  </a:lnTo>
                  <a:lnTo>
                    <a:pt x="1748" y="1111"/>
                  </a:lnTo>
                  <a:lnTo>
                    <a:pt x="1747" y="1112"/>
                  </a:lnTo>
                  <a:lnTo>
                    <a:pt x="1746" y="1114"/>
                  </a:lnTo>
                  <a:lnTo>
                    <a:pt x="1747" y="1116"/>
                  </a:lnTo>
                  <a:lnTo>
                    <a:pt x="1749" y="1117"/>
                  </a:lnTo>
                  <a:lnTo>
                    <a:pt x="1750" y="1120"/>
                  </a:lnTo>
                  <a:lnTo>
                    <a:pt x="1751" y="1125"/>
                  </a:lnTo>
                  <a:lnTo>
                    <a:pt x="1752" y="1126"/>
                  </a:lnTo>
                  <a:lnTo>
                    <a:pt x="1752" y="1128"/>
                  </a:lnTo>
                  <a:lnTo>
                    <a:pt x="1751" y="1128"/>
                  </a:lnTo>
                  <a:lnTo>
                    <a:pt x="1751" y="1130"/>
                  </a:lnTo>
                  <a:lnTo>
                    <a:pt x="1750" y="1130"/>
                  </a:lnTo>
                  <a:lnTo>
                    <a:pt x="1749" y="1130"/>
                  </a:lnTo>
                  <a:lnTo>
                    <a:pt x="1748" y="1130"/>
                  </a:lnTo>
                  <a:lnTo>
                    <a:pt x="1748" y="1131"/>
                  </a:lnTo>
                  <a:lnTo>
                    <a:pt x="1747" y="1133"/>
                  </a:lnTo>
                  <a:lnTo>
                    <a:pt x="1746" y="1133"/>
                  </a:lnTo>
                  <a:lnTo>
                    <a:pt x="1746" y="1134"/>
                  </a:lnTo>
                  <a:lnTo>
                    <a:pt x="1746" y="1136"/>
                  </a:lnTo>
                  <a:lnTo>
                    <a:pt x="1746" y="1137"/>
                  </a:lnTo>
                  <a:lnTo>
                    <a:pt x="1745" y="1138"/>
                  </a:lnTo>
                  <a:lnTo>
                    <a:pt x="1743" y="1139"/>
                  </a:lnTo>
                  <a:lnTo>
                    <a:pt x="1742" y="1141"/>
                  </a:lnTo>
                  <a:lnTo>
                    <a:pt x="1741" y="1142"/>
                  </a:lnTo>
                  <a:lnTo>
                    <a:pt x="1740" y="1144"/>
                  </a:lnTo>
                  <a:lnTo>
                    <a:pt x="1738" y="1146"/>
                  </a:lnTo>
                  <a:lnTo>
                    <a:pt x="1737" y="1148"/>
                  </a:lnTo>
                  <a:lnTo>
                    <a:pt x="1737" y="1151"/>
                  </a:lnTo>
                  <a:lnTo>
                    <a:pt x="1736" y="1151"/>
                  </a:lnTo>
                  <a:lnTo>
                    <a:pt x="1733" y="1153"/>
                  </a:lnTo>
                  <a:lnTo>
                    <a:pt x="1732" y="1156"/>
                  </a:lnTo>
                  <a:lnTo>
                    <a:pt x="1732" y="1158"/>
                  </a:lnTo>
                  <a:lnTo>
                    <a:pt x="1732" y="1160"/>
                  </a:lnTo>
                  <a:lnTo>
                    <a:pt x="1731" y="1160"/>
                  </a:lnTo>
                  <a:lnTo>
                    <a:pt x="1730" y="1161"/>
                  </a:lnTo>
                  <a:lnTo>
                    <a:pt x="1730" y="1162"/>
                  </a:lnTo>
                  <a:lnTo>
                    <a:pt x="1730" y="1164"/>
                  </a:lnTo>
                  <a:lnTo>
                    <a:pt x="1729" y="1168"/>
                  </a:lnTo>
                  <a:lnTo>
                    <a:pt x="1728" y="1170"/>
                  </a:lnTo>
                  <a:lnTo>
                    <a:pt x="1726" y="1170"/>
                  </a:lnTo>
                  <a:lnTo>
                    <a:pt x="1726" y="1171"/>
                  </a:lnTo>
                  <a:lnTo>
                    <a:pt x="1726" y="1177"/>
                  </a:lnTo>
                  <a:lnTo>
                    <a:pt x="1725" y="1181"/>
                  </a:lnTo>
                  <a:lnTo>
                    <a:pt x="1724" y="1184"/>
                  </a:lnTo>
                  <a:lnTo>
                    <a:pt x="1724" y="1185"/>
                  </a:lnTo>
                  <a:lnTo>
                    <a:pt x="1724" y="1189"/>
                  </a:lnTo>
                  <a:lnTo>
                    <a:pt x="1724" y="1190"/>
                  </a:lnTo>
                  <a:lnTo>
                    <a:pt x="1723" y="1192"/>
                  </a:lnTo>
                  <a:lnTo>
                    <a:pt x="1722" y="1192"/>
                  </a:lnTo>
                  <a:lnTo>
                    <a:pt x="1721" y="1193"/>
                  </a:lnTo>
                  <a:lnTo>
                    <a:pt x="1721" y="1194"/>
                  </a:lnTo>
                  <a:lnTo>
                    <a:pt x="1721" y="1195"/>
                  </a:lnTo>
                  <a:lnTo>
                    <a:pt x="1721" y="1197"/>
                  </a:lnTo>
                  <a:lnTo>
                    <a:pt x="1721" y="1200"/>
                  </a:lnTo>
                  <a:lnTo>
                    <a:pt x="1720" y="1201"/>
                  </a:lnTo>
                  <a:lnTo>
                    <a:pt x="1717" y="1203"/>
                  </a:lnTo>
                  <a:lnTo>
                    <a:pt x="1716" y="1203"/>
                  </a:lnTo>
                  <a:lnTo>
                    <a:pt x="1715" y="1204"/>
                  </a:lnTo>
                  <a:lnTo>
                    <a:pt x="1714" y="1210"/>
                  </a:lnTo>
                  <a:lnTo>
                    <a:pt x="1713" y="1212"/>
                  </a:lnTo>
                  <a:lnTo>
                    <a:pt x="1712" y="1213"/>
                  </a:lnTo>
                  <a:lnTo>
                    <a:pt x="1712" y="1215"/>
                  </a:lnTo>
                  <a:lnTo>
                    <a:pt x="1711" y="1215"/>
                  </a:lnTo>
                  <a:lnTo>
                    <a:pt x="1708" y="1217"/>
                  </a:lnTo>
                  <a:lnTo>
                    <a:pt x="1707" y="1218"/>
                  </a:lnTo>
                  <a:lnTo>
                    <a:pt x="1706" y="1218"/>
                  </a:lnTo>
                  <a:lnTo>
                    <a:pt x="1705" y="1219"/>
                  </a:lnTo>
                  <a:lnTo>
                    <a:pt x="1704" y="1223"/>
                  </a:lnTo>
                  <a:lnTo>
                    <a:pt x="1703" y="1227"/>
                  </a:lnTo>
                  <a:lnTo>
                    <a:pt x="1700" y="1230"/>
                  </a:lnTo>
                  <a:lnTo>
                    <a:pt x="1700" y="1233"/>
                  </a:lnTo>
                  <a:lnTo>
                    <a:pt x="1702" y="1234"/>
                  </a:lnTo>
                  <a:lnTo>
                    <a:pt x="1703" y="1235"/>
                  </a:lnTo>
                  <a:lnTo>
                    <a:pt x="1704" y="1235"/>
                  </a:lnTo>
                  <a:lnTo>
                    <a:pt x="1704" y="1236"/>
                  </a:lnTo>
                  <a:lnTo>
                    <a:pt x="1705" y="1237"/>
                  </a:lnTo>
                  <a:lnTo>
                    <a:pt x="1704" y="1238"/>
                  </a:lnTo>
                  <a:lnTo>
                    <a:pt x="1704" y="1239"/>
                  </a:lnTo>
                  <a:lnTo>
                    <a:pt x="1704" y="1243"/>
                  </a:lnTo>
                  <a:lnTo>
                    <a:pt x="1704" y="1245"/>
                  </a:lnTo>
                  <a:lnTo>
                    <a:pt x="1704" y="1247"/>
                  </a:lnTo>
                  <a:lnTo>
                    <a:pt x="1704" y="1250"/>
                  </a:lnTo>
                  <a:lnTo>
                    <a:pt x="1705" y="1251"/>
                  </a:lnTo>
                  <a:lnTo>
                    <a:pt x="1706" y="1252"/>
                  </a:lnTo>
                  <a:lnTo>
                    <a:pt x="1707" y="1252"/>
                  </a:lnTo>
                  <a:lnTo>
                    <a:pt x="1708" y="1252"/>
                  </a:lnTo>
                  <a:lnTo>
                    <a:pt x="1711" y="1254"/>
                  </a:lnTo>
                  <a:lnTo>
                    <a:pt x="1712" y="1255"/>
                  </a:lnTo>
                  <a:lnTo>
                    <a:pt x="1713" y="1256"/>
                  </a:lnTo>
                  <a:lnTo>
                    <a:pt x="1715" y="1256"/>
                  </a:lnTo>
                  <a:lnTo>
                    <a:pt x="1717" y="1258"/>
                  </a:lnTo>
                  <a:lnTo>
                    <a:pt x="1719" y="1259"/>
                  </a:lnTo>
                  <a:lnTo>
                    <a:pt x="1720" y="1259"/>
                  </a:lnTo>
                  <a:lnTo>
                    <a:pt x="1722" y="1259"/>
                  </a:lnTo>
                  <a:lnTo>
                    <a:pt x="1723" y="1260"/>
                  </a:lnTo>
                  <a:lnTo>
                    <a:pt x="1724" y="1260"/>
                  </a:lnTo>
                  <a:lnTo>
                    <a:pt x="1725" y="1259"/>
                  </a:lnTo>
                  <a:lnTo>
                    <a:pt x="1726" y="1258"/>
                  </a:lnTo>
                  <a:lnTo>
                    <a:pt x="1726" y="1260"/>
                  </a:lnTo>
                  <a:lnTo>
                    <a:pt x="1728" y="1261"/>
                  </a:lnTo>
                  <a:lnTo>
                    <a:pt x="1730" y="1262"/>
                  </a:lnTo>
                  <a:lnTo>
                    <a:pt x="1731" y="1262"/>
                  </a:lnTo>
                  <a:lnTo>
                    <a:pt x="1731" y="1263"/>
                  </a:lnTo>
                  <a:lnTo>
                    <a:pt x="1730" y="1263"/>
                  </a:lnTo>
                  <a:lnTo>
                    <a:pt x="1729" y="1263"/>
                  </a:lnTo>
                  <a:lnTo>
                    <a:pt x="1728" y="1263"/>
                  </a:lnTo>
                  <a:lnTo>
                    <a:pt x="1728" y="1267"/>
                  </a:lnTo>
                  <a:lnTo>
                    <a:pt x="1726" y="1269"/>
                  </a:lnTo>
                  <a:lnTo>
                    <a:pt x="1724" y="1271"/>
                  </a:lnTo>
                  <a:lnTo>
                    <a:pt x="1720" y="1275"/>
                  </a:lnTo>
                  <a:lnTo>
                    <a:pt x="1714" y="1279"/>
                  </a:lnTo>
                  <a:lnTo>
                    <a:pt x="1711" y="1281"/>
                  </a:lnTo>
                  <a:lnTo>
                    <a:pt x="1708" y="1284"/>
                  </a:lnTo>
                  <a:lnTo>
                    <a:pt x="1708" y="1286"/>
                  </a:lnTo>
                  <a:lnTo>
                    <a:pt x="1708" y="1287"/>
                  </a:lnTo>
                  <a:lnTo>
                    <a:pt x="1707" y="1288"/>
                  </a:lnTo>
                  <a:lnTo>
                    <a:pt x="1705" y="1288"/>
                  </a:lnTo>
                  <a:lnTo>
                    <a:pt x="1704" y="1288"/>
                  </a:lnTo>
                  <a:lnTo>
                    <a:pt x="1702" y="1287"/>
                  </a:lnTo>
                  <a:lnTo>
                    <a:pt x="1699" y="1287"/>
                  </a:lnTo>
                  <a:lnTo>
                    <a:pt x="1697" y="1287"/>
                  </a:lnTo>
                  <a:lnTo>
                    <a:pt x="1694" y="1289"/>
                  </a:lnTo>
                  <a:lnTo>
                    <a:pt x="1691" y="1289"/>
                  </a:lnTo>
                  <a:lnTo>
                    <a:pt x="1690" y="1289"/>
                  </a:lnTo>
                  <a:lnTo>
                    <a:pt x="1689" y="1290"/>
                  </a:lnTo>
                  <a:lnTo>
                    <a:pt x="1688" y="1292"/>
                  </a:lnTo>
                  <a:lnTo>
                    <a:pt x="1687" y="1292"/>
                  </a:lnTo>
                  <a:lnTo>
                    <a:pt x="1685" y="1293"/>
                  </a:lnTo>
                  <a:lnTo>
                    <a:pt x="1683" y="1293"/>
                  </a:lnTo>
                  <a:lnTo>
                    <a:pt x="1682" y="1293"/>
                  </a:lnTo>
                  <a:lnTo>
                    <a:pt x="1681" y="1293"/>
                  </a:lnTo>
                  <a:lnTo>
                    <a:pt x="1680" y="1293"/>
                  </a:lnTo>
                  <a:lnTo>
                    <a:pt x="1677" y="1293"/>
                  </a:lnTo>
                  <a:lnTo>
                    <a:pt x="1676" y="1293"/>
                  </a:lnTo>
                  <a:lnTo>
                    <a:pt x="1673" y="1293"/>
                  </a:lnTo>
                  <a:lnTo>
                    <a:pt x="1672" y="1292"/>
                  </a:lnTo>
                  <a:lnTo>
                    <a:pt x="1671" y="1292"/>
                  </a:lnTo>
                  <a:lnTo>
                    <a:pt x="1670" y="1290"/>
                  </a:lnTo>
                  <a:lnTo>
                    <a:pt x="1669" y="1289"/>
                  </a:lnTo>
                  <a:lnTo>
                    <a:pt x="1667" y="1289"/>
                  </a:lnTo>
                  <a:lnTo>
                    <a:pt x="1665" y="1289"/>
                  </a:lnTo>
                  <a:lnTo>
                    <a:pt x="1663" y="1288"/>
                  </a:lnTo>
                  <a:lnTo>
                    <a:pt x="1663" y="1289"/>
                  </a:lnTo>
                  <a:lnTo>
                    <a:pt x="1662" y="1289"/>
                  </a:lnTo>
                  <a:lnTo>
                    <a:pt x="1661" y="1289"/>
                  </a:lnTo>
                  <a:lnTo>
                    <a:pt x="1660" y="1289"/>
                  </a:lnTo>
                  <a:lnTo>
                    <a:pt x="1660" y="1288"/>
                  </a:lnTo>
                  <a:lnTo>
                    <a:pt x="1659" y="1287"/>
                  </a:lnTo>
                  <a:lnTo>
                    <a:pt x="1656" y="1286"/>
                  </a:lnTo>
                  <a:lnTo>
                    <a:pt x="1655" y="1285"/>
                  </a:lnTo>
                  <a:lnTo>
                    <a:pt x="1653" y="1284"/>
                  </a:lnTo>
                  <a:lnTo>
                    <a:pt x="1651" y="1284"/>
                  </a:lnTo>
                  <a:lnTo>
                    <a:pt x="1647" y="1282"/>
                  </a:lnTo>
                  <a:lnTo>
                    <a:pt x="1645" y="1281"/>
                  </a:lnTo>
                  <a:lnTo>
                    <a:pt x="1645" y="1280"/>
                  </a:lnTo>
                  <a:lnTo>
                    <a:pt x="1644" y="1280"/>
                  </a:lnTo>
                  <a:lnTo>
                    <a:pt x="1643" y="1280"/>
                  </a:lnTo>
                  <a:lnTo>
                    <a:pt x="1642" y="1280"/>
                  </a:lnTo>
                  <a:lnTo>
                    <a:pt x="1640" y="1280"/>
                  </a:lnTo>
                  <a:lnTo>
                    <a:pt x="1639" y="1280"/>
                  </a:lnTo>
                  <a:lnTo>
                    <a:pt x="1638" y="1281"/>
                  </a:lnTo>
                  <a:lnTo>
                    <a:pt x="1637" y="1281"/>
                  </a:lnTo>
                  <a:lnTo>
                    <a:pt x="1637" y="1282"/>
                  </a:lnTo>
                  <a:lnTo>
                    <a:pt x="1636" y="1282"/>
                  </a:lnTo>
                  <a:lnTo>
                    <a:pt x="1635" y="1281"/>
                  </a:lnTo>
                  <a:lnTo>
                    <a:pt x="1633" y="1278"/>
                  </a:lnTo>
                  <a:lnTo>
                    <a:pt x="1630" y="1276"/>
                  </a:lnTo>
                  <a:lnTo>
                    <a:pt x="1630" y="1275"/>
                  </a:lnTo>
                  <a:lnTo>
                    <a:pt x="1630" y="1273"/>
                  </a:lnTo>
                  <a:lnTo>
                    <a:pt x="1629" y="1272"/>
                  </a:lnTo>
                  <a:lnTo>
                    <a:pt x="1628" y="1271"/>
                  </a:lnTo>
                  <a:lnTo>
                    <a:pt x="1628" y="1269"/>
                  </a:lnTo>
                  <a:lnTo>
                    <a:pt x="1627" y="1268"/>
                  </a:lnTo>
                  <a:lnTo>
                    <a:pt x="1627" y="1263"/>
                  </a:lnTo>
                  <a:lnTo>
                    <a:pt x="1628" y="1258"/>
                  </a:lnTo>
                  <a:lnTo>
                    <a:pt x="1627" y="1256"/>
                  </a:lnTo>
                  <a:lnTo>
                    <a:pt x="1626" y="1256"/>
                  </a:lnTo>
                  <a:lnTo>
                    <a:pt x="1625" y="1258"/>
                  </a:lnTo>
                  <a:lnTo>
                    <a:pt x="1622" y="1259"/>
                  </a:lnTo>
                  <a:lnTo>
                    <a:pt x="1621" y="1259"/>
                  </a:lnTo>
                  <a:lnTo>
                    <a:pt x="1620" y="1260"/>
                  </a:lnTo>
                  <a:lnTo>
                    <a:pt x="1617" y="1261"/>
                  </a:lnTo>
                  <a:lnTo>
                    <a:pt x="1613" y="1262"/>
                  </a:lnTo>
                  <a:lnTo>
                    <a:pt x="1610" y="1262"/>
                  </a:lnTo>
                  <a:lnTo>
                    <a:pt x="1609" y="1263"/>
                  </a:lnTo>
                  <a:lnTo>
                    <a:pt x="1607" y="1264"/>
                  </a:lnTo>
                  <a:lnTo>
                    <a:pt x="1607" y="1265"/>
                  </a:lnTo>
                  <a:lnTo>
                    <a:pt x="1607" y="1268"/>
                  </a:lnTo>
                  <a:lnTo>
                    <a:pt x="1605" y="1269"/>
                  </a:lnTo>
                  <a:lnTo>
                    <a:pt x="1607" y="1270"/>
                  </a:lnTo>
                  <a:lnTo>
                    <a:pt x="1608" y="1270"/>
                  </a:lnTo>
                  <a:lnTo>
                    <a:pt x="1609" y="1270"/>
                  </a:lnTo>
                  <a:lnTo>
                    <a:pt x="1610" y="1269"/>
                  </a:lnTo>
                  <a:lnTo>
                    <a:pt x="1612" y="1269"/>
                  </a:lnTo>
                  <a:lnTo>
                    <a:pt x="1612" y="1270"/>
                  </a:lnTo>
                  <a:lnTo>
                    <a:pt x="1612" y="1271"/>
                  </a:lnTo>
                  <a:lnTo>
                    <a:pt x="1612" y="1272"/>
                  </a:lnTo>
                  <a:lnTo>
                    <a:pt x="1612" y="1273"/>
                  </a:lnTo>
                  <a:lnTo>
                    <a:pt x="1612" y="1275"/>
                  </a:lnTo>
                  <a:lnTo>
                    <a:pt x="1612" y="1276"/>
                  </a:lnTo>
                  <a:lnTo>
                    <a:pt x="1611" y="1276"/>
                  </a:lnTo>
                  <a:lnTo>
                    <a:pt x="1610" y="1276"/>
                  </a:lnTo>
                  <a:lnTo>
                    <a:pt x="1610" y="1277"/>
                  </a:lnTo>
                  <a:lnTo>
                    <a:pt x="1610" y="1279"/>
                  </a:lnTo>
                  <a:lnTo>
                    <a:pt x="1609" y="1280"/>
                  </a:lnTo>
                  <a:lnTo>
                    <a:pt x="1608" y="1281"/>
                  </a:lnTo>
                  <a:lnTo>
                    <a:pt x="1608" y="1282"/>
                  </a:lnTo>
                  <a:lnTo>
                    <a:pt x="1607" y="1284"/>
                  </a:lnTo>
                  <a:lnTo>
                    <a:pt x="1605" y="1284"/>
                  </a:lnTo>
                  <a:lnTo>
                    <a:pt x="1604" y="1284"/>
                  </a:lnTo>
                  <a:lnTo>
                    <a:pt x="1603" y="1282"/>
                  </a:lnTo>
                  <a:lnTo>
                    <a:pt x="1603" y="1280"/>
                  </a:lnTo>
                  <a:lnTo>
                    <a:pt x="1602" y="1278"/>
                  </a:lnTo>
                  <a:lnTo>
                    <a:pt x="1601" y="1277"/>
                  </a:lnTo>
                  <a:lnTo>
                    <a:pt x="1601" y="1276"/>
                  </a:lnTo>
                  <a:lnTo>
                    <a:pt x="1601" y="1275"/>
                  </a:lnTo>
                  <a:lnTo>
                    <a:pt x="1602" y="1273"/>
                  </a:lnTo>
                  <a:lnTo>
                    <a:pt x="1602" y="1272"/>
                  </a:lnTo>
                  <a:lnTo>
                    <a:pt x="1601" y="1273"/>
                  </a:lnTo>
                  <a:lnTo>
                    <a:pt x="1600" y="1273"/>
                  </a:lnTo>
                  <a:lnTo>
                    <a:pt x="1599" y="1272"/>
                  </a:lnTo>
                  <a:lnTo>
                    <a:pt x="1597" y="1272"/>
                  </a:lnTo>
                  <a:lnTo>
                    <a:pt x="1596" y="1273"/>
                  </a:lnTo>
                  <a:lnTo>
                    <a:pt x="1595" y="1275"/>
                  </a:lnTo>
                  <a:lnTo>
                    <a:pt x="1594" y="1278"/>
                  </a:lnTo>
                  <a:lnTo>
                    <a:pt x="1593" y="1279"/>
                  </a:lnTo>
                  <a:lnTo>
                    <a:pt x="1592" y="1280"/>
                  </a:lnTo>
                  <a:lnTo>
                    <a:pt x="1591" y="1282"/>
                  </a:lnTo>
                  <a:lnTo>
                    <a:pt x="1591" y="1284"/>
                  </a:lnTo>
                  <a:lnTo>
                    <a:pt x="1592" y="1285"/>
                  </a:lnTo>
                  <a:lnTo>
                    <a:pt x="1593" y="1285"/>
                  </a:lnTo>
                  <a:lnTo>
                    <a:pt x="1594" y="1284"/>
                  </a:lnTo>
                  <a:lnTo>
                    <a:pt x="1595" y="1284"/>
                  </a:lnTo>
                  <a:lnTo>
                    <a:pt x="1596" y="1285"/>
                  </a:lnTo>
                  <a:lnTo>
                    <a:pt x="1596" y="1286"/>
                  </a:lnTo>
                  <a:lnTo>
                    <a:pt x="1597" y="1286"/>
                  </a:lnTo>
                  <a:lnTo>
                    <a:pt x="1599" y="1286"/>
                  </a:lnTo>
                  <a:lnTo>
                    <a:pt x="1600" y="1286"/>
                  </a:lnTo>
                  <a:lnTo>
                    <a:pt x="1600" y="1288"/>
                  </a:lnTo>
                  <a:lnTo>
                    <a:pt x="1599" y="1289"/>
                  </a:lnTo>
                  <a:lnTo>
                    <a:pt x="1599" y="1288"/>
                  </a:lnTo>
                  <a:lnTo>
                    <a:pt x="1599" y="1287"/>
                  </a:lnTo>
                  <a:lnTo>
                    <a:pt x="1597" y="1287"/>
                  </a:lnTo>
                  <a:lnTo>
                    <a:pt x="1597" y="1290"/>
                  </a:lnTo>
                  <a:lnTo>
                    <a:pt x="1597" y="1292"/>
                  </a:lnTo>
                  <a:lnTo>
                    <a:pt x="1599" y="1292"/>
                  </a:lnTo>
                  <a:lnTo>
                    <a:pt x="1599" y="1293"/>
                  </a:lnTo>
                  <a:lnTo>
                    <a:pt x="1599" y="1294"/>
                  </a:lnTo>
                  <a:lnTo>
                    <a:pt x="1596" y="1297"/>
                  </a:lnTo>
                  <a:lnTo>
                    <a:pt x="1596" y="1298"/>
                  </a:lnTo>
                  <a:lnTo>
                    <a:pt x="1595" y="1300"/>
                  </a:lnTo>
                  <a:lnTo>
                    <a:pt x="1594" y="1300"/>
                  </a:lnTo>
                  <a:lnTo>
                    <a:pt x="1592" y="1301"/>
                  </a:lnTo>
                  <a:lnTo>
                    <a:pt x="1591" y="1302"/>
                  </a:lnTo>
                  <a:lnTo>
                    <a:pt x="1591" y="1303"/>
                  </a:lnTo>
                  <a:lnTo>
                    <a:pt x="1592" y="1305"/>
                  </a:lnTo>
                  <a:lnTo>
                    <a:pt x="1593" y="1305"/>
                  </a:lnTo>
                  <a:lnTo>
                    <a:pt x="1594" y="1305"/>
                  </a:lnTo>
                  <a:lnTo>
                    <a:pt x="1595" y="1305"/>
                  </a:lnTo>
                  <a:lnTo>
                    <a:pt x="1596" y="1306"/>
                  </a:lnTo>
                  <a:lnTo>
                    <a:pt x="1597" y="1306"/>
                  </a:lnTo>
                  <a:lnTo>
                    <a:pt x="1599" y="1307"/>
                  </a:lnTo>
                  <a:lnTo>
                    <a:pt x="1599" y="1309"/>
                  </a:lnTo>
                  <a:lnTo>
                    <a:pt x="1600" y="1310"/>
                  </a:lnTo>
                  <a:lnTo>
                    <a:pt x="1600" y="1311"/>
                  </a:lnTo>
                  <a:lnTo>
                    <a:pt x="1600" y="1312"/>
                  </a:lnTo>
                  <a:lnTo>
                    <a:pt x="1601" y="1312"/>
                  </a:lnTo>
                  <a:lnTo>
                    <a:pt x="1602" y="1312"/>
                  </a:lnTo>
                  <a:lnTo>
                    <a:pt x="1604" y="1312"/>
                  </a:lnTo>
                  <a:lnTo>
                    <a:pt x="1605" y="1312"/>
                  </a:lnTo>
                  <a:lnTo>
                    <a:pt x="1608" y="1313"/>
                  </a:lnTo>
                  <a:lnTo>
                    <a:pt x="1609" y="1313"/>
                  </a:lnTo>
                  <a:lnTo>
                    <a:pt x="1611" y="1315"/>
                  </a:lnTo>
                  <a:lnTo>
                    <a:pt x="1612" y="1315"/>
                  </a:lnTo>
                  <a:lnTo>
                    <a:pt x="1613" y="1315"/>
                  </a:lnTo>
                  <a:lnTo>
                    <a:pt x="1614" y="1315"/>
                  </a:lnTo>
                  <a:lnTo>
                    <a:pt x="1616" y="1317"/>
                  </a:lnTo>
                  <a:lnTo>
                    <a:pt x="1617" y="1315"/>
                  </a:lnTo>
                  <a:lnTo>
                    <a:pt x="1618" y="1317"/>
                  </a:lnTo>
                  <a:lnTo>
                    <a:pt x="1620" y="1317"/>
                  </a:lnTo>
                  <a:lnTo>
                    <a:pt x="1621" y="1317"/>
                  </a:lnTo>
                  <a:lnTo>
                    <a:pt x="1622" y="1317"/>
                  </a:lnTo>
                  <a:lnTo>
                    <a:pt x="1624" y="1315"/>
                  </a:lnTo>
                  <a:lnTo>
                    <a:pt x="1625" y="1315"/>
                  </a:lnTo>
                  <a:lnTo>
                    <a:pt x="1625" y="1317"/>
                  </a:lnTo>
                  <a:lnTo>
                    <a:pt x="1626" y="1318"/>
                  </a:lnTo>
                  <a:lnTo>
                    <a:pt x="1627" y="1318"/>
                  </a:lnTo>
                  <a:lnTo>
                    <a:pt x="1627" y="1319"/>
                  </a:lnTo>
                  <a:lnTo>
                    <a:pt x="1627" y="1320"/>
                  </a:lnTo>
                  <a:lnTo>
                    <a:pt x="1626" y="1320"/>
                  </a:lnTo>
                  <a:lnTo>
                    <a:pt x="1625" y="1320"/>
                  </a:lnTo>
                  <a:lnTo>
                    <a:pt x="1624" y="1321"/>
                  </a:lnTo>
                  <a:lnTo>
                    <a:pt x="1622" y="1321"/>
                  </a:lnTo>
                  <a:lnTo>
                    <a:pt x="1621" y="1322"/>
                  </a:lnTo>
                  <a:lnTo>
                    <a:pt x="1620" y="1323"/>
                  </a:lnTo>
                  <a:lnTo>
                    <a:pt x="1621" y="1323"/>
                  </a:lnTo>
                  <a:lnTo>
                    <a:pt x="1621" y="1326"/>
                  </a:lnTo>
                  <a:lnTo>
                    <a:pt x="1624" y="1326"/>
                  </a:lnTo>
                  <a:lnTo>
                    <a:pt x="1625" y="1326"/>
                  </a:lnTo>
                  <a:lnTo>
                    <a:pt x="1627" y="1327"/>
                  </a:lnTo>
                  <a:lnTo>
                    <a:pt x="1628" y="1328"/>
                  </a:lnTo>
                  <a:lnTo>
                    <a:pt x="1629" y="1328"/>
                  </a:lnTo>
                  <a:lnTo>
                    <a:pt x="1629" y="1329"/>
                  </a:lnTo>
                  <a:lnTo>
                    <a:pt x="1630" y="1329"/>
                  </a:lnTo>
                  <a:lnTo>
                    <a:pt x="1631" y="1329"/>
                  </a:lnTo>
                  <a:lnTo>
                    <a:pt x="1631" y="1328"/>
                  </a:lnTo>
                  <a:lnTo>
                    <a:pt x="1633" y="1329"/>
                  </a:lnTo>
                  <a:lnTo>
                    <a:pt x="1634" y="1329"/>
                  </a:lnTo>
                  <a:lnTo>
                    <a:pt x="1634" y="1330"/>
                  </a:lnTo>
                  <a:lnTo>
                    <a:pt x="1635" y="1330"/>
                  </a:lnTo>
                  <a:lnTo>
                    <a:pt x="1635" y="1329"/>
                  </a:lnTo>
                  <a:lnTo>
                    <a:pt x="1636" y="1329"/>
                  </a:lnTo>
                  <a:lnTo>
                    <a:pt x="1637" y="1328"/>
                  </a:lnTo>
                  <a:lnTo>
                    <a:pt x="1637" y="1327"/>
                  </a:lnTo>
                  <a:lnTo>
                    <a:pt x="1638" y="1326"/>
                  </a:lnTo>
                  <a:lnTo>
                    <a:pt x="1639" y="1323"/>
                  </a:lnTo>
                  <a:lnTo>
                    <a:pt x="1642" y="1323"/>
                  </a:lnTo>
                  <a:lnTo>
                    <a:pt x="1643" y="1323"/>
                  </a:lnTo>
                  <a:lnTo>
                    <a:pt x="1644" y="1322"/>
                  </a:lnTo>
                  <a:lnTo>
                    <a:pt x="1645" y="1322"/>
                  </a:lnTo>
                  <a:lnTo>
                    <a:pt x="1646" y="1322"/>
                  </a:lnTo>
                  <a:lnTo>
                    <a:pt x="1647" y="1323"/>
                  </a:lnTo>
                  <a:lnTo>
                    <a:pt x="1647" y="1325"/>
                  </a:lnTo>
                  <a:lnTo>
                    <a:pt x="1647" y="1326"/>
                  </a:lnTo>
                  <a:lnTo>
                    <a:pt x="1648" y="1327"/>
                  </a:lnTo>
                  <a:lnTo>
                    <a:pt x="1650" y="1328"/>
                  </a:lnTo>
                  <a:lnTo>
                    <a:pt x="1650" y="1327"/>
                  </a:lnTo>
                  <a:lnTo>
                    <a:pt x="1651" y="1327"/>
                  </a:lnTo>
                  <a:lnTo>
                    <a:pt x="1651" y="1326"/>
                  </a:lnTo>
                  <a:lnTo>
                    <a:pt x="1652" y="1326"/>
                  </a:lnTo>
                  <a:lnTo>
                    <a:pt x="1653" y="1327"/>
                  </a:lnTo>
                  <a:lnTo>
                    <a:pt x="1654" y="1327"/>
                  </a:lnTo>
                  <a:lnTo>
                    <a:pt x="1655" y="1327"/>
                  </a:lnTo>
                  <a:lnTo>
                    <a:pt x="1656" y="1326"/>
                  </a:lnTo>
                  <a:lnTo>
                    <a:pt x="1657" y="1325"/>
                  </a:lnTo>
                  <a:lnTo>
                    <a:pt x="1659" y="1325"/>
                  </a:lnTo>
                  <a:lnTo>
                    <a:pt x="1659" y="1323"/>
                  </a:lnTo>
                  <a:lnTo>
                    <a:pt x="1660" y="1322"/>
                  </a:lnTo>
                  <a:lnTo>
                    <a:pt x="1660" y="1321"/>
                  </a:lnTo>
                  <a:lnTo>
                    <a:pt x="1661" y="1320"/>
                  </a:lnTo>
                  <a:lnTo>
                    <a:pt x="1662" y="1320"/>
                  </a:lnTo>
                  <a:lnTo>
                    <a:pt x="1662" y="1319"/>
                  </a:lnTo>
                  <a:lnTo>
                    <a:pt x="1661" y="1318"/>
                  </a:lnTo>
                  <a:lnTo>
                    <a:pt x="1661" y="1317"/>
                  </a:lnTo>
                  <a:lnTo>
                    <a:pt x="1662" y="1315"/>
                  </a:lnTo>
                  <a:lnTo>
                    <a:pt x="1663" y="1314"/>
                  </a:lnTo>
                  <a:lnTo>
                    <a:pt x="1665" y="1314"/>
                  </a:lnTo>
                  <a:lnTo>
                    <a:pt x="1667" y="1314"/>
                  </a:lnTo>
                  <a:lnTo>
                    <a:pt x="1667" y="1315"/>
                  </a:lnTo>
                  <a:lnTo>
                    <a:pt x="1668" y="1315"/>
                  </a:lnTo>
                  <a:lnTo>
                    <a:pt x="1669" y="1315"/>
                  </a:lnTo>
                  <a:lnTo>
                    <a:pt x="1669" y="1314"/>
                  </a:lnTo>
                  <a:lnTo>
                    <a:pt x="1669" y="1313"/>
                  </a:lnTo>
                  <a:lnTo>
                    <a:pt x="1670" y="1313"/>
                  </a:lnTo>
                  <a:lnTo>
                    <a:pt x="1671" y="1313"/>
                  </a:lnTo>
                  <a:lnTo>
                    <a:pt x="1672" y="1313"/>
                  </a:lnTo>
                  <a:lnTo>
                    <a:pt x="1673" y="1313"/>
                  </a:lnTo>
                  <a:lnTo>
                    <a:pt x="1673" y="1312"/>
                  </a:lnTo>
                  <a:lnTo>
                    <a:pt x="1674" y="1311"/>
                  </a:lnTo>
                  <a:lnTo>
                    <a:pt x="1676" y="1310"/>
                  </a:lnTo>
                  <a:lnTo>
                    <a:pt x="1676" y="1309"/>
                  </a:lnTo>
                  <a:lnTo>
                    <a:pt x="1678" y="1307"/>
                  </a:lnTo>
                  <a:lnTo>
                    <a:pt x="1679" y="1306"/>
                  </a:lnTo>
                  <a:lnTo>
                    <a:pt x="1680" y="1305"/>
                  </a:lnTo>
                  <a:lnTo>
                    <a:pt x="1681" y="1305"/>
                  </a:lnTo>
                  <a:lnTo>
                    <a:pt x="1681" y="1306"/>
                  </a:lnTo>
                  <a:lnTo>
                    <a:pt x="1681" y="1307"/>
                  </a:lnTo>
                  <a:lnTo>
                    <a:pt x="1683" y="1307"/>
                  </a:lnTo>
                  <a:lnTo>
                    <a:pt x="1685" y="1306"/>
                  </a:lnTo>
                  <a:lnTo>
                    <a:pt x="1686" y="1305"/>
                  </a:lnTo>
                  <a:lnTo>
                    <a:pt x="1689" y="1303"/>
                  </a:lnTo>
                  <a:lnTo>
                    <a:pt x="1689" y="1302"/>
                  </a:lnTo>
                  <a:lnTo>
                    <a:pt x="1690" y="1302"/>
                  </a:lnTo>
                  <a:lnTo>
                    <a:pt x="1691" y="1302"/>
                  </a:lnTo>
                  <a:lnTo>
                    <a:pt x="1691" y="1303"/>
                  </a:lnTo>
                  <a:lnTo>
                    <a:pt x="1691" y="1304"/>
                  </a:lnTo>
                  <a:lnTo>
                    <a:pt x="1693" y="1304"/>
                  </a:lnTo>
                  <a:lnTo>
                    <a:pt x="1694" y="1303"/>
                  </a:lnTo>
                  <a:lnTo>
                    <a:pt x="1695" y="1301"/>
                  </a:lnTo>
                  <a:lnTo>
                    <a:pt x="1695" y="1300"/>
                  </a:lnTo>
                  <a:lnTo>
                    <a:pt x="1696" y="1298"/>
                  </a:lnTo>
                  <a:lnTo>
                    <a:pt x="1697" y="1297"/>
                  </a:lnTo>
                  <a:lnTo>
                    <a:pt x="1698" y="1296"/>
                  </a:lnTo>
                  <a:lnTo>
                    <a:pt x="1699" y="1296"/>
                  </a:lnTo>
                  <a:lnTo>
                    <a:pt x="1700" y="1296"/>
                  </a:lnTo>
                  <a:lnTo>
                    <a:pt x="1702" y="1296"/>
                  </a:lnTo>
                  <a:lnTo>
                    <a:pt x="1703" y="1297"/>
                  </a:lnTo>
                  <a:lnTo>
                    <a:pt x="1704" y="1297"/>
                  </a:lnTo>
                  <a:lnTo>
                    <a:pt x="1704" y="1298"/>
                  </a:lnTo>
                  <a:lnTo>
                    <a:pt x="1703" y="1300"/>
                  </a:lnTo>
                  <a:lnTo>
                    <a:pt x="1704" y="1301"/>
                  </a:lnTo>
                  <a:lnTo>
                    <a:pt x="1705" y="1301"/>
                  </a:lnTo>
                  <a:lnTo>
                    <a:pt x="1706" y="1302"/>
                  </a:lnTo>
                  <a:lnTo>
                    <a:pt x="1705" y="1303"/>
                  </a:lnTo>
                  <a:lnTo>
                    <a:pt x="1705" y="1304"/>
                  </a:lnTo>
                  <a:lnTo>
                    <a:pt x="1706" y="1305"/>
                  </a:lnTo>
                  <a:lnTo>
                    <a:pt x="1708" y="1305"/>
                  </a:lnTo>
                  <a:lnTo>
                    <a:pt x="1709" y="1306"/>
                  </a:lnTo>
                  <a:lnTo>
                    <a:pt x="1708" y="1307"/>
                  </a:lnTo>
                  <a:lnTo>
                    <a:pt x="1708" y="1309"/>
                  </a:lnTo>
                  <a:lnTo>
                    <a:pt x="1708" y="1311"/>
                  </a:lnTo>
                  <a:lnTo>
                    <a:pt x="1708" y="1312"/>
                  </a:lnTo>
                  <a:lnTo>
                    <a:pt x="1708" y="1314"/>
                  </a:lnTo>
                  <a:lnTo>
                    <a:pt x="1709" y="1314"/>
                  </a:lnTo>
                  <a:lnTo>
                    <a:pt x="1711" y="1314"/>
                  </a:lnTo>
                  <a:lnTo>
                    <a:pt x="1711" y="1315"/>
                  </a:lnTo>
                  <a:lnTo>
                    <a:pt x="1712" y="1317"/>
                  </a:lnTo>
                  <a:lnTo>
                    <a:pt x="1712" y="1318"/>
                  </a:lnTo>
                  <a:lnTo>
                    <a:pt x="1711" y="1318"/>
                  </a:lnTo>
                  <a:lnTo>
                    <a:pt x="1711" y="1319"/>
                  </a:lnTo>
                  <a:lnTo>
                    <a:pt x="1711" y="1320"/>
                  </a:lnTo>
                  <a:lnTo>
                    <a:pt x="1711" y="1321"/>
                  </a:lnTo>
                  <a:lnTo>
                    <a:pt x="1709" y="1321"/>
                  </a:lnTo>
                  <a:lnTo>
                    <a:pt x="1709" y="1322"/>
                  </a:lnTo>
                  <a:lnTo>
                    <a:pt x="1708" y="1322"/>
                  </a:lnTo>
                  <a:lnTo>
                    <a:pt x="1708" y="1323"/>
                  </a:lnTo>
                  <a:lnTo>
                    <a:pt x="1707" y="1326"/>
                  </a:lnTo>
                  <a:lnTo>
                    <a:pt x="1706" y="1326"/>
                  </a:lnTo>
                  <a:lnTo>
                    <a:pt x="1706" y="1327"/>
                  </a:lnTo>
                  <a:lnTo>
                    <a:pt x="1706" y="1328"/>
                  </a:lnTo>
                  <a:lnTo>
                    <a:pt x="1706" y="1329"/>
                  </a:lnTo>
                  <a:lnTo>
                    <a:pt x="1705" y="1328"/>
                  </a:lnTo>
                  <a:lnTo>
                    <a:pt x="1704" y="1328"/>
                  </a:lnTo>
                  <a:lnTo>
                    <a:pt x="1704" y="1329"/>
                  </a:lnTo>
                  <a:lnTo>
                    <a:pt x="1705" y="1329"/>
                  </a:lnTo>
                  <a:lnTo>
                    <a:pt x="1705" y="1330"/>
                  </a:lnTo>
                  <a:lnTo>
                    <a:pt x="1704" y="1331"/>
                  </a:lnTo>
                  <a:lnTo>
                    <a:pt x="1704" y="1334"/>
                  </a:lnTo>
                  <a:lnTo>
                    <a:pt x="1704" y="1337"/>
                  </a:lnTo>
                  <a:lnTo>
                    <a:pt x="1704" y="1338"/>
                  </a:lnTo>
                  <a:lnTo>
                    <a:pt x="1702" y="1339"/>
                  </a:lnTo>
                  <a:lnTo>
                    <a:pt x="1699" y="1342"/>
                  </a:lnTo>
                  <a:lnTo>
                    <a:pt x="1700" y="1343"/>
                  </a:lnTo>
                  <a:lnTo>
                    <a:pt x="1700" y="1344"/>
                  </a:lnTo>
                  <a:lnTo>
                    <a:pt x="1700" y="1345"/>
                  </a:lnTo>
                  <a:lnTo>
                    <a:pt x="1698" y="1346"/>
                  </a:lnTo>
                  <a:lnTo>
                    <a:pt x="1699" y="1346"/>
                  </a:lnTo>
                  <a:lnTo>
                    <a:pt x="1700" y="1347"/>
                  </a:lnTo>
                  <a:lnTo>
                    <a:pt x="1700" y="1346"/>
                  </a:lnTo>
                  <a:lnTo>
                    <a:pt x="1699" y="1346"/>
                  </a:lnTo>
                  <a:lnTo>
                    <a:pt x="1700" y="1346"/>
                  </a:lnTo>
                  <a:lnTo>
                    <a:pt x="1700" y="1347"/>
                  </a:lnTo>
                  <a:lnTo>
                    <a:pt x="1702" y="1347"/>
                  </a:lnTo>
                  <a:lnTo>
                    <a:pt x="1702" y="1348"/>
                  </a:lnTo>
                  <a:lnTo>
                    <a:pt x="1703" y="1348"/>
                  </a:lnTo>
                  <a:lnTo>
                    <a:pt x="1703" y="1350"/>
                  </a:lnTo>
                  <a:lnTo>
                    <a:pt x="1702" y="1350"/>
                  </a:lnTo>
                  <a:lnTo>
                    <a:pt x="1699" y="1351"/>
                  </a:lnTo>
                  <a:lnTo>
                    <a:pt x="1698" y="1351"/>
                  </a:lnTo>
                  <a:lnTo>
                    <a:pt x="1698" y="1354"/>
                  </a:lnTo>
                  <a:lnTo>
                    <a:pt x="1698" y="1355"/>
                  </a:lnTo>
                  <a:lnTo>
                    <a:pt x="1698" y="1356"/>
                  </a:lnTo>
                  <a:lnTo>
                    <a:pt x="1697" y="1359"/>
                  </a:lnTo>
                  <a:lnTo>
                    <a:pt x="1696" y="1360"/>
                  </a:lnTo>
                  <a:lnTo>
                    <a:pt x="1696" y="1361"/>
                  </a:lnTo>
                  <a:lnTo>
                    <a:pt x="1695" y="1362"/>
                  </a:lnTo>
                  <a:lnTo>
                    <a:pt x="1694" y="1363"/>
                  </a:lnTo>
                  <a:lnTo>
                    <a:pt x="1694" y="1364"/>
                  </a:lnTo>
                  <a:lnTo>
                    <a:pt x="1690" y="1364"/>
                  </a:lnTo>
                  <a:lnTo>
                    <a:pt x="1693" y="1365"/>
                  </a:lnTo>
                  <a:lnTo>
                    <a:pt x="1694" y="1367"/>
                  </a:lnTo>
                  <a:lnTo>
                    <a:pt x="1693" y="1368"/>
                  </a:lnTo>
                  <a:lnTo>
                    <a:pt x="1693" y="1369"/>
                  </a:lnTo>
                  <a:lnTo>
                    <a:pt x="1691" y="1370"/>
                  </a:lnTo>
                  <a:lnTo>
                    <a:pt x="1690" y="1371"/>
                  </a:lnTo>
                  <a:lnTo>
                    <a:pt x="1690" y="1372"/>
                  </a:lnTo>
                  <a:lnTo>
                    <a:pt x="1690" y="1373"/>
                  </a:lnTo>
                  <a:lnTo>
                    <a:pt x="1689" y="1373"/>
                  </a:lnTo>
                  <a:lnTo>
                    <a:pt x="1689" y="1374"/>
                  </a:lnTo>
                  <a:lnTo>
                    <a:pt x="1688" y="1376"/>
                  </a:lnTo>
                  <a:lnTo>
                    <a:pt x="1688" y="1378"/>
                  </a:lnTo>
                  <a:lnTo>
                    <a:pt x="1688" y="1379"/>
                  </a:lnTo>
                  <a:lnTo>
                    <a:pt x="1688" y="1380"/>
                  </a:lnTo>
                  <a:lnTo>
                    <a:pt x="1688" y="1381"/>
                  </a:lnTo>
                  <a:lnTo>
                    <a:pt x="1689" y="1382"/>
                  </a:lnTo>
                  <a:lnTo>
                    <a:pt x="1689" y="1385"/>
                  </a:lnTo>
                  <a:lnTo>
                    <a:pt x="1688" y="1387"/>
                  </a:lnTo>
                  <a:lnTo>
                    <a:pt x="1688" y="1388"/>
                  </a:lnTo>
                  <a:lnTo>
                    <a:pt x="1687" y="1389"/>
                  </a:lnTo>
                  <a:lnTo>
                    <a:pt x="1686" y="1389"/>
                  </a:lnTo>
                  <a:lnTo>
                    <a:pt x="1686" y="1390"/>
                  </a:lnTo>
                  <a:lnTo>
                    <a:pt x="1685" y="1392"/>
                  </a:lnTo>
                  <a:lnTo>
                    <a:pt x="1686" y="1393"/>
                  </a:lnTo>
                  <a:lnTo>
                    <a:pt x="1685" y="1393"/>
                  </a:lnTo>
                  <a:lnTo>
                    <a:pt x="1685" y="1394"/>
                  </a:lnTo>
                  <a:lnTo>
                    <a:pt x="1685" y="1395"/>
                  </a:lnTo>
                  <a:lnTo>
                    <a:pt x="1685" y="1396"/>
                  </a:lnTo>
                  <a:lnTo>
                    <a:pt x="1682" y="1397"/>
                  </a:lnTo>
                  <a:lnTo>
                    <a:pt x="1682" y="1398"/>
                  </a:lnTo>
                  <a:lnTo>
                    <a:pt x="1681" y="1399"/>
                  </a:lnTo>
                  <a:lnTo>
                    <a:pt x="1680" y="1401"/>
                  </a:lnTo>
                  <a:lnTo>
                    <a:pt x="1681" y="1402"/>
                  </a:lnTo>
                  <a:lnTo>
                    <a:pt x="1680" y="1403"/>
                  </a:lnTo>
                  <a:lnTo>
                    <a:pt x="1680" y="1404"/>
                  </a:lnTo>
                  <a:lnTo>
                    <a:pt x="1680" y="1405"/>
                  </a:lnTo>
                  <a:lnTo>
                    <a:pt x="1679" y="1405"/>
                  </a:lnTo>
                  <a:lnTo>
                    <a:pt x="1679" y="1406"/>
                  </a:lnTo>
                  <a:lnTo>
                    <a:pt x="1678" y="1406"/>
                  </a:lnTo>
                  <a:lnTo>
                    <a:pt x="1677" y="1407"/>
                  </a:lnTo>
                  <a:lnTo>
                    <a:pt x="1677" y="1409"/>
                  </a:lnTo>
                  <a:lnTo>
                    <a:pt x="1676" y="1410"/>
                  </a:lnTo>
                  <a:lnTo>
                    <a:pt x="1674" y="1411"/>
                  </a:lnTo>
                  <a:lnTo>
                    <a:pt x="1674" y="1412"/>
                  </a:lnTo>
                  <a:lnTo>
                    <a:pt x="1673" y="1413"/>
                  </a:lnTo>
                  <a:lnTo>
                    <a:pt x="1672" y="1415"/>
                  </a:lnTo>
                  <a:lnTo>
                    <a:pt x="1672" y="1418"/>
                  </a:lnTo>
                  <a:lnTo>
                    <a:pt x="1672" y="1419"/>
                  </a:lnTo>
                  <a:lnTo>
                    <a:pt x="1671" y="1419"/>
                  </a:lnTo>
                  <a:lnTo>
                    <a:pt x="1671" y="1420"/>
                  </a:lnTo>
                  <a:lnTo>
                    <a:pt x="1670" y="1420"/>
                  </a:lnTo>
                  <a:lnTo>
                    <a:pt x="1670" y="1421"/>
                  </a:lnTo>
                  <a:lnTo>
                    <a:pt x="1670" y="1422"/>
                  </a:lnTo>
                  <a:lnTo>
                    <a:pt x="1670" y="1423"/>
                  </a:lnTo>
                  <a:lnTo>
                    <a:pt x="1670" y="1424"/>
                  </a:lnTo>
                  <a:lnTo>
                    <a:pt x="1671" y="1426"/>
                  </a:lnTo>
                  <a:lnTo>
                    <a:pt x="1671" y="1427"/>
                  </a:lnTo>
                  <a:lnTo>
                    <a:pt x="1671" y="1428"/>
                  </a:lnTo>
                  <a:lnTo>
                    <a:pt x="1670" y="1429"/>
                  </a:lnTo>
                  <a:lnTo>
                    <a:pt x="1669" y="1430"/>
                  </a:lnTo>
                  <a:lnTo>
                    <a:pt x="1668" y="1431"/>
                  </a:lnTo>
                  <a:lnTo>
                    <a:pt x="1667" y="1432"/>
                  </a:lnTo>
                  <a:lnTo>
                    <a:pt x="1665" y="1432"/>
                  </a:lnTo>
                  <a:lnTo>
                    <a:pt x="1664" y="1432"/>
                  </a:lnTo>
                  <a:lnTo>
                    <a:pt x="1663" y="1432"/>
                  </a:lnTo>
                  <a:lnTo>
                    <a:pt x="1660" y="1434"/>
                  </a:lnTo>
                  <a:lnTo>
                    <a:pt x="1659" y="1435"/>
                  </a:lnTo>
                  <a:lnTo>
                    <a:pt x="1657" y="1434"/>
                  </a:lnTo>
                  <a:lnTo>
                    <a:pt x="1656" y="1435"/>
                  </a:lnTo>
                  <a:lnTo>
                    <a:pt x="1656" y="1436"/>
                  </a:lnTo>
                  <a:lnTo>
                    <a:pt x="1655" y="1436"/>
                  </a:lnTo>
                  <a:lnTo>
                    <a:pt x="1655" y="1435"/>
                  </a:lnTo>
                  <a:lnTo>
                    <a:pt x="1654" y="1435"/>
                  </a:lnTo>
                  <a:lnTo>
                    <a:pt x="1654" y="1434"/>
                  </a:lnTo>
                  <a:lnTo>
                    <a:pt x="1653" y="1435"/>
                  </a:lnTo>
                  <a:lnTo>
                    <a:pt x="1652" y="1436"/>
                  </a:lnTo>
                  <a:lnTo>
                    <a:pt x="1652" y="1437"/>
                  </a:lnTo>
                  <a:lnTo>
                    <a:pt x="1652" y="1436"/>
                  </a:lnTo>
                  <a:lnTo>
                    <a:pt x="1653" y="1436"/>
                  </a:lnTo>
                  <a:lnTo>
                    <a:pt x="1654" y="1436"/>
                  </a:lnTo>
                  <a:lnTo>
                    <a:pt x="1653" y="1438"/>
                  </a:lnTo>
                  <a:lnTo>
                    <a:pt x="1652" y="1439"/>
                  </a:lnTo>
                  <a:lnTo>
                    <a:pt x="1648" y="1440"/>
                  </a:lnTo>
                  <a:lnTo>
                    <a:pt x="1648" y="1441"/>
                  </a:lnTo>
                  <a:lnTo>
                    <a:pt x="1648" y="1443"/>
                  </a:lnTo>
                  <a:lnTo>
                    <a:pt x="1651" y="1444"/>
                  </a:lnTo>
                  <a:lnTo>
                    <a:pt x="1652" y="1445"/>
                  </a:lnTo>
                  <a:lnTo>
                    <a:pt x="1651" y="1446"/>
                  </a:lnTo>
                  <a:lnTo>
                    <a:pt x="1650" y="1446"/>
                  </a:lnTo>
                  <a:lnTo>
                    <a:pt x="1648" y="1446"/>
                  </a:lnTo>
                  <a:lnTo>
                    <a:pt x="1648" y="1445"/>
                  </a:lnTo>
                  <a:lnTo>
                    <a:pt x="1647" y="1445"/>
                  </a:lnTo>
                  <a:lnTo>
                    <a:pt x="1646" y="1446"/>
                  </a:lnTo>
                  <a:lnTo>
                    <a:pt x="1645" y="1446"/>
                  </a:lnTo>
                  <a:lnTo>
                    <a:pt x="1646" y="1447"/>
                  </a:lnTo>
                  <a:lnTo>
                    <a:pt x="1647" y="1446"/>
                  </a:lnTo>
                  <a:lnTo>
                    <a:pt x="1647" y="1447"/>
                  </a:lnTo>
                  <a:lnTo>
                    <a:pt x="1646" y="1448"/>
                  </a:lnTo>
                  <a:lnTo>
                    <a:pt x="1645" y="1448"/>
                  </a:lnTo>
                  <a:lnTo>
                    <a:pt x="1644" y="1448"/>
                  </a:lnTo>
                  <a:lnTo>
                    <a:pt x="1644" y="1447"/>
                  </a:lnTo>
                  <a:lnTo>
                    <a:pt x="1643" y="1447"/>
                  </a:lnTo>
                  <a:lnTo>
                    <a:pt x="1644" y="1446"/>
                  </a:lnTo>
                  <a:lnTo>
                    <a:pt x="1644" y="1445"/>
                  </a:lnTo>
                  <a:lnTo>
                    <a:pt x="1645" y="1444"/>
                  </a:lnTo>
                  <a:lnTo>
                    <a:pt x="1646" y="1443"/>
                  </a:lnTo>
                  <a:lnTo>
                    <a:pt x="1645" y="1443"/>
                  </a:lnTo>
                  <a:lnTo>
                    <a:pt x="1644" y="1443"/>
                  </a:lnTo>
                  <a:lnTo>
                    <a:pt x="1643" y="1443"/>
                  </a:lnTo>
                  <a:lnTo>
                    <a:pt x="1642" y="1443"/>
                  </a:lnTo>
                  <a:lnTo>
                    <a:pt x="1642" y="1444"/>
                  </a:lnTo>
                  <a:lnTo>
                    <a:pt x="1640" y="1444"/>
                  </a:lnTo>
                  <a:lnTo>
                    <a:pt x="1638" y="1445"/>
                  </a:lnTo>
                  <a:lnTo>
                    <a:pt x="1637" y="1445"/>
                  </a:lnTo>
                  <a:lnTo>
                    <a:pt x="1636" y="1445"/>
                  </a:lnTo>
                  <a:lnTo>
                    <a:pt x="1635" y="1446"/>
                  </a:lnTo>
                  <a:lnTo>
                    <a:pt x="1634" y="1446"/>
                  </a:lnTo>
                  <a:lnTo>
                    <a:pt x="1633" y="1446"/>
                  </a:lnTo>
                  <a:lnTo>
                    <a:pt x="1631" y="1446"/>
                  </a:lnTo>
                  <a:lnTo>
                    <a:pt x="1630" y="1447"/>
                  </a:lnTo>
                  <a:lnTo>
                    <a:pt x="1629" y="1447"/>
                  </a:lnTo>
                  <a:lnTo>
                    <a:pt x="1629" y="1448"/>
                  </a:lnTo>
                  <a:lnTo>
                    <a:pt x="1629" y="1449"/>
                  </a:lnTo>
                  <a:lnTo>
                    <a:pt x="1628" y="1451"/>
                  </a:lnTo>
                  <a:lnTo>
                    <a:pt x="1626" y="1452"/>
                  </a:lnTo>
                  <a:lnTo>
                    <a:pt x="1625" y="1452"/>
                  </a:lnTo>
                  <a:lnTo>
                    <a:pt x="1625" y="1453"/>
                  </a:lnTo>
                  <a:lnTo>
                    <a:pt x="1624" y="1454"/>
                  </a:lnTo>
                  <a:lnTo>
                    <a:pt x="1622" y="1453"/>
                  </a:lnTo>
                  <a:lnTo>
                    <a:pt x="1621" y="1454"/>
                  </a:lnTo>
                  <a:lnTo>
                    <a:pt x="1620" y="1454"/>
                  </a:lnTo>
                  <a:lnTo>
                    <a:pt x="1619" y="1453"/>
                  </a:lnTo>
                  <a:lnTo>
                    <a:pt x="1617" y="1453"/>
                  </a:lnTo>
                  <a:lnTo>
                    <a:pt x="1616" y="1452"/>
                  </a:lnTo>
                  <a:lnTo>
                    <a:pt x="1614" y="1452"/>
                  </a:lnTo>
                  <a:lnTo>
                    <a:pt x="1613" y="1452"/>
                  </a:lnTo>
                  <a:lnTo>
                    <a:pt x="1612" y="1452"/>
                  </a:lnTo>
                  <a:lnTo>
                    <a:pt x="1611" y="1452"/>
                  </a:lnTo>
                  <a:lnTo>
                    <a:pt x="1611" y="1451"/>
                  </a:lnTo>
                  <a:lnTo>
                    <a:pt x="1610" y="1449"/>
                  </a:lnTo>
                  <a:lnTo>
                    <a:pt x="1610" y="1448"/>
                  </a:lnTo>
                  <a:lnTo>
                    <a:pt x="1610" y="1447"/>
                  </a:lnTo>
                  <a:lnTo>
                    <a:pt x="1609" y="1447"/>
                  </a:lnTo>
                  <a:lnTo>
                    <a:pt x="1607" y="1447"/>
                  </a:lnTo>
                  <a:lnTo>
                    <a:pt x="1605" y="1448"/>
                  </a:lnTo>
                  <a:lnTo>
                    <a:pt x="1599" y="1448"/>
                  </a:lnTo>
                  <a:lnTo>
                    <a:pt x="1596" y="1449"/>
                  </a:lnTo>
                  <a:lnTo>
                    <a:pt x="1595" y="1448"/>
                  </a:lnTo>
                  <a:lnTo>
                    <a:pt x="1594" y="1448"/>
                  </a:lnTo>
                  <a:lnTo>
                    <a:pt x="1594" y="1447"/>
                  </a:lnTo>
                  <a:lnTo>
                    <a:pt x="1593" y="1447"/>
                  </a:lnTo>
                  <a:lnTo>
                    <a:pt x="1592" y="1448"/>
                  </a:lnTo>
                  <a:lnTo>
                    <a:pt x="1591" y="1448"/>
                  </a:lnTo>
                  <a:lnTo>
                    <a:pt x="1586" y="1447"/>
                  </a:lnTo>
                  <a:lnTo>
                    <a:pt x="1585" y="1447"/>
                  </a:lnTo>
                  <a:lnTo>
                    <a:pt x="1584" y="1447"/>
                  </a:lnTo>
                  <a:lnTo>
                    <a:pt x="1584" y="1448"/>
                  </a:lnTo>
                  <a:lnTo>
                    <a:pt x="1583" y="1448"/>
                  </a:lnTo>
                  <a:lnTo>
                    <a:pt x="1583" y="1449"/>
                  </a:lnTo>
                  <a:lnTo>
                    <a:pt x="1582" y="1449"/>
                  </a:lnTo>
                  <a:lnTo>
                    <a:pt x="1581" y="1449"/>
                  </a:lnTo>
                  <a:lnTo>
                    <a:pt x="1579" y="1448"/>
                  </a:lnTo>
                  <a:lnTo>
                    <a:pt x="1578" y="1448"/>
                  </a:lnTo>
                  <a:lnTo>
                    <a:pt x="1578" y="1449"/>
                  </a:lnTo>
                  <a:lnTo>
                    <a:pt x="1577" y="1449"/>
                  </a:lnTo>
                  <a:lnTo>
                    <a:pt x="1577" y="1451"/>
                  </a:lnTo>
                  <a:lnTo>
                    <a:pt x="1576" y="1451"/>
                  </a:lnTo>
                  <a:lnTo>
                    <a:pt x="1575" y="1451"/>
                  </a:lnTo>
                  <a:lnTo>
                    <a:pt x="1574" y="1451"/>
                  </a:lnTo>
                  <a:lnTo>
                    <a:pt x="1574" y="1452"/>
                  </a:lnTo>
                  <a:lnTo>
                    <a:pt x="1574" y="1454"/>
                  </a:lnTo>
                  <a:lnTo>
                    <a:pt x="1574" y="1455"/>
                  </a:lnTo>
                  <a:lnTo>
                    <a:pt x="1574" y="1456"/>
                  </a:lnTo>
                  <a:lnTo>
                    <a:pt x="1574" y="1459"/>
                  </a:lnTo>
                  <a:lnTo>
                    <a:pt x="1574" y="1460"/>
                  </a:lnTo>
                  <a:lnTo>
                    <a:pt x="1574" y="1461"/>
                  </a:lnTo>
                  <a:lnTo>
                    <a:pt x="1573" y="1461"/>
                  </a:lnTo>
                  <a:lnTo>
                    <a:pt x="1571" y="1462"/>
                  </a:lnTo>
                  <a:lnTo>
                    <a:pt x="1573" y="1463"/>
                  </a:lnTo>
                  <a:lnTo>
                    <a:pt x="1574" y="1464"/>
                  </a:lnTo>
                  <a:lnTo>
                    <a:pt x="1574" y="1465"/>
                  </a:lnTo>
                  <a:lnTo>
                    <a:pt x="1573" y="1466"/>
                  </a:lnTo>
                  <a:lnTo>
                    <a:pt x="1575" y="1468"/>
                  </a:lnTo>
                  <a:lnTo>
                    <a:pt x="1576" y="1469"/>
                  </a:lnTo>
                  <a:lnTo>
                    <a:pt x="1576" y="1470"/>
                  </a:lnTo>
                  <a:lnTo>
                    <a:pt x="1576" y="1471"/>
                  </a:lnTo>
                  <a:lnTo>
                    <a:pt x="1576" y="1473"/>
                  </a:lnTo>
                  <a:lnTo>
                    <a:pt x="1577" y="1473"/>
                  </a:lnTo>
                  <a:lnTo>
                    <a:pt x="1578" y="1473"/>
                  </a:lnTo>
                  <a:lnTo>
                    <a:pt x="1579" y="1473"/>
                  </a:lnTo>
                  <a:lnTo>
                    <a:pt x="1578" y="1473"/>
                  </a:lnTo>
                  <a:lnTo>
                    <a:pt x="1578" y="1474"/>
                  </a:lnTo>
                  <a:lnTo>
                    <a:pt x="1581" y="1474"/>
                  </a:lnTo>
                  <a:lnTo>
                    <a:pt x="1582" y="1476"/>
                  </a:lnTo>
                  <a:lnTo>
                    <a:pt x="1583" y="1476"/>
                  </a:lnTo>
                  <a:lnTo>
                    <a:pt x="1585" y="1474"/>
                  </a:lnTo>
                  <a:lnTo>
                    <a:pt x="1586" y="1474"/>
                  </a:lnTo>
                  <a:lnTo>
                    <a:pt x="1587" y="1476"/>
                  </a:lnTo>
                  <a:lnTo>
                    <a:pt x="1587" y="1477"/>
                  </a:lnTo>
                  <a:lnTo>
                    <a:pt x="1587" y="1478"/>
                  </a:lnTo>
                  <a:lnTo>
                    <a:pt x="1586" y="1479"/>
                  </a:lnTo>
                  <a:lnTo>
                    <a:pt x="1586" y="1480"/>
                  </a:lnTo>
                  <a:lnTo>
                    <a:pt x="1586" y="1481"/>
                  </a:lnTo>
                  <a:lnTo>
                    <a:pt x="1588" y="1481"/>
                  </a:lnTo>
                  <a:lnTo>
                    <a:pt x="1591" y="1479"/>
                  </a:lnTo>
                  <a:lnTo>
                    <a:pt x="1593" y="1479"/>
                  </a:lnTo>
                  <a:lnTo>
                    <a:pt x="1594" y="1478"/>
                  </a:lnTo>
                  <a:lnTo>
                    <a:pt x="1596" y="1477"/>
                  </a:lnTo>
                  <a:lnTo>
                    <a:pt x="1597" y="1476"/>
                  </a:lnTo>
                  <a:lnTo>
                    <a:pt x="1599" y="1474"/>
                  </a:lnTo>
                  <a:lnTo>
                    <a:pt x="1600" y="1476"/>
                  </a:lnTo>
                  <a:lnTo>
                    <a:pt x="1600" y="1477"/>
                  </a:lnTo>
                  <a:lnTo>
                    <a:pt x="1601" y="1477"/>
                  </a:lnTo>
                  <a:lnTo>
                    <a:pt x="1602" y="1477"/>
                  </a:lnTo>
                  <a:lnTo>
                    <a:pt x="1602" y="1478"/>
                  </a:lnTo>
                  <a:lnTo>
                    <a:pt x="1603" y="1478"/>
                  </a:lnTo>
                  <a:lnTo>
                    <a:pt x="1604" y="1478"/>
                  </a:lnTo>
                  <a:lnTo>
                    <a:pt x="1605" y="1479"/>
                  </a:lnTo>
                  <a:lnTo>
                    <a:pt x="1607" y="1479"/>
                  </a:lnTo>
                  <a:lnTo>
                    <a:pt x="1607" y="1478"/>
                  </a:lnTo>
                  <a:lnTo>
                    <a:pt x="1608" y="1478"/>
                  </a:lnTo>
                  <a:lnTo>
                    <a:pt x="1609" y="1477"/>
                  </a:lnTo>
                  <a:lnTo>
                    <a:pt x="1610" y="1477"/>
                  </a:lnTo>
                  <a:lnTo>
                    <a:pt x="1610" y="1476"/>
                  </a:lnTo>
                  <a:lnTo>
                    <a:pt x="1611" y="1476"/>
                  </a:lnTo>
                  <a:lnTo>
                    <a:pt x="1611" y="1477"/>
                  </a:lnTo>
                  <a:lnTo>
                    <a:pt x="1609" y="1480"/>
                  </a:lnTo>
                  <a:lnTo>
                    <a:pt x="1608" y="1481"/>
                  </a:lnTo>
                  <a:lnTo>
                    <a:pt x="1607" y="1481"/>
                  </a:lnTo>
                  <a:lnTo>
                    <a:pt x="1605" y="1481"/>
                  </a:lnTo>
                  <a:lnTo>
                    <a:pt x="1607" y="1481"/>
                  </a:lnTo>
                  <a:lnTo>
                    <a:pt x="1607" y="1482"/>
                  </a:lnTo>
                  <a:lnTo>
                    <a:pt x="1608" y="1482"/>
                  </a:lnTo>
                  <a:lnTo>
                    <a:pt x="1608" y="1484"/>
                  </a:lnTo>
                  <a:lnTo>
                    <a:pt x="1609" y="1484"/>
                  </a:lnTo>
                  <a:lnTo>
                    <a:pt x="1609" y="1482"/>
                  </a:lnTo>
                  <a:lnTo>
                    <a:pt x="1610" y="1481"/>
                  </a:lnTo>
                  <a:lnTo>
                    <a:pt x="1611" y="1481"/>
                  </a:lnTo>
                  <a:lnTo>
                    <a:pt x="1612" y="1481"/>
                  </a:lnTo>
                  <a:lnTo>
                    <a:pt x="1614" y="1481"/>
                  </a:lnTo>
                  <a:lnTo>
                    <a:pt x="1614" y="1480"/>
                  </a:lnTo>
                  <a:lnTo>
                    <a:pt x="1616" y="1479"/>
                  </a:lnTo>
                  <a:lnTo>
                    <a:pt x="1617" y="1479"/>
                  </a:lnTo>
                  <a:lnTo>
                    <a:pt x="1617" y="1478"/>
                  </a:lnTo>
                  <a:lnTo>
                    <a:pt x="1618" y="1477"/>
                  </a:lnTo>
                  <a:lnTo>
                    <a:pt x="1619" y="1477"/>
                  </a:lnTo>
                  <a:lnTo>
                    <a:pt x="1620" y="1477"/>
                  </a:lnTo>
                  <a:lnTo>
                    <a:pt x="1622" y="1478"/>
                  </a:lnTo>
                  <a:lnTo>
                    <a:pt x="1622" y="1480"/>
                  </a:lnTo>
                  <a:lnTo>
                    <a:pt x="1625" y="1480"/>
                  </a:lnTo>
                  <a:lnTo>
                    <a:pt x="1626" y="1481"/>
                  </a:lnTo>
                  <a:lnTo>
                    <a:pt x="1627" y="1480"/>
                  </a:lnTo>
                  <a:lnTo>
                    <a:pt x="1628" y="1479"/>
                  </a:lnTo>
                  <a:lnTo>
                    <a:pt x="1629" y="1478"/>
                  </a:lnTo>
                  <a:lnTo>
                    <a:pt x="1630" y="1477"/>
                  </a:lnTo>
                  <a:lnTo>
                    <a:pt x="1631" y="1476"/>
                  </a:lnTo>
                  <a:lnTo>
                    <a:pt x="1634" y="1474"/>
                  </a:lnTo>
                  <a:lnTo>
                    <a:pt x="1635" y="1473"/>
                  </a:lnTo>
                  <a:lnTo>
                    <a:pt x="1634" y="1473"/>
                  </a:lnTo>
                  <a:lnTo>
                    <a:pt x="1634" y="1474"/>
                  </a:lnTo>
                  <a:lnTo>
                    <a:pt x="1631" y="1474"/>
                  </a:lnTo>
                  <a:lnTo>
                    <a:pt x="1630" y="1474"/>
                  </a:lnTo>
                  <a:lnTo>
                    <a:pt x="1629" y="1474"/>
                  </a:lnTo>
                  <a:lnTo>
                    <a:pt x="1629" y="1473"/>
                  </a:lnTo>
                  <a:lnTo>
                    <a:pt x="1631" y="1471"/>
                  </a:lnTo>
                  <a:lnTo>
                    <a:pt x="1633" y="1470"/>
                  </a:lnTo>
                  <a:lnTo>
                    <a:pt x="1633" y="1471"/>
                  </a:lnTo>
                  <a:lnTo>
                    <a:pt x="1634" y="1471"/>
                  </a:lnTo>
                  <a:lnTo>
                    <a:pt x="1635" y="1470"/>
                  </a:lnTo>
                  <a:lnTo>
                    <a:pt x="1635" y="1471"/>
                  </a:lnTo>
                  <a:lnTo>
                    <a:pt x="1635" y="1472"/>
                  </a:lnTo>
                  <a:lnTo>
                    <a:pt x="1636" y="1472"/>
                  </a:lnTo>
                  <a:lnTo>
                    <a:pt x="1637" y="1472"/>
                  </a:lnTo>
                  <a:lnTo>
                    <a:pt x="1638" y="1471"/>
                  </a:lnTo>
                  <a:lnTo>
                    <a:pt x="1639" y="1471"/>
                  </a:lnTo>
                  <a:lnTo>
                    <a:pt x="1639" y="1469"/>
                  </a:lnTo>
                  <a:lnTo>
                    <a:pt x="1639" y="1468"/>
                  </a:lnTo>
                  <a:lnTo>
                    <a:pt x="1639" y="1469"/>
                  </a:lnTo>
                  <a:lnTo>
                    <a:pt x="1638" y="1469"/>
                  </a:lnTo>
                  <a:lnTo>
                    <a:pt x="1638" y="1468"/>
                  </a:lnTo>
                  <a:lnTo>
                    <a:pt x="1637" y="1466"/>
                  </a:lnTo>
                  <a:lnTo>
                    <a:pt x="1638" y="1466"/>
                  </a:lnTo>
                  <a:lnTo>
                    <a:pt x="1638" y="1465"/>
                  </a:lnTo>
                  <a:lnTo>
                    <a:pt x="1639" y="1465"/>
                  </a:lnTo>
                  <a:lnTo>
                    <a:pt x="1640" y="1465"/>
                  </a:lnTo>
                  <a:lnTo>
                    <a:pt x="1642" y="1465"/>
                  </a:lnTo>
                  <a:lnTo>
                    <a:pt x="1644" y="1463"/>
                  </a:lnTo>
                  <a:lnTo>
                    <a:pt x="1645" y="1463"/>
                  </a:lnTo>
                  <a:lnTo>
                    <a:pt x="1645" y="1464"/>
                  </a:lnTo>
                  <a:lnTo>
                    <a:pt x="1646" y="1464"/>
                  </a:lnTo>
                  <a:lnTo>
                    <a:pt x="1646" y="1465"/>
                  </a:lnTo>
                  <a:lnTo>
                    <a:pt x="1647" y="1466"/>
                  </a:lnTo>
                  <a:lnTo>
                    <a:pt x="1647" y="1468"/>
                  </a:lnTo>
                  <a:lnTo>
                    <a:pt x="1647" y="1469"/>
                  </a:lnTo>
                  <a:lnTo>
                    <a:pt x="1648" y="1469"/>
                  </a:lnTo>
                  <a:lnTo>
                    <a:pt x="1650" y="1468"/>
                  </a:lnTo>
                  <a:lnTo>
                    <a:pt x="1651" y="1468"/>
                  </a:lnTo>
                  <a:lnTo>
                    <a:pt x="1652" y="1468"/>
                  </a:lnTo>
                  <a:lnTo>
                    <a:pt x="1653" y="1466"/>
                  </a:lnTo>
                  <a:lnTo>
                    <a:pt x="1654" y="1466"/>
                  </a:lnTo>
                  <a:lnTo>
                    <a:pt x="1653" y="1466"/>
                  </a:lnTo>
                  <a:lnTo>
                    <a:pt x="1652" y="1466"/>
                  </a:lnTo>
                  <a:lnTo>
                    <a:pt x="1651" y="1466"/>
                  </a:lnTo>
                  <a:lnTo>
                    <a:pt x="1652" y="1465"/>
                  </a:lnTo>
                  <a:lnTo>
                    <a:pt x="1652" y="1464"/>
                  </a:lnTo>
                  <a:lnTo>
                    <a:pt x="1653" y="1464"/>
                  </a:lnTo>
                  <a:lnTo>
                    <a:pt x="1654" y="1464"/>
                  </a:lnTo>
                  <a:lnTo>
                    <a:pt x="1656" y="1463"/>
                  </a:lnTo>
                  <a:lnTo>
                    <a:pt x="1657" y="1462"/>
                  </a:lnTo>
                  <a:lnTo>
                    <a:pt x="1657" y="1461"/>
                  </a:lnTo>
                  <a:lnTo>
                    <a:pt x="1659" y="1460"/>
                  </a:lnTo>
                  <a:lnTo>
                    <a:pt x="1660" y="1459"/>
                  </a:lnTo>
                  <a:lnTo>
                    <a:pt x="1660" y="1457"/>
                  </a:lnTo>
                  <a:lnTo>
                    <a:pt x="1661" y="1457"/>
                  </a:lnTo>
                  <a:lnTo>
                    <a:pt x="1661" y="1459"/>
                  </a:lnTo>
                  <a:lnTo>
                    <a:pt x="1662" y="1459"/>
                  </a:lnTo>
                  <a:lnTo>
                    <a:pt x="1663" y="1457"/>
                  </a:lnTo>
                  <a:lnTo>
                    <a:pt x="1664" y="1457"/>
                  </a:lnTo>
                  <a:lnTo>
                    <a:pt x="1667" y="1457"/>
                  </a:lnTo>
                  <a:lnTo>
                    <a:pt x="1669" y="1457"/>
                  </a:lnTo>
                  <a:lnTo>
                    <a:pt x="1670" y="1457"/>
                  </a:lnTo>
                  <a:lnTo>
                    <a:pt x="1670" y="1456"/>
                  </a:lnTo>
                  <a:lnTo>
                    <a:pt x="1672" y="1454"/>
                  </a:lnTo>
                  <a:lnTo>
                    <a:pt x="1673" y="1454"/>
                  </a:lnTo>
                  <a:lnTo>
                    <a:pt x="1674" y="1452"/>
                  </a:lnTo>
                  <a:lnTo>
                    <a:pt x="1676" y="1451"/>
                  </a:lnTo>
                  <a:lnTo>
                    <a:pt x="1677" y="1451"/>
                  </a:lnTo>
                  <a:lnTo>
                    <a:pt x="1678" y="1451"/>
                  </a:lnTo>
                  <a:lnTo>
                    <a:pt x="1678" y="1452"/>
                  </a:lnTo>
                  <a:lnTo>
                    <a:pt x="1678" y="1453"/>
                  </a:lnTo>
                  <a:lnTo>
                    <a:pt x="1678" y="1454"/>
                  </a:lnTo>
                  <a:lnTo>
                    <a:pt x="1678" y="1455"/>
                  </a:lnTo>
                  <a:lnTo>
                    <a:pt x="1679" y="1455"/>
                  </a:lnTo>
                  <a:lnTo>
                    <a:pt x="1680" y="1455"/>
                  </a:lnTo>
                  <a:lnTo>
                    <a:pt x="1681" y="1456"/>
                  </a:lnTo>
                  <a:lnTo>
                    <a:pt x="1681" y="1457"/>
                  </a:lnTo>
                  <a:lnTo>
                    <a:pt x="1681" y="1456"/>
                  </a:lnTo>
                  <a:lnTo>
                    <a:pt x="1682" y="1456"/>
                  </a:lnTo>
                  <a:lnTo>
                    <a:pt x="1683" y="1454"/>
                  </a:lnTo>
                  <a:lnTo>
                    <a:pt x="1686" y="1452"/>
                  </a:lnTo>
                  <a:lnTo>
                    <a:pt x="1687" y="1452"/>
                  </a:lnTo>
                  <a:lnTo>
                    <a:pt x="1687" y="1453"/>
                  </a:lnTo>
                  <a:lnTo>
                    <a:pt x="1687" y="1454"/>
                  </a:lnTo>
                  <a:lnTo>
                    <a:pt x="1687" y="1457"/>
                  </a:lnTo>
                  <a:lnTo>
                    <a:pt x="1687" y="1459"/>
                  </a:lnTo>
                  <a:lnTo>
                    <a:pt x="1687" y="1460"/>
                  </a:lnTo>
                  <a:lnTo>
                    <a:pt x="1687" y="1464"/>
                  </a:lnTo>
                  <a:lnTo>
                    <a:pt x="1686" y="1466"/>
                  </a:lnTo>
                  <a:lnTo>
                    <a:pt x="1685" y="1468"/>
                  </a:lnTo>
                  <a:lnTo>
                    <a:pt x="1683" y="1471"/>
                  </a:lnTo>
                  <a:lnTo>
                    <a:pt x="1682" y="1473"/>
                  </a:lnTo>
                  <a:lnTo>
                    <a:pt x="1681" y="1473"/>
                  </a:lnTo>
                  <a:lnTo>
                    <a:pt x="1681" y="1474"/>
                  </a:lnTo>
                  <a:lnTo>
                    <a:pt x="1682" y="1476"/>
                  </a:lnTo>
                  <a:lnTo>
                    <a:pt x="1682" y="1477"/>
                  </a:lnTo>
                  <a:lnTo>
                    <a:pt x="1683" y="1478"/>
                  </a:lnTo>
                  <a:lnTo>
                    <a:pt x="1683" y="1477"/>
                  </a:lnTo>
                  <a:lnTo>
                    <a:pt x="1686" y="1474"/>
                  </a:lnTo>
                  <a:lnTo>
                    <a:pt x="1687" y="1474"/>
                  </a:lnTo>
                  <a:lnTo>
                    <a:pt x="1688" y="1473"/>
                  </a:lnTo>
                  <a:lnTo>
                    <a:pt x="1689" y="1472"/>
                  </a:lnTo>
                  <a:lnTo>
                    <a:pt x="1688" y="1472"/>
                  </a:lnTo>
                  <a:lnTo>
                    <a:pt x="1688" y="1471"/>
                  </a:lnTo>
                  <a:lnTo>
                    <a:pt x="1688" y="1470"/>
                  </a:lnTo>
                  <a:lnTo>
                    <a:pt x="1689" y="1470"/>
                  </a:lnTo>
                  <a:lnTo>
                    <a:pt x="1689" y="1471"/>
                  </a:lnTo>
                  <a:lnTo>
                    <a:pt x="1691" y="1472"/>
                  </a:lnTo>
                  <a:lnTo>
                    <a:pt x="1693" y="1472"/>
                  </a:lnTo>
                  <a:lnTo>
                    <a:pt x="1693" y="1473"/>
                  </a:lnTo>
                  <a:lnTo>
                    <a:pt x="1693" y="1474"/>
                  </a:lnTo>
                  <a:lnTo>
                    <a:pt x="1691" y="1476"/>
                  </a:lnTo>
                  <a:lnTo>
                    <a:pt x="1693" y="1477"/>
                  </a:lnTo>
                  <a:lnTo>
                    <a:pt x="1693" y="1478"/>
                  </a:lnTo>
                  <a:lnTo>
                    <a:pt x="1694" y="1478"/>
                  </a:lnTo>
                  <a:lnTo>
                    <a:pt x="1695" y="1478"/>
                  </a:lnTo>
                  <a:lnTo>
                    <a:pt x="1696" y="1478"/>
                  </a:lnTo>
                  <a:lnTo>
                    <a:pt x="1697" y="1478"/>
                  </a:lnTo>
                  <a:lnTo>
                    <a:pt x="1698" y="1479"/>
                  </a:lnTo>
                  <a:lnTo>
                    <a:pt x="1698" y="1478"/>
                  </a:lnTo>
                  <a:lnTo>
                    <a:pt x="1698" y="1479"/>
                  </a:lnTo>
                  <a:lnTo>
                    <a:pt x="1699" y="1480"/>
                  </a:lnTo>
                  <a:lnTo>
                    <a:pt x="1699" y="1479"/>
                  </a:lnTo>
                  <a:lnTo>
                    <a:pt x="1700" y="1478"/>
                  </a:lnTo>
                  <a:lnTo>
                    <a:pt x="1704" y="1476"/>
                  </a:lnTo>
                  <a:lnTo>
                    <a:pt x="1705" y="1474"/>
                  </a:lnTo>
                  <a:lnTo>
                    <a:pt x="1706" y="1476"/>
                  </a:lnTo>
                  <a:lnTo>
                    <a:pt x="1706" y="1477"/>
                  </a:lnTo>
                  <a:lnTo>
                    <a:pt x="1706" y="1478"/>
                  </a:lnTo>
                  <a:lnTo>
                    <a:pt x="1707" y="1479"/>
                  </a:lnTo>
                  <a:lnTo>
                    <a:pt x="1708" y="1478"/>
                  </a:lnTo>
                  <a:lnTo>
                    <a:pt x="1709" y="1478"/>
                  </a:lnTo>
                  <a:lnTo>
                    <a:pt x="1711" y="1478"/>
                  </a:lnTo>
                  <a:lnTo>
                    <a:pt x="1712" y="1479"/>
                  </a:lnTo>
                  <a:lnTo>
                    <a:pt x="1712" y="1480"/>
                  </a:lnTo>
                  <a:lnTo>
                    <a:pt x="1712" y="1481"/>
                  </a:lnTo>
                  <a:lnTo>
                    <a:pt x="1709" y="1481"/>
                  </a:lnTo>
                  <a:lnTo>
                    <a:pt x="1708" y="1481"/>
                  </a:lnTo>
                  <a:lnTo>
                    <a:pt x="1707" y="1481"/>
                  </a:lnTo>
                  <a:lnTo>
                    <a:pt x="1706" y="1482"/>
                  </a:lnTo>
                  <a:lnTo>
                    <a:pt x="1706" y="1484"/>
                  </a:lnTo>
                  <a:lnTo>
                    <a:pt x="1707" y="1484"/>
                  </a:lnTo>
                  <a:lnTo>
                    <a:pt x="1707" y="1485"/>
                  </a:lnTo>
                  <a:lnTo>
                    <a:pt x="1708" y="1485"/>
                  </a:lnTo>
                  <a:lnTo>
                    <a:pt x="1709" y="1485"/>
                  </a:lnTo>
                  <a:lnTo>
                    <a:pt x="1709" y="1486"/>
                  </a:lnTo>
                  <a:lnTo>
                    <a:pt x="1709" y="1487"/>
                  </a:lnTo>
                  <a:lnTo>
                    <a:pt x="1709" y="1488"/>
                  </a:lnTo>
                  <a:lnTo>
                    <a:pt x="1708" y="1490"/>
                  </a:lnTo>
                  <a:lnTo>
                    <a:pt x="1708" y="1491"/>
                  </a:lnTo>
                  <a:lnTo>
                    <a:pt x="1707" y="1491"/>
                  </a:lnTo>
                  <a:lnTo>
                    <a:pt x="1705" y="1491"/>
                  </a:lnTo>
                  <a:lnTo>
                    <a:pt x="1704" y="1491"/>
                  </a:lnTo>
                  <a:lnTo>
                    <a:pt x="1699" y="1491"/>
                  </a:lnTo>
                  <a:lnTo>
                    <a:pt x="1698" y="1491"/>
                  </a:lnTo>
                  <a:lnTo>
                    <a:pt x="1697" y="1491"/>
                  </a:lnTo>
                  <a:lnTo>
                    <a:pt x="1695" y="1491"/>
                  </a:lnTo>
                  <a:lnTo>
                    <a:pt x="1695" y="1493"/>
                  </a:lnTo>
                  <a:lnTo>
                    <a:pt x="1694" y="1493"/>
                  </a:lnTo>
                  <a:lnTo>
                    <a:pt x="1694" y="1494"/>
                  </a:lnTo>
                  <a:lnTo>
                    <a:pt x="1693" y="1495"/>
                  </a:lnTo>
                  <a:lnTo>
                    <a:pt x="1693" y="1496"/>
                  </a:lnTo>
                  <a:lnTo>
                    <a:pt x="1695" y="1497"/>
                  </a:lnTo>
                  <a:lnTo>
                    <a:pt x="1696" y="1497"/>
                  </a:lnTo>
                  <a:lnTo>
                    <a:pt x="1697" y="1498"/>
                  </a:lnTo>
                  <a:lnTo>
                    <a:pt x="1698" y="1498"/>
                  </a:lnTo>
                  <a:lnTo>
                    <a:pt x="1703" y="1497"/>
                  </a:lnTo>
                  <a:lnTo>
                    <a:pt x="1704" y="1497"/>
                  </a:lnTo>
                  <a:lnTo>
                    <a:pt x="1705" y="1497"/>
                  </a:lnTo>
                  <a:lnTo>
                    <a:pt x="1706" y="1498"/>
                  </a:lnTo>
                  <a:lnTo>
                    <a:pt x="1706" y="1501"/>
                  </a:lnTo>
                  <a:lnTo>
                    <a:pt x="1705" y="1501"/>
                  </a:lnTo>
                  <a:lnTo>
                    <a:pt x="1706" y="1501"/>
                  </a:lnTo>
                  <a:lnTo>
                    <a:pt x="1706" y="1502"/>
                  </a:lnTo>
                  <a:lnTo>
                    <a:pt x="1707" y="1504"/>
                  </a:lnTo>
                  <a:lnTo>
                    <a:pt x="1708" y="1505"/>
                  </a:lnTo>
                  <a:lnTo>
                    <a:pt x="1708" y="1506"/>
                  </a:lnTo>
                  <a:lnTo>
                    <a:pt x="1709" y="1509"/>
                  </a:lnTo>
                  <a:lnTo>
                    <a:pt x="1709" y="1510"/>
                  </a:lnTo>
                  <a:lnTo>
                    <a:pt x="1711" y="1510"/>
                  </a:lnTo>
                  <a:lnTo>
                    <a:pt x="1711" y="1511"/>
                  </a:lnTo>
                  <a:lnTo>
                    <a:pt x="1711" y="1512"/>
                  </a:lnTo>
                  <a:lnTo>
                    <a:pt x="1709" y="1512"/>
                  </a:lnTo>
                  <a:lnTo>
                    <a:pt x="1708" y="1512"/>
                  </a:lnTo>
                  <a:lnTo>
                    <a:pt x="1708" y="1513"/>
                  </a:lnTo>
                  <a:lnTo>
                    <a:pt x="1708" y="1514"/>
                  </a:lnTo>
                  <a:lnTo>
                    <a:pt x="1709" y="1514"/>
                  </a:lnTo>
                  <a:lnTo>
                    <a:pt x="1711" y="1514"/>
                  </a:lnTo>
                  <a:lnTo>
                    <a:pt x="1711" y="1518"/>
                  </a:lnTo>
                  <a:lnTo>
                    <a:pt x="1709" y="1518"/>
                  </a:lnTo>
                  <a:lnTo>
                    <a:pt x="1708" y="1518"/>
                  </a:lnTo>
                  <a:lnTo>
                    <a:pt x="1708" y="1519"/>
                  </a:lnTo>
                  <a:lnTo>
                    <a:pt x="1708" y="1521"/>
                  </a:lnTo>
                  <a:lnTo>
                    <a:pt x="1708" y="1522"/>
                  </a:lnTo>
                  <a:lnTo>
                    <a:pt x="1707" y="1522"/>
                  </a:lnTo>
                  <a:lnTo>
                    <a:pt x="1706" y="1522"/>
                  </a:lnTo>
                  <a:lnTo>
                    <a:pt x="1706" y="1523"/>
                  </a:lnTo>
                  <a:lnTo>
                    <a:pt x="1706" y="1524"/>
                  </a:lnTo>
                  <a:lnTo>
                    <a:pt x="1705" y="1524"/>
                  </a:lnTo>
                  <a:lnTo>
                    <a:pt x="1705" y="1523"/>
                  </a:lnTo>
                  <a:lnTo>
                    <a:pt x="1704" y="1524"/>
                  </a:lnTo>
                  <a:lnTo>
                    <a:pt x="1704" y="1527"/>
                  </a:lnTo>
                  <a:lnTo>
                    <a:pt x="1704" y="1528"/>
                  </a:lnTo>
                  <a:lnTo>
                    <a:pt x="1703" y="1529"/>
                  </a:lnTo>
                  <a:lnTo>
                    <a:pt x="1702" y="1529"/>
                  </a:lnTo>
                  <a:lnTo>
                    <a:pt x="1702" y="1530"/>
                  </a:lnTo>
                  <a:lnTo>
                    <a:pt x="1703" y="1531"/>
                  </a:lnTo>
                  <a:lnTo>
                    <a:pt x="1702" y="1532"/>
                  </a:lnTo>
                  <a:lnTo>
                    <a:pt x="1700" y="1531"/>
                  </a:lnTo>
                  <a:lnTo>
                    <a:pt x="1699" y="1531"/>
                  </a:lnTo>
                  <a:lnTo>
                    <a:pt x="1699" y="1532"/>
                  </a:lnTo>
                  <a:lnTo>
                    <a:pt x="1699" y="1535"/>
                  </a:lnTo>
                  <a:lnTo>
                    <a:pt x="1698" y="1535"/>
                  </a:lnTo>
                  <a:lnTo>
                    <a:pt x="1697" y="1535"/>
                  </a:lnTo>
                  <a:lnTo>
                    <a:pt x="1697" y="1538"/>
                  </a:lnTo>
                  <a:lnTo>
                    <a:pt x="1698" y="1540"/>
                  </a:lnTo>
                  <a:lnTo>
                    <a:pt x="1699" y="1543"/>
                  </a:lnTo>
                  <a:lnTo>
                    <a:pt x="1699" y="1544"/>
                  </a:lnTo>
                  <a:lnTo>
                    <a:pt x="1699" y="1545"/>
                  </a:lnTo>
                  <a:lnTo>
                    <a:pt x="1698" y="1546"/>
                  </a:lnTo>
                  <a:lnTo>
                    <a:pt x="1698" y="1547"/>
                  </a:lnTo>
                  <a:lnTo>
                    <a:pt x="1698" y="1548"/>
                  </a:lnTo>
                  <a:lnTo>
                    <a:pt x="1698" y="1549"/>
                  </a:lnTo>
                  <a:lnTo>
                    <a:pt x="1697" y="1549"/>
                  </a:lnTo>
                  <a:lnTo>
                    <a:pt x="1696" y="1549"/>
                  </a:lnTo>
                  <a:lnTo>
                    <a:pt x="1696" y="1551"/>
                  </a:lnTo>
                  <a:lnTo>
                    <a:pt x="1696" y="1552"/>
                  </a:lnTo>
                  <a:lnTo>
                    <a:pt x="1695" y="1552"/>
                  </a:lnTo>
                  <a:lnTo>
                    <a:pt x="1695" y="1551"/>
                  </a:lnTo>
                  <a:lnTo>
                    <a:pt x="1694" y="1551"/>
                  </a:lnTo>
                  <a:lnTo>
                    <a:pt x="1694" y="1552"/>
                  </a:lnTo>
                  <a:lnTo>
                    <a:pt x="1693" y="1553"/>
                  </a:lnTo>
                  <a:lnTo>
                    <a:pt x="1691" y="1555"/>
                  </a:lnTo>
                  <a:lnTo>
                    <a:pt x="1691" y="1556"/>
                  </a:lnTo>
                  <a:lnTo>
                    <a:pt x="1691" y="1557"/>
                  </a:lnTo>
                  <a:lnTo>
                    <a:pt x="1690" y="1558"/>
                  </a:lnTo>
                  <a:lnTo>
                    <a:pt x="1690" y="1560"/>
                  </a:lnTo>
                  <a:lnTo>
                    <a:pt x="1690" y="1561"/>
                  </a:lnTo>
                  <a:lnTo>
                    <a:pt x="1691" y="1561"/>
                  </a:lnTo>
                  <a:lnTo>
                    <a:pt x="1693" y="1562"/>
                  </a:lnTo>
                  <a:lnTo>
                    <a:pt x="1694" y="1563"/>
                  </a:lnTo>
                  <a:lnTo>
                    <a:pt x="1694" y="1564"/>
                  </a:lnTo>
                  <a:lnTo>
                    <a:pt x="1695" y="1564"/>
                  </a:lnTo>
                  <a:lnTo>
                    <a:pt x="1695" y="1565"/>
                  </a:lnTo>
                  <a:lnTo>
                    <a:pt x="1694" y="1566"/>
                  </a:lnTo>
                  <a:lnTo>
                    <a:pt x="1694" y="1568"/>
                  </a:lnTo>
                  <a:lnTo>
                    <a:pt x="1693" y="1568"/>
                  </a:lnTo>
                  <a:lnTo>
                    <a:pt x="1691" y="1568"/>
                  </a:lnTo>
                  <a:lnTo>
                    <a:pt x="1690" y="1568"/>
                  </a:lnTo>
                  <a:lnTo>
                    <a:pt x="1690" y="1566"/>
                  </a:lnTo>
                  <a:lnTo>
                    <a:pt x="1689" y="1568"/>
                  </a:lnTo>
                  <a:lnTo>
                    <a:pt x="1689" y="1569"/>
                  </a:lnTo>
                  <a:lnTo>
                    <a:pt x="1689" y="1570"/>
                  </a:lnTo>
                  <a:lnTo>
                    <a:pt x="1688" y="1570"/>
                  </a:lnTo>
                  <a:lnTo>
                    <a:pt x="1687" y="1570"/>
                  </a:lnTo>
                  <a:lnTo>
                    <a:pt x="1686" y="1571"/>
                  </a:lnTo>
                  <a:lnTo>
                    <a:pt x="1685" y="1572"/>
                  </a:lnTo>
                  <a:lnTo>
                    <a:pt x="1685" y="1573"/>
                  </a:lnTo>
                  <a:lnTo>
                    <a:pt x="1683" y="1573"/>
                  </a:lnTo>
                  <a:lnTo>
                    <a:pt x="1683" y="1572"/>
                  </a:lnTo>
                  <a:lnTo>
                    <a:pt x="1682" y="1572"/>
                  </a:lnTo>
                  <a:lnTo>
                    <a:pt x="1681" y="1571"/>
                  </a:lnTo>
                  <a:lnTo>
                    <a:pt x="1680" y="1571"/>
                  </a:lnTo>
                  <a:lnTo>
                    <a:pt x="1679" y="1571"/>
                  </a:lnTo>
                  <a:lnTo>
                    <a:pt x="1679" y="1572"/>
                  </a:lnTo>
                  <a:lnTo>
                    <a:pt x="1680" y="1572"/>
                  </a:lnTo>
                  <a:lnTo>
                    <a:pt x="1681" y="1572"/>
                  </a:lnTo>
                  <a:lnTo>
                    <a:pt x="1681" y="1573"/>
                  </a:lnTo>
                  <a:lnTo>
                    <a:pt x="1682" y="1573"/>
                  </a:lnTo>
                  <a:lnTo>
                    <a:pt x="1683" y="1573"/>
                  </a:lnTo>
                  <a:lnTo>
                    <a:pt x="1683" y="1577"/>
                  </a:lnTo>
                  <a:lnTo>
                    <a:pt x="1685" y="1578"/>
                  </a:lnTo>
                  <a:lnTo>
                    <a:pt x="1686" y="1578"/>
                  </a:lnTo>
                  <a:lnTo>
                    <a:pt x="1686" y="1577"/>
                  </a:lnTo>
                  <a:lnTo>
                    <a:pt x="1687" y="1577"/>
                  </a:lnTo>
                  <a:lnTo>
                    <a:pt x="1688" y="1577"/>
                  </a:lnTo>
                  <a:lnTo>
                    <a:pt x="1688" y="1578"/>
                  </a:lnTo>
                  <a:lnTo>
                    <a:pt x="1688" y="1579"/>
                  </a:lnTo>
                  <a:lnTo>
                    <a:pt x="1689" y="1579"/>
                  </a:lnTo>
                  <a:lnTo>
                    <a:pt x="1688" y="1580"/>
                  </a:lnTo>
                  <a:lnTo>
                    <a:pt x="1689" y="1580"/>
                  </a:lnTo>
                  <a:lnTo>
                    <a:pt x="1690" y="1580"/>
                  </a:lnTo>
                  <a:lnTo>
                    <a:pt x="1691" y="1581"/>
                  </a:lnTo>
                  <a:lnTo>
                    <a:pt x="1693" y="1581"/>
                  </a:lnTo>
                  <a:lnTo>
                    <a:pt x="1694" y="1581"/>
                  </a:lnTo>
                  <a:lnTo>
                    <a:pt x="1695" y="1582"/>
                  </a:lnTo>
                  <a:lnTo>
                    <a:pt x="1696" y="1582"/>
                  </a:lnTo>
                  <a:lnTo>
                    <a:pt x="1696" y="1583"/>
                  </a:lnTo>
                  <a:lnTo>
                    <a:pt x="1697" y="1583"/>
                  </a:lnTo>
                  <a:lnTo>
                    <a:pt x="1697" y="1585"/>
                  </a:lnTo>
                  <a:lnTo>
                    <a:pt x="1697" y="1586"/>
                  </a:lnTo>
                  <a:lnTo>
                    <a:pt x="1698" y="1586"/>
                  </a:lnTo>
                  <a:lnTo>
                    <a:pt x="1699" y="1585"/>
                  </a:lnTo>
                  <a:lnTo>
                    <a:pt x="1700" y="1585"/>
                  </a:lnTo>
                  <a:lnTo>
                    <a:pt x="1702" y="1585"/>
                  </a:lnTo>
                  <a:lnTo>
                    <a:pt x="1702" y="1586"/>
                  </a:lnTo>
                  <a:lnTo>
                    <a:pt x="1703" y="1586"/>
                  </a:lnTo>
                  <a:lnTo>
                    <a:pt x="1704" y="1586"/>
                  </a:lnTo>
                  <a:lnTo>
                    <a:pt x="1705" y="1586"/>
                  </a:lnTo>
                  <a:lnTo>
                    <a:pt x="1706" y="1586"/>
                  </a:lnTo>
                  <a:lnTo>
                    <a:pt x="1706" y="1587"/>
                  </a:lnTo>
                  <a:lnTo>
                    <a:pt x="1707" y="1587"/>
                  </a:lnTo>
                  <a:lnTo>
                    <a:pt x="1708" y="1587"/>
                  </a:lnTo>
                  <a:lnTo>
                    <a:pt x="1708" y="1588"/>
                  </a:lnTo>
                  <a:lnTo>
                    <a:pt x="1709" y="1588"/>
                  </a:lnTo>
                  <a:lnTo>
                    <a:pt x="1709" y="1589"/>
                  </a:lnTo>
                  <a:lnTo>
                    <a:pt x="1708" y="1591"/>
                  </a:lnTo>
                  <a:lnTo>
                    <a:pt x="1708" y="1594"/>
                  </a:lnTo>
                  <a:lnTo>
                    <a:pt x="1708" y="1595"/>
                  </a:lnTo>
                  <a:lnTo>
                    <a:pt x="1708" y="1596"/>
                  </a:lnTo>
                  <a:lnTo>
                    <a:pt x="1708" y="1597"/>
                  </a:lnTo>
                  <a:lnTo>
                    <a:pt x="1709" y="1598"/>
                  </a:lnTo>
                  <a:lnTo>
                    <a:pt x="1709" y="1599"/>
                  </a:lnTo>
                  <a:lnTo>
                    <a:pt x="1708" y="1600"/>
                  </a:lnTo>
                  <a:lnTo>
                    <a:pt x="1707" y="1600"/>
                  </a:lnTo>
                  <a:lnTo>
                    <a:pt x="1706" y="1600"/>
                  </a:lnTo>
                  <a:lnTo>
                    <a:pt x="1706" y="1602"/>
                  </a:lnTo>
                  <a:lnTo>
                    <a:pt x="1706" y="1603"/>
                  </a:lnTo>
                  <a:lnTo>
                    <a:pt x="1706" y="1604"/>
                  </a:lnTo>
                  <a:lnTo>
                    <a:pt x="1705" y="1604"/>
                  </a:lnTo>
                  <a:lnTo>
                    <a:pt x="1705" y="1602"/>
                  </a:lnTo>
                  <a:lnTo>
                    <a:pt x="1704" y="1602"/>
                  </a:lnTo>
                  <a:lnTo>
                    <a:pt x="1700" y="1602"/>
                  </a:lnTo>
                  <a:lnTo>
                    <a:pt x="1699" y="1602"/>
                  </a:lnTo>
                  <a:lnTo>
                    <a:pt x="1699" y="1604"/>
                  </a:lnTo>
                  <a:lnTo>
                    <a:pt x="1700" y="1604"/>
                  </a:lnTo>
                  <a:lnTo>
                    <a:pt x="1702" y="1604"/>
                  </a:lnTo>
                  <a:lnTo>
                    <a:pt x="1703" y="1604"/>
                  </a:lnTo>
                  <a:lnTo>
                    <a:pt x="1703" y="1605"/>
                  </a:lnTo>
                  <a:lnTo>
                    <a:pt x="1702" y="1605"/>
                  </a:lnTo>
                  <a:lnTo>
                    <a:pt x="1702" y="1606"/>
                  </a:lnTo>
                  <a:lnTo>
                    <a:pt x="1702" y="1607"/>
                  </a:lnTo>
                  <a:lnTo>
                    <a:pt x="1703" y="1608"/>
                  </a:lnTo>
                  <a:lnTo>
                    <a:pt x="1703" y="1610"/>
                  </a:lnTo>
                  <a:lnTo>
                    <a:pt x="1703" y="1611"/>
                  </a:lnTo>
                  <a:lnTo>
                    <a:pt x="1702" y="1611"/>
                  </a:lnTo>
                  <a:lnTo>
                    <a:pt x="1702" y="1612"/>
                  </a:lnTo>
                  <a:lnTo>
                    <a:pt x="1702" y="1613"/>
                  </a:lnTo>
                  <a:lnTo>
                    <a:pt x="1703" y="1613"/>
                  </a:lnTo>
                  <a:lnTo>
                    <a:pt x="1704" y="1613"/>
                  </a:lnTo>
                  <a:lnTo>
                    <a:pt x="1704" y="1614"/>
                  </a:lnTo>
                  <a:lnTo>
                    <a:pt x="1704" y="1615"/>
                  </a:lnTo>
                  <a:lnTo>
                    <a:pt x="1703" y="1616"/>
                  </a:lnTo>
                  <a:lnTo>
                    <a:pt x="1703" y="1618"/>
                  </a:lnTo>
                  <a:lnTo>
                    <a:pt x="1703" y="1619"/>
                  </a:lnTo>
                  <a:lnTo>
                    <a:pt x="1702" y="1619"/>
                  </a:lnTo>
                  <a:lnTo>
                    <a:pt x="1702" y="1620"/>
                  </a:lnTo>
                  <a:lnTo>
                    <a:pt x="1703" y="1621"/>
                  </a:lnTo>
                  <a:lnTo>
                    <a:pt x="1704" y="1621"/>
                  </a:lnTo>
                  <a:lnTo>
                    <a:pt x="1705" y="1621"/>
                  </a:lnTo>
                  <a:lnTo>
                    <a:pt x="1706" y="1620"/>
                  </a:lnTo>
                  <a:lnTo>
                    <a:pt x="1707" y="1620"/>
                  </a:lnTo>
                  <a:lnTo>
                    <a:pt x="1708" y="1620"/>
                  </a:lnTo>
                  <a:lnTo>
                    <a:pt x="1708" y="1621"/>
                  </a:lnTo>
                  <a:lnTo>
                    <a:pt x="1709" y="1621"/>
                  </a:lnTo>
                  <a:lnTo>
                    <a:pt x="1709" y="1622"/>
                  </a:lnTo>
                  <a:lnTo>
                    <a:pt x="1709" y="1623"/>
                  </a:lnTo>
                  <a:lnTo>
                    <a:pt x="1712" y="1624"/>
                  </a:lnTo>
                  <a:lnTo>
                    <a:pt x="1712" y="1625"/>
                  </a:lnTo>
                  <a:lnTo>
                    <a:pt x="1712" y="1627"/>
                  </a:lnTo>
                  <a:lnTo>
                    <a:pt x="1712" y="1628"/>
                  </a:lnTo>
                  <a:lnTo>
                    <a:pt x="1711" y="1629"/>
                  </a:lnTo>
                  <a:lnTo>
                    <a:pt x="1709" y="1629"/>
                  </a:lnTo>
                  <a:lnTo>
                    <a:pt x="1709" y="1630"/>
                  </a:lnTo>
                  <a:lnTo>
                    <a:pt x="1707" y="1630"/>
                  </a:lnTo>
                  <a:lnTo>
                    <a:pt x="1707" y="1631"/>
                  </a:lnTo>
                  <a:lnTo>
                    <a:pt x="1708" y="1631"/>
                  </a:lnTo>
                  <a:lnTo>
                    <a:pt x="1708" y="1632"/>
                  </a:lnTo>
                  <a:lnTo>
                    <a:pt x="1708" y="1633"/>
                  </a:lnTo>
                  <a:lnTo>
                    <a:pt x="1707" y="1633"/>
                  </a:lnTo>
                  <a:lnTo>
                    <a:pt x="1707" y="1632"/>
                  </a:lnTo>
                  <a:lnTo>
                    <a:pt x="1706" y="1632"/>
                  </a:lnTo>
                  <a:lnTo>
                    <a:pt x="1706" y="1633"/>
                  </a:lnTo>
                  <a:lnTo>
                    <a:pt x="1706" y="1635"/>
                  </a:lnTo>
                  <a:lnTo>
                    <a:pt x="1705" y="1635"/>
                  </a:lnTo>
                  <a:lnTo>
                    <a:pt x="1705" y="1636"/>
                  </a:lnTo>
                  <a:lnTo>
                    <a:pt x="1704" y="1636"/>
                  </a:lnTo>
                  <a:lnTo>
                    <a:pt x="1704" y="1635"/>
                  </a:lnTo>
                  <a:lnTo>
                    <a:pt x="1702" y="1635"/>
                  </a:lnTo>
                  <a:lnTo>
                    <a:pt x="1700" y="1633"/>
                  </a:lnTo>
                  <a:lnTo>
                    <a:pt x="1699" y="1633"/>
                  </a:lnTo>
                  <a:lnTo>
                    <a:pt x="1699" y="1632"/>
                  </a:lnTo>
                  <a:lnTo>
                    <a:pt x="1699" y="1629"/>
                  </a:lnTo>
                  <a:lnTo>
                    <a:pt x="1699" y="1628"/>
                  </a:lnTo>
                  <a:lnTo>
                    <a:pt x="1700" y="1627"/>
                  </a:lnTo>
                  <a:lnTo>
                    <a:pt x="1700" y="1624"/>
                  </a:lnTo>
                  <a:lnTo>
                    <a:pt x="1700" y="1623"/>
                  </a:lnTo>
                  <a:lnTo>
                    <a:pt x="1699" y="1623"/>
                  </a:lnTo>
                  <a:lnTo>
                    <a:pt x="1699" y="1624"/>
                  </a:lnTo>
                  <a:lnTo>
                    <a:pt x="1698" y="1624"/>
                  </a:lnTo>
                  <a:lnTo>
                    <a:pt x="1697" y="1624"/>
                  </a:lnTo>
                  <a:lnTo>
                    <a:pt x="1697" y="1625"/>
                  </a:lnTo>
                  <a:lnTo>
                    <a:pt x="1696" y="1627"/>
                  </a:lnTo>
                  <a:lnTo>
                    <a:pt x="1695" y="1628"/>
                  </a:lnTo>
                  <a:lnTo>
                    <a:pt x="1695" y="1629"/>
                  </a:lnTo>
                  <a:lnTo>
                    <a:pt x="1695" y="1630"/>
                  </a:lnTo>
                  <a:lnTo>
                    <a:pt x="1694" y="1631"/>
                  </a:lnTo>
                  <a:lnTo>
                    <a:pt x="1694" y="1632"/>
                  </a:lnTo>
                  <a:lnTo>
                    <a:pt x="1695" y="1632"/>
                  </a:lnTo>
                  <a:lnTo>
                    <a:pt x="1695" y="1631"/>
                  </a:lnTo>
                  <a:lnTo>
                    <a:pt x="1696" y="1630"/>
                  </a:lnTo>
                  <a:lnTo>
                    <a:pt x="1697" y="1630"/>
                  </a:lnTo>
                  <a:lnTo>
                    <a:pt x="1697" y="1631"/>
                  </a:lnTo>
                  <a:lnTo>
                    <a:pt x="1697" y="1632"/>
                  </a:lnTo>
                  <a:lnTo>
                    <a:pt x="1696" y="1632"/>
                  </a:lnTo>
                  <a:lnTo>
                    <a:pt x="1695" y="1633"/>
                  </a:lnTo>
                  <a:lnTo>
                    <a:pt x="1695" y="1635"/>
                  </a:lnTo>
                  <a:lnTo>
                    <a:pt x="1695" y="1636"/>
                  </a:lnTo>
                  <a:lnTo>
                    <a:pt x="1695" y="1637"/>
                  </a:lnTo>
                  <a:lnTo>
                    <a:pt x="1695" y="1638"/>
                  </a:lnTo>
                  <a:lnTo>
                    <a:pt x="1695" y="1639"/>
                  </a:lnTo>
                  <a:lnTo>
                    <a:pt x="1696" y="1639"/>
                  </a:lnTo>
                  <a:lnTo>
                    <a:pt x="1697" y="1639"/>
                  </a:lnTo>
                  <a:lnTo>
                    <a:pt x="1698" y="1640"/>
                  </a:lnTo>
                  <a:lnTo>
                    <a:pt x="1699" y="1640"/>
                  </a:lnTo>
                  <a:lnTo>
                    <a:pt x="1700" y="1640"/>
                  </a:lnTo>
                  <a:lnTo>
                    <a:pt x="1702" y="1640"/>
                  </a:lnTo>
                  <a:lnTo>
                    <a:pt x="1703" y="1640"/>
                  </a:lnTo>
                  <a:lnTo>
                    <a:pt x="1703" y="1641"/>
                  </a:lnTo>
                  <a:lnTo>
                    <a:pt x="1704" y="1641"/>
                  </a:lnTo>
                  <a:lnTo>
                    <a:pt x="1704" y="1643"/>
                  </a:lnTo>
                  <a:lnTo>
                    <a:pt x="1705" y="1644"/>
                  </a:lnTo>
                  <a:lnTo>
                    <a:pt x="1706" y="1644"/>
                  </a:lnTo>
                  <a:lnTo>
                    <a:pt x="1706" y="1645"/>
                  </a:lnTo>
                  <a:lnTo>
                    <a:pt x="1705" y="1645"/>
                  </a:lnTo>
                  <a:lnTo>
                    <a:pt x="1706" y="1646"/>
                  </a:lnTo>
                  <a:lnTo>
                    <a:pt x="1705" y="1647"/>
                  </a:lnTo>
                  <a:lnTo>
                    <a:pt x="1705" y="1648"/>
                  </a:lnTo>
                  <a:lnTo>
                    <a:pt x="1704" y="1649"/>
                  </a:lnTo>
                  <a:lnTo>
                    <a:pt x="1704" y="1650"/>
                  </a:lnTo>
                  <a:lnTo>
                    <a:pt x="1703" y="1650"/>
                  </a:lnTo>
                  <a:lnTo>
                    <a:pt x="1702" y="1650"/>
                  </a:lnTo>
                  <a:lnTo>
                    <a:pt x="1702" y="1649"/>
                  </a:lnTo>
                  <a:lnTo>
                    <a:pt x="1700" y="1649"/>
                  </a:lnTo>
                  <a:lnTo>
                    <a:pt x="1699" y="1649"/>
                  </a:lnTo>
                  <a:lnTo>
                    <a:pt x="1699" y="1650"/>
                  </a:lnTo>
                  <a:lnTo>
                    <a:pt x="1699" y="1652"/>
                  </a:lnTo>
                  <a:lnTo>
                    <a:pt x="1697" y="1652"/>
                  </a:lnTo>
                  <a:lnTo>
                    <a:pt x="1696" y="1653"/>
                  </a:lnTo>
                  <a:lnTo>
                    <a:pt x="1695" y="1654"/>
                  </a:lnTo>
                  <a:lnTo>
                    <a:pt x="1694" y="1654"/>
                  </a:lnTo>
                  <a:lnTo>
                    <a:pt x="1694" y="1653"/>
                  </a:lnTo>
                  <a:lnTo>
                    <a:pt x="1694" y="1650"/>
                  </a:lnTo>
                  <a:lnTo>
                    <a:pt x="1693" y="1649"/>
                  </a:lnTo>
                  <a:lnTo>
                    <a:pt x="1691" y="1649"/>
                  </a:lnTo>
                  <a:lnTo>
                    <a:pt x="1691" y="1650"/>
                  </a:lnTo>
                  <a:lnTo>
                    <a:pt x="1690" y="1652"/>
                  </a:lnTo>
                  <a:lnTo>
                    <a:pt x="1689" y="1652"/>
                  </a:lnTo>
                  <a:lnTo>
                    <a:pt x="1690" y="1653"/>
                  </a:lnTo>
                  <a:lnTo>
                    <a:pt x="1690" y="1654"/>
                  </a:lnTo>
                  <a:lnTo>
                    <a:pt x="1690" y="1656"/>
                  </a:lnTo>
                  <a:lnTo>
                    <a:pt x="1690" y="1657"/>
                  </a:lnTo>
                  <a:lnTo>
                    <a:pt x="1689" y="1658"/>
                  </a:lnTo>
                  <a:lnTo>
                    <a:pt x="1688" y="1658"/>
                  </a:lnTo>
                  <a:lnTo>
                    <a:pt x="1687" y="1658"/>
                  </a:lnTo>
                  <a:lnTo>
                    <a:pt x="1686" y="1660"/>
                  </a:lnTo>
                  <a:lnTo>
                    <a:pt x="1686" y="1661"/>
                  </a:lnTo>
                  <a:lnTo>
                    <a:pt x="1685" y="1661"/>
                  </a:lnTo>
                  <a:lnTo>
                    <a:pt x="1685" y="1660"/>
                  </a:lnTo>
                  <a:lnTo>
                    <a:pt x="1683" y="1660"/>
                  </a:lnTo>
                  <a:lnTo>
                    <a:pt x="1682" y="1660"/>
                  </a:lnTo>
                  <a:lnTo>
                    <a:pt x="1682" y="1658"/>
                  </a:lnTo>
                  <a:lnTo>
                    <a:pt x="1681" y="1658"/>
                  </a:lnTo>
                  <a:lnTo>
                    <a:pt x="1681" y="1657"/>
                  </a:lnTo>
                  <a:lnTo>
                    <a:pt x="1681" y="1656"/>
                  </a:lnTo>
                  <a:lnTo>
                    <a:pt x="1682" y="1655"/>
                  </a:lnTo>
                  <a:lnTo>
                    <a:pt x="1682" y="1654"/>
                  </a:lnTo>
                  <a:lnTo>
                    <a:pt x="1681" y="1654"/>
                  </a:lnTo>
                  <a:lnTo>
                    <a:pt x="1681" y="1655"/>
                  </a:lnTo>
                  <a:lnTo>
                    <a:pt x="1681" y="1656"/>
                  </a:lnTo>
                  <a:lnTo>
                    <a:pt x="1680" y="1656"/>
                  </a:lnTo>
                  <a:lnTo>
                    <a:pt x="1680" y="1657"/>
                  </a:lnTo>
                  <a:lnTo>
                    <a:pt x="1679" y="1657"/>
                  </a:lnTo>
                  <a:lnTo>
                    <a:pt x="1678" y="1656"/>
                  </a:lnTo>
                  <a:lnTo>
                    <a:pt x="1677" y="1655"/>
                  </a:lnTo>
                  <a:lnTo>
                    <a:pt x="1677" y="1656"/>
                  </a:lnTo>
                  <a:lnTo>
                    <a:pt x="1676" y="1656"/>
                  </a:lnTo>
                  <a:lnTo>
                    <a:pt x="1676" y="1655"/>
                  </a:lnTo>
                  <a:lnTo>
                    <a:pt x="1674" y="1655"/>
                  </a:lnTo>
                  <a:lnTo>
                    <a:pt x="1674" y="1654"/>
                  </a:lnTo>
                  <a:lnTo>
                    <a:pt x="1673" y="1654"/>
                  </a:lnTo>
                  <a:lnTo>
                    <a:pt x="1672" y="1654"/>
                  </a:lnTo>
                  <a:lnTo>
                    <a:pt x="1672" y="1655"/>
                  </a:lnTo>
                  <a:lnTo>
                    <a:pt x="1671" y="1656"/>
                  </a:lnTo>
                  <a:lnTo>
                    <a:pt x="1671" y="1657"/>
                  </a:lnTo>
                  <a:lnTo>
                    <a:pt x="1670" y="1657"/>
                  </a:lnTo>
                  <a:lnTo>
                    <a:pt x="1670" y="1656"/>
                  </a:lnTo>
                  <a:lnTo>
                    <a:pt x="1669" y="1656"/>
                  </a:lnTo>
                  <a:lnTo>
                    <a:pt x="1668" y="1655"/>
                  </a:lnTo>
                  <a:lnTo>
                    <a:pt x="1667" y="1655"/>
                  </a:lnTo>
                  <a:lnTo>
                    <a:pt x="1665" y="1655"/>
                  </a:lnTo>
                  <a:lnTo>
                    <a:pt x="1664" y="1656"/>
                  </a:lnTo>
                  <a:lnTo>
                    <a:pt x="1664" y="1655"/>
                  </a:lnTo>
                  <a:lnTo>
                    <a:pt x="1664" y="1654"/>
                  </a:lnTo>
                  <a:lnTo>
                    <a:pt x="1664" y="1653"/>
                  </a:lnTo>
                  <a:lnTo>
                    <a:pt x="1664" y="1652"/>
                  </a:lnTo>
                  <a:lnTo>
                    <a:pt x="1663" y="1652"/>
                  </a:lnTo>
                  <a:lnTo>
                    <a:pt x="1662" y="1650"/>
                  </a:lnTo>
                  <a:lnTo>
                    <a:pt x="1662" y="1652"/>
                  </a:lnTo>
                  <a:lnTo>
                    <a:pt x="1661" y="1652"/>
                  </a:lnTo>
                  <a:lnTo>
                    <a:pt x="1661" y="1653"/>
                  </a:lnTo>
                  <a:lnTo>
                    <a:pt x="1660" y="1653"/>
                  </a:lnTo>
                  <a:lnTo>
                    <a:pt x="1657" y="1653"/>
                  </a:lnTo>
                  <a:lnTo>
                    <a:pt x="1656" y="1652"/>
                  </a:lnTo>
                  <a:lnTo>
                    <a:pt x="1656" y="1650"/>
                  </a:lnTo>
                  <a:lnTo>
                    <a:pt x="1655" y="1650"/>
                  </a:lnTo>
                  <a:lnTo>
                    <a:pt x="1654" y="1649"/>
                  </a:lnTo>
                  <a:lnTo>
                    <a:pt x="1654" y="1650"/>
                  </a:lnTo>
                  <a:lnTo>
                    <a:pt x="1653" y="1650"/>
                  </a:lnTo>
                  <a:lnTo>
                    <a:pt x="1652" y="1652"/>
                  </a:lnTo>
                  <a:lnTo>
                    <a:pt x="1652" y="1650"/>
                  </a:lnTo>
                  <a:lnTo>
                    <a:pt x="1651" y="1650"/>
                  </a:lnTo>
                  <a:lnTo>
                    <a:pt x="1650" y="1650"/>
                  </a:lnTo>
                  <a:lnTo>
                    <a:pt x="1650" y="1649"/>
                  </a:lnTo>
                  <a:lnTo>
                    <a:pt x="1648" y="1648"/>
                  </a:lnTo>
                  <a:lnTo>
                    <a:pt x="1643" y="1648"/>
                  </a:lnTo>
                  <a:lnTo>
                    <a:pt x="1643" y="1649"/>
                  </a:lnTo>
                  <a:lnTo>
                    <a:pt x="1643" y="1650"/>
                  </a:lnTo>
                  <a:lnTo>
                    <a:pt x="1644" y="1652"/>
                  </a:lnTo>
                  <a:lnTo>
                    <a:pt x="1645" y="1654"/>
                  </a:lnTo>
                  <a:lnTo>
                    <a:pt x="1646" y="1655"/>
                  </a:lnTo>
                  <a:lnTo>
                    <a:pt x="1646" y="1656"/>
                  </a:lnTo>
                  <a:lnTo>
                    <a:pt x="1647" y="1657"/>
                  </a:lnTo>
                  <a:lnTo>
                    <a:pt x="1650" y="1658"/>
                  </a:lnTo>
                  <a:lnTo>
                    <a:pt x="1652" y="1658"/>
                  </a:lnTo>
                  <a:lnTo>
                    <a:pt x="1653" y="1660"/>
                  </a:lnTo>
                  <a:lnTo>
                    <a:pt x="1654" y="1662"/>
                  </a:lnTo>
                  <a:lnTo>
                    <a:pt x="1657" y="1664"/>
                  </a:lnTo>
                  <a:lnTo>
                    <a:pt x="1660" y="1665"/>
                  </a:lnTo>
                  <a:lnTo>
                    <a:pt x="1660" y="1664"/>
                  </a:lnTo>
                  <a:lnTo>
                    <a:pt x="1662" y="1666"/>
                  </a:lnTo>
                  <a:lnTo>
                    <a:pt x="1665" y="1668"/>
                  </a:lnTo>
                  <a:lnTo>
                    <a:pt x="1668" y="1669"/>
                  </a:lnTo>
                  <a:lnTo>
                    <a:pt x="1669" y="1669"/>
                  </a:lnTo>
                  <a:lnTo>
                    <a:pt x="1670" y="1671"/>
                  </a:lnTo>
                  <a:lnTo>
                    <a:pt x="1672" y="1672"/>
                  </a:lnTo>
                  <a:lnTo>
                    <a:pt x="1674" y="1672"/>
                  </a:lnTo>
                  <a:lnTo>
                    <a:pt x="1676" y="1672"/>
                  </a:lnTo>
                  <a:lnTo>
                    <a:pt x="1677" y="1672"/>
                  </a:lnTo>
                  <a:lnTo>
                    <a:pt x="1678" y="1673"/>
                  </a:lnTo>
                  <a:lnTo>
                    <a:pt x="1679" y="1673"/>
                  </a:lnTo>
                  <a:lnTo>
                    <a:pt x="1680" y="1674"/>
                  </a:lnTo>
                  <a:lnTo>
                    <a:pt x="1681" y="1675"/>
                  </a:lnTo>
                  <a:lnTo>
                    <a:pt x="1683" y="1675"/>
                  </a:lnTo>
                  <a:lnTo>
                    <a:pt x="1685" y="1677"/>
                  </a:lnTo>
                  <a:lnTo>
                    <a:pt x="1686" y="1675"/>
                  </a:lnTo>
                  <a:lnTo>
                    <a:pt x="1687" y="1675"/>
                  </a:lnTo>
                  <a:lnTo>
                    <a:pt x="1688" y="1674"/>
                  </a:lnTo>
                  <a:lnTo>
                    <a:pt x="1688" y="1673"/>
                  </a:lnTo>
                  <a:lnTo>
                    <a:pt x="1690" y="1672"/>
                  </a:lnTo>
                  <a:lnTo>
                    <a:pt x="1693" y="1672"/>
                  </a:lnTo>
                  <a:lnTo>
                    <a:pt x="1694" y="1672"/>
                  </a:lnTo>
                  <a:lnTo>
                    <a:pt x="1695" y="1672"/>
                  </a:lnTo>
                  <a:lnTo>
                    <a:pt x="1697" y="1674"/>
                  </a:lnTo>
                  <a:lnTo>
                    <a:pt x="1698" y="1674"/>
                  </a:lnTo>
                  <a:lnTo>
                    <a:pt x="1699" y="1678"/>
                  </a:lnTo>
                  <a:lnTo>
                    <a:pt x="1700" y="1679"/>
                  </a:lnTo>
                  <a:lnTo>
                    <a:pt x="1702" y="1680"/>
                  </a:lnTo>
                  <a:lnTo>
                    <a:pt x="1704" y="1680"/>
                  </a:lnTo>
                  <a:lnTo>
                    <a:pt x="1705" y="1680"/>
                  </a:lnTo>
                  <a:lnTo>
                    <a:pt x="1708" y="1682"/>
                  </a:lnTo>
                  <a:lnTo>
                    <a:pt x="1709" y="1682"/>
                  </a:lnTo>
                  <a:lnTo>
                    <a:pt x="1711" y="1682"/>
                  </a:lnTo>
                  <a:lnTo>
                    <a:pt x="1711" y="1681"/>
                  </a:lnTo>
                  <a:lnTo>
                    <a:pt x="1712" y="1680"/>
                  </a:lnTo>
                  <a:lnTo>
                    <a:pt x="1713" y="1680"/>
                  </a:lnTo>
                  <a:lnTo>
                    <a:pt x="1714" y="1680"/>
                  </a:lnTo>
                  <a:lnTo>
                    <a:pt x="1714" y="1681"/>
                  </a:lnTo>
                  <a:lnTo>
                    <a:pt x="1714" y="1682"/>
                  </a:lnTo>
                  <a:lnTo>
                    <a:pt x="1715" y="1682"/>
                  </a:lnTo>
                  <a:lnTo>
                    <a:pt x="1716" y="1682"/>
                  </a:lnTo>
                  <a:lnTo>
                    <a:pt x="1717" y="1682"/>
                  </a:lnTo>
                  <a:lnTo>
                    <a:pt x="1719" y="1682"/>
                  </a:lnTo>
                  <a:lnTo>
                    <a:pt x="1719" y="1683"/>
                  </a:lnTo>
                  <a:lnTo>
                    <a:pt x="1719" y="1686"/>
                  </a:lnTo>
                  <a:lnTo>
                    <a:pt x="1719" y="1687"/>
                  </a:lnTo>
                  <a:lnTo>
                    <a:pt x="1717" y="1686"/>
                  </a:lnTo>
                  <a:lnTo>
                    <a:pt x="1716" y="1686"/>
                  </a:lnTo>
                  <a:lnTo>
                    <a:pt x="1715" y="1686"/>
                  </a:lnTo>
                  <a:lnTo>
                    <a:pt x="1715" y="1685"/>
                  </a:lnTo>
                  <a:lnTo>
                    <a:pt x="1714" y="1685"/>
                  </a:lnTo>
                  <a:lnTo>
                    <a:pt x="1712" y="1683"/>
                  </a:lnTo>
                  <a:lnTo>
                    <a:pt x="1711" y="1683"/>
                  </a:lnTo>
                  <a:lnTo>
                    <a:pt x="1709" y="1685"/>
                  </a:lnTo>
                  <a:lnTo>
                    <a:pt x="1709" y="1686"/>
                  </a:lnTo>
                  <a:lnTo>
                    <a:pt x="1709" y="1687"/>
                  </a:lnTo>
                  <a:lnTo>
                    <a:pt x="1711" y="1687"/>
                  </a:lnTo>
                  <a:lnTo>
                    <a:pt x="1712" y="1687"/>
                  </a:lnTo>
                  <a:lnTo>
                    <a:pt x="1713" y="1689"/>
                  </a:lnTo>
                  <a:lnTo>
                    <a:pt x="1714" y="1690"/>
                  </a:lnTo>
                  <a:lnTo>
                    <a:pt x="1716" y="1690"/>
                  </a:lnTo>
                  <a:lnTo>
                    <a:pt x="1717" y="1691"/>
                  </a:lnTo>
                  <a:lnTo>
                    <a:pt x="1720" y="1692"/>
                  </a:lnTo>
                  <a:lnTo>
                    <a:pt x="1721" y="1694"/>
                  </a:lnTo>
                  <a:lnTo>
                    <a:pt x="1722" y="1695"/>
                  </a:lnTo>
                  <a:lnTo>
                    <a:pt x="1723" y="1696"/>
                  </a:lnTo>
                  <a:lnTo>
                    <a:pt x="1723" y="1700"/>
                  </a:lnTo>
                  <a:lnTo>
                    <a:pt x="1723" y="1703"/>
                  </a:lnTo>
                  <a:lnTo>
                    <a:pt x="1724" y="1704"/>
                  </a:lnTo>
                  <a:lnTo>
                    <a:pt x="1724" y="1705"/>
                  </a:lnTo>
                  <a:lnTo>
                    <a:pt x="1724" y="1707"/>
                  </a:lnTo>
                  <a:lnTo>
                    <a:pt x="1724" y="1708"/>
                  </a:lnTo>
                  <a:lnTo>
                    <a:pt x="1725" y="1710"/>
                  </a:lnTo>
                  <a:lnTo>
                    <a:pt x="1724" y="1710"/>
                  </a:lnTo>
                  <a:lnTo>
                    <a:pt x="1724" y="1711"/>
                  </a:lnTo>
                  <a:lnTo>
                    <a:pt x="1723" y="1712"/>
                  </a:lnTo>
                  <a:lnTo>
                    <a:pt x="1721" y="1714"/>
                  </a:lnTo>
                  <a:lnTo>
                    <a:pt x="1721" y="1715"/>
                  </a:lnTo>
                  <a:lnTo>
                    <a:pt x="1720" y="1715"/>
                  </a:lnTo>
                  <a:lnTo>
                    <a:pt x="1720" y="1717"/>
                  </a:lnTo>
                  <a:lnTo>
                    <a:pt x="1719" y="1716"/>
                  </a:lnTo>
                  <a:lnTo>
                    <a:pt x="1717" y="1716"/>
                  </a:lnTo>
                  <a:lnTo>
                    <a:pt x="1716" y="1716"/>
                  </a:lnTo>
                  <a:lnTo>
                    <a:pt x="1715" y="1716"/>
                  </a:lnTo>
                  <a:lnTo>
                    <a:pt x="1714" y="1717"/>
                  </a:lnTo>
                  <a:lnTo>
                    <a:pt x="1713" y="1717"/>
                  </a:lnTo>
                  <a:lnTo>
                    <a:pt x="1712" y="1717"/>
                  </a:lnTo>
                  <a:lnTo>
                    <a:pt x="1711" y="1719"/>
                  </a:lnTo>
                  <a:lnTo>
                    <a:pt x="1708" y="1719"/>
                  </a:lnTo>
                  <a:lnTo>
                    <a:pt x="1706" y="1720"/>
                  </a:lnTo>
                  <a:lnTo>
                    <a:pt x="1705" y="1720"/>
                  </a:lnTo>
                  <a:lnTo>
                    <a:pt x="1704" y="1721"/>
                  </a:lnTo>
                  <a:lnTo>
                    <a:pt x="1703" y="1721"/>
                  </a:lnTo>
                  <a:lnTo>
                    <a:pt x="1703" y="1720"/>
                  </a:lnTo>
                  <a:lnTo>
                    <a:pt x="1702" y="1720"/>
                  </a:lnTo>
                  <a:lnTo>
                    <a:pt x="1700" y="1720"/>
                  </a:lnTo>
                  <a:lnTo>
                    <a:pt x="1699" y="1720"/>
                  </a:lnTo>
                  <a:lnTo>
                    <a:pt x="1698" y="1721"/>
                  </a:lnTo>
                  <a:lnTo>
                    <a:pt x="1697" y="1721"/>
                  </a:lnTo>
                  <a:lnTo>
                    <a:pt x="1696" y="1721"/>
                  </a:lnTo>
                  <a:lnTo>
                    <a:pt x="1695" y="1721"/>
                  </a:lnTo>
                  <a:lnTo>
                    <a:pt x="1695" y="1720"/>
                  </a:lnTo>
                  <a:lnTo>
                    <a:pt x="1696" y="1719"/>
                  </a:lnTo>
                  <a:lnTo>
                    <a:pt x="1696" y="1717"/>
                  </a:lnTo>
                  <a:lnTo>
                    <a:pt x="1695" y="1717"/>
                  </a:lnTo>
                  <a:lnTo>
                    <a:pt x="1695" y="1716"/>
                  </a:lnTo>
                  <a:lnTo>
                    <a:pt x="1694" y="1716"/>
                  </a:lnTo>
                  <a:lnTo>
                    <a:pt x="1693" y="1716"/>
                  </a:lnTo>
                  <a:lnTo>
                    <a:pt x="1691" y="1717"/>
                  </a:lnTo>
                  <a:lnTo>
                    <a:pt x="1690" y="1716"/>
                  </a:lnTo>
                  <a:lnTo>
                    <a:pt x="1689" y="1716"/>
                  </a:lnTo>
                  <a:lnTo>
                    <a:pt x="1688" y="1715"/>
                  </a:lnTo>
                  <a:lnTo>
                    <a:pt x="1687" y="1714"/>
                  </a:lnTo>
                  <a:lnTo>
                    <a:pt x="1686" y="1713"/>
                  </a:lnTo>
                  <a:lnTo>
                    <a:pt x="1685" y="1712"/>
                  </a:lnTo>
                  <a:lnTo>
                    <a:pt x="1685" y="1711"/>
                  </a:lnTo>
                  <a:lnTo>
                    <a:pt x="1685" y="1710"/>
                  </a:lnTo>
                  <a:lnTo>
                    <a:pt x="1683" y="1710"/>
                  </a:lnTo>
                  <a:lnTo>
                    <a:pt x="1683" y="1708"/>
                  </a:lnTo>
                  <a:lnTo>
                    <a:pt x="1682" y="1708"/>
                  </a:lnTo>
                  <a:lnTo>
                    <a:pt x="1682" y="1707"/>
                  </a:lnTo>
                  <a:lnTo>
                    <a:pt x="1681" y="1707"/>
                  </a:lnTo>
                  <a:lnTo>
                    <a:pt x="1681" y="1708"/>
                  </a:lnTo>
                  <a:lnTo>
                    <a:pt x="1682" y="1710"/>
                  </a:lnTo>
                  <a:lnTo>
                    <a:pt x="1682" y="1711"/>
                  </a:lnTo>
                  <a:lnTo>
                    <a:pt x="1683" y="1711"/>
                  </a:lnTo>
                  <a:lnTo>
                    <a:pt x="1683" y="1712"/>
                  </a:lnTo>
                  <a:lnTo>
                    <a:pt x="1683" y="1713"/>
                  </a:lnTo>
                  <a:lnTo>
                    <a:pt x="1683" y="1714"/>
                  </a:lnTo>
                  <a:lnTo>
                    <a:pt x="1683" y="1715"/>
                  </a:lnTo>
                  <a:lnTo>
                    <a:pt x="1682" y="1716"/>
                  </a:lnTo>
                  <a:lnTo>
                    <a:pt x="1682" y="1717"/>
                  </a:lnTo>
                  <a:lnTo>
                    <a:pt x="1682" y="1719"/>
                  </a:lnTo>
                  <a:lnTo>
                    <a:pt x="1681" y="1720"/>
                  </a:lnTo>
                  <a:lnTo>
                    <a:pt x="1681" y="1727"/>
                  </a:lnTo>
                  <a:lnTo>
                    <a:pt x="1681" y="1728"/>
                  </a:lnTo>
                  <a:lnTo>
                    <a:pt x="1681" y="1729"/>
                  </a:lnTo>
                  <a:lnTo>
                    <a:pt x="1682" y="1729"/>
                  </a:lnTo>
                  <a:lnTo>
                    <a:pt x="1685" y="1729"/>
                  </a:lnTo>
                  <a:lnTo>
                    <a:pt x="1686" y="1730"/>
                  </a:lnTo>
                  <a:lnTo>
                    <a:pt x="1687" y="1730"/>
                  </a:lnTo>
                  <a:lnTo>
                    <a:pt x="1688" y="1731"/>
                  </a:lnTo>
                  <a:lnTo>
                    <a:pt x="1688" y="1732"/>
                  </a:lnTo>
                  <a:lnTo>
                    <a:pt x="1687" y="1733"/>
                  </a:lnTo>
                  <a:lnTo>
                    <a:pt x="1688" y="1733"/>
                  </a:lnTo>
                  <a:lnTo>
                    <a:pt x="1689" y="1733"/>
                  </a:lnTo>
                  <a:lnTo>
                    <a:pt x="1690" y="1732"/>
                  </a:lnTo>
                  <a:lnTo>
                    <a:pt x="1690" y="1731"/>
                  </a:lnTo>
                  <a:lnTo>
                    <a:pt x="1691" y="1731"/>
                  </a:lnTo>
                  <a:lnTo>
                    <a:pt x="1693" y="1730"/>
                  </a:lnTo>
                  <a:lnTo>
                    <a:pt x="1694" y="1729"/>
                  </a:lnTo>
                  <a:lnTo>
                    <a:pt x="1696" y="1729"/>
                  </a:lnTo>
                  <a:lnTo>
                    <a:pt x="1697" y="1729"/>
                  </a:lnTo>
                  <a:lnTo>
                    <a:pt x="1699" y="1729"/>
                  </a:lnTo>
                  <a:lnTo>
                    <a:pt x="1700" y="1729"/>
                  </a:lnTo>
                  <a:lnTo>
                    <a:pt x="1700" y="1730"/>
                  </a:lnTo>
                  <a:lnTo>
                    <a:pt x="1700" y="1731"/>
                  </a:lnTo>
                  <a:lnTo>
                    <a:pt x="1700" y="1732"/>
                  </a:lnTo>
                  <a:lnTo>
                    <a:pt x="1702" y="1732"/>
                  </a:lnTo>
                  <a:lnTo>
                    <a:pt x="1705" y="1730"/>
                  </a:lnTo>
                  <a:lnTo>
                    <a:pt x="1706" y="1730"/>
                  </a:lnTo>
                  <a:lnTo>
                    <a:pt x="1706" y="1729"/>
                  </a:lnTo>
                  <a:lnTo>
                    <a:pt x="1706" y="1727"/>
                  </a:lnTo>
                  <a:lnTo>
                    <a:pt x="1705" y="1725"/>
                  </a:lnTo>
                  <a:lnTo>
                    <a:pt x="1705" y="1724"/>
                  </a:lnTo>
                  <a:lnTo>
                    <a:pt x="1706" y="1723"/>
                  </a:lnTo>
                  <a:lnTo>
                    <a:pt x="1707" y="1724"/>
                  </a:lnTo>
                  <a:lnTo>
                    <a:pt x="1708" y="1724"/>
                  </a:lnTo>
                  <a:lnTo>
                    <a:pt x="1711" y="1725"/>
                  </a:lnTo>
                  <a:lnTo>
                    <a:pt x="1712" y="1728"/>
                  </a:lnTo>
                  <a:lnTo>
                    <a:pt x="1714" y="1728"/>
                  </a:lnTo>
                  <a:lnTo>
                    <a:pt x="1715" y="1729"/>
                  </a:lnTo>
                  <a:lnTo>
                    <a:pt x="1716" y="1729"/>
                  </a:lnTo>
                  <a:lnTo>
                    <a:pt x="1717" y="1730"/>
                  </a:lnTo>
                  <a:lnTo>
                    <a:pt x="1717" y="1731"/>
                  </a:lnTo>
                  <a:lnTo>
                    <a:pt x="1716" y="1731"/>
                  </a:lnTo>
                  <a:lnTo>
                    <a:pt x="1716" y="1732"/>
                  </a:lnTo>
                  <a:lnTo>
                    <a:pt x="1716" y="1733"/>
                  </a:lnTo>
                  <a:lnTo>
                    <a:pt x="1716" y="1735"/>
                  </a:lnTo>
                  <a:lnTo>
                    <a:pt x="1715" y="1735"/>
                  </a:lnTo>
                  <a:lnTo>
                    <a:pt x="1714" y="1733"/>
                  </a:lnTo>
                  <a:lnTo>
                    <a:pt x="1713" y="1733"/>
                  </a:lnTo>
                  <a:lnTo>
                    <a:pt x="1712" y="1733"/>
                  </a:lnTo>
                  <a:lnTo>
                    <a:pt x="1709" y="1735"/>
                  </a:lnTo>
                  <a:lnTo>
                    <a:pt x="1708" y="1736"/>
                  </a:lnTo>
                  <a:lnTo>
                    <a:pt x="1707" y="1737"/>
                  </a:lnTo>
                  <a:lnTo>
                    <a:pt x="1707" y="1738"/>
                  </a:lnTo>
                  <a:lnTo>
                    <a:pt x="1708" y="1739"/>
                  </a:lnTo>
                  <a:lnTo>
                    <a:pt x="1708" y="1740"/>
                  </a:lnTo>
                  <a:lnTo>
                    <a:pt x="1708" y="1741"/>
                  </a:lnTo>
                  <a:lnTo>
                    <a:pt x="1707" y="1741"/>
                  </a:lnTo>
                  <a:lnTo>
                    <a:pt x="1708" y="1742"/>
                  </a:lnTo>
                  <a:lnTo>
                    <a:pt x="1708" y="1745"/>
                  </a:lnTo>
                  <a:lnTo>
                    <a:pt x="1707" y="1746"/>
                  </a:lnTo>
                  <a:lnTo>
                    <a:pt x="1706" y="1747"/>
                  </a:lnTo>
                  <a:lnTo>
                    <a:pt x="1706" y="1748"/>
                  </a:lnTo>
                  <a:lnTo>
                    <a:pt x="1707" y="1748"/>
                  </a:lnTo>
                  <a:lnTo>
                    <a:pt x="1707" y="1749"/>
                  </a:lnTo>
                  <a:lnTo>
                    <a:pt x="1706" y="1749"/>
                  </a:lnTo>
                  <a:lnTo>
                    <a:pt x="1706" y="1750"/>
                  </a:lnTo>
                  <a:lnTo>
                    <a:pt x="1707" y="1750"/>
                  </a:lnTo>
                  <a:lnTo>
                    <a:pt x="1706" y="1750"/>
                  </a:lnTo>
                  <a:lnTo>
                    <a:pt x="1707" y="1752"/>
                  </a:lnTo>
                  <a:lnTo>
                    <a:pt x="1707" y="1753"/>
                  </a:lnTo>
                  <a:lnTo>
                    <a:pt x="1708" y="1752"/>
                  </a:lnTo>
                  <a:lnTo>
                    <a:pt x="1709" y="1753"/>
                  </a:lnTo>
                  <a:lnTo>
                    <a:pt x="1708" y="1754"/>
                  </a:lnTo>
                  <a:lnTo>
                    <a:pt x="1707" y="1754"/>
                  </a:lnTo>
                  <a:lnTo>
                    <a:pt x="1707" y="1755"/>
                  </a:lnTo>
                  <a:lnTo>
                    <a:pt x="1707" y="1756"/>
                  </a:lnTo>
                  <a:lnTo>
                    <a:pt x="1708" y="1756"/>
                  </a:lnTo>
                  <a:lnTo>
                    <a:pt x="1708" y="1757"/>
                  </a:lnTo>
                  <a:lnTo>
                    <a:pt x="1707" y="1757"/>
                  </a:lnTo>
                  <a:lnTo>
                    <a:pt x="1707" y="1758"/>
                  </a:lnTo>
                  <a:lnTo>
                    <a:pt x="1706" y="1758"/>
                  </a:lnTo>
                  <a:lnTo>
                    <a:pt x="1707" y="1758"/>
                  </a:lnTo>
                  <a:lnTo>
                    <a:pt x="1708" y="1760"/>
                  </a:lnTo>
                  <a:lnTo>
                    <a:pt x="1707" y="1760"/>
                  </a:lnTo>
                  <a:lnTo>
                    <a:pt x="1707" y="1761"/>
                  </a:lnTo>
                  <a:lnTo>
                    <a:pt x="1707" y="1762"/>
                  </a:lnTo>
                  <a:lnTo>
                    <a:pt x="1707" y="1763"/>
                  </a:lnTo>
                  <a:lnTo>
                    <a:pt x="1706" y="1763"/>
                  </a:lnTo>
                  <a:lnTo>
                    <a:pt x="1707" y="1764"/>
                  </a:lnTo>
                  <a:lnTo>
                    <a:pt x="1709" y="1765"/>
                  </a:lnTo>
                  <a:lnTo>
                    <a:pt x="1709" y="1766"/>
                  </a:lnTo>
                  <a:lnTo>
                    <a:pt x="1708" y="1766"/>
                  </a:lnTo>
                  <a:lnTo>
                    <a:pt x="1708" y="1767"/>
                  </a:lnTo>
                  <a:lnTo>
                    <a:pt x="1707" y="1769"/>
                  </a:lnTo>
                  <a:lnTo>
                    <a:pt x="1708" y="1769"/>
                  </a:lnTo>
                  <a:lnTo>
                    <a:pt x="1709" y="1770"/>
                  </a:lnTo>
                  <a:lnTo>
                    <a:pt x="1708" y="1770"/>
                  </a:lnTo>
                  <a:lnTo>
                    <a:pt x="1708" y="1771"/>
                  </a:lnTo>
                  <a:lnTo>
                    <a:pt x="1707" y="1770"/>
                  </a:lnTo>
                  <a:lnTo>
                    <a:pt x="1707" y="1769"/>
                  </a:lnTo>
                  <a:lnTo>
                    <a:pt x="1706" y="1769"/>
                  </a:lnTo>
                  <a:lnTo>
                    <a:pt x="1704" y="1770"/>
                  </a:lnTo>
                  <a:lnTo>
                    <a:pt x="1703" y="1771"/>
                  </a:lnTo>
                  <a:lnTo>
                    <a:pt x="1702" y="1772"/>
                  </a:lnTo>
                  <a:lnTo>
                    <a:pt x="1702" y="1773"/>
                  </a:lnTo>
                  <a:lnTo>
                    <a:pt x="1700" y="1773"/>
                  </a:lnTo>
                  <a:lnTo>
                    <a:pt x="1700" y="1775"/>
                  </a:lnTo>
                  <a:lnTo>
                    <a:pt x="1702" y="1778"/>
                  </a:lnTo>
                  <a:lnTo>
                    <a:pt x="1702" y="1779"/>
                  </a:lnTo>
                  <a:lnTo>
                    <a:pt x="1702" y="1780"/>
                  </a:lnTo>
                  <a:lnTo>
                    <a:pt x="1703" y="1781"/>
                  </a:lnTo>
                  <a:lnTo>
                    <a:pt x="1703" y="1782"/>
                  </a:lnTo>
                  <a:lnTo>
                    <a:pt x="1702" y="1782"/>
                  </a:lnTo>
                  <a:lnTo>
                    <a:pt x="1702" y="1783"/>
                  </a:lnTo>
                  <a:lnTo>
                    <a:pt x="1703" y="1783"/>
                  </a:lnTo>
                  <a:lnTo>
                    <a:pt x="1702" y="1784"/>
                  </a:lnTo>
                  <a:lnTo>
                    <a:pt x="1700" y="1786"/>
                  </a:lnTo>
                  <a:lnTo>
                    <a:pt x="1702" y="1786"/>
                  </a:lnTo>
                  <a:lnTo>
                    <a:pt x="1700" y="1787"/>
                  </a:lnTo>
                  <a:lnTo>
                    <a:pt x="1699" y="1787"/>
                  </a:lnTo>
                  <a:lnTo>
                    <a:pt x="1698" y="1787"/>
                  </a:lnTo>
                  <a:lnTo>
                    <a:pt x="1698" y="1786"/>
                  </a:lnTo>
                  <a:lnTo>
                    <a:pt x="1697" y="1784"/>
                  </a:lnTo>
                  <a:lnTo>
                    <a:pt x="1697" y="1786"/>
                  </a:lnTo>
                  <a:lnTo>
                    <a:pt x="1696" y="1786"/>
                  </a:lnTo>
                  <a:lnTo>
                    <a:pt x="1694" y="1786"/>
                  </a:lnTo>
                  <a:lnTo>
                    <a:pt x="1693" y="1786"/>
                  </a:lnTo>
                  <a:lnTo>
                    <a:pt x="1693" y="1787"/>
                  </a:lnTo>
                  <a:lnTo>
                    <a:pt x="1691" y="1787"/>
                  </a:lnTo>
                  <a:lnTo>
                    <a:pt x="1690" y="1787"/>
                  </a:lnTo>
                  <a:lnTo>
                    <a:pt x="1690" y="1788"/>
                  </a:lnTo>
                  <a:lnTo>
                    <a:pt x="1690" y="1789"/>
                  </a:lnTo>
                  <a:lnTo>
                    <a:pt x="1690" y="1790"/>
                  </a:lnTo>
                  <a:lnTo>
                    <a:pt x="1689" y="1790"/>
                  </a:lnTo>
                  <a:lnTo>
                    <a:pt x="1689" y="1789"/>
                  </a:lnTo>
                  <a:lnTo>
                    <a:pt x="1688" y="1789"/>
                  </a:lnTo>
                  <a:lnTo>
                    <a:pt x="1687" y="1790"/>
                  </a:lnTo>
                  <a:lnTo>
                    <a:pt x="1686" y="1791"/>
                  </a:lnTo>
                  <a:lnTo>
                    <a:pt x="1685" y="1791"/>
                  </a:lnTo>
                  <a:lnTo>
                    <a:pt x="1685" y="1790"/>
                  </a:lnTo>
                  <a:lnTo>
                    <a:pt x="1683" y="1790"/>
                  </a:lnTo>
                  <a:lnTo>
                    <a:pt x="1682" y="1790"/>
                  </a:lnTo>
                  <a:lnTo>
                    <a:pt x="1681" y="1790"/>
                  </a:lnTo>
                  <a:lnTo>
                    <a:pt x="1680" y="1791"/>
                  </a:lnTo>
                  <a:lnTo>
                    <a:pt x="1679" y="1791"/>
                  </a:lnTo>
                  <a:lnTo>
                    <a:pt x="1678" y="1792"/>
                  </a:lnTo>
                  <a:lnTo>
                    <a:pt x="1677" y="1792"/>
                  </a:lnTo>
                  <a:lnTo>
                    <a:pt x="1676" y="1794"/>
                  </a:lnTo>
                  <a:lnTo>
                    <a:pt x="1674" y="1794"/>
                  </a:lnTo>
                  <a:lnTo>
                    <a:pt x="1673" y="1795"/>
                  </a:lnTo>
                  <a:lnTo>
                    <a:pt x="1672" y="1795"/>
                  </a:lnTo>
                  <a:lnTo>
                    <a:pt x="1671" y="1795"/>
                  </a:lnTo>
                  <a:lnTo>
                    <a:pt x="1671" y="1796"/>
                  </a:lnTo>
                  <a:lnTo>
                    <a:pt x="1670" y="1796"/>
                  </a:lnTo>
                  <a:lnTo>
                    <a:pt x="1667" y="1797"/>
                  </a:lnTo>
                  <a:lnTo>
                    <a:pt x="1667" y="1798"/>
                  </a:lnTo>
                  <a:lnTo>
                    <a:pt x="1665" y="1799"/>
                  </a:lnTo>
                  <a:lnTo>
                    <a:pt x="1665" y="1800"/>
                  </a:lnTo>
                  <a:lnTo>
                    <a:pt x="1664" y="1802"/>
                  </a:lnTo>
                  <a:lnTo>
                    <a:pt x="1663" y="1800"/>
                  </a:lnTo>
                  <a:lnTo>
                    <a:pt x="1663" y="1799"/>
                  </a:lnTo>
                  <a:lnTo>
                    <a:pt x="1662" y="1799"/>
                  </a:lnTo>
                  <a:lnTo>
                    <a:pt x="1662" y="1798"/>
                  </a:lnTo>
                  <a:lnTo>
                    <a:pt x="1662" y="1797"/>
                  </a:lnTo>
                  <a:lnTo>
                    <a:pt x="1662" y="1796"/>
                  </a:lnTo>
                  <a:lnTo>
                    <a:pt x="1663" y="1796"/>
                  </a:lnTo>
                  <a:lnTo>
                    <a:pt x="1663" y="1795"/>
                  </a:lnTo>
                  <a:lnTo>
                    <a:pt x="1664" y="1794"/>
                  </a:lnTo>
                  <a:lnTo>
                    <a:pt x="1664" y="1792"/>
                  </a:lnTo>
                  <a:lnTo>
                    <a:pt x="1667" y="1792"/>
                  </a:lnTo>
                  <a:lnTo>
                    <a:pt x="1667" y="1791"/>
                  </a:lnTo>
                  <a:lnTo>
                    <a:pt x="1667" y="1790"/>
                  </a:lnTo>
                  <a:lnTo>
                    <a:pt x="1668" y="1790"/>
                  </a:lnTo>
                  <a:lnTo>
                    <a:pt x="1668" y="1789"/>
                  </a:lnTo>
                  <a:lnTo>
                    <a:pt x="1669" y="1789"/>
                  </a:lnTo>
                  <a:lnTo>
                    <a:pt x="1669" y="1788"/>
                  </a:lnTo>
                  <a:lnTo>
                    <a:pt x="1670" y="1787"/>
                  </a:lnTo>
                  <a:lnTo>
                    <a:pt x="1670" y="1786"/>
                  </a:lnTo>
                  <a:lnTo>
                    <a:pt x="1671" y="1786"/>
                  </a:lnTo>
                  <a:lnTo>
                    <a:pt x="1671" y="1784"/>
                  </a:lnTo>
                  <a:lnTo>
                    <a:pt x="1671" y="1783"/>
                  </a:lnTo>
                  <a:lnTo>
                    <a:pt x="1671" y="1782"/>
                  </a:lnTo>
                  <a:lnTo>
                    <a:pt x="1670" y="1783"/>
                  </a:lnTo>
                  <a:lnTo>
                    <a:pt x="1670" y="1784"/>
                  </a:lnTo>
                  <a:lnTo>
                    <a:pt x="1669" y="1784"/>
                  </a:lnTo>
                  <a:lnTo>
                    <a:pt x="1668" y="1784"/>
                  </a:lnTo>
                  <a:lnTo>
                    <a:pt x="1668" y="1786"/>
                  </a:lnTo>
                  <a:lnTo>
                    <a:pt x="1667" y="1786"/>
                  </a:lnTo>
                  <a:lnTo>
                    <a:pt x="1665" y="1786"/>
                  </a:lnTo>
                  <a:lnTo>
                    <a:pt x="1663" y="1786"/>
                  </a:lnTo>
                  <a:lnTo>
                    <a:pt x="1663" y="1787"/>
                  </a:lnTo>
                  <a:lnTo>
                    <a:pt x="1663" y="1788"/>
                  </a:lnTo>
                  <a:lnTo>
                    <a:pt x="1664" y="1789"/>
                  </a:lnTo>
                  <a:lnTo>
                    <a:pt x="1663" y="1789"/>
                  </a:lnTo>
                  <a:lnTo>
                    <a:pt x="1663" y="1790"/>
                  </a:lnTo>
                  <a:lnTo>
                    <a:pt x="1661" y="1791"/>
                  </a:lnTo>
                  <a:lnTo>
                    <a:pt x="1660" y="1790"/>
                  </a:lnTo>
                  <a:lnTo>
                    <a:pt x="1659" y="1790"/>
                  </a:lnTo>
                  <a:lnTo>
                    <a:pt x="1659" y="1791"/>
                  </a:lnTo>
                  <a:lnTo>
                    <a:pt x="1657" y="1791"/>
                  </a:lnTo>
                  <a:lnTo>
                    <a:pt x="1656" y="1792"/>
                  </a:lnTo>
                  <a:lnTo>
                    <a:pt x="1655" y="1792"/>
                  </a:lnTo>
                  <a:lnTo>
                    <a:pt x="1654" y="1794"/>
                  </a:lnTo>
                  <a:lnTo>
                    <a:pt x="1653" y="1794"/>
                  </a:lnTo>
                  <a:lnTo>
                    <a:pt x="1652" y="1795"/>
                  </a:lnTo>
                  <a:lnTo>
                    <a:pt x="1652" y="1796"/>
                  </a:lnTo>
                  <a:lnTo>
                    <a:pt x="1651" y="1796"/>
                  </a:lnTo>
                  <a:lnTo>
                    <a:pt x="1650" y="1797"/>
                  </a:lnTo>
                  <a:lnTo>
                    <a:pt x="1650" y="1799"/>
                  </a:lnTo>
                  <a:lnTo>
                    <a:pt x="1648" y="1799"/>
                  </a:lnTo>
                  <a:lnTo>
                    <a:pt x="1648" y="1800"/>
                  </a:lnTo>
                  <a:lnTo>
                    <a:pt x="1647" y="1802"/>
                  </a:lnTo>
                  <a:lnTo>
                    <a:pt x="1647" y="1803"/>
                  </a:lnTo>
                  <a:lnTo>
                    <a:pt x="1646" y="1803"/>
                  </a:lnTo>
                  <a:lnTo>
                    <a:pt x="1645" y="1803"/>
                  </a:lnTo>
                  <a:lnTo>
                    <a:pt x="1645" y="1802"/>
                  </a:lnTo>
                  <a:lnTo>
                    <a:pt x="1645" y="1803"/>
                  </a:lnTo>
                  <a:lnTo>
                    <a:pt x="1644" y="1803"/>
                  </a:lnTo>
                  <a:lnTo>
                    <a:pt x="1643" y="1803"/>
                  </a:lnTo>
                  <a:lnTo>
                    <a:pt x="1642" y="1803"/>
                  </a:lnTo>
                  <a:lnTo>
                    <a:pt x="1642" y="1804"/>
                  </a:lnTo>
                  <a:lnTo>
                    <a:pt x="1643" y="1805"/>
                  </a:lnTo>
                  <a:lnTo>
                    <a:pt x="1642" y="1805"/>
                  </a:lnTo>
                  <a:lnTo>
                    <a:pt x="1640" y="1805"/>
                  </a:lnTo>
                  <a:lnTo>
                    <a:pt x="1640" y="1806"/>
                  </a:lnTo>
                  <a:lnTo>
                    <a:pt x="1639" y="1806"/>
                  </a:lnTo>
                  <a:lnTo>
                    <a:pt x="1638" y="1806"/>
                  </a:lnTo>
                  <a:lnTo>
                    <a:pt x="1638" y="1805"/>
                  </a:lnTo>
                  <a:lnTo>
                    <a:pt x="1637" y="1805"/>
                  </a:lnTo>
                  <a:lnTo>
                    <a:pt x="1636" y="1806"/>
                  </a:lnTo>
                  <a:lnTo>
                    <a:pt x="1636" y="1807"/>
                  </a:lnTo>
                  <a:lnTo>
                    <a:pt x="1637" y="1808"/>
                  </a:lnTo>
                  <a:lnTo>
                    <a:pt x="1638" y="1808"/>
                  </a:lnTo>
                  <a:lnTo>
                    <a:pt x="1637" y="1809"/>
                  </a:lnTo>
                  <a:lnTo>
                    <a:pt x="1637" y="1811"/>
                  </a:lnTo>
                  <a:lnTo>
                    <a:pt x="1636" y="1811"/>
                  </a:lnTo>
                  <a:lnTo>
                    <a:pt x="1635" y="1811"/>
                  </a:lnTo>
                  <a:lnTo>
                    <a:pt x="1635" y="1809"/>
                  </a:lnTo>
                  <a:lnTo>
                    <a:pt x="1634" y="1809"/>
                  </a:lnTo>
                  <a:lnTo>
                    <a:pt x="1634" y="1808"/>
                  </a:lnTo>
                  <a:lnTo>
                    <a:pt x="1635" y="1808"/>
                  </a:lnTo>
                  <a:lnTo>
                    <a:pt x="1635" y="1807"/>
                  </a:lnTo>
                  <a:lnTo>
                    <a:pt x="1635" y="1806"/>
                  </a:lnTo>
                  <a:lnTo>
                    <a:pt x="1634" y="1806"/>
                  </a:lnTo>
                  <a:lnTo>
                    <a:pt x="1633" y="1806"/>
                  </a:lnTo>
                  <a:lnTo>
                    <a:pt x="1633" y="1805"/>
                  </a:lnTo>
                  <a:lnTo>
                    <a:pt x="1634" y="1804"/>
                  </a:lnTo>
                  <a:lnTo>
                    <a:pt x="1635" y="1803"/>
                  </a:lnTo>
                  <a:lnTo>
                    <a:pt x="1636" y="1802"/>
                  </a:lnTo>
                  <a:lnTo>
                    <a:pt x="1637" y="1802"/>
                  </a:lnTo>
                  <a:lnTo>
                    <a:pt x="1638" y="1802"/>
                  </a:lnTo>
                  <a:lnTo>
                    <a:pt x="1638" y="1800"/>
                  </a:lnTo>
                  <a:lnTo>
                    <a:pt x="1638" y="1797"/>
                  </a:lnTo>
                  <a:lnTo>
                    <a:pt x="1637" y="1797"/>
                  </a:lnTo>
                  <a:lnTo>
                    <a:pt x="1637" y="1798"/>
                  </a:lnTo>
                  <a:lnTo>
                    <a:pt x="1636" y="1798"/>
                  </a:lnTo>
                  <a:lnTo>
                    <a:pt x="1634" y="1799"/>
                  </a:lnTo>
                  <a:lnTo>
                    <a:pt x="1631" y="1799"/>
                  </a:lnTo>
                  <a:lnTo>
                    <a:pt x="1631" y="1800"/>
                  </a:lnTo>
                  <a:lnTo>
                    <a:pt x="1630" y="1800"/>
                  </a:lnTo>
                  <a:lnTo>
                    <a:pt x="1629" y="1802"/>
                  </a:lnTo>
                  <a:lnTo>
                    <a:pt x="1628" y="1803"/>
                  </a:lnTo>
                  <a:lnTo>
                    <a:pt x="1627" y="1803"/>
                  </a:lnTo>
                  <a:lnTo>
                    <a:pt x="1627" y="1805"/>
                  </a:lnTo>
                  <a:lnTo>
                    <a:pt x="1625" y="1805"/>
                  </a:lnTo>
                  <a:lnTo>
                    <a:pt x="1625" y="1804"/>
                  </a:lnTo>
                  <a:lnTo>
                    <a:pt x="1625" y="1805"/>
                  </a:lnTo>
                  <a:lnTo>
                    <a:pt x="1624" y="1805"/>
                  </a:lnTo>
                  <a:lnTo>
                    <a:pt x="1622" y="1806"/>
                  </a:lnTo>
                  <a:lnTo>
                    <a:pt x="1621" y="1806"/>
                  </a:lnTo>
                  <a:lnTo>
                    <a:pt x="1620" y="1808"/>
                  </a:lnTo>
                  <a:lnTo>
                    <a:pt x="1620" y="1809"/>
                  </a:lnTo>
                  <a:lnTo>
                    <a:pt x="1619" y="1809"/>
                  </a:lnTo>
                  <a:lnTo>
                    <a:pt x="1619" y="1811"/>
                  </a:lnTo>
                  <a:lnTo>
                    <a:pt x="1619" y="1812"/>
                  </a:lnTo>
                  <a:lnTo>
                    <a:pt x="1618" y="1812"/>
                  </a:lnTo>
                  <a:lnTo>
                    <a:pt x="1617" y="1812"/>
                  </a:lnTo>
                  <a:lnTo>
                    <a:pt x="1617" y="1813"/>
                  </a:lnTo>
                  <a:lnTo>
                    <a:pt x="1616" y="1813"/>
                  </a:lnTo>
                  <a:lnTo>
                    <a:pt x="1614" y="1813"/>
                  </a:lnTo>
                  <a:lnTo>
                    <a:pt x="1613" y="1813"/>
                  </a:lnTo>
                  <a:lnTo>
                    <a:pt x="1612" y="1813"/>
                  </a:lnTo>
                  <a:lnTo>
                    <a:pt x="1611" y="1813"/>
                  </a:lnTo>
                  <a:lnTo>
                    <a:pt x="1610" y="1813"/>
                  </a:lnTo>
                  <a:lnTo>
                    <a:pt x="1610" y="1814"/>
                  </a:lnTo>
                  <a:lnTo>
                    <a:pt x="1610" y="1815"/>
                  </a:lnTo>
                  <a:lnTo>
                    <a:pt x="1610" y="1816"/>
                  </a:lnTo>
                  <a:lnTo>
                    <a:pt x="1609" y="1817"/>
                  </a:lnTo>
                  <a:lnTo>
                    <a:pt x="1608" y="1817"/>
                  </a:lnTo>
                  <a:lnTo>
                    <a:pt x="1607" y="1816"/>
                  </a:lnTo>
                  <a:lnTo>
                    <a:pt x="1607" y="1815"/>
                  </a:lnTo>
                  <a:lnTo>
                    <a:pt x="1608" y="1814"/>
                  </a:lnTo>
                  <a:lnTo>
                    <a:pt x="1607" y="1814"/>
                  </a:lnTo>
                  <a:lnTo>
                    <a:pt x="1605" y="1813"/>
                  </a:lnTo>
                  <a:lnTo>
                    <a:pt x="1604" y="1813"/>
                  </a:lnTo>
                  <a:lnTo>
                    <a:pt x="1604" y="1812"/>
                  </a:lnTo>
                  <a:lnTo>
                    <a:pt x="1604" y="1811"/>
                  </a:lnTo>
                  <a:lnTo>
                    <a:pt x="1604" y="1809"/>
                  </a:lnTo>
                  <a:lnTo>
                    <a:pt x="1604" y="1808"/>
                  </a:lnTo>
                  <a:lnTo>
                    <a:pt x="1603" y="1807"/>
                  </a:lnTo>
                  <a:lnTo>
                    <a:pt x="1603" y="1806"/>
                  </a:lnTo>
                  <a:lnTo>
                    <a:pt x="1602" y="1806"/>
                  </a:lnTo>
                  <a:lnTo>
                    <a:pt x="1601" y="1806"/>
                  </a:lnTo>
                  <a:lnTo>
                    <a:pt x="1600" y="1805"/>
                  </a:lnTo>
                  <a:lnTo>
                    <a:pt x="1600" y="1804"/>
                  </a:lnTo>
                  <a:lnTo>
                    <a:pt x="1599" y="1804"/>
                  </a:lnTo>
                  <a:lnTo>
                    <a:pt x="1597" y="1804"/>
                  </a:lnTo>
                  <a:lnTo>
                    <a:pt x="1597" y="1803"/>
                  </a:lnTo>
                  <a:lnTo>
                    <a:pt x="1597" y="1802"/>
                  </a:lnTo>
                  <a:lnTo>
                    <a:pt x="1599" y="1802"/>
                  </a:lnTo>
                  <a:lnTo>
                    <a:pt x="1599" y="1799"/>
                  </a:lnTo>
                  <a:lnTo>
                    <a:pt x="1599" y="1798"/>
                  </a:lnTo>
                  <a:lnTo>
                    <a:pt x="1599" y="1797"/>
                  </a:lnTo>
                  <a:lnTo>
                    <a:pt x="1599" y="1796"/>
                  </a:lnTo>
                  <a:lnTo>
                    <a:pt x="1599" y="1795"/>
                  </a:lnTo>
                  <a:lnTo>
                    <a:pt x="1600" y="1794"/>
                  </a:lnTo>
                  <a:lnTo>
                    <a:pt x="1600" y="1792"/>
                  </a:lnTo>
                  <a:lnTo>
                    <a:pt x="1602" y="1790"/>
                  </a:lnTo>
                  <a:lnTo>
                    <a:pt x="1602" y="1789"/>
                  </a:lnTo>
                  <a:lnTo>
                    <a:pt x="1602" y="1788"/>
                  </a:lnTo>
                  <a:lnTo>
                    <a:pt x="1603" y="1787"/>
                  </a:lnTo>
                  <a:lnTo>
                    <a:pt x="1604" y="1786"/>
                  </a:lnTo>
                  <a:lnTo>
                    <a:pt x="1605" y="1784"/>
                  </a:lnTo>
                  <a:lnTo>
                    <a:pt x="1607" y="1782"/>
                  </a:lnTo>
                  <a:lnTo>
                    <a:pt x="1608" y="1782"/>
                  </a:lnTo>
                  <a:lnTo>
                    <a:pt x="1608" y="1781"/>
                  </a:lnTo>
                  <a:lnTo>
                    <a:pt x="1609" y="1779"/>
                  </a:lnTo>
                  <a:lnTo>
                    <a:pt x="1610" y="1779"/>
                  </a:lnTo>
                  <a:lnTo>
                    <a:pt x="1610" y="1778"/>
                  </a:lnTo>
                  <a:lnTo>
                    <a:pt x="1611" y="1778"/>
                  </a:lnTo>
                  <a:lnTo>
                    <a:pt x="1611" y="1777"/>
                  </a:lnTo>
                  <a:lnTo>
                    <a:pt x="1610" y="1777"/>
                  </a:lnTo>
                  <a:lnTo>
                    <a:pt x="1610" y="1775"/>
                  </a:lnTo>
                  <a:lnTo>
                    <a:pt x="1610" y="1773"/>
                  </a:lnTo>
                  <a:lnTo>
                    <a:pt x="1611" y="1772"/>
                  </a:lnTo>
                  <a:lnTo>
                    <a:pt x="1611" y="1771"/>
                  </a:lnTo>
                  <a:lnTo>
                    <a:pt x="1611" y="1770"/>
                  </a:lnTo>
                  <a:lnTo>
                    <a:pt x="1610" y="1770"/>
                  </a:lnTo>
                  <a:lnTo>
                    <a:pt x="1610" y="1771"/>
                  </a:lnTo>
                  <a:lnTo>
                    <a:pt x="1610" y="1772"/>
                  </a:lnTo>
                  <a:lnTo>
                    <a:pt x="1609" y="1772"/>
                  </a:lnTo>
                  <a:lnTo>
                    <a:pt x="1608" y="1773"/>
                  </a:lnTo>
                  <a:lnTo>
                    <a:pt x="1608" y="1772"/>
                  </a:lnTo>
                  <a:lnTo>
                    <a:pt x="1607" y="1772"/>
                  </a:lnTo>
                  <a:lnTo>
                    <a:pt x="1607" y="1771"/>
                  </a:lnTo>
                  <a:lnTo>
                    <a:pt x="1605" y="1771"/>
                  </a:lnTo>
                  <a:lnTo>
                    <a:pt x="1605" y="1772"/>
                  </a:lnTo>
                  <a:lnTo>
                    <a:pt x="1604" y="1772"/>
                  </a:lnTo>
                  <a:lnTo>
                    <a:pt x="1604" y="1770"/>
                  </a:lnTo>
                  <a:lnTo>
                    <a:pt x="1603" y="1769"/>
                  </a:lnTo>
                  <a:lnTo>
                    <a:pt x="1602" y="1767"/>
                  </a:lnTo>
                  <a:lnTo>
                    <a:pt x="1602" y="1766"/>
                  </a:lnTo>
                  <a:lnTo>
                    <a:pt x="1602" y="1765"/>
                  </a:lnTo>
                  <a:lnTo>
                    <a:pt x="1603" y="1765"/>
                  </a:lnTo>
                  <a:lnTo>
                    <a:pt x="1604" y="1765"/>
                  </a:lnTo>
                  <a:lnTo>
                    <a:pt x="1605" y="1766"/>
                  </a:lnTo>
                  <a:lnTo>
                    <a:pt x="1605" y="1767"/>
                  </a:lnTo>
                  <a:lnTo>
                    <a:pt x="1607" y="1767"/>
                  </a:lnTo>
                  <a:lnTo>
                    <a:pt x="1608" y="1767"/>
                  </a:lnTo>
                  <a:lnTo>
                    <a:pt x="1608" y="1769"/>
                  </a:lnTo>
                  <a:lnTo>
                    <a:pt x="1609" y="1770"/>
                  </a:lnTo>
                  <a:lnTo>
                    <a:pt x="1610" y="1770"/>
                  </a:lnTo>
                  <a:lnTo>
                    <a:pt x="1610" y="1769"/>
                  </a:lnTo>
                  <a:lnTo>
                    <a:pt x="1609" y="1769"/>
                  </a:lnTo>
                  <a:lnTo>
                    <a:pt x="1609" y="1767"/>
                  </a:lnTo>
                  <a:lnTo>
                    <a:pt x="1608" y="1766"/>
                  </a:lnTo>
                  <a:lnTo>
                    <a:pt x="1608" y="1765"/>
                  </a:lnTo>
                  <a:lnTo>
                    <a:pt x="1608" y="1764"/>
                  </a:lnTo>
                  <a:lnTo>
                    <a:pt x="1609" y="1764"/>
                  </a:lnTo>
                  <a:lnTo>
                    <a:pt x="1610" y="1765"/>
                  </a:lnTo>
                  <a:lnTo>
                    <a:pt x="1611" y="1765"/>
                  </a:lnTo>
                  <a:lnTo>
                    <a:pt x="1611" y="1764"/>
                  </a:lnTo>
                  <a:lnTo>
                    <a:pt x="1613" y="1764"/>
                  </a:lnTo>
                  <a:lnTo>
                    <a:pt x="1614" y="1764"/>
                  </a:lnTo>
                  <a:lnTo>
                    <a:pt x="1616" y="1763"/>
                  </a:lnTo>
                  <a:lnTo>
                    <a:pt x="1613" y="1761"/>
                  </a:lnTo>
                  <a:lnTo>
                    <a:pt x="1612" y="1758"/>
                  </a:lnTo>
                  <a:lnTo>
                    <a:pt x="1612" y="1756"/>
                  </a:lnTo>
                  <a:lnTo>
                    <a:pt x="1612" y="1755"/>
                  </a:lnTo>
                  <a:lnTo>
                    <a:pt x="1613" y="1755"/>
                  </a:lnTo>
                  <a:lnTo>
                    <a:pt x="1613" y="1754"/>
                  </a:lnTo>
                  <a:lnTo>
                    <a:pt x="1614" y="1753"/>
                  </a:lnTo>
                  <a:lnTo>
                    <a:pt x="1614" y="1752"/>
                  </a:lnTo>
                  <a:lnTo>
                    <a:pt x="1616" y="1752"/>
                  </a:lnTo>
                  <a:lnTo>
                    <a:pt x="1617" y="1752"/>
                  </a:lnTo>
                  <a:lnTo>
                    <a:pt x="1616" y="1750"/>
                  </a:lnTo>
                  <a:lnTo>
                    <a:pt x="1617" y="1749"/>
                  </a:lnTo>
                  <a:lnTo>
                    <a:pt x="1618" y="1748"/>
                  </a:lnTo>
                  <a:lnTo>
                    <a:pt x="1618" y="1747"/>
                  </a:lnTo>
                  <a:lnTo>
                    <a:pt x="1619" y="1747"/>
                  </a:lnTo>
                  <a:lnTo>
                    <a:pt x="1618" y="1747"/>
                  </a:lnTo>
                  <a:lnTo>
                    <a:pt x="1617" y="1746"/>
                  </a:lnTo>
                  <a:lnTo>
                    <a:pt x="1616" y="1745"/>
                  </a:lnTo>
                  <a:lnTo>
                    <a:pt x="1614" y="1744"/>
                  </a:lnTo>
                  <a:lnTo>
                    <a:pt x="1614" y="1742"/>
                  </a:lnTo>
                  <a:lnTo>
                    <a:pt x="1616" y="1742"/>
                  </a:lnTo>
                  <a:lnTo>
                    <a:pt x="1616" y="1741"/>
                  </a:lnTo>
                  <a:lnTo>
                    <a:pt x="1614" y="1741"/>
                  </a:lnTo>
                  <a:lnTo>
                    <a:pt x="1614" y="1740"/>
                  </a:lnTo>
                  <a:lnTo>
                    <a:pt x="1613" y="1740"/>
                  </a:lnTo>
                  <a:lnTo>
                    <a:pt x="1613" y="1741"/>
                  </a:lnTo>
                  <a:lnTo>
                    <a:pt x="1612" y="1742"/>
                  </a:lnTo>
                  <a:lnTo>
                    <a:pt x="1610" y="1742"/>
                  </a:lnTo>
                  <a:lnTo>
                    <a:pt x="1609" y="1742"/>
                  </a:lnTo>
                  <a:lnTo>
                    <a:pt x="1608" y="1744"/>
                  </a:lnTo>
                  <a:lnTo>
                    <a:pt x="1607" y="1745"/>
                  </a:lnTo>
                  <a:lnTo>
                    <a:pt x="1605" y="1745"/>
                  </a:lnTo>
                  <a:lnTo>
                    <a:pt x="1604" y="1745"/>
                  </a:lnTo>
                  <a:lnTo>
                    <a:pt x="1604" y="1746"/>
                  </a:lnTo>
                  <a:lnTo>
                    <a:pt x="1604" y="1747"/>
                  </a:lnTo>
                  <a:lnTo>
                    <a:pt x="1604" y="1748"/>
                  </a:lnTo>
                  <a:lnTo>
                    <a:pt x="1604" y="1749"/>
                  </a:lnTo>
                  <a:lnTo>
                    <a:pt x="1604" y="1750"/>
                  </a:lnTo>
                  <a:lnTo>
                    <a:pt x="1604" y="1752"/>
                  </a:lnTo>
                  <a:lnTo>
                    <a:pt x="1604" y="1753"/>
                  </a:lnTo>
                  <a:lnTo>
                    <a:pt x="1603" y="1754"/>
                  </a:lnTo>
                  <a:lnTo>
                    <a:pt x="1603" y="1753"/>
                  </a:lnTo>
                  <a:lnTo>
                    <a:pt x="1603" y="1752"/>
                  </a:lnTo>
                  <a:lnTo>
                    <a:pt x="1602" y="1752"/>
                  </a:lnTo>
                  <a:lnTo>
                    <a:pt x="1602" y="1753"/>
                  </a:lnTo>
                  <a:lnTo>
                    <a:pt x="1601" y="1754"/>
                  </a:lnTo>
                  <a:lnTo>
                    <a:pt x="1601" y="1755"/>
                  </a:lnTo>
                  <a:lnTo>
                    <a:pt x="1600" y="1755"/>
                  </a:lnTo>
                  <a:lnTo>
                    <a:pt x="1600" y="1756"/>
                  </a:lnTo>
                  <a:lnTo>
                    <a:pt x="1599" y="1757"/>
                  </a:lnTo>
                  <a:lnTo>
                    <a:pt x="1599" y="1760"/>
                  </a:lnTo>
                  <a:lnTo>
                    <a:pt x="1599" y="1761"/>
                  </a:lnTo>
                  <a:lnTo>
                    <a:pt x="1599" y="1762"/>
                  </a:lnTo>
                  <a:lnTo>
                    <a:pt x="1601" y="1764"/>
                  </a:lnTo>
                  <a:lnTo>
                    <a:pt x="1601" y="1765"/>
                  </a:lnTo>
                  <a:lnTo>
                    <a:pt x="1601" y="1766"/>
                  </a:lnTo>
                  <a:lnTo>
                    <a:pt x="1601" y="1767"/>
                  </a:lnTo>
                  <a:lnTo>
                    <a:pt x="1600" y="1769"/>
                  </a:lnTo>
                  <a:lnTo>
                    <a:pt x="1599" y="1769"/>
                  </a:lnTo>
                  <a:lnTo>
                    <a:pt x="1599" y="1770"/>
                  </a:lnTo>
                  <a:lnTo>
                    <a:pt x="1599" y="1771"/>
                  </a:lnTo>
                  <a:lnTo>
                    <a:pt x="1599" y="1772"/>
                  </a:lnTo>
                  <a:lnTo>
                    <a:pt x="1599" y="1773"/>
                  </a:lnTo>
                  <a:lnTo>
                    <a:pt x="1597" y="1774"/>
                  </a:lnTo>
                  <a:lnTo>
                    <a:pt x="1597" y="1773"/>
                  </a:lnTo>
                  <a:lnTo>
                    <a:pt x="1597" y="1772"/>
                  </a:lnTo>
                  <a:lnTo>
                    <a:pt x="1596" y="1772"/>
                  </a:lnTo>
                  <a:lnTo>
                    <a:pt x="1595" y="1772"/>
                  </a:lnTo>
                  <a:lnTo>
                    <a:pt x="1595" y="1771"/>
                  </a:lnTo>
                  <a:lnTo>
                    <a:pt x="1595" y="1770"/>
                  </a:lnTo>
                  <a:lnTo>
                    <a:pt x="1594" y="1769"/>
                  </a:lnTo>
                  <a:lnTo>
                    <a:pt x="1593" y="1766"/>
                  </a:lnTo>
                  <a:lnTo>
                    <a:pt x="1593" y="1767"/>
                  </a:lnTo>
                  <a:lnTo>
                    <a:pt x="1592" y="1767"/>
                  </a:lnTo>
                  <a:lnTo>
                    <a:pt x="1592" y="1769"/>
                  </a:lnTo>
                  <a:lnTo>
                    <a:pt x="1590" y="1766"/>
                  </a:lnTo>
                  <a:lnTo>
                    <a:pt x="1591" y="1765"/>
                  </a:lnTo>
                  <a:lnTo>
                    <a:pt x="1592" y="1765"/>
                  </a:lnTo>
                  <a:lnTo>
                    <a:pt x="1592" y="1764"/>
                  </a:lnTo>
                  <a:lnTo>
                    <a:pt x="1592" y="1763"/>
                  </a:lnTo>
                  <a:lnTo>
                    <a:pt x="1592" y="1762"/>
                  </a:lnTo>
                  <a:lnTo>
                    <a:pt x="1592" y="1761"/>
                  </a:lnTo>
                  <a:lnTo>
                    <a:pt x="1593" y="1761"/>
                  </a:lnTo>
                  <a:lnTo>
                    <a:pt x="1593" y="1760"/>
                  </a:lnTo>
                  <a:lnTo>
                    <a:pt x="1594" y="1760"/>
                  </a:lnTo>
                  <a:lnTo>
                    <a:pt x="1594" y="1758"/>
                  </a:lnTo>
                  <a:lnTo>
                    <a:pt x="1594" y="1756"/>
                  </a:lnTo>
                  <a:lnTo>
                    <a:pt x="1593" y="1755"/>
                  </a:lnTo>
                  <a:lnTo>
                    <a:pt x="1593" y="1754"/>
                  </a:lnTo>
                  <a:lnTo>
                    <a:pt x="1594" y="1754"/>
                  </a:lnTo>
                  <a:lnTo>
                    <a:pt x="1594" y="1753"/>
                  </a:lnTo>
                  <a:lnTo>
                    <a:pt x="1595" y="1753"/>
                  </a:lnTo>
                  <a:lnTo>
                    <a:pt x="1595" y="1752"/>
                  </a:lnTo>
                  <a:lnTo>
                    <a:pt x="1596" y="1749"/>
                  </a:lnTo>
                  <a:lnTo>
                    <a:pt x="1596" y="1747"/>
                  </a:lnTo>
                  <a:lnTo>
                    <a:pt x="1595" y="1746"/>
                  </a:lnTo>
                  <a:lnTo>
                    <a:pt x="1595" y="1745"/>
                  </a:lnTo>
                  <a:lnTo>
                    <a:pt x="1596" y="1745"/>
                  </a:lnTo>
                  <a:lnTo>
                    <a:pt x="1595" y="1745"/>
                  </a:lnTo>
                  <a:lnTo>
                    <a:pt x="1594" y="1745"/>
                  </a:lnTo>
                  <a:lnTo>
                    <a:pt x="1593" y="1744"/>
                  </a:lnTo>
                  <a:lnTo>
                    <a:pt x="1593" y="1742"/>
                  </a:lnTo>
                  <a:lnTo>
                    <a:pt x="1594" y="1741"/>
                  </a:lnTo>
                  <a:lnTo>
                    <a:pt x="1595" y="1742"/>
                  </a:lnTo>
                  <a:lnTo>
                    <a:pt x="1596" y="1742"/>
                  </a:lnTo>
                  <a:lnTo>
                    <a:pt x="1597" y="1742"/>
                  </a:lnTo>
                  <a:lnTo>
                    <a:pt x="1597" y="1741"/>
                  </a:lnTo>
                  <a:lnTo>
                    <a:pt x="1597" y="1740"/>
                  </a:lnTo>
                  <a:lnTo>
                    <a:pt x="1599" y="1739"/>
                  </a:lnTo>
                  <a:lnTo>
                    <a:pt x="1599" y="1738"/>
                  </a:lnTo>
                  <a:lnTo>
                    <a:pt x="1599" y="1737"/>
                  </a:lnTo>
                  <a:lnTo>
                    <a:pt x="1597" y="1737"/>
                  </a:lnTo>
                  <a:lnTo>
                    <a:pt x="1596" y="1736"/>
                  </a:lnTo>
                  <a:lnTo>
                    <a:pt x="1596" y="1735"/>
                  </a:lnTo>
                  <a:lnTo>
                    <a:pt x="1596" y="1733"/>
                  </a:lnTo>
                  <a:lnTo>
                    <a:pt x="1595" y="1732"/>
                  </a:lnTo>
                  <a:lnTo>
                    <a:pt x="1595" y="1730"/>
                  </a:lnTo>
                  <a:lnTo>
                    <a:pt x="1594" y="1729"/>
                  </a:lnTo>
                  <a:lnTo>
                    <a:pt x="1593" y="1728"/>
                  </a:lnTo>
                  <a:lnTo>
                    <a:pt x="1592" y="1728"/>
                  </a:lnTo>
                  <a:lnTo>
                    <a:pt x="1591" y="1728"/>
                  </a:lnTo>
                  <a:lnTo>
                    <a:pt x="1591" y="1727"/>
                  </a:lnTo>
                  <a:lnTo>
                    <a:pt x="1590" y="1727"/>
                  </a:lnTo>
                  <a:lnTo>
                    <a:pt x="1590" y="1725"/>
                  </a:lnTo>
                  <a:lnTo>
                    <a:pt x="1590" y="1724"/>
                  </a:lnTo>
                  <a:lnTo>
                    <a:pt x="1591" y="1723"/>
                  </a:lnTo>
                  <a:lnTo>
                    <a:pt x="1591" y="1722"/>
                  </a:lnTo>
                  <a:lnTo>
                    <a:pt x="1591" y="1721"/>
                  </a:lnTo>
                  <a:lnTo>
                    <a:pt x="1591" y="1720"/>
                  </a:lnTo>
                  <a:lnTo>
                    <a:pt x="1590" y="1720"/>
                  </a:lnTo>
                  <a:lnTo>
                    <a:pt x="1588" y="1720"/>
                  </a:lnTo>
                  <a:lnTo>
                    <a:pt x="1587" y="1720"/>
                  </a:lnTo>
                  <a:lnTo>
                    <a:pt x="1586" y="1719"/>
                  </a:lnTo>
                  <a:lnTo>
                    <a:pt x="1585" y="1717"/>
                  </a:lnTo>
                  <a:lnTo>
                    <a:pt x="1585" y="1716"/>
                  </a:lnTo>
                  <a:lnTo>
                    <a:pt x="1585" y="1715"/>
                  </a:lnTo>
                  <a:lnTo>
                    <a:pt x="1585" y="1713"/>
                  </a:lnTo>
                  <a:lnTo>
                    <a:pt x="1585" y="1712"/>
                  </a:lnTo>
                  <a:lnTo>
                    <a:pt x="1586" y="1712"/>
                  </a:lnTo>
                  <a:lnTo>
                    <a:pt x="1587" y="1713"/>
                  </a:lnTo>
                  <a:lnTo>
                    <a:pt x="1588" y="1714"/>
                  </a:lnTo>
                  <a:lnTo>
                    <a:pt x="1590" y="1716"/>
                  </a:lnTo>
                  <a:lnTo>
                    <a:pt x="1590" y="1717"/>
                  </a:lnTo>
                  <a:lnTo>
                    <a:pt x="1591" y="1717"/>
                  </a:lnTo>
                  <a:lnTo>
                    <a:pt x="1590" y="1719"/>
                  </a:lnTo>
                  <a:lnTo>
                    <a:pt x="1590" y="1720"/>
                  </a:lnTo>
                  <a:lnTo>
                    <a:pt x="1591" y="1720"/>
                  </a:lnTo>
                  <a:lnTo>
                    <a:pt x="1592" y="1720"/>
                  </a:lnTo>
                  <a:lnTo>
                    <a:pt x="1592" y="1719"/>
                  </a:lnTo>
                  <a:lnTo>
                    <a:pt x="1593" y="1719"/>
                  </a:lnTo>
                  <a:lnTo>
                    <a:pt x="1594" y="1719"/>
                  </a:lnTo>
                  <a:lnTo>
                    <a:pt x="1595" y="1720"/>
                  </a:lnTo>
                  <a:lnTo>
                    <a:pt x="1595" y="1721"/>
                  </a:lnTo>
                  <a:lnTo>
                    <a:pt x="1594" y="1722"/>
                  </a:lnTo>
                  <a:lnTo>
                    <a:pt x="1593" y="1723"/>
                  </a:lnTo>
                  <a:lnTo>
                    <a:pt x="1593" y="1724"/>
                  </a:lnTo>
                  <a:lnTo>
                    <a:pt x="1594" y="1724"/>
                  </a:lnTo>
                  <a:lnTo>
                    <a:pt x="1594" y="1723"/>
                  </a:lnTo>
                  <a:lnTo>
                    <a:pt x="1595" y="1723"/>
                  </a:lnTo>
                  <a:lnTo>
                    <a:pt x="1596" y="1722"/>
                  </a:lnTo>
                  <a:lnTo>
                    <a:pt x="1596" y="1721"/>
                  </a:lnTo>
                  <a:lnTo>
                    <a:pt x="1597" y="1721"/>
                  </a:lnTo>
                  <a:lnTo>
                    <a:pt x="1599" y="1721"/>
                  </a:lnTo>
                  <a:lnTo>
                    <a:pt x="1599" y="1720"/>
                  </a:lnTo>
                  <a:lnTo>
                    <a:pt x="1599" y="1719"/>
                  </a:lnTo>
                  <a:lnTo>
                    <a:pt x="1599" y="1717"/>
                  </a:lnTo>
                  <a:lnTo>
                    <a:pt x="1599" y="1716"/>
                  </a:lnTo>
                  <a:lnTo>
                    <a:pt x="1600" y="1715"/>
                  </a:lnTo>
                  <a:lnTo>
                    <a:pt x="1599" y="1714"/>
                  </a:lnTo>
                  <a:lnTo>
                    <a:pt x="1599" y="1713"/>
                  </a:lnTo>
                  <a:lnTo>
                    <a:pt x="1599" y="1712"/>
                  </a:lnTo>
                  <a:lnTo>
                    <a:pt x="1599" y="1711"/>
                  </a:lnTo>
                  <a:lnTo>
                    <a:pt x="1599" y="1710"/>
                  </a:lnTo>
                  <a:lnTo>
                    <a:pt x="1599" y="1708"/>
                  </a:lnTo>
                  <a:lnTo>
                    <a:pt x="1600" y="1708"/>
                  </a:lnTo>
                  <a:lnTo>
                    <a:pt x="1601" y="1707"/>
                  </a:lnTo>
                  <a:lnTo>
                    <a:pt x="1600" y="1707"/>
                  </a:lnTo>
                  <a:lnTo>
                    <a:pt x="1600" y="1706"/>
                  </a:lnTo>
                  <a:lnTo>
                    <a:pt x="1601" y="1706"/>
                  </a:lnTo>
                  <a:lnTo>
                    <a:pt x="1602" y="1707"/>
                  </a:lnTo>
                  <a:lnTo>
                    <a:pt x="1602" y="1708"/>
                  </a:lnTo>
                  <a:lnTo>
                    <a:pt x="1602" y="1707"/>
                  </a:lnTo>
                  <a:lnTo>
                    <a:pt x="1603" y="1707"/>
                  </a:lnTo>
                  <a:lnTo>
                    <a:pt x="1603" y="1708"/>
                  </a:lnTo>
                  <a:lnTo>
                    <a:pt x="1604" y="1708"/>
                  </a:lnTo>
                  <a:lnTo>
                    <a:pt x="1605" y="1708"/>
                  </a:lnTo>
                  <a:lnTo>
                    <a:pt x="1605" y="1710"/>
                  </a:lnTo>
                  <a:lnTo>
                    <a:pt x="1605" y="1711"/>
                  </a:lnTo>
                  <a:lnTo>
                    <a:pt x="1605" y="1712"/>
                  </a:lnTo>
                  <a:lnTo>
                    <a:pt x="1605" y="1711"/>
                  </a:lnTo>
                  <a:lnTo>
                    <a:pt x="1607" y="1710"/>
                  </a:lnTo>
                  <a:lnTo>
                    <a:pt x="1608" y="1710"/>
                  </a:lnTo>
                  <a:lnTo>
                    <a:pt x="1609" y="1710"/>
                  </a:lnTo>
                  <a:lnTo>
                    <a:pt x="1610" y="1710"/>
                  </a:lnTo>
                  <a:lnTo>
                    <a:pt x="1611" y="1711"/>
                  </a:lnTo>
                  <a:lnTo>
                    <a:pt x="1612" y="1712"/>
                  </a:lnTo>
                  <a:lnTo>
                    <a:pt x="1612" y="1713"/>
                  </a:lnTo>
                  <a:lnTo>
                    <a:pt x="1612" y="1712"/>
                  </a:lnTo>
                  <a:lnTo>
                    <a:pt x="1612" y="1711"/>
                  </a:lnTo>
                  <a:lnTo>
                    <a:pt x="1612" y="1708"/>
                  </a:lnTo>
                  <a:lnTo>
                    <a:pt x="1612" y="1707"/>
                  </a:lnTo>
                  <a:lnTo>
                    <a:pt x="1613" y="1707"/>
                  </a:lnTo>
                  <a:lnTo>
                    <a:pt x="1614" y="1707"/>
                  </a:lnTo>
                  <a:lnTo>
                    <a:pt x="1614" y="1708"/>
                  </a:lnTo>
                  <a:lnTo>
                    <a:pt x="1616" y="1707"/>
                  </a:lnTo>
                  <a:lnTo>
                    <a:pt x="1616" y="1706"/>
                  </a:lnTo>
                  <a:lnTo>
                    <a:pt x="1616" y="1705"/>
                  </a:lnTo>
                  <a:lnTo>
                    <a:pt x="1616" y="1704"/>
                  </a:lnTo>
                  <a:lnTo>
                    <a:pt x="1614" y="1703"/>
                  </a:lnTo>
                  <a:lnTo>
                    <a:pt x="1614" y="1700"/>
                  </a:lnTo>
                  <a:lnTo>
                    <a:pt x="1614" y="1699"/>
                  </a:lnTo>
                  <a:lnTo>
                    <a:pt x="1614" y="1698"/>
                  </a:lnTo>
                  <a:lnTo>
                    <a:pt x="1616" y="1697"/>
                  </a:lnTo>
                  <a:lnTo>
                    <a:pt x="1614" y="1697"/>
                  </a:lnTo>
                  <a:lnTo>
                    <a:pt x="1614" y="1696"/>
                  </a:lnTo>
                  <a:lnTo>
                    <a:pt x="1613" y="1696"/>
                  </a:lnTo>
                  <a:lnTo>
                    <a:pt x="1613" y="1695"/>
                  </a:lnTo>
                  <a:lnTo>
                    <a:pt x="1612" y="1694"/>
                  </a:lnTo>
                  <a:lnTo>
                    <a:pt x="1611" y="1692"/>
                  </a:lnTo>
                  <a:lnTo>
                    <a:pt x="1610" y="1692"/>
                  </a:lnTo>
                  <a:lnTo>
                    <a:pt x="1609" y="1692"/>
                  </a:lnTo>
                  <a:lnTo>
                    <a:pt x="1608" y="1691"/>
                  </a:lnTo>
                  <a:lnTo>
                    <a:pt x="1608" y="1690"/>
                  </a:lnTo>
                  <a:lnTo>
                    <a:pt x="1608" y="1689"/>
                  </a:lnTo>
                  <a:lnTo>
                    <a:pt x="1607" y="1688"/>
                  </a:lnTo>
                  <a:lnTo>
                    <a:pt x="1607" y="1687"/>
                  </a:lnTo>
                  <a:lnTo>
                    <a:pt x="1607" y="1686"/>
                  </a:lnTo>
                  <a:lnTo>
                    <a:pt x="1607" y="1685"/>
                  </a:lnTo>
                  <a:lnTo>
                    <a:pt x="1609" y="1681"/>
                  </a:lnTo>
                  <a:lnTo>
                    <a:pt x="1610" y="1680"/>
                  </a:lnTo>
                  <a:lnTo>
                    <a:pt x="1610" y="1679"/>
                  </a:lnTo>
                  <a:lnTo>
                    <a:pt x="1609" y="1679"/>
                  </a:lnTo>
                  <a:lnTo>
                    <a:pt x="1608" y="1679"/>
                  </a:lnTo>
                  <a:lnTo>
                    <a:pt x="1607" y="1679"/>
                  </a:lnTo>
                  <a:lnTo>
                    <a:pt x="1607" y="1678"/>
                  </a:lnTo>
                  <a:lnTo>
                    <a:pt x="1607" y="1677"/>
                  </a:lnTo>
                  <a:lnTo>
                    <a:pt x="1605" y="1677"/>
                  </a:lnTo>
                  <a:lnTo>
                    <a:pt x="1605" y="1678"/>
                  </a:lnTo>
                  <a:lnTo>
                    <a:pt x="1604" y="1678"/>
                  </a:lnTo>
                  <a:lnTo>
                    <a:pt x="1604" y="1677"/>
                  </a:lnTo>
                  <a:lnTo>
                    <a:pt x="1604" y="1675"/>
                  </a:lnTo>
                  <a:lnTo>
                    <a:pt x="1605" y="1674"/>
                  </a:lnTo>
                  <a:lnTo>
                    <a:pt x="1605" y="1673"/>
                  </a:lnTo>
                  <a:lnTo>
                    <a:pt x="1607" y="1673"/>
                  </a:lnTo>
                  <a:lnTo>
                    <a:pt x="1608" y="1672"/>
                  </a:lnTo>
                  <a:lnTo>
                    <a:pt x="1609" y="1670"/>
                  </a:lnTo>
                  <a:lnTo>
                    <a:pt x="1610" y="1670"/>
                  </a:lnTo>
                  <a:lnTo>
                    <a:pt x="1612" y="1669"/>
                  </a:lnTo>
                  <a:lnTo>
                    <a:pt x="1613" y="1668"/>
                  </a:lnTo>
                  <a:lnTo>
                    <a:pt x="1613" y="1666"/>
                  </a:lnTo>
                  <a:lnTo>
                    <a:pt x="1613" y="1665"/>
                  </a:lnTo>
                  <a:lnTo>
                    <a:pt x="1613" y="1664"/>
                  </a:lnTo>
                  <a:lnTo>
                    <a:pt x="1613" y="1663"/>
                  </a:lnTo>
                  <a:lnTo>
                    <a:pt x="1613" y="1662"/>
                  </a:lnTo>
                  <a:lnTo>
                    <a:pt x="1614" y="1661"/>
                  </a:lnTo>
                  <a:lnTo>
                    <a:pt x="1616" y="1660"/>
                  </a:lnTo>
                  <a:lnTo>
                    <a:pt x="1617" y="1658"/>
                  </a:lnTo>
                  <a:lnTo>
                    <a:pt x="1617" y="1656"/>
                  </a:lnTo>
                  <a:lnTo>
                    <a:pt x="1617" y="1655"/>
                  </a:lnTo>
                  <a:lnTo>
                    <a:pt x="1617" y="1653"/>
                  </a:lnTo>
                  <a:lnTo>
                    <a:pt x="1618" y="1652"/>
                  </a:lnTo>
                  <a:lnTo>
                    <a:pt x="1619" y="1650"/>
                  </a:lnTo>
                  <a:lnTo>
                    <a:pt x="1619" y="1649"/>
                  </a:lnTo>
                  <a:lnTo>
                    <a:pt x="1620" y="1649"/>
                  </a:lnTo>
                  <a:lnTo>
                    <a:pt x="1620" y="1650"/>
                  </a:lnTo>
                  <a:lnTo>
                    <a:pt x="1621" y="1652"/>
                  </a:lnTo>
                  <a:lnTo>
                    <a:pt x="1622" y="1652"/>
                  </a:lnTo>
                  <a:lnTo>
                    <a:pt x="1622" y="1650"/>
                  </a:lnTo>
                  <a:lnTo>
                    <a:pt x="1625" y="1650"/>
                  </a:lnTo>
                  <a:lnTo>
                    <a:pt x="1626" y="1650"/>
                  </a:lnTo>
                  <a:lnTo>
                    <a:pt x="1627" y="1649"/>
                  </a:lnTo>
                  <a:lnTo>
                    <a:pt x="1628" y="1649"/>
                  </a:lnTo>
                  <a:lnTo>
                    <a:pt x="1629" y="1649"/>
                  </a:lnTo>
                  <a:lnTo>
                    <a:pt x="1629" y="1648"/>
                  </a:lnTo>
                  <a:lnTo>
                    <a:pt x="1633" y="1646"/>
                  </a:lnTo>
                  <a:lnTo>
                    <a:pt x="1633" y="1645"/>
                  </a:lnTo>
                  <a:lnTo>
                    <a:pt x="1634" y="1643"/>
                  </a:lnTo>
                  <a:lnTo>
                    <a:pt x="1635" y="1641"/>
                  </a:lnTo>
                  <a:lnTo>
                    <a:pt x="1635" y="1640"/>
                  </a:lnTo>
                  <a:lnTo>
                    <a:pt x="1635" y="1638"/>
                  </a:lnTo>
                  <a:lnTo>
                    <a:pt x="1636" y="1638"/>
                  </a:lnTo>
                  <a:lnTo>
                    <a:pt x="1636" y="1637"/>
                  </a:lnTo>
                  <a:lnTo>
                    <a:pt x="1635" y="1636"/>
                  </a:lnTo>
                  <a:lnTo>
                    <a:pt x="1634" y="1633"/>
                  </a:lnTo>
                  <a:lnTo>
                    <a:pt x="1633" y="1633"/>
                  </a:lnTo>
                  <a:lnTo>
                    <a:pt x="1634" y="1631"/>
                  </a:lnTo>
                  <a:lnTo>
                    <a:pt x="1634" y="1630"/>
                  </a:lnTo>
                  <a:lnTo>
                    <a:pt x="1633" y="1630"/>
                  </a:lnTo>
                  <a:lnTo>
                    <a:pt x="1633" y="1629"/>
                  </a:lnTo>
                  <a:lnTo>
                    <a:pt x="1633" y="1628"/>
                  </a:lnTo>
                  <a:lnTo>
                    <a:pt x="1634" y="1627"/>
                  </a:lnTo>
                  <a:lnTo>
                    <a:pt x="1633" y="1627"/>
                  </a:lnTo>
                  <a:lnTo>
                    <a:pt x="1631" y="1628"/>
                  </a:lnTo>
                  <a:lnTo>
                    <a:pt x="1630" y="1628"/>
                  </a:lnTo>
                  <a:lnTo>
                    <a:pt x="1629" y="1628"/>
                  </a:lnTo>
                  <a:lnTo>
                    <a:pt x="1628" y="1627"/>
                  </a:lnTo>
                  <a:lnTo>
                    <a:pt x="1627" y="1625"/>
                  </a:lnTo>
                  <a:lnTo>
                    <a:pt x="1627" y="1624"/>
                  </a:lnTo>
                  <a:lnTo>
                    <a:pt x="1626" y="1624"/>
                  </a:lnTo>
                  <a:lnTo>
                    <a:pt x="1626" y="1625"/>
                  </a:lnTo>
                  <a:lnTo>
                    <a:pt x="1628" y="1629"/>
                  </a:lnTo>
                  <a:lnTo>
                    <a:pt x="1628" y="1630"/>
                  </a:lnTo>
                  <a:lnTo>
                    <a:pt x="1628" y="1631"/>
                  </a:lnTo>
                  <a:lnTo>
                    <a:pt x="1627" y="1631"/>
                  </a:lnTo>
                  <a:lnTo>
                    <a:pt x="1626" y="1631"/>
                  </a:lnTo>
                  <a:lnTo>
                    <a:pt x="1625" y="1632"/>
                  </a:lnTo>
                  <a:lnTo>
                    <a:pt x="1624" y="1632"/>
                  </a:lnTo>
                  <a:lnTo>
                    <a:pt x="1622" y="1632"/>
                  </a:lnTo>
                  <a:lnTo>
                    <a:pt x="1622" y="1633"/>
                  </a:lnTo>
                  <a:lnTo>
                    <a:pt x="1622" y="1635"/>
                  </a:lnTo>
                  <a:lnTo>
                    <a:pt x="1624" y="1636"/>
                  </a:lnTo>
                  <a:lnTo>
                    <a:pt x="1624" y="1637"/>
                  </a:lnTo>
                  <a:lnTo>
                    <a:pt x="1622" y="1638"/>
                  </a:lnTo>
                  <a:lnTo>
                    <a:pt x="1621" y="1637"/>
                  </a:lnTo>
                  <a:lnTo>
                    <a:pt x="1620" y="1637"/>
                  </a:lnTo>
                  <a:lnTo>
                    <a:pt x="1620" y="1638"/>
                  </a:lnTo>
                  <a:lnTo>
                    <a:pt x="1619" y="1638"/>
                  </a:lnTo>
                  <a:lnTo>
                    <a:pt x="1618" y="1638"/>
                  </a:lnTo>
                  <a:lnTo>
                    <a:pt x="1618" y="1639"/>
                  </a:lnTo>
                  <a:lnTo>
                    <a:pt x="1618" y="1640"/>
                  </a:lnTo>
                  <a:lnTo>
                    <a:pt x="1619" y="1641"/>
                  </a:lnTo>
                  <a:lnTo>
                    <a:pt x="1620" y="1643"/>
                  </a:lnTo>
                  <a:lnTo>
                    <a:pt x="1619" y="1644"/>
                  </a:lnTo>
                  <a:lnTo>
                    <a:pt x="1619" y="1645"/>
                  </a:lnTo>
                  <a:lnTo>
                    <a:pt x="1618" y="1645"/>
                  </a:lnTo>
                  <a:lnTo>
                    <a:pt x="1618" y="1646"/>
                  </a:lnTo>
                  <a:lnTo>
                    <a:pt x="1618" y="1647"/>
                  </a:lnTo>
                  <a:lnTo>
                    <a:pt x="1619" y="1647"/>
                  </a:lnTo>
                  <a:lnTo>
                    <a:pt x="1619" y="1648"/>
                  </a:lnTo>
                  <a:lnTo>
                    <a:pt x="1619" y="1649"/>
                  </a:lnTo>
                  <a:lnTo>
                    <a:pt x="1618" y="1649"/>
                  </a:lnTo>
                  <a:lnTo>
                    <a:pt x="1618" y="1650"/>
                  </a:lnTo>
                  <a:lnTo>
                    <a:pt x="1617" y="1652"/>
                  </a:lnTo>
                  <a:lnTo>
                    <a:pt x="1616" y="1653"/>
                  </a:lnTo>
                  <a:lnTo>
                    <a:pt x="1614" y="1652"/>
                  </a:lnTo>
                  <a:lnTo>
                    <a:pt x="1612" y="1653"/>
                  </a:lnTo>
                  <a:lnTo>
                    <a:pt x="1611" y="1653"/>
                  </a:lnTo>
                  <a:lnTo>
                    <a:pt x="1610" y="1653"/>
                  </a:lnTo>
                  <a:lnTo>
                    <a:pt x="1609" y="1653"/>
                  </a:lnTo>
                  <a:lnTo>
                    <a:pt x="1608" y="1653"/>
                  </a:lnTo>
                  <a:lnTo>
                    <a:pt x="1607" y="1653"/>
                  </a:lnTo>
                  <a:lnTo>
                    <a:pt x="1605" y="1652"/>
                  </a:lnTo>
                  <a:lnTo>
                    <a:pt x="1604" y="1652"/>
                  </a:lnTo>
                  <a:lnTo>
                    <a:pt x="1604" y="1650"/>
                  </a:lnTo>
                  <a:lnTo>
                    <a:pt x="1603" y="1649"/>
                  </a:lnTo>
                  <a:lnTo>
                    <a:pt x="1602" y="1649"/>
                  </a:lnTo>
                  <a:lnTo>
                    <a:pt x="1602" y="1650"/>
                  </a:lnTo>
                  <a:lnTo>
                    <a:pt x="1603" y="1653"/>
                  </a:lnTo>
                  <a:lnTo>
                    <a:pt x="1603" y="1654"/>
                  </a:lnTo>
                  <a:lnTo>
                    <a:pt x="1602" y="1654"/>
                  </a:lnTo>
                  <a:lnTo>
                    <a:pt x="1602" y="1655"/>
                  </a:lnTo>
                  <a:lnTo>
                    <a:pt x="1602" y="1657"/>
                  </a:lnTo>
                  <a:lnTo>
                    <a:pt x="1601" y="1657"/>
                  </a:lnTo>
                  <a:lnTo>
                    <a:pt x="1600" y="1658"/>
                  </a:lnTo>
                  <a:lnTo>
                    <a:pt x="1599" y="1660"/>
                  </a:lnTo>
                  <a:lnTo>
                    <a:pt x="1597" y="1661"/>
                  </a:lnTo>
                  <a:lnTo>
                    <a:pt x="1596" y="1661"/>
                  </a:lnTo>
                  <a:lnTo>
                    <a:pt x="1595" y="1661"/>
                  </a:lnTo>
                  <a:lnTo>
                    <a:pt x="1594" y="1661"/>
                  </a:lnTo>
                  <a:lnTo>
                    <a:pt x="1594" y="1662"/>
                  </a:lnTo>
                  <a:lnTo>
                    <a:pt x="1593" y="1661"/>
                  </a:lnTo>
                  <a:lnTo>
                    <a:pt x="1592" y="1662"/>
                  </a:lnTo>
                  <a:lnTo>
                    <a:pt x="1591" y="1661"/>
                  </a:lnTo>
                  <a:lnTo>
                    <a:pt x="1591" y="1660"/>
                  </a:lnTo>
                  <a:lnTo>
                    <a:pt x="1592" y="1658"/>
                  </a:lnTo>
                  <a:lnTo>
                    <a:pt x="1591" y="1657"/>
                  </a:lnTo>
                  <a:lnTo>
                    <a:pt x="1590" y="1657"/>
                  </a:lnTo>
                  <a:lnTo>
                    <a:pt x="1590" y="1658"/>
                  </a:lnTo>
                  <a:lnTo>
                    <a:pt x="1588" y="1658"/>
                  </a:lnTo>
                  <a:lnTo>
                    <a:pt x="1588" y="1660"/>
                  </a:lnTo>
                  <a:lnTo>
                    <a:pt x="1587" y="1661"/>
                  </a:lnTo>
                  <a:lnTo>
                    <a:pt x="1587" y="1663"/>
                  </a:lnTo>
                  <a:lnTo>
                    <a:pt x="1587" y="1664"/>
                  </a:lnTo>
                  <a:lnTo>
                    <a:pt x="1586" y="1664"/>
                  </a:lnTo>
                  <a:lnTo>
                    <a:pt x="1585" y="1663"/>
                  </a:lnTo>
                  <a:lnTo>
                    <a:pt x="1584" y="1663"/>
                  </a:lnTo>
                  <a:lnTo>
                    <a:pt x="1583" y="1664"/>
                  </a:lnTo>
                  <a:lnTo>
                    <a:pt x="1583" y="1663"/>
                  </a:lnTo>
                  <a:lnTo>
                    <a:pt x="1583" y="1662"/>
                  </a:lnTo>
                  <a:lnTo>
                    <a:pt x="1583" y="1661"/>
                  </a:lnTo>
                  <a:lnTo>
                    <a:pt x="1582" y="1661"/>
                  </a:lnTo>
                  <a:lnTo>
                    <a:pt x="1581" y="1661"/>
                  </a:lnTo>
                  <a:lnTo>
                    <a:pt x="1581" y="1660"/>
                  </a:lnTo>
                  <a:lnTo>
                    <a:pt x="1581" y="1658"/>
                  </a:lnTo>
                  <a:lnTo>
                    <a:pt x="1579" y="1658"/>
                  </a:lnTo>
                  <a:lnTo>
                    <a:pt x="1579" y="1657"/>
                  </a:lnTo>
                  <a:lnTo>
                    <a:pt x="1581" y="1657"/>
                  </a:lnTo>
                  <a:lnTo>
                    <a:pt x="1582" y="1657"/>
                  </a:lnTo>
                  <a:lnTo>
                    <a:pt x="1582" y="1656"/>
                  </a:lnTo>
                  <a:lnTo>
                    <a:pt x="1583" y="1656"/>
                  </a:lnTo>
                  <a:lnTo>
                    <a:pt x="1584" y="1655"/>
                  </a:lnTo>
                  <a:lnTo>
                    <a:pt x="1583" y="1655"/>
                  </a:lnTo>
                  <a:lnTo>
                    <a:pt x="1582" y="1655"/>
                  </a:lnTo>
                  <a:lnTo>
                    <a:pt x="1582" y="1654"/>
                  </a:lnTo>
                  <a:lnTo>
                    <a:pt x="1582" y="1653"/>
                  </a:lnTo>
                  <a:lnTo>
                    <a:pt x="1581" y="1653"/>
                  </a:lnTo>
                  <a:lnTo>
                    <a:pt x="1581" y="1654"/>
                  </a:lnTo>
                  <a:lnTo>
                    <a:pt x="1579" y="1654"/>
                  </a:lnTo>
                  <a:lnTo>
                    <a:pt x="1579" y="1655"/>
                  </a:lnTo>
                  <a:lnTo>
                    <a:pt x="1577" y="1655"/>
                  </a:lnTo>
                  <a:lnTo>
                    <a:pt x="1577" y="1656"/>
                  </a:lnTo>
                  <a:lnTo>
                    <a:pt x="1576" y="1657"/>
                  </a:lnTo>
                  <a:lnTo>
                    <a:pt x="1576" y="1658"/>
                  </a:lnTo>
                  <a:lnTo>
                    <a:pt x="1577" y="1660"/>
                  </a:lnTo>
                  <a:lnTo>
                    <a:pt x="1577" y="1661"/>
                  </a:lnTo>
                  <a:lnTo>
                    <a:pt x="1576" y="1661"/>
                  </a:lnTo>
                  <a:lnTo>
                    <a:pt x="1575" y="1662"/>
                  </a:lnTo>
                  <a:lnTo>
                    <a:pt x="1574" y="1662"/>
                  </a:lnTo>
                  <a:lnTo>
                    <a:pt x="1575" y="1662"/>
                  </a:lnTo>
                  <a:lnTo>
                    <a:pt x="1575" y="1663"/>
                  </a:lnTo>
                  <a:lnTo>
                    <a:pt x="1574" y="1664"/>
                  </a:lnTo>
                  <a:lnTo>
                    <a:pt x="1573" y="1664"/>
                  </a:lnTo>
                  <a:lnTo>
                    <a:pt x="1571" y="1664"/>
                  </a:lnTo>
                  <a:lnTo>
                    <a:pt x="1571" y="1663"/>
                  </a:lnTo>
                  <a:lnTo>
                    <a:pt x="1571" y="1662"/>
                  </a:lnTo>
                  <a:lnTo>
                    <a:pt x="1571" y="1661"/>
                  </a:lnTo>
                  <a:lnTo>
                    <a:pt x="1570" y="1661"/>
                  </a:lnTo>
                  <a:lnTo>
                    <a:pt x="1569" y="1662"/>
                  </a:lnTo>
                  <a:lnTo>
                    <a:pt x="1568" y="1663"/>
                  </a:lnTo>
                  <a:lnTo>
                    <a:pt x="1567" y="1663"/>
                  </a:lnTo>
                  <a:lnTo>
                    <a:pt x="1566" y="1663"/>
                  </a:lnTo>
                  <a:lnTo>
                    <a:pt x="1566" y="1662"/>
                  </a:lnTo>
                  <a:lnTo>
                    <a:pt x="1566" y="1661"/>
                  </a:lnTo>
                  <a:lnTo>
                    <a:pt x="1567" y="1661"/>
                  </a:lnTo>
                  <a:lnTo>
                    <a:pt x="1568" y="1660"/>
                  </a:lnTo>
                  <a:lnTo>
                    <a:pt x="1568" y="1658"/>
                  </a:lnTo>
                  <a:lnTo>
                    <a:pt x="1568" y="1657"/>
                  </a:lnTo>
                  <a:lnTo>
                    <a:pt x="1567" y="1657"/>
                  </a:lnTo>
                  <a:lnTo>
                    <a:pt x="1567" y="1658"/>
                  </a:lnTo>
                  <a:lnTo>
                    <a:pt x="1566" y="1658"/>
                  </a:lnTo>
                  <a:lnTo>
                    <a:pt x="1565" y="1660"/>
                  </a:lnTo>
                  <a:lnTo>
                    <a:pt x="1564" y="1661"/>
                  </a:lnTo>
                  <a:lnTo>
                    <a:pt x="1562" y="1660"/>
                  </a:lnTo>
                  <a:lnTo>
                    <a:pt x="1561" y="1660"/>
                  </a:lnTo>
                  <a:lnTo>
                    <a:pt x="1560" y="1660"/>
                  </a:lnTo>
                  <a:lnTo>
                    <a:pt x="1560" y="1658"/>
                  </a:lnTo>
                  <a:lnTo>
                    <a:pt x="1560" y="1657"/>
                  </a:lnTo>
                  <a:lnTo>
                    <a:pt x="1561" y="1656"/>
                  </a:lnTo>
                  <a:lnTo>
                    <a:pt x="1562" y="1655"/>
                  </a:lnTo>
                  <a:lnTo>
                    <a:pt x="1562" y="1654"/>
                  </a:lnTo>
                  <a:lnTo>
                    <a:pt x="1561" y="1654"/>
                  </a:lnTo>
                  <a:lnTo>
                    <a:pt x="1560" y="1655"/>
                  </a:lnTo>
                  <a:lnTo>
                    <a:pt x="1559" y="1656"/>
                  </a:lnTo>
                  <a:lnTo>
                    <a:pt x="1559" y="1657"/>
                  </a:lnTo>
                  <a:lnTo>
                    <a:pt x="1558" y="1658"/>
                  </a:lnTo>
                  <a:lnTo>
                    <a:pt x="1557" y="1658"/>
                  </a:lnTo>
                  <a:lnTo>
                    <a:pt x="1556" y="1658"/>
                  </a:lnTo>
                  <a:lnTo>
                    <a:pt x="1556" y="1660"/>
                  </a:lnTo>
                  <a:lnTo>
                    <a:pt x="1556" y="1661"/>
                  </a:lnTo>
                  <a:lnTo>
                    <a:pt x="1557" y="1661"/>
                  </a:lnTo>
                  <a:lnTo>
                    <a:pt x="1558" y="1661"/>
                  </a:lnTo>
                  <a:lnTo>
                    <a:pt x="1560" y="1662"/>
                  </a:lnTo>
                  <a:lnTo>
                    <a:pt x="1561" y="1663"/>
                  </a:lnTo>
                  <a:lnTo>
                    <a:pt x="1562" y="1664"/>
                  </a:lnTo>
                  <a:lnTo>
                    <a:pt x="1562" y="1666"/>
                  </a:lnTo>
                  <a:lnTo>
                    <a:pt x="1561" y="1669"/>
                  </a:lnTo>
                  <a:lnTo>
                    <a:pt x="1560" y="1670"/>
                  </a:lnTo>
                  <a:lnTo>
                    <a:pt x="1560" y="1671"/>
                  </a:lnTo>
                  <a:lnTo>
                    <a:pt x="1560" y="1670"/>
                  </a:lnTo>
                  <a:lnTo>
                    <a:pt x="1561" y="1670"/>
                  </a:lnTo>
                  <a:lnTo>
                    <a:pt x="1561" y="1671"/>
                  </a:lnTo>
                  <a:lnTo>
                    <a:pt x="1560" y="1672"/>
                  </a:lnTo>
                  <a:lnTo>
                    <a:pt x="1559" y="1671"/>
                  </a:lnTo>
                  <a:lnTo>
                    <a:pt x="1558" y="1671"/>
                  </a:lnTo>
                  <a:lnTo>
                    <a:pt x="1559" y="1671"/>
                  </a:lnTo>
                  <a:lnTo>
                    <a:pt x="1559" y="1670"/>
                  </a:lnTo>
                  <a:lnTo>
                    <a:pt x="1558" y="1670"/>
                  </a:lnTo>
                  <a:lnTo>
                    <a:pt x="1558" y="1671"/>
                  </a:lnTo>
                  <a:lnTo>
                    <a:pt x="1557" y="1673"/>
                  </a:lnTo>
                  <a:lnTo>
                    <a:pt x="1557" y="1674"/>
                  </a:lnTo>
                  <a:lnTo>
                    <a:pt x="1556" y="1674"/>
                  </a:lnTo>
                  <a:lnTo>
                    <a:pt x="1555" y="1673"/>
                  </a:lnTo>
                  <a:lnTo>
                    <a:pt x="1555" y="1672"/>
                  </a:lnTo>
                  <a:lnTo>
                    <a:pt x="1553" y="1671"/>
                  </a:lnTo>
                  <a:lnTo>
                    <a:pt x="1555" y="1671"/>
                  </a:lnTo>
                  <a:lnTo>
                    <a:pt x="1556" y="1671"/>
                  </a:lnTo>
                  <a:lnTo>
                    <a:pt x="1556" y="1670"/>
                  </a:lnTo>
                  <a:lnTo>
                    <a:pt x="1556" y="1668"/>
                  </a:lnTo>
                  <a:lnTo>
                    <a:pt x="1555" y="1668"/>
                  </a:lnTo>
                  <a:lnTo>
                    <a:pt x="1555" y="1669"/>
                  </a:lnTo>
                  <a:lnTo>
                    <a:pt x="1553" y="1670"/>
                  </a:lnTo>
                  <a:lnTo>
                    <a:pt x="1552" y="1670"/>
                  </a:lnTo>
                  <a:lnTo>
                    <a:pt x="1552" y="1671"/>
                  </a:lnTo>
                  <a:lnTo>
                    <a:pt x="1551" y="1671"/>
                  </a:lnTo>
                  <a:lnTo>
                    <a:pt x="1550" y="1671"/>
                  </a:lnTo>
                  <a:lnTo>
                    <a:pt x="1549" y="1671"/>
                  </a:lnTo>
                  <a:lnTo>
                    <a:pt x="1548" y="1672"/>
                  </a:lnTo>
                  <a:lnTo>
                    <a:pt x="1549" y="1673"/>
                  </a:lnTo>
                  <a:lnTo>
                    <a:pt x="1549" y="1674"/>
                  </a:lnTo>
                  <a:lnTo>
                    <a:pt x="1550" y="1674"/>
                  </a:lnTo>
                  <a:lnTo>
                    <a:pt x="1550" y="1675"/>
                  </a:lnTo>
                  <a:lnTo>
                    <a:pt x="1551" y="1677"/>
                  </a:lnTo>
                  <a:lnTo>
                    <a:pt x="1552" y="1679"/>
                  </a:lnTo>
                  <a:lnTo>
                    <a:pt x="1552" y="1680"/>
                  </a:lnTo>
                  <a:lnTo>
                    <a:pt x="1552" y="1681"/>
                  </a:lnTo>
                  <a:lnTo>
                    <a:pt x="1550" y="1683"/>
                  </a:lnTo>
                  <a:lnTo>
                    <a:pt x="1549" y="1683"/>
                  </a:lnTo>
                  <a:lnTo>
                    <a:pt x="1549" y="1685"/>
                  </a:lnTo>
                  <a:lnTo>
                    <a:pt x="1548" y="1685"/>
                  </a:lnTo>
                  <a:lnTo>
                    <a:pt x="1545" y="1682"/>
                  </a:lnTo>
                  <a:lnTo>
                    <a:pt x="1545" y="1681"/>
                  </a:lnTo>
                  <a:lnTo>
                    <a:pt x="1544" y="1681"/>
                  </a:lnTo>
                  <a:lnTo>
                    <a:pt x="1544" y="1682"/>
                  </a:lnTo>
                  <a:lnTo>
                    <a:pt x="1542" y="1682"/>
                  </a:lnTo>
                  <a:lnTo>
                    <a:pt x="1541" y="1683"/>
                  </a:lnTo>
                  <a:lnTo>
                    <a:pt x="1541" y="1685"/>
                  </a:lnTo>
                  <a:lnTo>
                    <a:pt x="1540" y="1685"/>
                  </a:lnTo>
                  <a:lnTo>
                    <a:pt x="1539" y="1686"/>
                  </a:lnTo>
                  <a:lnTo>
                    <a:pt x="1538" y="1686"/>
                  </a:lnTo>
                  <a:lnTo>
                    <a:pt x="1536" y="1687"/>
                  </a:lnTo>
                  <a:lnTo>
                    <a:pt x="1534" y="1687"/>
                  </a:lnTo>
                  <a:lnTo>
                    <a:pt x="1533" y="1687"/>
                  </a:lnTo>
                  <a:lnTo>
                    <a:pt x="1533" y="1688"/>
                  </a:lnTo>
                  <a:lnTo>
                    <a:pt x="1532" y="1688"/>
                  </a:lnTo>
                  <a:lnTo>
                    <a:pt x="1532" y="1687"/>
                  </a:lnTo>
                  <a:lnTo>
                    <a:pt x="1532" y="1686"/>
                  </a:lnTo>
                  <a:lnTo>
                    <a:pt x="1532" y="1685"/>
                  </a:lnTo>
                  <a:lnTo>
                    <a:pt x="1528" y="1685"/>
                  </a:lnTo>
                  <a:lnTo>
                    <a:pt x="1527" y="1685"/>
                  </a:lnTo>
                  <a:lnTo>
                    <a:pt x="1526" y="1685"/>
                  </a:lnTo>
                  <a:lnTo>
                    <a:pt x="1526" y="1683"/>
                  </a:lnTo>
                  <a:lnTo>
                    <a:pt x="1525" y="1683"/>
                  </a:lnTo>
                  <a:lnTo>
                    <a:pt x="1524" y="1683"/>
                  </a:lnTo>
                  <a:lnTo>
                    <a:pt x="1523" y="1683"/>
                  </a:lnTo>
                  <a:lnTo>
                    <a:pt x="1523" y="1685"/>
                  </a:lnTo>
                  <a:lnTo>
                    <a:pt x="1522" y="1685"/>
                  </a:lnTo>
                  <a:lnTo>
                    <a:pt x="1521" y="1683"/>
                  </a:lnTo>
                  <a:lnTo>
                    <a:pt x="1519" y="1683"/>
                  </a:lnTo>
                  <a:lnTo>
                    <a:pt x="1518" y="1681"/>
                  </a:lnTo>
                  <a:lnTo>
                    <a:pt x="1522" y="1681"/>
                  </a:lnTo>
                  <a:lnTo>
                    <a:pt x="1523" y="1681"/>
                  </a:lnTo>
                  <a:lnTo>
                    <a:pt x="1523" y="1680"/>
                  </a:lnTo>
                  <a:lnTo>
                    <a:pt x="1523" y="1679"/>
                  </a:lnTo>
                  <a:lnTo>
                    <a:pt x="1523" y="1678"/>
                  </a:lnTo>
                  <a:lnTo>
                    <a:pt x="1522" y="1678"/>
                  </a:lnTo>
                  <a:lnTo>
                    <a:pt x="1521" y="1678"/>
                  </a:lnTo>
                  <a:lnTo>
                    <a:pt x="1518" y="1678"/>
                  </a:lnTo>
                  <a:lnTo>
                    <a:pt x="1518" y="1679"/>
                  </a:lnTo>
                  <a:lnTo>
                    <a:pt x="1517" y="1679"/>
                  </a:lnTo>
                  <a:lnTo>
                    <a:pt x="1516" y="1678"/>
                  </a:lnTo>
                  <a:lnTo>
                    <a:pt x="1515" y="1678"/>
                  </a:lnTo>
                  <a:lnTo>
                    <a:pt x="1514" y="1678"/>
                  </a:lnTo>
                  <a:lnTo>
                    <a:pt x="1513" y="1678"/>
                  </a:lnTo>
                  <a:lnTo>
                    <a:pt x="1512" y="1678"/>
                  </a:lnTo>
                  <a:lnTo>
                    <a:pt x="1512" y="1677"/>
                  </a:lnTo>
                  <a:lnTo>
                    <a:pt x="1512" y="1675"/>
                  </a:lnTo>
                  <a:lnTo>
                    <a:pt x="1512" y="1674"/>
                  </a:lnTo>
                  <a:lnTo>
                    <a:pt x="1510" y="1674"/>
                  </a:lnTo>
                  <a:lnTo>
                    <a:pt x="1510" y="1672"/>
                  </a:lnTo>
                  <a:lnTo>
                    <a:pt x="1512" y="1672"/>
                  </a:lnTo>
                  <a:lnTo>
                    <a:pt x="1513" y="1671"/>
                  </a:lnTo>
                  <a:lnTo>
                    <a:pt x="1514" y="1669"/>
                  </a:lnTo>
                  <a:lnTo>
                    <a:pt x="1515" y="1668"/>
                  </a:lnTo>
                  <a:lnTo>
                    <a:pt x="1515" y="1666"/>
                  </a:lnTo>
                  <a:lnTo>
                    <a:pt x="1515" y="1665"/>
                  </a:lnTo>
                  <a:lnTo>
                    <a:pt x="1515" y="1664"/>
                  </a:lnTo>
                  <a:lnTo>
                    <a:pt x="1514" y="1664"/>
                  </a:lnTo>
                  <a:lnTo>
                    <a:pt x="1514" y="1663"/>
                  </a:lnTo>
                  <a:lnTo>
                    <a:pt x="1515" y="1662"/>
                  </a:lnTo>
                  <a:lnTo>
                    <a:pt x="1515" y="1660"/>
                  </a:lnTo>
                  <a:lnTo>
                    <a:pt x="1516" y="1660"/>
                  </a:lnTo>
                  <a:lnTo>
                    <a:pt x="1516" y="1658"/>
                  </a:lnTo>
                  <a:lnTo>
                    <a:pt x="1517" y="1658"/>
                  </a:lnTo>
                  <a:lnTo>
                    <a:pt x="1517" y="1660"/>
                  </a:lnTo>
                  <a:lnTo>
                    <a:pt x="1518" y="1661"/>
                  </a:lnTo>
                  <a:lnTo>
                    <a:pt x="1519" y="1658"/>
                  </a:lnTo>
                  <a:lnTo>
                    <a:pt x="1521" y="1658"/>
                  </a:lnTo>
                  <a:lnTo>
                    <a:pt x="1521" y="1657"/>
                  </a:lnTo>
                  <a:lnTo>
                    <a:pt x="1521" y="1656"/>
                  </a:lnTo>
                  <a:lnTo>
                    <a:pt x="1519" y="1656"/>
                  </a:lnTo>
                  <a:lnTo>
                    <a:pt x="1519" y="1657"/>
                  </a:lnTo>
                  <a:lnTo>
                    <a:pt x="1517" y="1658"/>
                  </a:lnTo>
                  <a:lnTo>
                    <a:pt x="1516" y="1658"/>
                  </a:lnTo>
                  <a:lnTo>
                    <a:pt x="1515" y="1660"/>
                  </a:lnTo>
                  <a:lnTo>
                    <a:pt x="1514" y="1658"/>
                  </a:lnTo>
                  <a:lnTo>
                    <a:pt x="1513" y="1658"/>
                  </a:lnTo>
                  <a:lnTo>
                    <a:pt x="1513" y="1657"/>
                  </a:lnTo>
                  <a:lnTo>
                    <a:pt x="1512" y="1657"/>
                  </a:lnTo>
                  <a:lnTo>
                    <a:pt x="1510" y="1657"/>
                  </a:lnTo>
                  <a:lnTo>
                    <a:pt x="1510" y="1656"/>
                  </a:lnTo>
                  <a:lnTo>
                    <a:pt x="1510" y="1655"/>
                  </a:lnTo>
                  <a:lnTo>
                    <a:pt x="1509" y="1655"/>
                  </a:lnTo>
                  <a:lnTo>
                    <a:pt x="1508" y="1656"/>
                  </a:lnTo>
                  <a:lnTo>
                    <a:pt x="1507" y="1656"/>
                  </a:lnTo>
                  <a:lnTo>
                    <a:pt x="1507" y="1657"/>
                  </a:lnTo>
                  <a:lnTo>
                    <a:pt x="1506" y="1657"/>
                  </a:lnTo>
                  <a:lnTo>
                    <a:pt x="1505" y="1656"/>
                  </a:lnTo>
                  <a:lnTo>
                    <a:pt x="1505" y="1655"/>
                  </a:lnTo>
                  <a:lnTo>
                    <a:pt x="1505" y="1654"/>
                  </a:lnTo>
                  <a:lnTo>
                    <a:pt x="1506" y="1654"/>
                  </a:lnTo>
                  <a:lnTo>
                    <a:pt x="1507" y="1653"/>
                  </a:lnTo>
                  <a:lnTo>
                    <a:pt x="1508" y="1654"/>
                  </a:lnTo>
                  <a:lnTo>
                    <a:pt x="1508" y="1653"/>
                  </a:lnTo>
                  <a:lnTo>
                    <a:pt x="1509" y="1653"/>
                  </a:lnTo>
                  <a:lnTo>
                    <a:pt x="1510" y="1652"/>
                  </a:lnTo>
                  <a:lnTo>
                    <a:pt x="1510" y="1650"/>
                  </a:lnTo>
                  <a:lnTo>
                    <a:pt x="1510" y="1648"/>
                  </a:lnTo>
                  <a:lnTo>
                    <a:pt x="1513" y="1648"/>
                  </a:lnTo>
                  <a:lnTo>
                    <a:pt x="1514" y="1647"/>
                  </a:lnTo>
                  <a:lnTo>
                    <a:pt x="1516" y="1646"/>
                  </a:lnTo>
                  <a:lnTo>
                    <a:pt x="1517" y="1646"/>
                  </a:lnTo>
                  <a:lnTo>
                    <a:pt x="1518" y="1647"/>
                  </a:lnTo>
                  <a:lnTo>
                    <a:pt x="1519" y="1647"/>
                  </a:lnTo>
                  <a:lnTo>
                    <a:pt x="1521" y="1648"/>
                  </a:lnTo>
                  <a:lnTo>
                    <a:pt x="1522" y="1649"/>
                  </a:lnTo>
                  <a:lnTo>
                    <a:pt x="1522" y="1650"/>
                  </a:lnTo>
                  <a:lnTo>
                    <a:pt x="1523" y="1652"/>
                  </a:lnTo>
                  <a:lnTo>
                    <a:pt x="1524" y="1653"/>
                  </a:lnTo>
                  <a:lnTo>
                    <a:pt x="1525" y="1653"/>
                  </a:lnTo>
                  <a:lnTo>
                    <a:pt x="1526" y="1653"/>
                  </a:lnTo>
                  <a:lnTo>
                    <a:pt x="1528" y="1653"/>
                  </a:lnTo>
                  <a:lnTo>
                    <a:pt x="1528" y="1652"/>
                  </a:lnTo>
                  <a:lnTo>
                    <a:pt x="1528" y="1650"/>
                  </a:lnTo>
                  <a:lnTo>
                    <a:pt x="1528" y="1649"/>
                  </a:lnTo>
                  <a:lnTo>
                    <a:pt x="1530" y="1649"/>
                  </a:lnTo>
                  <a:lnTo>
                    <a:pt x="1531" y="1649"/>
                  </a:lnTo>
                  <a:lnTo>
                    <a:pt x="1531" y="1648"/>
                  </a:lnTo>
                  <a:lnTo>
                    <a:pt x="1530" y="1648"/>
                  </a:lnTo>
                  <a:lnTo>
                    <a:pt x="1528" y="1647"/>
                  </a:lnTo>
                  <a:lnTo>
                    <a:pt x="1528" y="1646"/>
                  </a:lnTo>
                  <a:lnTo>
                    <a:pt x="1530" y="1646"/>
                  </a:lnTo>
                  <a:lnTo>
                    <a:pt x="1531" y="1646"/>
                  </a:lnTo>
                  <a:lnTo>
                    <a:pt x="1531" y="1647"/>
                  </a:lnTo>
                  <a:lnTo>
                    <a:pt x="1531" y="1648"/>
                  </a:lnTo>
                  <a:lnTo>
                    <a:pt x="1532" y="1648"/>
                  </a:lnTo>
                  <a:lnTo>
                    <a:pt x="1532" y="1647"/>
                  </a:lnTo>
                  <a:lnTo>
                    <a:pt x="1533" y="1646"/>
                  </a:lnTo>
                  <a:lnTo>
                    <a:pt x="1532" y="1645"/>
                  </a:lnTo>
                  <a:lnTo>
                    <a:pt x="1531" y="1645"/>
                  </a:lnTo>
                  <a:lnTo>
                    <a:pt x="1531" y="1644"/>
                  </a:lnTo>
                  <a:lnTo>
                    <a:pt x="1530" y="1643"/>
                  </a:lnTo>
                  <a:lnTo>
                    <a:pt x="1527" y="1641"/>
                  </a:lnTo>
                  <a:lnTo>
                    <a:pt x="1527" y="1640"/>
                  </a:lnTo>
                  <a:lnTo>
                    <a:pt x="1526" y="1639"/>
                  </a:lnTo>
                  <a:lnTo>
                    <a:pt x="1527" y="1638"/>
                  </a:lnTo>
                  <a:lnTo>
                    <a:pt x="1527" y="1637"/>
                  </a:lnTo>
                  <a:lnTo>
                    <a:pt x="1528" y="1637"/>
                  </a:lnTo>
                  <a:lnTo>
                    <a:pt x="1530" y="1637"/>
                  </a:lnTo>
                  <a:lnTo>
                    <a:pt x="1528" y="1637"/>
                  </a:lnTo>
                  <a:lnTo>
                    <a:pt x="1528" y="1636"/>
                  </a:lnTo>
                  <a:lnTo>
                    <a:pt x="1530" y="1635"/>
                  </a:lnTo>
                  <a:lnTo>
                    <a:pt x="1531" y="1635"/>
                  </a:lnTo>
                  <a:lnTo>
                    <a:pt x="1532" y="1633"/>
                  </a:lnTo>
                  <a:lnTo>
                    <a:pt x="1533" y="1632"/>
                  </a:lnTo>
                  <a:lnTo>
                    <a:pt x="1534" y="1633"/>
                  </a:lnTo>
                  <a:lnTo>
                    <a:pt x="1534" y="1636"/>
                  </a:lnTo>
                  <a:lnTo>
                    <a:pt x="1534" y="1637"/>
                  </a:lnTo>
                  <a:lnTo>
                    <a:pt x="1535" y="1638"/>
                  </a:lnTo>
                  <a:lnTo>
                    <a:pt x="1535" y="1639"/>
                  </a:lnTo>
                  <a:lnTo>
                    <a:pt x="1535" y="1638"/>
                  </a:lnTo>
                  <a:lnTo>
                    <a:pt x="1535" y="1637"/>
                  </a:lnTo>
                  <a:lnTo>
                    <a:pt x="1536" y="1636"/>
                  </a:lnTo>
                  <a:lnTo>
                    <a:pt x="1536" y="1633"/>
                  </a:lnTo>
                  <a:lnTo>
                    <a:pt x="1536" y="1632"/>
                  </a:lnTo>
                  <a:lnTo>
                    <a:pt x="1535" y="1631"/>
                  </a:lnTo>
                  <a:lnTo>
                    <a:pt x="1534" y="1630"/>
                  </a:lnTo>
                  <a:lnTo>
                    <a:pt x="1535" y="1629"/>
                  </a:lnTo>
                  <a:lnTo>
                    <a:pt x="1535" y="1628"/>
                  </a:lnTo>
                  <a:lnTo>
                    <a:pt x="1534" y="1628"/>
                  </a:lnTo>
                  <a:lnTo>
                    <a:pt x="1533" y="1629"/>
                  </a:lnTo>
                  <a:lnTo>
                    <a:pt x="1532" y="1630"/>
                  </a:lnTo>
                  <a:lnTo>
                    <a:pt x="1531" y="1630"/>
                  </a:lnTo>
                  <a:lnTo>
                    <a:pt x="1530" y="1630"/>
                  </a:lnTo>
                  <a:lnTo>
                    <a:pt x="1530" y="1629"/>
                  </a:lnTo>
                  <a:lnTo>
                    <a:pt x="1530" y="1628"/>
                  </a:lnTo>
                  <a:lnTo>
                    <a:pt x="1530" y="1627"/>
                  </a:lnTo>
                  <a:lnTo>
                    <a:pt x="1528" y="1627"/>
                  </a:lnTo>
                  <a:lnTo>
                    <a:pt x="1527" y="1628"/>
                  </a:lnTo>
                  <a:lnTo>
                    <a:pt x="1527" y="1627"/>
                  </a:lnTo>
                  <a:lnTo>
                    <a:pt x="1528" y="1624"/>
                  </a:lnTo>
                  <a:lnTo>
                    <a:pt x="1530" y="1623"/>
                  </a:lnTo>
                  <a:lnTo>
                    <a:pt x="1531" y="1623"/>
                  </a:lnTo>
                  <a:lnTo>
                    <a:pt x="1532" y="1621"/>
                  </a:lnTo>
                  <a:lnTo>
                    <a:pt x="1532" y="1620"/>
                  </a:lnTo>
                  <a:lnTo>
                    <a:pt x="1533" y="1619"/>
                  </a:lnTo>
                  <a:lnTo>
                    <a:pt x="1534" y="1619"/>
                  </a:lnTo>
                  <a:lnTo>
                    <a:pt x="1535" y="1619"/>
                  </a:lnTo>
                  <a:lnTo>
                    <a:pt x="1535" y="1620"/>
                  </a:lnTo>
                  <a:lnTo>
                    <a:pt x="1536" y="1620"/>
                  </a:lnTo>
                  <a:lnTo>
                    <a:pt x="1538" y="1620"/>
                  </a:lnTo>
                  <a:lnTo>
                    <a:pt x="1538" y="1619"/>
                  </a:lnTo>
                  <a:lnTo>
                    <a:pt x="1538" y="1618"/>
                  </a:lnTo>
                  <a:lnTo>
                    <a:pt x="1539" y="1618"/>
                  </a:lnTo>
                  <a:lnTo>
                    <a:pt x="1539" y="1616"/>
                  </a:lnTo>
                  <a:lnTo>
                    <a:pt x="1536" y="1616"/>
                  </a:lnTo>
                  <a:lnTo>
                    <a:pt x="1535" y="1618"/>
                  </a:lnTo>
                  <a:lnTo>
                    <a:pt x="1534" y="1618"/>
                  </a:lnTo>
                  <a:lnTo>
                    <a:pt x="1533" y="1616"/>
                  </a:lnTo>
                  <a:lnTo>
                    <a:pt x="1532" y="1618"/>
                  </a:lnTo>
                  <a:lnTo>
                    <a:pt x="1531" y="1618"/>
                  </a:lnTo>
                  <a:lnTo>
                    <a:pt x="1530" y="1618"/>
                  </a:lnTo>
                  <a:lnTo>
                    <a:pt x="1528" y="1619"/>
                  </a:lnTo>
                  <a:lnTo>
                    <a:pt x="1527" y="1619"/>
                  </a:lnTo>
                  <a:lnTo>
                    <a:pt x="1527" y="1620"/>
                  </a:lnTo>
                  <a:lnTo>
                    <a:pt x="1526" y="1620"/>
                  </a:lnTo>
                  <a:lnTo>
                    <a:pt x="1526" y="1619"/>
                  </a:lnTo>
                  <a:lnTo>
                    <a:pt x="1525" y="1619"/>
                  </a:lnTo>
                  <a:lnTo>
                    <a:pt x="1523" y="1620"/>
                  </a:lnTo>
                  <a:lnTo>
                    <a:pt x="1522" y="1620"/>
                  </a:lnTo>
                  <a:lnTo>
                    <a:pt x="1522" y="1619"/>
                  </a:lnTo>
                  <a:lnTo>
                    <a:pt x="1521" y="1618"/>
                  </a:lnTo>
                  <a:lnTo>
                    <a:pt x="1519" y="1618"/>
                  </a:lnTo>
                  <a:lnTo>
                    <a:pt x="1519" y="1619"/>
                  </a:lnTo>
                  <a:lnTo>
                    <a:pt x="1518" y="1620"/>
                  </a:lnTo>
                  <a:lnTo>
                    <a:pt x="1517" y="1619"/>
                  </a:lnTo>
                  <a:lnTo>
                    <a:pt x="1516" y="1619"/>
                  </a:lnTo>
                  <a:lnTo>
                    <a:pt x="1516" y="1621"/>
                  </a:lnTo>
                  <a:lnTo>
                    <a:pt x="1515" y="1621"/>
                  </a:lnTo>
                  <a:lnTo>
                    <a:pt x="1514" y="1621"/>
                  </a:lnTo>
                  <a:lnTo>
                    <a:pt x="1514" y="1622"/>
                  </a:lnTo>
                  <a:lnTo>
                    <a:pt x="1513" y="1624"/>
                  </a:lnTo>
                  <a:lnTo>
                    <a:pt x="1512" y="1624"/>
                  </a:lnTo>
                  <a:lnTo>
                    <a:pt x="1510" y="1624"/>
                  </a:lnTo>
                  <a:lnTo>
                    <a:pt x="1509" y="1624"/>
                  </a:lnTo>
                  <a:lnTo>
                    <a:pt x="1509" y="1623"/>
                  </a:lnTo>
                  <a:lnTo>
                    <a:pt x="1509" y="1622"/>
                  </a:lnTo>
                  <a:lnTo>
                    <a:pt x="1508" y="1621"/>
                  </a:lnTo>
                  <a:lnTo>
                    <a:pt x="1508" y="1622"/>
                  </a:lnTo>
                  <a:lnTo>
                    <a:pt x="1507" y="1622"/>
                  </a:lnTo>
                  <a:lnTo>
                    <a:pt x="1507" y="1621"/>
                  </a:lnTo>
                  <a:lnTo>
                    <a:pt x="1508" y="1621"/>
                  </a:lnTo>
                  <a:lnTo>
                    <a:pt x="1508" y="1620"/>
                  </a:lnTo>
                  <a:lnTo>
                    <a:pt x="1509" y="1620"/>
                  </a:lnTo>
                  <a:lnTo>
                    <a:pt x="1509" y="1618"/>
                  </a:lnTo>
                  <a:lnTo>
                    <a:pt x="1509" y="1616"/>
                  </a:lnTo>
                  <a:lnTo>
                    <a:pt x="1508" y="1616"/>
                  </a:lnTo>
                  <a:lnTo>
                    <a:pt x="1507" y="1616"/>
                  </a:lnTo>
                  <a:lnTo>
                    <a:pt x="1507" y="1615"/>
                  </a:lnTo>
                  <a:lnTo>
                    <a:pt x="1507" y="1614"/>
                  </a:lnTo>
                  <a:lnTo>
                    <a:pt x="1508" y="1614"/>
                  </a:lnTo>
                  <a:lnTo>
                    <a:pt x="1509" y="1612"/>
                  </a:lnTo>
                  <a:lnTo>
                    <a:pt x="1510" y="1612"/>
                  </a:lnTo>
                  <a:lnTo>
                    <a:pt x="1512" y="1611"/>
                  </a:lnTo>
                  <a:lnTo>
                    <a:pt x="1513" y="1611"/>
                  </a:lnTo>
                  <a:lnTo>
                    <a:pt x="1513" y="1610"/>
                  </a:lnTo>
                  <a:lnTo>
                    <a:pt x="1512" y="1610"/>
                  </a:lnTo>
                  <a:lnTo>
                    <a:pt x="1512" y="1608"/>
                  </a:lnTo>
                  <a:lnTo>
                    <a:pt x="1510" y="1610"/>
                  </a:lnTo>
                  <a:lnTo>
                    <a:pt x="1509" y="1610"/>
                  </a:lnTo>
                  <a:lnTo>
                    <a:pt x="1510" y="1607"/>
                  </a:lnTo>
                  <a:lnTo>
                    <a:pt x="1510" y="1606"/>
                  </a:lnTo>
                  <a:lnTo>
                    <a:pt x="1512" y="1606"/>
                  </a:lnTo>
                  <a:lnTo>
                    <a:pt x="1512" y="1605"/>
                  </a:lnTo>
                  <a:lnTo>
                    <a:pt x="1513" y="1605"/>
                  </a:lnTo>
                  <a:lnTo>
                    <a:pt x="1513" y="1604"/>
                  </a:lnTo>
                  <a:lnTo>
                    <a:pt x="1513" y="1603"/>
                  </a:lnTo>
                  <a:lnTo>
                    <a:pt x="1513" y="1602"/>
                  </a:lnTo>
                  <a:lnTo>
                    <a:pt x="1512" y="1600"/>
                  </a:lnTo>
                  <a:lnTo>
                    <a:pt x="1512" y="1599"/>
                  </a:lnTo>
                  <a:lnTo>
                    <a:pt x="1510" y="1599"/>
                  </a:lnTo>
                  <a:lnTo>
                    <a:pt x="1510" y="1598"/>
                  </a:lnTo>
                  <a:lnTo>
                    <a:pt x="1510" y="1597"/>
                  </a:lnTo>
                  <a:lnTo>
                    <a:pt x="1512" y="1597"/>
                  </a:lnTo>
                  <a:lnTo>
                    <a:pt x="1513" y="1596"/>
                  </a:lnTo>
                  <a:lnTo>
                    <a:pt x="1513" y="1595"/>
                  </a:lnTo>
                  <a:lnTo>
                    <a:pt x="1514" y="1595"/>
                  </a:lnTo>
                  <a:lnTo>
                    <a:pt x="1514" y="1594"/>
                  </a:lnTo>
                  <a:lnTo>
                    <a:pt x="1515" y="1594"/>
                  </a:lnTo>
                  <a:lnTo>
                    <a:pt x="1515" y="1593"/>
                  </a:lnTo>
                  <a:lnTo>
                    <a:pt x="1516" y="1593"/>
                  </a:lnTo>
                  <a:lnTo>
                    <a:pt x="1517" y="1591"/>
                  </a:lnTo>
                  <a:lnTo>
                    <a:pt x="1518" y="1591"/>
                  </a:lnTo>
                  <a:lnTo>
                    <a:pt x="1519" y="1590"/>
                  </a:lnTo>
                  <a:lnTo>
                    <a:pt x="1521" y="1590"/>
                  </a:lnTo>
                  <a:lnTo>
                    <a:pt x="1521" y="1589"/>
                  </a:lnTo>
                  <a:lnTo>
                    <a:pt x="1521" y="1588"/>
                  </a:lnTo>
                  <a:lnTo>
                    <a:pt x="1521" y="1587"/>
                  </a:lnTo>
                  <a:lnTo>
                    <a:pt x="1519" y="1587"/>
                  </a:lnTo>
                  <a:lnTo>
                    <a:pt x="1518" y="1587"/>
                  </a:lnTo>
                  <a:lnTo>
                    <a:pt x="1519" y="1586"/>
                  </a:lnTo>
                  <a:lnTo>
                    <a:pt x="1521" y="1586"/>
                  </a:lnTo>
                  <a:lnTo>
                    <a:pt x="1521" y="1585"/>
                  </a:lnTo>
                  <a:lnTo>
                    <a:pt x="1522" y="1585"/>
                  </a:lnTo>
                  <a:lnTo>
                    <a:pt x="1522" y="1583"/>
                  </a:lnTo>
                  <a:lnTo>
                    <a:pt x="1522" y="1582"/>
                  </a:lnTo>
                  <a:lnTo>
                    <a:pt x="1521" y="1582"/>
                  </a:lnTo>
                  <a:lnTo>
                    <a:pt x="1519" y="1582"/>
                  </a:lnTo>
                  <a:lnTo>
                    <a:pt x="1519" y="1581"/>
                  </a:lnTo>
                  <a:lnTo>
                    <a:pt x="1521" y="1580"/>
                  </a:lnTo>
                  <a:lnTo>
                    <a:pt x="1521" y="1579"/>
                  </a:lnTo>
                  <a:lnTo>
                    <a:pt x="1522" y="1578"/>
                  </a:lnTo>
                  <a:lnTo>
                    <a:pt x="1522" y="1577"/>
                  </a:lnTo>
                  <a:lnTo>
                    <a:pt x="1523" y="1577"/>
                  </a:lnTo>
                  <a:lnTo>
                    <a:pt x="1524" y="1577"/>
                  </a:lnTo>
                  <a:lnTo>
                    <a:pt x="1524" y="1576"/>
                  </a:lnTo>
                  <a:lnTo>
                    <a:pt x="1523" y="1576"/>
                  </a:lnTo>
                  <a:lnTo>
                    <a:pt x="1521" y="1577"/>
                  </a:lnTo>
                  <a:lnTo>
                    <a:pt x="1521" y="1576"/>
                  </a:lnTo>
                  <a:lnTo>
                    <a:pt x="1519" y="1576"/>
                  </a:lnTo>
                  <a:lnTo>
                    <a:pt x="1521" y="1574"/>
                  </a:lnTo>
                  <a:lnTo>
                    <a:pt x="1521" y="1573"/>
                  </a:lnTo>
                  <a:lnTo>
                    <a:pt x="1519" y="1573"/>
                  </a:lnTo>
                  <a:lnTo>
                    <a:pt x="1519" y="1572"/>
                  </a:lnTo>
                  <a:lnTo>
                    <a:pt x="1521" y="1571"/>
                  </a:lnTo>
                  <a:lnTo>
                    <a:pt x="1522" y="1571"/>
                  </a:lnTo>
                  <a:lnTo>
                    <a:pt x="1523" y="1571"/>
                  </a:lnTo>
                  <a:lnTo>
                    <a:pt x="1523" y="1570"/>
                  </a:lnTo>
                  <a:lnTo>
                    <a:pt x="1523" y="1569"/>
                  </a:lnTo>
                  <a:lnTo>
                    <a:pt x="1522" y="1570"/>
                  </a:lnTo>
                  <a:lnTo>
                    <a:pt x="1519" y="1572"/>
                  </a:lnTo>
                  <a:lnTo>
                    <a:pt x="1518" y="1571"/>
                  </a:lnTo>
                  <a:lnTo>
                    <a:pt x="1518" y="1570"/>
                  </a:lnTo>
                  <a:lnTo>
                    <a:pt x="1519" y="1569"/>
                  </a:lnTo>
                  <a:lnTo>
                    <a:pt x="1521" y="1568"/>
                  </a:lnTo>
                  <a:lnTo>
                    <a:pt x="1522" y="1566"/>
                  </a:lnTo>
                  <a:lnTo>
                    <a:pt x="1521" y="1566"/>
                  </a:lnTo>
                  <a:lnTo>
                    <a:pt x="1519" y="1568"/>
                  </a:lnTo>
                  <a:lnTo>
                    <a:pt x="1518" y="1568"/>
                  </a:lnTo>
                  <a:lnTo>
                    <a:pt x="1518" y="1569"/>
                  </a:lnTo>
                  <a:lnTo>
                    <a:pt x="1517" y="1569"/>
                  </a:lnTo>
                  <a:lnTo>
                    <a:pt x="1516" y="1570"/>
                  </a:lnTo>
                  <a:lnTo>
                    <a:pt x="1516" y="1569"/>
                  </a:lnTo>
                  <a:lnTo>
                    <a:pt x="1515" y="1570"/>
                  </a:lnTo>
                  <a:lnTo>
                    <a:pt x="1514" y="1571"/>
                  </a:lnTo>
                  <a:lnTo>
                    <a:pt x="1513" y="1571"/>
                  </a:lnTo>
                  <a:lnTo>
                    <a:pt x="1513" y="1570"/>
                  </a:lnTo>
                  <a:lnTo>
                    <a:pt x="1513" y="1569"/>
                  </a:lnTo>
                  <a:lnTo>
                    <a:pt x="1514" y="1568"/>
                  </a:lnTo>
                  <a:lnTo>
                    <a:pt x="1514" y="1566"/>
                  </a:lnTo>
                  <a:lnTo>
                    <a:pt x="1515" y="1565"/>
                  </a:lnTo>
                  <a:lnTo>
                    <a:pt x="1515" y="1564"/>
                  </a:lnTo>
                  <a:lnTo>
                    <a:pt x="1516" y="1562"/>
                  </a:lnTo>
                  <a:lnTo>
                    <a:pt x="1517" y="1562"/>
                  </a:lnTo>
                  <a:lnTo>
                    <a:pt x="1518" y="1561"/>
                  </a:lnTo>
                  <a:lnTo>
                    <a:pt x="1518" y="1560"/>
                  </a:lnTo>
                  <a:lnTo>
                    <a:pt x="1519" y="1558"/>
                  </a:lnTo>
                  <a:lnTo>
                    <a:pt x="1521" y="1557"/>
                  </a:lnTo>
                  <a:lnTo>
                    <a:pt x="1521" y="1555"/>
                  </a:lnTo>
                  <a:lnTo>
                    <a:pt x="1522" y="1555"/>
                  </a:lnTo>
                  <a:lnTo>
                    <a:pt x="1521" y="1554"/>
                  </a:lnTo>
                  <a:lnTo>
                    <a:pt x="1522" y="1553"/>
                  </a:lnTo>
                  <a:lnTo>
                    <a:pt x="1522" y="1552"/>
                  </a:lnTo>
                  <a:lnTo>
                    <a:pt x="1522" y="1551"/>
                  </a:lnTo>
                  <a:lnTo>
                    <a:pt x="1523" y="1551"/>
                  </a:lnTo>
                  <a:lnTo>
                    <a:pt x="1524" y="1551"/>
                  </a:lnTo>
                  <a:lnTo>
                    <a:pt x="1524" y="1549"/>
                  </a:lnTo>
                  <a:lnTo>
                    <a:pt x="1524" y="1548"/>
                  </a:lnTo>
                  <a:lnTo>
                    <a:pt x="1525" y="1547"/>
                  </a:lnTo>
                  <a:lnTo>
                    <a:pt x="1526" y="1546"/>
                  </a:lnTo>
                  <a:lnTo>
                    <a:pt x="1526" y="1545"/>
                  </a:lnTo>
                  <a:lnTo>
                    <a:pt x="1527" y="1545"/>
                  </a:lnTo>
                  <a:lnTo>
                    <a:pt x="1526" y="1544"/>
                  </a:lnTo>
                  <a:lnTo>
                    <a:pt x="1526" y="1543"/>
                  </a:lnTo>
                  <a:lnTo>
                    <a:pt x="1526" y="1541"/>
                  </a:lnTo>
                  <a:lnTo>
                    <a:pt x="1528" y="1540"/>
                  </a:lnTo>
                  <a:lnTo>
                    <a:pt x="1528" y="1539"/>
                  </a:lnTo>
                  <a:lnTo>
                    <a:pt x="1530" y="1538"/>
                  </a:lnTo>
                  <a:lnTo>
                    <a:pt x="1530" y="1537"/>
                  </a:lnTo>
                  <a:lnTo>
                    <a:pt x="1527" y="1533"/>
                  </a:lnTo>
                  <a:lnTo>
                    <a:pt x="1527" y="1531"/>
                  </a:lnTo>
                  <a:lnTo>
                    <a:pt x="1527" y="1530"/>
                  </a:lnTo>
                  <a:lnTo>
                    <a:pt x="1527" y="1529"/>
                  </a:lnTo>
                  <a:lnTo>
                    <a:pt x="1528" y="1529"/>
                  </a:lnTo>
                  <a:lnTo>
                    <a:pt x="1530" y="1529"/>
                  </a:lnTo>
                  <a:lnTo>
                    <a:pt x="1531" y="1529"/>
                  </a:lnTo>
                  <a:lnTo>
                    <a:pt x="1531" y="1528"/>
                  </a:lnTo>
                  <a:lnTo>
                    <a:pt x="1530" y="1528"/>
                  </a:lnTo>
                  <a:lnTo>
                    <a:pt x="1530" y="1527"/>
                  </a:lnTo>
                  <a:lnTo>
                    <a:pt x="1531" y="1526"/>
                  </a:lnTo>
                  <a:lnTo>
                    <a:pt x="1532" y="1526"/>
                  </a:lnTo>
                  <a:lnTo>
                    <a:pt x="1534" y="1524"/>
                  </a:lnTo>
                  <a:lnTo>
                    <a:pt x="1535" y="1524"/>
                  </a:lnTo>
                  <a:lnTo>
                    <a:pt x="1536" y="1524"/>
                  </a:lnTo>
                  <a:lnTo>
                    <a:pt x="1536" y="1523"/>
                  </a:lnTo>
                  <a:lnTo>
                    <a:pt x="1536" y="1522"/>
                  </a:lnTo>
                  <a:lnTo>
                    <a:pt x="1538" y="1522"/>
                  </a:lnTo>
                  <a:lnTo>
                    <a:pt x="1538" y="1521"/>
                  </a:lnTo>
                  <a:lnTo>
                    <a:pt x="1539" y="1521"/>
                  </a:lnTo>
                  <a:lnTo>
                    <a:pt x="1540" y="1521"/>
                  </a:lnTo>
                  <a:lnTo>
                    <a:pt x="1541" y="1521"/>
                  </a:lnTo>
                  <a:lnTo>
                    <a:pt x="1542" y="1522"/>
                  </a:lnTo>
                  <a:lnTo>
                    <a:pt x="1542" y="1521"/>
                  </a:lnTo>
                  <a:lnTo>
                    <a:pt x="1543" y="1520"/>
                  </a:lnTo>
                  <a:lnTo>
                    <a:pt x="1544" y="1520"/>
                  </a:lnTo>
                  <a:lnTo>
                    <a:pt x="1547" y="1519"/>
                  </a:lnTo>
                  <a:lnTo>
                    <a:pt x="1548" y="1520"/>
                  </a:lnTo>
                  <a:lnTo>
                    <a:pt x="1549" y="1520"/>
                  </a:lnTo>
                  <a:lnTo>
                    <a:pt x="1550" y="1520"/>
                  </a:lnTo>
                  <a:lnTo>
                    <a:pt x="1550" y="1519"/>
                  </a:lnTo>
                  <a:lnTo>
                    <a:pt x="1549" y="1519"/>
                  </a:lnTo>
                  <a:lnTo>
                    <a:pt x="1549" y="1518"/>
                  </a:lnTo>
                  <a:lnTo>
                    <a:pt x="1550" y="1516"/>
                  </a:lnTo>
                  <a:lnTo>
                    <a:pt x="1551" y="1516"/>
                  </a:lnTo>
                  <a:lnTo>
                    <a:pt x="1552" y="1516"/>
                  </a:lnTo>
                  <a:lnTo>
                    <a:pt x="1553" y="1515"/>
                  </a:lnTo>
                  <a:lnTo>
                    <a:pt x="1556" y="1514"/>
                  </a:lnTo>
                  <a:lnTo>
                    <a:pt x="1557" y="1513"/>
                  </a:lnTo>
                  <a:lnTo>
                    <a:pt x="1558" y="1512"/>
                  </a:lnTo>
                  <a:lnTo>
                    <a:pt x="1559" y="1511"/>
                  </a:lnTo>
                  <a:lnTo>
                    <a:pt x="1560" y="1511"/>
                  </a:lnTo>
                  <a:lnTo>
                    <a:pt x="1562" y="1510"/>
                  </a:lnTo>
                  <a:lnTo>
                    <a:pt x="1564" y="1509"/>
                  </a:lnTo>
                  <a:lnTo>
                    <a:pt x="1564" y="1510"/>
                  </a:lnTo>
                  <a:lnTo>
                    <a:pt x="1565" y="1510"/>
                  </a:lnTo>
                  <a:lnTo>
                    <a:pt x="1566" y="1510"/>
                  </a:lnTo>
                  <a:lnTo>
                    <a:pt x="1566" y="1509"/>
                  </a:lnTo>
                  <a:lnTo>
                    <a:pt x="1567" y="1509"/>
                  </a:lnTo>
                  <a:lnTo>
                    <a:pt x="1568" y="1507"/>
                  </a:lnTo>
                  <a:lnTo>
                    <a:pt x="1569" y="1506"/>
                  </a:lnTo>
                  <a:lnTo>
                    <a:pt x="1571" y="1505"/>
                  </a:lnTo>
                  <a:lnTo>
                    <a:pt x="1571" y="1504"/>
                  </a:lnTo>
                  <a:lnTo>
                    <a:pt x="1573" y="1503"/>
                  </a:lnTo>
                  <a:lnTo>
                    <a:pt x="1574" y="1503"/>
                  </a:lnTo>
                  <a:lnTo>
                    <a:pt x="1574" y="1502"/>
                  </a:lnTo>
                  <a:lnTo>
                    <a:pt x="1574" y="1501"/>
                  </a:lnTo>
                  <a:lnTo>
                    <a:pt x="1574" y="1499"/>
                  </a:lnTo>
                  <a:lnTo>
                    <a:pt x="1573" y="1499"/>
                  </a:lnTo>
                  <a:lnTo>
                    <a:pt x="1571" y="1501"/>
                  </a:lnTo>
                  <a:lnTo>
                    <a:pt x="1570" y="1501"/>
                  </a:lnTo>
                  <a:lnTo>
                    <a:pt x="1569" y="1501"/>
                  </a:lnTo>
                  <a:lnTo>
                    <a:pt x="1567" y="1499"/>
                  </a:lnTo>
                  <a:lnTo>
                    <a:pt x="1566" y="1502"/>
                  </a:lnTo>
                  <a:lnTo>
                    <a:pt x="1565" y="1502"/>
                  </a:lnTo>
                  <a:lnTo>
                    <a:pt x="1565" y="1501"/>
                  </a:lnTo>
                  <a:lnTo>
                    <a:pt x="1564" y="1501"/>
                  </a:lnTo>
                  <a:lnTo>
                    <a:pt x="1564" y="1499"/>
                  </a:lnTo>
                  <a:lnTo>
                    <a:pt x="1559" y="1499"/>
                  </a:lnTo>
                  <a:lnTo>
                    <a:pt x="1558" y="1499"/>
                  </a:lnTo>
                  <a:lnTo>
                    <a:pt x="1557" y="1501"/>
                  </a:lnTo>
                  <a:lnTo>
                    <a:pt x="1556" y="1501"/>
                  </a:lnTo>
                  <a:lnTo>
                    <a:pt x="1557" y="1501"/>
                  </a:lnTo>
                  <a:lnTo>
                    <a:pt x="1558" y="1501"/>
                  </a:lnTo>
                  <a:lnTo>
                    <a:pt x="1559" y="1501"/>
                  </a:lnTo>
                  <a:lnTo>
                    <a:pt x="1559" y="1502"/>
                  </a:lnTo>
                  <a:lnTo>
                    <a:pt x="1560" y="1504"/>
                  </a:lnTo>
                  <a:lnTo>
                    <a:pt x="1560" y="1505"/>
                  </a:lnTo>
                  <a:lnTo>
                    <a:pt x="1559" y="1506"/>
                  </a:lnTo>
                  <a:lnTo>
                    <a:pt x="1562" y="1506"/>
                  </a:lnTo>
                  <a:lnTo>
                    <a:pt x="1562" y="1509"/>
                  </a:lnTo>
                  <a:lnTo>
                    <a:pt x="1561" y="1510"/>
                  </a:lnTo>
                  <a:lnTo>
                    <a:pt x="1559" y="1511"/>
                  </a:lnTo>
                  <a:lnTo>
                    <a:pt x="1556" y="1512"/>
                  </a:lnTo>
                  <a:lnTo>
                    <a:pt x="1556" y="1513"/>
                  </a:lnTo>
                  <a:lnTo>
                    <a:pt x="1555" y="1513"/>
                  </a:lnTo>
                  <a:lnTo>
                    <a:pt x="1553" y="1513"/>
                  </a:lnTo>
                  <a:lnTo>
                    <a:pt x="1552" y="1513"/>
                  </a:lnTo>
                  <a:lnTo>
                    <a:pt x="1552" y="1512"/>
                  </a:lnTo>
                  <a:lnTo>
                    <a:pt x="1551" y="1512"/>
                  </a:lnTo>
                  <a:lnTo>
                    <a:pt x="1550" y="1512"/>
                  </a:lnTo>
                  <a:lnTo>
                    <a:pt x="1550" y="1513"/>
                  </a:lnTo>
                  <a:lnTo>
                    <a:pt x="1549" y="1513"/>
                  </a:lnTo>
                  <a:lnTo>
                    <a:pt x="1549" y="1514"/>
                  </a:lnTo>
                  <a:lnTo>
                    <a:pt x="1548" y="1514"/>
                  </a:lnTo>
                  <a:lnTo>
                    <a:pt x="1547" y="1514"/>
                  </a:lnTo>
                  <a:lnTo>
                    <a:pt x="1547" y="1513"/>
                  </a:lnTo>
                  <a:lnTo>
                    <a:pt x="1545" y="1513"/>
                  </a:lnTo>
                  <a:lnTo>
                    <a:pt x="1545" y="1512"/>
                  </a:lnTo>
                  <a:lnTo>
                    <a:pt x="1547" y="1512"/>
                  </a:lnTo>
                  <a:lnTo>
                    <a:pt x="1549" y="1512"/>
                  </a:lnTo>
                  <a:lnTo>
                    <a:pt x="1550" y="1511"/>
                  </a:lnTo>
                  <a:lnTo>
                    <a:pt x="1551" y="1510"/>
                  </a:lnTo>
                  <a:lnTo>
                    <a:pt x="1550" y="1510"/>
                  </a:lnTo>
                  <a:lnTo>
                    <a:pt x="1548" y="1510"/>
                  </a:lnTo>
                  <a:lnTo>
                    <a:pt x="1545" y="1510"/>
                  </a:lnTo>
                  <a:lnTo>
                    <a:pt x="1543" y="1509"/>
                  </a:lnTo>
                  <a:lnTo>
                    <a:pt x="1542" y="1507"/>
                  </a:lnTo>
                  <a:lnTo>
                    <a:pt x="1542" y="1509"/>
                  </a:lnTo>
                  <a:lnTo>
                    <a:pt x="1542" y="1510"/>
                  </a:lnTo>
                  <a:lnTo>
                    <a:pt x="1542" y="1511"/>
                  </a:lnTo>
                  <a:lnTo>
                    <a:pt x="1541" y="1511"/>
                  </a:lnTo>
                  <a:lnTo>
                    <a:pt x="1540" y="1511"/>
                  </a:lnTo>
                  <a:lnTo>
                    <a:pt x="1538" y="1512"/>
                  </a:lnTo>
                  <a:lnTo>
                    <a:pt x="1536" y="1512"/>
                  </a:lnTo>
                  <a:lnTo>
                    <a:pt x="1535" y="1512"/>
                  </a:lnTo>
                  <a:lnTo>
                    <a:pt x="1534" y="1512"/>
                  </a:lnTo>
                  <a:lnTo>
                    <a:pt x="1534" y="1511"/>
                  </a:lnTo>
                  <a:lnTo>
                    <a:pt x="1533" y="1511"/>
                  </a:lnTo>
                  <a:lnTo>
                    <a:pt x="1532" y="1511"/>
                  </a:lnTo>
                  <a:lnTo>
                    <a:pt x="1531" y="1511"/>
                  </a:lnTo>
                  <a:lnTo>
                    <a:pt x="1530" y="1511"/>
                  </a:lnTo>
                  <a:lnTo>
                    <a:pt x="1531" y="1512"/>
                  </a:lnTo>
                  <a:lnTo>
                    <a:pt x="1531" y="1513"/>
                  </a:lnTo>
                  <a:lnTo>
                    <a:pt x="1530" y="1513"/>
                  </a:lnTo>
                  <a:lnTo>
                    <a:pt x="1528" y="1513"/>
                  </a:lnTo>
                  <a:lnTo>
                    <a:pt x="1528" y="1514"/>
                  </a:lnTo>
                  <a:lnTo>
                    <a:pt x="1528" y="1516"/>
                  </a:lnTo>
                  <a:lnTo>
                    <a:pt x="1528" y="1518"/>
                  </a:lnTo>
                  <a:lnTo>
                    <a:pt x="1527" y="1519"/>
                  </a:lnTo>
                  <a:lnTo>
                    <a:pt x="1526" y="1519"/>
                  </a:lnTo>
                  <a:lnTo>
                    <a:pt x="1525" y="1516"/>
                  </a:lnTo>
                  <a:lnTo>
                    <a:pt x="1523" y="1515"/>
                  </a:lnTo>
                  <a:lnTo>
                    <a:pt x="1523" y="1514"/>
                  </a:lnTo>
                  <a:lnTo>
                    <a:pt x="1522" y="1515"/>
                  </a:lnTo>
                  <a:lnTo>
                    <a:pt x="1521" y="1514"/>
                  </a:lnTo>
                  <a:lnTo>
                    <a:pt x="1522" y="1514"/>
                  </a:lnTo>
                  <a:lnTo>
                    <a:pt x="1523" y="1513"/>
                  </a:lnTo>
                  <a:lnTo>
                    <a:pt x="1524" y="1512"/>
                  </a:lnTo>
                  <a:lnTo>
                    <a:pt x="1525" y="1511"/>
                  </a:lnTo>
                  <a:lnTo>
                    <a:pt x="1526" y="1511"/>
                  </a:lnTo>
                  <a:lnTo>
                    <a:pt x="1527" y="1511"/>
                  </a:lnTo>
                  <a:lnTo>
                    <a:pt x="1527" y="1510"/>
                  </a:lnTo>
                  <a:lnTo>
                    <a:pt x="1526" y="1510"/>
                  </a:lnTo>
                  <a:lnTo>
                    <a:pt x="1526" y="1509"/>
                  </a:lnTo>
                  <a:lnTo>
                    <a:pt x="1525" y="1509"/>
                  </a:lnTo>
                  <a:lnTo>
                    <a:pt x="1524" y="1507"/>
                  </a:lnTo>
                  <a:lnTo>
                    <a:pt x="1524" y="1506"/>
                  </a:lnTo>
                  <a:lnTo>
                    <a:pt x="1523" y="1506"/>
                  </a:lnTo>
                  <a:lnTo>
                    <a:pt x="1522" y="1506"/>
                  </a:lnTo>
                  <a:lnTo>
                    <a:pt x="1521" y="1506"/>
                  </a:lnTo>
                  <a:lnTo>
                    <a:pt x="1519" y="1506"/>
                  </a:lnTo>
                  <a:lnTo>
                    <a:pt x="1519" y="1505"/>
                  </a:lnTo>
                  <a:lnTo>
                    <a:pt x="1519" y="1504"/>
                  </a:lnTo>
                  <a:lnTo>
                    <a:pt x="1519" y="1503"/>
                  </a:lnTo>
                  <a:lnTo>
                    <a:pt x="1518" y="1503"/>
                  </a:lnTo>
                  <a:lnTo>
                    <a:pt x="1518" y="1504"/>
                  </a:lnTo>
                  <a:lnTo>
                    <a:pt x="1517" y="1504"/>
                  </a:lnTo>
                  <a:lnTo>
                    <a:pt x="1516" y="1503"/>
                  </a:lnTo>
                  <a:lnTo>
                    <a:pt x="1515" y="1504"/>
                  </a:lnTo>
                  <a:lnTo>
                    <a:pt x="1514" y="1504"/>
                  </a:lnTo>
                  <a:lnTo>
                    <a:pt x="1512" y="1504"/>
                  </a:lnTo>
                  <a:lnTo>
                    <a:pt x="1512" y="1503"/>
                  </a:lnTo>
                  <a:lnTo>
                    <a:pt x="1510" y="1503"/>
                  </a:lnTo>
                  <a:lnTo>
                    <a:pt x="1510" y="1501"/>
                  </a:lnTo>
                  <a:lnTo>
                    <a:pt x="1509" y="1501"/>
                  </a:lnTo>
                  <a:lnTo>
                    <a:pt x="1509" y="1499"/>
                  </a:lnTo>
                  <a:lnTo>
                    <a:pt x="1508" y="1499"/>
                  </a:lnTo>
                  <a:lnTo>
                    <a:pt x="1508" y="1501"/>
                  </a:lnTo>
                  <a:lnTo>
                    <a:pt x="1506" y="1502"/>
                  </a:lnTo>
                  <a:lnTo>
                    <a:pt x="1505" y="1503"/>
                  </a:lnTo>
                  <a:lnTo>
                    <a:pt x="1505" y="1504"/>
                  </a:lnTo>
                  <a:lnTo>
                    <a:pt x="1505" y="1505"/>
                  </a:lnTo>
                  <a:lnTo>
                    <a:pt x="1506" y="1504"/>
                  </a:lnTo>
                  <a:lnTo>
                    <a:pt x="1506" y="1505"/>
                  </a:lnTo>
                  <a:lnTo>
                    <a:pt x="1505" y="1506"/>
                  </a:lnTo>
                  <a:lnTo>
                    <a:pt x="1504" y="1507"/>
                  </a:lnTo>
                  <a:lnTo>
                    <a:pt x="1504" y="1509"/>
                  </a:lnTo>
                  <a:lnTo>
                    <a:pt x="1502" y="1509"/>
                  </a:lnTo>
                  <a:lnTo>
                    <a:pt x="1501" y="1510"/>
                  </a:lnTo>
                  <a:lnTo>
                    <a:pt x="1501" y="1511"/>
                  </a:lnTo>
                  <a:lnTo>
                    <a:pt x="1500" y="1512"/>
                  </a:lnTo>
                  <a:lnTo>
                    <a:pt x="1499" y="1512"/>
                  </a:lnTo>
                  <a:lnTo>
                    <a:pt x="1499" y="1510"/>
                  </a:lnTo>
                  <a:lnTo>
                    <a:pt x="1499" y="1507"/>
                  </a:lnTo>
                  <a:lnTo>
                    <a:pt x="1499" y="1506"/>
                  </a:lnTo>
                  <a:lnTo>
                    <a:pt x="1498" y="1506"/>
                  </a:lnTo>
                  <a:lnTo>
                    <a:pt x="1498" y="1507"/>
                  </a:lnTo>
                  <a:lnTo>
                    <a:pt x="1497" y="1507"/>
                  </a:lnTo>
                  <a:lnTo>
                    <a:pt x="1496" y="1507"/>
                  </a:lnTo>
                  <a:lnTo>
                    <a:pt x="1495" y="1509"/>
                  </a:lnTo>
                  <a:lnTo>
                    <a:pt x="1495" y="1510"/>
                  </a:lnTo>
                  <a:lnTo>
                    <a:pt x="1495" y="1511"/>
                  </a:lnTo>
                  <a:lnTo>
                    <a:pt x="1493" y="1512"/>
                  </a:lnTo>
                  <a:lnTo>
                    <a:pt x="1492" y="1512"/>
                  </a:lnTo>
                  <a:lnTo>
                    <a:pt x="1491" y="1513"/>
                  </a:lnTo>
                  <a:lnTo>
                    <a:pt x="1490" y="1513"/>
                  </a:lnTo>
                  <a:lnTo>
                    <a:pt x="1489" y="1513"/>
                  </a:lnTo>
                  <a:lnTo>
                    <a:pt x="1488" y="1513"/>
                  </a:lnTo>
                  <a:lnTo>
                    <a:pt x="1487" y="1513"/>
                  </a:lnTo>
                  <a:lnTo>
                    <a:pt x="1486" y="1513"/>
                  </a:lnTo>
                  <a:lnTo>
                    <a:pt x="1484" y="1513"/>
                  </a:lnTo>
                  <a:lnTo>
                    <a:pt x="1484" y="1514"/>
                  </a:lnTo>
                  <a:lnTo>
                    <a:pt x="1484" y="1515"/>
                  </a:lnTo>
                  <a:lnTo>
                    <a:pt x="1484" y="1516"/>
                  </a:lnTo>
                  <a:lnTo>
                    <a:pt x="1483" y="1518"/>
                  </a:lnTo>
                  <a:lnTo>
                    <a:pt x="1483" y="1519"/>
                  </a:lnTo>
                  <a:lnTo>
                    <a:pt x="1483" y="1520"/>
                  </a:lnTo>
                  <a:lnTo>
                    <a:pt x="1483" y="1521"/>
                  </a:lnTo>
                  <a:lnTo>
                    <a:pt x="1482" y="1522"/>
                  </a:lnTo>
                  <a:lnTo>
                    <a:pt x="1481" y="1523"/>
                  </a:lnTo>
                  <a:lnTo>
                    <a:pt x="1480" y="1524"/>
                  </a:lnTo>
                  <a:lnTo>
                    <a:pt x="1480" y="1523"/>
                  </a:lnTo>
                  <a:lnTo>
                    <a:pt x="1479" y="1523"/>
                  </a:lnTo>
                  <a:lnTo>
                    <a:pt x="1479" y="1524"/>
                  </a:lnTo>
                  <a:lnTo>
                    <a:pt x="1478" y="1526"/>
                  </a:lnTo>
                  <a:lnTo>
                    <a:pt x="1475" y="1526"/>
                  </a:lnTo>
                  <a:lnTo>
                    <a:pt x="1474" y="1527"/>
                  </a:lnTo>
                  <a:lnTo>
                    <a:pt x="1474" y="1528"/>
                  </a:lnTo>
                  <a:lnTo>
                    <a:pt x="1474" y="1530"/>
                  </a:lnTo>
                  <a:lnTo>
                    <a:pt x="1475" y="1532"/>
                  </a:lnTo>
                  <a:lnTo>
                    <a:pt x="1475" y="1533"/>
                  </a:lnTo>
                  <a:lnTo>
                    <a:pt x="1474" y="1535"/>
                  </a:lnTo>
                  <a:lnTo>
                    <a:pt x="1474" y="1536"/>
                  </a:lnTo>
                  <a:lnTo>
                    <a:pt x="1473" y="1536"/>
                  </a:lnTo>
                  <a:lnTo>
                    <a:pt x="1473" y="1538"/>
                  </a:lnTo>
                  <a:lnTo>
                    <a:pt x="1473" y="1539"/>
                  </a:lnTo>
                  <a:lnTo>
                    <a:pt x="1473" y="1540"/>
                  </a:lnTo>
                  <a:lnTo>
                    <a:pt x="1474" y="1540"/>
                  </a:lnTo>
                  <a:lnTo>
                    <a:pt x="1473" y="1541"/>
                  </a:lnTo>
                  <a:lnTo>
                    <a:pt x="1473" y="1543"/>
                  </a:lnTo>
                  <a:lnTo>
                    <a:pt x="1474" y="1543"/>
                  </a:lnTo>
                  <a:lnTo>
                    <a:pt x="1475" y="1545"/>
                  </a:lnTo>
                  <a:lnTo>
                    <a:pt x="1476" y="1547"/>
                  </a:lnTo>
                  <a:lnTo>
                    <a:pt x="1475" y="1551"/>
                  </a:lnTo>
                  <a:lnTo>
                    <a:pt x="1476" y="1555"/>
                  </a:lnTo>
                  <a:lnTo>
                    <a:pt x="1475" y="1558"/>
                  </a:lnTo>
                  <a:lnTo>
                    <a:pt x="1474" y="1558"/>
                  </a:lnTo>
                  <a:lnTo>
                    <a:pt x="1473" y="1560"/>
                  </a:lnTo>
                  <a:lnTo>
                    <a:pt x="1473" y="1561"/>
                  </a:lnTo>
                  <a:lnTo>
                    <a:pt x="1473" y="1562"/>
                  </a:lnTo>
                  <a:lnTo>
                    <a:pt x="1472" y="1563"/>
                  </a:lnTo>
                  <a:lnTo>
                    <a:pt x="1473" y="1565"/>
                  </a:lnTo>
                  <a:lnTo>
                    <a:pt x="1473" y="1566"/>
                  </a:lnTo>
                  <a:lnTo>
                    <a:pt x="1474" y="1568"/>
                  </a:lnTo>
                  <a:lnTo>
                    <a:pt x="1474" y="1569"/>
                  </a:lnTo>
                  <a:lnTo>
                    <a:pt x="1475" y="1570"/>
                  </a:lnTo>
                  <a:lnTo>
                    <a:pt x="1476" y="1571"/>
                  </a:lnTo>
                  <a:lnTo>
                    <a:pt x="1476" y="1572"/>
                  </a:lnTo>
                  <a:lnTo>
                    <a:pt x="1475" y="1574"/>
                  </a:lnTo>
                  <a:lnTo>
                    <a:pt x="1475" y="1576"/>
                  </a:lnTo>
                  <a:lnTo>
                    <a:pt x="1475" y="1577"/>
                  </a:lnTo>
                  <a:lnTo>
                    <a:pt x="1474" y="1577"/>
                  </a:lnTo>
                  <a:lnTo>
                    <a:pt x="1473" y="1578"/>
                  </a:lnTo>
                  <a:lnTo>
                    <a:pt x="1473" y="1579"/>
                  </a:lnTo>
                  <a:lnTo>
                    <a:pt x="1472" y="1580"/>
                  </a:lnTo>
                  <a:lnTo>
                    <a:pt x="1471" y="1581"/>
                  </a:lnTo>
                  <a:lnTo>
                    <a:pt x="1471" y="1582"/>
                  </a:lnTo>
                  <a:lnTo>
                    <a:pt x="1471" y="1583"/>
                  </a:lnTo>
                  <a:lnTo>
                    <a:pt x="1469" y="1586"/>
                  </a:lnTo>
                  <a:lnTo>
                    <a:pt x="1467" y="1586"/>
                  </a:lnTo>
                  <a:lnTo>
                    <a:pt x="1466" y="1587"/>
                  </a:lnTo>
                  <a:lnTo>
                    <a:pt x="1466" y="1588"/>
                  </a:lnTo>
                  <a:lnTo>
                    <a:pt x="1466" y="1589"/>
                  </a:lnTo>
                  <a:lnTo>
                    <a:pt x="1466" y="1590"/>
                  </a:lnTo>
                  <a:lnTo>
                    <a:pt x="1465" y="1590"/>
                  </a:lnTo>
                  <a:lnTo>
                    <a:pt x="1464" y="1590"/>
                  </a:lnTo>
                  <a:lnTo>
                    <a:pt x="1463" y="1590"/>
                  </a:lnTo>
                  <a:lnTo>
                    <a:pt x="1463" y="1589"/>
                  </a:lnTo>
                  <a:lnTo>
                    <a:pt x="1463" y="1588"/>
                  </a:lnTo>
                  <a:lnTo>
                    <a:pt x="1463" y="1587"/>
                  </a:lnTo>
                  <a:lnTo>
                    <a:pt x="1462" y="1586"/>
                  </a:lnTo>
                  <a:lnTo>
                    <a:pt x="1462" y="1585"/>
                  </a:lnTo>
                  <a:lnTo>
                    <a:pt x="1461" y="1585"/>
                  </a:lnTo>
                  <a:lnTo>
                    <a:pt x="1459" y="1585"/>
                  </a:lnTo>
                  <a:lnTo>
                    <a:pt x="1459" y="1586"/>
                  </a:lnTo>
                  <a:lnTo>
                    <a:pt x="1458" y="1582"/>
                  </a:lnTo>
                  <a:lnTo>
                    <a:pt x="1458" y="1581"/>
                  </a:lnTo>
                  <a:lnTo>
                    <a:pt x="1458" y="1580"/>
                  </a:lnTo>
                  <a:lnTo>
                    <a:pt x="1457" y="1580"/>
                  </a:lnTo>
                  <a:lnTo>
                    <a:pt x="1456" y="1579"/>
                  </a:lnTo>
                  <a:lnTo>
                    <a:pt x="1456" y="1578"/>
                  </a:lnTo>
                  <a:lnTo>
                    <a:pt x="1455" y="1577"/>
                  </a:lnTo>
                  <a:lnTo>
                    <a:pt x="1454" y="1577"/>
                  </a:lnTo>
                  <a:lnTo>
                    <a:pt x="1452" y="1577"/>
                  </a:lnTo>
                  <a:lnTo>
                    <a:pt x="1449" y="1578"/>
                  </a:lnTo>
                  <a:lnTo>
                    <a:pt x="1448" y="1578"/>
                  </a:lnTo>
                  <a:lnTo>
                    <a:pt x="1448" y="1577"/>
                  </a:lnTo>
                  <a:lnTo>
                    <a:pt x="1447" y="1577"/>
                  </a:lnTo>
                  <a:lnTo>
                    <a:pt x="1445" y="1577"/>
                  </a:lnTo>
                  <a:lnTo>
                    <a:pt x="1444" y="1578"/>
                  </a:lnTo>
                  <a:lnTo>
                    <a:pt x="1441" y="1578"/>
                  </a:lnTo>
                  <a:lnTo>
                    <a:pt x="1440" y="1578"/>
                  </a:lnTo>
                  <a:lnTo>
                    <a:pt x="1438" y="1580"/>
                  </a:lnTo>
                  <a:lnTo>
                    <a:pt x="1437" y="1580"/>
                  </a:lnTo>
                  <a:lnTo>
                    <a:pt x="1437" y="1579"/>
                  </a:lnTo>
                  <a:lnTo>
                    <a:pt x="1436" y="1579"/>
                  </a:lnTo>
                  <a:lnTo>
                    <a:pt x="1435" y="1579"/>
                  </a:lnTo>
                  <a:lnTo>
                    <a:pt x="1433" y="1580"/>
                  </a:lnTo>
                  <a:lnTo>
                    <a:pt x="1432" y="1580"/>
                  </a:lnTo>
                  <a:lnTo>
                    <a:pt x="1431" y="1580"/>
                  </a:lnTo>
                  <a:lnTo>
                    <a:pt x="1430" y="1580"/>
                  </a:lnTo>
                  <a:lnTo>
                    <a:pt x="1429" y="1581"/>
                  </a:lnTo>
                  <a:lnTo>
                    <a:pt x="1429" y="1582"/>
                  </a:lnTo>
                  <a:lnTo>
                    <a:pt x="1428" y="1582"/>
                  </a:lnTo>
                  <a:lnTo>
                    <a:pt x="1427" y="1582"/>
                  </a:lnTo>
                  <a:lnTo>
                    <a:pt x="1424" y="1581"/>
                  </a:lnTo>
                  <a:lnTo>
                    <a:pt x="1422" y="1581"/>
                  </a:lnTo>
                  <a:lnTo>
                    <a:pt x="1421" y="1581"/>
                  </a:lnTo>
                  <a:lnTo>
                    <a:pt x="1420" y="1581"/>
                  </a:lnTo>
                  <a:lnTo>
                    <a:pt x="1419" y="1581"/>
                  </a:lnTo>
                  <a:lnTo>
                    <a:pt x="1419" y="1580"/>
                  </a:lnTo>
                  <a:lnTo>
                    <a:pt x="1419" y="1579"/>
                  </a:lnTo>
                  <a:lnTo>
                    <a:pt x="1420" y="1578"/>
                  </a:lnTo>
                  <a:lnTo>
                    <a:pt x="1419" y="1577"/>
                  </a:lnTo>
                  <a:lnTo>
                    <a:pt x="1418" y="1578"/>
                  </a:lnTo>
                  <a:lnTo>
                    <a:pt x="1416" y="1579"/>
                  </a:lnTo>
                  <a:lnTo>
                    <a:pt x="1414" y="1580"/>
                  </a:lnTo>
                  <a:lnTo>
                    <a:pt x="1414" y="1581"/>
                  </a:lnTo>
                  <a:lnTo>
                    <a:pt x="1413" y="1581"/>
                  </a:lnTo>
                  <a:lnTo>
                    <a:pt x="1412" y="1582"/>
                  </a:lnTo>
                  <a:lnTo>
                    <a:pt x="1411" y="1581"/>
                  </a:lnTo>
                  <a:lnTo>
                    <a:pt x="1411" y="1580"/>
                  </a:lnTo>
                  <a:lnTo>
                    <a:pt x="1411" y="1579"/>
                  </a:lnTo>
                  <a:lnTo>
                    <a:pt x="1411" y="1578"/>
                  </a:lnTo>
                  <a:lnTo>
                    <a:pt x="1412" y="1578"/>
                  </a:lnTo>
                  <a:lnTo>
                    <a:pt x="1412" y="1577"/>
                  </a:lnTo>
                  <a:lnTo>
                    <a:pt x="1412" y="1576"/>
                  </a:lnTo>
                  <a:lnTo>
                    <a:pt x="1412" y="1574"/>
                  </a:lnTo>
                  <a:lnTo>
                    <a:pt x="1413" y="1574"/>
                  </a:lnTo>
                  <a:lnTo>
                    <a:pt x="1414" y="1573"/>
                  </a:lnTo>
                  <a:lnTo>
                    <a:pt x="1414" y="1572"/>
                  </a:lnTo>
                  <a:lnTo>
                    <a:pt x="1414" y="1571"/>
                  </a:lnTo>
                  <a:lnTo>
                    <a:pt x="1414" y="1570"/>
                  </a:lnTo>
                  <a:lnTo>
                    <a:pt x="1413" y="1570"/>
                  </a:lnTo>
                  <a:lnTo>
                    <a:pt x="1411" y="1570"/>
                  </a:lnTo>
                  <a:lnTo>
                    <a:pt x="1410" y="1570"/>
                  </a:lnTo>
                  <a:lnTo>
                    <a:pt x="1409" y="1570"/>
                  </a:lnTo>
                  <a:lnTo>
                    <a:pt x="1407" y="1569"/>
                  </a:lnTo>
                  <a:lnTo>
                    <a:pt x="1406" y="1569"/>
                  </a:lnTo>
                  <a:lnTo>
                    <a:pt x="1406" y="1570"/>
                  </a:lnTo>
                  <a:lnTo>
                    <a:pt x="1405" y="1571"/>
                  </a:lnTo>
                  <a:lnTo>
                    <a:pt x="1404" y="1572"/>
                  </a:lnTo>
                  <a:lnTo>
                    <a:pt x="1402" y="1572"/>
                  </a:lnTo>
                  <a:lnTo>
                    <a:pt x="1402" y="1571"/>
                  </a:lnTo>
                  <a:lnTo>
                    <a:pt x="1401" y="1571"/>
                  </a:lnTo>
                  <a:lnTo>
                    <a:pt x="1401" y="1572"/>
                  </a:lnTo>
                  <a:lnTo>
                    <a:pt x="1401" y="1573"/>
                  </a:lnTo>
                  <a:lnTo>
                    <a:pt x="1400" y="1576"/>
                  </a:lnTo>
                  <a:lnTo>
                    <a:pt x="1398" y="1577"/>
                  </a:lnTo>
                  <a:lnTo>
                    <a:pt x="1397" y="1577"/>
                  </a:lnTo>
                  <a:lnTo>
                    <a:pt x="1396" y="1577"/>
                  </a:lnTo>
                  <a:lnTo>
                    <a:pt x="1395" y="1577"/>
                  </a:lnTo>
                  <a:lnTo>
                    <a:pt x="1394" y="1577"/>
                  </a:lnTo>
                  <a:lnTo>
                    <a:pt x="1393" y="1577"/>
                  </a:lnTo>
                  <a:lnTo>
                    <a:pt x="1393" y="1578"/>
                  </a:lnTo>
                  <a:lnTo>
                    <a:pt x="1393" y="1579"/>
                  </a:lnTo>
                  <a:lnTo>
                    <a:pt x="1392" y="1581"/>
                  </a:lnTo>
                  <a:lnTo>
                    <a:pt x="1390" y="1583"/>
                  </a:lnTo>
                  <a:lnTo>
                    <a:pt x="1390" y="1585"/>
                  </a:lnTo>
                  <a:lnTo>
                    <a:pt x="1389" y="1586"/>
                  </a:lnTo>
                  <a:lnTo>
                    <a:pt x="1389" y="1587"/>
                  </a:lnTo>
                  <a:lnTo>
                    <a:pt x="1388" y="1588"/>
                  </a:lnTo>
                  <a:lnTo>
                    <a:pt x="1388" y="1589"/>
                  </a:lnTo>
                  <a:lnTo>
                    <a:pt x="1389" y="1590"/>
                  </a:lnTo>
                  <a:lnTo>
                    <a:pt x="1389" y="1591"/>
                  </a:lnTo>
                  <a:lnTo>
                    <a:pt x="1390" y="1593"/>
                  </a:lnTo>
                  <a:lnTo>
                    <a:pt x="1392" y="1594"/>
                  </a:lnTo>
                  <a:lnTo>
                    <a:pt x="1393" y="1594"/>
                  </a:lnTo>
                  <a:lnTo>
                    <a:pt x="1394" y="1594"/>
                  </a:lnTo>
                  <a:lnTo>
                    <a:pt x="1395" y="1594"/>
                  </a:lnTo>
                  <a:lnTo>
                    <a:pt x="1396" y="1591"/>
                  </a:lnTo>
                  <a:lnTo>
                    <a:pt x="1397" y="1590"/>
                  </a:lnTo>
                  <a:lnTo>
                    <a:pt x="1397" y="1589"/>
                  </a:lnTo>
                  <a:lnTo>
                    <a:pt x="1398" y="1589"/>
                  </a:lnTo>
                  <a:lnTo>
                    <a:pt x="1398" y="1590"/>
                  </a:lnTo>
                  <a:lnTo>
                    <a:pt x="1398" y="1591"/>
                  </a:lnTo>
                  <a:lnTo>
                    <a:pt x="1398" y="1594"/>
                  </a:lnTo>
                  <a:lnTo>
                    <a:pt x="1400" y="1593"/>
                  </a:lnTo>
                  <a:lnTo>
                    <a:pt x="1401" y="1591"/>
                  </a:lnTo>
                  <a:lnTo>
                    <a:pt x="1402" y="1590"/>
                  </a:lnTo>
                  <a:lnTo>
                    <a:pt x="1403" y="1590"/>
                  </a:lnTo>
                  <a:lnTo>
                    <a:pt x="1403" y="1589"/>
                  </a:lnTo>
                  <a:lnTo>
                    <a:pt x="1404" y="1590"/>
                  </a:lnTo>
                  <a:lnTo>
                    <a:pt x="1403" y="1591"/>
                  </a:lnTo>
                  <a:lnTo>
                    <a:pt x="1403" y="1593"/>
                  </a:lnTo>
                  <a:lnTo>
                    <a:pt x="1404" y="1593"/>
                  </a:lnTo>
                  <a:lnTo>
                    <a:pt x="1404" y="1591"/>
                  </a:lnTo>
                  <a:lnTo>
                    <a:pt x="1405" y="1590"/>
                  </a:lnTo>
                  <a:lnTo>
                    <a:pt x="1406" y="1590"/>
                  </a:lnTo>
                  <a:lnTo>
                    <a:pt x="1407" y="1590"/>
                  </a:lnTo>
                  <a:lnTo>
                    <a:pt x="1409" y="1591"/>
                  </a:lnTo>
                  <a:lnTo>
                    <a:pt x="1411" y="1596"/>
                  </a:lnTo>
                  <a:lnTo>
                    <a:pt x="1412" y="1595"/>
                  </a:lnTo>
                  <a:lnTo>
                    <a:pt x="1413" y="1595"/>
                  </a:lnTo>
                  <a:lnTo>
                    <a:pt x="1413" y="1596"/>
                  </a:lnTo>
                  <a:lnTo>
                    <a:pt x="1414" y="1596"/>
                  </a:lnTo>
                  <a:lnTo>
                    <a:pt x="1414" y="1597"/>
                  </a:lnTo>
                  <a:lnTo>
                    <a:pt x="1414" y="1598"/>
                  </a:lnTo>
                  <a:lnTo>
                    <a:pt x="1415" y="1598"/>
                  </a:lnTo>
                  <a:lnTo>
                    <a:pt x="1416" y="1599"/>
                  </a:lnTo>
                  <a:lnTo>
                    <a:pt x="1418" y="1600"/>
                  </a:lnTo>
                  <a:lnTo>
                    <a:pt x="1418" y="1599"/>
                  </a:lnTo>
                  <a:lnTo>
                    <a:pt x="1418" y="1598"/>
                  </a:lnTo>
                  <a:lnTo>
                    <a:pt x="1419" y="1598"/>
                  </a:lnTo>
                  <a:lnTo>
                    <a:pt x="1420" y="1597"/>
                  </a:lnTo>
                  <a:lnTo>
                    <a:pt x="1421" y="1598"/>
                  </a:lnTo>
                  <a:lnTo>
                    <a:pt x="1422" y="1598"/>
                  </a:lnTo>
                  <a:lnTo>
                    <a:pt x="1423" y="1599"/>
                  </a:lnTo>
                  <a:lnTo>
                    <a:pt x="1424" y="1599"/>
                  </a:lnTo>
                  <a:lnTo>
                    <a:pt x="1428" y="1598"/>
                  </a:lnTo>
                  <a:lnTo>
                    <a:pt x="1429" y="1598"/>
                  </a:lnTo>
                  <a:lnTo>
                    <a:pt x="1430" y="1598"/>
                  </a:lnTo>
                  <a:lnTo>
                    <a:pt x="1431" y="1599"/>
                  </a:lnTo>
                  <a:lnTo>
                    <a:pt x="1432" y="1602"/>
                  </a:lnTo>
                  <a:lnTo>
                    <a:pt x="1432" y="1603"/>
                  </a:lnTo>
                  <a:lnTo>
                    <a:pt x="1431" y="1603"/>
                  </a:lnTo>
                  <a:lnTo>
                    <a:pt x="1432" y="1604"/>
                  </a:lnTo>
                  <a:lnTo>
                    <a:pt x="1432" y="1605"/>
                  </a:lnTo>
                  <a:lnTo>
                    <a:pt x="1433" y="1605"/>
                  </a:lnTo>
                  <a:lnTo>
                    <a:pt x="1435" y="1605"/>
                  </a:lnTo>
                  <a:lnTo>
                    <a:pt x="1435" y="1606"/>
                  </a:lnTo>
                  <a:lnTo>
                    <a:pt x="1436" y="1606"/>
                  </a:lnTo>
                  <a:lnTo>
                    <a:pt x="1437" y="1606"/>
                  </a:lnTo>
                  <a:lnTo>
                    <a:pt x="1437" y="1605"/>
                  </a:lnTo>
                  <a:lnTo>
                    <a:pt x="1438" y="1605"/>
                  </a:lnTo>
                  <a:lnTo>
                    <a:pt x="1438" y="1606"/>
                  </a:lnTo>
                  <a:lnTo>
                    <a:pt x="1438" y="1607"/>
                  </a:lnTo>
                  <a:lnTo>
                    <a:pt x="1438" y="1608"/>
                  </a:lnTo>
                  <a:lnTo>
                    <a:pt x="1439" y="1608"/>
                  </a:lnTo>
                  <a:lnTo>
                    <a:pt x="1439" y="1610"/>
                  </a:lnTo>
                  <a:lnTo>
                    <a:pt x="1440" y="1610"/>
                  </a:lnTo>
                  <a:lnTo>
                    <a:pt x="1440" y="1611"/>
                  </a:lnTo>
                  <a:lnTo>
                    <a:pt x="1443" y="1611"/>
                  </a:lnTo>
                  <a:lnTo>
                    <a:pt x="1444" y="1611"/>
                  </a:lnTo>
                  <a:lnTo>
                    <a:pt x="1444" y="1612"/>
                  </a:lnTo>
                  <a:lnTo>
                    <a:pt x="1445" y="1612"/>
                  </a:lnTo>
                  <a:lnTo>
                    <a:pt x="1445" y="1613"/>
                  </a:lnTo>
                  <a:lnTo>
                    <a:pt x="1446" y="1613"/>
                  </a:lnTo>
                  <a:lnTo>
                    <a:pt x="1447" y="1613"/>
                  </a:lnTo>
                  <a:lnTo>
                    <a:pt x="1448" y="1613"/>
                  </a:lnTo>
                  <a:lnTo>
                    <a:pt x="1449" y="1613"/>
                  </a:lnTo>
                  <a:lnTo>
                    <a:pt x="1450" y="1613"/>
                  </a:lnTo>
                  <a:lnTo>
                    <a:pt x="1452" y="1613"/>
                  </a:lnTo>
                  <a:lnTo>
                    <a:pt x="1452" y="1612"/>
                  </a:lnTo>
                  <a:lnTo>
                    <a:pt x="1453" y="1612"/>
                  </a:lnTo>
                  <a:lnTo>
                    <a:pt x="1453" y="1613"/>
                  </a:lnTo>
                  <a:lnTo>
                    <a:pt x="1454" y="1613"/>
                  </a:lnTo>
                  <a:lnTo>
                    <a:pt x="1454" y="1614"/>
                  </a:lnTo>
                  <a:lnTo>
                    <a:pt x="1455" y="1614"/>
                  </a:lnTo>
                  <a:lnTo>
                    <a:pt x="1456" y="1615"/>
                  </a:lnTo>
                  <a:lnTo>
                    <a:pt x="1455" y="1616"/>
                  </a:lnTo>
                  <a:lnTo>
                    <a:pt x="1455" y="1618"/>
                  </a:lnTo>
                  <a:lnTo>
                    <a:pt x="1455" y="1619"/>
                  </a:lnTo>
                  <a:lnTo>
                    <a:pt x="1454" y="1619"/>
                  </a:lnTo>
                  <a:lnTo>
                    <a:pt x="1454" y="1620"/>
                  </a:lnTo>
                  <a:lnTo>
                    <a:pt x="1455" y="1619"/>
                  </a:lnTo>
                  <a:lnTo>
                    <a:pt x="1456" y="1618"/>
                  </a:lnTo>
                  <a:lnTo>
                    <a:pt x="1456" y="1619"/>
                  </a:lnTo>
                  <a:lnTo>
                    <a:pt x="1456" y="1620"/>
                  </a:lnTo>
                  <a:lnTo>
                    <a:pt x="1457" y="1621"/>
                  </a:lnTo>
                  <a:lnTo>
                    <a:pt x="1456" y="1621"/>
                  </a:lnTo>
                  <a:lnTo>
                    <a:pt x="1456" y="1622"/>
                  </a:lnTo>
                  <a:lnTo>
                    <a:pt x="1456" y="1623"/>
                  </a:lnTo>
                  <a:lnTo>
                    <a:pt x="1455" y="1623"/>
                  </a:lnTo>
                  <a:lnTo>
                    <a:pt x="1455" y="1624"/>
                  </a:lnTo>
                  <a:lnTo>
                    <a:pt x="1456" y="1624"/>
                  </a:lnTo>
                  <a:lnTo>
                    <a:pt x="1456" y="1625"/>
                  </a:lnTo>
                  <a:lnTo>
                    <a:pt x="1457" y="1627"/>
                  </a:lnTo>
                  <a:lnTo>
                    <a:pt x="1457" y="1628"/>
                  </a:lnTo>
                  <a:lnTo>
                    <a:pt x="1456" y="1629"/>
                  </a:lnTo>
                  <a:lnTo>
                    <a:pt x="1456" y="1630"/>
                  </a:lnTo>
                  <a:lnTo>
                    <a:pt x="1455" y="1630"/>
                  </a:lnTo>
                  <a:lnTo>
                    <a:pt x="1455" y="1631"/>
                  </a:lnTo>
                  <a:lnTo>
                    <a:pt x="1455" y="1632"/>
                  </a:lnTo>
                  <a:lnTo>
                    <a:pt x="1454" y="1633"/>
                  </a:lnTo>
                  <a:lnTo>
                    <a:pt x="1454" y="1635"/>
                  </a:lnTo>
                  <a:lnTo>
                    <a:pt x="1454" y="1636"/>
                  </a:lnTo>
                  <a:lnTo>
                    <a:pt x="1454" y="1637"/>
                  </a:lnTo>
                  <a:lnTo>
                    <a:pt x="1454" y="1638"/>
                  </a:lnTo>
                  <a:lnTo>
                    <a:pt x="1454" y="1640"/>
                  </a:lnTo>
                  <a:lnTo>
                    <a:pt x="1452" y="1643"/>
                  </a:lnTo>
                  <a:lnTo>
                    <a:pt x="1452" y="1644"/>
                  </a:lnTo>
                  <a:lnTo>
                    <a:pt x="1450" y="1645"/>
                  </a:lnTo>
                  <a:lnTo>
                    <a:pt x="1449" y="1646"/>
                  </a:lnTo>
                  <a:lnTo>
                    <a:pt x="1449" y="1647"/>
                  </a:lnTo>
                  <a:lnTo>
                    <a:pt x="1449" y="1648"/>
                  </a:lnTo>
                  <a:lnTo>
                    <a:pt x="1449" y="1650"/>
                  </a:lnTo>
                  <a:lnTo>
                    <a:pt x="1448" y="1653"/>
                  </a:lnTo>
                  <a:lnTo>
                    <a:pt x="1448" y="1654"/>
                  </a:lnTo>
                  <a:lnTo>
                    <a:pt x="1447" y="1654"/>
                  </a:lnTo>
                  <a:lnTo>
                    <a:pt x="1446" y="1655"/>
                  </a:lnTo>
                  <a:lnTo>
                    <a:pt x="1446" y="1656"/>
                  </a:lnTo>
                  <a:lnTo>
                    <a:pt x="1445" y="1657"/>
                  </a:lnTo>
                  <a:lnTo>
                    <a:pt x="1444" y="1658"/>
                  </a:lnTo>
                  <a:lnTo>
                    <a:pt x="1444" y="1662"/>
                  </a:lnTo>
                  <a:lnTo>
                    <a:pt x="1444" y="1664"/>
                  </a:lnTo>
                  <a:lnTo>
                    <a:pt x="1443" y="1664"/>
                  </a:lnTo>
                  <a:lnTo>
                    <a:pt x="1443" y="1666"/>
                  </a:lnTo>
                  <a:lnTo>
                    <a:pt x="1443" y="1669"/>
                  </a:lnTo>
                  <a:lnTo>
                    <a:pt x="1441" y="1670"/>
                  </a:lnTo>
                  <a:lnTo>
                    <a:pt x="1441" y="1671"/>
                  </a:lnTo>
                  <a:lnTo>
                    <a:pt x="1441" y="1672"/>
                  </a:lnTo>
                  <a:lnTo>
                    <a:pt x="1441" y="1673"/>
                  </a:lnTo>
                  <a:lnTo>
                    <a:pt x="1441" y="1674"/>
                  </a:lnTo>
                  <a:lnTo>
                    <a:pt x="1440" y="1674"/>
                  </a:lnTo>
                  <a:lnTo>
                    <a:pt x="1439" y="1674"/>
                  </a:lnTo>
                  <a:lnTo>
                    <a:pt x="1439" y="1675"/>
                  </a:lnTo>
                  <a:lnTo>
                    <a:pt x="1438" y="1678"/>
                  </a:lnTo>
                  <a:lnTo>
                    <a:pt x="1437" y="1680"/>
                  </a:lnTo>
                  <a:lnTo>
                    <a:pt x="1436" y="1681"/>
                  </a:lnTo>
                  <a:lnTo>
                    <a:pt x="1436" y="1682"/>
                  </a:lnTo>
                  <a:lnTo>
                    <a:pt x="1437" y="1682"/>
                  </a:lnTo>
                  <a:lnTo>
                    <a:pt x="1437" y="1683"/>
                  </a:lnTo>
                  <a:lnTo>
                    <a:pt x="1436" y="1683"/>
                  </a:lnTo>
                  <a:lnTo>
                    <a:pt x="1436" y="1686"/>
                  </a:lnTo>
                  <a:lnTo>
                    <a:pt x="1436" y="1687"/>
                  </a:lnTo>
                  <a:lnTo>
                    <a:pt x="1436" y="1689"/>
                  </a:lnTo>
                  <a:lnTo>
                    <a:pt x="1436" y="1690"/>
                  </a:lnTo>
                  <a:lnTo>
                    <a:pt x="1435" y="1690"/>
                  </a:lnTo>
                  <a:lnTo>
                    <a:pt x="1435" y="1691"/>
                  </a:lnTo>
                  <a:lnTo>
                    <a:pt x="1435" y="1692"/>
                  </a:lnTo>
                  <a:lnTo>
                    <a:pt x="1433" y="1694"/>
                  </a:lnTo>
                  <a:lnTo>
                    <a:pt x="1433" y="1695"/>
                  </a:lnTo>
                  <a:lnTo>
                    <a:pt x="1431" y="1696"/>
                  </a:lnTo>
                  <a:lnTo>
                    <a:pt x="1431" y="1697"/>
                  </a:lnTo>
                  <a:lnTo>
                    <a:pt x="1432" y="1697"/>
                  </a:lnTo>
                  <a:lnTo>
                    <a:pt x="1431" y="1697"/>
                  </a:lnTo>
                  <a:lnTo>
                    <a:pt x="1431" y="1699"/>
                  </a:lnTo>
                  <a:lnTo>
                    <a:pt x="1432" y="1700"/>
                  </a:lnTo>
                  <a:lnTo>
                    <a:pt x="1431" y="1703"/>
                  </a:lnTo>
                  <a:lnTo>
                    <a:pt x="1430" y="1704"/>
                  </a:lnTo>
                  <a:lnTo>
                    <a:pt x="1430" y="1705"/>
                  </a:lnTo>
                  <a:lnTo>
                    <a:pt x="1430" y="1706"/>
                  </a:lnTo>
                  <a:lnTo>
                    <a:pt x="1428" y="1708"/>
                  </a:lnTo>
                  <a:lnTo>
                    <a:pt x="1427" y="1711"/>
                  </a:lnTo>
                  <a:lnTo>
                    <a:pt x="1427" y="1712"/>
                  </a:lnTo>
                  <a:lnTo>
                    <a:pt x="1427" y="1713"/>
                  </a:lnTo>
                  <a:lnTo>
                    <a:pt x="1427" y="1714"/>
                  </a:lnTo>
                  <a:lnTo>
                    <a:pt x="1426" y="1713"/>
                  </a:lnTo>
                  <a:lnTo>
                    <a:pt x="1426" y="1714"/>
                  </a:lnTo>
                  <a:lnTo>
                    <a:pt x="1424" y="1715"/>
                  </a:lnTo>
                  <a:lnTo>
                    <a:pt x="1422" y="1715"/>
                  </a:lnTo>
                  <a:lnTo>
                    <a:pt x="1422" y="1716"/>
                  </a:lnTo>
                  <a:lnTo>
                    <a:pt x="1421" y="1716"/>
                  </a:lnTo>
                  <a:lnTo>
                    <a:pt x="1421" y="1717"/>
                  </a:lnTo>
                  <a:lnTo>
                    <a:pt x="1420" y="1717"/>
                  </a:lnTo>
                  <a:lnTo>
                    <a:pt x="1418" y="1717"/>
                  </a:lnTo>
                  <a:lnTo>
                    <a:pt x="1418" y="1719"/>
                  </a:lnTo>
                  <a:lnTo>
                    <a:pt x="1416" y="1719"/>
                  </a:lnTo>
                  <a:lnTo>
                    <a:pt x="1415" y="1720"/>
                  </a:lnTo>
                  <a:lnTo>
                    <a:pt x="1414" y="1720"/>
                  </a:lnTo>
                  <a:lnTo>
                    <a:pt x="1414" y="1721"/>
                  </a:lnTo>
                  <a:lnTo>
                    <a:pt x="1413" y="1722"/>
                  </a:lnTo>
                  <a:lnTo>
                    <a:pt x="1412" y="1722"/>
                  </a:lnTo>
                  <a:lnTo>
                    <a:pt x="1412" y="1721"/>
                  </a:lnTo>
                  <a:lnTo>
                    <a:pt x="1411" y="1721"/>
                  </a:lnTo>
                  <a:lnTo>
                    <a:pt x="1410" y="1721"/>
                  </a:lnTo>
                  <a:lnTo>
                    <a:pt x="1409" y="1721"/>
                  </a:lnTo>
                  <a:lnTo>
                    <a:pt x="1407" y="1721"/>
                  </a:lnTo>
                  <a:lnTo>
                    <a:pt x="1406" y="1720"/>
                  </a:lnTo>
                  <a:lnTo>
                    <a:pt x="1406" y="1721"/>
                  </a:lnTo>
                  <a:lnTo>
                    <a:pt x="1405" y="1721"/>
                  </a:lnTo>
                  <a:lnTo>
                    <a:pt x="1406" y="1720"/>
                  </a:lnTo>
                  <a:lnTo>
                    <a:pt x="1405" y="1720"/>
                  </a:lnTo>
                  <a:lnTo>
                    <a:pt x="1404" y="1720"/>
                  </a:lnTo>
                  <a:lnTo>
                    <a:pt x="1403" y="1720"/>
                  </a:lnTo>
                  <a:lnTo>
                    <a:pt x="1403" y="1721"/>
                  </a:lnTo>
                  <a:lnTo>
                    <a:pt x="1403" y="1720"/>
                  </a:lnTo>
                  <a:lnTo>
                    <a:pt x="1402" y="1720"/>
                  </a:lnTo>
                  <a:lnTo>
                    <a:pt x="1401" y="1720"/>
                  </a:lnTo>
                  <a:lnTo>
                    <a:pt x="1400" y="1721"/>
                  </a:lnTo>
                  <a:lnTo>
                    <a:pt x="1398" y="1722"/>
                  </a:lnTo>
                  <a:lnTo>
                    <a:pt x="1397" y="1723"/>
                  </a:lnTo>
                  <a:lnTo>
                    <a:pt x="1396" y="1723"/>
                  </a:lnTo>
                  <a:lnTo>
                    <a:pt x="1395" y="1723"/>
                  </a:lnTo>
                  <a:lnTo>
                    <a:pt x="1395" y="1722"/>
                  </a:lnTo>
                  <a:lnTo>
                    <a:pt x="1395" y="1721"/>
                  </a:lnTo>
                  <a:lnTo>
                    <a:pt x="1396" y="1719"/>
                  </a:lnTo>
                  <a:lnTo>
                    <a:pt x="1396" y="1717"/>
                  </a:lnTo>
                  <a:lnTo>
                    <a:pt x="1397" y="1715"/>
                  </a:lnTo>
                  <a:lnTo>
                    <a:pt x="1400" y="1714"/>
                  </a:lnTo>
                  <a:lnTo>
                    <a:pt x="1401" y="1714"/>
                  </a:lnTo>
                  <a:lnTo>
                    <a:pt x="1401" y="1715"/>
                  </a:lnTo>
                  <a:lnTo>
                    <a:pt x="1402" y="1716"/>
                  </a:lnTo>
                  <a:lnTo>
                    <a:pt x="1402" y="1717"/>
                  </a:lnTo>
                  <a:lnTo>
                    <a:pt x="1402" y="1719"/>
                  </a:lnTo>
                  <a:lnTo>
                    <a:pt x="1402" y="1720"/>
                  </a:lnTo>
                  <a:lnTo>
                    <a:pt x="1403" y="1720"/>
                  </a:lnTo>
                  <a:lnTo>
                    <a:pt x="1403" y="1719"/>
                  </a:lnTo>
                  <a:lnTo>
                    <a:pt x="1403" y="1716"/>
                  </a:lnTo>
                  <a:lnTo>
                    <a:pt x="1403" y="1715"/>
                  </a:lnTo>
                  <a:lnTo>
                    <a:pt x="1403" y="1714"/>
                  </a:lnTo>
                  <a:lnTo>
                    <a:pt x="1402" y="1713"/>
                  </a:lnTo>
                  <a:lnTo>
                    <a:pt x="1401" y="1713"/>
                  </a:lnTo>
                  <a:lnTo>
                    <a:pt x="1401" y="1712"/>
                  </a:lnTo>
                  <a:lnTo>
                    <a:pt x="1401" y="1711"/>
                  </a:lnTo>
                  <a:lnTo>
                    <a:pt x="1401" y="1710"/>
                  </a:lnTo>
                  <a:lnTo>
                    <a:pt x="1402" y="1708"/>
                  </a:lnTo>
                  <a:lnTo>
                    <a:pt x="1402" y="1707"/>
                  </a:lnTo>
                  <a:lnTo>
                    <a:pt x="1402" y="1706"/>
                  </a:lnTo>
                  <a:lnTo>
                    <a:pt x="1402" y="1705"/>
                  </a:lnTo>
                  <a:lnTo>
                    <a:pt x="1401" y="1704"/>
                  </a:lnTo>
                  <a:lnTo>
                    <a:pt x="1400" y="1704"/>
                  </a:lnTo>
                  <a:lnTo>
                    <a:pt x="1398" y="1703"/>
                  </a:lnTo>
                  <a:lnTo>
                    <a:pt x="1396" y="1703"/>
                  </a:lnTo>
                  <a:lnTo>
                    <a:pt x="1395" y="1703"/>
                  </a:lnTo>
                  <a:lnTo>
                    <a:pt x="1394" y="1703"/>
                  </a:lnTo>
                  <a:lnTo>
                    <a:pt x="1394" y="1702"/>
                  </a:lnTo>
                  <a:lnTo>
                    <a:pt x="1393" y="1702"/>
                  </a:lnTo>
                  <a:lnTo>
                    <a:pt x="1393" y="1700"/>
                  </a:lnTo>
                  <a:lnTo>
                    <a:pt x="1392" y="1700"/>
                  </a:lnTo>
                  <a:lnTo>
                    <a:pt x="1390" y="1699"/>
                  </a:lnTo>
                  <a:lnTo>
                    <a:pt x="1389" y="1699"/>
                  </a:lnTo>
                  <a:lnTo>
                    <a:pt x="1388" y="1699"/>
                  </a:lnTo>
                  <a:lnTo>
                    <a:pt x="1387" y="1699"/>
                  </a:lnTo>
                  <a:lnTo>
                    <a:pt x="1386" y="1699"/>
                  </a:lnTo>
                  <a:lnTo>
                    <a:pt x="1386" y="1698"/>
                  </a:lnTo>
                  <a:lnTo>
                    <a:pt x="1385" y="1698"/>
                  </a:lnTo>
                  <a:lnTo>
                    <a:pt x="1385" y="1699"/>
                  </a:lnTo>
                  <a:lnTo>
                    <a:pt x="1384" y="1699"/>
                  </a:lnTo>
                  <a:lnTo>
                    <a:pt x="1383" y="1699"/>
                  </a:lnTo>
                  <a:lnTo>
                    <a:pt x="1381" y="1699"/>
                  </a:lnTo>
                  <a:lnTo>
                    <a:pt x="1380" y="1698"/>
                  </a:lnTo>
                  <a:lnTo>
                    <a:pt x="1379" y="1698"/>
                  </a:lnTo>
                  <a:lnTo>
                    <a:pt x="1378" y="1698"/>
                  </a:lnTo>
                  <a:lnTo>
                    <a:pt x="1377" y="1696"/>
                  </a:lnTo>
                  <a:lnTo>
                    <a:pt x="1376" y="1696"/>
                  </a:lnTo>
                  <a:lnTo>
                    <a:pt x="1376" y="1697"/>
                  </a:lnTo>
                  <a:lnTo>
                    <a:pt x="1376" y="1698"/>
                  </a:lnTo>
                  <a:lnTo>
                    <a:pt x="1375" y="1698"/>
                  </a:lnTo>
                  <a:lnTo>
                    <a:pt x="1374" y="1697"/>
                  </a:lnTo>
                  <a:lnTo>
                    <a:pt x="1372" y="1696"/>
                  </a:lnTo>
                  <a:lnTo>
                    <a:pt x="1371" y="1696"/>
                  </a:lnTo>
                  <a:lnTo>
                    <a:pt x="1371" y="1695"/>
                  </a:lnTo>
                  <a:lnTo>
                    <a:pt x="1371" y="1694"/>
                  </a:lnTo>
                  <a:lnTo>
                    <a:pt x="1370" y="1694"/>
                  </a:lnTo>
                  <a:lnTo>
                    <a:pt x="1369" y="1694"/>
                  </a:lnTo>
                  <a:lnTo>
                    <a:pt x="1368" y="1694"/>
                  </a:lnTo>
                  <a:lnTo>
                    <a:pt x="1368" y="1692"/>
                  </a:lnTo>
                  <a:lnTo>
                    <a:pt x="1367" y="1694"/>
                  </a:lnTo>
                  <a:lnTo>
                    <a:pt x="1366" y="1695"/>
                  </a:lnTo>
                  <a:lnTo>
                    <a:pt x="1364" y="1695"/>
                  </a:lnTo>
                  <a:lnTo>
                    <a:pt x="1363" y="1695"/>
                  </a:lnTo>
                  <a:lnTo>
                    <a:pt x="1362" y="1695"/>
                  </a:lnTo>
                  <a:lnTo>
                    <a:pt x="1362" y="1696"/>
                  </a:lnTo>
                  <a:lnTo>
                    <a:pt x="1363" y="1697"/>
                  </a:lnTo>
                  <a:lnTo>
                    <a:pt x="1363" y="1698"/>
                  </a:lnTo>
                  <a:lnTo>
                    <a:pt x="1362" y="1699"/>
                  </a:lnTo>
                  <a:lnTo>
                    <a:pt x="1361" y="1700"/>
                  </a:lnTo>
                  <a:lnTo>
                    <a:pt x="1359" y="1702"/>
                  </a:lnTo>
                  <a:lnTo>
                    <a:pt x="1358" y="1702"/>
                  </a:lnTo>
                  <a:lnTo>
                    <a:pt x="1359" y="1702"/>
                  </a:lnTo>
                  <a:lnTo>
                    <a:pt x="1360" y="1702"/>
                  </a:lnTo>
                  <a:lnTo>
                    <a:pt x="1361" y="1702"/>
                  </a:lnTo>
                  <a:lnTo>
                    <a:pt x="1362" y="1700"/>
                  </a:lnTo>
                  <a:lnTo>
                    <a:pt x="1361" y="1703"/>
                  </a:lnTo>
                  <a:lnTo>
                    <a:pt x="1360" y="1705"/>
                  </a:lnTo>
                  <a:lnTo>
                    <a:pt x="1361" y="1706"/>
                  </a:lnTo>
                  <a:lnTo>
                    <a:pt x="1362" y="1706"/>
                  </a:lnTo>
                  <a:lnTo>
                    <a:pt x="1362" y="1705"/>
                  </a:lnTo>
                  <a:lnTo>
                    <a:pt x="1363" y="1705"/>
                  </a:lnTo>
                  <a:lnTo>
                    <a:pt x="1364" y="1706"/>
                  </a:lnTo>
                  <a:lnTo>
                    <a:pt x="1363" y="1707"/>
                  </a:lnTo>
                  <a:lnTo>
                    <a:pt x="1364" y="1708"/>
                  </a:lnTo>
                  <a:lnTo>
                    <a:pt x="1366" y="1708"/>
                  </a:lnTo>
                  <a:lnTo>
                    <a:pt x="1368" y="1708"/>
                  </a:lnTo>
                  <a:lnTo>
                    <a:pt x="1369" y="1708"/>
                  </a:lnTo>
                  <a:lnTo>
                    <a:pt x="1372" y="1711"/>
                  </a:lnTo>
                  <a:lnTo>
                    <a:pt x="1374" y="1712"/>
                  </a:lnTo>
                  <a:lnTo>
                    <a:pt x="1374" y="1713"/>
                  </a:lnTo>
                  <a:lnTo>
                    <a:pt x="1374" y="1714"/>
                  </a:lnTo>
                  <a:lnTo>
                    <a:pt x="1375" y="1714"/>
                  </a:lnTo>
                  <a:lnTo>
                    <a:pt x="1376" y="1713"/>
                  </a:lnTo>
                  <a:lnTo>
                    <a:pt x="1377" y="1713"/>
                  </a:lnTo>
                  <a:lnTo>
                    <a:pt x="1378" y="1713"/>
                  </a:lnTo>
                  <a:lnTo>
                    <a:pt x="1378" y="1714"/>
                  </a:lnTo>
                  <a:lnTo>
                    <a:pt x="1377" y="1714"/>
                  </a:lnTo>
                  <a:lnTo>
                    <a:pt x="1378" y="1715"/>
                  </a:lnTo>
                  <a:lnTo>
                    <a:pt x="1379" y="1715"/>
                  </a:lnTo>
                  <a:lnTo>
                    <a:pt x="1380" y="1715"/>
                  </a:lnTo>
                  <a:lnTo>
                    <a:pt x="1381" y="1715"/>
                  </a:lnTo>
                  <a:lnTo>
                    <a:pt x="1381" y="1716"/>
                  </a:lnTo>
                  <a:lnTo>
                    <a:pt x="1383" y="1717"/>
                  </a:lnTo>
                  <a:lnTo>
                    <a:pt x="1384" y="1716"/>
                  </a:lnTo>
                  <a:lnTo>
                    <a:pt x="1384" y="1717"/>
                  </a:lnTo>
                  <a:lnTo>
                    <a:pt x="1384" y="1716"/>
                  </a:lnTo>
                  <a:lnTo>
                    <a:pt x="1385" y="1716"/>
                  </a:lnTo>
                  <a:lnTo>
                    <a:pt x="1385" y="1715"/>
                  </a:lnTo>
                  <a:lnTo>
                    <a:pt x="1386" y="1715"/>
                  </a:lnTo>
                  <a:lnTo>
                    <a:pt x="1386" y="1716"/>
                  </a:lnTo>
                  <a:lnTo>
                    <a:pt x="1386" y="1717"/>
                  </a:lnTo>
                  <a:lnTo>
                    <a:pt x="1386" y="1719"/>
                  </a:lnTo>
                  <a:lnTo>
                    <a:pt x="1385" y="1720"/>
                  </a:lnTo>
                  <a:lnTo>
                    <a:pt x="1385" y="1721"/>
                  </a:lnTo>
                  <a:lnTo>
                    <a:pt x="1384" y="1721"/>
                  </a:lnTo>
                  <a:lnTo>
                    <a:pt x="1384" y="1724"/>
                  </a:lnTo>
                  <a:lnTo>
                    <a:pt x="1385" y="1727"/>
                  </a:lnTo>
                  <a:lnTo>
                    <a:pt x="1385" y="1728"/>
                  </a:lnTo>
                  <a:lnTo>
                    <a:pt x="1386" y="1729"/>
                  </a:lnTo>
                  <a:lnTo>
                    <a:pt x="1387" y="1729"/>
                  </a:lnTo>
                  <a:lnTo>
                    <a:pt x="1387" y="1730"/>
                  </a:lnTo>
                  <a:lnTo>
                    <a:pt x="1388" y="1732"/>
                  </a:lnTo>
                  <a:lnTo>
                    <a:pt x="1389" y="1733"/>
                  </a:lnTo>
                  <a:lnTo>
                    <a:pt x="1390" y="1736"/>
                  </a:lnTo>
                  <a:lnTo>
                    <a:pt x="1393" y="1737"/>
                  </a:lnTo>
                  <a:lnTo>
                    <a:pt x="1394" y="1737"/>
                  </a:lnTo>
                  <a:lnTo>
                    <a:pt x="1395" y="1738"/>
                  </a:lnTo>
                  <a:lnTo>
                    <a:pt x="1395" y="1739"/>
                  </a:lnTo>
                  <a:lnTo>
                    <a:pt x="1395" y="1740"/>
                  </a:lnTo>
                  <a:lnTo>
                    <a:pt x="1396" y="1740"/>
                  </a:lnTo>
                  <a:lnTo>
                    <a:pt x="1397" y="1741"/>
                  </a:lnTo>
                  <a:lnTo>
                    <a:pt x="1398" y="1742"/>
                  </a:lnTo>
                  <a:lnTo>
                    <a:pt x="1398" y="1744"/>
                  </a:lnTo>
                  <a:lnTo>
                    <a:pt x="1401" y="1746"/>
                  </a:lnTo>
                  <a:lnTo>
                    <a:pt x="1402" y="1746"/>
                  </a:lnTo>
                  <a:lnTo>
                    <a:pt x="1403" y="1746"/>
                  </a:lnTo>
                  <a:lnTo>
                    <a:pt x="1405" y="1748"/>
                  </a:lnTo>
                  <a:lnTo>
                    <a:pt x="1405" y="1749"/>
                  </a:lnTo>
                  <a:lnTo>
                    <a:pt x="1405" y="1750"/>
                  </a:lnTo>
                  <a:lnTo>
                    <a:pt x="1404" y="1752"/>
                  </a:lnTo>
                  <a:lnTo>
                    <a:pt x="1404" y="1753"/>
                  </a:lnTo>
                  <a:lnTo>
                    <a:pt x="1405" y="1754"/>
                  </a:lnTo>
                  <a:lnTo>
                    <a:pt x="1405" y="1755"/>
                  </a:lnTo>
                  <a:lnTo>
                    <a:pt x="1404" y="1755"/>
                  </a:lnTo>
                  <a:lnTo>
                    <a:pt x="1404" y="1756"/>
                  </a:lnTo>
                  <a:lnTo>
                    <a:pt x="1409" y="1762"/>
                  </a:lnTo>
                  <a:lnTo>
                    <a:pt x="1411" y="1763"/>
                  </a:lnTo>
                  <a:lnTo>
                    <a:pt x="1412" y="1763"/>
                  </a:lnTo>
                  <a:lnTo>
                    <a:pt x="1413" y="1763"/>
                  </a:lnTo>
                  <a:lnTo>
                    <a:pt x="1414" y="1763"/>
                  </a:lnTo>
                  <a:lnTo>
                    <a:pt x="1414" y="1762"/>
                  </a:lnTo>
                  <a:lnTo>
                    <a:pt x="1415" y="1762"/>
                  </a:lnTo>
                  <a:lnTo>
                    <a:pt x="1415" y="1763"/>
                  </a:lnTo>
                  <a:lnTo>
                    <a:pt x="1416" y="1763"/>
                  </a:lnTo>
                  <a:lnTo>
                    <a:pt x="1418" y="1763"/>
                  </a:lnTo>
                  <a:lnTo>
                    <a:pt x="1419" y="1762"/>
                  </a:lnTo>
                  <a:lnTo>
                    <a:pt x="1419" y="1761"/>
                  </a:lnTo>
                  <a:lnTo>
                    <a:pt x="1420" y="1760"/>
                  </a:lnTo>
                  <a:lnTo>
                    <a:pt x="1421" y="1760"/>
                  </a:lnTo>
                  <a:lnTo>
                    <a:pt x="1422" y="1758"/>
                  </a:lnTo>
                  <a:lnTo>
                    <a:pt x="1423" y="1756"/>
                  </a:lnTo>
                  <a:lnTo>
                    <a:pt x="1424" y="1755"/>
                  </a:lnTo>
                  <a:lnTo>
                    <a:pt x="1426" y="1756"/>
                  </a:lnTo>
                  <a:lnTo>
                    <a:pt x="1427" y="1756"/>
                  </a:lnTo>
                  <a:lnTo>
                    <a:pt x="1428" y="1755"/>
                  </a:lnTo>
                  <a:lnTo>
                    <a:pt x="1430" y="1755"/>
                  </a:lnTo>
                  <a:lnTo>
                    <a:pt x="1431" y="1755"/>
                  </a:lnTo>
                  <a:lnTo>
                    <a:pt x="1432" y="1756"/>
                  </a:lnTo>
                  <a:lnTo>
                    <a:pt x="1433" y="1756"/>
                  </a:lnTo>
                  <a:lnTo>
                    <a:pt x="1435" y="1757"/>
                  </a:lnTo>
                  <a:lnTo>
                    <a:pt x="1437" y="1758"/>
                  </a:lnTo>
                  <a:lnTo>
                    <a:pt x="1439" y="1758"/>
                  </a:lnTo>
                  <a:lnTo>
                    <a:pt x="1440" y="1757"/>
                  </a:lnTo>
                  <a:lnTo>
                    <a:pt x="1441" y="1757"/>
                  </a:lnTo>
                  <a:lnTo>
                    <a:pt x="1443" y="1756"/>
                  </a:lnTo>
                  <a:lnTo>
                    <a:pt x="1444" y="1757"/>
                  </a:lnTo>
                  <a:lnTo>
                    <a:pt x="1445" y="1757"/>
                  </a:lnTo>
                  <a:lnTo>
                    <a:pt x="1445" y="1758"/>
                  </a:lnTo>
                  <a:lnTo>
                    <a:pt x="1444" y="1758"/>
                  </a:lnTo>
                  <a:lnTo>
                    <a:pt x="1444" y="1760"/>
                  </a:lnTo>
                  <a:lnTo>
                    <a:pt x="1445" y="1760"/>
                  </a:lnTo>
                  <a:lnTo>
                    <a:pt x="1447" y="1758"/>
                  </a:lnTo>
                  <a:lnTo>
                    <a:pt x="1448" y="1758"/>
                  </a:lnTo>
                  <a:lnTo>
                    <a:pt x="1448" y="1760"/>
                  </a:lnTo>
                  <a:lnTo>
                    <a:pt x="1448" y="1761"/>
                  </a:lnTo>
                  <a:lnTo>
                    <a:pt x="1448" y="1762"/>
                  </a:lnTo>
                  <a:lnTo>
                    <a:pt x="1447" y="1763"/>
                  </a:lnTo>
                  <a:lnTo>
                    <a:pt x="1447" y="1764"/>
                  </a:lnTo>
                  <a:lnTo>
                    <a:pt x="1446" y="1764"/>
                  </a:lnTo>
                  <a:lnTo>
                    <a:pt x="1446" y="1765"/>
                  </a:lnTo>
                  <a:lnTo>
                    <a:pt x="1445" y="1766"/>
                  </a:lnTo>
                  <a:lnTo>
                    <a:pt x="1444" y="1767"/>
                  </a:lnTo>
                  <a:lnTo>
                    <a:pt x="1443" y="1767"/>
                  </a:lnTo>
                  <a:lnTo>
                    <a:pt x="1441" y="1767"/>
                  </a:lnTo>
                  <a:lnTo>
                    <a:pt x="1440" y="1769"/>
                  </a:lnTo>
                  <a:lnTo>
                    <a:pt x="1439" y="1771"/>
                  </a:lnTo>
                  <a:lnTo>
                    <a:pt x="1438" y="1771"/>
                  </a:lnTo>
                  <a:lnTo>
                    <a:pt x="1437" y="1772"/>
                  </a:lnTo>
                  <a:lnTo>
                    <a:pt x="1437" y="1773"/>
                  </a:lnTo>
                  <a:lnTo>
                    <a:pt x="1438" y="1773"/>
                  </a:lnTo>
                  <a:lnTo>
                    <a:pt x="1439" y="1773"/>
                  </a:lnTo>
                  <a:lnTo>
                    <a:pt x="1440" y="1773"/>
                  </a:lnTo>
                  <a:lnTo>
                    <a:pt x="1441" y="1773"/>
                  </a:lnTo>
                  <a:lnTo>
                    <a:pt x="1441" y="1774"/>
                  </a:lnTo>
                  <a:lnTo>
                    <a:pt x="1440" y="1775"/>
                  </a:lnTo>
                  <a:lnTo>
                    <a:pt x="1439" y="1775"/>
                  </a:lnTo>
                  <a:lnTo>
                    <a:pt x="1439" y="1777"/>
                  </a:lnTo>
                  <a:lnTo>
                    <a:pt x="1438" y="1777"/>
                  </a:lnTo>
                  <a:lnTo>
                    <a:pt x="1438" y="1778"/>
                  </a:lnTo>
                  <a:lnTo>
                    <a:pt x="1439" y="1777"/>
                  </a:lnTo>
                  <a:lnTo>
                    <a:pt x="1440" y="1777"/>
                  </a:lnTo>
                  <a:lnTo>
                    <a:pt x="1441" y="1778"/>
                  </a:lnTo>
                  <a:lnTo>
                    <a:pt x="1443" y="1778"/>
                  </a:lnTo>
                  <a:lnTo>
                    <a:pt x="1443" y="1777"/>
                  </a:lnTo>
                  <a:lnTo>
                    <a:pt x="1444" y="1777"/>
                  </a:lnTo>
                  <a:lnTo>
                    <a:pt x="1444" y="1778"/>
                  </a:lnTo>
                  <a:lnTo>
                    <a:pt x="1444" y="1777"/>
                  </a:lnTo>
                  <a:lnTo>
                    <a:pt x="1445" y="1777"/>
                  </a:lnTo>
                  <a:lnTo>
                    <a:pt x="1445" y="1775"/>
                  </a:lnTo>
                  <a:lnTo>
                    <a:pt x="1446" y="1775"/>
                  </a:lnTo>
                  <a:lnTo>
                    <a:pt x="1446" y="1774"/>
                  </a:lnTo>
                  <a:lnTo>
                    <a:pt x="1445" y="1774"/>
                  </a:lnTo>
                  <a:lnTo>
                    <a:pt x="1445" y="1773"/>
                  </a:lnTo>
                  <a:lnTo>
                    <a:pt x="1443" y="1773"/>
                  </a:lnTo>
                  <a:lnTo>
                    <a:pt x="1441" y="1773"/>
                  </a:lnTo>
                  <a:lnTo>
                    <a:pt x="1441" y="1772"/>
                  </a:lnTo>
                  <a:lnTo>
                    <a:pt x="1443" y="1771"/>
                  </a:lnTo>
                  <a:lnTo>
                    <a:pt x="1444" y="1769"/>
                  </a:lnTo>
                  <a:lnTo>
                    <a:pt x="1445" y="1767"/>
                  </a:lnTo>
                  <a:lnTo>
                    <a:pt x="1446" y="1767"/>
                  </a:lnTo>
                  <a:lnTo>
                    <a:pt x="1447" y="1767"/>
                  </a:lnTo>
                  <a:lnTo>
                    <a:pt x="1448" y="1767"/>
                  </a:lnTo>
                  <a:lnTo>
                    <a:pt x="1449" y="1766"/>
                  </a:lnTo>
                  <a:lnTo>
                    <a:pt x="1450" y="1766"/>
                  </a:lnTo>
                  <a:lnTo>
                    <a:pt x="1452" y="1766"/>
                  </a:lnTo>
                  <a:lnTo>
                    <a:pt x="1453" y="1766"/>
                  </a:lnTo>
                  <a:lnTo>
                    <a:pt x="1454" y="1766"/>
                  </a:lnTo>
                  <a:lnTo>
                    <a:pt x="1455" y="1766"/>
                  </a:lnTo>
                  <a:lnTo>
                    <a:pt x="1455" y="1767"/>
                  </a:lnTo>
                  <a:lnTo>
                    <a:pt x="1456" y="1770"/>
                  </a:lnTo>
                  <a:lnTo>
                    <a:pt x="1457" y="1771"/>
                  </a:lnTo>
                  <a:lnTo>
                    <a:pt x="1456" y="1772"/>
                  </a:lnTo>
                  <a:lnTo>
                    <a:pt x="1456" y="1773"/>
                  </a:lnTo>
                  <a:lnTo>
                    <a:pt x="1454" y="1774"/>
                  </a:lnTo>
                  <a:lnTo>
                    <a:pt x="1453" y="1774"/>
                  </a:lnTo>
                  <a:lnTo>
                    <a:pt x="1453" y="1775"/>
                  </a:lnTo>
                  <a:lnTo>
                    <a:pt x="1454" y="1775"/>
                  </a:lnTo>
                  <a:lnTo>
                    <a:pt x="1454" y="1777"/>
                  </a:lnTo>
                  <a:lnTo>
                    <a:pt x="1453" y="1778"/>
                  </a:lnTo>
                  <a:lnTo>
                    <a:pt x="1453" y="1780"/>
                  </a:lnTo>
                  <a:lnTo>
                    <a:pt x="1454" y="1780"/>
                  </a:lnTo>
                  <a:lnTo>
                    <a:pt x="1455" y="1779"/>
                  </a:lnTo>
                  <a:lnTo>
                    <a:pt x="1458" y="1781"/>
                  </a:lnTo>
                  <a:lnTo>
                    <a:pt x="1459" y="1781"/>
                  </a:lnTo>
                  <a:lnTo>
                    <a:pt x="1459" y="1782"/>
                  </a:lnTo>
                  <a:lnTo>
                    <a:pt x="1461" y="1784"/>
                  </a:lnTo>
                  <a:lnTo>
                    <a:pt x="1461" y="1786"/>
                  </a:lnTo>
                  <a:lnTo>
                    <a:pt x="1462" y="1786"/>
                  </a:lnTo>
                  <a:lnTo>
                    <a:pt x="1463" y="1786"/>
                  </a:lnTo>
                  <a:lnTo>
                    <a:pt x="1464" y="1787"/>
                  </a:lnTo>
                  <a:lnTo>
                    <a:pt x="1465" y="1788"/>
                  </a:lnTo>
                  <a:lnTo>
                    <a:pt x="1466" y="1789"/>
                  </a:lnTo>
                  <a:lnTo>
                    <a:pt x="1467" y="1789"/>
                  </a:lnTo>
                  <a:lnTo>
                    <a:pt x="1467" y="1790"/>
                  </a:lnTo>
                  <a:lnTo>
                    <a:pt x="1469" y="1790"/>
                  </a:lnTo>
                  <a:lnTo>
                    <a:pt x="1470" y="1791"/>
                  </a:lnTo>
                  <a:lnTo>
                    <a:pt x="1470" y="1792"/>
                  </a:lnTo>
                  <a:lnTo>
                    <a:pt x="1470" y="1794"/>
                  </a:lnTo>
                  <a:lnTo>
                    <a:pt x="1469" y="1794"/>
                  </a:lnTo>
                  <a:lnTo>
                    <a:pt x="1467" y="1794"/>
                  </a:lnTo>
                  <a:lnTo>
                    <a:pt x="1467" y="1795"/>
                  </a:lnTo>
                  <a:lnTo>
                    <a:pt x="1467" y="1796"/>
                  </a:lnTo>
                  <a:lnTo>
                    <a:pt x="1466" y="1796"/>
                  </a:lnTo>
                  <a:lnTo>
                    <a:pt x="1464" y="1796"/>
                  </a:lnTo>
                  <a:lnTo>
                    <a:pt x="1463" y="1796"/>
                  </a:lnTo>
                  <a:lnTo>
                    <a:pt x="1463" y="1797"/>
                  </a:lnTo>
                  <a:lnTo>
                    <a:pt x="1463" y="1798"/>
                  </a:lnTo>
                  <a:lnTo>
                    <a:pt x="1462" y="1799"/>
                  </a:lnTo>
                  <a:lnTo>
                    <a:pt x="1461" y="1800"/>
                  </a:lnTo>
                  <a:lnTo>
                    <a:pt x="1459" y="1802"/>
                  </a:lnTo>
                  <a:lnTo>
                    <a:pt x="1462" y="1802"/>
                  </a:lnTo>
                  <a:lnTo>
                    <a:pt x="1462" y="1800"/>
                  </a:lnTo>
                  <a:lnTo>
                    <a:pt x="1464" y="1800"/>
                  </a:lnTo>
                  <a:lnTo>
                    <a:pt x="1465" y="1800"/>
                  </a:lnTo>
                  <a:lnTo>
                    <a:pt x="1465" y="1802"/>
                  </a:lnTo>
                  <a:lnTo>
                    <a:pt x="1466" y="1802"/>
                  </a:lnTo>
                  <a:lnTo>
                    <a:pt x="1467" y="1803"/>
                  </a:lnTo>
                  <a:lnTo>
                    <a:pt x="1469" y="1804"/>
                  </a:lnTo>
                  <a:lnTo>
                    <a:pt x="1467" y="1805"/>
                  </a:lnTo>
                  <a:lnTo>
                    <a:pt x="1466" y="1804"/>
                  </a:lnTo>
                  <a:lnTo>
                    <a:pt x="1466" y="1803"/>
                  </a:lnTo>
                  <a:lnTo>
                    <a:pt x="1465" y="1803"/>
                  </a:lnTo>
                  <a:lnTo>
                    <a:pt x="1464" y="1803"/>
                  </a:lnTo>
                  <a:lnTo>
                    <a:pt x="1463" y="1803"/>
                  </a:lnTo>
                  <a:lnTo>
                    <a:pt x="1462" y="1803"/>
                  </a:lnTo>
                  <a:lnTo>
                    <a:pt x="1462" y="1804"/>
                  </a:lnTo>
                  <a:lnTo>
                    <a:pt x="1461" y="1804"/>
                  </a:lnTo>
                  <a:lnTo>
                    <a:pt x="1461" y="1805"/>
                  </a:lnTo>
                  <a:lnTo>
                    <a:pt x="1462" y="1805"/>
                  </a:lnTo>
                  <a:lnTo>
                    <a:pt x="1462" y="1806"/>
                  </a:lnTo>
                  <a:lnTo>
                    <a:pt x="1462" y="1807"/>
                  </a:lnTo>
                  <a:lnTo>
                    <a:pt x="1462" y="1808"/>
                  </a:lnTo>
                  <a:lnTo>
                    <a:pt x="1461" y="1808"/>
                  </a:lnTo>
                  <a:lnTo>
                    <a:pt x="1459" y="1807"/>
                  </a:lnTo>
                  <a:lnTo>
                    <a:pt x="1458" y="1807"/>
                  </a:lnTo>
                  <a:lnTo>
                    <a:pt x="1458" y="1808"/>
                  </a:lnTo>
                  <a:lnTo>
                    <a:pt x="1459" y="1808"/>
                  </a:lnTo>
                  <a:lnTo>
                    <a:pt x="1459" y="1809"/>
                  </a:lnTo>
                  <a:lnTo>
                    <a:pt x="1459" y="1811"/>
                  </a:lnTo>
                  <a:lnTo>
                    <a:pt x="1461" y="1811"/>
                  </a:lnTo>
                  <a:lnTo>
                    <a:pt x="1461" y="1809"/>
                  </a:lnTo>
                  <a:lnTo>
                    <a:pt x="1462" y="1809"/>
                  </a:lnTo>
                  <a:lnTo>
                    <a:pt x="1462" y="1811"/>
                  </a:lnTo>
                  <a:lnTo>
                    <a:pt x="1462" y="1812"/>
                  </a:lnTo>
                  <a:lnTo>
                    <a:pt x="1461" y="1814"/>
                  </a:lnTo>
                  <a:lnTo>
                    <a:pt x="1461" y="1815"/>
                  </a:lnTo>
                  <a:lnTo>
                    <a:pt x="1462" y="1815"/>
                  </a:lnTo>
                  <a:lnTo>
                    <a:pt x="1462" y="1814"/>
                  </a:lnTo>
                  <a:lnTo>
                    <a:pt x="1463" y="1814"/>
                  </a:lnTo>
                  <a:lnTo>
                    <a:pt x="1463" y="1815"/>
                  </a:lnTo>
                  <a:lnTo>
                    <a:pt x="1463" y="1814"/>
                  </a:lnTo>
                  <a:lnTo>
                    <a:pt x="1464" y="1813"/>
                  </a:lnTo>
                  <a:lnTo>
                    <a:pt x="1463" y="1813"/>
                  </a:lnTo>
                  <a:lnTo>
                    <a:pt x="1463" y="1812"/>
                  </a:lnTo>
                  <a:lnTo>
                    <a:pt x="1464" y="1812"/>
                  </a:lnTo>
                  <a:lnTo>
                    <a:pt x="1464" y="1811"/>
                  </a:lnTo>
                  <a:lnTo>
                    <a:pt x="1464" y="1809"/>
                  </a:lnTo>
                  <a:lnTo>
                    <a:pt x="1465" y="1808"/>
                  </a:lnTo>
                  <a:lnTo>
                    <a:pt x="1465" y="1809"/>
                  </a:lnTo>
                  <a:lnTo>
                    <a:pt x="1465" y="1811"/>
                  </a:lnTo>
                  <a:lnTo>
                    <a:pt x="1466" y="1812"/>
                  </a:lnTo>
                  <a:lnTo>
                    <a:pt x="1465" y="1813"/>
                  </a:lnTo>
                  <a:lnTo>
                    <a:pt x="1465" y="1814"/>
                  </a:lnTo>
                  <a:lnTo>
                    <a:pt x="1466" y="1815"/>
                  </a:lnTo>
                  <a:lnTo>
                    <a:pt x="1466" y="1816"/>
                  </a:lnTo>
                  <a:lnTo>
                    <a:pt x="1467" y="1816"/>
                  </a:lnTo>
                  <a:lnTo>
                    <a:pt x="1469" y="1816"/>
                  </a:lnTo>
                  <a:lnTo>
                    <a:pt x="1469" y="1815"/>
                  </a:lnTo>
                  <a:lnTo>
                    <a:pt x="1470" y="1815"/>
                  </a:lnTo>
                  <a:lnTo>
                    <a:pt x="1470" y="1814"/>
                  </a:lnTo>
                  <a:lnTo>
                    <a:pt x="1471" y="1814"/>
                  </a:lnTo>
                  <a:lnTo>
                    <a:pt x="1471" y="1813"/>
                  </a:lnTo>
                  <a:lnTo>
                    <a:pt x="1472" y="1813"/>
                  </a:lnTo>
                  <a:lnTo>
                    <a:pt x="1472" y="1812"/>
                  </a:lnTo>
                  <a:lnTo>
                    <a:pt x="1473" y="1809"/>
                  </a:lnTo>
                  <a:lnTo>
                    <a:pt x="1474" y="1809"/>
                  </a:lnTo>
                  <a:lnTo>
                    <a:pt x="1474" y="1811"/>
                  </a:lnTo>
                  <a:lnTo>
                    <a:pt x="1475" y="1809"/>
                  </a:lnTo>
                  <a:lnTo>
                    <a:pt x="1476" y="1811"/>
                  </a:lnTo>
                  <a:lnTo>
                    <a:pt x="1476" y="1812"/>
                  </a:lnTo>
                  <a:lnTo>
                    <a:pt x="1476" y="1813"/>
                  </a:lnTo>
                  <a:lnTo>
                    <a:pt x="1475" y="1813"/>
                  </a:lnTo>
                  <a:lnTo>
                    <a:pt x="1475" y="1814"/>
                  </a:lnTo>
                  <a:lnTo>
                    <a:pt x="1475" y="1815"/>
                  </a:lnTo>
                  <a:lnTo>
                    <a:pt x="1475" y="1816"/>
                  </a:lnTo>
                  <a:lnTo>
                    <a:pt x="1476" y="1816"/>
                  </a:lnTo>
                  <a:lnTo>
                    <a:pt x="1478" y="1817"/>
                  </a:lnTo>
                  <a:lnTo>
                    <a:pt x="1478" y="1816"/>
                  </a:lnTo>
                  <a:lnTo>
                    <a:pt x="1478" y="1815"/>
                  </a:lnTo>
                  <a:lnTo>
                    <a:pt x="1478" y="1814"/>
                  </a:lnTo>
                  <a:lnTo>
                    <a:pt x="1479" y="1813"/>
                  </a:lnTo>
                  <a:lnTo>
                    <a:pt x="1480" y="1812"/>
                  </a:lnTo>
                  <a:lnTo>
                    <a:pt x="1481" y="1812"/>
                  </a:lnTo>
                  <a:lnTo>
                    <a:pt x="1481" y="1811"/>
                  </a:lnTo>
                  <a:lnTo>
                    <a:pt x="1482" y="1811"/>
                  </a:lnTo>
                  <a:lnTo>
                    <a:pt x="1482" y="1812"/>
                  </a:lnTo>
                  <a:lnTo>
                    <a:pt x="1483" y="1812"/>
                  </a:lnTo>
                  <a:lnTo>
                    <a:pt x="1484" y="1812"/>
                  </a:lnTo>
                  <a:lnTo>
                    <a:pt x="1486" y="1811"/>
                  </a:lnTo>
                  <a:lnTo>
                    <a:pt x="1487" y="1811"/>
                  </a:lnTo>
                  <a:lnTo>
                    <a:pt x="1487" y="1812"/>
                  </a:lnTo>
                  <a:lnTo>
                    <a:pt x="1488" y="1812"/>
                  </a:lnTo>
                  <a:lnTo>
                    <a:pt x="1487" y="1813"/>
                  </a:lnTo>
                  <a:lnTo>
                    <a:pt x="1487" y="1814"/>
                  </a:lnTo>
                  <a:lnTo>
                    <a:pt x="1488" y="1814"/>
                  </a:lnTo>
                  <a:lnTo>
                    <a:pt x="1488" y="1815"/>
                  </a:lnTo>
                  <a:lnTo>
                    <a:pt x="1488" y="1816"/>
                  </a:lnTo>
                  <a:lnTo>
                    <a:pt x="1487" y="1816"/>
                  </a:lnTo>
                  <a:lnTo>
                    <a:pt x="1487" y="1817"/>
                  </a:lnTo>
                  <a:lnTo>
                    <a:pt x="1486" y="1819"/>
                  </a:lnTo>
                  <a:lnTo>
                    <a:pt x="1487" y="1820"/>
                  </a:lnTo>
                  <a:lnTo>
                    <a:pt x="1487" y="1821"/>
                  </a:lnTo>
                  <a:lnTo>
                    <a:pt x="1486" y="1822"/>
                  </a:lnTo>
                  <a:lnTo>
                    <a:pt x="1486" y="1823"/>
                  </a:lnTo>
                  <a:lnTo>
                    <a:pt x="1486" y="1824"/>
                  </a:lnTo>
                  <a:lnTo>
                    <a:pt x="1484" y="1825"/>
                  </a:lnTo>
                  <a:lnTo>
                    <a:pt x="1484" y="1827"/>
                  </a:lnTo>
                  <a:lnTo>
                    <a:pt x="1486" y="1827"/>
                  </a:lnTo>
                  <a:lnTo>
                    <a:pt x="1486" y="1828"/>
                  </a:lnTo>
                  <a:lnTo>
                    <a:pt x="1486" y="1829"/>
                  </a:lnTo>
                  <a:lnTo>
                    <a:pt x="1487" y="1829"/>
                  </a:lnTo>
                  <a:lnTo>
                    <a:pt x="1487" y="1828"/>
                  </a:lnTo>
                  <a:lnTo>
                    <a:pt x="1488" y="1828"/>
                  </a:lnTo>
                  <a:lnTo>
                    <a:pt x="1489" y="1828"/>
                  </a:lnTo>
                  <a:lnTo>
                    <a:pt x="1489" y="1829"/>
                  </a:lnTo>
                  <a:lnTo>
                    <a:pt x="1490" y="1830"/>
                  </a:lnTo>
                  <a:lnTo>
                    <a:pt x="1490" y="1831"/>
                  </a:lnTo>
                  <a:lnTo>
                    <a:pt x="1491" y="1831"/>
                  </a:lnTo>
                  <a:lnTo>
                    <a:pt x="1491" y="1832"/>
                  </a:lnTo>
                  <a:lnTo>
                    <a:pt x="1490" y="1832"/>
                  </a:lnTo>
                  <a:lnTo>
                    <a:pt x="1491" y="1836"/>
                  </a:lnTo>
                  <a:lnTo>
                    <a:pt x="1491" y="1837"/>
                  </a:lnTo>
                  <a:lnTo>
                    <a:pt x="1490" y="1837"/>
                  </a:lnTo>
                  <a:lnTo>
                    <a:pt x="1489" y="1836"/>
                  </a:lnTo>
                  <a:lnTo>
                    <a:pt x="1489" y="1834"/>
                  </a:lnTo>
                  <a:lnTo>
                    <a:pt x="1488" y="1834"/>
                  </a:lnTo>
                  <a:lnTo>
                    <a:pt x="1487" y="1834"/>
                  </a:lnTo>
                  <a:lnTo>
                    <a:pt x="1486" y="1834"/>
                  </a:lnTo>
                  <a:lnTo>
                    <a:pt x="1484" y="1834"/>
                  </a:lnTo>
                  <a:lnTo>
                    <a:pt x="1483" y="1833"/>
                  </a:lnTo>
                  <a:lnTo>
                    <a:pt x="1482" y="1833"/>
                  </a:lnTo>
                  <a:lnTo>
                    <a:pt x="1481" y="1832"/>
                  </a:lnTo>
                  <a:lnTo>
                    <a:pt x="1481" y="1833"/>
                  </a:lnTo>
                  <a:lnTo>
                    <a:pt x="1481" y="1834"/>
                  </a:lnTo>
                  <a:lnTo>
                    <a:pt x="1481" y="1836"/>
                  </a:lnTo>
                  <a:lnTo>
                    <a:pt x="1480" y="1834"/>
                  </a:lnTo>
                  <a:lnTo>
                    <a:pt x="1479" y="1833"/>
                  </a:lnTo>
                  <a:lnTo>
                    <a:pt x="1479" y="1834"/>
                  </a:lnTo>
                  <a:lnTo>
                    <a:pt x="1479" y="1836"/>
                  </a:lnTo>
                  <a:lnTo>
                    <a:pt x="1480" y="1836"/>
                  </a:lnTo>
                  <a:lnTo>
                    <a:pt x="1480" y="1837"/>
                  </a:lnTo>
                  <a:lnTo>
                    <a:pt x="1481" y="1837"/>
                  </a:lnTo>
                  <a:lnTo>
                    <a:pt x="1482" y="1837"/>
                  </a:lnTo>
                  <a:lnTo>
                    <a:pt x="1483" y="1838"/>
                  </a:lnTo>
                  <a:lnTo>
                    <a:pt x="1483" y="1840"/>
                  </a:lnTo>
                  <a:lnTo>
                    <a:pt x="1483" y="1841"/>
                  </a:lnTo>
                  <a:lnTo>
                    <a:pt x="1482" y="1841"/>
                  </a:lnTo>
                  <a:lnTo>
                    <a:pt x="1481" y="1841"/>
                  </a:lnTo>
                  <a:lnTo>
                    <a:pt x="1481" y="1842"/>
                  </a:lnTo>
                  <a:lnTo>
                    <a:pt x="1481" y="1844"/>
                  </a:lnTo>
                  <a:lnTo>
                    <a:pt x="1481" y="1845"/>
                  </a:lnTo>
                  <a:lnTo>
                    <a:pt x="1481" y="1846"/>
                  </a:lnTo>
                  <a:lnTo>
                    <a:pt x="1481" y="1847"/>
                  </a:lnTo>
                  <a:lnTo>
                    <a:pt x="1480" y="1847"/>
                  </a:lnTo>
                  <a:lnTo>
                    <a:pt x="1481" y="1847"/>
                  </a:lnTo>
                  <a:lnTo>
                    <a:pt x="1481" y="1848"/>
                  </a:lnTo>
                  <a:lnTo>
                    <a:pt x="1482" y="1849"/>
                  </a:lnTo>
                  <a:lnTo>
                    <a:pt x="1482" y="1848"/>
                  </a:lnTo>
                  <a:lnTo>
                    <a:pt x="1483" y="1848"/>
                  </a:lnTo>
                  <a:lnTo>
                    <a:pt x="1483" y="1847"/>
                  </a:lnTo>
                  <a:lnTo>
                    <a:pt x="1484" y="1847"/>
                  </a:lnTo>
                  <a:lnTo>
                    <a:pt x="1484" y="1848"/>
                  </a:lnTo>
                  <a:lnTo>
                    <a:pt x="1483" y="1849"/>
                  </a:lnTo>
                  <a:lnTo>
                    <a:pt x="1483" y="1850"/>
                  </a:lnTo>
                  <a:lnTo>
                    <a:pt x="1483" y="1851"/>
                  </a:lnTo>
                  <a:lnTo>
                    <a:pt x="1482" y="1851"/>
                  </a:lnTo>
                  <a:lnTo>
                    <a:pt x="1482" y="1853"/>
                  </a:lnTo>
                  <a:lnTo>
                    <a:pt x="1481" y="1853"/>
                  </a:lnTo>
                  <a:lnTo>
                    <a:pt x="1480" y="1853"/>
                  </a:lnTo>
                  <a:lnTo>
                    <a:pt x="1480" y="1854"/>
                  </a:lnTo>
                  <a:lnTo>
                    <a:pt x="1479" y="1854"/>
                  </a:lnTo>
                  <a:lnTo>
                    <a:pt x="1479" y="1853"/>
                  </a:lnTo>
                  <a:lnTo>
                    <a:pt x="1478" y="1851"/>
                  </a:lnTo>
                  <a:lnTo>
                    <a:pt x="1476" y="1851"/>
                  </a:lnTo>
                  <a:lnTo>
                    <a:pt x="1475" y="1851"/>
                  </a:lnTo>
                  <a:lnTo>
                    <a:pt x="1474" y="1851"/>
                  </a:lnTo>
                  <a:lnTo>
                    <a:pt x="1472" y="1851"/>
                  </a:lnTo>
                  <a:lnTo>
                    <a:pt x="1471" y="1850"/>
                  </a:lnTo>
                  <a:lnTo>
                    <a:pt x="1471" y="1849"/>
                  </a:lnTo>
                  <a:lnTo>
                    <a:pt x="1470" y="1848"/>
                  </a:lnTo>
                  <a:lnTo>
                    <a:pt x="1469" y="1849"/>
                  </a:lnTo>
                  <a:lnTo>
                    <a:pt x="1469" y="1850"/>
                  </a:lnTo>
                  <a:lnTo>
                    <a:pt x="1469" y="1851"/>
                  </a:lnTo>
                  <a:lnTo>
                    <a:pt x="1467" y="1851"/>
                  </a:lnTo>
                  <a:lnTo>
                    <a:pt x="1466" y="1850"/>
                  </a:lnTo>
                  <a:lnTo>
                    <a:pt x="1465" y="1849"/>
                  </a:lnTo>
                  <a:lnTo>
                    <a:pt x="1464" y="1849"/>
                  </a:lnTo>
                  <a:lnTo>
                    <a:pt x="1464" y="1848"/>
                  </a:lnTo>
                  <a:lnTo>
                    <a:pt x="1464" y="1847"/>
                  </a:lnTo>
                  <a:lnTo>
                    <a:pt x="1465" y="1847"/>
                  </a:lnTo>
                  <a:lnTo>
                    <a:pt x="1465" y="1848"/>
                  </a:lnTo>
                  <a:lnTo>
                    <a:pt x="1466" y="1847"/>
                  </a:lnTo>
                  <a:lnTo>
                    <a:pt x="1466" y="1846"/>
                  </a:lnTo>
                  <a:lnTo>
                    <a:pt x="1467" y="1846"/>
                  </a:lnTo>
                  <a:lnTo>
                    <a:pt x="1469" y="1846"/>
                  </a:lnTo>
                  <a:lnTo>
                    <a:pt x="1470" y="1846"/>
                  </a:lnTo>
                  <a:lnTo>
                    <a:pt x="1470" y="1847"/>
                  </a:lnTo>
                  <a:lnTo>
                    <a:pt x="1470" y="1846"/>
                  </a:lnTo>
                  <a:lnTo>
                    <a:pt x="1469" y="1846"/>
                  </a:lnTo>
                  <a:lnTo>
                    <a:pt x="1469" y="1845"/>
                  </a:lnTo>
                  <a:lnTo>
                    <a:pt x="1469" y="1844"/>
                  </a:lnTo>
                  <a:lnTo>
                    <a:pt x="1469" y="1842"/>
                  </a:lnTo>
                  <a:lnTo>
                    <a:pt x="1467" y="1842"/>
                  </a:lnTo>
                  <a:lnTo>
                    <a:pt x="1467" y="1844"/>
                  </a:lnTo>
                  <a:lnTo>
                    <a:pt x="1467" y="1845"/>
                  </a:lnTo>
                  <a:lnTo>
                    <a:pt x="1466" y="1844"/>
                  </a:lnTo>
                  <a:lnTo>
                    <a:pt x="1465" y="1844"/>
                  </a:lnTo>
                  <a:lnTo>
                    <a:pt x="1465" y="1845"/>
                  </a:lnTo>
                  <a:lnTo>
                    <a:pt x="1464" y="1845"/>
                  </a:lnTo>
                  <a:lnTo>
                    <a:pt x="1464" y="1844"/>
                  </a:lnTo>
                  <a:lnTo>
                    <a:pt x="1463" y="1842"/>
                  </a:lnTo>
                  <a:lnTo>
                    <a:pt x="1463" y="1844"/>
                  </a:lnTo>
                  <a:lnTo>
                    <a:pt x="1462" y="1844"/>
                  </a:lnTo>
                  <a:lnTo>
                    <a:pt x="1461" y="1844"/>
                  </a:lnTo>
                  <a:lnTo>
                    <a:pt x="1461" y="1842"/>
                  </a:lnTo>
                  <a:lnTo>
                    <a:pt x="1459" y="1842"/>
                  </a:lnTo>
                  <a:lnTo>
                    <a:pt x="1459" y="1844"/>
                  </a:lnTo>
                  <a:lnTo>
                    <a:pt x="1458" y="1845"/>
                  </a:lnTo>
                  <a:lnTo>
                    <a:pt x="1457" y="1845"/>
                  </a:lnTo>
                  <a:lnTo>
                    <a:pt x="1456" y="1846"/>
                  </a:lnTo>
                  <a:lnTo>
                    <a:pt x="1455" y="1846"/>
                  </a:lnTo>
                  <a:lnTo>
                    <a:pt x="1455" y="1847"/>
                  </a:lnTo>
                  <a:lnTo>
                    <a:pt x="1453" y="1848"/>
                  </a:lnTo>
                  <a:lnTo>
                    <a:pt x="1453" y="1849"/>
                  </a:lnTo>
                  <a:lnTo>
                    <a:pt x="1453" y="1850"/>
                  </a:lnTo>
                  <a:lnTo>
                    <a:pt x="1453" y="1851"/>
                  </a:lnTo>
                  <a:lnTo>
                    <a:pt x="1452" y="1851"/>
                  </a:lnTo>
                  <a:lnTo>
                    <a:pt x="1452" y="1853"/>
                  </a:lnTo>
                  <a:lnTo>
                    <a:pt x="1453" y="1853"/>
                  </a:lnTo>
                  <a:lnTo>
                    <a:pt x="1452" y="1856"/>
                  </a:lnTo>
                  <a:lnTo>
                    <a:pt x="1453" y="1856"/>
                  </a:lnTo>
                  <a:lnTo>
                    <a:pt x="1453" y="1855"/>
                  </a:lnTo>
                  <a:lnTo>
                    <a:pt x="1454" y="1854"/>
                  </a:lnTo>
                  <a:lnTo>
                    <a:pt x="1454" y="1851"/>
                  </a:lnTo>
                  <a:lnTo>
                    <a:pt x="1454" y="1850"/>
                  </a:lnTo>
                  <a:lnTo>
                    <a:pt x="1455" y="1850"/>
                  </a:lnTo>
                  <a:lnTo>
                    <a:pt x="1456" y="1849"/>
                  </a:lnTo>
                  <a:lnTo>
                    <a:pt x="1457" y="1849"/>
                  </a:lnTo>
                  <a:lnTo>
                    <a:pt x="1457" y="1848"/>
                  </a:lnTo>
                  <a:lnTo>
                    <a:pt x="1457" y="1849"/>
                  </a:lnTo>
                  <a:lnTo>
                    <a:pt x="1458" y="1849"/>
                  </a:lnTo>
                  <a:lnTo>
                    <a:pt x="1459" y="1848"/>
                  </a:lnTo>
                  <a:lnTo>
                    <a:pt x="1458" y="1848"/>
                  </a:lnTo>
                  <a:lnTo>
                    <a:pt x="1458" y="1847"/>
                  </a:lnTo>
                  <a:lnTo>
                    <a:pt x="1459" y="1847"/>
                  </a:lnTo>
                  <a:lnTo>
                    <a:pt x="1461" y="1847"/>
                  </a:lnTo>
                  <a:lnTo>
                    <a:pt x="1462" y="1847"/>
                  </a:lnTo>
                  <a:lnTo>
                    <a:pt x="1462" y="1848"/>
                  </a:lnTo>
                  <a:lnTo>
                    <a:pt x="1462" y="1849"/>
                  </a:lnTo>
                  <a:lnTo>
                    <a:pt x="1463" y="1849"/>
                  </a:lnTo>
                  <a:lnTo>
                    <a:pt x="1464" y="1849"/>
                  </a:lnTo>
                  <a:lnTo>
                    <a:pt x="1464" y="1851"/>
                  </a:lnTo>
                  <a:lnTo>
                    <a:pt x="1463" y="1851"/>
                  </a:lnTo>
                  <a:lnTo>
                    <a:pt x="1463" y="1853"/>
                  </a:lnTo>
                  <a:lnTo>
                    <a:pt x="1462" y="1853"/>
                  </a:lnTo>
                  <a:lnTo>
                    <a:pt x="1461" y="1854"/>
                  </a:lnTo>
                  <a:lnTo>
                    <a:pt x="1463" y="1855"/>
                  </a:lnTo>
                  <a:lnTo>
                    <a:pt x="1463" y="1856"/>
                  </a:lnTo>
                  <a:lnTo>
                    <a:pt x="1462" y="1857"/>
                  </a:lnTo>
                  <a:lnTo>
                    <a:pt x="1462" y="1858"/>
                  </a:lnTo>
                  <a:lnTo>
                    <a:pt x="1461" y="1858"/>
                  </a:lnTo>
                  <a:lnTo>
                    <a:pt x="1461" y="1861"/>
                  </a:lnTo>
                  <a:lnTo>
                    <a:pt x="1461" y="1862"/>
                  </a:lnTo>
                  <a:lnTo>
                    <a:pt x="1461" y="1863"/>
                  </a:lnTo>
                  <a:lnTo>
                    <a:pt x="1459" y="1864"/>
                  </a:lnTo>
                  <a:lnTo>
                    <a:pt x="1461" y="1865"/>
                  </a:lnTo>
                  <a:lnTo>
                    <a:pt x="1461" y="1866"/>
                  </a:lnTo>
                  <a:lnTo>
                    <a:pt x="1462" y="1866"/>
                  </a:lnTo>
                  <a:lnTo>
                    <a:pt x="1463" y="1867"/>
                  </a:lnTo>
                  <a:lnTo>
                    <a:pt x="1464" y="1867"/>
                  </a:lnTo>
                  <a:lnTo>
                    <a:pt x="1464" y="1869"/>
                  </a:lnTo>
                  <a:lnTo>
                    <a:pt x="1465" y="1872"/>
                  </a:lnTo>
                  <a:lnTo>
                    <a:pt x="1466" y="1873"/>
                  </a:lnTo>
                  <a:lnTo>
                    <a:pt x="1465" y="1874"/>
                  </a:lnTo>
                  <a:lnTo>
                    <a:pt x="1465" y="1875"/>
                  </a:lnTo>
                  <a:lnTo>
                    <a:pt x="1465" y="1876"/>
                  </a:lnTo>
                  <a:lnTo>
                    <a:pt x="1465" y="1878"/>
                  </a:lnTo>
                  <a:lnTo>
                    <a:pt x="1464" y="1878"/>
                  </a:lnTo>
                  <a:lnTo>
                    <a:pt x="1464" y="1876"/>
                  </a:lnTo>
                  <a:lnTo>
                    <a:pt x="1463" y="1876"/>
                  </a:lnTo>
                  <a:lnTo>
                    <a:pt x="1463" y="1874"/>
                  </a:lnTo>
                  <a:lnTo>
                    <a:pt x="1462" y="1874"/>
                  </a:lnTo>
                  <a:lnTo>
                    <a:pt x="1461" y="1874"/>
                  </a:lnTo>
                  <a:lnTo>
                    <a:pt x="1459" y="1874"/>
                  </a:lnTo>
                  <a:lnTo>
                    <a:pt x="1459" y="1875"/>
                  </a:lnTo>
                  <a:lnTo>
                    <a:pt x="1459" y="1876"/>
                  </a:lnTo>
                  <a:lnTo>
                    <a:pt x="1458" y="1878"/>
                  </a:lnTo>
                  <a:lnTo>
                    <a:pt x="1458" y="1879"/>
                  </a:lnTo>
                  <a:lnTo>
                    <a:pt x="1458" y="1880"/>
                  </a:lnTo>
                  <a:lnTo>
                    <a:pt x="1458" y="1881"/>
                  </a:lnTo>
                  <a:lnTo>
                    <a:pt x="1458" y="1882"/>
                  </a:lnTo>
                  <a:lnTo>
                    <a:pt x="1458" y="1884"/>
                  </a:lnTo>
                  <a:lnTo>
                    <a:pt x="1458" y="1886"/>
                  </a:lnTo>
                  <a:lnTo>
                    <a:pt x="1457" y="1886"/>
                  </a:lnTo>
                  <a:lnTo>
                    <a:pt x="1457" y="1887"/>
                  </a:lnTo>
                  <a:lnTo>
                    <a:pt x="1456" y="1887"/>
                  </a:lnTo>
                  <a:lnTo>
                    <a:pt x="1456" y="1888"/>
                  </a:lnTo>
                  <a:lnTo>
                    <a:pt x="1456" y="1889"/>
                  </a:lnTo>
                  <a:lnTo>
                    <a:pt x="1456" y="1890"/>
                  </a:lnTo>
                  <a:lnTo>
                    <a:pt x="1455" y="1890"/>
                  </a:lnTo>
                  <a:lnTo>
                    <a:pt x="1454" y="1891"/>
                  </a:lnTo>
                  <a:lnTo>
                    <a:pt x="1454" y="1892"/>
                  </a:lnTo>
                  <a:lnTo>
                    <a:pt x="1454" y="1894"/>
                  </a:lnTo>
                  <a:lnTo>
                    <a:pt x="1454" y="1895"/>
                  </a:lnTo>
                  <a:lnTo>
                    <a:pt x="1453" y="1896"/>
                  </a:lnTo>
                  <a:lnTo>
                    <a:pt x="1453" y="1897"/>
                  </a:lnTo>
                  <a:lnTo>
                    <a:pt x="1452" y="1898"/>
                  </a:lnTo>
                  <a:lnTo>
                    <a:pt x="1452" y="1899"/>
                  </a:lnTo>
                  <a:lnTo>
                    <a:pt x="1450" y="1899"/>
                  </a:lnTo>
                  <a:lnTo>
                    <a:pt x="1449" y="1900"/>
                  </a:lnTo>
                  <a:lnTo>
                    <a:pt x="1449" y="1901"/>
                  </a:lnTo>
                  <a:lnTo>
                    <a:pt x="1449" y="1903"/>
                  </a:lnTo>
                  <a:lnTo>
                    <a:pt x="1448" y="1903"/>
                  </a:lnTo>
                  <a:lnTo>
                    <a:pt x="1447" y="1904"/>
                  </a:lnTo>
                  <a:lnTo>
                    <a:pt x="1447" y="1905"/>
                  </a:lnTo>
                  <a:lnTo>
                    <a:pt x="1446" y="1905"/>
                  </a:lnTo>
                  <a:lnTo>
                    <a:pt x="1446" y="1906"/>
                  </a:lnTo>
                  <a:lnTo>
                    <a:pt x="1445" y="1905"/>
                  </a:lnTo>
                  <a:lnTo>
                    <a:pt x="1444" y="1905"/>
                  </a:lnTo>
                  <a:lnTo>
                    <a:pt x="1444" y="1906"/>
                  </a:lnTo>
                  <a:lnTo>
                    <a:pt x="1443" y="1906"/>
                  </a:lnTo>
                  <a:lnTo>
                    <a:pt x="1441" y="1907"/>
                  </a:lnTo>
                  <a:lnTo>
                    <a:pt x="1441" y="1908"/>
                  </a:lnTo>
                  <a:lnTo>
                    <a:pt x="1441" y="1909"/>
                  </a:lnTo>
                  <a:lnTo>
                    <a:pt x="1440" y="1908"/>
                  </a:lnTo>
                  <a:lnTo>
                    <a:pt x="1439" y="1908"/>
                  </a:lnTo>
                  <a:lnTo>
                    <a:pt x="1438" y="1908"/>
                  </a:lnTo>
                  <a:lnTo>
                    <a:pt x="1438" y="1907"/>
                  </a:lnTo>
                  <a:lnTo>
                    <a:pt x="1437" y="1906"/>
                  </a:lnTo>
                  <a:lnTo>
                    <a:pt x="1436" y="1906"/>
                  </a:lnTo>
                  <a:lnTo>
                    <a:pt x="1435" y="1906"/>
                  </a:lnTo>
                  <a:lnTo>
                    <a:pt x="1433" y="1907"/>
                  </a:lnTo>
                  <a:lnTo>
                    <a:pt x="1432" y="1907"/>
                  </a:lnTo>
                  <a:lnTo>
                    <a:pt x="1432" y="1906"/>
                  </a:lnTo>
                  <a:lnTo>
                    <a:pt x="1431" y="1905"/>
                  </a:lnTo>
                  <a:lnTo>
                    <a:pt x="1430" y="1903"/>
                  </a:lnTo>
                  <a:lnTo>
                    <a:pt x="1430" y="1901"/>
                  </a:lnTo>
                  <a:lnTo>
                    <a:pt x="1430" y="1900"/>
                  </a:lnTo>
                  <a:lnTo>
                    <a:pt x="1430" y="1899"/>
                  </a:lnTo>
                  <a:lnTo>
                    <a:pt x="1429" y="1898"/>
                  </a:lnTo>
                  <a:lnTo>
                    <a:pt x="1428" y="1898"/>
                  </a:lnTo>
                  <a:lnTo>
                    <a:pt x="1427" y="1898"/>
                  </a:lnTo>
                  <a:lnTo>
                    <a:pt x="1427" y="1899"/>
                  </a:lnTo>
                  <a:lnTo>
                    <a:pt x="1426" y="1900"/>
                  </a:lnTo>
                  <a:lnTo>
                    <a:pt x="1424" y="1900"/>
                  </a:lnTo>
                  <a:lnTo>
                    <a:pt x="1423" y="1901"/>
                  </a:lnTo>
                  <a:lnTo>
                    <a:pt x="1421" y="1901"/>
                  </a:lnTo>
                  <a:lnTo>
                    <a:pt x="1421" y="1900"/>
                  </a:lnTo>
                  <a:lnTo>
                    <a:pt x="1420" y="1900"/>
                  </a:lnTo>
                  <a:lnTo>
                    <a:pt x="1419" y="1900"/>
                  </a:lnTo>
                  <a:lnTo>
                    <a:pt x="1419" y="1899"/>
                  </a:lnTo>
                  <a:lnTo>
                    <a:pt x="1418" y="1899"/>
                  </a:lnTo>
                  <a:lnTo>
                    <a:pt x="1416" y="1900"/>
                  </a:lnTo>
                  <a:lnTo>
                    <a:pt x="1415" y="1900"/>
                  </a:lnTo>
                  <a:lnTo>
                    <a:pt x="1414" y="1899"/>
                  </a:lnTo>
                  <a:lnTo>
                    <a:pt x="1413" y="1899"/>
                  </a:lnTo>
                  <a:lnTo>
                    <a:pt x="1412" y="1899"/>
                  </a:lnTo>
                  <a:lnTo>
                    <a:pt x="1413" y="1898"/>
                  </a:lnTo>
                  <a:lnTo>
                    <a:pt x="1414" y="1898"/>
                  </a:lnTo>
                  <a:lnTo>
                    <a:pt x="1414" y="1897"/>
                  </a:lnTo>
                  <a:lnTo>
                    <a:pt x="1415" y="1897"/>
                  </a:lnTo>
                  <a:lnTo>
                    <a:pt x="1415" y="1896"/>
                  </a:lnTo>
                  <a:lnTo>
                    <a:pt x="1415" y="1895"/>
                  </a:lnTo>
                  <a:lnTo>
                    <a:pt x="1415" y="1889"/>
                  </a:lnTo>
                  <a:lnTo>
                    <a:pt x="1415" y="1888"/>
                  </a:lnTo>
                  <a:lnTo>
                    <a:pt x="1416" y="1887"/>
                  </a:lnTo>
                  <a:lnTo>
                    <a:pt x="1418" y="1887"/>
                  </a:lnTo>
                  <a:lnTo>
                    <a:pt x="1418" y="1886"/>
                  </a:lnTo>
                  <a:lnTo>
                    <a:pt x="1419" y="1886"/>
                  </a:lnTo>
                  <a:lnTo>
                    <a:pt x="1419" y="1884"/>
                  </a:lnTo>
                  <a:lnTo>
                    <a:pt x="1420" y="1883"/>
                  </a:lnTo>
                  <a:lnTo>
                    <a:pt x="1420" y="1882"/>
                  </a:lnTo>
                  <a:lnTo>
                    <a:pt x="1419" y="1881"/>
                  </a:lnTo>
                  <a:lnTo>
                    <a:pt x="1419" y="1880"/>
                  </a:lnTo>
                  <a:lnTo>
                    <a:pt x="1421" y="1880"/>
                  </a:lnTo>
                  <a:lnTo>
                    <a:pt x="1422" y="1880"/>
                  </a:lnTo>
                  <a:lnTo>
                    <a:pt x="1423" y="1879"/>
                  </a:lnTo>
                  <a:lnTo>
                    <a:pt x="1422" y="1878"/>
                  </a:lnTo>
                  <a:lnTo>
                    <a:pt x="1422" y="1876"/>
                  </a:lnTo>
                  <a:lnTo>
                    <a:pt x="1423" y="1875"/>
                  </a:lnTo>
                  <a:lnTo>
                    <a:pt x="1423" y="1874"/>
                  </a:lnTo>
                  <a:lnTo>
                    <a:pt x="1424" y="1873"/>
                  </a:lnTo>
                  <a:lnTo>
                    <a:pt x="1426" y="1872"/>
                  </a:lnTo>
                  <a:lnTo>
                    <a:pt x="1426" y="1871"/>
                  </a:lnTo>
                  <a:lnTo>
                    <a:pt x="1426" y="1870"/>
                  </a:lnTo>
                  <a:lnTo>
                    <a:pt x="1426" y="1869"/>
                  </a:lnTo>
                  <a:lnTo>
                    <a:pt x="1424" y="1869"/>
                  </a:lnTo>
                  <a:lnTo>
                    <a:pt x="1424" y="1867"/>
                  </a:lnTo>
                  <a:lnTo>
                    <a:pt x="1423" y="1867"/>
                  </a:lnTo>
                  <a:lnTo>
                    <a:pt x="1423" y="1869"/>
                  </a:lnTo>
                  <a:lnTo>
                    <a:pt x="1423" y="1870"/>
                  </a:lnTo>
                  <a:lnTo>
                    <a:pt x="1424" y="1870"/>
                  </a:lnTo>
                  <a:lnTo>
                    <a:pt x="1423" y="1871"/>
                  </a:lnTo>
                  <a:lnTo>
                    <a:pt x="1423" y="1872"/>
                  </a:lnTo>
                  <a:lnTo>
                    <a:pt x="1422" y="1871"/>
                  </a:lnTo>
                  <a:lnTo>
                    <a:pt x="1421" y="1872"/>
                  </a:lnTo>
                  <a:lnTo>
                    <a:pt x="1420" y="1873"/>
                  </a:lnTo>
                  <a:lnTo>
                    <a:pt x="1419" y="1874"/>
                  </a:lnTo>
                  <a:lnTo>
                    <a:pt x="1418" y="1875"/>
                  </a:lnTo>
                  <a:lnTo>
                    <a:pt x="1416" y="1876"/>
                  </a:lnTo>
                  <a:lnTo>
                    <a:pt x="1416" y="1878"/>
                  </a:lnTo>
                  <a:lnTo>
                    <a:pt x="1416" y="1879"/>
                  </a:lnTo>
                  <a:lnTo>
                    <a:pt x="1415" y="1880"/>
                  </a:lnTo>
                  <a:lnTo>
                    <a:pt x="1414" y="1881"/>
                  </a:lnTo>
                  <a:lnTo>
                    <a:pt x="1413" y="1881"/>
                  </a:lnTo>
                  <a:lnTo>
                    <a:pt x="1412" y="1881"/>
                  </a:lnTo>
                  <a:lnTo>
                    <a:pt x="1410" y="1881"/>
                  </a:lnTo>
                  <a:lnTo>
                    <a:pt x="1409" y="1881"/>
                  </a:lnTo>
                  <a:lnTo>
                    <a:pt x="1406" y="1881"/>
                  </a:lnTo>
                  <a:lnTo>
                    <a:pt x="1405" y="1881"/>
                  </a:lnTo>
                  <a:lnTo>
                    <a:pt x="1404" y="1882"/>
                  </a:lnTo>
                  <a:lnTo>
                    <a:pt x="1403" y="1882"/>
                  </a:lnTo>
                  <a:lnTo>
                    <a:pt x="1402" y="1883"/>
                  </a:lnTo>
                  <a:lnTo>
                    <a:pt x="1401" y="1884"/>
                  </a:lnTo>
                  <a:lnTo>
                    <a:pt x="1400" y="1886"/>
                  </a:lnTo>
                  <a:lnTo>
                    <a:pt x="1398" y="1886"/>
                  </a:lnTo>
                  <a:lnTo>
                    <a:pt x="1398" y="1884"/>
                  </a:lnTo>
                  <a:lnTo>
                    <a:pt x="1396" y="1884"/>
                  </a:lnTo>
                  <a:lnTo>
                    <a:pt x="1395" y="1884"/>
                  </a:lnTo>
                  <a:lnTo>
                    <a:pt x="1394" y="1884"/>
                  </a:lnTo>
                  <a:lnTo>
                    <a:pt x="1394" y="1886"/>
                  </a:lnTo>
                  <a:lnTo>
                    <a:pt x="1393" y="1886"/>
                  </a:lnTo>
                  <a:lnTo>
                    <a:pt x="1393" y="1884"/>
                  </a:lnTo>
                  <a:lnTo>
                    <a:pt x="1394" y="1884"/>
                  </a:lnTo>
                  <a:lnTo>
                    <a:pt x="1394" y="1883"/>
                  </a:lnTo>
                  <a:lnTo>
                    <a:pt x="1394" y="1882"/>
                  </a:lnTo>
                  <a:lnTo>
                    <a:pt x="1393" y="1882"/>
                  </a:lnTo>
                  <a:lnTo>
                    <a:pt x="1393" y="1881"/>
                  </a:lnTo>
                  <a:lnTo>
                    <a:pt x="1392" y="1880"/>
                  </a:lnTo>
                  <a:lnTo>
                    <a:pt x="1390" y="1881"/>
                  </a:lnTo>
                  <a:lnTo>
                    <a:pt x="1389" y="1881"/>
                  </a:lnTo>
                  <a:lnTo>
                    <a:pt x="1388" y="1880"/>
                  </a:lnTo>
                  <a:lnTo>
                    <a:pt x="1388" y="1879"/>
                  </a:lnTo>
                  <a:lnTo>
                    <a:pt x="1386" y="1878"/>
                  </a:lnTo>
                  <a:lnTo>
                    <a:pt x="1384" y="1878"/>
                  </a:lnTo>
                  <a:lnTo>
                    <a:pt x="1381" y="1879"/>
                  </a:lnTo>
                  <a:lnTo>
                    <a:pt x="1381" y="1880"/>
                  </a:lnTo>
                  <a:lnTo>
                    <a:pt x="1381" y="1881"/>
                  </a:lnTo>
                  <a:lnTo>
                    <a:pt x="1381" y="1882"/>
                  </a:lnTo>
                  <a:lnTo>
                    <a:pt x="1383" y="1881"/>
                  </a:lnTo>
                  <a:lnTo>
                    <a:pt x="1384" y="1881"/>
                  </a:lnTo>
                  <a:lnTo>
                    <a:pt x="1384" y="1882"/>
                  </a:lnTo>
                  <a:lnTo>
                    <a:pt x="1384" y="1883"/>
                  </a:lnTo>
                  <a:lnTo>
                    <a:pt x="1384" y="1884"/>
                  </a:lnTo>
                  <a:lnTo>
                    <a:pt x="1383" y="1884"/>
                  </a:lnTo>
                  <a:lnTo>
                    <a:pt x="1381" y="1887"/>
                  </a:lnTo>
                  <a:lnTo>
                    <a:pt x="1380" y="1887"/>
                  </a:lnTo>
                  <a:lnTo>
                    <a:pt x="1379" y="1888"/>
                  </a:lnTo>
                  <a:lnTo>
                    <a:pt x="1379" y="1889"/>
                  </a:lnTo>
                  <a:lnTo>
                    <a:pt x="1380" y="1890"/>
                  </a:lnTo>
                  <a:lnTo>
                    <a:pt x="1380" y="1891"/>
                  </a:lnTo>
                  <a:lnTo>
                    <a:pt x="1381" y="1892"/>
                  </a:lnTo>
                  <a:lnTo>
                    <a:pt x="1383" y="1892"/>
                  </a:lnTo>
                  <a:lnTo>
                    <a:pt x="1383" y="1894"/>
                  </a:lnTo>
                  <a:lnTo>
                    <a:pt x="1384" y="1894"/>
                  </a:lnTo>
                  <a:lnTo>
                    <a:pt x="1384" y="1895"/>
                  </a:lnTo>
                  <a:lnTo>
                    <a:pt x="1383" y="1895"/>
                  </a:lnTo>
                  <a:lnTo>
                    <a:pt x="1379" y="1895"/>
                  </a:lnTo>
                  <a:lnTo>
                    <a:pt x="1378" y="1896"/>
                  </a:lnTo>
                  <a:lnTo>
                    <a:pt x="1376" y="1895"/>
                  </a:lnTo>
                  <a:lnTo>
                    <a:pt x="1375" y="1895"/>
                  </a:lnTo>
                  <a:lnTo>
                    <a:pt x="1374" y="1895"/>
                  </a:lnTo>
                  <a:lnTo>
                    <a:pt x="1374" y="1896"/>
                  </a:lnTo>
                  <a:lnTo>
                    <a:pt x="1372" y="1897"/>
                  </a:lnTo>
                  <a:lnTo>
                    <a:pt x="1371" y="1897"/>
                  </a:lnTo>
                  <a:lnTo>
                    <a:pt x="1371" y="1896"/>
                  </a:lnTo>
                  <a:lnTo>
                    <a:pt x="1370" y="1896"/>
                  </a:lnTo>
                  <a:lnTo>
                    <a:pt x="1370" y="1897"/>
                  </a:lnTo>
                  <a:lnTo>
                    <a:pt x="1370" y="1898"/>
                  </a:lnTo>
                  <a:lnTo>
                    <a:pt x="1369" y="1898"/>
                  </a:lnTo>
                  <a:lnTo>
                    <a:pt x="1369" y="1897"/>
                  </a:lnTo>
                  <a:lnTo>
                    <a:pt x="1370" y="1896"/>
                  </a:lnTo>
                  <a:lnTo>
                    <a:pt x="1369" y="1896"/>
                  </a:lnTo>
                  <a:lnTo>
                    <a:pt x="1369" y="1895"/>
                  </a:lnTo>
                  <a:lnTo>
                    <a:pt x="1368" y="1895"/>
                  </a:lnTo>
                  <a:lnTo>
                    <a:pt x="1367" y="1894"/>
                  </a:lnTo>
                  <a:lnTo>
                    <a:pt x="1366" y="1894"/>
                  </a:lnTo>
                  <a:lnTo>
                    <a:pt x="1366" y="1895"/>
                  </a:lnTo>
                  <a:lnTo>
                    <a:pt x="1364" y="1895"/>
                  </a:lnTo>
                  <a:lnTo>
                    <a:pt x="1364" y="1894"/>
                  </a:lnTo>
                  <a:lnTo>
                    <a:pt x="1363" y="1894"/>
                  </a:lnTo>
                  <a:lnTo>
                    <a:pt x="1363" y="1892"/>
                  </a:lnTo>
                  <a:lnTo>
                    <a:pt x="1364" y="1892"/>
                  </a:lnTo>
                  <a:lnTo>
                    <a:pt x="1364" y="1891"/>
                  </a:lnTo>
                  <a:lnTo>
                    <a:pt x="1366" y="1891"/>
                  </a:lnTo>
                  <a:lnTo>
                    <a:pt x="1367" y="1891"/>
                  </a:lnTo>
                  <a:lnTo>
                    <a:pt x="1367" y="1890"/>
                  </a:lnTo>
                  <a:lnTo>
                    <a:pt x="1366" y="1890"/>
                  </a:lnTo>
                  <a:lnTo>
                    <a:pt x="1366" y="1889"/>
                  </a:lnTo>
                  <a:lnTo>
                    <a:pt x="1366" y="1888"/>
                  </a:lnTo>
                  <a:lnTo>
                    <a:pt x="1366" y="1887"/>
                  </a:lnTo>
                  <a:lnTo>
                    <a:pt x="1364" y="1887"/>
                  </a:lnTo>
                  <a:lnTo>
                    <a:pt x="1363" y="1887"/>
                  </a:lnTo>
                  <a:lnTo>
                    <a:pt x="1362" y="1887"/>
                  </a:lnTo>
                  <a:lnTo>
                    <a:pt x="1362" y="1888"/>
                  </a:lnTo>
                  <a:lnTo>
                    <a:pt x="1361" y="1888"/>
                  </a:lnTo>
                  <a:lnTo>
                    <a:pt x="1360" y="1888"/>
                  </a:lnTo>
                  <a:lnTo>
                    <a:pt x="1359" y="1888"/>
                  </a:lnTo>
                  <a:lnTo>
                    <a:pt x="1359" y="1886"/>
                  </a:lnTo>
                  <a:lnTo>
                    <a:pt x="1358" y="1886"/>
                  </a:lnTo>
                  <a:lnTo>
                    <a:pt x="1358" y="1883"/>
                  </a:lnTo>
                  <a:lnTo>
                    <a:pt x="1358" y="1882"/>
                  </a:lnTo>
                  <a:lnTo>
                    <a:pt x="1358" y="1881"/>
                  </a:lnTo>
                  <a:lnTo>
                    <a:pt x="1358" y="1880"/>
                  </a:lnTo>
                  <a:lnTo>
                    <a:pt x="1358" y="1879"/>
                  </a:lnTo>
                  <a:lnTo>
                    <a:pt x="1358" y="1878"/>
                  </a:lnTo>
                  <a:lnTo>
                    <a:pt x="1358" y="1876"/>
                  </a:lnTo>
                  <a:lnTo>
                    <a:pt x="1358" y="1875"/>
                  </a:lnTo>
                  <a:lnTo>
                    <a:pt x="1357" y="1875"/>
                  </a:lnTo>
                  <a:lnTo>
                    <a:pt x="1355" y="1875"/>
                  </a:lnTo>
                  <a:lnTo>
                    <a:pt x="1354" y="1875"/>
                  </a:lnTo>
                  <a:lnTo>
                    <a:pt x="1354" y="1874"/>
                  </a:lnTo>
                  <a:lnTo>
                    <a:pt x="1354" y="1873"/>
                  </a:lnTo>
                  <a:lnTo>
                    <a:pt x="1355" y="1873"/>
                  </a:lnTo>
                  <a:lnTo>
                    <a:pt x="1357" y="1872"/>
                  </a:lnTo>
                  <a:lnTo>
                    <a:pt x="1357" y="1871"/>
                  </a:lnTo>
                  <a:lnTo>
                    <a:pt x="1355" y="1871"/>
                  </a:lnTo>
                  <a:lnTo>
                    <a:pt x="1355" y="1869"/>
                  </a:lnTo>
                  <a:lnTo>
                    <a:pt x="1353" y="1867"/>
                  </a:lnTo>
                  <a:lnTo>
                    <a:pt x="1353" y="1866"/>
                  </a:lnTo>
                  <a:lnTo>
                    <a:pt x="1355" y="1865"/>
                  </a:lnTo>
                  <a:lnTo>
                    <a:pt x="1357" y="1864"/>
                  </a:lnTo>
                  <a:lnTo>
                    <a:pt x="1358" y="1864"/>
                  </a:lnTo>
                  <a:lnTo>
                    <a:pt x="1359" y="1864"/>
                  </a:lnTo>
                  <a:lnTo>
                    <a:pt x="1360" y="1863"/>
                  </a:lnTo>
                  <a:lnTo>
                    <a:pt x="1360" y="1862"/>
                  </a:lnTo>
                  <a:lnTo>
                    <a:pt x="1360" y="1861"/>
                  </a:lnTo>
                  <a:lnTo>
                    <a:pt x="1361" y="1861"/>
                  </a:lnTo>
                  <a:lnTo>
                    <a:pt x="1361" y="1859"/>
                  </a:lnTo>
                  <a:lnTo>
                    <a:pt x="1362" y="1859"/>
                  </a:lnTo>
                  <a:lnTo>
                    <a:pt x="1363" y="1859"/>
                  </a:lnTo>
                  <a:lnTo>
                    <a:pt x="1364" y="1859"/>
                  </a:lnTo>
                  <a:lnTo>
                    <a:pt x="1366" y="1859"/>
                  </a:lnTo>
                  <a:lnTo>
                    <a:pt x="1367" y="1858"/>
                  </a:lnTo>
                  <a:lnTo>
                    <a:pt x="1368" y="1857"/>
                  </a:lnTo>
                  <a:lnTo>
                    <a:pt x="1368" y="1856"/>
                  </a:lnTo>
                  <a:lnTo>
                    <a:pt x="1369" y="1854"/>
                  </a:lnTo>
                  <a:lnTo>
                    <a:pt x="1370" y="1854"/>
                  </a:lnTo>
                  <a:lnTo>
                    <a:pt x="1371" y="1853"/>
                  </a:lnTo>
                  <a:lnTo>
                    <a:pt x="1371" y="1851"/>
                  </a:lnTo>
                  <a:lnTo>
                    <a:pt x="1372" y="1851"/>
                  </a:lnTo>
                  <a:lnTo>
                    <a:pt x="1374" y="1851"/>
                  </a:lnTo>
                  <a:lnTo>
                    <a:pt x="1375" y="1851"/>
                  </a:lnTo>
                  <a:lnTo>
                    <a:pt x="1376" y="1850"/>
                  </a:lnTo>
                  <a:lnTo>
                    <a:pt x="1377" y="1849"/>
                  </a:lnTo>
                  <a:lnTo>
                    <a:pt x="1378" y="1849"/>
                  </a:lnTo>
                  <a:lnTo>
                    <a:pt x="1379" y="1849"/>
                  </a:lnTo>
                  <a:lnTo>
                    <a:pt x="1380" y="1848"/>
                  </a:lnTo>
                  <a:lnTo>
                    <a:pt x="1380" y="1847"/>
                  </a:lnTo>
                  <a:lnTo>
                    <a:pt x="1381" y="1847"/>
                  </a:lnTo>
                  <a:lnTo>
                    <a:pt x="1383" y="1846"/>
                  </a:lnTo>
                  <a:lnTo>
                    <a:pt x="1384" y="1846"/>
                  </a:lnTo>
                  <a:lnTo>
                    <a:pt x="1385" y="1845"/>
                  </a:lnTo>
                  <a:lnTo>
                    <a:pt x="1385" y="1844"/>
                  </a:lnTo>
                  <a:lnTo>
                    <a:pt x="1386" y="1842"/>
                  </a:lnTo>
                  <a:lnTo>
                    <a:pt x="1385" y="1842"/>
                  </a:lnTo>
                  <a:lnTo>
                    <a:pt x="1384" y="1844"/>
                  </a:lnTo>
                  <a:lnTo>
                    <a:pt x="1384" y="1845"/>
                  </a:lnTo>
                  <a:lnTo>
                    <a:pt x="1383" y="1845"/>
                  </a:lnTo>
                  <a:lnTo>
                    <a:pt x="1383" y="1846"/>
                  </a:lnTo>
                  <a:lnTo>
                    <a:pt x="1381" y="1845"/>
                  </a:lnTo>
                  <a:lnTo>
                    <a:pt x="1381" y="1844"/>
                  </a:lnTo>
                  <a:lnTo>
                    <a:pt x="1380" y="1844"/>
                  </a:lnTo>
                  <a:lnTo>
                    <a:pt x="1379" y="1844"/>
                  </a:lnTo>
                  <a:lnTo>
                    <a:pt x="1378" y="1842"/>
                  </a:lnTo>
                  <a:lnTo>
                    <a:pt x="1378" y="1844"/>
                  </a:lnTo>
                  <a:lnTo>
                    <a:pt x="1377" y="1844"/>
                  </a:lnTo>
                  <a:lnTo>
                    <a:pt x="1376" y="1845"/>
                  </a:lnTo>
                  <a:lnTo>
                    <a:pt x="1375" y="1846"/>
                  </a:lnTo>
                  <a:lnTo>
                    <a:pt x="1375" y="1845"/>
                  </a:lnTo>
                  <a:lnTo>
                    <a:pt x="1374" y="1844"/>
                  </a:lnTo>
                  <a:lnTo>
                    <a:pt x="1372" y="1844"/>
                  </a:lnTo>
                  <a:lnTo>
                    <a:pt x="1371" y="1844"/>
                  </a:lnTo>
                  <a:lnTo>
                    <a:pt x="1370" y="1844"/>
                  </a:lnTo>
                  <a:lnTo>
                    <a:pt x="1370" y="1845"/>
                  </a:lnTo>
                  <a:lnTo>
                    <a:pt x="1369" y="1844"/>
                  </a:lnTo>
                  <a:lnTo>
                    <a:pt x="1369" y="1842"/>
                  </a:lnTo>
                  <a:lnTo>
                    <a:pt x="1371" y="1842"/>
                  </a:lnTo>
                  <a:lnTo>
                    <a:pt x="1372" y="1841"/>
                  </a:lnTo>
                  <a:lnTo>
                    <a:pt x="1372" y="1840"/>
                  </a:lnTo>
                  <a:lnTo>
                    <a:pt x="1374" y="1840"/>
                  </a:lnTo>
                  <a:lnTo>
                    <a:pt x="1374" y="1839"/>
                  </a:lnTo>
                  <a:lnTo>
                    <a:pt x="1374" y="1838"/>
                  </a:lnTo>
                  <a:lnTo>
                    <a:pt x="1375" y="1838"/>
                  </a:lnTo>
                  <a:lnTo>
                    <a:pt x="1376" y="1838"/>
                  </a:lnTo>
                  <a:lnTo>
                    <a:pt x="1377" y="1838"/>
                  </a:lnTo>
                  <a:lnTo>
                    <a:pt x="1377" y="1839"/>
                  </a:lnTo>
                  <a:lnTo>
                    <a:pt x="1378" y="1839"/>
                  </a:lnTo>
                  <a:lnTo>
                    <a:pt x="1379" y="1840"/>
                  </a:lnTo>
                  <a:lnTo>
                    <a:pt x="1379" y="1841"/>
                  </a:lnTo>
                  <a:lnTo>
                    <a:pt x="1379" y="1842"/>
                  </a:lnTo>
                  <a:lnTo>
                    <a:pt x="1380" y="1841"/>
                  </a:lnTo>
                  <a:lnTo>
                    <a:pt x="1380" y="1840"/>
                  </a:lnTo>
                  <a:lnTo>
                    <a:pt x="1380" y="1839"/>
                  </a:lnTo>
                  <a:lnTo>
                    <a:pt x="1379" y="1838"/>
                  </a:lnTo>
                  <a:lnTo>
                    <a:pt x="1380" y="1837"/>
                  </a:lnTo>
                  <a:lnTo>
                    <a:pt x="1381" y="1837"/>
                  </a:lnTo>
                  <a:lnTo>
                    <a:pt x="1381" y="1836"/>
                  </a:lnTo>
                  <a:lnTo>
                    <a:pt x="1381" y="1834"/>
                  </a:lnTo>
                  <a:lnTo>
                    <a:pt x="1383" y="1834"/>
                  </a:lnTo>
                  <a:lnTo>
                    <a:pt x="1384" y="1834"/>
                  </a:lnTo>
                  <a:lnTo>
                    <a:pt x="1385" y="1833"/>
                  </a:lnTo>
                  <a:lnTo>
                    <a:pt x="1386" y="1833"/>
                  </a:lnTo>
                  <a:lnTo>
                    <a:pt x="1387" y="1832"/>
                  </a:lnTo>
                  <a:lnTo>
                    <a:pt x="1388" y="1832"/>
                  </a:lnTo>
                  <a:lnTo>
                    <a:pt x="1389" y="1832"/>
                  </a:lnTo>
                  <a:lnTo>
                    <a:pt x="1390" y="1831"/>
                  </a:lnTo>
                  <a:lnTo>
                    <a:pt x="1390" y="1830"/>
                  </a:lnTo>
                  <a:lnTo>
                    <a:pt x="1392" y="1830"/>
                  </a:lnTo>
                  <a:lnTo>
                    <a:pt x="1392" y="1829"/>
                  </a:lnTo>
                  <a:lnTo>
                    <a:pt x="1393" y="1828"/>
                  </a:lnTo>
                  <a:lnTo>
                    <a:pt x="1392" y="1828"/>
                  </a:lnTo>
                  <a:lnTo>
                    <a:pt x="1389" y="1828"/>
                  </a:lnTo>
                  <a:lnTo>
                    <a:pt x="1388" y="1828"/>
                  </a:lnTo>
                  <a:lnTo>
                    <a:pt x="1387" y="1828"/>
                  </a:lnTo>
                  <a:lnTo>
                    <a:pt x="1386" y="1828"/>
                  </a:lnTo>
                  <a:lnTo>
                    <a:pt x="1386" y="1827"/>
                  </a:lnTo>
                  <a:lnTo>
                    <a:pt x="1386" y="1825"/>
                  </a:lnTo>
                  <a:lnTo>
                    <a:pt x="1387" y="1824"/>
                  </a:lnTo>
                  <a:lnTo>
                    <a:pt x="1388" y="1823"/>
                  </a:lnTo>
                  <a:lnTo>
                    <a:pt x="1389" y="1823"/>
                  </a:lnTo>
                  <a:lnTo>
                    <a:pt x="1390" y="1822"/>
                  </a:lnTo>
                  <a:lnTo>
                    <a:pt x="1392" y="1822"/>
                  </a:lnTo>
                  <a:lnTo>
                    <a:pt x="1393" y="1821"/>
                  </a:lnTo>
                  <a:lnTo>
                    <a:pt x="1394" y="1822"/>
                  </a:lnTo>
                  <a:lnTo>
                    <a:pt x="1395" y="1822"/>
                  </a:lnTo>
                  <a:lnTo>
                    <a:pt x="1395" y="1821"/>
                  </a:lnTo>
                  <a:lnTo>
                    <a:pt x="1396" y="1821"/>
                  </a:lnTo>
                  <a:lnTo>
                    <a:pt x="1397" y="1821"/>
                  </a:lnTo>
                  <a:lnTo>
                    <a:pt x="1397" y="1822"/>
                  </a:lnTo>
                  <a:lnTo>
                    <a:pt x="1398" y="1822"/>
                  </a:lnTo>
                  <a:lnTo>
                    <a:pt x="1398" y="1821"/>
                  </a:lnTo>
                  <a:lnTo>
                    <a:pt x="1400" y="1821"/>
                  </a:lnTo>
                  <a:lnTo>
                    <a:pt x="1400" y="1820"/>
                  </a:lnTo>
                  <a:lnTo>
                    <a:pt x="1402" y="1817"/>
                  </a:lnTo>
                  <a:lnTo>
                    <a:pt x="1403" y="1816"/>
                  </a:lnTo>
                  <a:lnTo>
                    <a:pt x="1403" y="1815"/>
                  </a:lnTo>
                  <a:lnTo>
                    <a:pt x="1403" y="1814"/>
                  </a:lnTo>
                  <a:lnTo>
                    <a:pt x="1404" y="1814"/>
                  </a:lnTo>
                  <a:lnTo>
                    <a:pt x="1405" y="1813"/>
                  </a:lnTo>
                  <a:lnTo>
                    <a:pt x="1406" y="1812"/>
                  </a:lnTo>
                  <a:lnTo>
                    <a:pt x="1405" y="1812"/>
                  </a:lnTo>
                  <a:lnTo>
                    <a:pt x="1403" y="1813"/>
                  </a:lnTo>
                  <a:lnTo>
                    <a:pt x="1401" y="1814"/>
                  </a:lnTo>
                  <a:lnTo>
                    <a:pt x="1398" y="1815"/>
                  </a:lnTo>
                  <a:lnTo>
                    <a:pt x="1397" y="1815"/>
                  </a:lnTo>
                  <a:lnTo>
                    <a:pt x="1397" y="1814"/>
                  </a:lnTo>
                  <a:lnTo>
                    <a:pt x="1397" y="1813"/>
                  </a:lnTo>
                  <a:lnTo>
                    <a:pt x="1396" y="1814"/>
                  </a:lnTo>
                  <a:lnTo>
                    <a:pt x="1395" y="1814"/>
                  </a:lnTo>
                  <a:lnTo>
                    <a:pt x="1395" y="1813"/>
                  </a:lnTo>
                  <a:lnTo>
                    <a:pt x="1395" y="1812"/>
                  </a:lnTo>
                  <a:lnTo>
                    <a:pt x="1395" y="1811"/>
                  </a:lnTo>
                  <a:lnTo>
                    <a:pt x="1396" y="1809"/>
                  </a:lnTo>
                  <a:lnTo>
                    <a:pt x="1397" y="1809"/>
                  </a:lnTo>
                  <a:lnTo>
                    <a:pt x="1398" y="1811"/>
                  </a:lnTo>
                  <a:lnTo>
                    <a:pt x="1400" y="1809"/>
                  </a:lnTo>
                  <a:lnTo>
                    <a:pt x="1401" y="1808"/>
                  </a:lnTo>
                  <a:lnTo>
                    <a:pt x="1402" y="1807"/>
                  </a:lnTo>
                  <a:lnTo>
                    <a:pt x="1402" y="1806"/>
                  </a:lnTo>
                  <a:lnTo>
                    <a:pt x="1402" y="1805"/>
                  </a:lnTo>
                  <a:lnTo>
                    <a:pt x="1402" y="1804"/>
                  </a:lnTo>
                  <a:lnTo>
                    <a:pt x="1403" y="1803"/>
                  </a:lnTo>
                  <a:lnTo>
                    <a:pt x="1404" y="1803"/>
                  </a:lnTo>
                  <a:lnTo>
                    <a:pt x="1405" y="1803"/>
                  </a:lnTo>
                  <a:lnTo>
                    <a:pt x="1406" y="1802"/>
                  </a:lnTo>
                  <a:lnTo>
                    <a:pt x="1407" y="1802"/>
                  </a:lnTo>
                  <a:lnTo>
                    <a:pt x="1407" y="1800"/>
                  </a:lnTo>
                  <a:lnTo>
                    <a:pt x="1405" y="1799"/>
                  </a:lnTo>
                  <a:lnTo>
                    <a:pt x="1405" y="1797"/>
                  </a:lnTo>
                  <a:lnTo>
                    <a:pt x="1406" y="1797"/>
                  </a:lnTo>
                  <a:lnTo>
                    <a:pt x="1407" y="1796"/>
                  </a:lnTo>
                  <a:lnTo>
                    <a:pt x="1407" y="1795"/>
                  </a:lnTo>
                  <a:lnTo>
                    <a:pt x="1406" y="1794"/>
                  </a:lnTo>
                  <a:lnTo>
                    <a:pt x="1405" y="1795"/>
                  </a:lnTo>
                  <a:lnTo>
                    <a:pt x="1404" y="1795"/>
                  </a:lnTo>
                  <a:lnTo>
                    <a:pt x="1403" y="1794"/>
                  </a:lnTo>
                  <a:lnTo>
                    <a:pt x="1403" y="1792"/>
                  </a:lnTo>
                  <a:lnTo>
                    <a:pt x="1403" y="1791"/>
                  </a:lnTo>
                  <a:lnTo>
                    <a:pt x="1401" y="1790"/>
                  </a:lnTo>
                  <a:lnTo>
                    <a:pt x="1400" y="1791"/>
                  </a:lnTo>
                  <a:lnTo>
                    <a:pt x="1398" y="1791"/>
                  </a:lnTo>
                  <a:lnTo>
                    <a:pt x="1397" y="1794"/>
                  </a:lnTo>
                  <a:lnTo>
                    <a:pt x="1397" y="1795"/>
                  </a:lnTo>
                  <a:lnTo>
                    <a:pt x="1396" y="1795"/>
                  </a:lnTo>
                  <a:lnTo>
                    <a:pt x="1395" y="1796"/>
                  </a:lnTo>
                  <a:lnTo>
                    <a:pt x="1395" y="1797"/>
                  </a:lnTo>
                  <a:lnTo>
                    <a:pt x="1394" y="1796"/>
                  </a:lnTo>
                  <a:lnTo>
                    <a:pt x="1393" y="1796"/>
                  </a:lnTo>
                  <a:lnTo>
                    <a:pt x="1393" y="1795"/>
                  </a:lnTo>
                  <a:lnTo>
                    <a:pt x="1392" y="1795"/>
                  </a:lnTo>
                  <a:lnTo>
                    <a:pt x="1392" y="1794"/>
                  </a:lnTo>
                  <a:lnTo>
                    <a:pt x="1390" y="1794"/>
                  </a:lnTo>
                  <a:lnTo>
                    <a:pt x="1390" y="1792"/>
                  </a:lnTo>
                  <a:lnTo>
                    <a:pt x="1389" y="1789"/>
                  </a:lnTo>
                  <a:lnTo>
                    <a:pt x="1389" y="1788"/>
                  </a:lnTo>
                  <a:lnTo>
                    <a:pt x="1392" y="1786"/>
                  </a:lnTo>
                  <a:lnTo>
                    <a:pt x="1393" y="1784"/>
                  </a:lnTo>
                  <a:lnTo>
                    <a:pt x="1393" y="1783"/>
                  </a:lnTo>
                  <a:lnTo>
                    <a:pt x="1392" y="1784"/>
                  </a:lnTo>
                  <a:lnTo>
                    <a:pt x="1390" y="1784"/>
                  </a:lnTo>
                  <a:lnTo>
                    <a:pt x="1388" y="1784"/>
                  </a:lnTo>
                  <a:lnTo>
                    <a:pt x="1387" y="1786"/>
                  </a:lnTo>
                  <a:lnTo>
                    <a:pt x="1386" y="1786"/>
                  </a:lnTo>
                  <a:lnTo>
                    <a:pt x="1386" y="1787"/>
                  </a:lnTo>
                  <a:lnTo>
                    <a:pt x="1385" y="1788"/>
                  </a:lnTo>
                  <a:lnTo>
                    <a:pt x="1385" y="1789"/>
                  </a:lnTo>
                  <a:lnTo>
                    <a:pt x="1385" y="1790"/>
                  </a:lnTo>
                  <a:lnTo>
                    <a:pt x="1384" y="1792"/>
                  </a:lnTo>
                  <a:lnTo>
                    <a:pt x="1383" y="1794"/>
                  </a:lnTo>
                  <a:lnTo>
                    <a:pt x="1383" y="1795"/>
                  </a:lnTo>
                  <a:lnTo>
                    <a:pt x="1383" y="1796"/>
                  </a:lnTo>
                  <a:lnTo>
                    <a:pt x="1383" y="1797"/>
                  </a:lnTo>
                  <a:lnTo>
                    <a:pt x="1383" y="1798"/>
                  </a:lnTo>
                  <a:lnTo>
                    <a:pt x="1383" y="1799"/>
                  </a:lnTo>
                  <a:lnTo>
                    <a:pt x="1383" y="1800"/>
                  </a:lnTo>
                  <a:lnTo>
                    <a:pt x="1381" y="1802"/>
                  </a:lnTo>
                  <a:lnTo>
                    <a:pt x="1380" y="1803"/>
                  </a:lnTo>
                  <a:lnTo>
                    <a:pt x="1380" y="1804"/>
                  </a:lnTo>
                  <a:lnTo>
                    <a:pt x="1379" y="1805"/>
                  </a:lnTo>
                  <a:lnTo>
                    <a:pt x="1379" y="1806"/>
                  </a:lnTo>
                  <a:lnTo>
                    <a:pt x="1378" y="1808"/>
                  </a:lnTo>
                  <a:lnTo>
                    <a:pt x="1377" y="1808"/>
                  </a:lnTo>
                  <a:lnTo>
                    <a:pt x="1375" y="1809"/>
                  </a:lnTo>
                  <a:lnTo>
                    <a:pt x="1374" y="1811"/>
                  </a:lnTo>
                  <a:lnTo>
                    <a:pt x="1372" y="1811"/>
                  </a:lnTo>
                  <a:lnTo>
                    <a:pt x="1371" y="1812"/>
                  </a:lnTo>
                  <a:lnTo>
                    <a:pt x="1370" y="1813"/>
                  </a:lnTo>
                  <a:lnTo>
                    <a:pt x="1369" y="1813"/>
                  </a:lnTo>
                  <a:lnTo>
                    <a:pt x="1369" y="1814"/>
                  </a:lnTo>
                  <a:lnTo>
                    <a:pt x="1368" y="1815"/>
                  </a:lnTo>
                  <a:lnTo>
                    <a:pt x="1367" y="1815"/>
                  </a:lnTo>
                  <a:lnTo>
                    <a:pt x="1367" y="1816"/>
                  </a:lnTo>
                  <a:lnTo>
                    <a:pt x="1366" y="1816"/>
                  </a:lnTo>
                  <a:lnTo>
                    <a:pt x="1366" y="1819"/>
                  </a:lnTo>
                  <a:lnTo>
                    <a:pt x="1364" y="1820"/>
                  </a:lnTo>
                  <a:lnTo>
                    <a:pt x="1363" y="1820"/>
                  </a:lnTo>
                  <a:lnTo>
                    <a:pt x="1362" y="1821"/>
                  </a:lnTo>
                  <a:lnTo>
                    <a:pt x="1361" y="1821"/>
                  </a:lnTo>
                  <a:lnTo>
                    <a:pt x="1360" y="1822"/>
                  </a:lnTo>
                  <a:lnTo>
                    <a:pt x="1360" y="1821"/>
                  </a:lnTo>
                  <a:lnTo>
                    <a:pt x="1358" y="1821"/>
                  </a:lnTo>
                  <a:lnTo>
                    <a:pt x="1355" y="1821"/>
                  </a:lnTo>
                  <a:lnTo>
                    <a:pt x="1354" y="1820"/>
                  </a:lnTo>
                  <a:lnTo>
                    <a:pt x="1352" y="1820"/>
                  </a:lnTo>
                  <a:lnTo>
                    <a:pt x="1351" y="1819"/>
                  </a:lnTo>
                  <a:lnTo>
                    <a:pt x="1350" y="1819"/>
                  </a:lnTo>
                  <a:lnTo>
                    <a:pt x="1349" y="1819"/>
                  </a:lnTo>
                  <a:lnTo>
                    <a:pt x="1349" y="1820"/>
                  </a:lnTo>
                  <a:lnTo>
                    <a:pt x="1347" y="1820"/>
                  </a:lnTo>
                  <a:lnTo>
                    <a:pt x="1346" y="1820"/>
                  </a:lnTo>
                  <a:lnTo>
                    <a:pt x="1345" y="1820"/>
                  </a:lnTo>
                  <a:lnTo>
                    <a:pt x="1344" y="1820"/>
                  </a:lnTo>
                  <a:lnTo>
                    <a:pt x="1344" y="1821"/>
                  </a:lnTo>
                  <a:lnTo>
                    <a:pt x="1343" y="1821"/>
                  </a:lnTo>
                  <a:lnTo>
                    <a:pt x="1343" y="1822"/>
                  </a:lnTo>
                  <a:lnTo>
                    <a:pt x="1344" y="1822"/>
                  </a:lnTo>
                  <a:lnTo>
                    <a:pt x="1344" y="1823"/>
                  </a:lnTo>
                  <a:lnTo>
                    <a:pt x="1343" y="1823"/>
                  </a:lnTo>
                  <a:lnTo>
                    <a:pt x="1343" y="1824"/>
                  </a:lnTo>
                  <a:lnTo>
                    <a:pt x="1343" y="1825"/>
                  </a:lnTo>
                  <a:lnTo>
                    <a:pt x="1343" y="1827"/>
                  </a:lnTo>
                  <a:lnTo>
                    <a:pt x="1343" y="1828"/>
                  </a:lnTo>
                  <a:lnTo>
                    <a:pt x="1344" y="1828"/>
                  </a:lnTo>
                  <a:lnTo>
                    <a:pt x="1346" y="1828"/>
                  </a:lnTo>
                  <a:lnTo>
                    <a:pt x="1346" y="1827"/>
                  </a:lnTo>
                  <a:lnTo>
                    <a:pt x="1347" y="1827"/>
                  </a:lnTo>
                  <a:lnTo>
                    <a:pt x="1349" y="1825"/>
                  </a:lnTo>
                  <a:lnTo>
                    <a:pt x="1350" y="1825"/>
                  </a:lnTo>
                  <a:lnTo>
                    <a:pt x="1349" y="1827"/>
                  </a:lnTo>
                  <a:lnTo>
                    <a:pt x="1349" y="1828"/>
                  </a:lnTo>
                  <a:lnTo>
                    <a:pt x="1350" y="1828"/>
                  </a:lnTo>
                  <a:lnTo>
                    <a:pt x="1351" y="1828"/>
                  </a:lnTo>
                  <a:lnTo>
                    <a:pt x="1352" y="1828"/>
                  </a:lnTo>
                  <a:lnTo>
                    <a:pt x="1352" y="1829"/>
                  </a:lnTo>
                  <a:lnTo>
                    <a:pt x="1352" y="1830"/>
                  </a:lnTo>
                  <a:lnTo>
                    <a:pt x="1352" y="1831"/>
                  </a:lnTo>
                  <a:lnTo>
                    <a:pt x="1352" y="1832"/>
                  </a:lnTo>
                  <a:lnTo>
                    <a:pt x="1351" y="1836"/>
                  </a:lnTo>
                  <a:lnTo>
                    <a:pt x="1350" y="1837"/>
                  </a:lnTo>
                  <a:lnTo>
                    <a:pt x="1349" y="1837"/>
                  </a:lnTo>
                  <a:lnTo>
                    <a:pt x="1347" y="1838"/>
                  </a:lnTo>
                  <a:lnTo>
                    <a:pt x="1346" y="1839"/>
                  </a:lnTo>
                  <a:lnTo>
                    <a:pt x="1345" y="1840"/>
                  </a:lnTo>
                  <a:lnTo>
                    <a:pt x="1344" y="1842"/>
                  </a:lnTo>
                  <a:lnTo>
                    <a:pt x="1344" y="1844"/>
                  </a:lnTo>
                  <a:lnTo>
                    <a:pt x="1343" y="1845"/>
                  </a:lnTo>
                  <a:lnTo>
                    <a:pt x="1342" y="1846"/>
                  </a:lnTo>
                  <a:lnTo>
                    <a:pt x="1342" y="1847"/>
                  </a:lnTo>
                  <a:lnTo>
                    <a:pt x="1341" y="1849"/>
                  </a:lnTo>
                  <a:lnTo>
                    <a:pt x="1340" y="1850"/>
                  </a:lnTo>
                  <a:lnTo>
                    <a:pt x="1340" y="1851"/>
                  </a:lnTo>
                  <a:lnTo>
                    <a:pt x="1337" y="1853"/>
                  </a:lnTo>
                  <a:lnTo>
                    <a:pt x="1337" y="1854"/>
                  </a:lnTo>
                  <a:lnTo>
                    <a:pt x="1336" y="1855"/>
                  </a:lnTo>
                  <a:lnTo>
                    <a:pt x="1335" y="1855"/>
                  </a:lnTo>
                  <a:lnTo>
                    <a:pt x="1335" y="1856"/>
                  </a:lnTo>
                  <a:lnTo>
                    <a:pt x="1334" y="1857"/>
                  </a:lnTo>
                  <a:lnTo>
                    <a:pt x="1332" y="1858"/>
                  </a:lnTo>
                  <a:lnTo>
                    <a:pt x="1329" y="1859"/>
                  </a:lnTo>
                  <a:lnTo>
                    <a:pt x="1329" y="1861"/>
                  </a:lnTo>
                  <a:lnTo>
                    <a:pt x="1329" y="1862"/>
                  </a:lnTo>
                  <a:lnTo>
                    <a:pt x="1329" y="1865"/>
                  </a:lnTo>
                  <a:lnTo>
                    <a:pt x="1329" y="1866"/>
                  </a:lnTo>
                  <a:lnTo>
                    <a:pt x="1329" y="1867"/>
                  </a:lnTo>
                  <a:lnTo>
                    <a:pt x="1328" y="1869"/>
                  </a:lnTo>
                  <a:lnTo>
                    <a:pt x="1328" y="1871"/>
                  </a:lnTo>
                  <a:lnTo>
                    <a:pt x="1328" y="1872"/>
                  </a:lnTo>
                  <a:lnTo>
                    <a:pt x="1327" y="1872"/>
                  </a:lnTo>
                  <a:lnTo>
                    <a:pt x="1327" y="1871"/>
                  </a:lnTo>
                  <a:lnTo>
                    <a:pt x="1326" y="1871"/>
                  </a:lnTo>
                  <a:lnTo>
                    <a:pt x="1325" y="1871"/>
                  </a:lnTo>
                  <a:lnTo>
                    <a:pt x="1324" y="1871"/>
                  </a:lnTo>
                  <a:lnTo>
                    <a:pt x="1324" y="1872"/>
                  </a:lnTo>
                  <a:lnTo>
                    <a:pt x="1323" y="1873"/>
                  </a:lnTo>
                  <a:lnTo>
                    <a:pt x="1321" y="1874"/>
                  </a:lnTo>
                  <a:lnTo>
                    <a:pt x="1321" y="1873"/>
                  </a:lnTo>
                  <a:lnTo>
                    <a:pt x="1321" y="1872"/>
                  </a:lnTo>
                  <a:lnTo>
                    <a:pt x="1321" y="1871"/>
                  </a:lnTo>
                  <a:lnTo>
                    <a:pt x="1320" y="1870"/>
                  </a:lnTo>
                  <a:lnTo>
                    <a:pt x="1319" y="1870"/>
                  </a:lnTo>
                  <a:lnTo>
                    <a:pt x="1318" y="1869"/>
                  </a:lnTo>
                  <a:lnTo>
                    <a:pt x="1317" y="1869"/>
                  </a:lnTo>
                  <a:lnTo>
                    <a:pt x="1317" y="1867"/>
                  </a:lnTo>
                  <a:lnTo>
                    <a:pt x="1316" y="1867"/>
                  </a:lnTo>
                  <a:lnTo>
                    <a:pt x="1316" y="1866"/>
                  </a:lnTo>
                  <a:lnTo>
                    <a:pt x="1316" y="1865"/>
                  </a:lnTo>
                  <a:lnTo>
                    <a:pt x="1315" y="1865"/>
                  </a:lnTo>
                  <a:lnTo>
                    <a:pt x="1314" y="1865"/>
                  </a:lnTo>
                  <a:lnTo>
                    <a:pt x="1314" y="1864"/>
                  </a:lnTo>
                  <a:lnTo>
                    <a:pt x="1314" y="1863"/>
                  </a:lnTo>
                  <a:lnTo>
                    <a:pt x="1312" y="1864"/>
                  </a:lnTo>
                  <a:lnTo>
                    <a:pt x="1310" y="1865"/>
                  </a:lnTo>
                  <a:lnTo>
                    <a:pt x="1309" y="1865"/>
                  </a:lnTo>
                  <a:lnTo>
                    <a:pt x="1308" y="1865"/>
                  </a:lnTo>
                  <a:lnTo>
                    <a:pt x="1308" y="1864"/>
                  </a:lnTo>
                  <a:lnTo>
                    <a:pt x="1308" y="1863"/>
                  </a:lnTo>
                  <a:lnTo>
                    <a:pt x="1307" y="1863"/>
                  </a:lnTo>
                  <a:lnTo>
                    <a:pt x="1306" y="1864"/>
                  </a:lnTo>
                  <a:lnTo>
                    <a:pt x="1306" y="1863"/>
                  </a:lnTo>
                  <a:lnTo>
                    <a:pt x="1305" y="1862"/>
                  </a:lnTo>
                  <a:lnTo>
                    <a:pt x="1305" y="1861"/>
                  </a:lnTo>
                  <a:lnTo>
                    <a:pt x="1306" y="1861"/>
                  </a:lnTo>
                  <a:lnTo>
                    <a:pt x="1307" y="1861"/>
                  </a:lnTo>
                  <a:lnTo>
                    <a:pt x="1307" y="1862"/>
                  </a:lnTo>
                  <a:lnTo>
                    <a:pt x="1308" y="1862"/>
                  </a:lnTo>
                  <a:lnTo>
                    <a:pt x="1308" y="1861"/>
                  </a:lnTo>
                  <a:lnTo>
                    <a:pt x="1308" y="1857"/>
                  </a:lnTo>
                  <a:lnTo>
                    <a:pt x="1308" y="1856"/>
                  </a:lnTo>
                  <a:lnTo>
                    <a:pt x="1306" y="1855"/>
                  </a:lnTo>
                  <a:lnTo>
                    <a:pt x="1306" y="1854"/>
                  </a:lnTo>
                  <a:lnTo>
                    <a:pt x="1306" y="1853"/>
                  </a:lnTo>
                  <a:lnTo>
                    <a:pt x="1305" y="1853"/>
                  </a:lnTo>
                  <a:lnTo>
                    <a:pt x="1303" y="1853"/>
                  </a:lnTo>
                  <a:lnTo>
                    <a:pt x="1303" y="1854"/>
                  </a:lnTo>
                  <a:lnTo>
                    <a:pt x="1303" y="1855"/>
                  </a:lnTo>
                  <a:lnTo>
                    <a:pt x="1302" y="1856"/>
                  </a:lnTo>
                  <a:lnTo>
                    <a:pt x="1302" y="1857"/>
                  </a:lnTo>
                  <a:lnTo>
                    <a:pt x="1302" y="1858"/>
                  </a:lnTo>
                  <a:lnTo>
                    <a:pt x="1301" y="1857"/>
                  </a:lnTo>
                  <a:lnTo>
                    <a:pt x="1301" y="1858"/>
                  </a:lnTo>
                  <a:lnTo>
                    <a:pt x="1300" y="1859"/>
                  </a:lnTo>
                  <a:lnTo>
                    <a:pt x="1299" y="1859"/>
                  </a:lnTo>
                  <a:lnTo>
                    <a:pt x="1298" y="1858"/>
                  </a:lnTo>
                  <a:lnTo>
                    <a:pt x="1298" y="1857"/>
                  </a:lnTo>
                  <a:lnTo>
                    <a:pt x="1298" y="1856"/>
                  </a:lnTo>
                  <a:lnTo>
                    <a:pt x="1297" y="1856"/>
                  </a:lnTo>
                  <a:lnTo>
                    <a:pt x="1297" y="1855"/>
                  </a:lnTo>
                  <a:lnTo>
                    <a:pt x="1297" y="1854"/>
                  </a:lnTo>
                  <a:lnTo>
                    <a:pt x="1294" y="1854"/>
                  </a:lnTo>
                  <a:lnTo>
                    <a:pt x="1293" y="1853"/>
                  </a:lnTo>
                  <a:lnTo>
                    <a:pt x="1292" y="1854"/>
                  </a:lnTo>
                  <a:lnTo>
                    <a:pt x="1292" y="1855"/>
                  </a:lnTo>
                  <a:lnTo>
                    <a:pt x="1291" y="1856"/>
                  </a:lnTo>
                  <a:lnTo>
                    <a:pt x="1291" y="1857"/>
                  </a:lnTo>
                  <a:lnTo>
                    <a:pt x="1291" y="1858"/>
                  </a:lnTo>
                  <a:lnTo>
                    <a:pt x="1290" y="1857"/>
                  </a:lnTo>
                  <a:lnTo>
                    <a:pt x="1290" y="1856"/>
                  </a:lnTo>
                  <a:lnTo>
                    <a:pt x="1289" y="1856"/>
                  </a:lnTo>
                  <a:lnTo>
                    <a:pt x="1289" y="1854"/>
                  </a:lnTo>
                  <a:lnTo>
                    <a:pt x="1289" y="1853"/>
                  </a:lnTo>
                  <a:lnTo>
                    <a:pt x="1288" y="1849"/>
                  </a:lnTo>
                  <a:lnTo>
                    <a:pt x="1288" y="1848"/>
                  </a:lnTo>
                  <a:lnTo>
                    <a:pt x="1288" y="1847"/>
                  </a:lnTo>
                  <a:lnTo>
                    <a:pt x="1286" y="1847"/>
                  </a:lnTo>
                  <a:lnTo>
                    <a:pt x="1286" y="1846"/>
                  </a:lnTo>
                  <a:lnTo>
                    <a:pt x="1285" y="1846"/>
                  </a:lnTo>
                  <a:lnTo>
                    <a:pt x="1284" y="1845"/>
                  </a:lnTo>
                  <a:lnTo>
                    <a:pt x="1283" y="1844"/>
                  </a:lnTo>
                  <a:lnTo>
                    <a:pt x="1283" y="1842"/>
                  </a:lnTo>
                  <a:lnTo>
                    <a:pt x="1282" y="1842"/>
                  </a:lnTo>
                  <a:lnTo>
                    <a:pt x="1281" y="1840"/>
                  </a:lnTo>
                  <a:lnTo>
                    <a:pt x="1280" y="1840"/>
                  </a:lnTo>
                  <a:lnTo>
                    <a:pt x="1280" y="1839"/>
                  </a:lnTo>
                  <a:lnTo>
                    <a:pt x="1278" y="1839"/>
                  </a:lnTo>
                  <a:lnTo>
                    <a:pt x="1277" y="1838"/>
                  </a:lnTo>
                  <a:lnTo>
                    <a:pt x="1277" y="1837"/>
                  </a:lnTo>
                  <a:lnTo>
                    <a:pt x="1278" y="1837"/>
                  </a:lnTo>
                  <a:lnTo>
                    <a:pt x="1278" y="1836"/>
                  </a:lnTo>
                  <a:lnTo>
                    <a:pt x="1277" y="1834"/>
                  </a:lnTo>
                  <a:lnTo>
                    <a:pt x="1276" y="1833"/>
                  </a:lnTo>
                  <a:lnTo>
                    <a:pt x="1275" y="1831"/>
                  </a:lnTo>
                  <a:lnTo>
                    <a:pt x="1275" y="1830"/>
                  </a:lnTo>
                  <a:lnTo>
                    <a:pt x="1273" y="1827"/>
                  </a:lnTo>
                  <a:lnTo>
                    <a:pt x="1273" y="1825"/>
                  </a:lnTo>
                  <a:lnTo>
                    <a:pt x="1273" y="1824"/>
                  </a:lnTo>
                  <a:lnTo>
                    <a:pt x="1273" y="1823"/>
                  </a:lnTo>
                  <a:lnTo>
                    <a:pt x="1272" y="1822"/>
                  </a:lnTo>
                  <a:lnTo>
                    <a:pt x="1271" y="1822"/>
                  </a:lnTo>
                  <a:lnTo>
                    <a:pt x="1271" y="1821"/>
                  </a:lnTo>
                  <a:lnTo>
                    <a:pt x="1269" y="1820"/>
                  </a:lnTo>
                  <a:lnTo>
                    <a:pt x="1268" y="1819"/>
                  </a:lnTo>
                  <a:lnTo>
                    <a:pt x="1267" y="1817"/>
                  </a:lnTo>
                  <a:lnTo>
                    <a:pt x="1268" y="1816"/>
                  </a:lnTo>
                  <a:lnTo>
                    <a:pt x="1268" y="1815"/>
                  </a:lnTo>
                  <a:lnTo>
                    <a:pt x="1267" y="1815"/>
                  </a:lnTo>
                  <a:lnTo>
                    <a:pt x="1266" y="1815"/>
                  </a:lnTo>
                  <a:lnTo>
                    <a:pt x="1266" y="1814"/>
                  </a:lnTo>
                  <a:lnTo>
                    <a:pt x="1265" y="1814"/>
                  </a:lnTo>
                  <a:lnTo>
                    <a:pt x="1266" y="1814"/>
                  </a:lnTo>
                  <a:lnTo>
                    <a:pt x="1266" y="1813"/>
                  </a:lnTo>
                  <a:lnTo>
                    <a:pt x="1265" y="1813"/>
                  </a:lnTo>
                  <a:lnTo>
                    <a:pt x="1264" y="1812"/>
                  </a:lnTo>
                  <a:lnTo>
                    <a:pt x="1264" y="1811"/>
                  </a:lnTo>
                  <a:lnTo>
                    <a:pt x="1263" y="1809"/>
                  </a:lnTo>
                  <a:lnTo>
                    <a:pt x="1264" y="1809"/>
                  </a:lnTo>
                  <a:lnTo>
                    <a:pt x="1264" y="1808"/>
                  </a:lnTo>
                  <a:lnTo>
                    <a:pt x="1263" y="1808"/>
                  </a:lnTo>
                  <a:lnTo>
                    <a:pt x="1263" y="1807"/>
                  </a:lnTo>
                  <a:lnTo>
                    <a:pt x="1262" y="1807"/>
                  </a:lnTo>
                  <a:lnTo>
                    <a:pt x="1262" y="1806"/>
                  </a:lnTo>
                  <a:lnTo>
                    <a:pt x="1260" y="1806"/>
                  </a:lnTo>
                  <a:lnTo>
                    <a:pt x="1260" y="1805"/>
                  </a:lnTo>
                  <a:lnTo>
                    <a:pt x="1260" y="1804"/>
                  </a:lnTo>
                  <a:lnTo>
                    <a:pt x="1258" y="1802"/>
                  </a:lnTo>
                  <a:lnTo>
                    <a:pt x="1258" y="1800"/>
                  </a:lnTo>
                  <a:lnTo>
                    <a:pt x="1257" y="1800"/>
                  </a:lnTo>
                  <a:lnTo>
                    <a:pt x="1256" y="1800"/>
                  </a:lnTo>
                  <a:lnTo>
                    <a:pt x="1256" y="1799"/>
                  </a:lnTo>
                  <a:lnTo>
                    <a:pt x="1256" y="1798"/>
                  </a:lnTo>
                  <a:lnTo>
                    <a:pt x="1255" y="1798"/>
                  </a:lnTo>
                  <a:lnTo>
                    <a:pt x="1254" y="1797"/>
                  </a:lnTo>
                  <a:lnTo>
                    <a:pt x="1252" y="1796"/>
                  </a:lnTo>
                  <a:lnTo>
                    <a:pt x="1252" y="1795"/>
                  </a:lnTo>
                  <a:lnTo>
                    <a:pt x="1251" y="1795"/>
                  </a:lnTo>
                  <a:lnTo>
                    <a:pt x="1251" y="1794"/>
                  </a:lnTo>
                  <a:lnTo>
                    <a:pt x="1251" y="1792"/>
                  </a:lnTo>
                  <a:lnTo>
                    <a:pt x="1250" y="1792"/>
                  </a:lnTo>
                  <a:lnTo>
                    <a:pt x="1250" y="1790"/>
                  </a:lnTo>
                  <a:lnTo>
                    <a:pt x="1249" y="1791"/>
                  </a:lnTo>
                  <a:lnTo>
                    <a:pt x="1248" y="1791"/>
                  </a:lnTo>
                  <a:lnTo>
                    <a:pt x="1247" y="1790"/>
                  </a:lnTo>
                  <a:lnTo>
                    <a:pt x="1248" y="1789"/>
                  </a:lnTo>
                  <a:lnTo>
                    <a:pt x="1248" y="1788"/>
                  </a:lnTo>
                  <a:lnTo>
                    <a:pt x="1247" y="1787"/>
                  </a:lnTo>
                  <a:lnTo>
                    <a:pt x="1246" y="1787"/>
                  </a:lnTo>
                  <a:lnTo>
                    <a:pt x="1246" y="1788"/>
                  </a:lnTo>
                  <a:lnTo>
                    <a:pt x="1245" y="1788"/>
                  </a:lnTo>
                  <a:lnTo>
                    <a:pt x="1245" y="1786"/>
                  </a:lnTo>
                  <a:lnTo>
                    <a:pt x="1243" y="1786"/>
                  </a:lnTo>
                  <a:lnTo>
                    <a:pt x="1242" y="1784"/>
                  </a:lnTo>
                  <a:lnTo>
                    <a:pt x="1242" y="1783"/>
                  </a:lnTo>
                  <a:lnTo>
                    <a:pt x="1241" y="1781"/>
                  </a:lnTo>
                  <a:lnTo>
                    <a:pt x="1242" y="1780"/>
                  </a:lnTo>
                  <a:lnTo>
                    <a:pt x="1243" y="1779"/>
                  </a:lnTo>
                  <a:lnTo>
                    <a:pt x="1243" y="1778"/>
                  </a:lnTo>
                  <a:lnTo>
                    <a:pt x="1245" y="1775"/>
                  </a:lnTo>
                  <a:lnTo>
                    <a:pt x="1246" y="1775"/>
                  </a:lnTo>
                  <a:lnTo>
                    <a:pt x="1246" y="1774"/>
                  </a:lnTo>
                  <a:lnTo>
                    <a:pt x="1247" y="1774"/>
                  </a:lnTo>
                  <a:lnTo>
                    <a:pt x="1246" y="1773"/>
                  </a:lnTo>
                  <a:lnTo>
                    <a:pt x="1245" y="1773"/>
                  </a:lnTo>
                  <a:lnTo>
                    <a:pt x="1243" y="1773"/>
                  </a:lnTo>
                  <a:lnTo>
                    <a:pt x="1243" y="1772"/>
                  </a:lnTo>
                  <a:lnTo>
                    <a:pt x="1245" y="1772"/>
                  </a:lnTo>
                  <a:lnTo>
                    <a:pt x="1245" y="1771"/>
                  </a:lnTo>
                  <a:lnTo>
                    <a:pt x="1245" y="1770"/>
                  </a:lnTo>
                  <a:lnTo>
                    <a:pt x="1243" y="1769"/>
                  </a:lnTo>
                  <a:lnTo>
                    <a:pt x="1242" y="1769"/>
                  </a:lnTo>
                  <a:lnTo>
                    <a:pt x="1241" y="1769"/>
                  </a:lnTo>
                  <a:lnTo>
                    <a:pt x="1242" y="1767"/>
                  </a:lnTo>
                  <a:lnTo>
                    <a:pt x="1241" y="1766"/>
                  </a:lnTo>
                  <a:lnTo>
                    <a:pt x="1242" y="1765"/>
                  </a:lnTo>
                  <a:lnTo>
                    <a:pt x="1242" y="1764"/>
                  </a:lnTo>
                  <a:lnTo>
                    <a:pt x="1242" y="1763"/>
                  </a:lnTo>
                  <a:lnTo>
                    <a:pt x="1242" y="1761"/>
                  </a:lnTo>
                  <a:lnTo>
                    <a:pt x="1242" y="1760"/>
                  </a:lnTo>
                  <a:lnTo>
                    <a:pt x="1242" y="1758"/>
                  </a:lnTo>
                  <a:lnTo>
                    <a:pt x="1242" y="1757"/>
                  </a:lnTo>
                  <a:lnTo>
                    <a:pt x="1242" y="1756"/>
                  </a:lnTo>
                  <a:lnTo>
                    <a:pt x="1242" y="1755"/>
                  </a:lnTo>
                  <a:lnTo>
                    <a:pt x="1243" y="1754"/>
                  </a:lnTo>
                  <a:lnTo>
                    <a:pt x="1242" y="1754"/>
                  </a:lnTo>
                  <a:lnTo>
                    <a:pt x="1243" y="1753"/>
                  </a:lnTo>
                  <a:lnTo>
                    <a:pt x="1243" y="1752"/>
                  </a:lnTo>
                  <a:lnTo>
                    <a:pt x="1243" y="1750"/>
                  </a:lnTo>
                  <a:lnTo>
                    <a:pt x="1243" y="1749"/>
                  </a:lnTo>
                  <a:lnTo>
                    <a:pt x="1243" y="1748"/>
                  </a:lnTo>
                  <a:lnTo>
                    <a:pt x="1243" y="1746"/>
                  </a:lnTo>
                  <a:lnTo>
                    <a:pt x="1245" y="1744"/>
                  </a:lnTo>
                  <a:lnTo>
                    <a:pt x="1247" y="1740"/>
                  </a:lnTo>
                  <a:lnTo>
                    <a:pt x="1247" y="1738"/>
                  </a:lnTo>
                  <a:lnTo>
                    <a:pt x="1248" y="1737"/>
                  </a:lnTo>
                  <a:lnTo>
                    <a:pt x="1247" y="1736"/>
                  </a:lnTo>
                  <a:lnTo>
                    <a:pt x="1247" y="1735"/>
                  </a:lnTo>
                  <a:lnTo>
                    <a:pt x="1247" y="1733"/>
                  </a:lnTo>
                  <a:lnTo>
                    <a:pt x="1246" y="1732"/>
                  </a:lnTo>
                  <a:lnTo>
                    <a:pt x="1245" y="1732"/>
                  </a:lnTo>
                  <a:lnTo>
                    <a:pt x="1245" y="1731"/>
                  </a:lnTo>
                  <a:lnTo>
                    <a:pt x="1245" y="1730"/>
                  </a:lnTo>
                  <a:lnTo>
                    <a:pt x="1245" y="1729"/>
                  </a:lnTo>
                  <a:lnTo>
                    <a:pt x="1246" y="1728"/>
                  </a:lnTo>
                  <a:lnTo>
                    <a:pt x="1247" y="1727"/>
                  </a:lnTo>
                  <a:lnTo>
                    <a:pt x="1248" y="1728"/>
                  </a:lnTo>
                  <a:lnTo>
                    <a:pt x="1248" y="1727"/>
                  </a:lnTo>
                  <a:lnTo>
                    <a:pt x="1247" y="1725"/>
                  </a:lnTo>
                  <a:lnTo>
                    <a:pt x="1248" y="1725"/>
                  </a:lnTo>
                  <a:lnTo>
                    <a:pt x="1248" y="1724"/>
                  </a:lnTo>
                  <a:lnTo>
                    <a:pt x="1248" y="1723"/>
                  </a:lnTo>
                  <a:lnTo>
                    <a:pt x="1248" y="1722"/>
                  </a:lnTo>
                  <a:lnTo>
                    <a:pt x="1248" y="1721"/>
                  </a:lnTo>
                  <a:lnTo>
                    <a:pt x="1249" y="1721"/>
                  </a:lnTo>
                  <a:lnTo>
                    <a:pt x="1249" y="1720"/>
                  </a:lnTo>
                  <a:lnTo>
                    <a:pt x="1248" y="1720"/>
                  </a:lnTo>
                  <a:lnTo>
                    <a:pt x="1248" y="1719"/>
                  </a:lnTo>
                  <a:lnTo>
                    <a:pt x="1249" y="1719"/>
                  </a:lnTo>
                  <a:lnTo>
                    <a:pt x="1248" y="1717"/>
                  </a:lnTo>
                  <a:lnTo>
                    <a:pt x="1247" y="1717"/>
                  </a:lnTo>
                  <a:lnTo>
                    <a:pt x="1246" y="1719"/>
                  </a:lnTo>
                  <a:lnTo>
                    <a:pt x="1245" y="1720"/>
                  </a:lnTo>
                  <a:lnTo>
                    <a:pt x="1243" y="1719"/>
                  </a:lnTo>
                  <a:lnTo>
                    <a:pt x="1243" y="1717"/>
                  </a:lnTo>
                  <a:lnTo>
                    <a:pt x="1241" y="1717"/>
                  </a:lnTo>
                  <a:lnTo>
                    <a:pt x="1240" y="1717"/>
                  </a:lnTo>
                  <a:lnTo>
                    <a:pt x="1239" y="1717"/>
                  </a:lnTo>
                  <a:lnTo>
                    <a:pt x="1239" y="1716"/>
                  </a:lnTo>
                  <a:lnTo>
                    <a:pt x="1239" y="1715"/>
                  </a:lnTo>
                  <a:lnTo>
                    <a:pt x="1238" y="1715"/>
                  </a:lnTo>
                  <a:lnTo>
                    <a:pt x="1238" y="1714"/>
                  </a:lnTo>
                  <a:lnTo>
                    <a:pt x="1237" y="1714"/>
                  </a:lnTo>
                  <a:lnTo>
                    <a:pt x="1237" y="1713"/>
                  </a:lnTo>
                  <a:lnTo>
                    <a:pt x="1238" y="1712"/>
                  </a:lnTo>
                  <a:lnTo>
                    <a:pt x="1238" y="1711"/>
                  </a:lnTo>
                  <a:lnTo>
                    <a:pt x="1238" y="1710"/>
                  </a:lnTo>
                  <a:lnTo>
                    <a:pt x="1238" y="1708"/>
                  </a:lnTo>
                  <a:lnTo>
                    <a:pt x="1238" y="1707"/>
                  </a:lnTo>
                  <a:lnTo>
                    <a:pt x="1238" y="1706"/>
                  </a:lnTo>
                  <a:lnTo>
                    <a:pt x="1238" y="1705"/>
                  </a:lnTo>
                  <a:lnTo>
                    <a:pt x="1239" y="1704"/>
                  </a:lnTo>
                  <a:lnTo>
                    <a:pt x="1239" y="1703"/>
                  </a:lnTo>
                  <a:lnTo>
                    <a:pt x="1239" y="1702"/>
                  </a:lnTo>
                  <a:lnTo>
                    <a:pt x="1239" y="1699"/>
                  </a:lnTo>
                  <a:lnTo>
                    <a:pt x="1238" y="1697"/>
                  </a:lnTo>
                  <a:lnTo>
                    <a:pt x="1237" y="1697"/>
                  </a:lnTo>
                  <a:lnTo>
                    <a:pt x="1237" y="1695"/>
                  </a:lnTo>
                  <a:lnTo>
                    <a:pt x="1238" y="1694"/>
                  </a:lnTo>
                  <a:lnTo>
                    <a:pt x="1238" y="1692"/>
                  </a:lnTo>
                  <a:lnTo>
                    <a:pt x="1238" y="1691"/>
                  </a:lnTo>
                  <a:lnTo>
                    <a:pt x="1237" y="1691"/>
                  </a:lnTo>
                  <a:lnTo>
                    <a:pt x="1236" y="1691"/>
                  </a:lnTo>
                  <a:lnTo>
                    <a:pt x="1236" y="1690"/>
                  </a:lnTo>
                  <a:lnTo>
                    <a:pt x="1236" y="1689"/>
                  </a:lnTo>
                  <a:lnTo>
                    <a:pt x="1236" y="1688"/>
                  </a:lnTo>
                  <a:lnTo>
                    <a:pt x="1234" y="1687"/>
                  </a:lnTo>
                  <a:lnTo>
                    <a:pt x="1233" y="1688"/>
                  </a:lnTo>
                  <a:lnTo>
                    <a:pt x="1233" y="1687"/>
                  </a:lnTo>
                  <a:lnTo>
                    <a:pt x="1234" y="1686"/>
                  </a:lnTo>
                  <a:lnTo>
                    <a:pt x="1233" y="1685"/>
                  </a:lnTo>
                  <a:lnTo>
                    <a:pt x="1232" y="1685"/>
                  </a:lnTo>
                  <a:lnTo>
                    <a:pt x="1232" y="1683"/>
                  </a:lnTo>
                  <a:lnTo>
                    <a:pt x="1231" y="1683"/>
                  </a:lnTo>
                  <a:lnTo>
                    <a:pt x="1231" y="1682"/>
                  </a:lnTo>
                  <a:lnTo>
                    <a:pt x="1231" y="1681"/>
                  </a:lnTo>
                  <a:lnTo>
                    <a:pt x="1231" y="1680"/>
                  </a:lnTo>
                  <a:lnTo>
                    <a:pt x="1231" y="1679"/>
                  </a:lnTo>
                  <a:lnTo>
                    <a:pt x="1231" y="1678"/>
                  </a:lnTo>
                  <a:lnTo>
                    <a:pt x="1231" y="1677"/>
                  </a:lnTo>
                  <a:lnTo>
                    <a:pt x="1231" y="1675"/>
                  </a:lnTo>
                  <a:lnTo>
                    <a:pt x="1231" y="1674"/>
                  </a:lnTo>
                  <a:lnTo>
                    <a:pt x="1230" y="1673"/>
                  </a:lnTo>
                  <a:lnTo>
                    <a:pt x="1229" y="1673"/>
                  </a:lnTo>
                  <a:lnTo>
                    <a:pt x="1229" y="1672"/>
                  </a:lnTo>
                  <a:lnTo>
                    <a:pt x="1229" y="1671"/>
                  </a:lnTo>
                  <a:lnTo>
                    <a:pt x="1230" y="1671"/>
                  </a:lnTo>
                  <a:lnTo>
                    <a:pt x="1230" y="1670"/>
                  </a:lnTo>
                  <a:lnTo>
                    <a:pt x="1231" y="1670"/>
                  </a:lnTo>
                  <a:lnTo>
                    <a:pt x="1232" y="1670"/>
                  </a:lnTo>
                  <a:lnTo>
                    <a:pt x="1233" y="1669"/>
                  </a:lnTo>
                  <a:lnTo>
                    <a:pt x="1233" y="1668"/>
                  </a:lnTo>
                  <a:lnTo>
                    <a:pt x="1232" y="1666"/>
                  </a:lnTo>
                  <a:lnTo>
                    <a:pt x="1231" y="1666"/>
                  </a:lnTo>
                  <a:lnTo>
                    <a:pt x="1231" y="1665"/>
                  </a:lnTo>
                  <a:lnTo>
                    <a:pt x="1231" y="1664"/>
                  </a:lnTo>
                  <a:lnTo>
                    <a:pt x="1231" y="1663"/>
                  </a:lnTo>
                  <a:lnTo>
                    <a:pt x="1230" y="1663"/>
                  </a:lnTo>
                  <a:lnTo>
                    <a:pt x="1230" y="1662"/>
                  </a:lnTo>
                  <a:lnTo>
                    <a:pt x="1230" y="1661"/>
                  </a:lnTo>
                  <a:lnTo>
                    <a:pt x="1229" y="1661"/>
                  </a:lnTo>
                  <a:lnTo>
                    <a:pt x="1229" y="1662"/>
                  </a:lnTo>
                  <a:lnTo>
                    <a:pt x="1228" y="1662"/>
                  </a:lnTo>
                  <a:lnTo>
                    <a:pt x="1228" y="1661"/>
                  </a:lnTo>
                  <a:lnTo>
                    <a:pt x="1226" y="1661"/>
                  </a:lnTo>
                  <a:lnTo>
                    <a:pt x="1225" y="1661"/>
                  </a:lnTo>
                  <a:lnTo>
                    <a:pt x="1224" y="1661"/>
                  </a:lnTo>
                  <a:lnTo>
                    <a:pt x="1223" y="1662"/>
                  </a:lnTo>
                  <a:lnTo>
                    <a:pt x="1223" y="1663"/>
                  </a:lnTo>
                  <a:lnTo>
                    <a:pt x="1222" y="1664"/>
                  </a:lnTo>
                  <a:lnTo>
                    <a:pt x="1221" y="1664"/>
                  </a:lnTo>
                  <a:lnTo>
                    <a:pt x="1221" y="1663"/>
                  </a:lnTo>
                  <a:lnTo>
                    <a:pt x="1220" y="1663"/>
                  </a:lnTo>
                  <a:lnTo>
                    <a:pt x="1220" y="1662"/>
                  </a:lnTo>
                  <a:lnTo>
                    <a:pt x="1217" y="1661"/>
                  </a:lnTo>
                  <a:lnTo>
                    <a:pt x="1216" y="1661"/>
                  </a:lnTo>
                  <a:lnTo>
                    <a:pt x="1215" y="1661"/>
                  </a:lnTo>
                  <a:lnTo>
                    <a:pt x="1215" y="1660"/>
                  </a:lnTo>
                  <a:lnTo>
                    <a:pt x="1214" y="1660"/>
                  </a:lnTo>
                  <a:lnTo>
                    <a:pt x="1214" y="1658"/>
                  </a:lnTo>
                  <a:lnTo>
                    <a:pt x="1212" y="1660"/>
                  </a:lnTo>
                  <a:lnTo>
                    <a:pt x="1211" y="1661"/>
                  </a:lnTo>
                  <a:lnTo>
                    <a:pt x="1212" y="1662"/>
                  </a:lnTo>
                  <a:lnTo>
                    <a:pt x="1212" y="1663"/>
                  </a:lnTo>
                  <a:lnTo>
                    <a:pt x="1212" y="1664"/>
                  </a:lnTo>
                  <a:lnTo>
                    <a:pt x="1211" y="1664"/>
                  </a:lnTo>
                  <a:lnTo>
                    <a:pt x="1211" y="1665"/>
                  </a:lnTo>
                  <a:lnTo>
                    <a:pt x="1209" y="1665"/>
                  </a:lnTo>
                  <a:lnTo>
                    <a:pt x="1208" y="1665"/>
                  </a:lnTo>
                  <a:lnTo>
                    <a:pt x="1208" y="1666"/>
                  </a:lnTo>
                  <a:lnTo>
                    <a:pt x="1208" y="1668"/>
                  </a:lnTo>
                  <a:lnTo>
                    <a:pt x="1207" y="1668"/>
                  </a:lnTo>
                  <a:lnTo>
                    <a:pt x="1206" y="1665"/>
                  </a:lnTo>
                  <a:lnTo>
                    <a:pt x="1206" y="1664"/>
                  </a:lnTo>
                  <a:lnTo>
                    <a:pt x="1205" y="1665"/>
                  </a:lnTo>
                  <a:lnTo>
                    <a:pt x="1205" y="1666"/>
                  </a:lnTo>
                  <a:lnTo>
                    <a:pt x="1204" y="1666"/>
                  </a:lnTo>
                  <a:lnTo>
                    <a:pt x="1203" y="1665"/>
                  </a:lnTo>
                  <a:lnTo>
                    <a:pt x="1200" y="1662"/>
                  </a:lnTo>
                  <a:lnTo>
                    <a:pt x="1200" y="1661"/>
                  </a:lnTo>
                  <a:lnTo>
                    <a:pt x="1199" y="1660"/>
                  </a:lnTo>
                  <a:lnTo>
                    <a:pt x="1198" y="1660"/>
                  </a:lnTo>
                  <a:lnTo>
                    <a:pt x="1197" y="1657"/>
                  </a:lnTo>
                  <a:lnTo>
                    <a:pt x="1196" y="1657"/>
                  </a:lnTo>
                  <a:lnTo>
                    <a:pt x="1196" y="1656"/>
                  </a:lnTo>
                  <a:lnTo>
                    <a:pt x="1195" y="1655"/>
                  </a:lnTo>
                  <a:lnTo>
                    <a:pt x="1195" y="1656"/>
                  </a:lnTo>
                  <a:lnTo>
                    <a:pt x="1194" y="1656"/>
                  </a:lnTo>
                  <a:lnTo>
                    <a:pt x="1194" y="1655"/>
                  </a:lnTo>
                  <a:lnTo>
                    <a:pt x="1193" y="1655"/>
                  </a:lnTo>
                  <a:lnTo>
                    <a:pt x="1193" y="1654"/>
                  </a:lnTo>
                  <a:lnTo>
                    <a:pt x="1191" y="1654"/>
                  </a:lnTo>
                  <a:lnTo>
                    <a:pt x="1191" y="1653"/>
                  </a:lnTo>
                  <a:lnTo>
                    <a:pt x="1193" y="1653"/>
                  </a:lnTo>
                  <a:lnTo>
                    <a:pt x="1193" y="1650"/>
                  </a:lnTo>
                  <a:lnTo>
                    <a:pt x="1193" y="1649"/>
                  </a:lnTo>
                  <a:lnTo>
                    <a:pt x="1193" y="1648"/>
                  </a:lnTo>
                  <a:lnTo>
                    <a:pt x="1191" y="1647"/>
                  </a:lnTo>
                  <a:lnTo>
                    <a:pt x="1191" y="1646"/>
                  </a:lnTo>
                  <a:lnTo>
                    <a:pt x="1190" y="1644"/>
                  </a:lnTo>
                  <a:lnTo>
                    <a:pt x="1190" y="1643"/>
                  </a:lnTo>
                  <a:lnTo>
                    <a:pt x="1191" y="1641"/>
                  </a:lnTo>
                  <a:lnTo>
                    <a:pt x="1193" y="1640"/>
                  </a:lnTo>
                  <a:lnTo>
                    <a:pt x="1193" y="1639"/>
                  </a:lnTo>
                  <a:lnTo>
                    <a:pt x="1193" y="1638"/>
                  </a:lnTo>
                  <a:lnTo>
                    <a:pt x="1193" y="1637"/>
                  </a:lnTo>
                  <a:lnTo>
                    <a:pt x="1194" y="1636"/>
                  </a:lnTo>
                  <a:lnTo>
                    <a:pt x="1194" y="1635"/>
                  </a:lnTo>
                  <a:lnTo>
                    <a:pt x="1194" y="1633"/>
                  </a:lnTo>
                  <a:lnTo>
                    <a:pt x="1195" y="1633"/>
                  </a:lnTo>
                  <a:lnTo>
                    <a:pt x="1196" y="1632"/>
                  </a:lnTo>
                  <a:lnTo>
                    <a:pt x="1197" y="1632"/>
                  </a:lnTo>
                  <a:lnTo>
                    <a:pt x="1198" y="1632"/>
                  </a:lnTo>
                  <a:lnTo>
                    <a:pt x="1200" y="1632"/>
                  </a:lnTo>
                  <a:lnTo>
                    <a:pt x="1202" y="1632"/>
                  </a:lnTo>
                  <a:lnTo>
                    <a:pt x="1203" y="1632"/>
                  </a:lnTo>
                  <a:lnTo>
                    <a:pt x="1204" y="1632"/>
                  </a:lnTo>
                  <a:lnTo>
                    <a:pt x="1205" y="1633"/>
                  </a:lnTo>
                  <a:lnTo>
                    <a:pt x="1206" y="1632"/>
                  </a:lnTo>
                  <a:lnTo>
                    <a:pt x="1206" y="1631"/>
                  </a:lnTo>
                  <a:lnTo>
                    <a:pt x="1207" y="1631"/>
                  </a:lnTo>
                  <a:lnTo>
                    <a:pt x="1207" y="1630"/>
                  </a:lnTo>
                  <a:lnTo>
                    <a:pt x="1207" y="1629"/>
                  </a:lnTo>
                  <a:lnTo>
                    <a:pt x="1207" y="1628"/>
                  </a:lnTo>
                  <a:lnTo>
                    <a:pt x="1207" y="1627"/>
                  </a:lnTo>
                  <a:lnTo>
                    <a:pt x="1206" y="1627"/>
                  </a:lnTo>
                  <a:lnTo>
                    <a:pt x="1206" y="1625"/>
                  </a:lnTo>
                  <a:lnTo>
                    <a:pt x="1207" y="1624"/>
                  </a:lnTo>
                  <a:lnTo>
                    <a:pt x="1207" y="1623"/>
                  </a:lnTo>
                  <a:lnTo>
                    <a:pt x="1208" y="1622"/>
                  </a:lnTo>
                  <a:lnTo>
                    <a:pt x="1209" y="1621"/>
                  </a:lnTo>
                  <a:lnTo>
                    <a:pt x="1208" y="1621"/>
                  </a:lnTo>
                  <a:lnTo>
                    <a:pt x="1207" y="1621"/>
                  </a:lnTo>
                  <a:lnTo>
                    <a:pt x="1208" y="1620"/>
                  </a:lnTo>
                  <a:lnTo>
                    <a:pt x="1208" y="1619"/>
                  </a:lnTo>
                  <a:lnTo>
                    <a:pt x="1207" y="1619"/>
                  </a:lnTo>
                  <a:lnTo>
                    <a:pt x="1206" y="1619"/>
                  </a:lnTo>
                  <a:lnTo>
                    <a:pt x="1206" y="1618"/>
                  </a:lnTo>
                  <a:lnTo>
                    <a:pt x="1207" y="1616"/>
                  </a:lnTo>
                  <a:lnTo>
                    <a:pt x="1208" y="1615"/>
                  </a:lnTo>
                  <a:lnTo>
                    <a:pt x="1209" y="1614"/>
                  </a:lnTo>
                  <a:lnTo>
                    <a:pt x="1208" y="1613"/>
                  </a:lnTo>
                  <a:lnTo>
                    <a:pt x="1208" y="1612"/>
                  </a:lnTo>
                  <a:lnTo>
                    <a:pt x="1207" y="1612"/>
                  </a:lnTo>
                  <a:lnTo>
                    <a:pt x="1206" y="1611"/>
                  </a:lnTo>
                  <a:lnTo>
                    <a:pt x="1207" y="1610"/>
                  </a:lnTo>
                  <a:lnTo>
                    <a:pt x="1206" y="1610"/>
                  </a:lnTo>
                  <a:lnTo>
                    <a:pt x="1205" y="1610"/>
                  </a:lnTo>
                  <a:lnTo>
                    <a:pt x="1203" y="1611"/>
                  </a:lnTo>
                  <a:lnTo>
                    <a:pt x="1203" y="1612"/>
                  </a:lnTo>
                  <a:lnTo>
                    <a:pt x="1203" y="1613"/>
                  </a:lnTo>
                  <a:lnTo>
                    <a:pt x="1203" y="1614"/>
                  </a:lnTo>
                  <a:lnTo>
                    <a:pt x="1203" y="1615"/>
                  </a:lnTo>
                  <a:lnTo>
                    <a:pt x="1203" y="1616"/>
                  </a:lnTo>
                  <a:lnTo>
                    <a:pt x="1202" y="1616"/>
                  </a:lnTo>
                  <a:lnTo>
                    <a:pt x="1200" y="1615"/>
                  </a:lnTo>
                  <a:lnTo>
                    <a:pt x="1200" y="1616"/>
                  </a:lnTo>
                  <a:lnTo>
                    <a:pt x="1199" y="1616"/>
                  </a:lnTo>
                  <a:lnTo>
                    <a:pt x="1198" y="1616"/>
                  </a:lnTo>
                  <a:lnTo>
                    <a:pt x="1197" y="1616"/>
                  </a:lnTo>
                  <a:lnTo>
                    <a:pt x="1196" y="1618"/>
                  </a:lnTo>
                  <a:lnTo>
                    <a:pt x="1195" y="1618"/>
                  </a:lnTo>
                  <a:lnTo>
                    <a:pt x="1194" y="1618"/>
                  </a:lnTo>
                  <a:lnTo>
                    <a:pt x="1193" y="1618"/>
                  </a:lnTo>
                  <a:lnTo>
                    <a:pt x="1191" y="1616"/>
                  </a:lnTo>
                  <a:lnTo>
                    <a:pt x="1190" y="1616"/>
                  </a:lnTo>
                  <a:lnTo>
                    <a:pt x="1190" y="1618"/>
                  </a:lnTo>
                  <a:lnTo>
                    <a:pt x="1190" y="1619"/>
                  </a:lnTo>
                  <a:lnTo>
                    <a:pt x="1189" y="1618"/>
                  </a:lnTo>
                  <a:lnTo>
                    <a:pt x="1189" y="1619"/>
                  </a:lnTo>
                  <a:lnTo>
                    <a:pt x="1188" y="1619"/>
                  </a:lnTo>
                  <a:lnTo>
                    <a:pt x="1187" y="1619"/>
                  </a:lnTo>
                  <a:lnTo>
                    <a:pt x="1186" y="1620"/>
                  </a:lnTo>
                  <a:lnTo>
                    <a:pt x="1185" y="1620"/>
                  </a:lnTo>
                  <a:lnTo>
                    <a:pt x="1183" y="1619"/>
                  </a:lnTo>
                  <a:lnTo>
                    <a:pt x="1183" y="1618"/>
                  </a:lnTo>
                  <a:lnTo>
                    <a:pt x="1182" y="1618"/>
                  </a:lnTo>
                  <a:lnTo>
                    <a:pt x="1181" y="1616"/>
                  </a:lnTo>
                  <a:lnTo>
                    <a:pt x="1180" y="1616"/>
                  </a:lnTo>
                  <a:lnTo>
                    <a:pt x="1179" y="1616"/>
                  </a:lnTo>
                  <a:lnTo>
                    <a:pt x="1179" y="1615"/>
                  </a:lnTo>
                  <a:lnTo>
                    <a:pt x="1178" y="1615"/>
                  </a:lnTo>
                  <a:lnTo>
                    <a:pt x="1177" y="1614"/>
                  </a:lnTo>
                  <a:lnTo>
                    <a:pt x="1174" y="1614"/>
                  </a:lnTo>
                  <a:lnTo>
                    <a:pt x="1173" y="1613"/>
                  </a:lnTo>
                  <a:lnTo>
                    <a:pt x="1172" y="1612"/>
                  </a:lnTo>
                  <a:lnTo>
                    <a:pt x="1171" y="1611"/>
                  </a:lnTo>
                  <a:lnTo>
                    <a:pt x="1170" y="1611"/>
                  </a:lnTo>
                  <a:lnTo>
                    <a:pt x="1169" y="1610"/>
                  </a:lnTo>
                  <a:lnTo>
                    <a:pt x="1168" y="1608"/>
                  </a:lnTo>
                  <a:lnTo>
                    <a:pt x="1166" y="1608"/>
                  </a:lnTo>
                  <a:lnTo>
                    <a:pt x="1165" y="1607"/>
                  </a:lnTo>
                  <a:lnTo>
                    <a:pt x="1164" y="1606"/>
                  </a:lnTo>
                  <a:lnTo>
                    <a:pt x="1161" y="1604"/>
                  </a:lnTo>
                  <a:lnTo>
                    <a:pt x="1160" y="1604"/>
                  </a:lnTo>
                  <a:lnTo>
                    <a:pt x="1159" y="1603"/>
                  </a:lnTo>
                  <a:lnTo>
                    <a:pt x="1157" y="1603"/>
                  </a:lnTo>
                  <a:lnTo>
                    <a:pt x="1157" y="1602"/>
                  </a:lnTo>
                  <a:lnTo>
                    <a:pt x="1156" y="1600"/>
                  </a:lnTo>
                  <a:lnTo>
                    <a:pt x="1156" y="1599"/>
                  </a:lnTo>
                  <a:lnTo>
                    <a:pt x="1155" y="1599"/>
                  </a:lnTo>
                  <a:lnTo>
                    <a:pt x="1155" y="1598"/>
                  </a:lnTo>
                  <a:lnTo>
                    <a:pt x="1154" y="1598"/>
                  </a:lnTo>
                  <a:lnTo>
                    <a:pt x="1153" y="1597"/>
                  </a:lnTo>
                  <a:lnTo>
                    <a:pt x="1152" y="1597"/>
                  </a:lnTo>
                  <a:lnTo>
                    <a:pt x="1152" y="1595"/>
                  </a:lnTo>
                  <a:lnTo>
                    <a:pt x="1151" y="1595"/>
                  </a:lnTo>
                  <a:lnTo>
                    <a:pt x="1150" y="1594"/>
                  </a:lnTo>
                  <a:lnTo>
                    <a:pt x="1147" y="1594"/>
                  </a:lnTo>
                  <a:lnTo>
                    <a:pt x="1145" y="1591"/>
                  </a:lnTo>
                  <a:lnTo>
                    <a:pt x="1144" y="1591"/>
                  </a:lnTo>
                  <a:lnTo>
                    <a:pt x="1144" y="1590"/>
                  </a:lnTo>
                  <a:lnTo>
                    <a:pt x="1143" y="1590"/>
                  </a:lnTo>
                  <a:lnTo>
                    <a:pt x="1142" y="1589"/>
                  </a:lnTo>
                  <a:lnTo>
                    <a:pt x="1140" y="1589"/>
                  </a:lnTo>
                  <a:lnTo>
                    <a:pt x="1140" y="1588"/>
                  </a:lnTo>
                  <a:lnTo>
                    <a:pt x="1139" y="1588"/>
                  </a:lnTo>
                  <a:lnTo>
                    <a:pt x="1138" y="1588"/>
                  </a:lnTo>
                  <a:lnTo>
                    <a:pt x="1137" y="1588"/>
                  </a:lnTo>
                  <a:lnTo>
                    <a:pt x="1137" y="1589"/>
                  </a:lnTo>
                  <a:lnTo>
                    <a:pt x="1136" y="1589"/>
                  </a:lnTo>
                  <a:lnTo>
                    <a:pt x="1135" y="1590"/>
                  </a:lnTo>
                  <a:lnTo>
                    <a:pt x="1134" y="1590"/>
                  </a:lnTo>
                  <a:lnTo>
                    <a:pt x="1134" y="1589"/>
                  </a:lnTo>
                  <a:lnTo>
                    <a:pt x="1133" y="1588"/>
                  </a:lnTo>
                  <a:lnTo>
                    <a:pt x="1131" y="1588"/>
                  </a:lnTo>
                  <a:lnTo>
                    <a:pt x="1130" y="1588"/>
                  </a:lnTo>
                  <a:lnTo>
                    <a:pt x="1129" y="1587"/>
                  </a:lnTo>
                  <a:lnTo>
                    <a:pt x="1128" y="1587"/>
                  </a:lnTo>
                  <a:lnTo>
                    <a:pt x="1127" y="1587"/>
                  </a:lnTo>
                  <a:lnTo>
                    <a:pt x="1126" y="1587"/>
                  </a:lnTo>
                  <a:lnTo>
                    <a:pt x="1125" y="1587"/>
                  </a:lnTo>
                  <a:lnTo>
                    <a:pt x="1124" y="1587"/>
                  </a:lnTo>
                  <a:lnTo>
                    <a:pt x="1122" y="1587"/>
                  </a:lnTo>
                  <a:lnTo>
                    <a:pt x="1121" y="1587"/>
                  </a:lnTo>
                  <a:lnTo>
                    <a:pt x="1120" y="1586"/>
                  </a:lnTo>
                  <a:lnTo>
                    <a:pt x="1119" y="1586"/>
                  </a:lnTo>
                  <a:lnTo>
                    <a:pt x="1118" y="1586"/>
                  </a:lnTo>
                  <a:lnTo>
                    <a:pt x="1117" y="1585"/>
                  </a:lnTo>
                  <a:lnTo>
                    <a:pt x="1116" y="1585"/>
                  </a:lnTo>
                  <a:lnTo>
                    <a:pt x="1116" y="1586"/>
                  </a:lnTo>
                  <a:lnTo>
                    <a:pt x="1114" y="1586"/>
                  </a:lnTo>
                  <a:lnTo>
                    <a:pt x="1114" y="1585"/>
                  </a:lnTo>
                  <a:lnTo>
                    <a:pt x="1113" y="1585"/>
                  </a:lnTo>
                  <a:lnTo>
                    <a:pt x="1112" y="1586"/>
                  </a:lnTo>
                  <a:lnTo>
                    <a:pt x="1112" y="1585"/>
                  </a:lnTo>
                  <a:lnTo>
                    <a:pt x="1111" y="1585"/>
                  </a:lnTo>
                  <a:lnTo>
                    <a:pt x="1109" y="1586"/>
                  </a:lnTo>
                  <a:lnTo>
                    <a:pt x="1108" y="1586"/>
                  </a:lnTo>
                  <a:lnTo>
                    <a:pt x="1107" y="1585"/>
                  </a:lnTo>
                  <a:lnTo>
                    <a:pt x="1105" y="1582"/>
                  </a:lnTo>
                  <a:lnTo>
                    <a:pt x="1105" y="1581"/>
                  </a:lnTo>
                  <a:lnTo>
                    <a:pt x="1104" y="1581"/>
                  </a:lnTo>
                  <a:lnTo>
                    <a:pt x="1103" y="1580"/>
                  </a:lnTo>
                  <a:lnTo>
                    <a:pt x="1102" y="1579"/>
                  </a:lnTo>
                  <a:lnTo>
                    <a:pt x="1099" y="1579"/>
                  </a:lnTo>
                  <a:lnTo>
                    <a:pt x="1097" y="1578"/>
                  </a:lnTo>
                  <a:lnTo>
                    <a:pt x="1096" y="1577"/>
                  </a:lnTo>
                  <a:lnTo>
                    <a:pt x="1096" y="1576"/>
                  </a:lnTo>
                  <a:lnTo>
                    <a:pt x="1095" y="1576"/>
                  </a:lnTo>
                  <a:lnTo>
                    <a:pt x="1094" y="1574"/>
                  </a:lnTo>
                  <a:lnTo>
                    <a:pt x="1093" y="1573"/>
                  </a:lnTo>
                  <a:lnTo>
                    <a:pt x="1093" y="1572"/>
                  </a:lnTo>
                  <a:lnTo>
                    <a:pt x="1092" y="1571"/>
                  </a:lnTo>
                  <a:lnTo>
                    <a:pt x="1091" y="1570"/>
                  </a:lnTo>
                  <a:lnTo>
                    <a:pt x="1090" y="1569"/>
                  </a:lnTo>
                  <a:lnTo>
                    <a:pt x="1088" y="1569"/>
                  </a:lnTo>
                  <a:lnTo>
                    <a:pt x="1087" y="1568"/>
                  </a:lnTo>
                  <a:lnTo>
                    <a:pt x="1086" y="1568"/>
                  </a:lnTo>
                  <a:lnTo>
                    <a:pt x="1085" y="1568"/>
                  </a:lnTo>
                  <a:lnTo>
                    <a:pt x="1084" y="1566"/>
                  </a:lnTo>
                  <a:lnTo>
                    <a:pt x="1085" y="1565"/>
                  </a:lnTo>
                  <a:lnTo>
                    <a:pt x="1085" y="1564"/>
                  </a:lnTo>
                  <a:lnTo>
                    <a:pt x="1085" y="1563"/>
                  </a:lnTo>
                  <a:lnTo>
                    <a:pt x="1085" y="1562"/>
                  </a:lnTo>
                  <a:lnTo>
                    <a:pt x="1085" y="1561"/>
                  </a:lnTo>
                  <a:lnTo>
                    <a:pt x="1083" y="1561"/>
                  </a:lnTo>
                  <a:lnTo>
                    <a:pt x="1082" y="1561"/>
                  </a:lnTo>
                  <a:lnTo>
                    <a:pt x="1082" y="1558"/>
                  </a:lnTo>
                  <a:lnTo>
                    <a:pt x="1081" y="1558"/>
                  </a:lnTo>
                  <a:lnTo>
                    <a:pt x="1078" y="1557"/>
                  </a:lnTo>
                  <a:lnTo>
                    <a:pt x="1077" y="1556"/>
                  </a:lnTo>
                  <a:lnTo>
                    <a:pt x="1077" y="1555"/>
                  </a:lnTo>
                  <a:lnTo>
                    <a:pt x="1078" y="1554"/>
                  </a:lnTo>
                  <a:lnTo>
                    <a:pt x="1076" y="1554"/>
                  </a:lnTo>
                  <a:lnTo>
                    <a:pt x="1075" y="1554"/>
                  </a:lnTo>
                  <a:lnTo>
                    <a:pt x="1074" y="1554"/>
                  </a:lnTo>
                  <a:lnTo>
                    <a:pt x="1073" y="1554"/>
                  </a:lnTo>
                  <a:lnTo>
                    <a:pt x="1071" y="1553"/>
                  </a:lnTo>
                  <a:lnTo>
                    <a:pt x="1069" y="1552"/>
                  </a:lnTo>
                  <a:lnTo>
                    <a:pt x="1068" y="1551"/>
                  </a:lnTo>
                  <a:lnTo>
                    <a:pt x="1068" y="1549"/>
                  </a:lnTo>
                  <a:lnTo>
                    <a:pt x="1067" y="1548"/>
                  </a:lnTo>
                  <a:lnTo>
                    <a:pt x="1066" y="1548"/>
                  </a:lnTo>
                  <a:lnTo>
                    <a:pt x="1064" y="1548"/>
                  </a:lnTo>
                  <a:lnTo>
                    <a:pt x="1062" y="1547"/>
                  </a:lnTo>
                  <a:lnTo>
                    <a:pt x="1061" y="1546"/>
                  </a:lnTo>
                  <a:lnTo>
                    <a:pt x="1062" y="1545"/>
                  </a:lnTo>
                  <a:lnTo>
                    <a:pt x="1064" y="1545"/>
                  </a:lnTo>
                  <a:lnTo>
                    <a:pt x="1067" y="1545"/>
                  </a:lnTo>
                  <a:lnTo>
                    <a:pt x="1068" y="1544"/>
                  </a:lnTo>
                  <a:lnTo>
                    <a:pt x="1068" y="1543"/>
                  </a:lnTo>
                  <a:lnTo>
                    <a:pt x="1069" y="1541"/>
                  </a:lnTo>
                  <a:lnTo>
                    <a:pt x="1070" y="1540"/>
                  </a:lnTo>
                  <a:lnTo>
                    <a:pt x="1070" y="1539"/>
                  </a:lnTo>
                  <a:lnTo>
                    <a:pt x="1070" y="1538"/>
                  </a:lnTo>
                  <a:lnTo>
                    <a:pt x="1069" y="1538"/>
                  </a:lnTo>
                  <a:lnTo>
                    <a:pt x="1068" y="1538"/>
                  </a:lnTo>
                  <a:lnTo>
                    <a:pt x="1067" y="1538"/>
                  </a:lnTo>
                  <a:lnTo>
                    <a:pt x="1066" y="1538"/>
                  </a:lnTo>
                  <a:lnTo>
                    <a:pt x="1065" y="1537"/>
                  </a:lnTo>
                  <a:lnTo>
                    <a:pt x="1064" y="1537"/>
                  </a:lnTo>
                  <a:lnTo>
                    <a:pt x="1062" y="1537"/>
                  </a:lnTo>
                  <a:lnTo>
                    <a:pt x="1062" y="1536"/>
                  </a:lnTo>
                  <a:lnTo>
                    <a:pt x="1062" y="1533"/>
                  </a:lnTo>
                  <a:lnTo>
                    <a:pt x="1062" y="1532"/>
                  </a:lnTo>
                  <a:lnTo>
                    <a:pt x="1062" y="1530"/>
                  </a:lnTo>
                  <a:lnTo>
                    <a:pt x="1062" y="1528"/>
                  </a:lnTo>
                  <a:lnTo>
                    <a:pt x="1061" y="1527"/>
                  </a:lnTo>
                  <a:lnTo>
                    <a:pt x="1059" y="1527"/>
                  </a:lnTo>
                  <a:lnTo>
                    <a:pt x="1059" y="1526"/>
                  </a:lnTo>
                  <a:lnTo>
                    <a:pt x="1059" y="1524"/>
                  </a:lnTo>
                  <a:lnTo>
                    <a:pt x="1058" y="1523"/>
                  </a:lnTo>
                  <a:lnTo>
                    <a:pt x="1057" y="1523"/>
                  </a:lnTo>
                  <a:lnTo>
                    <a:pt x="1055" y="1523"/>
                  </a:lnTo>
                  <a:lnTo>
                    <a:pt x="1053" y="1523"/>
                  </a:lnTo>
                  <a:lnTo>
                    <a:pt x="1052" y="1522"/>
                  </a:lnTo>
                  <a:lnTo>
                    <a:pt x="1049" y="1521"/>
                  </a:lnTo>
                  <a:lnTo>
                    <a:pt x="1048" y="1521"/>
                  </a:lnTo>
                  <a:lnTo>
                    <a:pt x="1047" y="1521"/>
                  </a:lnTo>
                  <a:lnTo>
                    <a:pt x="1045" y="1521"/>
                  </a:lnTo>
                  <a:lnTo>
                    <a:pt x="1045" y="1520"/>
                  </a:lnTo>
                  <a:lnTo>
                    <a:pt x="1044" y="1520"/>
                  </a:lnTo>
                  <a:lnTo>
                    <a:pt x="1044" y="1521"/>
                  </a:lnTo>
                  <a:lnTo>
                    <a:pt x="1043" y="1521"/>
                  </a:lnTo>
                  <a:lnTo>
                    <a:pt x="1042" y="1521"/>
                  </a:lnTo>
                  <a:lnTo>
                    <a:pt x="1041" y="1521"/>
                  </a:lnTo>
                  <a:lnTo>
                    <a:pt x="1040" y="1521"/>
                  </a:lnTo>
                  <a:lnTo>
                    <a:pt x="1039" y="1523"/>
                  </a:lnTo>
                  <a:lnTo>
                    <a:pt x="1039" y="1524"/>
                  </a:lnTo>
                  <a:lnTo>
                    <a:pt x="1038" y="1526"/>
                  </a:lnTo>
                  <a:lnTo>
                    <a:pt x="1038" y="1527"/>
                  </a:lnTo>
                  <a:lnTo>
                    <a:pt x="1038" y="1528"/>
                  </a:lnTo>
                  <a:lnTo>
                    <a:pt x="1036" y="1528"/>
                  </a:lnTo>
                  <a:lnTo>
                    <a:pt x="1035" y="1529"/>
                  </a:lnTo>
                  <a:lnTo>
                    <a:pt x="1033" y="1530"/>
                  </a:lnTo>
                  <a:lnTo>
                    <a:pt x="1031" y="1530"/>
                  </a:lnTo>
                  <a:lnTo>
                    <a:pt x="1030" y="1530"/>
                  </a:lnTo>
                  <a:lnTo>
                    <a:pt x="1028" y="1530"/>
                  </a:lnTo>
                  <a:lnTo>
                    <a:pt x="1028" y="1531"/>
                  </a:lnTo>
                  <a:lnTo>
                    <a:pt x="1028" y="1533"/>
                  </a:lnTo>
                  <a:lnTo>
                    <a:pt x="1027" y="1535"/>
                  </a:lnTo>
                  <a:lnTo>
                    <a:pt x="1027" y="1536"/>
                  </a:lnTo>
                  <a:lnTo>
                    <a:pt x="1026" y="1536"/>
                  </a:lnTo>
                  <a:lnTo>
                    <a:pt x="1025" y="1536"/>
                  </a:lnTo>
                  <a:lnTo>
                    <a:pt x="1025" y="1537"/>
                  </a:lnTo>
                  <a:lnTo>
                    <a:pt x="1024" y="1537"/>
                  </a:lnTo>
                  <a:lnTo>
                    <a:pt x="1023" y="1537"/>
                  </a:lnTo>
                  <a:lnTo>
                    <a:pt x="1022" y="1536"/>
                  </a:lnTo>
                  <a:lnTo>
                    <a:pt x="1021" y="1536"/>
                  </a:lnTo>
                  <a:lnTo>
                    <a:pt x="1021" y="1537"/>
                  </a:lnTo>
                  <a:lnTo>
                    <a:pt x="1019" y="1537"/>
                  </a:lnTo>
                  <a:lnTo>
                    <a:pt x="1018" y="1537"/>
                  </a:lnTo>
                  <a:lnTo>
                    <a:pt x="1017" y="1537"/>
                  </a:lnTo>
                  <a:lnTo>
                    <a:pt x="1017" y="1538"/>
                  </a:lnTo>
                  <a:lnTo>
                    <a:pt x="1016" y="1538"/>
                  </a:lnTo>
                  <a:lnTo>
                    <a:pt x="1015" y="1538"/>
                  </a:lnTo>
                  <a:lnTo>
                    <a:pt x="1014" y="1538"/>
                  </a:lnTo>
                  <a:lnTo>
                    <a:pt x="1013" y="1537"/>
                  </a:lnTo>
                  <a:lnTo>
                    <a:pt x="1013" y="1536"/>
                  </a:lnTo>
                  <a:lnTo>
                    <a:pt x="1013" y="1535"/>
                  </a:lnTo>
                  <a:lnTo>
                    <a:pt x="1012" y="1533"/>
                  </a:lnTo>
                  <a:lnTo>
                    <a:pt x="1012" y="1532"/>
                  </a:lnTo>
                  <a:lnTo>
                    <a:pt x="1012" y="1531"/>
                  </a:lnTo>
                  <a:lnTo>
                    <a:pt x="1013" y="1531"/>
                  </a:lnTo>
                  <a:lnTo>
                    <a:pt x="1013" y="1529"/>
                  </a:lnTo>
                  <a:lnTo>
                    <a:pt x="1013" y="1528"/>
                  </a:lnTo>
                  <a:lnTo>
                    <a:pt x="1013" y="1527"/>
                  </a:lnTo>
                  <a:lnTo>
                    <a:pt x="1013" y="1526"/>
                  </a:lnTo>
                  <a:lnTo>
                    <a:pt x="1013" y="1524"/>
                  </a:lnTo>
                  <a:lnTo>
                    <a:pt x="1012" y="1523"/>
                  </a:lnTo>
                  <a:lnTo>
                    <a:pt x="1012" y="1522"/>
                  </a:lnTo>
                  <a:lnTo>
                    <a:pt x="1014" y="1518"/>
                  </a:lnTo>
                  <a:lnTo>
                    <a:pt x="1015" y="1518"/>
                  </a:lnTo>
                  <a:lnTo>
                    <a:pt x="1017" y="1515"/>
                  </a:lnTo>
                  <a:lnTo>
                    <a:pt x="1019" y="1514"/>
                  </a:lnTo>
                  <a:lnTo>
                    <a:pt x="1021" y="1513"/>
                  </a:lnTo>
                  <a:lnTo>
                    <a:pt x="1023" y="1512"/>
                  </a:lnTo>
                  <a:lnTo>
                    <a:pt x="1025" y="1511"/>
                  </a:lnTo>
                  <a:lnTo>
                    <a:pt x="1027" y="1510"/>
                  </a:lnTo>
                  <a:lnTo>
                    <a:pt x="1028" y="1510"/>
                  </a:lnTo>
                  <a:lnTo>
                    <a:pt x="1030" y="1509"/>
                  </a:lnTo>
                  <a:lnTo>
                    <a:pt x="1031" y="1509"/>
                  </a:lnTo>
                  <a:lnTo>
                    <a:pt x="1032" y="1509"/>
                  </a:lnTo>
                  <a:lnTo>
                    <a:pt x="1032" y="1507"/>
                  </a:lnTo>
                  <a:lnTo>
                    <a:pt x="1031" y="1506"/>
                  </a:lnTo>
                  <a:lnTo>
                    <a:pt x="1031" y="1505"/>
                  </a:lnTo>
                  <a:lnTo>
                    <a:pt x="1030" y="1504"/>
                  </a:lnTo>
                  <a:lnTo>
                    <a:pt x="1028" y="1504"/>
                  </a:lnTo>
                  <a:lnTo>
                    <a:pt x="1028" y="1503"/>
                  </a:lnTo>
                  <a:lnTo>
                    <a:pt x="1027" y="1503"/>
                  </a:lnTo>
                  <a:lnTo>
                    <a:pt x="1027" y="1502"/>
                  </a:lnTo>
                  <a:lnTo>
                    <a:pt x="1026" y="1502"/>
                  </a:lnTo>
                  <a:lnTo>
                    <a:pt x="1025" y="1502"/>
                  </a:lnTo>
                  <a:lnTo>
                    <a:pt x="1024" y="1502"/>
                  </a:lnTo>
                  <a:lnTo>
                    <a:pt x="1024" y="1499"/>
                  </a:lnTo>
                  <a:lnTo>
                    <a:pt x="1025" y="1498"/>
                  </a:lnTo>
                  <a:lnTo>
                    <a:pt x="1026" y="1498"/>
                  </a:lnTo>
                  <a:lnTo>
                    <a:pt x="1028" y="1497"/>
                  </a:lnTo>
                  <a:lnTo>
                    <a:pt x="1030" y="1496"/>
                  </a:lnTo>
                  <a:lnTo>
                    <a:pt x="1030" y="1495"/>
                  </a:lnTo>
                  <a:lnTo>
                    <a:pt x="1031" y="1493"/>
                  </a:lnTo>
                  <a:lnTo>
                    <a:pt x="1031" y="1491"/>
                  </a:lnTo>
                  <a:lnTo>
                    <a:pt x="1032" y="1490"/>
                  </a:lnTo>
                  <a:lnTo>
                    <a:pt x="1033" y="1490"/>
                  </a:lnTo>
                  <a:lnTo>
                    <a:pt x="1034" y="1489"/>
                  </a:lnTo>
                  <a:lnTo>
                    <a:pt x="1034" y="1488"/>
                  </a:lnTo>
                  <a:lnTo>
                    <a:pt x="1036" y="1487"/>
                  </a:lnTo>
                  <a:lnTo>
                    <a:pt x="1038" y="1486"/>
                  </a:lnTo>
                  <a:lnTo>
                    <a:pt x="1038" y="1485"/>
                  </a:lnTo>
                  <a:lnTo>
                    <a:pt x="1038" y="1484"/>
                  </a:lnTo>
                  <a:lnTo>
                    <a:pt x="1039" y="1482"/>
                  </a:lnTo>
                  <a:lnTo>
                    <a:pt x="1039" y="1481"/>
                  </a:lnTo>
                  <a:lnTo>
                    <a:pt x="1042" y="1478"/>
                  </a:lnTo>
                  <a:lnTo>
                    <a:pt x="1042" y="1477"/>
                  </a:lnTo>
                  <a:lnTo>
                    <a:pt x="1042" y="1476"/>
                  </a:lnTo>
                  <a:lnTo>
                    <a:pt x="1042" y="1474"/>
                  </a:lnTo>
                  <a:lnTo>
                    <a:pt x="1043" y="1473"/>
                  </a:lnTo>
                  <a:lnTo>
                    <a:pt x="1044" y="1473"/>
                  </a:lnTo>
                  <a:lnTo>
                    <a:pt x="1045" y="1472"/>
                  </a:lnTo>
                  <a:lnTo>
                    <a:pt x="1047" y="1471"/>
                  </a:lnTo>
                  <a:lnTo>
                    <a:pt x="1047" y="1470"/>
                  </a:lnTo>
                  <a:lnTo>
                    <a:pt x="1049" y="1469"/>
                  </a:lnTo>
                  <a:lnTo>
                    <a:pt x="1049" y="1468"/>
                  </a:lnTo>
                  <a:lnTo>
                    <a:pt x="1050" y="1468"/>
                  </a:lnTo>
                  <a:lnTo>
                    <a:pt x="1051" y="1466"/>
                  </a:lnTo>
                  <a:lnTo>
                    <a:pt x="1052" y="1466"/>
                  </a:lnTo>
                  <a:lnTo>
                    <a:pt x="1052" y="1465"/>
                  </a:lnTo>
                  <a:lnTo>
                    <a:pt x="1053" y="1465"/>
                  </a:lnTo>
                  <a:lnTo>
                    <a:pt x="1055" y="1465"/>
                  </a:lnTo>
                  <a:lnTo>
                    <a:pt x="1056" y="1464"/>
                  </a:lnTo>
                  <a:lnTo>
                    <a:pt x="1057" y="1464"/>
                  </a:lnTo>
                  <a:lnTo>
                    <a:pt x="1057" y="1463"/>
                  </a:lnTo>
                  <a:lnTo>
                    <a:pt x="1058" y="1462"/>
                  </a:lnTo>
                  <a:lnTo>
                    <a:pt x="1059" y="1462"/>
                  </a:lnTo>
                  <a:lnTo>
                    <a:pt x="1059" y="1461"/>
                  </a:lnTo>
                  <a:lnTo>
                    <a:pt x="1059" y="1460"/>
                  </a:lnTo>
                  <a:lnTo>
                    <a:pt x="1060" y="1460"/>
                  </a:lnTo>
                  <a:lnTo>
                    <a:pt x="1061" y="1459"/>
                  </a:lnTo>
                  <a:lnTo>
                    <a:pt x="1061" y="1457"/>
                  </a:lnTo>
                  <a:lnTo>
                    <a:pt x="1062" y="1457"/>
                  </a:lnTo>
                  <a:lnTo>
                    <a:pt x="1064" y="1456"/>
                  </a:lnTo>
                  <a:lnTo>
                    <a:pt x="1065" y="1455"/>
                  </a:lnTo>
                  <a:lnTo>
                    <a:pt x="1066" y="1454"/>
                  </a:lnTo>
                  <a:lnTo>
                    <a:pt x="1067" y="1453"/>
                  </a:lnTo>
                  <a:lnTo>
                    <a:pt x="1069" y="1452"/>
                  </a:lnTo>
                  <a:lnTo>
                    <a:pt x="1070" y="1451"/>
                  </a:lnTo>
                  <a:lnTo>
                    <a:pt x="1073" y="1451"/>
                  </a:lnTo>
                  <a:lnTo>
                    <a:pt x="1075" y="1448"/>
                  </a:lnTo>
                  <a:lnTo>
                    <a:pt x="1075" y="1447"/>
                  </a:lnTo>
                  <a:lnTo>
                    <a:pt x="1077" y="1446"/>
                  </a:lnTo>
                  <a:lnTo>
                    <a:pt x="1078" y="1445"/>
                  </a:lnTo>
                  <a:lnTo>
                    <a:pt x="1079" y="1445"/>
                  </a:lnTo>
                  <a:lnTo>
                    <a:pt x="1079" y="1444"/>
                  </a:lnTo>
                  <a:lnTo>
                    <a:pt x="1082" y="1443"/>
                  </a:lnTo>
                  <a:lnTo>
                    <a:pt x="1083" y="1441"/>
                  </a:lnTo>
                  <a:lnTo>
                    <a:pt x="1084" y="1441"/>
                  </a:lnTo>
                  <a:lnTo>
                    <a:pt x="1086" y="1440"/>
                  </a:lnTo>
                  <a:lnTo>
                    <a:pt x="1087" y="1439"/>
                  </a:lnTo>
                  <a:lnTo>
                    <a:pt x="1088" y="1438"/>
                  </a:lnTo>
                  <a:lnTo>
                    <a:pt x="1090" y="1437"/>
                  </a:lnTo>
                  <a:lnTo>
                    <a:pt x="1091" y="1436"/>
                  </a:lnTo>
                  <a:lnTo>
                    <a:pt x="1092" y="1435"/>
                  </a:lnTo>
                  <a:lnTo>
                    <a:pt x="1093" y="1435"/>
                  </a:lnTo>
                  <a:lnTo>
                    <a:pt x="1095" y="1434"/>
                  </a:lnTo>
                  <a:lnTo>
                    <a:pt x="1096" y="1432"/>
                  </a:lnTo>
                  <a:lnTo>
                    <a:pt x="1097" y="1432"/>
                  </a:lnTo>
                  <a:lnTo>
                    <a:pt x="1099" y="1431"/>
                  </a:lnTo>
                  <a:lnTo>
                    <a:pt x="1100" y="1431"/>
                  </a:lnTo>
                  <a:lnTo>
                    <a:pt x="1101" y="1431"/>
                  </a:lnTo>
                  <a:lnTo>
                    <a:pt x="1102" y="1430"/>
                  </a:lnTo>
                  <a:lnTo>
                    <a:pt x="1103" y="1430"/>
                  </a:lnTo>
                  <a:lnTo>
                    <a:pt x="1104" y="1430"/>
                  </a:lnTo>
                  <a:lnTo>
                    <a:pt x="1107" y="1429"/>
                  </a:lnTo>
                  <a:lnTo>
                    <a:pt x="1108" y="1429"/>
                  </a:lnTo>
                  <a:lnTo>
                    <a:pt x="1109" y="1429"/>
                  </a:lnTo>
                  <a:lnTo>
                    <a:pt x="1109" y="1430"/>
                  </a:lnTo>
                  <a:lnTo>
                    <a:pt x="1110" y="1430"/>
                  </a:lnTo>
                  <a:lnTo>
                    <a:pt x="1109" y="1430"/>
                  </a:lnTo>
                  <a:lnTo>
                    <a:pt x="1109" y="1431"/>
                  </a:lnTo>
                  <a:lnTo>
                    <a:pt x="1109" y="1430"/>
                  </a:lnTo>
                  <a:lnTo>
                    <a:pt x="1108" y="1430"/>
                  </a:lnTo>
                  <a:lnTo>
                    <a:pt x="1105" y="1430"/>
                  </a:lnTo>
                  <a:lnTo>
                    <a:pt x="1105" y="1431"/>
                  </a:lnTo>
                  <a:lnTo>
                    <a:pt x="1107" y="1431"/>
                  </a:lnTo>
                  <a:lnTo>
                    <a:pt x="1109" y="1431"/>
                  </a:lnTo>
                  <a:lnTo>
                    <a:pt x="1109" y="1432"/>
                  </a:lnTo>
                  <a:lnTo>
                    <a:pt x="1109" y="1434"/>
                  </a:lnTo>
                  <a:lnTo>
                    <a:pt x="1109" y="1436"/>
                  </a:lnTo>
                  <a:lnTo>
                    <a:pt x="1109" y="1437"/>
                  </a:lnTo>
                  <a:lnTo>
                    <a:pt x="1111" y="1438"/>
                  </a:lnTo>
                  <a:lnTo>
                    <a:pt x="1112" y="1439"/>
                  </a:lnTo>
                  <a:lnTo>
                    <a:pt x="1113" y="1440"/>
                  </a:lnTo>
                  <a:lnTo>
                    <a:pt x="1116" y="1440"/>
                  </a:lnTo>
                  <a:lnTo>
                    <a:pt x="1118" y="1441"/>
                  </a:lnTo>
                  <a:lnTo>
                    <a:pt x="1119" y="1441"/>
                  </a:lnTo>
                  <a:lnTo>
                    <a:pt x="1120" y="1443"/>
                  </a:lnTo>
                  <a:lnTo>
                    <a:pt x="1121" y="1443"/>
                  </a:lnTo>
                  <a:lnTo>
                    <a:pt x="1121" y="1441"/>
                  </a:lnTo>
                  <a:lnTo>
                    <a:pt x="1121" y="1440"/>
                  </a:lnTo>
                  <a:lnTo>
                    <a:pt x="1121" y="1439"/>
                  </a:lnTo>
                  <a:lnTo>
                    <a:pt x="1120" y="1439"/>
                  </a:lnTo>
                  <a:lnTo>
                    <a:pt x="1120" y="1438"/>
                  </a:lnTo>
                  <a:lnTo>
                    <a:pt x="1119" y="1437"/>
                  </a:lnTo>
                  <a:lnTo>
                    <a:pt x="1118" y="1436"/>
                  </a:lnTo>
                  <a:lnTo>
                    <a:pt x="1118" y="1437"/>
                  </a:lnTo>
                  <a:lnTo>
                    <a:pt x="1117" y="1437"/>
                  </a:lnTo>
                  <a:lnTo>
                    <a:pt x="1116" y="1436"/>
                  </a:lnTo>
                  <a:lnTo>
                    <a:pt x="1116" y="1435"/>
                  </a:lnTo>
                  <a:lnTo>
                    <a:pt x="1114" y="1435"/>
                  </a:lnTo>
                  <a:lnTo>
                    <a:pt x="1113" y="1435"/>
                  </a:lnTo>
                  <a:lnTo>
                    <a:pt x="1112" y="1434"/>
                  </a:lnTo>
                  <a:lnTo>
                    <a:pt x="1111" y="1434"/>
                  </a:lnTo>
                  <a:lnTo>
                    <a:pt x="1110" y="1434"/>
                  </a:lnTo>
                  <a:lnTo>
                    <a:pt x="1110" y="1431"/>
                  </a:lnTo>
                  <a:lnTo>
                    <a:pt x="1110" y="1430"/>
                  </a:lnTo>
                  <a:lnTo>
                    <a:pt x="1110" y="1429"/>
                  </a:lnTo>
                  <a:lnTo>
                    <a:pt x="1110" y="1428"/>
                  </a:lnTo>
                  <a:lnTo>
                    <a:pt x="1112" y="1427"/>
                  </a:lnTo>
                  <a:lnTo>
                    <a:pt x="1114" y="1427"/>
                  </a:lnTo>
                  <a:lnTo>
                    <a:pt x="1114" y="1426"/>
                  </a:lnTo>
                  <a:lnTo>
                    <a:pt x="1116" y="1424"/>
                  </a:lnTo>
                  <a:lnTo>
                    <a:pt x="1114" y="1424"/>
                  </a:lnTo>
                  <a:lnTo>
                    <a:pt x="1114" y="1423"/>
                  </a:lnTo>
                  <a:lnTo>
                    <a:pt x="1117" y="1422"/>
                  </a:lnTo>
                  <a:lnTo>
                    <a:pt x="1118" y="1421"/>
                  </a:lnTo>
                  <a:lnTo>
                    <a:pt x="1119" y="1421"/>
                  </a:lnTo>
                  <a:lnTo>
                    <a:pt x="1120" y="1420"/>
                  </a:lnTo>
                  <a:lnTo>
                    <a:pt x="1121" y="1420"/>
                  </a:lnTo>
                  <a:lnTo>
                    <a:pt x="1121" y="1419"/>
                  </a:lnTo>
                  <a:lnTo>
                    <a:pt x="1122" y="1419"/>
                  </a:lnTo>
                  <a:lnTo>
                    <a:pt x="1124" y="1417"/>
                  </a:lnTo>
                  <a:lnTo>
                    <a:pt x="1125" y="1415"/>
                  </a:lnTo>
                  <a:lnTo>
                    <a:pt x="1126" y="1415"/>
                  </a:lnTo>
                  <a:lnTo>
                    <a:pt x="1127" y="1415"/>
                  </a:lnTo>
                  <a:lnTo>
                    <a:pt x="1127" y="1414"/>
                  </a:lnTo>
                  <a:lnTo>
                    <a:pt x="1128" y="1414"/>
                  </a:lnTo>
                  <a:lnTo>
                    <a:pt x="1128" y="1413"/>
                  </a:lnTo>
                  <a:lnTo>
                    <a:pt x="1128" y="1412"/>
                  </a:lnTo>
                  <a:lnTo>
                    <a:pt x="1129" y="1412"/>
                  </a:lnTo>
                  <a:lnTo>
                    <a:pt x="1128" y="1411"/>
                  </a:lnTo>
                  <a:lnTo>
                    <a:pt x="1128" y="1410"/>
                  </a:lnTo>
                  <a:lnTo>
                    <a:pt x="1127" y="1410"/>
                  </a:lnTo>
                  <a:lnTo>
                    <a:pt x="1127" y="1409"/>
                  </a:lnTo>
                  <a:lnTo>
                    <a:pt x="1128" y="1407"/>
                  </a:lnTo>
                  <a:lnTo>
                    <a:pt x="1128" y="1406"/>
                  </a:lnTo>
                  <a:lnTo>
                    <a:pt x="1128" y="1405"/>
                  </a:lnTo>
                  <a:lnTo>
                    <a:pt x="1128" y="1404"/>
                  </a:lnTo>
                  <a:lnTo>
                    <a:pt x="1127" y="1401"/>
                  </a:lnTo>
                  <a:lnTo>
                    <a:pt x="1127" y="1399"/>
                  </a:lnTo>
                  <a:lnTo>
                    <a:pt x="1126" y="1397"/>
                  </a:lnTo>
                  <a:lnTo>
                    <a:pt x="1126" y="1396"/>
                  </a:lnTo>
                  <a:lnTo>
                    <a:pt x="1126" y="1395"/>
                  </a:lnTo>
                  <a:lnTo>
                    <a:pt x="1125" y="1394"/>
                  </a:lnTo>
                  <a:lnTo>
                    <a:pt x="1124" y="1394"/>
                  </a:lnTo>
                  <a:lnTo>
                    <a:pt x="1124" y="1393"/>
                  </a:lnTo>
                  <a:lnTo>
                    <a:pt x="1122" y="1390"/>
                  </a:lnTo>
                  <a:lnTo>
                    <a:pt x="1122" y="1389"/>
                  </a:lnTo>
                  <a:lnTo>
                    <a:pt x="1122" y="1388"/>
                  </a:lnTo>
                  <a:lnTo>
                    <a:pt x="1121" y="1388"/>
                  </a:lnTo>
                  <a:lnTo>
                    <a:pt x="1119" y="1386"/>
                  </a:lnTo>
                  <a:lnTo>
                    <a:pt x="1119" y="1385"/>
                  </a:lnTo>
                  <a:lnTo>
                    <a:pt x="1119" y="1384"/>
                  </a:lnTo>
                  <a:lnTo>
                    <a:pt x="1120" y="1382"/>
                  </a:lnTo>
                  <a:lnTo>
                    <a:pt x="1120" y="1381"/>
                  </a:lnTo>
                  <a:lnTo>
                    <a:pt x="1121" y="1381"/>
                  </a:lnTo>
                  <a:lnTo>
                    <a:pt x="1121" y="1380"/>
                  </a:lnTo>
                  <a:lnTo>
                    <a:pt x="1121" y="1379"/>
                  </a:lnTo>
                  <a:lnTo>
                    <a:pt x="1120" y="1379"/>
                  </a:lnTo>
                  <a:lnTo>
                    <a:pt x="1120" y="1380"/>
                  </a:lnTo>
                  <a:lnTo>
                    <a:pt x="1119" y="1382"/>
                  </a:lnTo>
                  <a:lnTo>
                    <a:pt x="1118" y="1382"/>
                  </a:lnTo>
                  <a:lnTo>
                    <a:pt x="1118" y="1384"/>
                  </a:lnTo>
                  <a:lnTo>
                    <a:pt x="1118" y="1385"/>
                  </a:lnTo>
                  <a:lnTo>
                    <a:pt x="1117" y="1386"/>
                  </a:lnTo>
                  <a:lnTo>
                    <a:pt x="1117" y="1387"/>
                  </a:lnTo>
                  <a:lnTo>
                    <a:pt x="1116" y="1388"/>
                  </a:lnTo>
                  <a:lnTo>
                    <a:pt x="1114" y="1389"/>
                  </a:lnTo>
                  <a:lnTo>
                    <a:pt x="1114" y="1387"/>
                  </a:lnTo>
                  <a:lnTo>
                    <a:pt x="1116" y="1382"/>
                  </a:lnTo>
                  <a:lnTo>
                    <a:pt x="1117" y="1381"/>
                  </a:lnTo>
                  <a:lnTo>
                    <a:pt x="1116" y="1380"/>
                  </a:lnTo>
                  <a:lnTo>
                    <a:pt x="1116" y="1379"/>
                  </a:lnTo>
                  <a:lnTo>
                    <a:pt x="1116" y="1378"/>
                  </a:lnTo>
                  <a:lnTo>
                    <a:pt x="1117" y="1379"/>
                  </a:lnTo>
                  <a:lnTo>
                    <a:pt x="1118" y="1379"/>
                  </a:lnTo>
                  <a:lnTo>
                    <a:pt x="1119" y="1378"/>
                  </a:lnTo>
                  <a:lnTo>
                    <a:pt x="1120" y="1377"/>
                  </a:lnTo>
                  <a:lnTo>
                    <a:pt x="1121" y="1376"/>
                  </a:lnTo>
                  <a:lnTo>
                    <a:pt x="1121" y="1374"/>
                  </a:lnTo>
                  <a:lnTo>
                    <a:pt x="1120" y="1373"/>
                  </a:lnTo>
                  <a:lnTo>
                    <a:pt x="1120" y="1372"/>
                  </a:lnTo>
                  <a:lnTo>
                    <a:pt x="1121" y="1371"/>
                  </a:lnTo>
                  <a:lnTo>
                    <a:pt x="1121" y="1370"/>
                  </a:lnTo>
                  <a:lnTo>
                    <a:pt x="1122" y="1369"/>
                  </a:lnTo>
                  <a:lnTo>
                    <a:pt x="1122" y="1368"/>
                  </a:lnTo>
                  <a:lnTo>
                    <a:pt x="1124" y="1368"/>
                  </a:lnTo>
                  <a:lnTo>
                    <a:pt x="1125" y="1367"/>
                  </a:lnTo>
                  <a:lnTo>
                    <a:pt x="1125" y="1365"/>
                  </a:lnTo>
                  <a:lnTo>
                    <a:pt x="1126" y="1365"/>
                  </a:lnTo>
                  <a:lnTo>
                    <a:pt x="1126" y="1364"/>
                  </a:lnTo>
                  <a:lnTo>
                    <a:pt x="1127" y="1364"/>
                  </a:lnTo>
                  <a:lnTo>
                    <a:pt x="1128" y="1363"/>
                  </a:lnTo>
                  <a:lnTo>
                    <a:pt x="1128" y="1361"/>
                  </a:lnTo>
                  <a:lnTo>
                    <a:pt x="1129" y="1361"/>
                  </a:lnTo>
                  <a:lnTo>
                    <a:pt x="1130" y="1360"/>
                  </a:lnTo>
                  <a:lnTo>
                    <a:pt x="1130" y="1359"/>
                  </a:lnTo>
                  <a:lnTo>
                    <a:pt x="1131" y="1359"/>
                  </a:lnTo>
                  <a:lnTo>
                    <a:pt x="1131" y="1357"/>
                  </a:lnTo>
                  <a:lnTo>
                    <a:pt x="1133" y="1357"/>
                  </a:lnTo>
                  <a:lnTo>
                    <a:pt x="1134" y="1356"/>
                  </a:lnTo>
                  <a:lnTo>
                    <a:pt x="1135" y="1354"/>
                  </a:lnTo>
                  <a:lnTo>
                    <a:pt x="1137" y="1353"/>
                  </a:lnTo>
                  <a:lnTo>
                    <a:pt x="1136" y="1353"/>
                  </a:lnTo>
                  <a:lnTo>
                    <a:pt x="1135" y="1354"/>
                  </a:lnTo>
                  <a:lnTo>
                    <a:pt x="1133" y="1356"/>
                  </a:lnTo>
                  <a:lnTo>
                    <a:pt x="1131" y="1357"/>
                  </a:lnTo>
                  <a:lnTo>
                    <a:pt x="1130" y="1357"/>
                  </a:lnTo>
                  <a:lnTo>
                    <a:pt x="1129" y="1359"/>
                  </a:lnTo>
                  <a:lnTo>
                    <a:pt x="1129" y="1360"/>
                  </a:lnTo>
                  <a:lnTo>
                    <a:pt x="1127" y="1361"/>
                  </a:lnTo>
                  <a:lnTo>
                    <a:pt x="1125" y="1363"/>
                  </a:lnTo>
                  <a:lnTo>
                    <a:pt x="1124" y="1363"/>
                  </a:lnTo>
                  <a:lnTo>
                    <a:pt x="1122" y="1363"/>
                  </a:lnTo>
                  <a:lnTo>
                    <a:pt x="1121" y="1363"/>
                  </a:lnTo>
                  <a:lnTo>
                    <a:pt x="1121" y="1364"/>
                  </a:lnTo>
                  <a:lnTo>
                    <a:pt x="1121" y="1365"/>
                  </a:lnTo>
                  <a:lnTo>
                    <a:pt x="1122" y="1367"/>
                  </a:lnTo>
                  <a:lnTo>
                    <a:pt x="1124" y="1365"/>
                  </a:lnTo>
                  <a:lnTo>
                    <a:pt x="1124" y="1367"/>
                  </a:lnTo>
                  <a:lnTo>
                    <a:pt x="1122" y="1367"/>
                  </a:lnTo>
                  <a:lnTo>
                    <a:pt x="1122" y="1368"/>
                  </a:lnTo>
                  <a:lnTo>
                    <a:pt x="1120" y="1367"/>
                  </a:lnTo>
                  <a:lnTo>
                    <a:pt x="1120" y="1365"/>
                  </a:lnTo>
                  <a:lnTo>
                    <a:pt x="1119" y="1364"/>
                  </a:lnTo>
                  <a:lnTo>
                    <a:pt x="1119" y="1363"/>
                  </a:lnTo>
                  <a:lnTo>
                    <a:pt x="1120" y="1363"/>
                  </a:lnTo>
                  <a:lnTo>
                    <a:pt x="1121" y="1362"/>
                  </a:lnTo>
                  <a:lnTo>
                    <a:pt x="1122" y="1361"/>
                  </a:lnTo>
                  <a:lnTo>
                    <a:pt x="1124" y="1360"/>
                  </a:lnTo>
                  <a:lnTo>
                    <a:pt x="1125" y="1360"/>
                  </a:lnTo>
                  <a:lnTo>
                    <a:pt x="1126" y="1357"/>
                  </a:lnTo>
                  <a:lnTo>
                    <a:pt x="1127" y="1356"/>
                  </a:lnTo>
                  <a:lnTo>
                    <a:pt x="1128" y="1355"/>
                  </a:lnTo>
                  <a:lnTo>
                    <a:pt x="1128" y="1353"/>
                  </a:lnTo>
                  <a:lnTo>
                    <a:pt x="1128" y="1352"/>
                  </a:lnTo>
                  <a:lnTo>
                    <a:pt x="1129" y="1351"/>
                  </a:lnTo>
                  <a:lnTo>
                    <a:pt x="1130" y="1347"/>
                  </a:lnTo>
                  <a:lnTo>
                    <a:pt x="1130" y="1346"/>
                  </a:lnTo>
                  <a:lnTo>
                    <a:pt x="1131" y="1345"/>
                  </a:lnTo>
                  <a:lnTo>
                    <a:pt x="1131" y="1344"/>
                  </a:lnTo>
                  <a:lnTo>
                    <a:pt x="1133" y="1343"/>
                  </a:lnTo>
                  <a:lnTo>
                    <a:pt x="1134" y="1342"/>
                  </a:lnTo>
                  <a:lnTo>
                    <a:pt x="1135" y="1340"/>
                  </a:lnTo>
                  <a:lnTo>
                    <a:pt x="1135" y="1342"/>
                  </a:lnTo>
                  <a:lnTo>
                    <a:pt x="1134" y="1343"/>
                  </a:lnTo>
                  <a:lnTo>
                    <a:pt x="1133" y="1344"/>
                  </a:lnTo>
                  <a:lnTo>
                    <a:pt x="1131" y="1345"/>
                  </a:lnTo>
                  <a:lnTo>
                    <a:pt x="1133" y="1346"/>
                  </a:lnTo>
                  <a:lnTo>
                    <a:pt x="1134" y="1345"/>
                  </a:lnTo>
                  <a:lnTo>
                    <a:pt x="1135" y="1345"/>
                  </a:lnTo>
                  <a:lnTo>
                    <a:pt x="1135" y="1344"/>
                  </a:lnTo>
                  <a:lnTo>
                    <a:pt x="1136" y="1343"/>
                  </a:lnTo>
                  <a:lnTo>
                    <a:pt x="1137" y="1342"/>
                  </a:lnTo>
                  <a:lnTo>
                    <a:pt x="1136" y="1340"/>
                  </a:lnTo>
                  <a:lnTo>
                    <a:pt x="1137" y="1340"/>
                  </a:lnTo>
                  <a:lnTo>
                    <a:pt x="1137" y="1339"/>
                  </a:lnTo>
                  <a:lnTo>
                    <a:pt x="1137" y="1337"/>
                  </a:lnTo>
                  <a:lnTo>
                    <a:pt x="1137" y="1336"/>
                  </a:lnTo>
                  <a:lnTo>
                    <a:pt x="1138" y="1335"/>
                  </a:lnTo>
                  <a:lnTo>
                    <a:pt x="1139" y="1335"/>
                  </a:lnTo>
                  <a:lnTo>
                    <a:pt x="1140" y="1335"/>
                  </a:lnTo>
                  <a:lnTo>
                    <a:pt x="1142" y="1335"/>
                  </a:lnTo>
                  <a:lnTo>
                    <a:pt x="1143" y="1335"/>
                  </a:lnTo>
                  <a:lnTo>
                    <a:pt x="1144" y="1336"/>
                  </a:lnTo>
                  <a:lnTo>
                    <a:pt x="1145" y="1336"/>
                  </a:lnTo>
                  <a:lnTo>
                    <a:pt x="1146" y="1337"/>
                  </a:lnTo>
                  <a:lnTo>
                    <a:pt x="1146" y="1338"/>
                  </a:lnTo>
                  <a:lnTo>
                    <a:pt x="1147" y="1340"/>
                  </a:lnTo>
                  <a:lnTo>
                    <a:pt x="1148" y="1340"/>
                  </a:lnTo>
                  <a:lnTo>
                    <a:pt x="1148" y="1342"/>
                  </a:lnTo>
                  <a:lnTo>
                    <a:pt x="1150" y="1340"/>
                  </a:lnTo>
                  <a:lnTo>
                    <a:pt x="1151" y="1340"/>
                  </a:lnTo>
                  <a:lnTo>
                    <a:pt x="1152" y="1339"/>
                  </a:lnTo>
                  <a:lnTo>
                    <a:pt x="1153" y="1338"/>
                  </a:lnTo>
                  <a:lnTo>
                    <a:pt x="1155" y="1337"/>
                  </a:lnTo>
                  <a:lnTo>
                    <a:pt x="1156" y="1337"/>
                  </a:lnTo>
                  <a:lnTo>
                    <a:pt x="1157" y="1336"/>
                  </a:lnTo>
                  <a:lnTo>
                    <a:pt x="1157" y="1335"/>
                  </a:lnTo>
                  <a:lnTo>
                    <a:pt x="1159" y="1334"/>
                  </a:lnTo>
                  <a:lnTo>
                    <a:pt x="1160" y="1334"/>
                  </a:lnTo>
                  <a:lnTo>
                    <a:pt x="1161" y="1335"/>
                  </a:lnTo>
                  <a:lnTo>
                    <a:pt x="1162" y="1336"/>
                  </a:lnTo>
                  <a:lnTo>
                    <a:pt x="1163" y="1336"/>
                  </a:lnTo>
                  <a:lnTo>
                    <a:pt x="1163" y="1335"/>
                  </a:lnTo>
                  <a:lnTo>
                    <a:pt x="1162" y="1334"/>
                  </a:lnTo>
                  <a:lnTo>
                    <a:pt x="1161" y="1332"/>
                  </a:lnTo>
                  <a:lnTo>
                    <a:pt x="1160" y="1331"/>
                  </a:lnTo>
                  <a:lnTo>
                    <a:pt x="1160" y="1330"/>
                  </a:lnTo>
                  <a:lnTo>
                    <a:pt x="1160" y="1329"/>
                  </a:lnTo>
                  <a:lnTo>
                    <a:pt x="1159" y="1329"/>
                  </a:lnTo>
                  <a:lnTo>
                    <a:pt x="1157" y="1329"/>
                  </a:lnTo>
                  <a:lnTo>
                    <a:pt x="1156" y="1329"/>
                  </a:lnTo>
                  <a:lnTo>
                    <a:pt x="1156" y="1330"/>
                  </a:lnTo>
                  <a:lnTo>
                    <a:pt x="1155" y="1332"/>
                  </a:lnTo>
                  <a:lnTo>
                    <a:pt x="1154" y="1334"/>
                  </a:lnTo>
                  <a:lnTo>
                    <a:pt x="1153" y="1332"/>
                  </a:lnTo>
                  <a:lnTo>
                    <a:pt x="1154" y="1330"/>
                  </a:lnTo>
                  <a:lnTo>
                    <a:pt x="1155" y="1329"/>
                  </a:lnTo>
                  <a:lnTo>
                    <a:pt x="1156" y="1328"/>
                  </a:lnTo>
                  <a:lnTo>
                    <a:pt x="1157" y="1327"/>
                  </a:lnTo>
                  <a:lnTo>
                    <a:pt x="1157" y="1325"/>
                  </a:lnTo>
                  <a:lnTo>
                    <a:pt x="1159" y="1322"/>
                  </a:lnTo>
                  <a:lnTo>
                    <a:pt x="1160" y="1320"/>
                  </a:lnTo>
                  <a:lnTo>
                    <a:pt x="1160" y="1319"/>
                  </a:lnTo>
                  <a:lnTo>
                    <a:pt x="1161" y="1317"/>
                  </a:lnTo>
                  <a:lnTo>
                    <a:pt x="1163" y="1313"/>
                  </a:lnTo>
                  <a:lnTo>
                    <a:pt x="1166" y="1309"/>
                  </a:lnTo>
                  <a:lnTo>
                    <a:pt x="1168" y="1305"/>
                  </a:lnTo>
                  <a:lnTo>
                    <a:pt x="1169" y="1302"/>
                  </a:lnTo>
                  <a:lnTo>
                    <a:pt x="1170" y="1301"/>
                  </a:lnTo>
                  <a:lnTo>
                    <a:pt x="1171" y="1301"/>
                  </a:lnTo>
                  <a:lnTo>
                    <a:pt x="1173" y="1298"/>
                  </a:lnTo>
                  <a:lnTo>
                    <a:pt x="1177" y="1296"/>
                  </a:lnTo>
                  <a:lnTo>
                    <a:pt x="1177" y="1295"/>
                  </a:lnTo>
                  <a:lnTo>
                    <a:pt x="1178" y="1296"/>
                  </a:lnTo>
                  <a:lnTo>
                    <a:pt x="1179" y="1296"/>
                  </a:lnTo>
                  <a:lnTo>
                    <a:pt x="1179" y="1295"/>
                  </a:lnTo>
                  <a:lnTo>
                    <a:pt x="1179" y="1294"/>
                  </a:lnTo>
                  <a:lnTo>
                    <a:pt x="1180" y="1293"/>
                  </a:lnTo>
                  <a:lnTo>
                    <a:pt x="1181" y="1290"/>
                  </a:lnTo>
                  <a:lnTo>
                    <a:pt x="1183" y="1285"/>
                  </a:lnTo>
                  <a:lnTo>
                    <a:pt x="1185" y="1280"/>
                  </a:lnTo>
                  <a:lnTo>
                    <a:pt x="1186" y="1279"/>
                  </a:lnTo>
                  <a:lnTo>
                    <a:pt x="1187" y="1279"/>
                  </a:lnTo>
                  <a:lnTo>
                    <a:pt x="1188" y="1277"/>
                  </a:lnTo>
                  <a:lnTo>
                    <a:pt x="1190" y="1276"/>
                  </a:lnTo>
                  <a:lnTo>
                    <a:pt x="1190" y="1273"/>
                  </a:lnTo>
                  <a:lnTo>
                    <a:pt x="1191" y="1271"/>
                  </a:lnTo>
                  <a:lnTo>
                    <a:pt x="1193" y="1269"/>
                  </a:lnTo>
                  <a:lnTo>
                    <a:pt x="1190" y="1270"/>
                  </a:lnTo>
                  <a:lnTo>
                    <a:pt x="1189" y="1270"/>
                  </a:lnTo>
                  <a:lnTo>
                    <a:pt x="1188" y="1270"/>
                  </a:lnTo>
                  <a:lnTo>
                    <a:pt x="1187" y="1269"/>
                  </a:lnTo>
                  <a:lnTo>
                    <a:pt x="1186" y="1265"/>
                  </a:lnTo>
                  <a:lnTo>
                    <a:pt x="1185" y="1263"/>
                  </a:lnTo>
                  <a:lnTo>
                    <a:pt x="1185" y="1262"/>
                  </a:lnTo>
                  <a:lnTo>
                    <a:pt x="1185" y="1259"/>
                  </a:lnTo>
                  <a:lnTo>
                    <a:pt x="1183" y="1258"/>
                  </a:lnTo>
                  <a:lnTo>
                    <a:pt x="1182" y="1256"/>
                  </a:lnTo>
                  <a:lnTo>
                    <a:pt x="1182" y="1254"/>
                  </a:lnTo>
                  <a:lnTo>
                    <a:pt x="1182" y="1252"/>
                  </a:lnTo>
                  <a:lnTo>
                    <a:pt x="1185" y="1252"/>
                  </a:lnTo>
                  <a:lnTo>
                    <a:pt x="1185" y="1247"/>
                  </a:lnTo>
                  <a:lnTo>
                    <a:pt x="1183" y="1245"/>
                  </a:lnTo>
                  <a:lnTo>
                    <a:pt x="1182" y="1243"/>
                  </a:lnTo>
                  <a:lnTo>
                    <a:pt x="1182" y="1242"/>
                  </a:lnTo>
                  <a:lnTo>
                    <a:pt x="1182" y="1238"/>
                  </a:lnTo>
                  <a:lnTo>
                    <a:pt x="1181" y="1235"/>
                  </a:lnTo>
                  <a:lnTo>
                    <a:pt x="1181" y="1233"/>
                  </a:lnTo>
                  <a:lnTo>
                    <a:pt x="1182" y="1230"/>
                  </a:lnTo>
                  <a:lnTo>
                    <a:pt x="1183" y="1229"/>
                  </a:lnTo>
                  <a:lnTo>
                    <a:pt x="1183" y="1228"/>
                  </a:lnTo>
                  <a:lnTo>
                    <a:pt x="1185" y="1226"/>
                  </a:lnTo>
                  <a:lnTo>
                    <a:pt x="1186" y="1225"/>
                  </a:lnTo>
                  <a:lnTo>
                    <a:pt x="1186" y="1223"/>
                  </a:lnTo>
                  <a:lnTo>
                    <a:pt x="1187" y="1222"/>
                  </a:lnTo>
                  <a:lnTo>
                    <a:pt x="1188" y="1221"/>
                  </a:lnTo>
                  <a:lnTo>
                    <a:pt x="1188" y="1220"/>
                  </a:lnTo>
                  <a:lnTo>
                    <a:pt x="1188" y="1217"/>
                  </a:lnTo>
                  <a:lnTo>
                    <a:pt x="1189" y="1215"/>
                  </a:lnTo>
                  <a:lnTo>
                    <a:pt x="1189" y="1214"/>
                  </a:lnTo>
                  <a:lnTo>
                    <a:pt x="1190" y="1211"/>
                  </a:lnTo>
                  <a:lnTo>
                    <a:pt x="1194" y="1208"/>
                  </a:lnTo>
                  <a:lnTo>
                    <a:pt x="1195" y="1206"/>
                  </a:lnTo>
                  <a:lnTo>
                    <a:pt x="1196" y="1204"/>
                  </a:lnTo>
                  <a:lnTo>
                    <a:pt x="1197" y="1201"/>
                  </a:lnTo>
                  <a:lnTo>
                    <a:pt x="1196" y="1201"/>
                  </a:lnTo>
                  <a:lnTo>
                    <a:pt x="1196" y="1200"/>
                  </a:lnTo>
                  <a:lnTo>
                    <a:pt x="1194" y="1198"/>
                  </a:lnTo>
                  <a:lnTo>
                    <a:pt x="1191" y="1196"/>
                  </a:lnTo>
                  <a:lnTo>
                    <a:pt x="1190" y="1193"/>
                  </a:lnTo>
                  <a:lnTo>
                    <a:pt x="1190" y="1189"/>
                  </a:lnTo>
                  <a:lnTo>
                    <a:pt x="1193" y="1184"/>
                  </a:lnTo>
                  <a:lnTo>
                    <a:pt x="1194" y="1183"/>
                  </a:lnTo>
                  <a:lnTo>
                    <a:pt x="1194" y="1180"/>
                  </a:lnTo>
                  <a:lnTo>
                    <a:pt x="1196" y="1178"/>
                  </a:lnTo>
                  <a:lnTo>
                    <a:pt x="1198" y="1177"/>
                  </a:lnTo>
                  <a:lnTo>
                    <a:pt x="1200" y="1176"/>
                  </a:lnTo>
                  <a:lnTo>
                    <a:pt x="1200" y="1175"/>
                  </a:lnTo>
                  <a:lnTo>
                    <a:pt x="1199" y="1172"/>
                  </a:lnTo>
                  <a:lnTo>
                    <a:pt x="1198" y="1170"/>
                  </a:lnTo>
                  <a:lnTo>
                    <a:pt x="1199" y="1169"/>
                  </a:lnTo>
                  <a:lnTo>
                    <a:pt x="1202" y="1167"/>
                  </a:lnTo>
                  <a:lnTo>
                    <a:pt x="1203" y="1167"/>
                  </a:lnTo>
                  <a:lnTo>
                    <a:pt x="1204" y="1164"/>
                  </a:lnTo>
                  <a:lnTo>
                    <a:pt x="1205" y="1164"/>
                  </a:lnTo>
                  <a:lnTo>
                    <a:pt x="1207" y="1162"/>
                  </a:lnTo>
                  <a:lnTo>
                    <a:pt x="1208" y="1160"/>
                  </a:lnTo>
                  <a:lnTo>
                    <a:pt x="1211" y="1158"/>
                  </a:lnTo>
                  <a:lnTo>
                    <a:pt x="1213" y="1158"/>
                  </a:lnTo>
                  <a:lnTo>
                    <a:pt x="1215" y="1158"/>
                  </a:lnTo>
                  <a:lnTo>
                    <a:pt x="1219" y="1159"/>
                  </a:lnTo>
                  <a:lnTo>
                    <a:pt x="1221" y="1159"/>
                  </a:lnTo>
                  <a:lnTo>
                    <a:pt x="1222" y="1156"/>
                  </a:lnTo>
                  <a:lnTo>
                    <a:pt x="1224" y="1154"/>
                  </a:lnTo>
                  <a:lnTo>
                    <a:pt x="1224" y="1153"/>
                  </a:lnTo>
                  <a:lnTo>
                    <a:pt x="1222" y="1153"/>
                  </a:lnTo>
                  <a:lnTo>
                    <a:pt x="1220" y="1153"/>
                  </a:lnTo>
                  <a:lnTo>
                    <a:pt x="1219" y="1152"/>
                  </a:lnTo>
                  <a:lnTo>
                    <a:pt x="1219" y="1150"/>
                  </a:lnTo>
                  <a:lnTo>
                    <a:pt x="1220" y="1147"/>
                  </a:lnTo>
                  <a:lnTo>
                    <a:pt x="1223" y="1145"/>
                  </a:lnTo>
                  <a:lnTo>
                    <a:pt x="1222" y="1145"/>
                  </a:lnTo>
                  <a:lnTo>
                    <a:pt x="1221" y="1144"/>
                  </a:lnTo>
                  <a:lnTo>
                    <a:pt x="1220" y="1141"/>
                  </a:lnTo>
                  <a:lnTo>
                    <a:pt x="1220" y="1138"/>
                  </a:lnTo>
                  <a:lnTo>
                    <a:pt x="1220" y="1136"/>
                  </a:lnTo>
                  <a:lnTo>
                    <a:pt x="1222" y="1131"/>
                  </a:lnTo>
                  <a:lnTo>
                    <a:pt x="1224" y="1130"/>
                  </a:lnTo>
                  <a:lnTo>
                    <a:pt x="1226" y="1127"/>
                  </a:lnTo>
                  <a:lnTo>
                    <a:pt x="1230" y="1125"/>
                  </a:lnTo>
                  <a:lnTo>
                    <a:pt x="1231" y="1122"/>
                  </a:lnTo>
                  <a:lnTo>
                    <a:pt x="1230" y="1121"/>
                  </a:lnTo>
                  <a:lnTo>
                    <a:pt x="1230" y="1118"/>
                  </a:lnTo>
                  <a:lnTo>
                    <a:pt x="1230" y="1117"/>
                  </a:lnTo>
                  <a:lnTo>
                    <a:pt x="1229" y="1116"/>
                  </a:lnTo>
                  <a:lnTo>
                    <a:pt x="1228" y="1112"/>
                  </a:lnTo>
                  <a:lnTo>
                    <a:pt x="1226" y="1109"/>
                  </a:lnTo>
                  <a:lnTo>
                    <a:pt x="1226" y="1106"/>
                  </a:lnTo>
                  <a:lnTo>
                    <a:pt x="1225" y="1105"/>
                  </a:lnTo>
                  <a:lnTo>
                    <a:pt x="1225" y="1104"/>
                  </a:lnTo>
                  <a:lnTo>
                    <a:pt x="1225" y="1103"/>
                  </a:lnTo>
                  <a:lnTo>
                    <a:pt x="1223" y="1102"/>
                  </a:lnTo>
                  <a:lnTo>
                    <a:pt x="1223" y="1101"/>
                  </a:lnTo>
                  <a:lnTo>
                    <a:pt x="1220" y="1101"/>
                  </a:lnTo>
                  <a:lnTo>
                    <a:pt x="1217" y="1102"/>
                  </a:lnTo>
                  <a:lnTo>
                    <a:pt x="1214" y="1103"/>
                  </a:lnTo>
                  <a:lnTo>
                    <a:pt x="1212" y="1103"/>
                  </a:lnTo>
                  <a:lnTo>
                    <a:pt x="1211" y="1103"/>
                  </a:lnTo>
                  <a:lnTo>
                    <a:pt x="1209" y="1104"/>
                  </a:lnTo>
                  <a:lnTo>
                    <a:pt x="1208" y="1103"/>
                  </a:lnTo>
                  <a:lnTo>
                    <a:pt x="1208" y="1101"/>
                  </a:lnTo>
                  <a:lnTo>
                    <a:pt x="1208" y="1099"/>
                  </a:lnTo>
                  <a:lnTo>
                    <a:pt x="1208" y="1095"/>
                  </a:lnTo>
                  <a:lnTo>
                    <a:pt x="1211" y="1092"/>
                  </a:lnTo>
                  <a:lnTo>
                    <a:pt x="1212" y="1089"/>
                  </a:lnTo>
                  <a:lnTo>
                    <a:pt x="1211" y="1088"/>
                  </a:lnTo>
                  <a:lnTo>
                    <a:pt x="1207" y="1087"/>
                  </a:lnTo>
                  <a:lnTo>
                    <a:pt x="1204" y="1087"/>
                  </a:lnTo>
                  <a:lnTo>
                    <a:pt x="1202" y="1088"/>
                  </a:lnTo>
                  <a:lnTo>
                    <a:pt x="1203" y="1089"/>
                  </a:lnTo>
                  <a:lnTo>
                    <a:pt x="1204" y="1091"/>
                  </a:lnTo>
                  <a:lnTo>
                    <a:pt x="1203" y="1093"/>
                  </a:lnTo>
                  <a:lnTo>
                    <a:pt x="1202" y="1094"/>
                  </a:lnTo>
                  <a:lnTo>
                    <a:pt x="1197" y="1097"/>
                  </a:lnTo>
                  <a:lnTo>
                    <a:pt x="1197" y="1099"/>
                  </a:lnTo>
                  <a:lnTo>
                    <a:pt x="1195" y="1101"/>
                  </a:lnTo>
                  <a:lnTo>
                    <a:pt x="1194" y="1103"/>
                  </a:lnTo>
                  <a:lnTo>
                    <a:pt x="1193" y="1105"/>
                  </a:lnTo>
                  <a:lnTo>
                    <a:pt x="1190" y="1109"/>
                  </a:lnTo>
                  <a:lnTo>
                    <a:pt x="1190" y="1110"/>
                  </a:lnTo>
                  <a:lnTo>
                    <a:pt x="1190" y="1111"/>
                  </a:lnTo>
                  <a:lnTo>
                    <a:pt x="1190" y="1112"/>
                  </a:lnTo>
                  <a:lnTo>
                    <a:pt x="1188" y="1113"/>
                  </a:lnTo>
                  <a:lnTo>
                    <a:pt x="1186" y="1114"/>
                  </a:lnTo>
                  <a:lnTo>
                    <a:pt x="1185" y="1114"/>
                  </a:lnTo>
                  <a:lnTo>
                    <a:pt x="1183" y="1112"/>
                  </a:lnTo>
                  <a:lnTo>
                    <a:pt x="1183" y="1109"/>
                  </a:lnTo>
                  <a:lnTo>
                    <a:pt x="1185" y="1106"/>
                  </a:lnTo>
                  <a:lnTo>
                    <a:pt x="1183" y="1105"/>
                  </a:lnTo>
                  <a:lnTo>
                    <a:pt x="1185" y="1102"/>
                  </a:lnTo>
                  <a:lnTo>
                    <a:pt x="1186" y="1099"/>
                  </a:lnTo>
                  <a:lnTo>
                    <a:pt x="1188" y="1095"/>
                  </a:lnTo>
                  <a:lnTo>
                    <a:pt x="1193" y="1093"/>
                  </a:lnTo>
                  <a:lnTo>
                    <a:pt x="1197" y="1087"/>
                  </a:lnTo>
                  <a:lnTo>
                    <a:pt x="1199" y="1085"/>
                  </a:lnTo>
                  <a:lnTo>
                    <a:pt x="1200" y="1084"/>
                  </a:lnTo>
                  <a:lnTo>
                    <a:pt x="1202" y="1083"/>
                  </a:lnTo>
                  <a:lnTo>
                    <a:pt x="1204" y="1081"/>
                  </a:lnTo>
                  <a:lnTo>
                    <a:pt x="1205" y="1081"/>
                  </a:lnTo>
                  <a:lnTo>
                    <a:pt x="1207" y="1080"/>
                  </a:lnTo>
                  <a:lnTo>
                    <a:pt x="1209" y="1077"/>
                  </a:lnTo>
                  <a:lnTo>
                    <a:pt x="1214" y="1072"/>
                  </a:lnTo>
                  <a:lnTo>
                    <a:pt x="1215" y="1071"/>
                  </a:lnTo>
                  <a:lnTo>
                    <a:pt x="1217" y="1070"/>
                  </a:lnTo>
                  <a:lnTo>
                    <a:pt x="1217" y="1071"/>
                  </a:lnTo>
                  <a:lnTo>
                    <a:pt x="1219" y="1071"/>
                  </a:lnTo>
                  <a:lnTo>
                    <a:pt x="1220" y="1070"/>
                  </a:lnTo>
                  <a:lnTo>
                    <a:pt x="1219" y="1069"/>
                  </a:lnTo>
                  <a:lnTo>
                    <a:pt x="1219" y="1068"/>
                  </a:lnTo>
                  <a:lnTo>
                    <a:pt x="1221" y="1066"/>
                  </a:lnTo>
                  <a:lnTo>
                    <a:pt x="1224" y="1061"/>
                  </a:lnTo>
                  <a:lnTo>
                    <a:pt x="1228" y="1058"/>
                  </a:lnTo>
                  <a:lnTo>
                    <a:pt x="1229" y="1056"/>
                  </a:lnTo>
                  <a:lnTo>
                    <a:pt x="1230" y="1056"/>
                  </a:lnTo>
                  <a:lnTo>
                    <a:pt x="1232" y="1056"/>
                  </a:lnTo>
                  <a:lnTo>
                    <a:pt x="1233" y="1056"/>
                  </a:lnTo>
                  <a:lnTo>
                    <a:pt x="1238" y="1055"/>
                  </a:lnTo>
                  <a:lnTo>
                    <a:pt x="1239" y="1054"/>
                  </a:lnTo>
                  <a:lnTo>
                    <a:pt x="1240" y="1053"/>
                  </a:lnTo>
                  <a:lnTo>
                    <a:pt x="1240" y="1052"/>
                  </a:lnTo>
                  <a:lnTo>
                    <a:pt x="1242" y="1051"/>
                  </a:lnTo>
                  <a:lnTo>
                    <a:pt x="1245" y="1050"/>
                  </a:lnTo>
                  <a:lnTo>
                    <a:pt x="1247" y="1050"/>
                  </a:lnTo>
                  <a:lnTo>
                    <a:pt x="1247" y="1049"/>
                  </a:lnTo>
                  <a:lnTo>
                    <a:pt x="1247" y="1047"/>
                  </a:lnTo>
                  <a:lnTo>
                    <a:pt x="1247" y="1045"/>
                  </a:lnTo>
                  <a:lnTo>
                    <a:pt x="1248" y="1044"/>
                  </a:lnTo>
                  <a:lnTo>
                    <a:pt x="1248" y="1043"/>
                  </a:lnTo>
                  <a:lnTo>
                    <a:pt x="1248" y="1042"/>
                  </a:lnTo>
                  <a:lnTo>
                    <a:pt x="1247" y="1041"/>
                  </a:lnTo>
                  <a:lnTo>
                    <a:pt x="1248" y="1038"/>
                  </a:lnTo>
                  <a:lnTo>
                    <a:pt x="1250" y="1038"/>
                  </a:lnTo>
                  <a:lnTo>
                    <a:pt x="1252" y="1037"/>
                  </a:lnTo>
                  <a:lnTo>
                    <a:pt x="1254" y="1036"/>
                  </a:lnTo>
                  <a:lnTo>
                    <a:pt x="1254" y="1035"/>
                  </a:lnTo>
                  <a:lnTo>
                    <a:pt x="1252" y="1034"/>
                  </a:lnTo>
                  <a:lnTo>
                    <a:pt x="1252" y="1031"/>
                  </a:lnTo>
                  <a:lnTo>
                    <a:pt x="1254" y="1030"/>
                  </a:lnTo>
                  <a:lnTo>
                    <a:pt x="1254" y="1029"/>
                  </a:lnTo>
                  <a:lnTo>
                    <a:pt x="1256" y="1028"/>
                  </a:lnTo>
                  <a:lnTo>
                    <a:pt x="1259" y="1025"/>
                  </a:lnTo>
                  <a:lnTo>
                    <a:pt x="1264" y="1021"/>
                  </a:lnTo>
                  <a:lnTo>
                    <a:pt x="1265" y="1020"/>
                  </a:lnTo>
                  <a:lnTo>
                    <a:pt x="1266" y="1019"/>
                  </a:lnTo>
                  <a:lnTo>
                    <a:pt x="1266" y="1018"/>
                  </a:lnTo>
                  <a:lnTo>
                    <a:pt x="1267" y="1018"/>
                  </a:lnTo>
                  <a:lnTo>
                    <a:pt x="1268" y="1017"/>
                  </a:lnTo>
                  <a:lnTo>
                    <a:pt x="1269" y="1016"/>
                  </a:lnTo>
                  <a:lnTo>
                    <a:pt x="1271" y="1014"/>
                  </a:lnTo>
                  <a:lnTo>
                    <a:pt x="1272" y="1012"/>
                  </a:lnTo>
                  <a:lnTo>
                    <a:pt x="1274" y="1010"/>
                  </a:lnTo>
                  <a:lnTo>
                    <a:pt x="1275" y="1008"/>
                  </a:lnTo>
                  <a:lnTo>
                    <a:pt x="1276" y="1005"/>
                  </a:lnTo>
                  <a:lnTo>
                    <a:pt x="1276" y="1004"/>
                  </a:lnTo>
                  <a:lnTo>
                    <a:pt x="1275" y="1003"/>
                  </a:lnTo>
                  <a:lnTo>
                    <a:pt x="1275" y="1002"/>
                  </a:lnTo>
                  <a:lnTo>
                    <a:pt x="1276" y="1001"/>
                  </a:lnTo>
                  <a:lnTo>
                    <a:pt x="1277" y="999"/>
                  </a:lnTo>
                  <a:lnTo>
                    <a:pt x="1278" y="997"/>
                  </a:lnTo>
                  <a:lnTo>
                    <a:pt x="1278" y="996"/>
                  </a:lnTo>
                  <a:lnTo>
                    <a:pt x="1280" y="994"/>
                  </a:lnTo>
                  <a:lnTo>
                    <a:pt x="1282" y="991"/>
                  </a:lnTo>
                  <a:lnTo>
                    <a:pt x="1282" y="989"/>
                  </a:lnTo>
                  <a:lnTo>
                    <a:pt x="1283" y="989"/>
                  </a:lnTo>
                  <a:lnTo>
                    <a:pt x="1284" y="988"/>
                  </a:lnTo>
                  <a:lnTo>
                    <a:pt x="1285" y="985"/>
                  </a:lnTo>
                  <a:lnTo>
                    <a:pt x="1286" y="983"/>
                  </a:lnTo>
                  <a:lnTo>
                    <a:pt x="1288" y="983"/>
                  </a:lnTo>
                  <a:lnTo>
                    <a:pt x="1290" y="982"/>
                  </a:lnTo>
                  <a:lnTo>
                    <a:pt x="1292" y="982"/>
                  </a:lnTo>
                  <a:lnTo>
                    <a:pt x="1293" y="980"/>
                  </a:lnTo>
                  <a:lnTo>
                    <a:pt x="1295" y="978"/>
                  </a:lnTo>
                  <a:lnTo>
                    <a:pt x="1297" y="977"/>
                  </a:lnTo>
                  <a:lnTo>
                    <a:pt x="1298" y="976"/>
                  </a:lnTo>
                  <a:lnTo>
                    <a:pt x="1298" y="975"/>
                  </a:lnTo>
                  <a:lnTo>
                    <a:pt x="1297" y="975"/>
                  </a:lnTo>
                  <a:lnTo>
                    <a:pt x="1298" y="974"/>
                  </a:lnTo>
                  <a:lnTo>
                    <a:pt x="1299" y="972"/>
                  </a:lnTo>
                  <a:lnTo>
                    <a:pt x="1300" y="971"/>
                  </a:lnTo>
                  <a:lnTo>
                    <a:pt x="1302" y="970"/>
                  </a:lnTo>
                  <a:lnTo>
                    <a:pt x="1302" y="969"/>
                  </a:lnTo>
                  <a:lnTo>
                    <a:pt x="1303" y="969"/>
                  </a:lnTo>
                  <a:lnTo>
                    <a:pt x="1305" y="968"/>
                  </a:lnTo>
                  <a:lnTo>
                    <a:pt x="1306" y="967"/>
                  </a:lnTo>
                  <a:lnTo>
                    <a:pt x="1308" y="964"/>
                  </a:lnTo>
                  <a:lnTo>
                    <a:pt x="1309" y="964"/>
                  </a:lnTo>
                  <a:lnTo>
                    <a:pt x="1309" y="963"/>
                  </a:lnTo>
                  <a:lnTo>
                    <a:pt x="1311" y="961"/>
                  </a:lnTo>
                  <a:lnTo>
                    <a:pt x="1314" y="959"/>
                  </a:lnTo>
                  <a:lnTo>
                    <a:pt x="1315" y="957"/>
                  </a:lnTo>
                  <a:lnTo>
                    <a:pt x="1316" y="957"/>
                  </a:lnTo>
                  <a:lnTo>
                    <a:pt x="1317" y="957"/>
                  </a:lnTo>
                  <a:lnTo>
                    <a:pt x="1317" y="955"/>
                  </a:lnTo>
                  <a:lnTo>
                    <a:pt x="1317" y="954"/>
                  </a:lnTo>
                  <a:lnTo>
                    <a:pt x="1318" y="954"/>
                  </a:lnTo>
                  <a:lnTo>
                    <a:pt x="1319" y="953"/>
                  </a:lnTo>
                  <a:lnTo>
                    <a:pt x="1321" y="950"/>
                  </a:lnTo>
                  <a:lnTo>
                    <a:pt x="1323" y="947"/>
                  </a:lnTo>
                  <a:lnTo>
                    <a:pt x="1323" y="945"/>
                  </a:lnTo>
                  <a:lnTo>
                    <a:pt x="1323" y="944"/>
                  </a:lnTo>
                  <a:lnTo>
                    <a:pt x="1324" y="943"/>
                  </a:lnTo>
                  <a:lnTo>
                    <a:pt x="1324" y="942"/>
                  </a:lnTo>
                  <a:lnTo>
                    <a:pt x="1325" y="942"/>
                  </a:lnTo>
                  <a:lnTo>
                    <a:pt x="1326" y="941"/>
                  </a:lnTo>
                  <a:lnTo>
                    <a:pt x="1327" y="938"/>
                  </a:lnTo>
                  <a:lnTo>
                    <a:pt x="1328" y="936"/>
                  </a:lnTo>
                  <a:lnTo>
                    <a:pt x="1328" y="935"/>
                  </a:lnTo>
                  <a:lnTo>
                    <a:pt x="1329" y="933"/>
                  </a:lnTo>
                  <a:lnTo>
                    <a:pt x="1328" y="932"/>
                  </a:lnTo>
                  <a:lnTo>
                    <a:pt x="1327" y="932"/>
                  </a:lnTo>
                  <a:lnTo>
                    <a:pt x="1326" y="932"/>
                  </a:lnTo>
                  <a:lnTo>
                    <a:pt x="1327" y="930"/>
                  </a:lnTo>
                  <a:lnTo>
                    <a:pt x="1328" y="929"/>
                  </a:lnTo>
                  <a:lnTo>
                    <a:pt x="1329" y="928"/>
                  </a:lnTo>
                  <a:lnTo>
                    <a:pt x="1331" y="928"/>
                  </a:lnTo>
                  <a:lnTo>
                    <a:pt x="1331" y="927"/>
                  </a:lnTo>
                  <a:lnTo>
                    <a:pt x="1332" y="926"/>
                  </a:lnTo>
                  <a:lnTo>
                    <a:pt x="1332" y="924"/>
                  </a:lnTo>
                  <a:lnTo>
                    <a:pt x="1331" y="924"/>
                  </a:lnTo>
                  <a:lnTo>
                    <a:pt x="1331" y="922"/>
                  </a:lnTo>
                  <a:lnTo>
                    <a:pt x="1333" y="920"/>
                  </a:lnTo>
                  <a:lnTo>
                    <a:pt x="1332" y="919"/>
                  </a:lnTo>
                  <a:lnTo>
                    <a:pt x="1333" y="918"/>
                  </a:lnTo>
                  <a:lnTo>
                    <a:pt x="1334" y="918"/>
                  </a:lnTo>
                  <a:lnTo>
                    <a:pt x="1335" y="918"/>
                  </a:lnTo>
                  <a:lnTo>
                    <a:pt x="1336" y="917"/>
                  </a:lnTo>
                  <a:lnTo>
                    <a:pt x="1336" y="916"/>
                  </a:lnTo>
                  <a:lnTo>
                    <a:pt x="1336" y="915"/>
                  </a:lnTo>
                  <a:lnTo>
                    <a:pt x="1336" y="913"/>
                  </a:lnTo>
                  <a:lnTo>
                    <a:pt x="1337" y="913"/>
                  </a:lnTo>
                  <a:lnTo>
                    <a:pt x="1340" y="911"/>
                  </a:lnTo>
                  <a:lnTo>
                    <a:pt x="1341" y="910"/>
                  </a:lnTo>
                  <a:lnTo>
                    <a:pt x="1342" y="909"/>
                  </a:lnTo>
                  <a:lnTo>
                    <a:pt x="1344" y="909"/>
                  </a:lnTo>
                  <a:lnTo>
                    <a:pt x="1344" y="908"/>
                  </a:lnTo>
                  <a:lnTo>
                    <a:pt x="1345" y="907"/>
                  </a:lnTo>
                  <a:lnTo>
                    <a:pt x="1345" y="905"/>
                  </a:lnTo>
                  <a:lnTo>
                    <a:pt x="1346" y="904"/>
                  </a:lnTo>
                  <a:lnTo>
                    <a:pt x="1347" y="903"/>
                  </a:lnTo>
                  <a:lnTo>
                    <a:pt x="1346" y="902"/>
                  </a:lnTo>
                  <a:lnTo>
                    <a:pt x="1347" y="902"/>
                  </a:lnTo>
                  <a:lnTo>
                    <a:pt x="1349" y="901"/>
                  </a:lnTo>
                  <a:lnTo>
                    <a:pt x="1350" y="901"/>
                  </a:lnTo>
                  <a:lnTo>
                    <a:pt x="1350" y="900"/>
                  </a:lnTo>
                  <a:lnTo>
                    <a:pt x="1352" y="899"/>
                  </a:lnTo>
                  <a:lnTo>
                    <a:pt x="1353" y="897"/>
                  </a:lnTo>
                  <a:lnTo>
                    <a:pt x="1354" y="895"/>
                  </a:lnTo>
                  <a:lnTo>
                    <a:pt x="1357" y="892"/>
                  </a:lnTo>
                  <a:lnTo>
                    <a:pt x="1358" y="890"/>
                  </a:lnTo>
                  <a:lnTo>
                    <a:pt x="1358" y="888"/>
                  </a:lnTo>
                  <a:lnTo>
                    <a:pt x="1357" y="888"/>
                  </a:lnTo>
                  <a:lnTo>
                    <a:pt x="1358" y="887"/>
                  </a:lnTo>
                  <a:lnTo>
                    <a:pt x="1359" y="886"/>
                  </a:lnTo>
                  <a:lnTo>
                    <a:pt x="1358" y="886"/>
                  </a:lnTo>
                  <a:lnTo>
                    <a:pt x="1359" y="885"/>
                  </a:lnTo>
                  <a:lnTo>
                    <a:pt x="1360" y="883"/>
                  </a:lnTo>
                  <a:lnTo>
                    <a:pt x="1359" y="883"/>
                  </a:lnTo>
                  <a:lnTo>
                    <a:pt x="1358" y="884"/>
                  </a:lnTo>
                  <a:lnTo>
                    <a:pt x="1357" y="884"/>
                  </a:lnTo>
                  <a:lnTo>
                    <a:pt x="1355" y="885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7" y="880"/>
                  </a:lnTo>
                  <a:lnTo>
                    <a:pt x="1360" y="878"/>
                  </a:lnTo>
                  <a:lnTo>
                    <a:pt x="1362" y="876"/>
                  </a:lnTo>
                  <a:lnTo>
                    <a:pt x="1364" y="875"/>
                  </a:lnTo>
                  <a:lnTo>
                    <a:pt x="1368" y="874"/>
                  </a:lnTo>
                  <a:lnTo>
                    <a:pt x="1369" y="872"/>
                  </a:lnTo>
                  <a:lnTo>
                    <a:pt x="1371" y="871"/>
                  </a:lnTo>
                  <a:lnTo>
                    <a:pt x="1374" y="870"/>
                  </a:lnTo>
                  <a:lnTo>
                    <a:pt x="1375" y="870"/>
                  </a:lnTo>
                  <a:lnTo>
                    <a:pt x="1376" y="869"/>
                  </a:lnTo>
                  <a:lnTo>
                    <a:pt x="1377" y="868"/>
                  </a:lnTo>
                  <a:lnTo>
                    <a:pt x="1378" y="866"/>
                  </a:lnTo>
                  <a:lnTo>
                    <a:pt x="1380" y="863"/>
                  </a:lnTo>
                  <a:lnTo>
                    <a:pt x="1380" y="862"/>
                  </a:lnTo>
                  <a:lnTo>
                    <a:pt x="1380" y="861"/>
                  </a:lnTo>
                  <a:lnTo>
                    <a:pt x="1380" y="860"/>
                  </a:lnTo>
                  <a:lnTo>
                    <a:pt x="1381" y="858"/>
                  </a:lnTo>
                  <a:lnTo>
                    <a:pt x="1387" y="853"/>
                  </a:lnTo>
                  <a:lnTo>
                    <a:pt x="1389" y="852"/>
                  </a:lnTo>
                  <a:lnTo>
                    <a:pt x="1390" y="851"/>
                  </a:lnTo>
                  <a:lnTo>
                    <a:pt x="1393" y="850"/>
                  </a:lnTo>
                  <a:lnTo>
                    <a:pt x="1394" y="849"/>
                  </a:lnTo>
                  <a:lnTo>
                    <a:pt x="1395" y="845"/>
                  </a:lnTo>
                  <a:lnTo>
                    <a:pt x="1397" y="843"/>
                  </a:lnTo>
                  <a:lnTo>
                    <a:pt x="1398" y="842"/>
                  </a:lnTo>
                  <a:lnTo>
                    <a:pt x="1402" y="837"/>
                  </a:lnTo>
                  <a:lnTo>
                    <a:pt x="1407" y="829"/>
                  </a:lnTo>
                  <a:lnTo>
                    <a:pt x="1416" y="819"/>
                  </a:lnTo>
                  <a:lnTo>
                    <a:pt x="1421" y="813"/>
                  </a:lnTo>
                  <a:lnTo>
                    <a:pt x="1423" y="811"/>
                  </a:lnTo>
                  <a:lnTo>
                    <a:pt x="1424" y="809"/>
                  </a:lnTo>
                  <a:lnTo>
                    <a:pt x="1428" y="807"/>
                  </a:lnTo>
                  <a:lnTo>
                    <a:pt x="1428" y="805"/>
                  </a:lnTo>
                  <a:lnTo>
                    <a:pt x="1428" y="803"/>
                  </a:lnTo>
                  <a:lnTo>
                    <a:pt x="1428" y="801"/>
                  </a:lnTo>
                  <a:lnTo>
                    <a:pt x="1429" y="799"/>
                  </a:lnTo>
                  <a:lnTo>
                    <a:pt x="1432" y="798"/>
                  </a:lnTo>
                  <a:lnTo>
                    <a:pt x="1433" y="796"/>
                  </a:lnTo>
                  <a:lnTo>
                    <a:pt x="1436" y="792"/>
                  </a:lnTo>
                  <a:lnTo>
                    <a:pt x="1439" y="788"/>
                  </a:lnTo>
                  <a:lnTo>
                    <a:pt x="1444" y="785"/>
                  </a:lnTo>
                  <a:lnTo>
                    <a:pt x="1450" y="780"/>
                  </a:lnTo>
                  <a:lnTo>
                    <a:pt x="1455" y="779"/>
                  </a:lnTo>
                  <a:lnTo>
                    <a:pt x="1457" y="778"/>
                  </a:lnTo>
                  <a:lnTo>
                    <a:pt x="1457" y="775"/>
                  </a:lnTo>
                  <a:lnTo>
                    <a:pt x="1457" y="768"/>
                  </a:lnTo>
                  <a:lnTo>
                    <a:pt x="1458" y="765"/>
                  </a:lnTo>
                  <a:lnTo>
                    <a:pt x="1458" y="763"/>
                  </a:lnTo>
                  <a:lnTo>
                    <a:pt x="1457" y="760"/>
                  </a:lnTo>
                  <a:lnTo>
                    <a:pt x="1458" y="754"/>
                  </a:lnTo>
                  <a:lnTo>
                    <a:pt x="1459" y="752"/>
                  </a:lnTo>
                  <a:lnTo>
                    <a:pt x="1462" y="751"/>
                  </a:lnTo>
                  <a:lnTo>
                    <a:pt x="1465" y="751"/>
                  </a:lnTo>
                  <a:lnTo>
                    <a:pt x="1467" y="750"/>
                  </a:lnTo>
                  <a:lnTo>
                    <a:pt x="1470" y="750"/>
                  </a:lnTo>
                  <a:lnTo>
                    <a:pt x="1473" y="748"/>
                  </a:lnTo>
                  <a:lnTo>
                    <a:pt x="1479" y="745"/>
                  </a:lnTo>
                  <a:lnTo>
                    <a:pt x="1481" y="744"/>
                  </a:lnTo>
                  <a:lnTo>
                    <a:pt x="1488" y="743"/>
                  </a:lnTo>
                  <a:lnTo>
                    <a:pt x="1492" y="740"/>
                  </a:lnTo>
                  <a:lnTo>
                    <a:pt x="1500" y="738"/>
                  </a:lnTo>
                  <a:lnTo>
                    <a:pt x="1502" y="737"/>
                  </a:lnTo>
                  <a:lnTo>
                    <a:pt x="1506" y="733"/>
                  </a:lnTo>
                  <a:lnTo>
                    <a:pt x="1508" y="729"/>
                  </a:lnTo>
                  <a:lnTo>
                    <a:pt x="1514" y="721"/>
                  </a:lnTo>
                  <a:lnTo>
                    <a:pt x="1515" y="720"/>
                  </a:lnTo>
                  <a:lnTo>
                    <a:pt x="1522" y="718"/>
                  </a:lnTo>
                  <a:lnTo>
                    <a:pt x="1525" y="717"/>
                  </a:lnTo>
                  <a:lnTo>
                    <a:pt x="1526" y="716"/>
                  </a:lnTo>
                  <a:lnTo>
                    <a:pt x="1527" y="715"/>
                  </a:lnTo>
                  <a:lnTo>
                    <a:pt x="1530" y="715"/>
                  </a:lnTo>
                  <a:lnTo>
                    <a:pt x="1531" y="716"/>
                  </a:lnTo>
                  <a:lnTo>
                    <a:pt x="1527" y="718"/>
                  </a:lnTo>
                  <a:lnTo>
                    <a:pt x="1526" y="720"/>
                  </a:lnTo>
                  <a:lnTo>
                    <a:pt x="1527" y="720"/>
                  </a:lnTo>
                  <a:lnTo>
                    <a:pt x="1528" y="723"/>
                  </a:lnTo>
                  <a:lnTo>
                    <a:pt x="1530" y="723"/>
                  </a:lnTo>
                  <a:lnTo>
                    <a:pt x="1531" y="723"/>
                  </a:lnTo>
                  <a:lnTo>
                    <a:pt x="1531" y="721"/>
                  </a:lnTo>
                  <a:lnTo>
                    <a:pt x="1533" y="720"/>
                  </a:lnTo>
                  <a:lnTo>
                    <a:pt x="1535" y="720"/>
                  </a:lnTo>
                  <a:lnTo>
                    <a:pt x="1538" y="721"/>
                  </a:lnTo>
                  <a:lnTo>
                    <a:pt x="1539" y="723"/>
                  </a:lnTo>
                  <a:lnTo>
                    <a:pt x="1540" y="723"/>
                  </a:lnTo>
                  <a:lnTo>
                    <a:pt x="1541" y="720"/>
                  </a:lnTo>
                  <a:lnTo>
                    <a:pt x="1544" y="719"/>
                  </a:lnTo>
                  <a:lnTo>
                    <a:pt x="1545" y="720"/>
                  </a:lnTo>
                  <a:lnTo>
                    <a:pt x="1550" y="718"/>
                  </a:lnTo>
                  <a:lnTo>
                    <a:pt x="1551" y="716"/>
                  </a:lnTo>
                  <a:lnTo>
                    <a:pt x="1555" y="713"/>
                  </a:lnTo>
                  <a:lnTo>
                    <a:pt x="1557" y="711"/>
                  </a:lnTo>
                  <a:lnTo>
                    <a:pt x="1558" y="710"/>
                  </a:lnTo>
                  <a:lnTo>
                    <a:pt x="1564" y="709"/>
                  </a:lnTo>
                  <a:lnTo>
                    <a:pt x="1571" y="706"/>
                  </a:lnTo>
                  <a:lnTo>
                    <a:pt x="1573" y="703"/>
                  </a:lnTo>
                  <a:lnTo>
                    <a:pt x="1577" y="701"/>
                  </a:lnTo>
                  <a:lnTo>
                    <a:pt x="1582" y="700"/>
                  </a:lnTo>
                  <a:lnTo>
                    <a:pt x="1583" y="699"/>
                  </a:lnTo>
                  <a:lnTo>
                    <a:pt x="1585" y="696"/>
                  </a:lnTo>
                  <a:lnTo>
                    <a:pt x="1588" y="693"/>
                  </a:lnTo>
                  <a:lnTo>
                    <a:pt x="1590" y="692"/>
                  </a:lnTo>
                  <a:lnTo>
                    <a:pt x="1590" y="691"/>
                  </a:lnTo>
                  <a:lnTo>
                    <a:pt x="1591" y="691"/>
                  </a:lnTo>
                  <a:lnTo>
                    <a:pt x="1593" y="690"/>
                  </a:lnTo>
                  <a:lnTo>
                    <a:pt x="1599" y="683"/>
                  </a:lnTo>
                  <a:lnTo>
                    <a:pt x="1600" y="679"/>
                  </a:lnTo>
                  <a:lnTo>
                    <a:pt x="1604" y="675"/>
                  </a:lnTo>
                  <a:lnTo>
                    <a:pt x="1608" y="671"/>
                  </a:lnTo>
                  <a:lnTo>
                    <a:pt x="1610" y="670"/>
                  </a:lnTo>
                  <a:lnTo>
                    <a:pt x="1616" y="668"/>
                  </a:lnTo>
                  <a:lnTo>
                    <a:pt x="1622" y="667"/>
                  </a:lnTo>
                  <a:lnTo>
                    <a:pt x="1631" y="660"/>
                  </a:lnTo>
                  <a:lnTo>
                    <a:pt x="1635" y="660"/>
                  </a:lnTo>
                  <a:lnTo>
                    <a:pt x="1637" y="659"/>
                  </a:lnTo>
                  <a:lnTo>
                    <a:pt x="1640" y="657"/>
                  </a:lnTo>
                  <a:lnTo>
                    <a:pt x="1654" y="649"/>
                  </a:lnTo>
                  <a:lnTo>
                    <a:pt x="1659" y="644"/>
                  </a:lnTo>
                  <a:lnTo>
                    <a:pt x="1664" y="637"/>
                  </a:lnTo>
                  <a:lnTo>
                    <a:pt x="1677" y="621"/>
                  </a:lnTo>
                  <a:lnTo>
                    <a:pt x="1677" y="620"/>
                  </a:lnTo>
                  <a:lnTo>
                    <a:pt x="1674" y="617"/>
                  </a:lnTo>
                  <a:lnTo>
                    <a:pt x="1672" y="612"/>
                  </a:lnTo>
                  <a:lnTo>
                    <a:pt x="1669" y="610"/>
                  </a:lnTo>
                  <a:lnTo>
                    <a:pt x="1665" y="603"/>
                  </a:lnTo>
                  <a:lnTo>
                    <a:pt x="1664" y="602"/>
                  </a:lnTo>
                  <a:lnTo>
                    <a:pt x="1663" y="602"/>
                  </a:lnTo>
                  <a:lnTo>
                    <a:pt x="1660" y="604"/>
                  </a:lnTo>
                  <a:lnTo>
                    <a:pt x="1647" y="611"/>
                  </a:lnTo>
                  <a:lnTo>
                    <a:pt x="1640" y="618"/>
                  </a:lnTo>
                  <a:lnTo>
                    <a:pt x="1631" y="625"/>
                  </a:lnTo>
                  <a:lnTo>
                    <a:pt x="1629" y="627"/>
                  </a:lnTo>
                  <a:lnTo>
                    <a:pt x="1620" y="628"/>
                  </a:lnTo>
                  <a:lnTo>
                    <a:pt x="1618" y="628"/>
                  </a:lnTo>
                  <a:lnTo>
                    <a:pt x="1616" y="627"/>
                  </a:lnTo>
                  <a:lnTo>
                    <a:pt x="1617" y="624"/>
                  </a:lnTo>
                  <a:lnTo>
                    <a:pt x="1616" y="623"/>
                  </a:lnTo>
                  <a:lnTo>
                    <a:pt x="1614" y="623"/>
                  </a:lnTo>
                  <a:lnTo>
                    <a:pt x="1612" y="625"/>
                  </a:lnTo>
                  <a:lnTo>
                    <a:pt x="1609" y="628"/>
                  </a:lnTo>
                  <a:lnTo>
                    <a:pt x="1603" y="633"/>
                  </a:lnTo>
                  <a:lnTo>
                    <a:pt x="1597" y="635"/>
                  </a:lnTo>
                  <a:lnTo>
                    <a:pt x="1595" y="636"/>
                  </a:lnTo>
                  <a:lnTo>
                    <a:pt x="1594" y="635"/>
                  </a:lnTo>
                  <a:lnTo>
                    <a:pt x="1594" y="636"/>
                  </a:lnTo>
                  <a:lnTo>
                    <a:pt x="1593" y="635"/>
                  </a:lnTo>
                  <a:lnTo>
                    <a:pt x="1590" y="636"/>
                  </a:lnTo>
                  <a:lnTo>
                    <a:pt x="1587" y="636"/>
                  </a:lnTo>
                  <a:lnTo>
                    <a:pt x="1588" y="635"/>
                  </a:lnTo>
                  <a:lnTo>
                    <a:pt x="1587" y="634"/>
                  </a:lnTo>
                  <a:lnTo>
                    <a:pt x="1587" y="633"/>
                  </a:lnTo>
                  <a:lnTo>
                    <a:pt x="1588" y="632"/>
                  </a:lnTo>
                  <a:lnTo>
                    <a:pt x="1588" y="631"/>
                  </a:lnTo>
                  <a:lnTo>
                    <a:pt x="1588" y="629"/>
                  </a:lnTo>
                  <a:lnTo>
                    <a:pt x="1587" y="631"/>
                  </a:lnTo>
                  <a:lnTo>
                    <a:pt x="1586" y="631"/>
                  </a:lnTo>
                  <a:lnTo>
                    <a:pt x="1586" y="629"/>
                  </a:lnTo>
                  <a:lnTo>
                    <a:pt x="1585" y="629"/>
                  </a:lnTo>
                  <a:lnTo>
                    <a:pt x="1584" y="629"/>
                  </a:lnTo>
                  <a:lnTo>
                    <a:pt x="1581" y="631"/>
                  </a:lnTo>
                  <a:lnTo>
                    <a:pt x="1579" y="629"/>
                  </a:lnTo>
                  <a:lnTo>
                    <a:pt x="1579" y="631"/>
                  </a:lnTo>
                  <a:lnTo>
                    <a:pt x="1578" y="631"/>
                  </a:lnTo>
                  <a:lnTo>
                    <a:pt x="1576" y="632"/>
                  </a:lnTo>
                  <a:lnTo>
                    <a:pt x="1575" y="632"/>
                  </a:lnTo>
                  <a:lnTo>
                    <a:pt x="1575" y="631"/>
                  </a:lnTo>
                  <a:lnTo>
                    <a:pt x="1576" y="628"/>
                  </a:lnTo>
                  <a:lnTo>
                    <a:pt x="1576" y="627"/>
                  </a:lnTo>
                  <a:lnTo>
                    <a:pt x="1575" y="627"/>
                  </a:lnTo>
                  <a:lnTo>
                    <a:pt x="1575" y="626"/>
                  </a:lnTo>
                  <a:lnTo>
                    <a:pt x="1574" y="626"/>
                  </a:lnTo>
                  <a:lnTo>
                    <a:pt x="1573" y="625"/>
                  </a:lnTo>
                  <a:lnTo>
                    <a:pt x="1573" y="624"/>
                  </a:lnTo>
                  <a:lnTo>
                    <a:pt x="1575" y="621"/>
                  </a:lnTo>
                  <a:lnTo>
                    <a:pt x="1577" y="620"/>
                  </a:lnTo>
                  <a:lnTo>
                    <a:pt x="1578" y="620"/>
                  </a:lnTo>
                  <a:lnTo>
                    <a:pt x="1579" y="619"/>
                  </a:lnTo>
                  <a:lnTo>
                    <a:pt x="1583" y="617"/>
                  </a:lnTo>
                  <a:lnTo>
                    <a:pt x="1582" y="617"/>
                  </a:lnTo>
                  <a:lnTo>
                    <a:pt x="1578" y="619"/>
                  </a:lnTo>
                  <a:lnTo>
                    <a:pt x="1575" y="620"/>
                  </a:lnTo>
                  <a:lnTo>
                    <a:pt x="1571" y="624"/>
                  </a:lnTo>
                  <a:lnTo>
                    <a:pt x="1569" y="624"/>
                  </a:lnTo>
                  <a:lnTo>
                    <a:pt x="1568" y="625"/>
                  </a:lnTo>
                  <a:lnTo>
                    <a:pt x="1566" y="625"/>
                  </a:lnTo>
                  <a:lnTo>
                    <a:pt x="1564" y="625"/>
                  </a:lnTo>
                  <a:lnTo>
                    <a:pt x="1562" y="625"/>
                  </a:lnTo>
                  <a:lnTo>
                    <a:pt x="1561" y="626"/>
                  </a:lnTo>
                  <a:lnTo>
                    <a:pt x="1559" y="627"/>
                  </a:lnTo>
                  <a:lnTo>
                    <a:pt x="1559" y="628"/>
                  </a:lnTo>
                  <a:lnTo>
                    <a:pt x="1558" y="628"/>
                  </a:lnTo>
                  <a:lnTo>
                    <a:pt x="1558" y="629"/>
                  </a:lnTo>
                  <a:lnTo>
                    <a:pt x="1556" y="631"/>
                  </a:lnTo>
                  <a:lnTo>
                    <a:pt x="1553" y="632"/>
                  </a:lnTo>
                  <a:lnTo>
                    <a:pt x="1552" y="632"/>
                  </a:lnTo>
                  <a:lnTo>
                    <a:pt x="1550" y="632"/>
                  </a:lnTo>
                  <a:lnTo>
                    <a:pt x="1548" y="633"/>
                  </a:lnTo>
                  <a:lnTo>
                    <a:pt x="1543" y="634"/>
                  </a:lnTo>
                  <a:lnTo>
                    <a:pt x="1541" y="635"/>
                  </a:lnTo>
                  <a:lnTo>
                    <a:pt x="1536" y="639"/>
                  </a:lnTo>
                  <a:lnTo>
                    <a:pt x="1532" y="642"/>
                  </a:lnTo>
                  <a:lnTo>
                    <a:pt x="1527" y="645"/>
                  </a:lnTo>
                  <a:lnTo>
                    <a:pt x="1523" y="648"/>
                  </a:lnTo>
                  <a:lnTo>
                    <a:pt x="1517" y="652"/>
                  </a:lnTo>
                  <a:lnTo>
                    <a:pt x="1517" y="653"/>
                  </a:lnTo>
                  <a:lnTo>
                    <a:pt x="1517" y="654"/>
                  </a:lnTo>
                  <a:lnTo>
                    <a:pt x="1513" y="660"/>
                  </a:lnTo>
                  <a:lnTo>
                    <a:pt x="1510" y="661"/>
                  </a:lnTo>
                  <a:lnTo>
                    <a:pt x="1509" y="662"/>
                  </a:lnTo>
                  <a:lnTo>
                    <a:pt x="1508" y="664"/>
                  </a:lnTo>
                  <a:lnTo>
                    <a:pt x="1507" y="666"/>
                  </a:lnTo>
                  <a:lnTo>
                    <a:pt x="1506" y="666"/>
                  </a:lnTo>
                  <a:lnTo>
                    <a:pt x="1506" y="667"/>
                  </a:lnTo>
                  <a:lnTo>
                    <a:pt x="1504" y="667"/>
                  </a:lnTo>
                  <a:lnTo>
                    <a:pt x="1501" y="668"/>
                  </a:lnTo>
                  <a:lnTo>
                    <a:pt x="1500" y="668"/>
                  </a:lnTo>
                  <a:lnTo>
                    <a:pt x="1498" y="669"/>
                  </a:lnTo>
                  <a:lnTo>
                    <a:pt x="1496" y="670"/>
                  </a:lnTo>
                  <a:lnTo>
                    <a:pt x="1493" y="671"/>
                  </a:lnTo>
                  <a:lnTo>
                    <a:pt x="1492" y="671"/>
                  </a:lnTo>
                  <a:lnTo>
                    <a:pt x="1490" y="673"/>
                  </a:lnTo>
                  <a:lnTo>
                    <a:pt x="1489" y="674"/>
                  </a:lnTo>
                  <a:lnTo>
                    <a:pt x="1487" y="674"/>
                  </a:lnTo>
                  <a:lnTo>
                    <a:pt x="1486" y="675"/>
                  </a:lnTo>
                  <a:lnTo>
                    <a:pt x="1484" y="675"/>
                  </a:lnTo>
                  <a:lnTo>
                    <a:pt x="1483" y="677"/>
                  </a:lnTo>
                  <a:lnTo>
                    <a:pt x="1481" y="679"/>
                  </a:lnTo>
                  <a:lnTo>
                    <a:pt x="1479" y="683"/>
                  </a:lnTo>
                  <a:lnTo>
                    <a:pt x="1476" y="684"/>
                  </a:lnTo>
                  <a:lnTo>
                    <a:pt x="1475" y="685"/>
                  </a:lnTo>
                  <a:lnTo>
                    <a:pt x="1473" y="686"/>
                  </a:lnTo>
                  <a:lnTo>
                    <a:pt x="1471" y="687"/>
                  </a:lnTo>
                  <a:lnTo>
                    <a:pt x="1469" y="687"/>
                  </a:lnTo>
                  <a:lnTo>
                    <a:pt x="1467" y="687"/>
                  </a:lnTo>
                  <a:lnTo>
                    <a:pt x="1467" y="686"/>
                  </a:lnTo>
                  <a:lnTo>
                    <a:pt x="1466" y="686"/>
                  </a:lnTo>
                  <a:lnTo>
                    <a:pt x="1465" y="686"/>
                  </a:lnTo>
                  <a:lnTo>
                    <a:pt x="1464" y="686"/>
                  </a:lnTo>
                  <a:lnTo>
                    <a:pt x="1464" y="685"/>
                  </a:lnTo>
                  <a:lnTo>
                    <a:pt x="1464" y="684"/>
                  </a:lnTo>
                  <a:lnTo>
                    <a:pt x="1464" y="683"/>
                  </a:lnTo>
                  <a:lnTo>
                    <a:pt x="1464" y="682"/>
                  </a:lnTo>
                  <a:lnTo>
                    <a:pt x="1464" y="681"/>
                  </a:lnTo>
                  <a:lnTo>
                    <a:pt x="1466" y="677"/>
                  </a:lnTo>
                  <a:lnTo>
                    <a:pt x="1469" y="671"/>
                  </a:lnTo>
                  <a:lnTo>
                    <a:pt x="1469" y="670"/>
                  </a:lnTo>
                  <a:lnTo>
                    <a:pt x="1467" y="669"/>
                  </a:lnTo>
                  <a:lnTo>
                    <a:pt x="1466" y="668"/>
                  </a:lnTo>
                  <a:lnTo>
                    <a:pt x="1470" y="665"/>
                  </a:lnTo>
                  <a:lnTo>
                    <a:pt x="1474" y="660"/>
                  </a:lnTo>
                  <a:lnTo>
                    <a:pt x="1475" y="659"/>
                  </a:lnTo>
                  <a:lnTo>
                    <a:pt x="1476" y="657"/>
                  </a:lnTo>
                  <a:lnTo>
                    <a:pt x="1479" y="656"/>
                  </a:lnTo>
                  <a:lnTo>
                    <a:pt x="1481" y="650"/>
                  </a:lnTo>
                  <a:lnTo>
                    <a:pt x="1483" y="645"/>
                  </a:lnTo>
                  <a:lnTo>
                    <a:pt x="1484" y="644"/>
                  </a:lnTo>
                  <a:lnTo>
                    <a:pt x="1486" y="642"/>
                  </a:lnTo>
                  <a:lnTo>
                    <a:pt x="1487" y="637"/>
                  </a:lnTo>
                  <a:lnTo>
                    <a:pt x="1488" y="636"/>
                  </a:lnTo>
                  <a:lnTo>
                    <a:pt x="1489" y="635"/>
                  </a:lnTo>
                  <a:lnTo>
                    <a:pt x="1492" y="632"/>
                  </a:lnTo>
                  <a:lnTo>
                    <a:pt x="1496" y="628"/>
                  </a:lnTo>
                  <a:lnTo>
                    <a:pt x="1497" y="625"/>
                  </a:lnTo>
                  <a:lnTo>
                    <a:pt x="1497" y="623"/>
                  </a:lnTo>
                  <a:lnTo>
                    <a:pt x="1498" y="620"/>
                  </a:lnTo>
                  <a:lnTo>
                    <a:pt x="1497" y="619"/>
                  </a:lnTo>
                  <a:lnTo>
                    <a:pt x="1496" y="618"/>
                  </a:lnTo>
                  <a:lnTo>
                    <a:pt x="1496" y="617"/>
                  </a:lnTo>
                  <a:lnTo>
                    <a:pt x="1498" y="616"/>
                  </a:lnTo>
                  <a:lnTo>
                    <a:pt x="1499" y="614"/>
                  </a:lnTo>
                  <a:lnTo>
                    <a:pt x="1499" y="612"/>
                  </a:lnTo>
                  <a:lnTo>
                    <a:pt x="1498" y="610"/>
                  </a:lnTo>
                  <a:lnTo>
                    <a:pt x="1496" y="610"/>
                  </a:lnTo>
                  <a:lnTo>
                    <a:pt x="1496" y="609"/>
                  </a:lnTo>
                  <a:lnTo>
                    <a:pt x="1498" y="609"/>
                  </a:lnTo>
                  <a:lnTo>
                    <a:pt x="1499" y="607"/>
                  </a:lnTo>
                  <a:lnTo>
                    <a:pt x="1500" y="607"/>
                  </a:lnTo>
                  <a:lnTo>
                    <a:pt x="1501" y="606"/>
                  </a:lnTo>
                  <a:lnTo>
                    <a:pt x="1501" y="604"/>
                  </a:lnTo>
                  <a:lnTo>
                    <a:pt x="1500" y="606"/>
                  </a:lnTo>
                  <a:lnTo>
                    <a:pt x="1499" y="606"/>
                  </a:lnTo>
                  <a:lnTo>
                    <a:pt x="1496" y="608"/>
                  </a:lnTo>
                  <a:lnTo>
                    <a:pt x="1495" y="608"/>
                  </a:lnTo>
                  <a:lnTo>
                    <a:pt x="1495" y="607"/>
                  </a:lnTo>
                  <a:lnTo>
                    <a:pt x="1497" y="602"/>
                  </a:lnTo>
                  <a:lnTo>
                    <a:pt x="1499" y="601"/>
                  </a:lnTo>
                  <a:lnTo>
                    <a:pt x="1500" y="600"/>
                  </a:lnTo>
                  <a:lnTo>
                    <a:pt x="1502" y="599"/>
                  </a:lnTo>
                  <a:lnTo>
                    <a:pt x="1504" y="595"/>
                  </a:lnTo>
                  <a:lnTo>
                    <a:pt x="1506" y="594"/>
                  </a:lnTo>
                  <a:lnTo>
                    <a:pt x="1506" y="593"/>
                  </a:lnTo>
                  <a:lnTo>
                    <a:pt x="1506" y="592"/>
                  </a:lnTo>
                  <a:lnTo>
                    <a:pt x="1504" y="592"/>
                  </a:lnTo>
                  <a:lnTo>
                    <a:pt x="1502" y="592"/>
                  </a:lnTo>
                  <a:lnTo>
                    <a:pt x="1505" y="590"/>
                  </a:lnTo>
                  <a:lnTo>
                    <a:pt x="1512" y="587"/>
                  </a:lnTo>
                  <a:lnTo>
                    <a:pt x="1516" y="583"/>
                  </a:lnTo>
                  <a:lnTo>
                    <a:pt x="1517" y="582"/>
                  </a:lnTo>
                  <a:lnTo>
                    <a:pt x="1519" y="582"/>
                  </a:lnTo>
                  <a:lnTo>
                    <a:pt x="1521" y="581"/>
                  </a:lnTo>
                  <a:lnTo>
                    <a:pt x="1522" y="579"/>
                  </a:lnTo>
                  <a:lnTo>
                    <a:pt x="1523" y="579"/>
                  </a:lnTo>
                  <a:lnTo>
                    <a:pt x="1527" y="577"/>
                  </a:lnTo>
                  <a:lnTo>
                    <a:pt x="1528" y="575"/>
                  </a:lnTo>
                  <a:lnTo>
                    <a:pt x="1530" y="574"/>
                  </a:lnTo>
                  <a:lnTo>
                    <a:pt x="1530" y="572"/>
                  </a:lnTo>
                  <a:lnTo>
                    <a:pt x="1531" y="569"/>
                  </a:lnTo>
                  <a:lnTo>
                    <a:pt x="1532" y="567"/>
                  </a:lnTo>
                  <a:lnTo>
                    <a:pt x="1533" y="565"/>
                  </a:lnTo>
                  <a:lnTo>
                    <a:pt x="1533" y="564"/>
                  </a:lnTo>
                  <a:lnTo>
                    <a:pt x="1533" y="562"/>
                  </a:lnTo>
                  <a:lnTo>
                    <a:pt x="1534" y="561"/>
                  </a:lnTo>
                  <a:lnTo>
                    <a:pt x="1535" y="559"/>
                  </a:lnTo>
                  <a:lnTo>
                    <a:pt x="1535" y="558"/>
                  </a:lnTo>
                  <a:lnTo>
                    <a:pt x="1535" y="557"/>
                  </a:lnTo>
                  <a:lnTo>
                    <a:pt x="1534" y="556"/>
                  </a:lnTo>
                  <a:lnTo>
                    <a:pt x="1536" y="554"/>
                  </a:lnTo>
                  <a:lnTo>
                    <a:pt x="1538" y="552"/>
                  </a:lnTo>
                  <a:lnTo>
                    <a:pt x="1539" y="551"/>
                  </a:lnTo>
                  <a:lnTo>
                    <a:pt x="1539" y="550"/>
                  </a:lnTo>
                  <a:lnTo>
                    <a:pt x="1540" y="549"/>
                  </a:lnTo>
                  <a:lnTo>
                    <a:pt x="1541" y="549"/>
                  </a:lnTo>
                  <a:lnTo>
                    <a:pt x="1542" y="548"/>
                  </a:lnTo>
                  <a:lnTo>
                    <a:pt x="1543" y="547"/>
                  </a:lnTo>
                  <a:lnTo>
                    <a:pt x="1547" y="544"/>
                  </a:lnTo>
                  <a:lnTo>
                    <a:pt x="1548" y="544"/>
                  </a:lnTo>
                  <a:lnTo>
                    <a:pt x="1548" y="543"/>
                  </a:lnTo>
                  <a:lnTo>
                    <a:pt x="1548" y="542"/>
                  </a:lnTo>
                  <a:lnTo>
                    <a:pt x="1547" y="542"/>
                  </a:lnTo>
                  <a:lnTo>
                    <a:pt x="1545" y="541"/>
                  </a:lnTo>
                  <a:lnTo>
                    <a:pt x="1545" y="542"/>
                  </a:lnTo>
                  <a:lnTo>
                    <a:pt x="1543" y="543"/>
                  </a:lnTo>
                  <a:lnTo>
                    <a:pt x="1542" y="543"/>
                  </a:lnTo>
                  <a:lnTo>
                    <a:pt x="1542" y="544"/>
                  </a:lnTo>
                  <a:lnTo>
                    <a:pt x="1541" y="544"/>
                  </a:lnTo>
                  <a:lnTo>
                    <a:pt x="1540" y="544"/>
                  </a:lnTo>
                  <a:lnTo>
                    <a:pt x="1540" y="545"/>
                  </a:lnTo>
                  <a:lnTo>
                    <a:pt x="1540" y="547"/>
                  </a:lnTo>
                  <a:lnTo>
                    <a:pt x="1539" y="548"/>
                  </a:lnTo>
                  <a:lnTo>
                    <a:pt x="1536" y="549"/>
                  </a:lnTo>
                  <a:lnTo>
                    <a:pt x="1535" y="550"/>
                  </a:lnTo>
                  <a:lnTo>
                    <a:pt x="1534" y="551"/>
                  </a:lnTo>
                  <a:lnTo>
                    <a:pt x="1533" y="550"/>
                  </a:lnTo>
                  <a:lnTo>
                    <a:pt x="1534" y="550"/>
                  </a:lnTo>
                  <a:lnTo>
                    <a:pt x="1534" y="549"/>
                  </a:lnTo>
                  <a:lnTo>
                    <a:pt x="1534" y="548"/>
                  </a:lnTo>
                  <a:lnTo>
                    <a:pt x="1534" y="547"/>
                  </a:lnTo>
                  <a:lnTo>
                    <a:pt x="1535" y="547"/>
                  </a:lnTo>
                  <a:lnTo>
                    <a:pt x="1535" y="545"/>
                  </a:lnTo>
                  <a:lnTo>
                    <a:pt x="1534" y="545"/>
                  </a:lnTo>
                  <a:lnTo>
                    <a:pt x="1534" y="544"/>
                  </a:lnTo>
                  <a:lnTo>
                    <a:pt x="1535" y="543"/>
                  </a:lnTo>
                  <a:lnTo>
                    <a:pt x="1535" y="542"/>
                  </a:lnTo>
                  <a:lnTo>
                    <a:pt x="1536" y="542"/>
                  </a:lnTo>
                  <a:lnTo>
                    <a:pt x="1536" y="541"/>
                  </a:lnTo>
                  <a:lnTo>
                    <a:pt x="1535" y="541"/>
                  </a:lnTo>
                  <a:lnTo>
                    <a:pt x="1535" y="540"/>
                  </a:lnTo>
                  <a:lnTo>
                    <a:pt x="1536" y="539"/>
                  </a:lnTo>
                  <a:lnTo>
                    <a:pt x="1538" y="537"/>
                  </a:lnTo>
                  <a:lnTo>
                    <a:pt x="1538" y="536"/>
                  </a:lnTo>
                  <a:lnTo>
                    <a:pt x="1538" y="535"/>
                  </a:lnTo>
                  <a:lnTo>
                    <a:pt x="1540" y="534"/>
                  </a:lnTo>
                  <a:lnTo>
                    <a:pt x="1540" y="533"/>
                  </a:lnTo>
                  <a:lnTo>
                    <a:pt x="1541" y="532"/>
                  </a:lnTo>
                  <a:lnTo>
                    <a:pt x="1541" y="531"/>
                  </a:lnTo>
                  <a:lnTo>
                    <a:pt x="1542" y="530"/>
                  </a:lnTo>
                  <a:lnTo>
                    <a:pt x="1543" y="528"/>
                  </a:lnTo>
                  <a:lnTo>
                    <a:pt x="1544" y="527"/>
                  </a:lnTo>
                  <a:lnTo>
                    <a:pt x="1547" y="526"/>
                  </a:lnTo>
                  <a:lnTo>
                    <a:pt x="1547" y="525"/>
                  </a:lnTo>
                  <a:lnTo>
                    <a:pt x="1548" y="525"/>
                  </a:lnTo>
                  <a:lnTo>
                    <a:pt x="1549" y="524"/>
                  </a:lnTo>
                  <a:lnTo>
                    <a:pt x="1551" y="523"/>
                  </a:lnTo>
                  <a:lnTo>
                    <a:pt x="1552" y="522"/>
                  </a:lnTo>
                  <a:lnTo>
                    <a:pt x="1553" y="520"/>
                  </a:lnTo>
                  <a:lnTo>
                    <a:pt x="1556" y="519"/>
                  </a:lnTo>
                  <a:lnTo>
                    <a:pt x="1556" y="518"/>
                  </a:lnTo>
                  <a:lnTo>
                    <a:pt x="1557" y="517"/>
                  </a:lnTo>
                  <a:lnTo>
                    <a:pt x="1558" y="516"/>
                  </a:lnTo>
                  <a:lnTo>
                    <a:pt x="1560" y="514"/>
                  </a:lnTo>
                  <a:lnTo>
                    <a:pt x="1561" y="511"/>
                  </a:lnTo>
                  <a:lnTo>
                    <a:pt x="1562" y="511"/>
                  </a:lnTo>
                  <a:lnTo>
                    <a:pt x="1564" y="510"/>
                  </a:lnTo>
                  <a:lnTo>
                    <a:pt x="1565" y="509"/>
                  </a:lnTo>
                  <a:lnTo>
                    <a:pt x="1565" y="508"/>
                  </a:lnTo>
                  <a:lnTo>
                    <a:pt x="1565" y="507"/>
                  </a:lnTo>
                  <a:lnTo>
                    <a:pt x="1566" y="505"/>
                  </a:lnTo>
                  <a:lnTo>
                    <a:pt x="1567" y="502"/>
                  </a:lnTo>
                  <a:lnTo>
                    <a:pt x="1568" y="501"/>
                  </a:lnTo>
                  <a:lnTo>
                    <a:pt x="1569" y="499"/>
                  </a:lnTo>
                  <a:lnTo>
                    <a:pt x="1570" y="498"/>
                  </a:lnTo>
                  <a:lnTo>
                    <a:pt x="1571" y="497"/>
                  </a:lnTo>
                  <a:lnTo>
                    <a:pt x="1573" y="494"/>
                  </a:lnTo>
                  <a:lnTo>
                    <a:pt x="1574" y="493"/>
                  </a:lnTo>
                  <a:lnTo>
                    <a:pt x="1575" y="493"/>
                  </a:lnTo>
                  <a:lnTo>
                    <a:pt x="1577" y="492"/>
                  </a:lnTo>
                  <a:lnTo>
                    <a:pt x="1578" y="492"/>
                  </a:lnTo>
                  <a:lnTo>
                    <a:pt x="1579" y="492"/>
                  </a:lnTo>
                  <a:lnTo>
                    <a:pt x="1581" y="490"/>
                  </a:lnTo>
                  <a:lnTo>
                    <a:pt x="1581" y="487"/>
                  </a:lnTo>
                  <a:lnTo>
                    <a:pt x="1582" y="487"/>
                  </a:lnTo>
                  <a:lnTo>
                    <a:pt x="1583" y="485"/>
                  </a:lnTo>
                  <a:lnTo>
                    <a:pt x="1585" y="482"/>
                  </a:lnTo>
                  <a:lnTo>
                    <a:pt x="1586" y="480"/>
                  </a:lnTo>
                  <a:lnTo>
                    <a:pt x="1587" y="478"/>
                  </a:lnTo>
                  <a:lnTo>
                    <a:pt x="1588" y="476"/>
                  </a:lnTo>
                  <a:lnTo>
                    <a:pt x="1588" y="475"/>
                  </a:lnTo>
                  <a:lnTo>
                    <a:pt x="1587" y="475"/>
                  </a:lnTo>
                  <a:lnTo>
                    <a:pt x="1582" y="477"/>
                  </a:lnTo>
                  <a:lnTo>
                    <a:pt x="1562" y="473"/>
                  </a:lnTo>
                  <a:lnTo>
                    <a:pt x="1543" y="465"/>
                  </a:lnTo>
                  <a:lnTo>
                    <a:pt x="1518" y="466"/>
                  </a:lnTo>
                  <a:lnTo>
                    <a:pt x="1517" y="466"/>
                  </a:lnTo>
                  <a:lnTo>
                    <a:pt x="1517" y="467"/>
                  </a:lnTo>
                  <a:lnTo>
                    <a:pt x="1516" y="468"/>
                  </a:lnTo>
                  <a:lnTo>
                    <a:pt x="1513" y="470"/>
                  </a:lnTo>
                  <a:lnTo>
                    <a:pt x="1512" y="472"/>
                  </a:lnTo>
                  <a:lnTo>
                    <a:pt x="1510" y="474"/>
                  </a:lnTo>
                  <a:lnTo>
                    <a:pt x="1509" y="475"/>
                  </a:lnTo>
                  <a:lnTo>
                    <a:pt x="1506" y="477"/>
                  </a:lnTo>
                  <a:lnTo>
                    <a:pt x="1505" y="477"/>
                  </a:lnTo>
                  <a:lnTo>
                    <a:pt x="1505" y="478"/>
                  </a:lnTo>
                  <a:lnTo>
                    <a:pt x="1505" y="481"/>
                  </a:lnTo>
                  <a:lnTo>
                    <a:pt x="1504" y="483"/>
                  </a:lnTo>
                  <a:lnTo>
                    <a:pt x="1504" y="485"/>
                  </a:lnTo>
                  <a:lnTo>
                    <a:pt x="1502" y="486"/>
                  </a:lnTo>
                  <a:lnTo>
                    <a:pt x="1501" y="487"/>
                  </a:lnTo>
                  <a:lnTo>
                    <a:pt x="1500" y="487"/>
                  </a:lnTo>
                  <a:lnTo>
                    <a:pt x="1500" y="490"/>
                  </a:lnTo>
                  <a:lnTo>
                    <a:pt x="1499" y="491"/>
                  </a:lnTo>
                  <a:lnTo>
                    <a:pt x="1498" y="493"/>
                  </a:lnTo>
                  <a:lnTo>
                    <a:pt x="1497" y="495"/>
                  </a:lnTo>
                  <a:lnTo>
                    <a:pt x="1496" y="498"/>
                  </a:lnTo>
                  <a:lnTo>
                    <a:pt x="1495" y="498"/>
                  </a:lnTo>
                  <a:lnTo>
                    <a:pt x="1493" y="500"/>
                  </a:lnTo>
                  <a:lnTo>
                    <a:pt x="1492" y="500"/>
                  </a:lnTo>
                  <a:lnTo>
                    <a:pt x="1491" y="501"/>
                  </a:lnTo>
                  <a:lnTo>
                    <a:pt x="1489" y="501"/>
                  </a:lnTo>
                  <a:lnTo>
                    <a:pt x="1488" y="502"/>
                  </a:lnTo>
                  <a:lnTo>
                    <a:pt x="1487" y="503"/>
                  </a:lnTo>
                  <a:lnTo>
                    <a:pt x="1484" y="507"/>
                  </a:lnTo>
                  <a:lnTo>
                    <a:pt x="1483" y="508"/>
                  </a:lnTo>
                  <a:lnTo>
                    <a:pt x="1481" y="510"/>
                  </a:lnTo>
                  <a:lnTo>
                    <a:pt x="1479" y="514"/>
                  </a:lnTo>
                  <a:lnTo>
                    <a:pt x="1479" y="515"/>
                  </a:lnTo>
                  <a:lnTo>
                    <a:pt x="1478" y="516"/>
                  </a:lnTo>
                  <a:lnTo>
                    <a:pt x="1478" y="517"/>
                  </a:lnTo>
                  <a:lnTo>
                    <a:pt x="1476" y="519"/>
                  </a:lnTo>
                  <a:lnTo>
                    <a:pt x="1475" y="523"/>
                  </a:lnTo>
                  <a:lnTo>
                    <a:pt x="1474" y="524"/>
                  </a:lnTo>
                  <a:lnTo>
                    <a:pt x="1473" y="526"/>
                  </a:lnTo>
                  <a:lnTo>
                    <a:pt x="1471" y="527"/>
                  </a:lnTo>
                  <a:lnTo>
                    <a:pt x="1470" y="528"/>
                  </a:lnTo>
                  <a:lnTo>
                    <a:pt x="1469" y="530"/>
                  </a:lnTo>
                  <a:lnTo>
                    <a:pt x="1469" y="531"/>
                  </a:lnTo>
                  <a:lnTo>
                    <a:pt x="1467" y="532"/>
                  </a:lnTo>
                  <a:lnTo>
                    <a:pt x="1465" y="534"/>
                  </a:lnTo>
                  <a:lnTo>
                    <a:pt x="1464" y="536"/>
                  </a:lnTo>
                  <a:lnTo>
                    <a:pt x="1464" y="537"/>
                  </a:lnTo>
                  <a:lnTo>
                    <a:pt x="1462" y="539"/>
                  </a:lnTo>
                  <a:lnTo>
                    <a:pt x="1461" y="541"/>
                  </a:lnTo>
                  <a:lnTo>
                    <a:pt x="1458" y="543"/>
                  </a:lnTo>
                  <a:lnTo>
                    <a:pt x="1455" y="548"/>
                  </a:lnTo>
                  <a:lnTo>
                    <a:pt x="1454" y="549"/>
                  </a:lnTo>
                  <a:lnTo>
                    <a:pt x="1454" y="550"/>
                  </a:lnTo>
                  <a:lnTo>
                    <a:pt x="1453" y="551"/>
                  </a:lnTo>
                  <a:lnTo>
                    <a:pt x="1452" y="553"/>
                  </a:lnTo>
                  <a:lnTo>
                    <a:pt x="1452" y="556"/>
                  </a:lnTo>
                  <a:lnTo>
                    <a:pt x="1452" y="557"/>
                  </a:lnTo>
                  <a:lnTo>
                    <a:pt x="1452" y="559"/>
                  </a:lnTo>
                  <a:lnTo>
                    <a:pt x="1450" y="562"/>
                  </a:lnTo>
                  <a:lnTo>
                    <a:pt x="1448" y="566"/>
                  </a:lnTo>
                  <a:lnTo>
                    <a:pt x="1447" y="567"/>
                  </a:lnTo>
                  <a:lnTo>
                    <a:pt x="1444" y="570"/>
                  </a:lnTo>
                  <a:lnTo>
                    <a:pt x="1441" y="570"/>
                  </a:lnTo>
                  <a:lnTo>
                    <a:pt x="1438" y="570"/>
                  </a:lnTo>
                  <a:lnTo>
                    <a:pt x="1437" y="569"/>
                  </a:lnTo>
                  <a:lnTo>
                    <a:pt x="1437" y="568"/>
                  </a:lnTo>
                  <a:lnTo>
                    <a:pt x="1436" y="569"/>
                  </a:lnTo>
                  <a:lnTo>
                    <a:pt x="1435" y="569"/>
                  </a:lnTo>
                  <a:lnTo>
                    <a:pt x="1433" y="568"/>
                  </a:lnTo>
                  <a:lnTo>
                    <a:pt x="1431" y="569"/>
                  </a:lnTo>
                  <a:lnTo>
                    <a:pt x="1428" y="575"/>
                  </a:lnTo>
                  <a:lnTo>
                    <a:pt x="1428" y="576"/>
                  </a:lnTo>
                  <a:lnTo>
                    <a:pt x="1428" y="578"/>
                  </a:lnTo>
                  <a:lnTo>
                    <a:pt x="1427" y="581"/>
                  </a:lnTo>
                  <a:lnTo>
                    <a:pt x="1424" y="582"/>
                  </a:lnTo>
                  <a:lnTo>
                    <a:pt x="1423" y="583"/>
                  </a:lnTo>
                  <a:lnTo>
                    <a:pt x="1423" y="585"/>
                  </a:lnTo>
                  <a:lnTo>
                    <a:pt x="1420" y="591"/>
                  </a:lnTo>
                  <a:lnTo>
                    <a:pt x="1418" y="594"/>
                  </a:lnTo>
                  <a:lnTo>
                    <a:pt x="1416" y="595"/>
                  </a:lnTo>
                  <a:lnTo>
                    <a:pt x="1414" y="600"/>
                  </a:lnTo>
                  <a:lnTo>
                    <a:pt x="1414" y="603"/>
                  </a:lnTo>
                  <a:lnTo>
                    <a:pt x="1413" y="606"/>
                  </a:lnTo>
                  <a:lnTo>
                    <a:pt x="1411" y="611"/>
                  </a:lnTo>
                  <a:lnTo>
                    <a:pt x="1411" y="612"/>
                  </a:lnTo>
                  <a:lnTo>
                    <a:pt x="1410" y="616"/>
                  </a:lnTo>
                  <a:lnTo>
                    <a:pt x="1407" y="620"/>
                  </a:lnTo>
                  <a:lnTo>
                    <a:pt x="1406" y="623"/>
                  </a:lnTo>
                  <a:lnTo>
                    <a:pt x="1405" y="623"/>
                  </a:lnTo>
                  <a:lnTo>
                    <a:pt x="1405" y="626"/>
                  </a:lnTo>
                  <a:lnTo>
                    <a:pt x="1403" y="629"/>
                  </a:lnTo>
                  <a:lnTo>
                    <a:pt x="1401" y="633"/>
                  </a:lnTo>
                  <a:lnTo>
                    <a:pt x="1401" y="635"/>
                  </a:lnTo>
                  <a:lnTo>
                    <a:pt x="1398" y="636"/>
                  </a:lnTo>
                  <a:lnTo>
                    <a:pt x="1396" y="639"/>
                  </a:lnTo>
                  <a:lnTo>
                    <a:pt x="1393" y="640"/>
                  </a:lnTo>
                  <a:lnTo>
                    <a:pt x="1392" y="640"/>
                  </a:lnTo>
                  <a:lnTo>
                    <a:pt x="1392" y="641"/>
                  </a:lnTo>
                  <a:lnTo>
                    <a:pt x="1390" y="642"/>
                  </a:lnTo>
                  <a:lnTo>
                    <a:pt x="1389" y="642"/>
                  </a:lnTo>
                  <a:lnTo>
                    <a:pt x="1388" y="643"/>
                  </a:lnTo>
                  <a:lnTo>
                    <a:pt x="1387" y="643"/>
                  </a:lnTo>
                  <a:lnTo>
                    <a:pt x="1386" y="643"/>
                  </a:lnTo>
                  <a:lnTo>
                    <a:pt x="1387" y="645"/>
                  </a:lnTo>
                  <a:lnTo>
                    <a:pt x="1387" y="649"/>
                  </a:lnTo>
                  <a:lnTo>
                    <a:pt x="1387" y="652"/>
                  </a:lnTo>
                  <a:lnTo>
                    <a:pt x="1385" y="657"/>
                  </a:lnTo>
                  <a:lnTo>
                    <a:pt x="1384" y="659"/>
                  </a:lnTo>
                  <a:lnTo>
                    <a:pt x="1383" y="659"/>
                  </a:lnTo>
                  <a:lnTo>
                    <a:pt x="1381" y="659"/>
                  </a:lnTo>
                  <a:lnTo>
                    <a:pt x="1383" y="664"/>
                  </a:lnTo>
                  <a:lnTo>
                    <a:pt x="1381" y="667"/>
                  </a:lnTo>
                  <a:lnTo>
                    <a:pt x="1381" y="668"/>
                  </a:lnTo>
                  <a:lnTo>
                    <a:pt x="1380" y="669"/>
                  </a:lnTo>
                  <a:lnTo>
                    <a:pt x="1379" y="670"/>
                  </a:lnTo>
                  <a:lnTo>
                    <a:pt x="1378" y="674"/>
                  </a:lnTo>
                  <a:lnTo>
                    <a:pt x="1378" y="677"/>
                  </a:lnTo>
                  <a:lnTo>
                    <a:pt x="1378" y="681"/>
                  </a:lnTo>
                  <a:lnTo>
                    <a:pt x="1378" y="684"/>
                  </a:lnTo>
                  <a:lnTo>
                    <a:pt x="1377" y="690"/>
                  </a:lnTo>
                  <a:lnTo>
                    <a:pt x="1376" y="692"/>
                  </a:lnTo>
                  <a:lnTo>
                    <a:pt x="1375" y="694"/>
                  </a:lnTo>
                  <a:lnTo>
                    <a:pt x="1372" y="695"/>
                  </a:lnTo>
                  <a:lnTo>
                    <a:pt x="1370" y="698"/>
                  </a:lnTo>
                  <a:lnTo>
                    <a:pt x="1369" y="700"/>
                  </a:lnTo>
                  <a:lnTo>
                    <a:pt x="1368" y="700"/>
                  </a:lnTo>
                  <a:lnTo>
                    <a:pt x="1368" y="701"/>
                  </a:lnTo>
                  <a:lnTo>
                    <a:pt x="1367" y="702"/>
                  </a:lnTo>
                  <a:lnTo>
                    <a:pt x="1366" y="706"/>
                  </a:lnTo>
                  <a:lnTo>
                    <a:pt x="1364" y="708"/>
                  </a:lnTo>
                  <a:lnTo>
                    <a:pt x="1363" y="710"/>
                  </a:lnTo>
                  <a:lnTo>
                    <a:pt x="1362" y="710"/>
                  </a:lnTo>
                  <a:lnTo>
                    <a:pt x="1360" y="712"/>
                  </a:lnTo>
                  <a:lnTo>
                    <a:pt x="1359" y="713"/>
                  </a:lnTo>
                  <a:lnTo>
                    <a:pt x="1359" y="715"/>
                  </a:lnTo>
                  <a:lnTo>
                    <a:pt x="1358" y="716"/>
                  </a:lnTo>
                  <a:lnTo>
                    <a:pt x="1357" y="717"/>
                  </a:lnTo>
                  <a:lnTo>
                    <a:pt x="1355" y="717"/>
                  </a:lnTo>
                  <a:lnTo>
                    <a:pt x="1354" y="718"/>
                  </a:lnTo>
                  <a:lnTo>
                    <a:pt x="1352" y="719"/>
                  </a:lnTo>
                  <a:lnTo>
                    <a:pt x="1351" y="719"/>
                  </a:lnTo>
                  <a:lnTo>
                    <a:pt x="1350" y="719"/>
                  </a:lnTo>
                  <a:lnTo>
                    <a:pt x="1349" y="719"/>
                  </a:lnTo>
                  <a:lnTo>
                    <a:pt x="1349" y="720"/>
                  </a:lnTo>
                  <a:lnTo>
                    <a:pt x="1347" y="720"/>
                  </a:lnTo>
                  <a:lnTo>
                    <a:pt x="1345" y="720"/>
                  </a:lnTo>
                  <a:lnTo>
                    <a:pt x="1343" y="720"/>
                  </a:lnTo>
                  <a:lnTo>
                    <a:pt x="1343" y="721"/>
                  </a:lnTo>
                  <a:lnTo>
                    <a:pt x="1341" y="724"/>
                  </a:lnTo>
                  <a:lnTo>
                    <a:pt x="1340" y="724"/>
                  </a:lnTo>
                  <a:lnTo>
                    <a:pt x="1338" y="724"/>
                  </a:lnTo>
                  <a:lnTo>
                    <a:pt x="1337" y="724"/>
                  </a:lnTo>
                  <a:lnTo>
                    <a:pt x="1337" y="725"/>
                  </a:lnTo>
                  <a:lnTo>
                    <a:pt x="1337" y="726"/>
                  </a:lnTo>
                  <a:lnTo>
                    <a:pt x="1337" y="729"/>
                  </a:lnTo>
                  <a:lnTo>
                    <a:pt x="1337" y="732"/>
                  </a:lnTo>
                  <a:lnTo>
                    <a:pt x="1336" y="738"/>
                  </a:lnTo>
                  <a:lnTo>
                    <a:pt x="1336" y="740"/>
                  </a:lnTo>
                  <a:lnTo>
                    <a:pt x="1334" y="744"/>
                  </a:lnTo>
                  <a:lnTo>
                    <a:pt x="1334" y="746"/>
                  </a:lnTo>
                  <a:lnTo>
                    <a:pt x="1334" y="749"/>
                  </a:lnTo>
                  <a:lnTo>
                    <a:pt x="1333" y="749"/>
                  </a:lnTo>
                  <a:lnTo>
                    <a:pt x="1332" y="749"/>
                  </a:lnTo>
                  <a:lnTo>
                    <a:pt x="1329" y="752"/>
                  </a:lnTo>
                  <a:lnTo>
                    <a:pt x="1328" y="753"/>
                  </a:lnTo>
                  <a:lnTo>
                    <a:pt x="1325" y="753"/>
                  </a:lnTo>
                  <a:lnTo>
                    <a:pt x="1321" y="751"/>
                  </a:lnTo>
                  <a:lnTo>
                    <a:pt x="1320" y="750"/>
                  </a:lnTo>
                  <a:lnTo>
                    <a:pt x="1319" y="746"/>
                  </a:lnTo>
                  <a:lnTo>
                    <a:pt x="1317" y="745"/>
                  </a:lnTo>
                  <a:lnTo>
                    <a:pt x="1316" y="745"/>
                  </a:lnTo>
                  <a:lnTo>
                    <a:pt x="1314" y="745"/>
                  </a:lnTo>
                  <a:lnTo>
                    <a:pt x="1312" y="746"/>
                  </a:lnTo>
                  <a:lnTo>
                    <a:pt x="1312" y="748"/>
                  </a:lnTo>
                  <a:lnTo>
                    <a:pt x="1311" y="751"/>
                  </a:lnTo>
                  <a:lnTo>
                    <a:pt x="1311" y="752"/>
                  </a:lnTo>
                  <a:lnTo>
                    <a:pt x="1310" y="754"/>
                  </a:lnTo>
                  <a:lnTo>
                    <a:pt x="1310" y="756"/>
                  </a:lnTo>
                  <a:lnTo>
                    <a:pt x="1309" y="757"/>
                  </a:lnTo>
                  <a:lnTo>
                    <a:pt x="1307" y="756"/>
                  </a:lnTo>
                  <a:lnTo>
                    <a:pt x="1306" y="756"/>
                  </a:lnTo>
                  <a:lnTo>
                    <a:pt x="1306" y="757"/>
                  </a:lnTo>
                  <a:lnTo>
                    <a:pt x="1305" y="758"/>
                  </a:lnTo>
                  <a:lnTo>
                    <a:pt x="1302" y="758"/>
                  </a:lnTo>
                  <a:lnTo>
                    <a:pt x="1301" y="757"/>
                  </a:lnTo>
                  <a:lnTo>
                    <a:pt x="1300" y="757"/>
                  </a:lnTo>
                  <a:lnTo>
                    <a:pt x="1300" y="758"/>
                  </a:lnTo>
                  <a:lnTo>
                    <a:pt x="1301" y="759"/>
                  </a:lnTo>
                  <a:lnTo>
                    <a:pt x="1307" y="771"/>
                  </a:lnTo>
                  <a:lnTo>
                    <a:pt x="1307" y="773"/>
                  </a:lnTo>
                  <a:lnTo>
                    <a:pt x="1307" y="774"/>
                  </a:lnTo>
                  <a:lnTo>
                    <a:pt x="1305" y="775"/>
                  </a:lnTo>
                  <a:lnTo>
                    <a:pt x="1305" y="776"/>
                  </a:lnTo>
                  <a:lnTo>
                    <a:pt x="1306" y="777"/>
                  </a:lnTo>
                  <a:lnTo>
                    <a:pt x="1307" y="776"/>
                  </a:lnTo>
                  <a:lnTo>
                    <a:pt x="1307" y="777"/>
                  </a:lnTo>
                  <a:lnTo>
                    <a:pt x="1306" y="778"/>
                  </a:lnTo>
                  <a:lnTo>
                    <a:pt x="1305" y="778"/>
                  </a:lnTo>
                  <a:lnTo>
                    <a:pt x="1302" y="780"/>
                  </a:lnTo>
                  <a:lnTo>
                    <a:pt x="1300" y="780"/>
                  </a:lnTo>
                  <a:lnTo>
                    <a:pt x="1299" y="779"/>
                  </a:lnTo>
                  <a:lnTo>
                    <a:pt x="1298" y="780"/>
                  </a:lnTo>
                  <a:lnTo>
                    <a:pt x="1297" y="783"/>
                  </a:lnTo>
                  <a:lnTo>
                    <a:pt x="1294" y="787"/>
                  </a:lnTo>
                  <a:lnTo>
                    <a:pt x="1293" y="792"/>
                  </a:lnTo>
                  <a:lnTo>
                    <a:pt x="1291" y="799"/>
                  </a:lnTo>
                  <a:lnTo>
                    <a:pt x="1290" y="800"/>
                  </a:lnTo>
                  <a:lnTo>
                    <a:pt x="1289" y="800"/>
                  </a:lnTo>
                  <a:lnTo>
                    <a:pt x="1288" y="801"/>
                  </a:lnTo>
                  <a:lnTo>
                    <a:pt x="1286" y="802"/>
                  </a:lnTo>
                  <a:lnTo>
                    <a:pt x="1285" y="805"/>
                  </a:lnTo>
                  <a:lnTo>
                    <a:pt x="1284" y="807"/>
                  </a:lnTo>
                  <a:lnTo>
                    <a:pt x="1283" y="807"/>
                  </a:lnTo>
                  <a:lnTo>
                    <a:pt x="1282" y="808"/>
                  </a:lnTo>
                  <a:lnTo>
                    <a:pt x="1282" y="807"/>
                  </a:lnTo>
                  <a:lnTo>
                    <a:pt x="1283" y="807"/>
                  </a:lnTo>
                  <a:lnTo>
                    <a:pt x="1283" y="805"/>
                  </a:lnTo>
                  <a:lnTo>
                    <a:pt x="1285" y="802"/>
                  </a:lnTo>
                  <a:lnTo>
                    <a:pt x="1284" y="802"/>
                  </a:lnTo>
                  <a:lnTo>
                    <a:pt x="1284" y="801"/>
                  </a:lnTo>
                  <a:lnTo>
                    <a:pt x="1283" y="801"/>
                  </a:lnTo>
                  <a:lnTo>
                    <a:pt x="1281" y="804"/>
                  </a:lnTo>
                  <a:lnTo>
                    <a:pt x="1280" y="807"/>
                  </a:lnTo>
                  <a:lnTo>
                    <a:pt x="1280" y="808"/>
                  </a:lnTo>
                  <a:lnTo>
                    <a:pt x="1278" y="810"/>
                  </a:lnTo>
                  <a:lnTo>
                    <a:pt x="1276" y="815"/>
                  </a:lnTo>
                  <a:lnTo>
                    <a:pt x="1275" y="817"/>
                  </a:lnTo>
                  <a:lnTo>
                    <a:pt x="1275" y="820"/>
                  </a:lnTo>
                  <a:lnTo>
                    <a:pt x="1275" y="821"/>
                  </a:lnTo>
                  <a:lnTo>
                    <a:pt x="1276" y="821"/>
                  </a:lnTo>
                  <a:lnTo>
                    <a:pt x="1277" y="819"/>
                  </a:lnTo>
                  <a:lnTo>
                    <a:pt x="1278" y="818"/>
                  </a:lnTo>
                  <a:lnTo>
                    <a:pt x="1280" y="819"/>
                  </a:lnTo>
                  <a:lnTo>
                    <a:pt x="1280" y="820"/>
                  </a:lnTo>
                  <a:lnTo>
                    <a:pt x="1278" y="824"/>
                  </a:lnTo>
                  <a:lnTo>
                    <a:pt x="1276" y="828"/>
                  </a:lnTo>
                  <a:lnTo>
                    <a:pt x="1275" y="828"/>
                  </a:lnTo>
                  <a:lnTo>
                    <a:pt x="1275" y="829"/>
                  </a:lnTo>
                  <a:lnTo>
                    <a:pt x="1275" y="830"/>
                  </a:lnTo>
                  <a:lnTo>
                    <a:pt x="1274" y="832"/>
                  </a:lnTo>
                  <a:lnTo>
                    <a:pt x="1273" y="832"/>
                  </a:lnTo>
                  <a:lnTo>
                    <a:pt x="1273" y="833"/>
                  </a:lnTo>
                  <a:lnTo>
                    <a:pt x="1271" y="834"/>
                  </a:lnTo>
                  <a:lnTo>
                    <a:pt x="1269" y="835"/>
                  </a:lnTo>
                  <a:lnTo>
                    <a:pt x="1268" y="836"/>
                  </a:lnTo>
                  <a:lnTo>
                    <a:pt x="1267" y="837"/>
                  </a:lnTo>
                  <a:lnTo>
                    <a:pt x="1267" y="838"/>
                  </a:lnTo>
                  <a:lnTo>
                    <a:pt x="1265" y="841"/>
                  </a:lnTo>
                  <a:lnTo>
                    <a:pt x="1264" y="842"/>
                  </a:lnTo>
                  <a:lnTo>
                    <a:pt x="1263" y="843"/>
                  </a:lnTo>
                  <a:lnTo>
                    <a:pt x="1262" y="842"/>
                  </a:lnTo>
                  <a:lnTo>
                    <a:pt x="1260" y="843"/>
                  </a:lnTo>
                  <a:lnTo>
                    <a:pt x="1258" y="844"/>
                  </a:lnTo>
                  <a:lnTo>
                    <a:pt x="1257" y="844"/>
                  </a:lnTo>
                  <a:lnTo>
                    <a:pt x="1256" y="846"/>
                  </a:lnTo>
                  <a:lnTo>
                    <a:pt x="1254" y="848"/>
                  </a:lnTo>
                  <a:lnTo>
                    <a:pt x="1252" y="850"/>
                  </a:lnTo>
                  <a:lnTo>
                    <a:pt x="1252" y="852"/>
                  </a:lnTo>
                  <a:lnTo>
                    <a:pt x="1251" y="853"/>
                  </a:lnTo>
                  <a:lnTo>
                    <a:pt x="1250" y="854"/>
                  </a:lnTo>
                  <a:lnTo>
                    <a:pt x="1248" y="859"/>
                  </a:lnTo>
                  <a:lnTo>
                    <a:pt x="1248" y="861"/>
                  </a:lnTo>
                  <a:lnTo>
                    <a:pt x="1247" y="865"/>
                  </a:lnTo>
                  <a:lnTo>
                    <a:pt x="1246" y="866"/>
                  </a:lnTo>
                  <a:lnTo>
                    <a:pt x="1245" y="868"/>
                  </a:lnTo>
                  <a:lnTo>
                    <a:pt x="1243" y="868"/>
                  </a:lnTo>
                  <a:lnTo>
                    <a:pt x="1242" y="868"/>
                  </a:lnTo>
                  <a:lnTo>
                    <a:pt x="1241" y="868"/>
                  </a:lnTo>
                  <a:lnTo>
                    <a:pt x="1240" y="868"/>
                  </a:lnTo>
                  <a:lnTo>
                    <a:pt x="1239" y="868"/>
                  </a:lnTo>
                  <a:lnTo>
                    <a:pt x="1238" y="868"/>
                  </a:lnTo>
                  <a:lnTo>
                    <a:pt x="1238" y="869"/>
                  </a:lnTo>
                  <a:lnTo>
                    <a:pt x="1238" y="872"/>
                  </a:lnTo>
                  <a:lnTo>
                    <a:pt x="1239" y="875"/>
                  </a:lnTo>
                  <a:lnTo>
                    <a:pt x="1238" y="876"/>
                  </a:lnTo>
                  <a:lnTo>
                    <a:pt x="1238" y="878"/>
                  </a:lnTo>
                  <a:lnTo>
                    <a:pt x="1237" y="879"/>
                  </a:lnTo>
                  <a:lnTo>
                    <a:pt x="1236" y="879"/>
                  </a:lnTo>
                  <a:lnTo>
                    <a:pt x="1237" y="880"/>
                  </a:lnTo>
                  <a:lnTo>
                    <a:pt x="1238" y="880"/>
                  </a:lnTo>
                  <a:lnTo>
                    <a:pt x="1238" y="882"/>
                  </a:lnTo>
                  <a:lnTo>
                    <a:pt x="1237" y="882"/>
                  </a:lnTo>
                  <a:lnTo>
                    <a:pt x="1237" y="883"/>
                  </a:lnTo>
                  <a:lnTo>
                    <a:pt x="1237" y="884"/>
                  </a:lnTo>
                  <a:lnTo>
                    <a:pt x="1236" y="884"/>
                  </a:lnTo>
                  <a:lnTo>
                    <a:pt x="1236" y="885"/>
                  </a:lnTo>
                  <a:lnTo>
                    <a:pt x="1236" y="886"/>
                  </a:lnTo>
                  <a:lnTo>
                    <a:pt x="1234" y="887"/>
                  </a:lnTo>
                  <a:lnTo>
                    <a:pt x="1233" y="890"/>
                  </a:lnTo>
                  <a:lnTo>
                    <a:pt x="1232" y="891"/>
                  </a:lnTo>
                  <a:lnTo>
                    <a:pt x="1232" y="892"/>
                  </a:lnTo>
                  <a:lnTo>
                    <a:pt x="1230" y="892"/>
                  </a:lnTo>
                  <a:lnTo>
                    <a:pt x="1226" y="893"/>
                  </a:lnTo>
                  <a:lnTo>
                    <a:pt x="1225" y="894"/>
                  </a:lnTo>
                  <a:lnTo>
                    <a:pt x="1224" y="894"/>
                  </a:lnTo>
                  <a:lnTo>
                    <a:pt x="1223" y="894"/>
                  </a:lnTo>
                  <a:lnTo>
                    <a:pt x="1221" y="894"/>
                  </a:lnTo>
                  <a:lnTo>
                    <a:pt x="1220" y="894"/>
                  </a:lnTo>
                  <a:lnTo>
                    <a:pt x="1216" y="897"/>
                  </a:lnTo>
                  <a:lnTo>
                    <a:pt x="1213" y="899"/>
                  </a:lnTo>
                  <a:lnTo>
                    <a:pt x="1212" y="900"/>
                  </a:lnTo>
                  <a:lnTo>
                    <a:pt x="1211" y="902"/>
                  </a:lnTo>
                  <a:lnTo>
                    <a:pt x="1209" y="904"/>
                  </a:lnTo>
                  <a:lnTo>
                    <a:pt x="1208" y="905"/>
                  </a:lnTo>
                  <a:lnTo>
                    <a:pt x="1207" y="908"/>
                  </a:lnTo>
                  <a:lnTo>
                    <a:pt x="1205" y="910"/>
                  </a:lnTo>
                  <a:lnTo>
                    <a:pt x="1203" y="911"/>
                  </a:lnTo>
                  <a:lnTo>
                    <a:pt x="1202" y="913"/>
                  </a:lnTo>
                  <a:lnTo>
                    <a:pt x="1200" y="916"/>
                  </a:lnTo>
                  <a:lnTo>
                    <a:pt x="1200" y="917"/>
                  </a:lnTo>
                  <a:lnTo>
                    <a:pt x="1199" y="918"/>
                  </a:lnTo>
                  <a:lnTo>
                    <a:pt x="1198" y="918"/>
                  </a:lnTo>
                  <a:lnTo>
                    <a:pt x="1198" y="920"/>
                  </a:lnTo>
                  <a:lnTo>
                    <a:pt x="1197" y="921"/>
                  </a:lnTo>
                  <a:lnTo>
                    <a:pt x="1196" y="924"/>
                  </a:lnTo>
                  <a:lnTo>
                    <a:pt x="1196" y="925"/>
                  </a:lnTo>
                  <a:lnTo>
                    <a:pt x="1195" y="925"/>
                  </a:lnTo>
                  <a:lnTo>
                    <a:pt x="1195" y="926"/>
                  </a:lnTo>
                  <a:lnTo>
                    <a:pt x="1195" y="927"/>
                  </a:lnTo>
                  <a:lnTo>
                    <a:pt x="1194" y="928"/>
                  </a:lnTo>
                  <a:lnTo>
                    <a:pt x="1194" y="929"/>
                  </a:lnTo>
                  <a:lnTo>
                    <a:pt x="1193" y="929"/>
                  </a:lnTo>
                  <a:lnTo>
                    <a:pt x="1191" y="930"/>
                  </a:lnTo>
                  <a:lnTo>
                    <a:pt x="1190" y="932"/>
                  </a:lnTo>
                  <a:lnTo>
                    <a:pt x="1189" y="933"/>
                  </a:lnTo>
                  <a:lnTo>
                    <a:pt x="1188" y="934"/>
                  </a:lnTo>
                  <a:lnTo>
                    <a:pt x="1187" y="934"/>
                  </a:lnTo>
                  <a:lnTo>
                    <a:pt x="1186" y="935"/>
                  </a:lnTo>
                  <a:lnTo>
                    <a:pt x="1185" y="936"/>
                  </a:lnTo>
                  <a:lnTo>
                    <a:pt x="1185" y="937"/>
                  </a:lnTo>
                  <a:lnTo>
                    <a:pt x="1185" y="938"/>
                  </a:lnTo>
                  <a:lnTo>
                    <a:pt x="1185" y="940"/>
                  </a:lnTo>
                  <a:lnTo>
                    <a:pt x="1183" y="941"/>
                  </a:lnTo>
                  <a:lnTo>
                    <a:pt x="1182" y="942"/>
                  </a:lnTo>
                  <a:lnTo>
                    <a:pt x="1182" y="944"/>
                  </a:lnTo>
                  <a:lnTo>
                    <a:pt x="1181" y="946"/>
                  </a:lnTo>
                  <a:lnTo>
                    <a:pt x="1180" y="949"/>
                  </a:lnTo>
                  <a:lnTo>
                    <a:pt x="1178" y="951"/>
                  </a:lnTo>
                  <a:lnTo>
                    <a:pt x="1178" y="953"/>
                  </a:lnTo>
                  <a:lnTo>
                    <a:pt x="1177" y="954"/>
                  </a:lnTo>
                  <a:lnTo>
                    <a:pt x="1176" y="954"/>
                  </a:lnTo>
                  <a:lnTo>
                    <a:pt x="1174" y="954"/>
                  </a:lnTo>
                  <a:lnTo>
                    <a:pt x="1173" y="954"/>
                  </a:lnTo>
                  <a:lnTo>
                    <a:pt x="1172" y="955"/>
                  </a:lnTo>
                  <a:lnTo>
                    <a:pt x="1171" y="957"/>
                  </a:lnTo>
                  <a:lnTo>
                    <a:pt x="1171" y="959"/>
                  </a:lnTo>
                  <a:lnTo>
                    <a:pt x="1170" y="960"/>
                  </a:lnTo>
                  <a:lnTo>
                    <a:pt x="1169" y="961"/>
                  </a:lnTo>
                  <a:lnTo>
                    <a:pt x="1166" y="963"/>
                  </a:lnTo>
                  <a:lnTo>
                    <a:pt x="1165" y="964"/>
                  </a:lnTo>
                  <a:lnTo>
                    <a:pt x="1164" y="966"/>
                  </a:lnTo>
                  <a:lnTo>
                    <a:pt x="1163" y="966"/>
                  </a:lnTo>
                  <a:lnTo>
                    <a:pt x="1162" y="967"/>
                  </a:lnTo>
                  <a:lnTo>
                    <a:pt x="1161" y="968"/>
                  </a:lnTo>
                  <a:lnTo>
                    <a:pt x="1161" y="969"/>
                  </a:lnTo>
                  <a:lnTo>
                    <a:pt x="1160" y="969"/>
                  </a:lnTo>
                  <a:lnTo>
                    <a:pt x="1160" y="970"/>
                  </a:lnTo>
                  <a:lnTo>
                    <a:pt x="1159" y="971"/>
                  </a:lnTo>
                  <a:lnTo>
                    <a:pt x="1157" y="972"/>
                  </a:lnTo>
                  <a:lnTo>
                    <a:pt x="1157" y="974"/>
                  </a:lnTo>
                  <a:lnTo>
                    <a:pt x="1156" y="975"/>
                  </a:lnTo>
                  <a:lnTo>
                    <a:pt x="1155" y="977"/>
                  </a:lnTo>
                  <a:lnTo>
                    <a:pt x="1154" y="978"/>
                  </a:lnTo>
                  <a:lnTo>
                    <a:pt x="1151" y="979"/>
                  </a:lnTo>
                  <a:lnTo>
                    <a:pt x="1148" y="979"/>
                  </a:lnTo>
                  <a:lnTo>
                    <a:pt x="1148" y="980"/>
                  </a:lnTo>
                  <a:lnTo>
                    <a:pt x="1146" y="983"/>
                  </a:lnTo>
                  <a:lnTo>
                    <a:pt x="1145" y="985"/>
                  </a:lnTo>
                  <a:lnTo>
                    <a:pt x="1143" y="987"/>
                  </a:lnTo>
                  <a:lnTo>
                    <a:pt x="1143" y="988"/>
                  </a:lnTo>
                  <a:lnTo>
                    <a:pt x="1143" y="992"/>
                  </a:lnTo>
                  <a:lnTo>
                    <a:pt x="1143" y="994"/>
                  </a:lnTo>
                  <a:lnTo>
                    <a:pt x="1144" y="996"/>
                  </a:lnTo>
                  <a:lnTo>
                    <a:pt x="1143" y="996"/>
                  </a:lnTo>
                  <a:lnTo>
                    <a:pt x="1143" y="995"/>
                  </a:lnTo>
                  <a:lnTo>
                    <a:pt x="1142" y="993"/>
                  </a:lnTo>
                  <a:lnTo>
                    <a:pt x="1142" y="992"/>
                  </a:lnTo>
                  <a:lnTo>
                    <a:pt x="1142" y="991"/>
                  </a:lnTo>
                  <a:lnTo>
                    <a:pt x="1140" y="991"/>
                  </a:lnTo>
                  <a:lnTo>
                    <a:pt x="1140" y="992"/>
                  </a:lnTo>
                  <a:lnTo>
                    <a:pt x="1139" y="994"/>
                  </a:lnTo>
                  <a:lnTo>
                    <a:pt x="1139" y="996"/>
                  </a:lnTo>
                  <a:lnTo>
                    <a:pt x="1139" y="999"/>
                  </a:lnTo>
                  <a:lnTo>
                    <a:pt x="1139" y="1000"/>
                  </a:lnTo>
                  <a:lnTo>
                    <a:pt x="1139" y="1001"/>
                  </a:lnTo>
                  <a:lnTo>
                    <a:pt x="1138" y="1001"/>
                  </a:lnTo>
                  <a:lnTo>
                    <a:pt x="1137" y="1002"/>
                  </a:lnTo>
                  <a:lnTo>
                    <a:pt x="1136" y="1004"/>
                  </a:lnTo>
                  <a:lnTo>
                    <a:pt x="1136" y="1005"/>
                  </a:lnTo>
                  <a:lnTo>
                    <a:pt x="1136" y="1007"/>
                  </a:lnTo>
                  <a:lnTo>
                    <a:pt x="1135" y="1008"/>
                  </a:lnTo>
                  <a:lnTo>
                    <a:pt x="1135" y="1009"/>
                  </a:lnTo>
                  <a:lnTo>
                    <a:pt x="1133" y="1009"/>
                  </a:lnTo>
                  <a:lnTo>
                    <a:pt x="1130" y="1010"/>
                  </a:lnTo>
                  <a:lnTo>
                    <a:pt x="1129" y="1012"/>
                  </a:lnTo>
                  <a:lnTo>
                    <a:pt x="1127" y="1016"/>
                  </a:lnTo>
                  <a:lnTo>
                    <a:pt x="1126" y="1018"/>
                  </a:lnTo>
                  <a:lnTo>
                    <a:pt x="1124" y="1021"/>
                  </a:lnTo>
                  <a:lnTo>
                    <a:pt x="1120" y="1026"/>
                  </a:lnTo>
                  <a:lnTo>
                    <a:pt x="1118" y="1028"/>
                  </a:lnTo>
                  <a:lnTo>
                    <a:pt x="1118" y="1030"/>
                  </a:lnTo>
                  <a:lnTo>
                    <a:pt x="1116" y="1033"/>
                  </a:lnTo>
                  <a:lnTo>
                    <a:pt x="1116" y="1035"/>
                  </a:lnTo>
                  <a:lnTo>
                    <a:pt x="1114" y="1037"/>
                  </a:lnTo>
                  <a:lnTo>
                    <a:pt x="1113" y="1038"/>
                  </a:lnTo>
                  <a:lnTo>
                    <a:pt x="1112" y="1042"/>
                  </a:lnTo>
                  <a:lnTo>
                    <a:pt x="1111" y="1043"/>
                  </a:lnTo>
                  <a:lnTo>
                    <a:pt x="1110" y="1045"/>
                  </a:lnTo>
                  <a:lnTo>
                    <a:pt x="1109" y="1046"/>
                  </a:lnTo>
                  <a:lnTo>
                    <a:pt x="1108" y="1047"/>
                  </a:lnTo>
                  <a:lnTo>
                    <a:pt x="1107" y="1051"/>
                  </a:lnTo>
                  <a:lnTo>
                    <a:pt x="1107" y="1053"/>
                  </a:lnTo>
                  <a:lnTo>
                    <a:pt x="1107" y="1055"/>
                  </a:lnTo>
                  <a:lnTo>
                    <a:pt x="1107" y="1056"/>
                  </a:lnTo>
                  <a:lnTo>
                    <a:pt x="1108" y="1061"/>
                  </a:lnTo>
                  <a:lnTo>
                    <a:pt x="1109" y="1062"/>
                  </a:lnTo>
                  <a:lnTo>
                    <a:pt x="1110" y="1066"/>
                  </a:lnTo>
                  <a:lnTo>
                    <a:pt x="1112" y="1068"/>
                  </a:lnTo>
                  <a:lnTo>
                    <a:pt x="1112" y="1069"/>
                  </a:lnTo>
                  <a:lnTo>
                    <a:pt x="1112" y="1070"/>
                  </a:lnTo>
                  <a:lnTo>
                    <a:pt x="1111" y="1070"/>
                  </a:lnTo>
                  <a:lnTo>
                    <a:pt x="1111" y="1069"/>
                  </a:lnTo>
                  <a:lnTo>
                    <a:pt x="1110" y="1069"/>
                  </a:lnTo>
                  <a:lnTo>
                    <a:pt x="1109" y="1068"/>
                  </a:lnTo>
                  <a:lnTo>
                    <a:pt x="1108" y="1068"/>
                  </a:lnTo>
                  <a:lnTo>
                    <a:pt x="1107" y="1068"/>
                  </a:lnTo>
                  <a:lnTo>
                    <a:pt x="1105" y="1069"/>
                  </a:lnTo>
                  <a:lnTo>
                    <a:pt x="1105" y="1070"/>
                  </a:lnTo>
                  <a:lnTo>
                    <a:pt x="1105" y="1074"/>
                  </a:lnTo>
                  <a:lnTo>
                    <a:pt x="1105" y="1076"/>
                  </a:lnTo>
                  <a:lnTo>
                    <a:pt x="1105" y="1077"/>
                  </a:lnTo>
                  <a:lnTo>
                    <a:pt x="1105" y="1078"/>
                  </a:lnTo>
                  <a:lnTo>
                    <a:pt x="1104" y="1079"/>
                  </a:lnTo>
                  <a:lnTo>
                    <a:pt x="1104" y="1081"/>
                  </a:lnTo>
                  <a:lnTo>
                    <a:pt x="1104" y="1084"/>
                  </a:lnTo>
                  <a:lnTo>
                    <a:pt x="1105" y="1085"/>
                  </a:lnTo>
                  <a:lnTo>
                    <a:pt x="1107" y="1087"/>
                  </a:lnTo>
                  <a:lnTo>
                    <a:pt x="1108" y="1088"/>
                  </a:lnTo>
                  <a:lnTo>
                    <a:pt x="1109" y="1088"/>
                  </a:lnTo>
                  <a:lnTo>
                    <a:pt x="1110" y="1089"/>
                  </a:lnTo>
                  <a:lnTo>
                    <a:pt x="1111" y="1091"/>
                  </a:lnTo>
                  <a:lnTo>
                    <a:pt x="1111" y="1092"/>
                  </a:lnTo>
                  <a:lnTo>
                    <a:pt x="1110" y="1093"/>
                  </a:lnTo>
                  <a:lnTo>
                    <a:pt x="1110" y="1092"/>
                  </a:lnTo>
                  <a:lnTo>
                    <a:pt x="1109" y="1092"/>
                  </a:lnTo>
                  <a:lnTo>
                    <a:pt x="1109" y="1091"/>
                  </a:lnTo>
                  <a:lnTo>
                    <a:pt x="1108" y="1091"/>
                  </a:lnTo>
                  <a:lnTo>
                    <a:pt x="1107" y="1092"/>
                  </a:lnTo>
                  <a:lnTo>
                    <a:pt x="1105" y="1092"/>
                  </a:lnTo>
                  <a:lnTo>
                    <a:pt x="1105" y="1095"/>
                  </a:lnTo>
                  <a:lnTo>
                    <a:pt x="1105" y="1099"/>
                  </a:lnTo>
                  <a:lnTo>
                    <a:pt x="1105" y="1100"/>
                  </a:lnTo>
                  <a:lnTo>
                    <a:pt x="1105" y="1101"/>
                  </a:lnTo>
                  <a:lnTo>
                    <a:pt x="1107" y="1106"/>
                  </a:lnTo>
                  <a:lnTo>
                    <a:pt x="1109" y="1111"/>
                  </a:lnTo>
                  <a:lnTo>
                    <a:pt x="1110" y="1112"/>
                  </a:lnTo>
                  <a:lnTo>
                    <a:pt x="1110" y="1113"/>
                  </a:lnTo>
                  <a:lnTo>
                    <a:pt x="1109" y="1113"/>
                  </a:lnTo>
                  <a:lnTo>
                    <a:pt x="1108" y="1113"/>
                  </a:lnTo>
                  <a:lnTo>
                    <a:pt x="1107" y="1112"/>
                  </a:lnTo>
                  <a:lnTo>
                    <a:pt x="1108" y="1112"/>
                  </a:lnTo>
                  <a:lnTo>
                    <a:pt x="1107" y="1112"/>
                  </a:lnTo>
                  <a:lnTo>
                    <a:pt x="1105" y="1114"/>
                  </a:lnTo>
                  <a:lnTo>
                    <a:pt x="1107" y="1117"/>
                  </a:lnTo>
                  <a:lnTo>
                    <a:pt x="1107" y="1119"/>
                  </a:lnTo>
                  <a:lnTo>
                    <a:pt x="1107" y="1123"/>
                  </a:lnTo>
                  <a:lnTo>
                    <a:pt x="1108" y="1126"/>
                  </a:lnTo>
                  <a:lnTo>
                    <a:pt x="1108" y="1128"/>
                  </a:lnTo>
                  <a:lnTo>
                    <a:pt x="1109" y="1133"/>
                  </a:lnTo>
                  <a:lnTo>
                    <a:pt x="1109" y="1141"/>
                  </a:lnTo>
                  <a:lnTo>
                    <a:pt x="1109" y="1142"/>
                  </a:lnTo>
                  <a:lnTo>
                    <a:pt x="1109" y="1143"/>
                  </a:lnTo>
                  <a:lnTo>
                    <a:pt x="1108" y="1144"/>
                  </a:lnTo>
                  <a:lnTo>
                    <a:pt x="1107" y="1145"/>
                  </a:lnTo>
                  <a:lnTo>
                    <a:pt x="1105" y="1145"/>
                  </a:lnTo>
                  <a:lnTo>
                    <a:pt x="1105" y="1146"/>
                  </a:lnTo>
                  <a:lnTo>
                    <a:pt x="1105" y="1148"/>
                  </a:lnTo>
                  <a:lnTo>
                    <a:pt x="1105" y="1150"/>
                  </a:lnTo>
                  <a:lnTo>
                    <a:pt x="1105" y="1151"/>
                  </a:lnTo>
                  <a:lnTo>
                    <a:pt x="1105" y="1152"/>
                  </a:lnTo>
                  <a:lnTo>
                    <a:pt x="1108" y="1154"/>
                  </a:lnTo>
                  <a:lnTo>
                    <a:pt x="1109" y="1155"/>
                  </a:lnTo>
                  <a:lnTo>
                    <a:pt x="1109" y="1156"/>
                  </a:lnTo>
                  <a:lnTo>
                    <a:pt x="1109" y="1158"/>
                  </a:lnTo>
                  <a:lnTo>
                    <a:pt x="1108" y="1159"/>
                  </a:lnTo>
                  <a:lnTo>
                    <a:pt x="1107" y="1159"/>
                  </a:lnTo>
                  <a:lnTo>
                    <a:pt x="1107" y="1158"/>
                  </a:lnTo>
                  <a:lnTo>
                    <a:pt x="1107" y="1156"/>
                  </a:lnTo>
                  <a:lnTo>
                    <a:pt x="1105" y="1155"/>
                  </a:lnTo>
                  <a:lnTo>
                    <a:pt x="1103" y="1154"/>
                  </a:lnTo>
                  <a:lnTo>
                    <a:pt x="1102" y="1154"/>
                  </a:lnTo>
                  <a:lnTo>
                    <a:pt x="1101" y="1154"/>
                  </a:lnTo>
                  <a:lnTo>
                    <a:pt x="1101" y="1156"/>
                  </a:lnTo>
                  <a:lnTo>
                    <a:pt x="1099" y="1158"/>
                  </a:lnTo>
                  <a:lnTo>
                    <a:pt x="1099" y="1160"/>
                  </a:lnTo>
                  <a:lnTo>
                    <a:pt x="1099" y="1161"/>
                  </a:lnTo>
                  <a:lnTo>
                    <a:pt x="1100" y="1164"/>
                  </a:lnTo>
                  <a:lnTo>
                    <a:pt x="1099" y="1166"/>
                  </a:lnTo>
                  <a:lnTo>
                    <a:pt x="1097" y="1166"/>
                  </a:lnTo>
                  <a:lnTo>
                    <a:pt x="1096" y="1166"/>
                  </a:lnTo>
                  <a:lnTo>
                    <a:pt x="1096" y="1167"/>
                  </a:lnTo>
                  <a:lnTo>
                    <a:pt x="1096" y="1168"/>
                  </a:lnTo>
                  <a:lnTo>
                    <a:pt x="1097" y="1168"/>
                  </a:lnTo>
                  <a:lnTo>
                    <a:pt x="1099" y="1169"/>
                  </a:lnTo>
                  <a:lnTo>
                    <a:pt x="1099" y="1170"/>
                  </a:lnTo>
                  <a:lnTo>
                    <a:pt x="1099" y="1171"/>
                  </a:lnTo>
                  <a:lnTo>
                    <a:pt x="1097" y="1170"/>
                  </a:lnTo>
                  <a:lnTo>
                    <a:pt x="1097" y="1169"/>
                  </a:lnTo>
                  <a:lnTo>
                    <a:pt x="1095" y="1169"/>
                  </a:lnTo>
                  <a:lnTo>
                    <a:pt x="1095" y="1168"/>
                  </a:lnTo>
                  <a:lnTo>
                    <a:pt x="1094" y="1169"/>
                  </a:lnTo>
                  <a:lnTo>
                    <a:pt x="1093" y="1169"/>
                  </a:lnTo>
                  <a:lnTo>
                    <a:pt x="1092" y="1171"/>
                  </a:lnTo>
                  <a:lnTo>
                    <a:pt x="1091" y="1173"/>
                  </a:lnTo>
                  <a:lnTo>
                    <a:pt x="1090" y="1175"/>
                  </a:lnTo>
                  <a:lnTo>
                    <a:pt x="1087" y="1176"/>
                  </a:lnTo>
                  <a:lnTo>
                    <a:pt x="1086" y="1178"/>
                  </a:lnTo>
                  <a:lnTo>
                    <a:pt x="1085" y="1179"/>
                  </a:lnTo>
                  <a:lnTo>
                    <a:pt x="1083" y="1181"/>
                  </a:lnTo>
                  <a:lnTo>
                    <a:pt x="1082" y="1184"/>
                  </a:lnTo>
                  <a:lnTo>
                    <a:pt x="1081" y="1185"/>
                  </a:lnTo>
                  <a:lnTo>
                    <a:pt x="1078" y="1188"/>
                  </a:lnTo>
                  <a:lnTo>
                    <a:pt x="1077" y="1190"/>
                  </a:lnTo>
                  <a:lnTo>
                    <a:pt x="1076" y="1192"/>
                  </a:lnTo>
                  <a:lnTo>
                    <a:pt x="1076" y="1194"/>
                  </a:lnTo>
                  <a:lnTo>
                    <a:pt x="1076" y="1195"/>
                  </a:lnTo>
                  <a:lnTo>
                    <a:pt x="1076" y="1196"/>
                  </a:lnTo>
                  <a:lnTo>
                    <a:pt x="1076" y="1197"/>
                  </a:lnTo>
                  <a:lnTo>
                    <a:pt x="1075" y="1197"/>
                  </a:lnTo>
                  <a:lnTo>
                    <a:pt x="1074" y="1198"/>
                  </a:lnTo>
                  <a:lnTo>
                    <a:pt x="1071" y="1201"/>
                  </a:lnTo>
                  <a:lnTo>
                    <a:pt x="1070" y="1202"/>
                  </a:lnTo>
                  <a:lnTo>
                    <a:pt x="1070" y="1203"/>
                  </a:lnTo>
                  <a:lnTo>
                    <a:pt x="1069" y="1205"/>
                  </a:lnTo>
                  <a:lnTo>
                    <a:pt x="1069" y="1206"/>
                  </a:lnTo>
                  <a:lnTo>
                    <a:pt x="1067" y="1211"/>
                  </a:lnTo>
                  <a:lnTo>
                    <a:pt x="1067" y="1213"/>
                  </a:lnTo>
                  <a:lnTo>
                    <a:pt x="1066" y="1215"/>
                  </a:lnTo>
                  <a:lnTo>
                    <a:pt x="1066" y="1217"/>
                  </a:lnTo>
                  <a:lnTo>
                    <a:pt x="1066" y="1218"/>
                  </a:lnTo>
                  <a:lnTo>
                    <a:pt x="1066" y="1219"/>
                  </a:lnTo>
                  <a:lnTo>
                    <a:pt x="1065" y="1219"/>
                  </a:lnTo>
                  <a:lnTo>
                    <a:pt x="1065" y="1220"/>
                  </a:lnTo>
                  <a:lnTo>
                    <a:pt x="1062" y="1220"/>
                  </a:lnTo>
                  <a:lnTo>
                    <a:pt x="1062" y="1221"/>
                  </a:lnTo>
                  <a:lnTo>
                    <a:pt x="1061" y="1221"/>
                  </a:lnTo>
                  <a:lnTo>
                    <a:pt x="1060" y="1222"/>
                  </a:lnTo>
                  <a:lnTo>
                    <a:pt x="1060" y="1223"/>
                  </a:lnTo>
                  <a:lnTo>
                    <a:pt x="1059" y="1225"/>
                  </a:lnTo>
                  <a:lnTo>
                    <a:pt x="1058" y="1226"/>
                  </a:lnTo>
                  <a:lnTo>
                    <a:pt x="1058" y="1228"/>
                  </a:lnTo>
                  <a:lnTo>
                    <a:pt x="1058" y="1229"/>
                  </a:lnTo>
                  <a:lnTo>
                    <a:pt x="1058" y="1233"/>
                  </a:lnTo>
                  <a:lnTo>
                    <a:pt x="1057" y="1233"/>
                  </a:lnTo>
                  <a:lnTo>
                    <a:pt x="1056" y="1231"/>
                  </a:lnTo>
                  <a:lnTo>
                    <a:pt x="1053" y="1229"/>
                  </a:lnTo>
                  <a:lnTo>
                    <a:pt x="1053" y="1228"/>
                  </a:lnTo>
                  <a:lnTo>
                    <a:pt x="1052" y="1229"/>
                  </a:lnTo>
                  <a:lnTo>
                    <a:pt x="1051" y="1229"/>
                  </a:lnTo>
                  <a:lnTo>
                    <a:pt x="1049" y="1233"/>
                  </a:lnTo>
                  <a:lnTo>
                    <a:pt x="1048" y="1236"/>
                  </a:lnTo>
                  <a:lnTo>
                    <a:pt x="1047" y="1237"/>
                  </a:lnTo>
                  <a:lnTo>
                    <a:pt x="1045" y="1239"/>
                  </a:lnTo>
                  <a:lnTo>
                    <a:pt x="1044" y="1239"/>
                  </a:lnTo>
                  <a:lnTo>
                    <a:pt x="1043" y="1238"/>
                  </a:lnTo>
                  <a:lnTo>
                    <a:pt x="1042" y="1238"/>
                  </a:lnTo>
                  <a:lnTo>
                    <a:pt x="1041" y="1238"/>
                  </a:lnTo>
                  <a:lnTo>
                    <a:pt x="1040" y="1239"/>
                  </a:lnTo>
                  <a:lnTo>
                    <a:pt x="1039" y="1242"/>
                  </a:lnTo>
                  <a:lnTo>
                    <a:pt x="1036" y="1245"/>
                  </a:lnTo>
                  <a:lnTo>
                    <a:pt x="1036" y="1246"/>
                  </a:lnTo>
                  <a:lnTo>
                    <a:pt x="1036" y="1247"/>
                  </a:lnTo>
                  <a:lnTo>
                    <a:pt x="1036" y="1248"/>
                  </a:lnTo>
                  <a:lnTo>
                    <a:pt x="1035" y="1248"/>
                  </a:lnTo>
                  <a:lnTo>
                    <a:pt x="1035" y="1250"/>
                  </a:lnTo>
                  <a:lnTo>
                    <a:pt x="1033" y="1250"/>
                  </a:lnTo>
                  <a:lnTo>
                    <a:pt x="1032" y="1253"/>
                  </a:lnTo>
                  <a:lnTo>
                    <a:pt x="1032" y="1254"/>
                  </a:lnTo>
                  <a:lnTo>
                    <a:pt x="1032" y="1255"/>
                  </a:lnTo>
                  <a:lnTo>
                    <a:pt x="1032" y="1256"/>
                  </a:lnTo>
                  <a:lnTo>
                    <a:pt x="1031" y="1255"/>
                  </a:lnTo>
                  <a:lnTo>
                    <a:pt x="1030" y="1255"/>
                  </a:lnTo>
                  <a:lnTo>
                    <a:pt x="1030" y="1258"/>
                  </a:lnTo>
                  <a:lnTo>
                    <a:pt x="1030" y="1259"/>
                  </a:lnTo>
                  <a:lnTo>
                    <a:pt x="1030" y="1260"/>
                  </a:lnTo>
                  <a:lnTo>
                    <a:pt x="1030" y="1259"/>
                  </a:lnTo>
                  <a:lnTo>
                    <a:pt x="1028" y="1260"/>
                  </a:lnTo>
                  <a:lnTo>
                    <a:pt x="1028" y="1261"/>
                  </a:lnTo>
                  <a:lnTo>
                    <a:pt x="1030" y="1260"/>
                  </a:lnTo>
                  <a:lnTo>
                    <a:pt x="1030" y="1261"/>
                  </a:lnTo>
                  <a:lnTo>
                    <a:pt x="1027" y="1263"/>
                  </a:lnTo>
                  <a:lnTo>
                    <a:pt x="1026" y="1265"/>
                  </a:lnTo>
                  <a:lnTo>
                    <a:pt x="1026" y="1269"/>
                  </a:lnTo>
                  <a:lnTo>
                    <a:pt x="1026" y="1270"/>
                  </a:lnTo>
                  <a:lnTo>
                    <a:pt x="1024" y="1272"/>
                  </a:lnTo>
                  <a:lnTo>
                    <a:pt x="1024" y="1271"/>
                  </a:lnTo>
                  <a:lnTo>
                    <a:pt x="1025" y="1270"/>
                  </a:lnTo>
                  <a:lnTo>
                    <a:pt x="1024" y="1270"/>
                  </a:lnTo>
                  <a:lnTo>
                    <a:pt x="1024" y="1269"/>
                  </a:lnTo>
                  <a:lnTo>
                    <a:pt x="1023" y="1269"/>
                  </a:lnTo>
                  <a:lnTo>
                    <a:pt x="1022" y="1270"/>
                  </a:lnTo>
                  <a:lnTo>
                    <a:pt x="1021" y="1272"/>
                  </a:lnTo>
                  <a:lnTo>
                    <a:pt x="1019" y="1272"/>
                  </a:lnTo>
                  <a:lnTo>
                    <a:pt x="1019" y="1273"/>
                  </a:lnTo>
                  <a:lnTo>
                    <a:pt x="1018" y="1276"/>
                  </a:lnTo>
                  <a:lnTo>
                    <a:pt x="1017" y="1276"/>
                  </a:lnTo>
                  <a:lnTo>
                    <a:pt x="1014" y="1278"/>
                  </a:lnTo>
                  <a:lnTo>
                    <a:pt x="1013" y="1279"/>
                  </a:lnTo>
                  <a:lnTo>
                    <a:pt x="1012" y="1281"/>
                  </a:lnTo>
                  <a:lnTo>
                    <a:pt x="1009" y="1285"/>
                  </a:lnTo>
                  <a:lnTo>
                    <a:pt x="1005" y="1288"/>
                  </a:lnTo>
                  <a:lnTo>
                    <a:pt x="1002" y="1290"/>
                  </a:lnTo>
                  <a:lnTo>
                    <a:pt x="1001" y="1292"/>
                  </a:lnTo>
                  <a:lnTo>
                    <a:pt x="1001" y="1293"/>
                  </a:lnTo>
                  <a:lnTo>
                    <a:pt x="1000" y="1294"/>
                  </a:lnTo>
                  <a:lnTo>
                    <a:pt x="999" y="1295"/>
                  </a:lnTo>
                  <a:lnTo>
                    <a:pt x="997" y="1294"/>
                  </a:lnTo>
                  <a:lnTo>
                    <a:pt x="996" y="1294"/>
                  </a:lnTo>
                  <a:lnTo>
                    <a:pt x="993" y="1295"/>
                  </a:lnTo>
                  <a:lnTo>
                    <a:pt x="993" y="1296"/>
                  </a:lnTo>
                  <a:lnTo>
                    <a:pt x="993" y="1297"/>
                  </a:lnTo>
                  <a:lnTo>
                    <a:pt x="995" y="1297"/>
                  </a:lnTo>
                  <a:lnTo>
                    <a:pt x="996" y="1297"/>
                  </a:lnTo>
                  <a:lnTo>
                    <a:pt x="996" y="1296"/>
                  </a:lnTo>
                  <a:lnTo>
                    <a:pt x="997" y="1296"/>
                  </a:lnTo>
                  <a:lnTo>
                    <a:pt x="997" y="1297"/>
                  </a:lnTo>
                  <a:lnTo>
                    <a:pt x="998" y="1297"/>
                  </a:lnTo>
                  <a:lnTo>
                    <a:pt x="999" y="1297"/>
                  </a:lnTo>
                  <a:lnTo>
                    <a:pt x="999" y="1296"/>
                  </a:lnTo>
                  <a:lnTo>
                    <a:pt x="1000" y="1296"/>
                  </a:lnTo>
                  <a:lnTo>
                    <a:pt x="1001" y="1298"/>
                  </a:lnTo>
                  <a:lnTo>
                    <a:pt x="1002" y="1298"/>
                  </a:lnTo>
                  <a:lnTo>
                    <a:pt x="1004" y="1298"/>
                  </a:lnTo>
                  <a:lnTo>
                    <a:pt x="1006" y="1300"/>
                  </a:lnTo>
                  <a:lnTo>
                    <a:pt x="1008" y="1301"/>
                  </a:lnTo>
                  <a:lnTo>
                    <a:pt x="1009" y="1303"/>
                  </a:lnTo>
                  <a:lnTo>
                    <a:pt x="1009" y="1306"/>
                  </a:lnTo>
                  <a:lnTo>
                    <a:pt x="1010" y="1309"/>
                  </a:lnTo>
                  <a:lnTo>
                    <a:pt x="1010" y="1310"/>
                  </a:lnTo>
                  <a:lnTo>
                    <a:pt x="1010" y="1311"/>
                  </a:lnTo>
                  <a:lnTo>
                    <a:pt x="1009" y="1311"/>
                  </a:lnTo>
                  <a:lnTo>
                    <a:pt x="1008" y="1310"/>
                  </a:lnTo>
                  <a:lnTo>
                    <a:pt x="1007" y="1310"/>
                  </a:lnTo>
                  <a:lnTo>
                    <a:pt x="1008" y="1307"/>
                  </a:lnTo>
                  <a:lnTo>
                    <a:pt x="1009" y="1306"/>
                  </a:lnTo>
                  <a:lnTo>
                    <a:pt x="1008" y="1303"/>
                  </a:lnTo>
                  <a:lnTo>
                    <a:pt x="1007" y="1301"/>
                  </a:lnTo>
                  <a:lnTo>
                    <a:pt x="1005" y="1301"/>
                  </a:lnTo>
                  <a:lnTo>
                    <a:pt x="1004" y="1301"/>
                  </a:lnTo>
                  <a:lnTo>
                    <a:pt x="1001" y="1301"/>
                  </a:lnTo>
                  <a:lnTo>
                    <a:pt x="998" y="1302"/>
                  </a:lnTo>
                  <a:lnTo>
                    <a:pt x="996" y="1302"/>
                  </a:lnTo>
                  <a:lnTo>
                    <a:pt x="993" y="1301"/>
                  </a:lnTo>
                  <a:lnTo>
                    <a:pt x="991" y="1300"/>
                  </a:lnTo>
                  <a:lnTo>
                    <a:pt x="990" y="1301"/>
                  </a:lnTo>
                  <a:lnTo>
                    <a:pt x="989" y="1301"/>
                  </a:lnTo>
                  <a:lnTo>
                    <a:pt x="988" y="1303"/>
                  </a:lnTo>
                  <a:lnTo>
                    <a:pt x="987" y="1303"/>
                  </a:lnTo>
                  <a:lnTo>
                    <a:pt x="984" y="1303"/>
                  </a:lnTo>
                  <a:lnTo>
                    <a:pt x="983" y="1303"/>
                  </a:lnTo>
                  <a:lnTo>
                    <a:pt x="982" y="1303"/>
                  </a:lnTo>
                  <a:lnTo>
                    <a:pt x="983" y="1303"/>
                  </a:lnTo>
                  <a:lnTo>
                    <a:pt x="983" y="1302"/>
                  </a:lnTo>
                  <a:lnTo>
                    <a:pt x="984" y="1301"/>
                  </a:lnTo>
                  <a:lnTo>
                    <a:pt x="986" y="1300"/>
                  </a:lnTo>
                  <a:lnTo>
                    <a:pt x="984" y="1300"/>
                  </a:lnTo>
                  <a:lnTo>
                    <a:pt x="983" y="1300"/>
                  </a:lnTo>
                  <a:lnTo>
                    <a:pt x="982" y="1300"/>
                  </a:lnTo>
                  <a:lnTo>
                    <a:pt x="982" y="1301"/>
                  </a:lnTo>
                  <a:lnTo>
                    <a:pt x="982" y="1302"/>
                  </a:lnTo>
                  <a:lnTo>
                    <a:pt x="981" y="1302"/>
                  </a:lnTo>
                  <a:lnTo>
                    <a:pt x="981" y="1303"/>
                  </a:lnTo>
                  <a:lnTo>
                    <a:pt x="980" y="1303"/>
                  </a:lnTo>
                  <a:lnTo>
                    <a:pt x="980" y="1302"/>
                  </a:lnTo>
                  <a:lnTo>
                    <a:pt x="980" y="1300"/>
                  </a:lnTo>
                  <a:lnTo>
                    <a:pt x="980" y="1295"/>
                  </a:lnTo>
                  <a:lnTo>
                    <a:pt x="979" y="1295"/>
                  </a:lnTo>
                  <a:lnTo>
                    <a:pt x="979" y="1296"/>
                  </a:lnTo>
                  <a:lnTo>
                    <a:pt x="978" y="1298"/>
                  </a:lnTo>
                  <a:lnTo>
                    <a:pt x="976" y="1301"/>
                  </a:lnTo>
                  <a:lnTo>
                    <a:pt x="975" y="1302"/>
                  </a:lnTo>
                  <a:lnTo>
                    <a:pt x="975" y="1303"/>
                  </a:lnTo>
                  <a:lnTo>
                    <a:pt x="974" y="1304"/>
                  </a:lnTo>
                  <a:lnTo>
                    <a:pt x="974" y="1303"/>
                  </a:lnTo>
                  <a:lnTo>
                    <a:pt x="974" y="1302"/>
                  </a:lnTo>
                  <a:lnTo>
                    <a:pt x="974" y="1301"/>
                  </a:lnTo>
                  <a:lnTo>
                    <a:pt x="975" y="1298"/>
                  </a:lnTo>
                  <a:lnTo>
                    <a:pt x="976" y="1298"/>
                  </a:lnTo>
                  <a:lnTo>
                    <a:pt x="978" y="1296"/>
                  </a:lnTo>
                  <a:lnTo>
                    <a:pt x="979" y="1295"/>
                  </a:lnTo>
                  <a:lnTo>
                    <a:pt x="980" y="1294"/>
                  </a:lnTo>
                  <a:lnTo>
                    <a:pt x="981" y="1293"/>
                  </a:lnTo>
                  <a:lnTo>
                    <a:pt x="981" y="1292"/>
                  </a:lnTo>
                  <a:lnTo>
                    <a:pt x="981" y="1290"/>
                  </a:lnTo>
                  <a:lnTo>
                    <a:pt x="980" y="1290"/>
                  </a:lnTo>
                  <a:lnTo>
                    <a:pt x="978" y="1290"/>
                  </a:lnTo>
                  <a:lnTo>
                    <a:pt x="978" y="1289"/>
                  </a:lnTo>
                  <a:lnTo>
                    <a:pt x="978" y="1288"/>
                  </a:lnTo>
                  <a:lnTo>
                    <a:pt x="975" y="1287"/>
                  </a:lnTo>
                  <a:lnTo>
                    <a:pt x="974" y="1286"/>
                  </a:lnTo>
                  <a:lnTo>
                    <a:pt x="973" y="1287"/>
                  </a:lnTo>
                  <a:lnTo>
                    <a:pt x="972" y="1287"/>
                  </a:lnTo>
                  <a:lnTo>
                    <a:pt x="971" y="1288"/>
                  </a:lnTo>
                  <a:lnTo>
                    <a:pt x="971" y="1287"/>
                  </a:lnTo>
                  <a:lnTo>
                    <a:pt x="972" y="1284"/>
                  </a:lnTo>
                  <a:lnTo>
                    <a:pt x="972" y="1282"/>
                  </a:lnTo>
                  <a:lnTo>
                    <a:pt x="972" y="1279"/>
                  </a:lnTo>
                  <a:lnTo>
                    <a:pt x="972" y="1276"/>
                  </a:lnTo>
                  <a:lnTo>
                    <a:pt x="973" y="1272"/>
                  </a:lnTo>
                  <a:lnTo>
                    <a:pt x="975" y="1268"/>
                  </a:lnTo>
                  <a:lnTo>
                    <a:pt x="974" y="1267"/>
                  </a:lnTo>
                  <a:lnTo>
                    <a:pt x="973" y="1265"/>
                  </a:lnTo>
                  <a:lnTo>
                    <a:pt x="972" y="1263"/>
                  </a:lnTo>
                  <a:lnTo>
                    <a:pt x="973" y="1260"/>
                  </a:lnTo>
                  <a:lnTo>
                    <a:pt x="974" y="1255"/>
                  </a:lnTo>
                  <a:lnTo>
                    <a:pt x="975" y="1253"/>
                  </a:lnTo>
                  <a:lnTo>
                    <a:pt x="975" y="1251"/>
                  </a:lnTo>
                  <a:lnTo>
                    <a:pt x="975" y="1250"/>
                  </a:lnTo>
                  <a:lnTo>
                    <a:pt x="975" y="1246"/>
                  </a:lnTo>
                  <a:lnTo>
                    <a:pt x="976" y="1245"/>
                  </a:lnTo>
                  <a:lnTo>
                    <a:pt x="976" y="1244"/>
                  </a:lnTo>
                  <a:lnTo>
                    <a:pt x="975" y="1243"/>
                  </a:lnTo>
                  <a:lnTo>
                    <a:pt x="974" y="1242"/>
                  </a:lnTo>
                  <a:lnTo>
                    <a:pt x="972" y="1242"/>
                  </a:lnTo>
                  <a:lnTo>
                    <a:pt x="971" y="1242"/>
                  </a:lnTo>
                  <a:lnTo>
                    <a:pt x="971" y="1240"/>
                  </a:lnTo>
                  <a:lnTo>
                    <a:pt x="971" y="1239"/>
                  </a:lnTo>
                  <a:lnTo>
                    <a:pt x="970" y="1239"/>
                  </a:lnTo>
                  <a:lnTo>
                    <a:pt x="970" y="1240"/>
                  </a:lnTo>
                  <a:lnTo>
                    <a:pt x="970" y="1242"/>
                  </a:lnTo>
                  <a:lnTo>
                    <a:pt x="971" y="1242"/>
                  </a:lnTo>
                  <a:lnTo>
                    <a:pt x="970" y="1243"/>
                  </a:lnTo>
                  <a:lnTo>
                    <a:pt x="970" y="1244"/>
                  </a:lnTo>
                  <a:lnTo>
                    <a:pt x="969" y="1245"/>
                  </a:lnTo>
                  <a:lnTo>
                    <a:pt x="969" y="1246"/>
                  </a:lnTo>
                  <a:lnTo>
                    <a:pt x="967" y="1247"/>
                  </a:lnTo>
                  <a:lnTo>
                    <a:pt x="966" y="1248"/>
                  </a:lnTo>
                  <a:lnTo>
                    <a:pt x="966" y="1250"/>
                  </a:lnTo>
                  <a:lnTo>
                    <a:pt x="965" y="1250"/>
                  </a:lnTo>
                  <a:lnTo>
                    <a:pt x="964" y="1250"/>
                  </a:lnTo>
                  <a:lnTo>
                    <a:pt x="963" y="1248"/>
                  </a:lnTo>
                  <a:lnTo>
                    <a:pt x="963" y="1247"/>
                  </a:lnTo>
                  <a:lnTo>
                    <a:pt x="964" y="1246"/>
                  </a:lnTo>
                  <a:lnTo>
                    <a:pt x="964" y="1244"/>
                  </a:lnTo>
                  <a:lnTo>
                    <a:pt x="964" y="1243"/>
                  </a:lnTo>
                  <a:lnTo>
                    <a:pt x="964" y="1240"/>
                  </a:lnTo>
                  <a:lnTo>
                    <a:pt x="963" y="1239"/>
                  </a:lnTo>
                  <a:lnTo>
                    <a:pt x="961" y="1239"/>
                  </a:lnTo>
                  <a:lnTo>
                    <a:pt x="961" y="1238"/>
                  </a:lnTo>
                  <a:lnTo>
                    <a:pt x="961" y="1237"/>
                  </a:lnTo>
                  <a:lnTo>
                    <a:pt x="961" y="1236"/>
                  </a:lnTo>
                  <a:lnTo>
                    <a:pt x="962" y="1236"/>
                  </a:lnTo>
                  <a:lnTo>
                    <a:pt x="963" y="1234"/>
                  </a:lnTo>
                  <a:lnTo>
                    <a:pt x="964" y="1234"/>
                  </a:lnTo>
                  <a:lnTo>
                    <a:pt x="965" y="1234"/>
                  </a:lnTo>
                  <a:lnTo>
                    <a:pt x="965" y="1233"/>
                  </a:lnTo>
                  <a:lnTo>
                    <a:pt x="966" y="1231"/>
                  </a:lnTo>
                  <a:lnTo>
                    <a:pt x="967" y="1229"/>
                  </a:lnTo>
                  <a:lnTo>
                    <a:pt x="967" y="1228"/>
                  </a:lnTo>
                  <a:lnTo>
                    <a:pt x="966" y="1228"/>
                  </a:lnTo>
                  <a:lnTo>
                    <a:pt x="966" y="1227"/>
                  </a:lnTo>
                  <a:lnTo>
                    <a:pt x="965" y="1226"/>
                  </a:lnTo>
                  <a:lnTo>
                    <a:pt x="965" y="1225"/>
                  </a:lnTo>
                  <a:lnTo>
                    <a:pt x="965" y="1221"/>
                  </a:lnTo>
                  <a:lnTo>
                    <a:pt x="965" y="1220"/>
                  </a:lnTo>
                  <a:lnTo>
                    <a:pt x="966" y="1219"/>
                  </a:lnTo>
                  <a:lnTo>
                    <a:pt x="967" y="1218"/>
                  </a:lnTo>
                  <a:lnTo>
                    <a:pt x="967" y="1219"/>
                  </a:lnTo>
                  <a:lnTo>
                    <a:pt x="967" y="1220"/>
                  </a:lnTo>
                  <a:lnTo>
                    <a:pt x="967" y="1221"/>
                  </a:lnTo>
                  <a:lnTo>
                    <a:pt x="967" y="1222"/>
                  </a:lnTo>
                  <a:lnTo>
                    <a:pt x="967" y="1223"/>
                  </a:lnTo>
                  <a:lnTo>
                    <a:pt x="969" y="1225"/>
                  </a:lnTo>
                  <a:lnTo>
                    <a:pt x="969" y="1226"/>
                  </a:lnTo>
                  <a:lnTo>
                    <a:pt x="969" y="1227"/>
                  </a:lnTo>
                  <a:lnTo>
                    <a:pt x="970" y="1227"/>
                  </a:lnTo>
                  <a:lnTo>
                    <a:pt x="970" y="1228"/>
                  </a:lnTo>
                  <a:lnTo>
                    <a:pt x="970" y="1229"/>
                  </a:lnTo>
                  <a:lnTo>
                    <a:pt x="971" y="1229"/>
                  </a:lnTo>
                  <a:lnTo>
                    <a:pt x="971" y="1230"/>
                  </a:lnTo>
                  <a:lnTo>
                    <a:pt x="971" y="1231"/>
                  </a:lnTo>
                  <a:lnTo>
                    <a:pt x="970" y="1233"/>
                  </a:lnTo>
                  <a:lnTo>
                    <a:pt x="971" y="1233"/>
                  </a:lnTo>
                  <a:lnTo>
                    <a:pt x="971" y="1235"/>
                  </a:lnTo>
                  <a:lnTo>
                    <a:pt x="971" y="1236"/>
                  </a:lnTo>
                  <a:lnTo>
                    <a:pt x="972" y="1237"/>
                  </a:lnTo>
                  <a:lnTo>
                    <a:pt x="973" y="1237"/>
                  </a:lnTo>
                  <a:lnTo>
                    <a:pt x="974" y="1235"/>
                  </a:lnTo>
                  <a:lnTo>
                    <a:pt x="975" y="1231"/>
                  </a:lnTo>
                  <a:lnTo>
                    <a:pt x="975" y="1230"/>
                  </a:lnTo>
                  <a:lnTo>
                    <a:pt x="975" y="1229"/>
                  </a:lnTo>
                  <a:lnTo>
                    <a:pt x="976" y="1229"/>
                  </a:lnTo>
                  <a:lnTo>
                    <a:pt x="978" y="1229"/>
                  </a:lnTo>
                  <a:lnTo>
                    <a:pt x="979" y="1229"/>
                  </a:lnTo>
                  <a:lnTo>
                    <a:pt x="980" y="1228"/>
                  </a:lnTo>
                  <a:lnTo>
                    <a:pt x="980" y="1227"/>
                  </a:lnTo>
                  <a:lnTo>
                    <a:pt x="981" y="1226"/>
                  </a:lnTo>
                  <a:lnTo>
                    <a:pt x="981" y="1225"/>
                  </a:lnTo>
                  <a:lnTo>
                    <a:pt x="981" y="1223"/>
                  </a:lnTo>
                  <a:lnTo>
                    <a:pt x="982" y="1222"/>
                  </a:lnTo>
                  <a:lnTo>
                    <a:pt x="982" y="1221"/>
                  </a:lnTo>
                  <a:lnTo>
                    <a:pt x="984" y="1221"/>
                  </a:lnTo>
                  <a:lnTo>
                    <a:pt x="984" y="1220"/>
                  </a:lnTo>
                  <a:lnTo>
                    <a:pt x="984" y="1219"/>
                  </a:lnTo>
                  <a:lnTo>
                    <a:pt x="984" y="1218"/>
                  </a:lnTo>
                  <a:lnTo>
                    <a:pt x="986" y="1217"/>
                  </a:lnTo>
                  <a:lnTo>
                    <a:pt x="984" y="1217"/>
                  </a:lnTo>
                  <a:lnTo>
                    <a:pt x="982" y="1217"/>
                  </a:lnTo>
                  <a:lnTo>
                    <a:pt x="981" y="1219"/>
                  </a:lnTo>
                  <a:lnTo>
                    <a:pt x="979" y="1220"/>
                  </a:lnTo>
                  <a:lnTo>
                    <a:pt x="978" y="1221"/>
                  </a:lnTo>
                  <a:lnTo>
                    <a:pt x="978" y="1220"/>
                  </a:lnTo>
                  <a:lnTo>
                    <a:pt x="976" y="1219"/>
                  </a:lnTo>
                  <a:lnTo>
                    <a:pt x="976" y="1218"/>
                  </a:lnTo>
                  <a:lnTo>
                    <a:pt x="978" y="1215"/>
                  </a:lnTo>
                  <a:lnTo>
                    <a:pt x="979" y="1214"/>
                  </a:lnTo>
                  <a:lnTo>
                    <a:pt x="981" y="1211"/>
                  </a:lnTo>
                  <a:lnTo>
                    <a:pt x="983" y="1210"/>
                  </a:lnTo>
                  <a:lnTo>
                    <a:pt x="983" y="1209"/>
                  </a:lnTo>
                  <a:lnTo>
                    <a:pt x="983" y="1208"/>
                  </a:lnTo>
                  <a:lnTo>
                    <a:pt x="982" y="1206"/>
                  </a:lnTo>
                  <a:lnTo>
                    <a:pt x="980" y="1205"/>
                  </a:lnTo>
                  <a:lnTo>
                    <a:pt x="979" y="1205"/>
                  </a:lnTo>
                  <a:lnTo>
                    <a:pt x="976" y="1206"/>
                  </a:lnTo>
                  <a:lnTo>
                    <a:pt x="975" y="1208"/>
                  </a:lnTo>
                  <a:lnTo>
                    <a:pt x="974" y="1209"/>
                  </a:lnTo>
                  <a:lnTo>
                    <a:pt x="974" y="1208"/>
                  </a:lnTo>
                  <a:lnTo>
                    <a:pt x="974" y="1206"/>
                  </a:lnTo>
                  <a:lnTo>
                    <a:pt x="974" y="1205"/>
                  </a:lnTo>
                  <a:lnTo>
                    <a:pt x="974" y="1204"/>
                  </a:lnTo>
                  <a:lnTo>
                    <a:pt x="973" y="1204"/>
                  </a:lnTo>
                  <a:lnTo>
                    <a:pt x="972" y="1205"/>
                  </a:lnTo>
                  <a:lnTo>
                    <a:pt x="972" y="1206"/>
                  </a:lnTo>
                  <a:lnTo>
                    <a:pt x="971" y="1206"/>
                  </a:lnTo>
                  <a:lnTo>
                    <a:pt x="970" y="1208"/>
                  </a:lnTo>
                  <a:lnTo>
                    <a:pt x="971" y="1208"/>
                  </a:lnTo>
                  <a:lnTo>
                    <a:pt x="971" y="1209"/>
                  </a:lnTo>
                  <a:lnTo>
                    <a:pt x="970" y="1210"/>
                  </a:lnTo>
                  <a:lnTo>
                    <a:pt x="970" y="1212"/>
                  </a:lnTo>
                  <a:lnTo>
                    <a:pt x="969" y="1213"/>
                  </a:lnTo>
                  <a:lnTo>
                    <a:pt x="967" y="1213"/>
                  </a:lnTo>
                  <a:lnTo>
                    <a:pt x="966" y="1214"/>
                  </a:lnTo>
                  <a:lnTo>
                    <a:pt x="965" y="1215"/>
                  </a:lnTo>
                  <a:lnTo>
                    <a:pt x="965" y="1214"/>
                  </a:lnTo>
                  <a:lnTo>
                    <a:pt x="965" y="1213"/>
                  </a:lnTo>
                  <a:lnTo>
                    <a:pt x="965" y="1212"/>
                  </a:lnTo>
                  <a:lnTo>
                    <a:pt x="966" y="1210"/>
                  </a:lnTo>
                  <a:lnTo>
                    <a:pt x="966" y="1209"/>
                  </a:lnTo>
                  <a:lnTo>
                    <a:pt x="964" y="1208"/>
                  </a:lnTo>
                  <a:lnTo>
                    <a:pt x="964" y="1206"/>
                  </a:lnTo>
                  <a:lnTo>
                    <a:pt x="963" y="1206"/>
                  </a:lnTo>
                  <a:lnTo>
                    <a:pt x="962" y="1208"/>
                  </a:lnTo>
                  <a:lnTo>
                    <a:pt x="959" y="1210"/>
                  </a:lnTo>
                  <a:lnTo>
                    <a:pt x="958" y="1214"/>
                  </a:lnTo>
                  <a:lnTo>
                    <a:pt x="957" y="1215"/>
                  </a:lnTo>
                  <a:lnTo>
                    <a:pt x="956" y="1215"/>
                  </a:lnTo>
                  <a:lnTo>
                    <a:pt x="956" y="1217"/>
                  </a:lnTo>
                  <a:lnTo>
                    <a:pt x="955" y="1217"/>
                  </a:lnTo>
                  <a:lnTo>
                    <a:pt x="954" y="1215"/>
                  </a:lnTo>
                  <a:lnTo>
                    <a:pt x="953" y="1215"/>
                  </a:lnTo>
                  <a:lnTo>
                    <a:pt x="952" y="1213"/>
                  </a:lnTo>
                  <a:lnTo>
                    <a:pt x="950" y="1210"/>
                  </a:lnTo>
                  <a:lnTo>
                    <a:pt x="949" y="1209"/>
                  </a:lnTo>
                  <a:lnTo>
                    <a:pt x="947" y="1209"/>
                  </a:lnTo>
                  <a:lnTo>
                    <a:pt x="945" y="1208"/>
                  </a:lnTo>
                  <a:lnTo>
                    <a:pt x="944" y="1206"/>
                  </a:lnTo>
                  <a:lnTo>
                    <a:pt x="943" y="1206"/>
                  </a:lnTo>
                  <a:lnTo>
                    <a:pt x="940" y="1208"/>
                  </a:lnTo>
                  <a:lnTo>
                    <a:pt x="939" y="1208"/>
                  </a:lnTo>
                  <a:lnTo>
                    <a:pt x="938" y="1208"/>
                  </a:lnTo>
                  <a:lnTo>
                    <a:pt x="938" y="1206"/>
                  </a:lnTo>
                  <a:lnTo>
                    <a:pt x="937" y="1205"/>
                  </a:lnTo>
                  <a:lnTo>
                    <a:pt x="936" y="1204"/>
                  </a:lnTo>
                  <a:lnTo>
                    <a:pt x="936" y="1203"/>
                  </a:lnTo>
                  <a:lnTo>
                    <a:pt x="935" y="1201"/>
                  </a:lnTo>
                  <a:lnTo>
                    <a:pt x="936" y="1197"/>
                  </a:lnTo>
                  <a:lnTo>
                    <a:pt x="936" y="1195"/>
                  </a:lnTo>
                  <a:lnTo>
                    <a:pt x="932" y="1190"/>
                  </a:lnTo>
                  <a:lnTo>
                    <a:pt x="930" y="1187"/>
                  </a:lnTo>
                  <a:lnTo>
                    <a:pt x="930" y="1185"/>
                  </a:lnTo>
                  <a:lnTo>
                    <a:pt x="930" y="1183"/>
                  </a:lnTo>
                  <a:lnTo>
                    <a:pt x="930" y="1181"/>
                  </a:lnTo>
                  <a:lnTo>
                    <a:pt x="930" y="1178"/>
                  </a:lnTo>
                  <a:lnTo>
                    <a:pt x="929" y="1176"/>
                  </a:lnTo>
                  <a:lnTo>
                    <a:pt x="928" y="1176"/>
                  </a:lnTo>
                  <a:lnTo>
                    <a:pt x="928" y="1173"/>
                  </a:lnTo>
                  <a:lnTo>
                    <a:pt x="928" y="1172"/>
                  </a:lnTo>
                  <a:lnTo>
                    <a:pt x="929" y="1171"/>
                  </a:lnTo>
                  <a:lnTo>
                    <a:pt x="930" y="1170"/>
                  </a:lnTo>
                  <a:lnTo>
                    <a:pt x="930" y="1168"/>
                  </a:lnTo>
                  <a:lnTo>
                    <a:pt x="931" y="1163"/>
                  </a:lnTo>
                  <a:lnTo>
                    <a:pt x="932" y="1158"/>
                  </a:lnTo>
                  <a:lnTo>
                    <a:pt x="932" y="1155"/>
                  </a:lnTo>
                  <a:lnTo>
                    <a:pt x="932" y="1154"/>
                  </a:lnTo>
                  <a:lnTo>
                    <a:pt x="931" y="1152"/>
                  </a:lnTo>
                  <a:lnTo>
                    <a:pt x="930" y="1150"/>
                  </a:lnTo>
                  <a:lnTo>
                    <a:pt x="929" y="1147"/>
                  </a:lnTo>
                  <a:lnTo>
                    <a:pt x="929" y="1146"/>
                  </a:lnTo>
                  <a:lnTo>
                    <a:pt x="928" y="1144"/>
                  </a:lnTo>
                  <a:lnTo>
                    <a:pt x="929" y="1142"/>
                  </a:lnTo>
                  <a:lnTo>
                    <a:pt x="929" y="1139"/>
                  </a:lnTo>
                  <a:lnTo>
                    <a:pt x="929" y="1137"/>
                  </a:lnTo>
                  <a:lnTo>
                    <a:pt x="930" y="1136"/>
                  </a:lnTo>
                  <a:lnTo>
                    <a:pt x="930" y="1135"/>
                  </a:lnTo>
                  <a:lnTo>
                    <a:pt x="929" y="1134"/>
                  </a:lnTo>
                  <a:lnTo>
                    <a:pt x="929" y="1131"/>
                  </a:lnTo>
                  <a:lnTo>
                    <a:pt x="929" y="1129"/>
                  </a:lnTo>
                  <a:lnTo>
                    <a:pt x="929" y="1128"/>
                  </a:lnTo>
                  <a:lnTo>
                    <a:pt x="928" y="1128"/>
                  </a:lnTo>
                  <a:lnTo>
                    <a:pt x="928" y="1127"/>
                  </a:lnTo>
                  <a:lnTo>
                    <a:pt x="929" y="1127"/>
                  </a:lnTo>
                  <a:lnTo>
                    <a:pt x="929" y="1126"/>
                  </a:lnTo>
                  <a:lnTo>
                    <a:pt x="929" y="1125"/>
                  </a:lnTo>
                  <a:lnTo>
                    <a:pt x="929" y="1123"/>
                  </a:lnTo>
                  <a:lnTo>
                    <a:pt x="929" y="1122"/>
                  </a:lnTo>
                  <a:lnTo>
                    <a:pt x="929" y="1121"/>
                  </a:lnTo>
                  <a:lnTo>
                    <a:pt x="929" y="1120"/>
                  </a:lnTo>
                  <a:lnTo>
                    <a:pt x="929" y="1119"/>
                  </a:lnTo>
                  <a:lnTo>
                    <a:pt x="929" y="1118"/>
                  </a:lnTo>
                  <a:lnTo>
                    <a:pt x="929" y="1117"/>
                  </a:lnTo>
                  <a:lnTo>
                    <a:pt x="930" y="1116"/>
                  </a:lnTo>
                  <a:lnTo>
                    <a:pt x="930" y="1114"/>
                  </a:lnTo>
                  <a:lnTo>
                    <a:pt x="929" y="1113"/>
                  </a:lnTo>
                  <a:lnTo>
                    <a:pt x="929" y="1112"/>
                  </a:lnTo>
                  <a:lnTo>
                    <a:pt x="929" y="1111"/>
                  </a:lnTo>
                  <a:lnTo>
                    <a:pt x="928" y="1110"/>
                  </a:lnTo>
                  <a:lnTo>
                    <a:pt x="927" y="1110"/>
                  </a:lnTo>
                  <a:lnTo>
                    <a:pt x="927" y="1109"/>
                  </a:lnTo>
                  <a:lnTo>
                    <a:pt x="927" y="1108"/>
                  </a:lnTo>
                  <a:lnTo>
                    <a:pt x="926" y="1108"/>
                  </a:lnTo>
                  <a:lnTo>
                    <a:pt x="926" y="1106"/>
                  </a:lnTo>
                  <a:lnTo>
                    <a:pt x="926" y="1105"/>
                  </a:lnTo>
                  <a:lnTo>
                    <a:pt x="927" y="1105"/>
                  </a:lnTo>
                  <a:lnTo>
                    <a:pt x="927" y="1104"/>
                  </a:lnTo>
                  <a:lnTo>
                    <a:pt x="926" y="1104"/>
                  </a:lnTo>
                  <a:lnTo>
                    <a:pt x="926" y="1103"/>
                  </a:lnTo>
                  <a:lnTo>
                    <a:pt x="924" y="1103"/>
                  </a:lnTo>
                  <a:lnTo>
                    <a:pt x="923" y="1103"/>
                  </a:lnTo>
                  <a:lnTo>
                    <a:pt x="923" y="1102"/>
                  </a:lnTo>
                  <a:lnTo>
                    <a:pt x="923" y="1101"/>
                  </a:lnTo>
                  <a:lnTo>
                    <a:pt x="922" y="1101"/>
                  </a:lnTo>
                  <a:lnTo>
                    <a:pt x="922" y="1100"/>
                  </a:lnTo>
                  <a:lnTo>
                    <a:pt x="922" y="1099"/>
                  </a:lnTo>
                  <a:lnTo>
                    <a:pt x="921" y="1099"/>
                  </a:lnTo>
                  <a:lnTo>
                    <a:pt x="920" y="1099"/>
                  </a:lnTo>
                  <a:lnTo>
                    <a:pt x="913" y="1093"/>
                  </a:lnTo>
                  <a:lnTo>
                    <a:pt x="910" y="1089"/>
                  </a:lnTo>
                  <a:lnTo>
                    <a:pt x="907" y="1087"/>
                  </a:lnTo>
                  <a:lnTo>
                    <a:pt x="907" y="1086"/>
                  </a:lnTo>
                  <a:lnTo>
                    <a:pt x="907" y="1085"/>
                  </a:lnTo>
                  <a:lnTo>
                    <a:pt x="905" y="1083"/>
                  </a:lnTo>
                  <a:lnTo>
                    <a:pt x="902" y="1080"/>
                  </a:lnTo>
                  <a:lnTo>
                    <a:pt x="902" y="1079"/>
                  </a:lnTo>
                  <a:lnTo>
                    <a:pt x="900" y="1079"/>
                  </a:lnTo>
                  <a:lnTo>
                    <a:pt x="900" y="1078"/>
                  </a:lnTo>
                  <a:lnTo>
                    <a:pt x="900" y="1076"/>
                  </a:lnTo>
                  <a:lnTo>
                    <a:pt x="902" y="1074"/>
                  </a:lnTo>
                  <a:lnTo>
                    <a:pt x="905" y="1071"/>
                  </a:lnTo>
                  <a:lnTo>
                    <a:pt x="906" y="1070"/>
                  </a:lnTo>
                  <a:lnTo>
                    <a:pt x="906" y="1069"/>
                  </a:lnTo>
                  <a:lnTo>
                    <a:pt x="905" y="1068"/>
                  </a:lnTo>
                  <a:lnTo>
                    <a:pt x="905" y="1066"/>
                  </a:lnTo>
                  <a:lnTo>
                    <a:pt x="904" y="1063"/>
                  </a:lnTo>
                  <a:lnTo>
                    <a:pt x="901" y="1058"/>
                  </a:lnTo>
                  <a:lnTo>
                    <a:pt x="898" y="1053"/>
                  </a:lnTo>
                  <a:lnTo>
                    <a:pt x="898" y="1052"/>
                  </a:lnTo>
                  <a:lnTo>
                    <a:pt x="896" y="1049"/>
                  </a:lnTo>
                  <a:lnTo>
                    <a:pt x="895" y="1047"/>
                  </a:lnTo>
                  <a:lnTo>
                    <a:pt x="895" y="1045"/>
                  </a:lnTo>
                  <a:lnTo>
                    <a:pt x="895" y="1043"/>
                  </a:lnTo>
                  <a:lnTo>
                    <a:pt x="893" y="1042"/>
                  </a:lnTo>
                  <a:lnTo>
                    <a:pt x="890" y="1039"/>
                  </a:lnTo>
                  <a:lnTo>
                    <a:pt x="889" y="1035"/>
                  </a:lnTo>
                  <a:lnTo>
                    <a:pt x="888" y="1030"/>
                  </a:lnTo>
                  <a:lnTo>
                    <a:pt x="887" y="1027"/>
                  </a:lnTo>
                  <a:lnTo>
                    <a:pt x="885" y="1025"/>
                  </a:lnTo>
                  <a:lnTo>
                    <a:pt x="884" y="1021"/>
                  </a:lnTo>
                  <a:lnTo>
                    <a:pt x="884" y="1019"/>
                  </a:lnTo>
                  <a:lnTo>
                    <a:pt x="884" y="1018"/>
                  </a:lnTo>
                  <a:lnTo>
                    <a:pt x="884" y="1016"/>
                  </a:lnTo>
                  <a:lnTo>
                    <a:pt x="884" y="1014"/>
                  </a:lnTo>
                  <a:lnTo>
                    <a:pt x="883" y="1014"/>
                  </a:lnTo>
                  <a:lnTo>
                    <a:pt x="881" y="1016"/>
                  </a:lnTo>
                  <a:lnTo>
                    <a:pt x="881" y="1014"/>
                  </a:lnTo>
                  <a:lnTo>
                    <a:pt x="881" y="1013"/>
                  </a:lnTo>
                  <a:lnTo>
                    <a:pt x="881" y="1012"/>
                  </a:lnTo>
                  <a:lnTo>
                    <a:pt x="884" y="1011"/>
                  </a:lnTo>
                  <a:lnTo>
                    <a:pt x="885" y="1008"/>
                  </a:lnTo>
                  <a:lnTo>
                    <a:pt x="886" y="1005"/>
                  </a:lnTo>
                  <a:lnTo>
                    <a:pt x="887" y="1003"/>
                  </a:lnTo>
                  <a:lnTo>
                    <a:pt x="888" y="1001"/>
                  </a:lnTo>
                  <a:lnTo>
                    <a:pt x="893" y="997"/>
                  </a:lnTo>
                  <a:lnTo>
                    <a:pt x="894" y="994"/>
                  </a:lnTo>
                  <a:lnTo>
                    <a:pt x="896" y="992"/>
                  </a:lnTo>
                  <a:lnTo>
                    <a:pt x="897" y="991"/>
                  </a:lnTo>
                  <a:lnTo>
                    <a:pt x="898" y="987"/>
                  </a:lnTo>
                  <a:lnTo>
                    <a:pt x="900" y="984"/>
                  </a:lnTo>
                  <a:lnTo>
                    <a:pt x="901" y="983"/>
                  </a:lnTo>
                  <a:lnTo>
                    <a:pt x="902" y="982"/>
                  </a:lnTo>
                  <a:lnTo>
                    <a:pt x="903" y="980"/>
                  </a:lnTo>
                  <a:lnTo>
                    <a:pt x="903" y="978"/>
                  </a:lnTo>
                  <a:lnTo>
                    <a:pt x="904" y="976"/>
                  </a:lnTo>
                  <a:lnTo>
                    <a:pt x="905" y="975"/>
                  </a:lnTo>
                  <a:lnTo>
                    <a:pt x="906" y="972"/>
                  </a:lnTo>
                  <a:lnTo>
                    <a:pt x="909" y="970"/>
                  </a:lnTo>
                  <a:lnTo>
                    <a:pt x="909" y="968"/>
                  </a:lnTo>
                  <a:lnTo>
                    <a:pt x="909" y="964"/>
                  </a:lnTo>
                  <a:lnTo>
                    <a:pt x="909" y="961"/>
                  </a:lnTo>
                  <a:lnTo>
                    <a:pt x="909" y="960"/>
                  </a:lnTo>
                  <a:lnTo>
                    <a:pt x="910" y="960"/>
                  </a:lnTo>
                  <a:lnTo>
                    <a:pt x="911" y="959"/>
                  </a:lnTo>
                  <a:lnTo>
                    <a:pt x="911" y="958"/>
                  </a:lnTo>
                  <a:lnTo>
                    <a:pt x="910" y="955"/>
                  </a:lnTo>
                  <a:lnTo>
                    <a:pt x="910" y="954"/>
                  </a:lnTo>
                  <a:lnTo>
                    <a:pt x="911" y="953"/>
                  </a:lnTo>
                  <a:lnTo>
                    <a:pt x="912" y="951"/>
                  </a:lnTo>
                  <a:lnTo>
                    <a:pt x="912" y="947"/>
                  </a:lnTo>
                  <a:lnTo>
                    <a:pt x="911" y="946"/>
                  </a:lnTo>
                  <a:lnTo>
                    <a:pt x="909" y="945"/>
                  </a:lnTo>
                  <a:lnTo>
                    <a:pt x="906" y="946"/>
                  </a:lnTo>
                  <a:lnTo>
                    <a:pt x="905" y="945"/>
                  </a:lnTo>
                  <a:lnTo>
                    <a:pt x="906" y="944"/>
                  </a:lnTo>
                  <a:lnTo>
                    <a:pt x="906" y="941"/>
                  </a:lnTo>
                  <a:lnTo>
                    <a:pt x="906" y="938"/>
                  </a:lnTo>
                  <a:lnTo>
                    <a:pt x="904" y="936"/>
                  </a:lnTo>
                  <a:lnTo>
                    <a:pt x="904" y="934"/>
                  </a:lnTo>
                  <a:lnTo>
                    <a:pt x="902" y="933"/>
                  </a:lnTo>
                  <a:lnTo>
                    <a:pt x="902" y="932"/>
                  </a:lnTo>
                  <a:lnTo>
                    <a:pt x="902" y="930"/>
                  </a:lnTo>
                  <a:lnTo>
                    <a:pt x="901" y="930"/>
                  </a:lnTo>
                  <a:lnTo>
                    <a:pt x="898" y="932"/>
                  </a:lnTo>
                  <a:lnTo>
                    <a:pt x="896" y="932"/>
                  </a:lnTo>
                  <a:lnTo>
                    <a:pt x="894" y="934"/>
                  </a:lnTo>
                  <a:lnTo>
                    <a:pt x="893" y="937"/>
                  </a:lnTo>
                  <a:lnTo>
                    <a:pt x="893" y="938"/>
                  </a:lnTo>
                  <a:lnTo>
                    <a:pt x="893" y="941"/>
                  </a:lnTo>
                  <a:lnTo>
                    <a:pt x="892" y="943"/>
                  </a:lnTo>
                  <a:lnTo>
                    <a:pt x="888" y="947"/>
                  </a:lnTo>
                  <a:lnTo>
                    <a:pt x="887" y="947"/>
                  </a:lnTo>
                  <a:lnTo>
                    <a:pt x="886" y="947"/>
                  </a:lnTo>
                  <a:lnTo>
                    <a:pt x="884" y="946"/>
                  </a:lnTo>
                  <a:lnTo>
                    <a:pt x="881" y="946"/>
                  </a:lnTo>
                  <a:lnTo>
                    <a:pt x="880" y="947"/>
                  </a:lnTo>
                  <a:lnTo>
                    <a:pt x="880" y="949"/>
                  </a:lnTo>
                  <a:lnTo>
                    <a:pt x="880" y="950"/>
                  </a:lnTo>
                  <a:lnTo>
                    <a:pt x="879" y="950"/>
                  </a:lnTo>
                  <a:lnTo>
                    <a:pt x="878" y="950"/>
                  </a:lnTo>
                  <a:lnTo>
                    <a:pt x="878" y="951"/>
                  </a:lnTo>
                  <a:lnTo>
                    <a:pt x="878" y="953"/>
                  </a:lnTo>
                  <a:lnTo>
                    <a:pt x="876" y="957"/>
                  </a:lnTo>
                  <a:lnTo>
                    <a:pt x="875" y="958"/>
                  </a:lnTo>
                  <a:lnTo>
                    <a:pt x="872" y="959"/>
                  </a:lnTo>
                  <a:lnTo>
                    <a:pt x="871" y="960"/>
                  </a:lnTo>
                  <a:lnTo>
                    <a:pt x="871" y="961"/>
                  </a:lnTo>
                  <a:lnTo>
                    <a:pt x="870" y="962"/>
                  </a:lnTo>
                  <a:lnTo>
                    <a:pt x="869" y="966"/>
                  </a:lnTo>
                  <a:lnTo>
                    <a:pt x="868" y="968"/>
                  </a:lnTo>
                  <a:lnTo>
                    <a:pt x="867" y="969"/>
                  </a:lnTo>
                  <a:lnTo>
                    <a:pt x="864" y="971"/>
                  </a:lnTo>
                  <a:lnTo>
                    <a:pt x="862" y="972"/>
                  </a:lnTo>
                  <a:lnTo>
                    <a:pt x="862" y="971"/>
                  </a:lnTo>
                  <a:lnTo>
                    <a:pt x="860" y="969"/>
                  </a:lnTo>
                  <a:lnTo>
                    <a:pt x="858" y="968"/>
                  </a:lnTo>
                  <a:lnTo>
                    <a:pt x="854" y="967"/>
                  </a:lnTo>
                  <a:lnTo>
                    <a:pt x="853" y="966"/>
                  </a:lnTo>
                  <a:lnTo>
                    <a:pt x="851" y="967"/>
                  </a:lnTo>
                  <a:lnTo>
                    <a:pt x="847" y="968"/>
                  </a:lnTo>
                  <a:lnTo>
                    <a:pt x="845" y="968"/>
                  </a:lnTo>
                  <a:lnTo>
                    <a:pt x="844" y="971"/>
                  </a:lnTo>
                  <a:lnTo>
                    <a:pt x="842" y="974"/>
                  </a:lnTo>
                  <a:lnTo>
                    <a:pt x="840" y="977"/>
                  </a:lnTo>
                  <a:lnTo>
                    <a:pt x="837" y="988"/>
                  </a:lnTo>
                  <a:lnTo>
                    <a:pt x="836" y="997"/>
                  </a:lnTo>
                  <a:lnTo>
                    <a:pt x="836" y="1002"/>
                  </a:lnTo>
                  <a:lnTo>
                    <a:pt x="836" y="1003"/>
                  </a:lnTo>
                  <a:lnTo>
                    <a:pt x="837" y="1004"/>
                  </a:lnTo>
                  <a:lnTo>
                    <a:pt x="838" y="1005"/>
                  </a:lnTo>
                  <a:lnTo>
                    <a:pt x="840" y="1008"/>
                  </a:lnTo>
                  <a:lnTo>
                    <a:pt x="837" y="1014"/>
                  </a:lnTo>
                  <a:lnTo>
                    <a:pt x="837" y="1017"/>
                  </a:lnTo>
                  <a:lnTo>
                    <a:pt x="836" y="1018"/>
                  </a:lnTo>
                  <a:lnTo>
                    <a:pt x="836" y="1019"/>
                  </a:lnTo>
                  <a:lnTo>
                    <a:pt x="836" y="1020"/>
                  </a:lnTo>
                  <a:lnTo>
                    <a:pt x="835" y="1022"/>
                  </a:lnTo>
                  <a:lnTo>
                    <a:pt x="833" y="1026"/>
                  </a:lnTo>
                  <a:lnTo>
                    <a:pt x="832" y="1027"/>
                  </a:lnTo>
                  <a:lnTo>
                    <a:pt x="827" y="1031"/>
                  </a:lnTo>
                  <a:lnTo>
                    <a:pt x="825" y="1034"/>
                  </a:lnTo>
                  <a:lnTo>
                    <a:pt x="824" y="1038"/>
                  </a:lnTo>
                  <a:lnTo>
                    <a:pt x="824" y="1042"/>
                  </a:lnTo>
                  <a:lnTo>
                    <a:pt x="824" y="1043"/>
                  </a:lnTo>
                  <a:lnTo>
                    <a:pt x="824" y="1044"/>
                  </a:lnTo>
                  <a:lnTo>
                    <a:pt x="823" y="1045"/>
                  </a:lnTo>
                  <a:lnTo>
                    <a:pt x="821" y="1045"/>
                  </a:lnTo>
                  <a:lnTo>
                    <a:pt x="821" y="1047"/>
                  </a:lnTo>
                  <a:lnTo>
                    <a:pt x="821" y="1049"/>
                  </a:lnTo>
                  <a:lnTo>
                    <a:pt x="821" y="1050"/>
                  </a:lnTo>
                  <a:lnTo>
                    <a:pt x="823" y="1050"/>
                  </a:lnTo>
                  <a:lnTo>
                    <a:pt x="824" y="1051"/>
                  </a:lnTo>
                  <a:lnTo>
                    <a:pt x="825" y="1051"/>
                  </a:lnTo>
                  <a:lnTo>
                    <a:pt x="826" y="1054"/>
                  </a:lnTo>
                  <a:lnTo>
                    <a:pt x="826" y="1056"/>
                  </a:lnTo>
                  <a:lnTo>
                    <a:pt x="825" y="1058"/>
                  </a:lnTo>
                  <a:lnTo>
                    <a:pt x="824" y="1058"/>
                  </a:lnTo>
                  <a:lnTo>
                    <a:pt x="823" y="1058"/>
                  </a:lnTo>
                  <a:lnTo>
                    <a:pt x="824" y="1056"/>
                  </a:lnTo>
                  <a:lnTo>
                    <a:pt x="824" y="1055"/>
                  </a:lnTo>
                  <a:lnTo>
                    <a:pt x="823" y="1054"/>
                  </a:lnTo>
                  <a:lnTo>
                    <a:pt x="821" y="1053"/>
                  </a:lnTo>
                  <a:lnTo>
                    <a:pt x="821" y="1052"/>
                  </a:lnTo>
                  <a:lnTo>
                    <a:pt x="820" y="1051"/>
                  </a:lnTo>
                  <a:lnTo>
                    <a:pt x="819" y="1052"/>
                  </a:lnTo>
                  <a:lnTo>
                    <a:pt x="818" y="1052"/>
                  </a:lnTo>
                  <a:lnTo>
                    <a:pt x="818" y="1053"/>
                  </a:lnTo>
                  <a:lnTo>
                    <a:pt x="819" y="1054"/>
                  </a:lnTo>
                  <a:lnTo>
                    <a:pt x="819" y="1055"/>
                  </a:lnTo>
                  <a:lnTo>
                    <a:pt x="820" y="1056"/>
                  </a:lnTo>
                  <a:lnTo>
                    <a:pt x="820" y="1058"/>
                  </a:lnTo>
                  <a:lnTo>
                    <a:pt x="819" y="1059"/>
                  </a:lnTo>
                  <a:lnTo>
                    <a:pt x="819" y="1060"/>
                  </a:lnTo>
                  <a:lnTo>
                    <a:pt x="815" y="1061"/>
                  </a:lnTo>
                  <a:lnTo>
                    <a:pt x="814" y="1061"/>
                  </a:lnTo>
                  <a:lnTo>
                    <a:pt x="812" y="1062"/>
                  </a:lnTo>
                  <a:lnTo>
                    <a:pt x="811" y="1062"/>
                  </a:lnTo>
                  <a:lnTo>
                    <a:pt x="811" y="1061"/>
                  </a:lnTo>
                  <a:lnTo>
                    <a:pt x="811" y="1060"/>
                  </a:lnTo>
                  <a:lnTo>
                    <a:pt x="811" y="1059"/>
                  </a:lnTo>
                  <a:lnTo>
                    <a:pt x="809" y="1060"/>
                  </a:lnTo>
                  <a:lnTo>
                    <a:pt x="808" y="1061"/>
                  </a:lnTo>
                  <a:lnTo>
                    <a:pt x="808" y="1062"/>
                  </a:lnTo>
                  <a:lnTo>
                    <a:pt x="808" y="1063"/>
                  </a:lnTo>
                  <a:lnTo>
                    <a:pt x="807" y="1063"/>
                  </a:lnTo>
                  <a:lnTo>
                    <a:pt x="806" y="1062"/>
                  </a:lnTo>
                  <a:lnTo>
                    <a:pt x="806" y="1061"/>
                  </a:lnTo>
                  <a:lnTo>
                    <a:pt x="805" y="1060"/>
                  </a:lnTo>
                  <a:lnTo>
                    <a:pt x="805" y="1059"/>
                  </a:lnTo>
                  <a:lnTo>
                    <a:pt x="803" y="1058"/>
                  </a:lnTo>
                  <a:lnTo>
                    <a:pt x="802" y="1059"/>
                  </a:lnTo>
                  <a:lnTo>
                    <a:pt x="803" y="1059"/>
                  </a:lnTo>
                  <a:lnTo>
                    <a:pt x="803" y="1061"/>
                  </a:lnTo>
                  <a:lnTo>
                    <a:pt x="805" y="1062"/>
                  </a:lnTo>
                  <a:lnTo>
                    <a:pt x="805" y="1064"/>
                  </a:lnTo>
                  <a:lnTo>
                    <a:pt x="806" y="1064"/>
                  </a:lnTo>
                  <a:lnTo>
                    <a:pt x="807" y="1066"/>
                  </a:lnTo>
                  <a:lnTo>
                    <a:pt x="808" y="1066"/>
                  </a:lnTo>
                  <a:lnTo>
                    <a:pt x="807" y="1066"/>
                  </a:lnTo>
                  <a:lnTo>
                    <a:pt x="805" y="1066"/>
                  </a:lnTo>
                  <a:lnTo>
                    <a:pt x="802" y="1064"/>
                  </a:lnTo>
                  <a:lnTo>
                    <a:pt x="801" y="1063"/>
                  </a:lnTo>
                  <a:lnTo>
                    <a:pt x="800" y="1062"/>
                  </a:lnTo>
                  <a:lnTo>
                    <a:pt x="798" y="1060"/>
                  </a:lnTo>
                  <a:lnTo>
                    <a:pt x="797" y="1059"/>
                  </a:lnTo>
                  <a:lnTo>
                    <a:pt x="795" y="1058"/>
                  </a:lnTo>
                  <a:lnTo>
                    <a:pt x="793" y="1058"/>
                  </a:lnTo>
                  <a:lnTo>
                    <a:pt x="792" y="1058"/>
                  </a:lnTo>
                  <a:lnTo>
                    <a:pt x="791" y="1056"/>
                  </a:lnTo>
                  <a:lnTo>
                    <a:pt x="789" y="1055"/>
                  </a:lnTo>
                  <a:lnTo>
                    <a:pt x="788" y="1055"/>
                  </a:lnTo>
                  <a:lnTo>
                    <a:pt x="785" y="1054"/>
                  </a:lnTo>
                  <a:lnTo>
                    <a:pt x="783" y="1053"/>
                  </a:lnTo>
                  <a:lnTo>
                    <a:pt x="782" y="1053"/>
                  </a:lnTo>
                  <a:lnTo>
                    <a:pt x="781" y="1052"/>
                  </a:lnTo>
                  <a:lnTo>
                    <a:pt x="781" y="1051"/>
                  </a:lnTo>
                  <a:lnTo>
                    <a:pt x="780" y="1052"/>
                  </a:lnTo>
                  <a:lnTo>
                    <a:pt x="776" y="1051"/>
                  </a:lnTo>
                  <a:lnTo>
                    <a:pt x="775" y="1050"/>
                  </a:lnTo>
                  <a:lnTo>
                    <a:pt x="774" y="1049"/>
                  </a:lnTo>
                  <a:lnTo>
                    <a:pt x="773" y="1047"/>
                  </a:lnTo>
                  <a:lnTo>
                    <a:pt x="772" y="1047"/>
                  </a:lnTo>
                  <a:lnTo>
                    <a:pt x="769" y="1045"/>
                  </a:lnTo>
                  <a:lnTo>
                    <a:pt x="769" y="1044"/>
                  </a:lnTo>
                  <a:lnTo>
                    <a:pt x="767" y="1044"/>
                  </a:lnTo>
                  <a:lnTo>
                    <a:pt x="764" y="1045"/>
                  </a:lnTo>
                  <a:lnTo>
                    <a:pt x="760" y="1046"/>
                  </a:lnTo>
                  <a:lnTo>
                    <a:pt x="759" y="1047"/>
                  </a:lnTo>
                  <a:lnTo>
                    <a:pt x="758" y="1047"/>
                  </a:lnTo>
                  <a:lnTo>
                    <a:pt x="757" y="1047"/>
                  </a:lnTo>
                  <a:lnTo>
                    <a:pt x="756" y="1049"/>
                  </a:lnTo>
                  <a:lnTo>
                    <a:pt x="755" y="1049"/>
                  </a:lnTo>
                  <a:lnTo>
                    <a:pt x="754" y="1049"/>
                  </a:lnTo>
                  <a:lnTo>
                    <a:pt x="752" y="1049"/>
                  </a:lnTo>
                  <a:lnTo>
                    <a:pt x="748" y="1052"/>
                  </a:lnTo>
                  <a:lnTo>
                    <a:pt x="741" y="1055"/>
                  </a:lnTo>
                  <a:lnTo>
                    <a:pt x="739" y="1055"/>
                  </a:lnTo>
                  <a:lnTo>
                    <a:pt x="738" y="1055"/>
                  </a:lnTo>
                  <a:lnTo>
                    <a:pt x="737" y="1056"/>
                  </a:lnTo>
                  <a:lnTo>
                    <a:pt x="736" y="1056"/>
                  </a:lnTo>
                  <a:lnTo>
                    <a:pt x="736" y="1058"/>
                  </a:lnTo>
                  <a:lnTo>
                    <a:pt x="733" y="1058"/>
                  </a:lnTo>
                  <a:lnTo>
                    <a:pt x="731" y="1058"/>
                  </a:lnTo>
                  <a:lnTo>
                    <a:pt x="730" y="1058"/>
                  </a:lnTo>
                  <a:lnTo>
                    <a:pt x="729" y="1059"/>
                  </a:lnTo>
                  <a:lnTo>
                    <a:pt x="725" y="1059"/>
                  </a:lnTo>
                  <a:lnTo>
                    <a:pt x="724" y="1059"/>
                  </a:lnTo>
                  <a:lnTo>
                    <a:pt x="723" y="1059"/>
                  </a:lnTo>
                  <a:lnTo>
                    <a:pt x="717" y="1062"/>
                  </a:lnTo>
                  <a:lnTo>
                    <a:pt x="715" y="1063"/>
                  </a:lnTo>
                  <a:lnTo>
                    <a:pt x="711" y="1066"/>
                  </a:lnTo>
                  <a:lnTo>
                    <a:pt x="708" y="1068"/>
                  </a:lnTo>
                  <a:lnTo>
                    <a:pt x="707" y="1068"/>
                  </a:lnTo>
                  <a:lnTo>
                    <a:pt x="706" y="1069"/>
                  </a:lnTo>
                  <a:lnTo>
                    <a:pt x="706" y="1071"/>
                  </a:lnTo>
                  <a:lnTo>
                    <a:pt x="706" y="1072"/>
                  </a:lnTo>
                  <a:lnTo>
                    <a:pt x="705" y="1072"/>
                  </a:lnTo>
                  <a:lnTo>
                    <a:pt x="705" y="1074"/>
                  </a:lnTo>
                  <a:lnTo>
                    <a:pt x="704" y="1075"/>
                  </a:lnTo>
                  <a:lnTo>
                    <a:pt x="704" y="1076"/>
                  </a:lnTo>
                  <a:lnTo>
                    <a:pt x="703" y="1077"/>
                  </a:lnTo>
                  <a:lnTo>
                    <a:pt x="702" y="1078"/>
                  </a:lnTo>
                  <a:lnTo>
                    <a:pt x="700" y="1078"/>
                  </a:lnTo>
                  <a:lnTo>
                    <a:pt x="699" y="1079"/>
                  </a:lnTo>
                  <a:lnTo>
                    <a:pt x="699" y="1080"/>
                  </a:lnTo>
                  <a:lnTo>
                    <a:pt x="698" y="1081"/>
                  </a:lnTo>
                  <a:lnTo>
                    <a:pt x="697" y="1083"/>
                  </a:lnTo>
                  <a:lnTo>
                    <a:pt x="698" y="1084"/>
                  </a:lnTo>
                  <a:lnTo>
                    <a:pt x="697" y="1084"/>
                  </a:lnTo>
                  <a:lnTo>
                    <a:pt x="697" y="1083"/>
                  </a:lnTo>
                  <a:lnTo>
                    <a:pt x="696" y="1080"/>
                  </a:lnTo>
                  <a:lnTo>
                    <a:pt x="695" y="1080"/>
                  </a:lnTo>
                  <a:lnTo>
                    <a:pt x="693" y="1079"/>
                  </a:lnTo>
                  <a:lnTo>
                    <a:pt x="691" y="1079"/>
                  </a:lnTo>
                  <a:lnTo>
                    <a:pt x="690" y="1077"/>
                  </a:lnTo>
                  <a:lnTo>
                    <a:pt x="689" y="1076"/>
                  </a:lnTo>
                  <a:lnTo>
                    <a:pt x="689" y="1075"/>
                  </a:lnTo>
                  <a:lnTo>
                    <a:pt x="688" y="1075"/>
                  </a:lnTo>
                  <a:lnTo>
                    <a:pt x="685" y="1071"/>
                  </a:lnTo>
                  <a:lnTo>
                    <a:pt x="683" y="1070"/>
                  </a:lnTo>
                  <a:lnTo>
                    <a:pt x="682" y="1070"/>
                  </a:lnTo>
                  <a:lnTo>
                    <a:pt x="681" y="1069"/>
                  </a:lnTo>
                  <a:lnTo>
                    <a:pt x="680" y="1069"/>
                  </a:lnTo>
                  <a:lnTo>
                    <a:pt x="679" y="1069"/>
                  </a:lnTo>
                  <a:lnTo>
                    <a:pt x="677" y="1069"/>
                  </a:lnTo>
                  <a:lnTo>
                    <a:pt x="676" y="1069"/>
                  </a:lnTo>
                  <a:lnTo>
                    <a:pt x="676" y="1068"/>
                  </a:lnTo>
                  <a:lnTo>
                    <a:pt x="674" y="1067"/>
                  </a:lnTo>
                  <a:lnTo>
                    <a:pt x="673" y="1067"/>
                  </a:lnTo>
                  <a:lnTo>
                    <a:pt x="672" y="1067"/>
                  </a:lnTo>
                  <a:lnTo>
                    <a:pt x="671" y="1067"/>
                  </a:lnTo>
                  <a:lnTo>
                    <a:pt x="671" y="1068"/>
                  </a:lnTo>
                  <a:lnTo>
                    <a:pt x="671" y="1067"/>
                  </a:lnTo>
                  <a:lnTo>
                    <a:pt x="671" y="1066"/>
                  </a:lnTo>
                  <a:lnTo>
                    <a:pt x="671" y="1064"/>
                  </a:lnTo>
                  <a:lnTo>
                    <a:pt x="670" y="1064"/>
                  </a:lnTo>
                  <a:lnTo>
                    <a:pt x="669" y="1067"/>
                  </a:lnTo>
                  <a:lnTo>
                    <a:pt x="669" y="1068"/>
                  </a:lnTo>
                  <a:lnTo>
                    <a:pt x="668" y="1069"/>
                  </a:lnTo>
                  <a:lnTo>
                    <a:pt x="668" y="1070"/>
                  </a:lnTo>
                  <a:lnTo>
                    <a:pt x="665" y="1070"/>
                  </a:lnTo>
                  <a:lnTo>
                    <a:pt x="664" y="1071"/>
                  </a:lnTo>
                  <a:lnTo>
                    <a:pt x="663" y="1071"/>
                  </a:lnTo>
                  <a:lnTo>
                    <a:pt x="662" y="1070"/>
                  </a:lnTo>
                  <a:lnTo>
                    <a:pt x="661" y="1070"/>
                  </a:lnTo>
                  <a:lnTo>
                    <a:pt x="660" y="1069"/>
                  </a:lnTo>
                  <a:lnTo>
                    <a:pt x="659" y="1068"/>
                  </a:lnTo>
                  <a:lnTo>
                    <a:pt x="657" y="1068"/>
                  </a:lnTo>
                  <a:lnTo>
                    <a:pt x="657" y="1070"/>
                  </a:lnTo>
                  <a:lnTo>
                    <a:pt x="657" y="1071"/>
                  </a:lnTo>
                  <a:lnTo>
                    <a:pt x="657" y="1072"/>
                  </a:lnTo>
                  <a:lnTo>
                    <a:pt x="657" y="1074"/>
                  </a:lnTo>
                  <a:lnTo>
                    <a:pt x="659" y="1075"/>
                  </a:lnTo>
                  <a:lnTo>
                    <a:pt x="659" y="1076"/>
                  </a:lnTo>
                  <a:lnTo>
                    <a:pt x="659" y="1077"/>
                  </a:lnTo>
                  <a:lnTo>
                    <a:pt x="657" y="1078"/>
                  </a:lnTo>
                  <a:lnTo>
                    <a:pt x="657" y="1080"/>
                  </a:lnTo>
                  <a:lnTo>
                    <a:pt x="657" y="1083"/>
                  </a:lnTo>
                  <a:lnTo>
                    <a:pt x="657" y="1085"/>
                  </a:lnTo>
                  <a:lnTo>
                    <a:pt x="657" y="1086"/>
                  </a:lnTo>
                  <a:lnTo>
                    <a:pt x="657" y="1088"/>
                  </a:lnTo>
                  <a:lnTo>
                    <a:pt x="657" y="1089"/>
                  </a:lnTo>
                  <a:lnTo>
                    <a:pt x="656" y="1092"/>
                  </a:lnTo>
                  <a:lnTo>
                    <a:pt x="656" y="1094"/>
                  </a:lnTo>
                  <a:lnTo>
                    <a:pt x="655" y="1095"/>
                  </a:lnTo>
                  <a:lnTo>
                    <a:pt x="656" y="1095"/>
                  </a:lnTo>
                  <a:lnTo>
                    <a:pt x="656" y="1096"/>
                  </a:lnTo>
                  <a:lnTo>
                    <a:pt x="655" y="1097"/>
                  </a:lnTo>
                  <a:lnTo>
                    <a:pt x="654" y="1099"/>
                  </a:lnTo>
                  <a:lnTo>
                    <a:pt x="654" y="1100"/>
                  </a:lnTo>
                  <a:lnTo>
                    <a:pt x="655" y="1101"/>
                  </a:lnTo>
                  <a:lnTo>
                    <a:pt x="656" y="1102"/>
                  </a:lnTo>
                  <a:lnTo>
                    <a:pt x="657" y="1102"/>
                  </a:lnTo>
                  <a:lnTo>
                    <a:pt x="659" y="1102"/>
                  </a:lnTo>
                  <a:lnTo>
                    <a:pt x="660" y="1103"/>
                  </a:lnTo>
                  <a:lnTo>
                    <a:pt x="661" y="1103"/>
                  </a:lnTo>
                  <a:lnTo>
                    <a:pt x="662" y="1103"/>
                  </a:lnTo>
                  <a:lnTo>
                    <a:pt x="663" y="1105"/>
                  </a:lnTo>
                  <a:lnTo>
                    <a:pt x="663" y="1108"/>
                  </a:lnTo>
                  <a:lnTo>
                    <a:pt x="663" y="1109"/>
                  </a:lnTo>
                  <a:lnTo>
                    <a:pt x="665" y="1110"/>
                  </a:lnTo>
                  <a:lnTo>
                    <a:pt x="666" y="1110"/>
                  </a:lnTo>
                  <a:lnTo>
                    <a:pt x="668" y="1111"/>
                  </a:lnTo>
                  <a:lnTo>
                    <a:pt x="669" y="1111"/>
                  </a:lnTo>
                  <a:lnTo>
                    <a:pt x="669" y="1112"/>
                  </a:lnTo>
                  <a:lnTo>
                    <a:pt x="670" y="1114"/>
                  </a:lnTo>
                  <a:lnTo>
                    <a:pt x="670" y="1116"/>
                  </a:lnTo>
                  <a:lnTo>
                    <a:pt x="669" y="1116"/>
                  </a:lnTo>
                  <a:lnTo>
                    <a:pt x="666" y="1117"/>
                  </a:lnTo>
                  <a:lnTo>
                    <a:pt x="665" y="1118"/>
                  </a:lnTo>
                  <a:lnTo>
                    <a:pt x="665" y="1117"/>
                  </a:lnTo>
                  <a:lnTo>
                    <a:pt x="664" y="1116"/>
                  </a:lnTo>
                  <a:lnTo>
                    <a:pt x="663" y="1114"/>
                  </a:lnTo>
                  <a:lnTo>
                    <a:pt x="663" y="1116"/>
                  </a:lnTo>
                  <a:lnTo>
                    <a:pt x="664" y="1117"/>
                  </a:lnTo>
                  <a:lnTo>
                    <a:pt x="664" y="1118"/>
                  </a:lnTo>
                  <a:lnTo>
                    <a:pt x="664" y="1119"/>
                  </a:lnTo>
                  <a:lnTo>
                    <a:pt x="662" y="1119"/>
                  </a:lnTo>
                  <a:lnTo>
                    <a:pt x="661" y="1120"/>
                  </a:lnTo>
                  <a:lnTo>
                    <a:pt x="659" y="1121"/>
                  </a:lnTo>
                  <a:lnTo>
                    <a:pt x="656" y="1122"/>
                  </a:lnTo>
                  <a:lnTo>
                    <a:pt x="654" y="1122"/>
                  </a:lnTo>
                  <a:lnTo>
                    <a:pt x="653" y="1122"/>
                  </a:lnTo>
                  <a:lnTo>
                    <a:pt x="651" y="1122"/>
                  </a:lnTo>
                  <a:lnTo>
                    <a:pt x="650" y="1122"/>
                  </a:lnTo>
                  <a:lnTo>
                    <a:pt x="647" y="1122"/>
                  </a:lnTo>
                  <a:lnTo>
                    <a:pt x="645" y="1122"/>
                  </a:lnTo>
                  <a:lnTo>
                    <a:pt x="644" y="1121"/>
                  </a:lnTo>
                  <a:lnTo>
                    <a:pt x="642" y="1120"/>
                  </a:lnTo>
                  <a:lnTo>
                    <a:pt x="639" y="1120"/>
                  </a:lnTo>
                  <a:lnTo>
                    <a:pt x="637" y="1120"/>
                  </a:lnTo>
                  <a:lnTo>
                    <a:pt x="636" y="1120"/>
                  </a:lnTo>
                  <a:lnTo>
                    <a:pt x="635" y="1119"/>
                  </a:lnTo>
                  <a:lnTo>
                    <a:pt x="633" y="1119"/>
                  </a:lnTo>
                  <a:lnTo>
                    <a:pt x="629" y="1116"/>
                  </a:lnTo>
                  <a:lnTo>
                    <a:pt x="629" y="1114"/>
                  </a:lnTo>
                  <a:lnTo>
                    <a:pt x="628" y="1113"/>
                  </a:lnTo>
                  <a:lnTo>
                    <a:pt x="627" y="1113"/>
                  </a:lnTo>
                  <a:lnTo>
                    <a:pt x="626" y="1113"/>
                  </a:lnTo>
                  <a:lnTo>
                    <a:pt x="624" y="1113"/>
                  </a:lnTo>
                  <a:lnTo>
                    <a:pt x="621" y="1114"/>
                  </a:lnTo>
                  <a:lnTo>
                    <a:pt x="620" y="1117"/>
                  </a:lnTo>
                  <a:lnTo>
                    <a:pt x="619" y="1118"/>
                  </a:lnTo>
                  <a:lnTo>
                    <a:pt x="618" y="1118"/>
                  </a:lnTo>
                  <a:lnTo>
                    <a:pt x="617" y="1119"/>
                  </a:lnTo>
                  <a:lnTo>
                    <a:pt x="618" y="1120"/>
                  </a:lnTo>
                  <a:lnTo>
                    <a:pt x="619" y="1120"/>
                  </a:lnTo>
                  <a:lnTo>
                    <a:pt x="619" y="1121"/>
                  </a:lnTo>
                  <a:lnTo>
                    <a:pt x="618" y="1122"/>
                  </a:lnTo>
                  <a:lnTo>
                    <a:pt x="618" y="1121"/>
                  </a:lnTo>
                  <a:lnTo>
                    <a:pt x="618" y="1120"/>
                  </a:lnTo>
                  <a:lnTo>
                    <a:pt x="618" y="1121"/>
                  </a:lnTo>
                  <a:lnTo>
                    <a:pt x="617" y="1121"/>
                  </a:lnTo>
                  <a:lnTo>
                    <a:pt x="616" y="1122"/>
                  </a:lnTo>
                  <a:lnTo>
                    <a:pt x="616" y="1123"/>
                  </a:lnTo>
                  <a:lnTo>
                    <a:pt x="616" y="1125"/>
                  </a:lnTo>
                  <a:lnTo>
                    <a:pt x="617" y="1125"/>
                  </a:lnTo>
                  <a:lnTo>
                    <a:pt x="618" y="1126"/>
                  </a:lnTo>
                  <a:lnTo>
                    <a:pt x="618" y="1128"/>
                  </a:lnTo>
                  <a:lnTo>
                    <a:pt x="617" y="1129"/>
                  </a:lnTo>
                  <a:lnTo>
                    <a:pt x="617" y="1130"/>
                  </a:lnTo>
                  <a:lnTo>
                    <a:pt x="617" y="1131"/>
                  </a:lnTo>
                  <a:lnTo>
                    <a:pt x="616" y="1131"/>
                  </a:lnTo>
                  <a:lnTo>
                    <a:pt x="614" y="1130"/>
                  </a:lnTo>
                  <a:lnTo>
                    <a:pt x="613" y="1131"/>
                  </a:lnTo>
                  <a:lnTo>
                    <a:pt x="612" y="1133"/>
                  </a:lnTo>
                  <a:lnTo>
                    <a:pt x="613" y="1134"/>
                  </a:lnTo>
                  <a:lnTo>
                    <a:pt x="613" y="1135"/>
                  </a:lnTo>
                  <a:lnTo>
                    <a:pt x="612" y="1136"/>
                  </a:lnTo>
                  <a:lnTo>
                    <a:pt x="611" y="1137"/>
                  </a:lnTo>
                  <a:lnTo>
                    <a:pt x="611" y="1136"/>
                  </a:lnTo>
                  <a:lnTo>
                    <a:pt x="610" y="1136"/>
                  </a:lnTo>
                  <a:lnTo>
                    <a:pt x="609" y="1135"/>
                  </a:lnTo>
                  <a:lnTo>
                    <a:pt x="608" y="1135"/>
                  </a:lnTo>
                  <a:lnTo>
                    <a:pt x="605" y="1136"/>
                  </a:lnTo>
                  <a:lnTo>
                    <a:pt x="603" y="1136"/>
                  </a:lnTo>
                  <a:lnTo>
                    <a:pt x="602" y="1137"/>
                  </a:lnTo>
                  <a:lnTo>
                    <a:pt x="602" y="1138"/>
                  </a:lnTo>
                  <a:lnTo>
                    <a:pt x="601" y="1138"/>
                  </a:lnTo>
                  <a:lnTo>
                    <a:pt x="600" y="1139"/>
                  </a:lnTo>
                  <a:lnTo>
                    <a:pt x="599" y="1139"/>
                  </a:lnTo>
                  <a:lnTo>
                    <a:pt x="597" y="1139"/>
                  </a:lnTo>
                  <a:lnTo>
                    <a:pt x="597" y="1141"/>
                  </a:lnTo>
                  <a:lnTo>
                    <a:pt x="596" y="1142"/>
                  </a:lnTo>
                  <a:lnTo>
                    <a:pt x="597" y="1142"/>
                  </a:lnTo>
                  <a:lnTo>
                    <a:pt x="597" y="1143"/>
                  </a:lnTo>
                  <a:lnTo>
                    <a:pt x="593" y="1143"/>
                  </a:lnTo>
                  <a:lnTo>
                    <a:pt x="591" y="1143"/>
                  </a:lnTo>
                  <a:lnTo>
                    <a:pt x="590" y="1144"/>
                  </a:lnTo>
                  <a:lnTo>
                    <a:pt x="587" y="1144"/>
                  </a:lnTo>
                  <a:lnTo>
                    <a:pt x="586" y="1144"/>
                  </a:lnTo>
                  <a:lnTo>
                    <a:pt x="584" y="1144"/>
                  </a:lnTo>
                  <a:lnTo>
                    <a:pt x="579" y="1144"/>
                  </a:lnTo>
                  <a:lnTo>
                    <a:pt x="574" y="1142"/>
                  </a:lnTo>
                  <a:lnTo>
                    <a:pt x="569" y="1141"/>
                  </a:lnTo>
                  <a:lnTo>
                    <a:pt x="568" y="1141"/>
                  </a:lnTo>
                  <a:lnTo>
                    <a:pt x="562" y="1139"/>
                  </a:lnTo>
                  <a:lnTo>
                    <a:pt x="559" y="1138"/>
                  </a:lnTo>
                  <a:lnTo>
                    <a:pt x="558" y="1139"/>
                  </a:lnTo>
                  <a:lnTo>
                    <a:pt x="558" y="1141"/>
                  </a:lnTo>
                  <a:lnTo>
                    <a:pt x="556" y="1141"/>
                  </a:lnTo>
                  <a:lnTo>
                    <a:pt x="555" y="1141"/>
                  </a:lnTo>
                  <a:lnTo>
                    <a:pt x="551" y="1141"/>
                  </a:lnTo>
                  <a:lnTo>
                    <a:pt x="550" y="1141"/>
                  </a:lnTo>
                  <a:lnTo>
                    <a:pt x="545" y="1141"/>
                  </a:lnTo>
                  <a:lnTo>
                    <a:pt x="544" y="1141"/>
                  </a:lnTo>
                  <a:lnTo>
                    <a:pt x="543" y="1142"/>
                  </a:lnTo>
                  <a:lnTo>
                    <a:pt x="541" y="1142"/>
                  </a:lnTo>
                  <a:lnTo>
                    <a:pt x="539" y="1142"/>
                  </a:lnTo>
                  <a:lnTo>
                    <a:pt x="538" y="1142"/>
                  </a:lnTo>
                  <a:lnTo>
                    <a:pt x="534" y="1141"/>
                  </a:lnTo>
                  <a:lnTo>
                    <a:pt x="530" y="1143"/>
                  </a:lnTo>
                  <a:lnTo>
                    <a:pt x="526" y="1143"/>
                  </a:lnTo>
                  <a:lnTo>
                    <a:pt x="525" y="1144"/>
                  </a:lnTo>
                  <a:lnTo>
                    <a:pt x="523" y="1144"/>
                  </a:lnTo>
                  <a:lnTo>
                    <a:pt x="522" y="1143"/>
                  </a:lnTo>
                  <a:lnTo>
                    <a:pt x="521" y="1143"/>
                  </a:lnTo>
                  <a:lnTo>
                    <a:pt x="518" y="1143"/>
                  </a:lnTo>
                  <a:lnTo>
                    <a:pt x="516" y="1144"/>
                  </a:lnTo>
                  <a:lnTo>
                    <a:pt x="514" y="1144"/>
                  </a:lnTo>
                  <a:lnTo>
                    <a:pt x="513" y="1144"/>
                  </a:lnTo>
                  <a:lnTo>
                    <a:pt x="510" y="1145"/>
                  </a:lnTo>
                  <a:lnTo>
                    <a:pt x="508" y="1146"/>
                  </a:lnTo>
                  <a:lnTo>
                    <a:pt x="508" y="1147"/>
                  </a:lnTo>
                  <a:lnTo>
                    <a:pt x="509" y="1148"/>
                  </a:lnTo>
                  <a:lnTo>
                    <a:pt x="509" y="1151"/>
                  </a:lnTo>
                  <a:lnTo>
                    <a:pt x="508" y="1152"/>
                  </a:lnTo>
                  <a:lnTo>
                    <a:pt x="508" y="1155"/>
                  </a:lnTo>
                  <a:lnTo>
                    <a:pt x="509" y="1156"/>
                  </a:lnTo>
                  <a:lnTo>
                    <a:pt x="508" y="1158"/>
                  </a:lnTo>
                  <a:lnTo>
                    <a:pt x="506" y="1158"/>
                  </a:lnTo>
                  <a:lnTo>
                    <a:pt x="505" y="1158"/>
                  </a:lnTo>
                  <a:lnTo>
                    <a:pt x="502" y="1158"/>
                  </a:lnTo>
                  <a:lnTo>
                    <a:pt x="501" y="1159"/>
                  </a:lnTo>
                  <a:lnTo>
                    <a:pt x="500" y="1160"/>
                  </a:lnTo>
                  <a:lnTo>
                    <a:pt x="499" y="1160"/>
                  </a:lnTo>
                  <a:lnTo>
                    <a:pt x="498" y="1161"/>
                  </a:lnTo>
                  <a:lnTo>
                    <a:pt x="497" y="1161"/>
                  </a:lnTo>
                  <a:lnTo>
                    <a:pt x="496" y="1161"/>
                  </a:lnTo>
                  <a:lnTo>
                    <a:pt x="495" y="1161"/>
                  </a:lnTo>
                  <a:lnTo>
                    <a:pt x="493" y="1162"/>
                  </a:lnTo>
                  <a:lnTo>
                    <a:pt x="492" y="1164"/>
                  </a:lnTo>
                  <a:lnTo>
                    <a:pt x="492" y="1167"/>
                  </a:lnTo>
                  <a:lnTo>
                    <a:pt x="490" y="1168"/>
                  </a:lnTo>
                  <a:lnTo>
                    <a:pt x="491" y="1169"/>
                  </a:lnTo>
                  <a:lnTo>
                    <a:pt x="495" y="1172"/>
                  </a:lnTo>
                  <a:lnTo>
                    <a:pt x="496" y="1172"/>
                  </a:lnTo>
                  <a:lnTo>
                    <a:pt x="497" y="1173"/>
                  </a:lnTo>
                  <a:lnTo>
                    <a:pt x="499" y="1175"/>
                  </a:lnTo>
                  <a:lnTo>
                    <a:pt x="500" y="1176"/>
                  </a:lnTo>
                  <a:lnTo>
                    <a:pt x="501" y="1177"/>
                  </a:lnTo>
                  <a:lnTo>
                    <a:pt x="504" y="1178"/>
                  </a:lnTo>
                  <a:lnTo>
                    <a:pt x="506" y="1178"/>
                  </a:lnTo>
                  <a:lnTo>
                    <a:pt x="508" y="1178"/>
                  </a:lnTo>
                  <a:lnTo>
                    <a:pt x="510" y="1178"/>
                  </a:lnTo>
                  <a:lnTo>
                    <a:pt x="512" y="1179"/>
                  </a:lnTo>
                  <a:lnTo>
                    <a:pt x="513" y="1180"/>
                  </a:lnTo>
                  <a:lnTo>
                    <a:pt x="516" y="1180"/>
                  </a:lnTo>
                  <a:lnTo>
                    <a:pt x="522" y="1181"/>
                  </a:lnTo>
                  <a:lnTo>
                    <a:pt x="527" y="1183"/>
                  </a:lnTo>
                  <a:lnTo>
                    <a:pt x="528" y="1184"/>
                  </a:lnTo>
                  <a:lnTo>
                    <a:pt x="532" y="1185"/>
                  </a:lnTo>
                  <a:lnTo>
                    <a:pt x="533" y="1187"/>
                  </a:lnTo>
                  <a:lnTo>
                    <a:pt x="536" y="1188"/>
                  </a:lnTo>
                  <a:lnTo>
                    <a:pt x="538" y="1189"/>
                  </a:lnTo>
                  <a:lnTo>
                    <a:pt x="538" y="1192"/>
                  </a:lnTo>
                  <a:lnTo>
                    <a:pt x="541" y="1192"/>
                  </a:lnTo>
                  <a:lnTo>
                    <a:pt x="542" y="1192"/>
                  </a:lnTo>
                  <a:lnTo>
                    <a:pt x="544" y="1192"/>
                  </a:lnTo>
                  <a:lnTo>
                    <a:pt x="547" y="1193"/>
                  </a:lnTo>
                  <a:lnTo>
                    <a:pt x="548" y="1192"/>
                  </a:lnTo>
                  <a:lnTo>
                    <a:pt x="549" y="1189"/>
                  </a:lnTo>
                  <a:lnTo>
                    <a:pt x="552" y="1189"/>
                  </a:lnTo>
                  <a:lnTo>
                    <a:pt x="555" y="1189"/>
                  </a:lnTo>
                  <a:lnTo>
                    <a:pt x="556" y="1190"/>
                  </a:lnTo>
                  <a:lnTo>
                    <a:pt x="557" y="1190"/>
                  </a:lnTo>
                  <a:lnTo>
                    <a:pt x="559" y="1192"/>
                  </a:lnTo>
                  <a:lnTo>
                    <a:pt x="560" y="1192"/>
                  </a:lnTo>
                  <a:lnTo>
                    <a:pt x="565" y="1192"/>
                  </a:lnTo>
                  <a:lnTo>
                    <a:pt x="567" y="1194"/>
                  </a:lnTo>
                  <a:lnTo>
                    <a:pt x="568" y="1195"/>
                  </a:lnTo>
                  <a:lnTo>
                    <a:pt x="569" y="1196"/>
                  </a:lnTo>
                  <a:lnTo>
                    <a:pt x="570" y="1196"/>
                  </a:lnTo>
                  <a:lnTo>
                    <a:pt x="571" y="1197"/>
                  </a:lnTo>
                  <a:lnTo>
                    <a:pt x="573" y="1200"/>
                  </a:lnTo>
                  <a:lnTo>
                    <a:pt x="571" y="1202"/>
                  </a:lnTo>
                  <a:lnTo>
                    <a:pt x="571" y="1203"/>
                  </a:lnTo>
                  <a:lnTo>
                    <a:pt x="573" y="1204"/>
                  </a:lnTo>
                  <a:lnTo>
                    <a:pt x="573" y="1206"/>
                  </a:lnTo>
                  <a:lnTo>
                    <a:pt x="574" y="1206"/>
                  </a:lnTo>
                  <a:lnTo>
                    <a:pt x="575" y="1208"/>
                  </a:lnTo>
                  <a:lnTo>
                    <a:pt x="575" y="1209"/>
                  </a:lnTo>
                  <a:lnTo>
                    <a:pt x="575" y="1210"/>
                  </a:lnTo>
                  <a:lnTo>
                    <a:pt x="574" y="1209"/>
                  </a:lnTo>
                  <a:lnTo>
                    <a:pt x="574" y="1210"/>
                  </a:lnTo>
                  <a:lnTo>
                    <a:pt x="575" y="1212"/>
                  </a:lnTo>
                  <a:lnTo>
                    <a:pt x="575" y="1213"/>
                  </a:lnTo>
                  <a:lnTo>
                    <a:pt x="575" y="1214"/>
                  </a:lnTo>
                  <a:lnTo>
                    <a:pt x="574" y="1214"/>
                  </a:lnTo>
                  <a:lnTo>
                    <a:pt x="570" y="1215"/>
                  </a:lnTo>
                  <a:lnTo>
                    <a:pt x="570" y="1217"/>
                  </a:lnTo>
                  <a:lnTo>
                    <a:pt x="570" y="1218"/>
                  </a:lnTo>
                  <a:lnTo>
                    <a:pt x="569" y="1219"/>
                  </a:lnTo>
                  <a:lnTo>
                    <a:pt x="568" y="1218"/>
                  </a:lnTo>
                  <a:lnTo>
                    <a:pt x="566" y="1219"/>
                  </a:lnTo>
                  <a:lnTo>
                    <a:pt x="565" y="1220"/>
                  </a:lnTo>
                  <a:lnTo>
                    <a:pt x="565" y="1223"/>
                  </a:lnTo>
                  <a:lnTo>
                    <a:pt x="562" y="1229"/>
                  </a:lnTo>
                  <a:lnTo>
                    <a:pt x="561" y="1233"/>
                  </a:lnTo>
                  <a:lnTo>
                    <a:pt x="559" y="1235"/>
                  </a:lnTo>
                  <a:lnTo>
                    <a:pt x="559" y="1239"/>
                  </a:lnTo>
                  <a:lnTo>
                    <a:pt x="557" y="1242"/>
                  </a:lnTo>
                  <a:lnTo>
                    <a:pt x="552" y="1247"/>
                  </a:lnTo>
                  <a:lnTo>
                    <a:pt x="550" y="1251"/>
                  </a:lnTo>
                  <a:lnTo>
                    <a:pt x="549" y="1251"/>
                  </a:lnTo>
                  <a:lnTo>
                    <a:pt x="549" y="1252"/>
                  </a:lnTo>
                  <a:lnTo>
                    <a:pt x="550" y="1253"/>
                  </a:lnTo>
                  <a:lnTo>
                    <a:pt x="550" y="1254"/>
                  </a:lnTo>
                  <a:lnTo>
                    <a:pt x="550" y="1256"/>
                  </a:lnTo>
                  <a:lnTo>
                    <a:pt x="549" y="1259"/>
                  </a:lnTo>
                  <a:lnTo>
                    <a:pt x="550" y="1261"/>
                  </a:lnTo>
                  <a:lnTo>
                    <a:pt x="550" y="1262"/>
                  </a:lnTo>
                  <a:lnTo>
                    <a:pt x="551" y="1262"/>
                  </a:lnTo>
                  <a:lnTo>
                    <a:pt x="553" y="1262"/>
                  </a:lnTo>
                  <a:lnTo>
                    <a:pt x="553" y="1263"/>
                  </a:lnTo>
                  <a:lnTo>
                    <a:pt x="555" y="1263"/>
                  </a:lnTo>
                  <a:lnTo>
                    <a:pt x="555" y="1265"/>
                  </a:lnTo>
                  <a:lnTo>
                    <a:pt x="553" y="1268"/>
                  </a:lnTo>
                  <a:lnTo>
                    <a:pt x="552" y="1269"/>
                  </a:lnTo>
                  <a:lnTo>
                    <a:pt x="552" y="1270"/>
                  </a:lnTo>
                  <a:lnTo>
                    <a:pt x="551" y="1273"/>
                  </a:lnTo>
                  <a:lnTo>
                    <a:pt x="549" y="1276"/>
                  </a:lnTo>
                  <a:lnTo>
                    <a:pt x="547" y="1278"/>
                  </a:lnTo>
                  <a:lnTo>
                    <a:pt x="544" y="1280"/>
                  </a:lnTo>
                  <a:lnTo>
                    <a:pt x="542" y="1285"/>
                  </a:lnTo>
                  <a:lnTo>
                    <a:pt x="541" y="1286"/>
                  </a:lnTo>
                  <a:lnTo>
                    <a:pt x="547" y="1282"/>
                  </a:lnTo>
                  <a:lnTo>
                    <a:pt x="547" y="1281"/>
                  </a:lnTo>
                  <a:lnTo>
                    <a:pt x="548" y="1284"/>
                  </a:lnTo>
                  <a:lnTo>
                    <a:pt x="544" y="1288"/>
                  </a:lnTo>
                  <a:lnTo>
                    <a:pt x="543" y="1289"/>
                  </a:lnTo>
                  <a:lnTo>
                    <a:pt x="541" y="1292"/>
                  </a:lnTo>
                  <a:lnTo>
                    <a:pt x="539" y="1293"/>
                  </a:lnTo>
                  <a:lnTo>
                    <a:pt x="534" y="1298"/>
                  </a:lnTo>
                  <a:lnTo>
                    <a:pt x="533" y="1298"/>
                  </a:lnTo>
                  <a:lnTo>
                    <a:pt x="533" y="1302"/>
                  </a:lnTo>
                  <a:lnTo>
                    <a:pt x="532" y="1303"/>
                  </a:lnTo>
                  <a:lnTo>
                    <a:pt x="531" y="1304"/>
                  </a:lnTo>
                  <a:lnTo>
                    <a:pt x="530" y="1304"/>
                  </a:lnTo>
                  <a:lnTo>
                    <a:pt x="530" y="1305"/>
                  </a:lnTo>
                  <a:lnTo>
                    <a:pt x="528" y="1307"/>
                  </a:lnTo>
                  <a:lnTo>
                    <a:pt x="528" y="1309"/>
                  </a:lnTo>
                  <a:lnTo>
                    <a:pt x="527" y="1309"/>
                  </a:lnTo>
                  <a:lnTo>
                    <a:pt x="527" y="1310"/>
                  </a:lnTo>
                  <a:lnTo>
                    <a:pt x="527" y="1311"/>
                  </a:lnTo>
                  <a:lnTo>
                    <a:pt x="524" y="1313"/>
                  </a:lnTo>
                  <a:lnTo>
                    <a:pt x="522" y="1317"/>
                  </a:lnTo>
                  <a:lnTo>
                    <a:pt x="521" y="1318"/>
                  </a:lnTo>
                  <a:lnTo>
                    <a:pt x="518" y="1322"/>
                  </a:lnTo>
                  <a:lnTo>
                    <a:pt x="517" y="1325"/>
                  </a:lnTo>
                  <a:lnTo>
                    <a:pt x="516" y="1325"/>
                  </a:lnTo>
                  <a:lnTo>
                    <a:pt x="515" y="1326"/>
                  </a:lnTo>
                  <a:lnTo>
                    <a:pt x="515" y="1327"/>
                  </a:lnTo>
                  <a:lnTo>
                    <a:pt x="514" y="1327"/>
                  </a:lnTo>
                  <a:lnTo>
                    <a:pt x="513" y="1328"/>
                  </a:lnTo>
                  <a:lnTo>
                    <a:pt x="512" y="1329"/>
                  </a:lnTo>
                  <a:lnTo>
                    <a:pt x="512" y="1330"/>
                  </a:lnTo>
                  <a:lnTo>
                    <a:pt x="510" y="1331"/>
                  </a:lnTo>
                  <a:lnTo>
                    <a:pt x="509" y="1331"/>
                  </a:lnTo>
                  <a:lnTo>
                    <a:pt x="505" y="1334"/>
                  </a:lnTo>
                  <a:lnTo>
                    <a:pt x="504" y="1335"/>
                  </a:lnTo>
                  <a:lnTo>
                    <a:pt x="504" y="1336"/>
                  </a:lnTo>
                  <a:lnTo>
                    <a:pt x="502" y="1336"/>
                  </a:lnTo>
                  <a:lnTo>
                    <a:pt x="502" y="1337"/>
                  </a:lnTo>
                  <a:lnTo>
                    <a:pt x="500" y="1338"/>
                  </a:lnTo>
                  <a:lnTo>
                    <a:pt x="499" y="1338"/>
                  </a:lnTo>
                  <a:lnTo>
                    <a:pt x="498" y="1339"/>
                  </a:lnTo>
                  <a:lnTo>
                    <a:pt x="496" y="1340"/>
                  </a:lnTo>
                  <a:lnTo>
                    <a:pt x="495" y="1340"/>
                  </a:lnTo>
                  <a:lnTo>
                    <a:pt x="492" y="1342"/>
                  </a:lnTo>
                  <a:lnTo>
                    <a:pt x="491" y="1343"/>
                  </a:lnTo>
                  <a:lnTo>
                    <a:pt x="490" y="1343"/>
                  </a:lnTo>
                  <a:lnTo>
                    <a:pt x="490" y="1344"/>
                  </a:lnTo>
                  <a:lnTo>
                    <a:pt x="489" y="1344"/>
                  </a:lnTo>
                  <a:lnTo>
                    <a:pt x="488" y="1344"/>
                  </a:lnTo>
                  <a:lnTo>
                    <a:pt x="486" y="1345"/>
                  </a:lnTo>
                  <a:lnTo>
                    <a:pt x="483" y="1346"/>
                  </a:lnTo>
                  <a:lnTo>
                    <a:pt x="482" y="1346"/>
                  </a:lnTo>
                  <a:lnTo>
                    <a:pt x="481" y="1347"/>
                  </a:lnTo>
                  <a:lnTo>
                    <a:pt x="481" y="1348"/>
                  </a:lnTo>
                  <a:lnTo>
                    <a:pt x="480" y="1350"/>
                  </a:lnTo>
                  <a:lnTo>
                    <a:pt x="480" y="1351"/>
                  </a:lnTo>
                  <a:lnTo>
                    <a:pt x="479" y="1352"/>
                  </a:lnTo>
                  <a:lnTo>
                    <a:pt x="479" y="1355"/>
                  </a:lnTo>
                  <a:lnTo>
                    <a:pt x="478" y="1355"/>
                  </a:lnTo>
                  <a:lnTo>
                    <a:pt x="478" y="1356"/>
                  </a:lnTo>
                  <a:lnTo>
                    <a:pt x="478" y="1357"/>
                  </a:lnTo>
                  <a:lnTo>
                    <a:pt x="474" y="1361"/>
                  </a:lnTo>
                  <a:lnTo>
                    <a:pt x="473" y="1362"/>
                  </a:lnTo>
                  <a:lnTo>
                    <a:pt x="472" y="1362"/>
                  </a:lnTo>
                  <a:lnTo>
                    <a:pt x="470" y="1364"/>
                  </a:lnTo>
                  <a:lnTo>
                    <a:pt x="469" y="1365"/>
                  </a:lnTo>
                  <a:lnTo>
                    <a:pt x="467" y="1365"/>
                  </a:lnTo>
                  <a:lnTo>
                    <a:pt x="466" y="1365"/>
                  </a:lnTo>
                  <a:lnTo>
                    <a:pt x="465" y="1367"/>
                  </a:lnTo>
                  <a:lnTo>
                    <a:pt x="464" y="1367"/>
                  </a:lnTo>
                  <a:lnTo>
                    <a:pt x="463" y="1368"/>
                  </a:lnTo>
                  <a:lnTo>
                    <a:pt x="461" y="1370"/>
                  </a:lnTo>
                  <a:lnTo>
                    <a:pt x="458" y="1370"/>
                  </a:lnTo>
                  <a:lnTo>
                    <a:pt x="457" y="1370"/>
                  </a:lnTo>
                  <a:lnTo>
                    <a:pt x="455" y="1370"/>
                  </a:lnTo>
                  <a:lnTo>
                    <a:pt x="454" y="1371"/>
                  </a:lnTo>
                  <a:lnTo>
                    <a:pt x="450" y="1373"/>
                  </a:lnTo>
                  <a:lnTo>
                    <a:pt x="447" y="1373"/>
                  </a:lnTo>
                  <a:lnTo>
                    <a:pt x="444" y="1374"/>
                  </a:lnTo>
                  <a:lnTo>
                    <a:pt x="444" y="1376"/>
                  </a:lnTo>
                  <a:lnTo>
                    <a:pt x="443" y="1376"/>
                  </a:lnTo>
                  <a:lnTo>
                    <a:pt x="439" y="1377"/>
                  </a:lnTo>
                  <a:lnTo>
                    <a:pt x="436" y="1378"/>
                  </a:lnTo>
                  <a:lnTo>
                    <a:pt x="433" y="1379"/>
                  </a:lnTo>
                  <a:lnTo>
                    <a:pt x="432" y="1380"/>
                  </a:lnTo>
                  <a:lnTo>
                    <a:pt x="441" y="1389"/>
                  </a:lnTo>
                  <a:lnTo>
                    <a:pt x="443" y="1390"/>
                  </a:lnTo>
                  <a:lnTo>
                    <a:pt x="444" y="1390"/>
                  </a:lnTo>
                  <a:lnTo>
                    <a:pt x="444" y="1392"/>
                  </a:lnTo>
                  <a:lnTo>
                    <a:pt x="449" y="1395"/>
                  </a:lnTo>
                  <a:lnTo>
                    <a:pt x="454" y="1398"/>
                  </a:lnTo>
                  <a:lnTo>
                    <a:pt x="457" y="1399"/>
                  </a:lnTo>
                  <a:lnTo>
                    <a:pt x="469" y="1410"/>
                  </a:lnTo>
                  <a:lnTo>
                    <a:pt x="470" y="1411"/>
                  </a:lnTo>
                  <a:lnTo>
                    <a:pt x="471" y="1412"/>
                  </a:lnTo>
                  <a:lnTo>
                    <a:pt x="472" y="1412"/>
                  </a:lnTo>
                  <a:lnTo>
                    <a:pt x="473" y="1414"/>
                  </a:lnTo>
                  <a:lnTo>
                    <a:pt x="474" y="1414"/>
                  </a:lnTo>
                  <a:lnTo>
                    <a:pt x="475" y="1415"/>
                  </a:lnTo>
                  <a:lnTo>
                    <a:pt x="481" y="1413"/>
                  </a:lnTo>
                  <a:lnTo>
                    <a:pt x="482" y="1413"/>
                  </a:lnTo>
                  <a:lnTo>
                    <a:pt x="484" y="1413"/>
                  </a:lnTo>
                  <a:lnTo>
                    <a:pt x="486" y="1414"/>
                  </a:lnTo>
                  <a:lnTo>
                    <a:pt x="488" y="1414"/>
                  </a:lnTo>
                  <a:lnTo>
                    <a:pt x="489" y="1413"/>
                  </a:lnTo>
                  <a:lnTo>
                    <a:pt x="490" y="1412"/>
                  </a:lnTo>
                  <a:lnTo>
                    <a:pt x="491" y="1410"/>
                  </a:lnTo>
                  <a:lnTo>
                    <a:pt x="493" y="1409"/>
                  </a:lnTo>
                  <a:lnTo>
                    <a:pt x="496" y="1409"/>
                  </a:lnTo>
                  <a:lnTo>
                    <a:pt x="498" y="1406"/>
                  </a:lnTo>
                  <a:lnTo>
                    <a:pt x="499" y="1406"/>
                  </a:lnTo>
                  <a:lnTo>
                    <a:pt x="500" y="1405"/>
                  </a:lnTo>
                  <a:lnTo>
                    <a:pt x="502" y="1403"/>
                  </a:lnTo>
                  <a:lnTo>
                    <a:pt x="504" y="1402"/>
                  </a:lnTo>
                  <a:lnTo>
                    <a:pt x="504" y="1399"/>
                  </a:lnTo>
                  <a:lnTo>
                    <a:pt x="505" y="1397"/>
                  </a:lnTo>
                  <a:lnTo>
                    <a:pt x="506" y="1396"/>
                  </a:lnTo>
                  <a:lnTo>
                    <a:pt x="506" y="1395"/>
                  </a:lnTo>
                  <a:lnTo>
                    <a:pt x="508" y="1394"/>
                  </a:lnTo>
                  <a:lnTo>
                    <a:pt x="510" y="1395"/>
                  </a:lnTo>
                  <a:lnTo>
                    <a:pt x="512" y="1395"/>
                  </a:lnTo>
                  <a:lnTo>
                    <a:pt x="513" y="1393"/>
                  </a:lnTo>
                  <a:lnTo>
                    <a:pt x="516" y="1392"/>
                  </a:lnTo>
                  <a:lnTo>
                    <a:pt x="517" y="1390"/>
                  </a:lnTo>
                  <a:lnTo>
                    <a:pt x="518" y="1390"/>
                  </a:lnTo>
                  <a:lnTo>
                    <a:pt x="519" y="1389"/>
                  </a:lnTo>
                  <a:lnTo>
                    <a:pt x="521" y="1388"/>
                  </a:lnTo>
                  <a:lnTo>
                    <a:pt x="522" y="1388"/>
                  </a:lnTo>
                  <a:lnTo>
                    <a:pt x="523" y="1388"/>
                  </a:lnTo>
                  <a:lnTo>
                    <a:pt x="524" y="1388"/>
                  </a:lnTo>
                  <a:lnTo>
                    <a:pt x="525" y="1387"/>
                  </a:lnTo>
                  <a:lnTo>
                    <a:pt x="526" y="1386"/>
                  </a:lnTo>
                  <a:lnTo>
                    <a:pt x="528" y="1385"/>
                  </a:lnTo>
                  <a:lnTo>
                    <a:pt x="530" y="1384"/>
                  </a:lnTo>
                  <a:lnTo>
                    <a:pt x="531" y="1384"/>
                  </a:lnTo>
                  <a:lnTo>
                    <a:pt x="533" y="1384"/>
                  </a:lnTo>
                  <a:lnTo>
                    <a:pt x="534" y="1382"/>
                  </a:lnTo>
                  <a:lnTo>
                    <a:pt x="536" y="1382"/>
                  </a:lnTo>
                  <a:lnTo>
                    <a:pt x="538" y="1382"/>
                  </a:lnTo>
                  <a:lnTo>
                    <a:pt x="539" y="1381"/>
                  </a:lnTo>
                  <a:lnTo>
                    <a:pt x="541" y="1380"/>
                  </a:lnTo>
                  <a:lnTo>
                    <a:pt x="542" y="1379"/>
                  </a:lnTo>
                  <a:lnTo>
                    <a:pt x="544" y="1378"/>
                  </a:lnTo>
                  <a:lnTo>
                    <a:pt x="547" y="1376"/>
                  </a:lnTo>
                  <a:lnTo>
                    <a:pt x="548" y="1373"/>
                  </a:lnTo>
                  <a:lnTo>
                    <a:pt x="548" y="1372"/>
                  </a:lnTo>
                  <a:lnTo>
                    <a:pt x="549" y="1371"/>
                  </a:lnTo>
                  <a:lnTo>
                    <a:pt x="550" y="1370"/>
                  </a:lnTo>
                  <a:lnTo>
                    <a:pt x="550" y="1369"/>
                  </a:lnTo>
                  <a:lnTo>
                    <a:pt x="551" y="1368"/>
                  </a:lnTo>
                  <a:lnTo>
                    <a:pt x="552" y="1365"/>
                  </a:lnTo>
                  <a:lnTo>
                    <a:pt x="553" y="1365"/>
                  </a:lnTo>
                  <a:lnTo>
                    <a:pt x="555" y="1364"/>
                  </a:lnTo>
                  <a:lnTo>
                    <a:pt x="556" y="1363"/>
                  </a:lnTo>
                  <a:lnTo>
                    <a:pt x="557" y="1363"/>
                  </a:lnTo>
                  <a:lnTo>
                    <a:pt x="557" y="1362"/>
                  </a:lnTo>
                  <a:lnTo>
                    <a:pt x="558" y="1361"/>
                  </a:lnTo>
                  <a:lnTo>
                    <a:pt x="558" y="1360"/>
                  </a:lnTo>
                  <a:lnTo>
                    <a:pt x="559" y="1359"/>
                  </a:lnTo>
                  <a:lnTo>
                    <a:pt x="559" y="1357"/>
                  </a:lnTo>
                  <a:lnTo>
                    <a:pt x="559" y="1356"/>
                  </a:lnTo>
                  <a:lnTo>
                    <a:pt x="560" y="1356"/>
                  </a:lnTo>
                  <a:lnTo>
                    <a:pt x="561" y="1355"/>
                  </a:lnTo>
                  <a:lnTo>
                    <a:pt x="562" y="1354"/>
                  </a:lnTo>
                  <a:lnTo>
                    <a:pt x="562" y="1353"/>
                  </a:lnTo>
                  <a:lnTo>
                    <a:pt x="564" y="1352"/>
                  </a:lnTo>
                  <a:lnTo>
                    <a:pt x="564" y="1351"/>
                  </a:lnTo>
                  <a:lnTo>
                    <a:pt x="565" y="1350"/>
                  </a:lnTo>
                  <a:lnTo>
                    <a:pt x="566" y="1350"/>
                  </a:lnTo>
                  <a:lnTo>
                    <a:pt x="567" y="1348"/>
                  </a:lnTo>
                  <a:lnTo>
                    <a:pt x="568" y="1347"/>
                  </a:lnTo>
                  <a:lnTo>
                    <a:pt x="569" y="1346"/>
                  </a:lnTo>
                  <a:lnTo>
                    <a:pt x="569" y="1345"/>
                  </a:lnTo>
                  <a:lnTo>
                    <a:pt x="570" y="1344"/>
                  </a:lnTo>
                  <a:lnTo>
                    <a:pt x="571" y="1343"/>
                  </a:lnTo>
                  <a:lnTo>
                    <a:pt x="573" y="1342"/>
                  </a:lnTo>
                  <a:lnTo>
                    <a:pt x="574" y="1340"/>
                  </a:lnTo>
                  <a:lnTo>
                    <a:pt x="574" y="1339"/>
                  </a:lnTo>
                  <a:lnTo>
                    <a:pt x="574" y="1338"/>
                  </a:lnTo>
                  <a:lnTo>
                    <a:pt x="575" y="1335"/>
                  </a:lnTo>
                  <a:lnTo>
                    <a:pt x="576" y="1334"/>
                  </a:lnTo>
                  <a:lnTo>
                    <a:pt x="575" y="1332"/>
                  </a:lnTo>
                  <a:lnTo>
                    <a:pt x="575" y="1331"/>
                  </a:lnTo>
                  <a:lnTo>
                    <a:pt x="574" y="1331"/>
                  </a:lnTo>
                  <a:lnTo>
                    <a:pt x="574" y="1330"/>
                  </a:lnTo>
                  <a:lnTo>
                    <a:pt x="574" y="1329"/>
                  </a:lnTo>
                  <a:lnTo>
                    <a:pt x="575" y="1329"/>
                  </a:lnTo>
                  <a:lnTo>
                    <a:pt x="575" y="1328"/>
                  </a:lnTo>
                  <a:lnTo>
                    <a:pt x="575" y="1327"/>
                  </a:lnTo>
                  <a:lnTo>
                    <a:pt x="576" y="1326"/>
                  </a:lnTo>
                  <a:lnTo>
                    <a:pt x="577" y="1326"/>
                  </a:lnTo>
                  <a:lnTo>
                    <a:pt x="577" y="1325"/>
                  </a:lnTo>
                  <a:lnTo>
                    <a:pt x="578" y="1322"/>
                  </a:lnTo>
                  <a:lnTo>
                    <a:pt x="578" y="1321"/>
                  </a:lnTo>
                  <a:lnTo>
                    <a:pt x="581" y="1318"/>
                  </a:lnTo>
                  <a:lnTo>
                    <a:pt x="581" y="1317"/>
                  </a:lnTo>
                  <a:lnTo>
                    <a:pt x="581" y="1315"/>
                  </a:lnTo>
                  <a:lnTo>
                    <a:pt x="583" y="1311"/>
                  </a:lnTo>
                  <a:lnTo>
                    <a:pt x="584" y="1309"/>
                  </a:lnTo>
                  <a:lnTo>
                    <a:pt x="585" y="1309"/>
                  </a:lnTo>
                  <a:lnTo>
                    <a:pt x="587" y="1305"/>
                  </a:lnTo>
                  <a:lnTo>
                    <a:pt x="590" y="1304"/>
                  </a:lnTo>
                  <a:lnTo>
                    <a:pt x="591" y="1303"/>
                  </a:lnTo>
                  <a:lnTo>
                    <a:pt x="592" y="1303"/>
                  </a:lnTo>
                  <a:lnTo>
                    <a:pt x="594" y="1303"/>
                  </a:lnTo>
                  <a:lnTo>
                    <a:pt x="594" y="1302"/>
                  </a:lnTo>
                  <a:lnTo>
                    <a:pt x="596" y="1296"/>
                  </a:lnTo>
                  <a:lnTo>
                    <a:pt x="599" y="1293"/>
                  </a:lnTo>
                  <a:lnTo>
                    <a:pt x="599" y="1292"/>
                  </a:lnTo>
                  <a:lnTo>
                    <a:pt x="600" y="1288"/>
                  </a:lnTo>
                  <a:lnTo>
                    <a:pt x="601" y="1286"/>
                  </a:lnTo>
                  <a:lnTo>
                    <a:pt x="602" y="1284"/>
                  </a:lnTo>
                  <a:lnTo>
                    <a:pt x="602" y="1281"/>
                  </a:lnTo>
                  <a:lnTo>
                    <a:pt x="603" y="1280"/>
                  </a:lnTo>
                  <a:lnTo>
                    <a:pt x="603" y="1279"/>
                  </a:lnTo>
                  <a:lnTo>
                    <a:pt x="604" y="1279"/>
                  </a:lnTo>
                  <a:lnTo>
                    <a:pt x="604" y="1280"/>
                  </a:lnTo>
                  <a:lnTo>
                    <a:pt x="605" y="1280"/>
                  </a:lnTo>
                  <a:lnTo>
                    <a:pt x="607" y="1280"/>
                  </a:lnTo>
                  <a:lnTo>
                    <a:pt x="611" y="1276"/>
                  </a:lnTo>
                  <a:lnTo>
                    <a:pt x="613" y="1271"/>
                  </a:lnTo>
                  <a:lnTo>
                    <a:pt x="613" y="1269"/>
                  </a:lnTo>
                  <a:lnTo>
                    <a:pt x="613" y="1268"/>
                  </a:lnTo>
                  <a:lnTo>
                    <a:pt x="614" y="1267"/>
                  </a:lnTo>
                  <a:lnTo>
                    <a:pt x="614" y="1265"/>
                  </a:lnTo>
                  <a:lnTo>
                    <a:pt x="614" y="1264"/>
                  </a:lnTo>
                  <a:lnTo>
                    <a:pt x="616" y="1263"/>
                  </a:lnTo>
                  <a:lnTo>
                    <a:pt x="618" y="1262"/>
                  </a:lnTo>
                  <a:lnTo>
                    <a:pt x="619" y="1260"/>
                  </a:lnTo>
                  <a:lnTo>
                    <a:pt x="621" y="1259"/>
                  </a:lnTo>
                  <a:lnTo>
                    <a:pt x="622" y="1256"/>
                  </a:lnTo>
                  <a:lnTo>
                    <a:pt x="624" y="1254"/>
                  </a:lnTo>
                  <a:lnTo>
                    <a:pt x="622" y="1252"/>
                  </a:lnTo>
                  <a:lnTo>
                    <a:pt x="622" y="1251"/>
                  </a:lnTo>
                  <a:lnTo>
                    <a:pt x="621" y="1252"/>
                  </a:lnTo>
                  <a:lnTo>
                    <a:pt x="620" y="1252"/>
                  </a:lnTo>
                  <a:lnTo>
                    <a:pt x="620" y="1251"/>
                  </a:lnTo>
                  <a:lnTo>
                    <a:pt x="620" y="1250"/>
                  </a:lnTo>
                  <a:lnTo>
                    <a:pt x="621" y="1247"/>
                  </a:lnTo>
                  <a:lnTo>
                    <a:pt x="621" y="1246"/>
                  </a:lnTo>
                  <a:lnTo>
                    <a:pt x="622" y="1243"/>
                  </a:lnTo>
                  <a:lnTo>
                    <a:pt x="624" y="1242"/>
                  </a:lnTo>
                  <a:lnTo>
                    <a:pt x="625" y="1239"/>
                  </a:lnTo>
                  <a:lnTo>
                    <a:pt x="626" y="1238"/>
                  </a:lnTo>
                  <a:lnTo>
                    <a:pt x="626" y="1239"/>
                  </a:lnTo>
                  <a:lnTo>
                    <a:pt x="627" y="1239"/>
                  </a:lnTo>
                  <a:lnTo>
                    <a:pt x="629" y="1237"/>
                  </a:lnTo>
                  <a:lnTo>
                    <a:pt x="630" y="1235"/>
                  </a:lnTo>
                  <a:lnTo>
                    <a:pt x="631" y="1233"/>
                  </a:lnTo>
                  <a:lnTo>
                    <a:pt x="633" y="1231"/>
                  </a:lnTo>
                  <a:lnTo>
                    <a:pt x="634" y="1230"/>
                  </a:lnTo>
                  <a:lnTo>
                    <a:pt x="634" y="1228"/>
                  </a:lnTo>
                  <a:lnTo>
                    <a:pt x="635" y="1227"/>
                  </a:lnTo>
                  <a:lnTo>
                    <a:pt x="636" y="1227"/>
                  </a:lnTo>
                  <a:lnTo>
                    <a:pt x="637" y="1227"/>
                  </a:lnTo>
                  <a:lnTo>
                    <a:pt x="638" y="1226"/>
                  </a:lnTo>
                  <a:lnTo>
                    <a:pt x="638" y="1225"/>
                  </a:lnTo>
                  <a:lnTo>
                    <a:pt x="638" y="1222"/>
                  </a:lnTo>
                  <a:lnTo>
                    <a:pt x="638" y="1221"/>
                  </a:lnTo>
                  <a:lnTo>
                    <a:pt x="638" y="1220"/>
                  </a:lnTo>
                  <a:lnTo>
                    <a:pt x="638" y="1219"/>
                  </a:lnTo>
                  <a:lnTo>
                    <a:pt x="639" y="1219"/>
                  </a:lnTo>
                  <a:lnTo>
                    <a:pt x="640" y="1218"/>
                  </a:lnTo>
                  <a:lnTo>
                    <a:pt x="640" y="1215"/>
                  </a:lnTo>
                  <a:lnTo>
                    <a:pt x="640" y="1214"/>
                  </a:lnTo>
                  <a:lnTo>
                    <a:pt x="642" y="1212"/>
                  </a:lnTo>
                  <a:lnTo>
                    <a:pt x="643" y="1212"/>
                  </a:lnTo>
                  <a:lnTo>
                    <a:pt x="643" y="1211"/>
                  </a:lnTo>
                  <a:lnTo>
                    <a:pt x="644" y="1211"/>
                  </a:lnTo>
                  <a:lnTo>
                    <a:pt x="644" y="1212"/>
                  </a:lnTo>
                  <a:lnTo>
                    <a:pt x="645" y="1212"/>
                  </a:lnTo>
                  <a:lnTo>
                    <a:pt x="646" y="1212"/>
                  </a:lnTo>
                  <a:lnTo>
                    <a:pt x="647" y="1211"/>
                  </a:lnTo>
                  <a:lnTo>
                    <a:pt x="648" y="1211"/>
                  </a:lnTo>
                  <a:lnTo>
                    <a:pt x="648" y="1210"/>
                  </a:lnTo>
                  <a:lnTo>
                    <a:pt x="650" y="1210"/>
                  </a:lnTo>
                  <a:lnTo>
                    <a:pt x="654" y="1205"/>
                  </a:lnTo>
                  <a:lnTo>
                    <a:pt x="655" y="1203"/>
                  </a:lnTo>
                  <a:lnTo>
                    <a:pt x="656" y="1203"/>
                  </a:lnTo>
                  <a:lnTo>
                    <a:pt x="657" y="1203"/>
                  </a:lnTo>
                  <a:lnTo>
                    <a:pt x="657" y="1202"/>
                  </a:lnTo>
                  <a:lnTo>
                    <a:pt x="659" y="1202"/>
                  </a:lnTo>
                  <a:lnTo>
                    <a:pt x="660" y="1202"/>
                  </a:lnTo>
                  <a:lnTo>
                    <a:pt x="661" y="1202"/>
                  </a:lnTo>
                  <a:lnTo>
                    <a:pt x="662" y="1200"/>
                  </a:lnTo>
                  <a:lnTo>
                    <a:pt x="665" y="1197"/>
                  </a:lnTo>
                  <a:lnTo>
                    <a:pt x="668" y="1195"/>
                  </a:lnTo>
                  <a:lnTo>
                    <a:pt x="669" y="1194"/>
                  </a:lnTo>
                  <a:lnTo>
                    <a:pt x="670" y="1194"/>
                  </a:lnTo>
                  <a:lnTo>
                    <a:pt x="671" y="1193"/>
                  </a:lnTo>
                  <a:lnTo>
                    <a:pt x="671" y="1192"/>
                  </a:lnTo>
                  <a:lnTo>
                    <a:pt x="672" y="1190"/>
                  </a:lnTo>
                  <a:lnTo>
                    <a:pt x="672" y="1189"/>
                  </a:lnTo>
                  <a:lnTo>
                    <a:pt x="673" y="1188"/>
                  </a:lnTo>
                  <a:lnTo>
                    <a:pt x="674" y="1187"/>
                  </a:lnTo>
                  <a:lnTo>
                    <a:pt x="676" y="1187"/>
                  </a:lnTo>
                  <a:lnTo>
                    <a:pt x="677" y="1187"/>
                  </a:lnTo>
                  <a:lnTo>
                    <a:pt x="677" y="1186"/>
                  </a:lnTo>
                  <a:lnTo>
                    <a:pt x="677" y="1185"/>
                  </a:lnTo>
                  <a:lnTo>
                    <a:pt x="678" y="1183"/>
                  </a:lnTo>
                  <a:lnTo>
                    <a:pt x="678" y="1181"/>
                  </a:lnTo>
                  <a:lnTo>
                    <a:pt x="679" y="1180"/>
                  </a:lnTo>
                  <a:lnTo>
                    <a:pt x="680" y="1179"/>
                  </a:lnTo>
                  <a:lnTo>
                    <a:pt x="682" y="1176"/>
                  </a:lnTo>
                  <a:lnTo>
                    <a:pt x="685" y="1175"/>
                  </a:lnTo>
                  <a:lnTo>
                    <a:pt x="687" y="1175"/>
                  </a:lnTo>
                  <a:lnTo>
                    <a:pt x="689" y="1175"/>
                  </a:lnTo>
                  <a:lnTo>
                    <a:pt x="690" y="1175"/>
                  </a:lnTo>
                  <a:lnTo>
                    <a:pt x="693" y="1175"/>
                  </a:lnTo>
                  <a:lnTo>
                    <a:pt x="694" y="1175"/>
                  </a:lnTo>
                  <a:lnTo>
                    <a:pt x="695" y="1175"/>
                  </a:lnTo>
                  <a:lnTo>
                    <a:pt x="697" y="1173"/>
                  </a:lnTo>
                  <a:lnTo>
                    <a:pt x="699" y="1172"/>
                  </a:lnTo>
                  <a:lnTo>
                    <a:pt x="703" y="1172"/>
                  </a:lnTo>
                  <a:lnTo>
                    <a:pt x="706" y="1172"/>
                  </a:lnTo>
                  <a:lnTo>
                    <a:pt x="707" y="1172"/>
                  </a:lnTo>
                  <a:lnTo>
                    <a:pt x="711" y="1169"/>
                  </a:lnTo>
                  <a:lnTo>
                    <a:pt x="713" y="1164"/>
                  </a:lnTo>
                  <a:lnTo>
                    <a:pt x="714" y="1163"/>
                  </a:lnTo>
                  <a:lnTo>
                    <a:pt x="713" y="1162"/>
                  </a:lnTo>
                  <a:lnTo>
                    <a:pt x="713" y="1161"/>
                  </a:lnTo>
                  <a:lnTo>
                    <a:pt x="714" y="1160"/>
                  </a:lnTo>
                  <a:lnTo>
                    <a:pt x="715" y="1160"/>
                  </a:lnTo>
                  <a:lnTo>
                    <a:pt x="715" y="1159"/>
                  </a:lnTo>
                  <a:lnTo>
                    <a:pt x="715" y="1158"/>
                  </a:lnTo>
                  <a:lnTo>
                    <a:pt x="717" y="1158"/>
                  </a:lnTo>
                  <a:lnTo>
                    <a:pt x="719" y="1156"/>
                  </a:lnTo>
                  <a:lnTo>
                    <a:pt x="721" y="1155"/>
                  </a:lnTo>
                  <a:lnTo>
                    <a:pt x="723" y="1155"/>
                  </a:lnTo>
                  <a:lnTo>
                    <a:pt x="724" y="1155"/>
                  </a:lnTo>
                  <a:lnTo>
                    <a:pt x="725" y="1154"/>
                  </a:lnTo>
                  <a:lnTo>
                    <a:pt x="728" y="1152"/>
                  </a:lnTo>
                  <a:lnTo>
                    <a:pt x="730" y="1152"/>
                  </a:lnTo>
                  <a:lnTo>
                    <a:pt x="731" y="1151"/>
                  </a:lnTo>
                  <a:lnTo>
                    <a:pt x="732" y="1151"/>
                  </a:lnTo>
                  <a:lnTo>
                    <a:pt x="734" y="1151"/>
                  </a:lnTo>
                  <a:lnTo>
                    <a:pt x="736" y="1151"/>
                  </a:lnTo>
                  <a:lnTo>
                    <a:pt x="737" y="1151"/>
                  </a:lnTo>
                  <a:lnTo>
                    <a:pt x="738" y="1151"/>
                  </a:lnTo>
                  <a:lnTo>
                    <a:pt x="739" y="1151"/>
                  </a:lnTo>
                  <a:lnTo>
                    <a:pt x="740" y="1151"/>
                  </a:lnTo>
                  <a:lnTo>
                    <a:pt x="741" y="1150"/>
                  </a:lnTo>
                  <a:lnTo>
                    <a:pt x="743" y="1150"/>
                  </a:lnTo>
                  <a:lnTo>
                    <a:pt x="745" y="1151"/>
                  </a:lnTo>
                  <a:lnTo>
                    <a:pt x="747" y="1152"/>
                  </a:lnTo>
                  <a:lnTo>
                    <a:pt x="748" y="1152"/>
                  </a:lnTo>
                  <a:lnTo>
                    <a:pt x="748" y="1153"/>
                  </a:lnTo>
                  <a:lnTo>
                    <a:pt x="749" y="1152"/>
                  </a:lnTo>
                  <a:lnTo>
                    <a:pt x="751" y="1150"/>
                  </a:lnTo>
                  <a:lnTo>
                    <a:pt x="752" y="1148"/>
                  </a:lnTo>
                  <a:lnTo>
                    <a:pt x="752" y="1147"/>
                  </a:lnTo>
                  <a:lnTo>
                    <a:pt x="755" y="1145"/>
                  </a:lnTo>
                  <a:lnTo>
                    <a:pt x="758" y="1142"/>
                  </a:lnTo>
                  <a:lnTo>
                    <a:pt x="759" y="1142"/>
                  </a:lnTo>
                  <a:lnTo>
                    <a:pt x="760" y="1143"/>
                  </a:lnTo>
                  <a:lnTo>
                    <a:pt x="762" y="1144"/>
                  </a:lnTo>
                  <a:lnTo>
                    <a:pt x="763" y="1144"/>
                  </a:lnTo>
                  <a:lnTo>
                    <a:pt x="763" y="1146"/>
                  </a:lnTo>
                  <a:lnTo>
                    <a:pt x="764" y="1146"/>
                  </a:lnTo>
                  <a:lnTo>
                    <a:pt x="767" y="1145"/>
                  </a:lnTo>
                  <a:lnTo>
                    <a:pt x="769" y="1145"/>
                  </a:lnTo>
                  <a:lnTo>
                    <a:pt x="772" y="1144"/>
                  </a:lnTo>
                  <a:lnTo>
                    <a:pt x="773" y="1143"/>
                  </a:lnTo>
                  <a:lnTo>
                    <a:pt x="776" y="1143"/>
                  </a:lnTo>
                  <a:lnTo>
                    <a:pt x="777" y="1142"/>
                  </a:lnTo>
                  <a:lnTo>
                    <a:pt x="778" y="1142"/>
                  </a:lnTo>
                  <a:lnTo>
                    <a:pt x="780" y="1142"/>
                  </a:lnTo>
                  <a:lnTo>
                    <a:pt x="782" y="1142"/>
                  </a:lnTo>
                  <a:lnTo>
                    <a:pt x="783" y="1141"/>
                  </a:lnTo>
                  <a:lnTo>
                    <a:pt x="789" y="1138"/>
                  </a:lnTo>
                  <a:lnTo>
                    <a:pt x="798" y="1135"/>
                  </a:lnTo>
                  <a:lnTo>
                    <a:pt x="800" y="1134"/>
                  </a:lnTo>
                  <a:lnTo>
                    <a:pt x="802" y="1133"/>
                  </a:lnTo>
                  <a:lnTo>
                    <a:pt x="806" y="1130"/>
                  </a:lnTo>
                  <a:lnTo>
                    <a:pt x="814" y="1127"/>
                  </a:lnTo>
                  <a:lnTo>
                    <a:pt x="817" y="1126"/>
                  </a:lnTo>
                  <a:lnTo>
                    <a:pt x="819" y="1126"/>
                  </a:lnTo>
                  <a:lnTo>
                    <a:pt x="820" y="1126"/>
                  </a:lnTo>
                  <a:lnTo>
                    <a:pt x="823" y="1126"/>
                  </a:lnTo>
                  <a:lnTo>
                    <a:pt x="823" y="1125"/>
                  </a:lnTo>
                  <a:lnTo>
                    <a:pt x="827" y="1121"/>
                  </a:lnTo>
                  <a:lnTo>
                    <a:pt x="828" y="1120"/>
                  </a:lnTo>
                  <a:lnTo>
                    <a:pt x="831" y="1120"/>
                  </a:lnTo>
                  <a:lnTo>
                    <a:pt x="832" y="1119"/>
                  </a:lnTo>
                  <a:lnTo>
                    <a:pt x="832" y="1118"/>
                  </a:lnTo>
                  <a:lnTo>
                    <a:pt x="834" y="1118"/>
                  </a:lnTo>
                  <a:lnTo>
                    <a:pt x="834" y="1117"/>
                  </a:lnTo>
                  <a:lnTo>
                    <a:pt x="835" y="1116"/>
                  </a:lnTo>
                  <a:lnTo>
                    <a:pt x="842" y="1113"/>
                  </a:lnTo>
                  <a:lnTo>
                    <a:pt x="847" y="1110"/>
                  </a:lnTo>
                  <a:lnTo>
                    <a:pt x="850" y="1109"/>
                  </a:lnTo>
                  <a:lnTo>
                    <a:pt x="852" y="1106"/>
                  </a:lnTo>
                  <a:lnTo>
                    <a:pt x="854" y="1105"/>
                  </a:lnTo>
                  <a:lnTo>
                    <a:pt x="855" y="1105"/>
                  </a:lnTo>
                  <a:lnTo>
                    <a:pt x="857" y="1105"/>
                  </a:lnTo>
                  <a:lnTo>
                    <a:pt x="858" y="1105"/>
                  </a:lnTo>
                  <a:lnTo>
                    <a:pt x="859" y="1104"/>
                  </a:lnTo>
                  <a:lnTo>
                    <a:pt x="861" y="1104"/>
                  </a:lnTo>
                  <a:lnTo>
                    <a:pt x="862" y="1105"/>
                  </a:lnTo>
                  <a:lnTo>
                    <a:pt x="863" y="1106"/>
                  </a:lnTo>
                  <a:lnTo>
                    <a:pt x="863" y="1108"/>
                  </a:lnTo>
                  <a:lnTo>
                    <a:pt x="864" y="1109"/>
                  </a:lnTo>
                  <a:lnTo>
                    <a:pt x="864" y="1111"/>
                  </a:lnTo>
                  <a:lnTo>
                    <a:pt x="863" y="1113"/>
                  </a:lnTo>
                  <a:lnTo>
                    <a:pt x="862" y="1113"/>
                  </a:lnTo>
                  <a:lnTo>
                    <a:pt x="862" y="1114"/>
                  </a:lnTo>
                  <a:lnTo>
                    <a:pt x="862" y="1116"/>
                  </a:lnTo>
                  <a:lnTo>
                    <a:pt x="862" y="1118"/>
                  </a:lnTo>
                  <a:lnTo>
                    <a:pt x="861" y="1119"/>
                  </a:lnTo>
                  <a:lnTo>
                    <a:pt x="861" y="1121"/>
                  </a:lnTo>
                  <a:lnTo>
                    <a:pt x="859" y="1125"/>
                  </a:lnTo>
                  <a:lnTo>
                    <a:pt x="857" y="1128"/>
                  </a:lnTo>
                  <a:lnTo>
                    <a:pt x="855" y="1130"/>
                  </a:lnTo>
                  <a:lnTo>
                    <a:pt x="854" y="1131"/>
                  </a:lnTo>
                  <a:lnTo>
                    <a:pt x="853" y="1134"/>
                  </a:lnTo>
                  <a:lnTo>
                    <a:pt x="853" y="1135"/>
                  </a:lnTo>
                  <a:lnTo>
                    <a:pt x="852" y="1136"/>
                  </a:lnTo>
                  <a:lnTo>
                    <a:pt x="853" y="1137"/>
                  </a:lnTo>
                  <a:lnTo>
                    <a:pt x="853" y="1138"/>
                  </a:lnTo>
                  <a:lnTo>
                    <a:pt x="853" y="1139"/>
                  </a:lnTo>
                  <a:lnTo>
                    <a:pt x="851" y="1141"/>
                  </a:lnTo>
                  <a:lnTo>
                    <a:pt x="851" y="1142"/>
                  </a:lnTo>
                  <a:lnTo>
                    <a:pt x="850" y="1143"/>
                  </a:lnTo>
                  <a:lnTo>
                    <a:pt x="851" y="1144"/>
                  </a:lnTo>
                  <a:lnTo>
                    <a:pt x="851" y="1145"/>
                  </a:lnTo>
                  <a:lnTo>
                    <a:pt x="852" y="1146"/>
                  </a:lnTo>
                  <a:lnTo>
                    <a:pt x="853" y="1146"/>
                  </a:lnTo>
                  <a:lnTo>
                    <a:pt x="854" y="1147"/>
                  </a:lnTo>
                  <a:lnTo>
                    <a:pt x="855" y="1146"/>
                  </a:lnTo>
                  <a:lnTo>
                    <a:pt x="857" y="1147"/>
                  </a:lnTo>
                  <a:lnTo>
                    <a:pt x="858" y="1147"/>
                  </a:lnTo>
                  <a:lnTo>
                    <a:pt x="859" y="1147"/>
                  </a:lnTo>
                  <a:lnTo>
                    <a:pt x="860" y="1148"/>
                  </a:lnTo>
                  <a:lnTo>
                    <a:pt x="860" y="1150"/>
                  </a:lnTo>
                  <a:lnTo>
                    <a:pt x="859" y="1150"/>
                  </a:lnTo>
                  <a:lnTo>
                    <a:pt x="860" y="1153"/>
                  </a:lnTo>
                  <a:lnTo>
                    <a:pt x="859" y="1155"/>
                  </a:lnTo>
                  <a:lnTo>
                    <a:pt x="859" y="1156"/>
                  </a:lnTo>
                  <a:lnTo>
                    <a:pt x="858" y="1159"/>
                  </a:lnTo>
                  <a:lnTo>
                    <a:pt x="858" y="1160"/>
                  </a:lnTo>
                  <a:lnTo>
                    <a:pt x="857" y="1164"/>
                  </a:lnTo>
                  <a:lnTo>
                    <a:pt x="855" y="1166"/>
                  </a:lnTo>
                  <a:lnTo>
                    <a:pt x="855" y="1167"/>
                  </a:lnTo>
                  <a:lnTo>
                    <a:pt x="855" y="1169"/>
                  </a:lnTo>
                  <a:lnTo>
                    <a:pt x="855" y="1171"/>
                  </a:lnTo>
                  <a:lnTo>
                    <a:pt x="855" y="1175"/>
                  </a:lnTo>
                  <a:lnTo>
                    <a:pt x="857" y="1177"/>
                  </a:lnTo>
                  <a:lnTo>
                    <a:pt x="858" y="1179"/>
                  </a:lnTo>
                  <a:lnTo>
                    <a:pt x="861" y="1181"/>
                  </a:lnTo>
                  <a:lnTo>
                    <a:pt x="864" y="1183"/>
                  </a:lnTo>
                  <a:lnTo>
                    <a:pt x="866" y="1184"/>
                  </a:lnTo>
                  <a:lnTo>
                    <a:pt x="866" y="1186"/>
                  </a:lnTo>
                  <a:lnTo>
                    <a:pt x="864" y="1189"/>
                  </a:lnTo>
                  <a:lnTo>
                    <a:pt x="863" y="1193"/>
                  </a:lnTo>
                  <a:lnTo>
                    <a:pt x="863" y="1195"/>
                  </a:lnTo>
                  <a:lnTo>
                    <a:pt x="862" y="1197"/>
                  </a:lnTo>
                  <a:lnTo>
                    <a:pt x="860" y="1197"/>
                  </a:lnTo>
                  <a:lnTo>
                    <a:pt x="859" y="1201"/>
                  </a:lnTo>
                  <a:lnTo>
                    <a:pt x="858" y="1203"/>
                  </a:lnTo>
                  <a:lnTo>
                    <a:pt x="858" y="1204"/>
                  </a:lnTo>
                  <a:lnTo>
                    <a:pt x="859" y="1204"/>
                  </a:lnTo>
                  <a:lnTo>
                    <a:pt x="857" y="1208"/>
                  </a:lnTo>
                  <a:lnTo>
                    <a:pt x="857" y="1210"/>
                  </a:lnTo>
                  <a:lnTo>
                    <a:pt x="857" y="1212"/>
                  </a:lnTo>
                  <a:lnTo>
                    <a:pt x="855" y="1214"/>
                  </a:lnTo>
                  <a:lnTo>
                    <a:pt x="853" y="1219"/>
                  </a:lnTo>
                  <a:lnTo>
                    <a:pt x="852" y="1223"/>
                  </a:lnTo>
                  <a:lnTo>
                    <a:pt x="852" y="1226"/>
                  </a:lnTo>
                  <a:lnTo>
                    <a:pt x="852" y="1227"/>
                  </a:lnTo>
                  <a:lnTo>
                    <a:pt x="851" y="1228"/>
                  </a:lnTo>
                  <a:lnTo>
                    <a:pt x="852" y="1229"/>
                  </a:lnTo>
                  <a:lnTo>
                    <a:pt x="852" y="1231"/>
                  </a:lnTo>
                  <a:lnTo>
                    <a:pt x="851" y="1233"/>
                  </a:lnTo>
                  <a:lnTo>
                    <a:pt x="851" y="1234"/>
                  </a:lnTo>
                  <a:lnTo>
                    <a:pt x="851" y="1235"/>
                  </a:lnTo>
                  <a:lnTo>
                    <a:pt x="851" y="1236"/>
                  </a:lnTo>
                  <a:lnTo>
                    <a:pt x="851" y="1238"/>
                  </a:lnTo>
                  <a:lnTo>
                    <a:pt x="852" y="1239"/>
                  </a:lnTo>
                  <a:lnTo>
                    <a:pt x="852" y="1242"/>
                  </a:lnTo>
                  <a:lnTo>
                    <a:pt x="851" y="1245"/>
                  </a:lnTo>
                  <a:lnTo>
                    <a:pt x="849" y="1248"/>
                  </a:lnTo>
                  <a:lnTo>
                    <a:pt x="846" y="1253"/>
                  </a:lnTo>
                  <a:lnTo>
                    <a:pt x="844" y="1256"/>
                  </a:lnTo>
                  <a:lnTo>
                    <a:pt x="844" y="1258"/>
                  </a:lnTo>
                  <a:lnTo>
                    <a:pt x="844" y="1260"/>
                  </a:lnTo>
                  <a:lnTo>
                    <a:pt x="842" y="1264"/>
                  </a:lnTo>
                  <a:lnTo>
                    <a:pt x="842" y="1269"/>
                  </a:lnTo>
                  <a:lnTo>
                    <a:pt x="841" y="1272"/>
                  </a:lnTo>
                  <a:lnTo>
                    <a:pt x="840" y="1280"/>
                  </a:lnTo>
                  <a:lnTo>
                    <a:pt x="837" y="1289"/>
                  </a:lnTo>
                  <a:lnTo>
                    <a:pt x="836" y="1293"/>
                  </a:lnTo>
                  <a:lnTo>
                    <a:pt x="836" y="1295"/>
                  </a:lnTo>
                  <a:lnTo>
                    <a:pt x="837" y="1298"/>
                  </a:lnTo>
                  <a:lnTo>
                    <a:pt x="840" y="1301"/>
                  </a:lnTo>
                  <a:lnTo>
                    <a:pt x="843" y="1303"/>
                  </a:lnTo>
                  <a:lnTo>
                    <a:pt x="844" y="1304"/>
                  </a:lnTo>
                  <a:lnTo>
                    <a:pt x="844" y="1305"/>
                  </a:lnTo>
                  <a:lnTo>
                    <a:pt x="844" y="1310"/>
                  </a:lnTo>
                  <a:lnTo>
                    <a:pt x="843" y="1312"/>
                  </a:lnTo>
                  <a:lnTo>
                    <a:pt x="843" y="1313"/>
                  </a:lnTo>
                  <a:lnTo>
                    <a:pt x="844" y="1314"/>
                  </a:lnTo>
                  <a:lnTo>
                    <a:pt x="845" y="1315"/>
                  </a:lnTo>
                  <a:lnTo>
                    <a:pt x="845" y="1317"/>
                  </a:lnTo>
                  <a:lnTo>
                    <a:pt x="844" y="1320"/>
                  </a:lnTo>
                  <a:lnTo>
                    <a:pt x="844" y="1322"/>
                  </a:lnTo>
                  <a:lnTo>
                    <a:pt x="844" y="1325"/>
                  </a:lnTo>
                  <a:lnTo>
                    <a:pt x="844" y="1326"/>
                  </a:lnTo>
                  <a:lnTo>
                    <a:pt x="845" y="1327"/>
                  </a:lnTo>
                  <a:lnTo>
                    <a:pt x="845" y="1328"/>
                  </a:lnTo>
                  <a:lnTo>
                    <a:pt x="846" y="1328"/>
                  </a:lnTo>
                  <a:lnTo>
                    <a:pt x="846" y="1329"/>
                  </a:lnTo>
                  <a:lnTo>
                    <a:pt x="844" y="1329"/>
                  </a:lnTo>
                  <a:lnTo>
                    <a:pt x="844" y="1330"/>
                  </a:lnTo>
                  <a:lnTo>
                    <a:pt x="843" y="1331"/>
                  </a:lnTo>
                  <a:lnTo>
                    <a:pt x="843" y="1332"/>
                  </a:lnTo>
                  <a:lnTo>
                    <a:pt x="842" y="1334"/>
                  </a:lnTo>
                  <a:lnTo>
                    <a:pt x="841" y="1336"/>
                  </a:lnTo>
                  <a:lnTo>
                    <a:pt x="840" y="1336"/>
                  </a:lnTo>
                  <a:lnTo>
                    <a:pt x="838" y="1338"/>
                  </a:lnTo>
                  <a:lnTo>
                    <a:pt x="837" y="1339"/>
                  </a:lnTo>
                  <a:lnTo>
                    <a:pt x="836" y="1342"/>
                  </a:lnTo>
                  <a:lnTo>
                    <a:pt x="836" y="1343"/>
                  </a:lnTo>
                  <a:lnTo>
                    <a:pt x="835" y="1344"/>
                  </a:lnTo>
                  <a:lnTo>
                    <a:pt x="835" y="1345"/>
                  </a:lnTo>
                  <a:lnTo>
                    <a:pt x="835" y="1346"/>
                  </a:lnTo>
                  <a:lnTo>
                    <a:pt x="835" y="1347"/>
                  </a:lnTo>
                  <a:lnTo>
                    <a:pt x="835" y="1348"/>
                  </a:lnTo>
                  <a:lnTo>
                    <a:pt x="835" y="1350"/>
                  </a:lnTo>
                  <a:lnTo>
                    <a:pt x="836" y="1351"/>
                  </a:lnTo>
                  <a:lnTo>
                    <a:pt x="836" y="1352"/>
                  </a:lnTo>
                  <a:lnTo>
                    <a:pt x="836" y="1353"/>
                  </a:lnTo>
                  <a:lnTo>
                    <a:pt x="835" y="1353"/>
                  </a:lnTo>
                  <a:lnTo>
                    <a:pt x="834" y="1353"/>
                  </a:lnTo>
                  <a:lnTo>
                    <a:pt x="833" y="1353"/>
                  </a:lnTo>
                  <a:lnTo>
                    <a:pt x="832" y="1353"/>
                  </a:lnTo>
                  <a:lnTo>
                    <a:pt x="831" y="1354"/>
                  </a:lnTo>
                  <a:lnTo>
                    <a:pt x="831" y="1353"/>
                  </a:lnTo>
                  <a:lnTo>
                    <a:pt x="831" y="1352"/>
                  </a:lnTo>
                  <a:lnTo>
                    <a:pt x="829" y="1353"/>
                  </a:lnTo>
                  <a:lnTo>
                    <a:pt x="829" y="1354"/>
                  </a:lnTo>
                  <a:lnTo>
                    <a:pt x="828" y="1354"/>
                  </a:lnTo>
                  <a:lnTo>
                    <a:pt x="828" y="1353"/>
                  </a:lnTo>
                  <a:lnTo>
                    <a:pt x="827" y="1353"/>
                  </a:lnTo>
                  <a:lnTo>
                    <a:pt x="826" y="1354"/>
                  </a:lnTo>
                  <a:lnTo>
                    <a:pt x="826" y="1355"/>
                  </a:lnTo>
                  <a:lnTo>
                    <a:pt x="825" y="1356"/>
                  </a:lnTo>
                  <a:lnTo>
                    <a:pt x="825" y="1357"/>
                  </a:lnTo>
                  <a:lnTo>
                    <a:pt x="826" y="1357"/>
                  </a:lnTo>
                  <a:lnTo>
                    <a:pt x="827" y="1355"/>
                  </a:lnTo>
                  <a:lnTo>
                    <a:pt x="829" y="1355"/>
                  </a:lnTo>
                  <a:lnTo>
                    <a:pt x="829" y="1354"/>
                  </a:lnTo>
                  <a:lnTo>
                    <a:pt x="831" y="1354"/>
                  </a:lnTo>
                  <a:lnTo>
                    <a:pt x="832" y="1355"/>
                  </a:lnTo>
                  <a:lnTo>
                    <a:pt x="832" y="1354"/>
                  </a:lnTo>
                  <a:lnTo>
                    <a:pt x="833" y="1354"/>
                  </a:lnTo>
                  <a:lnTo>
                    <a:pt x="834" y="1354"/>
                  </a:lnTo>
                  <a:lnTo>
                    <a:pt x="835" y="1354"/>
                  </a:lnTo>
                  <a:lnTo>
                    <a:pt x="836" y="1353"/>
                  </a:lnTo>
                  <a:lnTo>
                    <a:pt x="837" y="1353"/>
                  </a:lnTo>
                  <a:lnTo>
                    <a:pt x="838" y="1353"/>
                  </a:lnTo>
                  <a:lnTo>
                    <a:pt x="841" y="1354"/>
                  </a:lnTo>
                  <a:lnTo>
                    <a:pt x="842" y="1354"/>
                  </a:lnTo>
                  <a:lnTo>
                    <a:pt x="844" y="1356"/>
                  </a:lnTo>
                  <a:lnTo>
                    <a:pt x="842" y="1355"/>
                  </a:lnTo>
                  <a:lnTo>
                    <a:pt x="840" y="1355"/>
                  </a:lnTo>
                  <a:lnTo>
                    <a:pt x="837" y="1355"/>
                  </a:lnTo>
                  <a:lnTo>
                    <a:pt x="836" y="1355"/>
                  </a:lnTo>
                  <a:lnTo>
                    <a:pt x="834" y="1356"/>
                  </a:lnTo>
                  <a:lnTo>
                    <a:pt x="829" y="1357"/>
                  </a:lnTo>
                  <a:lnTo>
                    <a:pt x="827" y="1357"/>
                  </a:lnTo>
                  <a:lnTo>
                    <a:pt x="824" y="1360"/>
                  </a:lnTo>
                  <a:lnTo>
                    <a:pt x="824" y="1361"/>
                  </a:lnTo>
                  <a:lnTo>
                    <a:pt x="820" y="1363"/>
                  </a:lnTo>
                  <a:lnTo>
                    <a:pt x="820" y="1364"/>
                  </a:lnTo>
                  <a:lnTo>
                    <a:pt x="819" y="1364"/>
                  </a:lnTo>
                  <a:lnTo>
                    <a:pt x="818" y="1367"/>
                  </a:lnTo>
                  <a:lnTo>
                    <a:pt x="817" y="1367"/>
                  </a:lnTo>
                  <a:lnTo>
                    <a:pt x="816" y="1367"/>
                  </a:lnTo>
                  <a:lnTo>
                    <a:pt x="815" y="1365"/>
                  </a:lnTo>
                  <a:lnTo>
                    <a:pt x="814" y="1364"/>
                  </a:lnTo>
                  <a:lnTo>
                    <a:pt x="814" y="1363"/>
                  </a:lnTo>
                  <a:lnTo>
                    <a:pt x="815" y="1363"/>
                  </a:lnTo>
                  <a:lnTo>
                    <a:pt x="815" y="1364"/>
                  </a:lnTo>
                  <a:lnTo>
                    <a:pt x="816" y="1364"/>
                  </a:lnTo>
                  <a:lnTo>
                    <a:pt x="816" y="1363"/>
                  </a:lnTo>
                  <a:lnTo>
                    <a:pt x="817" y="1363"/>
                  </a:lnTo>
                  <a:lnTo>
                    <a:pt x="816" y="1361"/>
                  </a:lnTo>
                  <a:lnTo>
                    <a:pt x="816" y="1360"/>
                  </a:lnTo>
                  <a:lnTo>
                    <a:pt x="816" y="1359"/>
                  </a:lnTo>
                  <a:lnTo>
                    <a:pt x="816" y="1357"/>
                  </a:lnTo>
                  <a:lnTo>
                    <a:pt x="816" y="1356"/>
                  </a:lnTo>
                  <a:lnTo>
                    <a:pt x="816" y="1355"/>
                  </a:lnTo>
                  <a:lnTo>
                    <a:pt x="815" y="1353"/>
                  </a:lnTo>
                  <a:lnTo>
                    <a:pt x="816" y="1352"/>
                  </a:lnTo>
                  <a:lnTo>
                    <a:pt x="816" y="1351"/>
                  </a:lnTo>
                  <a:lnTo>
                    <a:pt x="817" y="1351"/>
                  </a:lnTo>
                  <a:lnTo>
                    <a:pt x="817" y="1350"/>
                  </a:lnTo>
                  <a:lnTo>
                    <a:pt x="816" y="1351"/>
                  </a:lnTo>
                  <a:lnTo>
                    <a:pt x="816" y="1350"/>
                  </a:lnTo>
                  <a:lnTo>
                    <a:pt x="815" y="1350"/>
                  </a:lnTo>
                  <a:lnTo>
                    <a:pt x="815" y="1348"/>
                  </a:lnTo>
                  <a:lnTo>
                    <a:pt x="815" y="1347"/>
                  </a:lnTo>
                  <a:lnTo>
                    <a:pt x="814" y="1348"/>
                  </a:lnTo>
                  <a:lnTo>
                    <a:pt x="814" y="1350"/>
                  </a:lnTo>
                  <a:lnTo>
                    <a:pt x="814" y="1351"/>
                  </a:lnTo>
                  <a:lnTo>
                    <a:pt x="814" y="1352"/>
                  </a:lnTo>
                  <a:lnTo>
                    <a:pt x="814" y="1353"/>
                  </a:lnTo>
                  <a:lnTo>
                    <a:pt x="814" y="1354"/>
                  </a:lnTo>
                  <a:lnTo>
                    <a:pt x="812" y="1354"/>
                  </a:lnTo>
                  <a:lnTo>
                    <a:pt x="812" y="1353"/>
                  </a:lnTo>
                  <a:lnTo>
                    <a:pt x="812" y="1352"/>
                  </a:lnTo>
                  <a:lnTo>
                    <a:pt x="811" y="1352"/>
                  </a:lnTo>
                  <a:lnTo>
                    <a:pt x="811" y="1350"/>
                  </a:lnTo>
                  <a:lnTo>
                    <a:pt x="812" y="1348"/>
                  </a:lnTo>
                  <a:lnTo>
                    <a:pt x="812" y="1345"/>
                  </a:lnTo>
                  <a:lnTo>
                    <a:pt x="814" y="1344"/>
                  </a:lnTo>
                  <a:lnTo>
                    <a:pt x="812" y="1343"/>
                  </a:lnTo>
                  <a:lnTo>
                    <a:pt x="812" y="1342"/>
                  </a:lnTo>
                  <a:lnTo>
                    <a:pt x="811" y="1342"/>
                  </a:lnTo>
                  <a:lnTo>
                    <a:pt x="810" y="1343"/>
                  </a:lnTo>
                  <a:lnTo>
                    <a:pt x="810" y="1344"/>
                  </a:lnTo>
                  <a:lnTo>
                    <a:pt x="810" y="1345"/>
                  </a:lnTo>
                  <a:lnTo>
                    <a:pt x="810" y="1346"/>
                  </a:lnTo>
                  <a:lnTo>
                    <a:pt x="810" y="1347"/>
                  </a:lnTo>
                  <a:lnTo>
                    <a:pt x="809" y="1347"/>
                  </a:lnTo>
                  <a:lnTo>
                    <a:pt x="808" y="1348"/>
                  </a:lnTo>
                  <a:lnTo>
                    <a:pt x="807" y="1350"/>
                  </a:lnTo>
                  <a:lnTo>
                    <a:pt x="806" y="1351"/>
                  </a:lnTo>
                  <a:lnTo>
                    <a:pt x="806" y="1352"/>
                  </a:lnTo>
                  <a:lnTo>
                    <a:pt x="805" y="1352"/>
                  </a:lnTo>
                  <a:lnTo>
                    <a:pt x="803" y="1353"/>
                  </a:lnTo>
                  <a:lnTo>
                    <a:pt x="802" y="1354"/>
                  </a:lnTo>
                  <a:lnTo>
                    <a:pt x="802" y="1355"/>
                  </a:lnTo>
                  <a:lnTo>
                    <a:pt x="802" y="1356"/>
                  </a:lnTo>
                  <a:lnTo>
                    <a:pt x="802" y="1357"/>
                  </a:lnTo>
                  <a:lnTo>
                    <a:pt x="801" y="1357"/>
                  </a:lnTo>
                  <a:lnTo>
                    <a:pt x="801" y="1359"/>
                  </a:lnTo>
                  <a:lnTo>
                    <a:pt x="800" y="1360"/>
                  </a:lnTo>
                  <a:lnTo>
                    <a:pt x="800" y="1361"/>
                  </a:lnTo>
                  <a:lnTo>
                    <a:pt x="801" y="1361"/>
                  </a:lnTo>
                  <a:lnTo>
                    <a:pt x="800" y="1363"/>
                  </a:lnTo>
                  <a:lnTo>
                    <a:pt x="801" y="1364"/>
                  </a:lnTo>
                  <a:lnTo>
                    <a:pt x="801" y="1365"/>
                  </a:lnTo>
                  <a:lnTo>
                    <a:pt x="801" y="1369"/>
                  </a:lnTo>
                  <a:lnTo>
                    <a:pt x="801" y="1370"/>
                  </a:lnTo>
                  <a:lnTo>
                    <a:pt x="802" y="1371"/>
                  </a:lnTo>
                  <a:lnTo>
                    <a:pt x="802" y="1372"/>
                  </a:lnTo>
                  <a:lnTo>
                    <a:pt x="802" y="1373"/>
                  </a:lnTo>
                  <a:lnTo>
                    <a:pt x="803" y="1373"/>
                  </a:lnTo>
                  <a:lnTo>
                    <a:pt x="803" y="1374"/>
                  </a:lnTo>
                  <a:lnTo>
                    <a:pt x="805" y="1376"/>
                  </a:lnTo>
                  <a:lnTo>
                    <a:pt x="806" y="1374"/>
                  </a:lnTo>
                  <a:lnTo>
                    <a:pt x="807" y="1374"/>
                  </a:lnTo>
                  <a:lnTo>
                    <a:pt x="808" y="1374"/>
                  </a:lnTo>
                  <a:lnTo>
                    <a:pt x="809" y="1374"/>
                  </a:lnTo>
                  <a:lnTo>
                    <a:pt x="810" y="1373"/>
                  </a:lnTo>
                  <a:lnTo>
                    <a:pt x="810" y="1372"/>
                  </a:lnTo>
                  <a:lnTo>
                    <a:pt x="811" y="1371"/>
                  </a:lnTo>
                  <a:lnTo>
                    <a:pt x="811" y="1370"/>
                  </a:lnTo>
                  <a:lnTo>
                    <a:pt x="812" y="1370"/>
                  </a:lnTo>
                  <a:lnTo>
                    <a:pt x="812" y="1369"/>
                  </a:lnTo>
                  <a:lnTo>
                    <a:pt x="812" y="1370"/>
                  </a:lnTo>
                  <a:lnTo>
                    <a:pt x="814" y="1371"/>
                  </a:lnTo>
                  <a:lnTo>
                    <a:pt x="814" y="1372"/>
                  </a:lnTo>
                  <a:lnTo>
                    <a:pt x="815" y="1373"/>
                  </a:lnTo>
                  <a:lnTo>
                    <a:pt x="814" y="1374"/>
                  </a:lnTo>
                  <a:lnTo>
                    <a:pt x="814" y="1376"/>
                  </a:lnTo>
                  <a:lnTo>
                    <a:pt x="812" y="1378"/>
                  </a:lnTo>
                  <a:lnTo>
                    <a:pt x="812" y="1380"/>
                  </a:lnTo>
                  <a:lnTo>
                    <a:pt x="812" y="1382"/>
                  </a:lnTo>
                  <a:lnTo>
                    <a:pt x="812" y="1384"/>
                  </a:lnTo>
                  <a:lnTo>
                    <a:pt x="812" y="1386"/>
                  </a:lnTo>
                  <a:lnTo>
                    <a:pt x="812" y="1387"/>
                  </a:lnTo>
                  <a:lnTo>
                    <a:pt x="812" y="1388"/>
                  </a:lnTo>
                  <a:lnTo>
                    <a:pt x="812" y="1389"/>
                  </a:lnTo>
                  <a:lnTo>
                    <a:pt x="812" y="1390"/>
                  </a:lnTo>
                  <a:lnTo>
                    <a:pt x="812" y="1392"/>
                  </a:lnTo>
                  <a:lnTo>
                    <a:pt x="814" y="1393"/>
                  </a:lnTo>
                  <a:lnTo>
                    <a:pt x="812" y="1395"/>
                  </a:lnTo>
                  <a:lnTo>
                    <a:pt x="812" y="1398"/>
                  </a:lnTo>
                  <a:lnTo>
                    <a:pt x="812" y="1404"/>
                  </a:lnTo>
                  <a:lnTo>
                    <a:pt x="812" y="1409"/>
                  </a:lnTo>
                  <a:lnTo>
                    <a:pt x="812" y="1411"/>
                  </a:lnTo>
                  <a:lnTo>
                    <a:pt x="812" y="1412"/>
                  </a:lnTo>
                  <a:lnTo>
                    <a:pt x="811" y="1412"/>
                  </a:lnTo>
                  <a:lnTo>
                    <a:pt x="810" y="1413"/>
                  </a:lnTo>
                  <a:lnTo>
                    <a:pt x="809" y="1413"/>
                  </a:lnTo>
                  <a:lnTo>
                    <a:pt x="808" y="1413"/>
                  </a:lnTo>
                  <a:lnTo>
                    <a:pt x="808" y="1414"/>
                  </a:lnTo>
                  <a:lnTo>
                    <a:pt x="809" y="1414"/>
                  </a:lnTo>
                  <a:lnTo>
                    <a:pt x="809" y="1415"/>
                  </a:lnTo>
                  <a:lnTo>
                    <a:pt x="811" y="1415"/>
                  </a:lnTo>
                  <a:lnTo>
                    <a:pt x="812" y="1414"/>
                  </a:lnTo>
                  <a:lnTo>
                    <a:pt x="814" y="1414"/>
                  </a:lnTo>
                  <a:lnTo>
                    <a:pt x="814" y="1413"/>
                  </a:lnTo>
                  <a:lnTo>
                    <a:pt x="814" y="1412"/>
                  </a:lnTo>
                  <a:lnTo>
                    <a:pt x="815" y="1412"/>
                  </a:lnTo>
                  <a:lnTo>
                    <a:pt x="815" y="1413"/>
                  </a:lnTo>
                  <a:lnTo>
                    <a:pt x="816" y="1413"/>
                  </a:lnTo>
                  <a:lnTo>
                    <a:pt x="817" y="1414"/>
                  </a:lnTo>
                  <a:lnTo>
                    <a:pt x="818" y="1414"/>
                  </a:lnTo>
                  <a:lnTo>
                    <a:pt x="818" y="1415"/>
                  </a:lnTo>
                  <a:lnTo>
                    <a:pt x="819" y="1415"/>
                  </a:lnTo>
                  <a:lnTo>
                    <a:pt x="820" y="1417"/>
                  </a:lnTo>
                  <a:lnTo>
                    <a:pt x="821" y="1417"/>
                  </a:lnTo>
                  <a:lnTo>
                    <a:pt x="823" y="1417"/>
                  </a:lnTo>
                  <a:lnTo>
                    <a:pt x="824" y="1417"/>
                  </a:lnTo>
                  <a:lnTo>
                    <a:pt x="825" y="1415"/>
                  </a:lnTo>
                  <a:lnTo>
                    <a:pt x="826" y="1415"/>
                  </a:lnTo>
                  <a:lnTo>
                    <a:pt x="827" y="1418"/>
                  </a:lnTo>
                  <a:lnTo>
                    <a:pt x="827" y="1419"/>
                  </a:lnTo>
                  <a:lnTo>
                    <a:pt x="826" y="1418"/>
                  </a:lnTo>
                  <a:lnTo>
                    <a:pt x="825" y="1418"/>
                  </a:lnTo>
                  <a:lnTo>
                    <a:pt x="824" y="1418"/>
                  </a:lnTo>
                  <a:lnTo>
                    <a:pt x="823" y="1418"/>
                  </a:lnTo>
                  <a:lnTo>
                    <a:pt x="821" y="1418"/>
                  </a:lnTo>
                  <a:lnTo>
                    <a:pt x="820" y="1419"/>
                  </a:lnTo>
                  <a:lnTo>
                    <a:pt x="819" y="1420"/>
                  </a:lnTo>
                  <a:lnTo>
                    <a:pt x="818" y="1420"/>
                  </a:lnTo>
                  <a:lnTo>
                    <a:pt x="817" y="1421"/>
                  </a:lnTo>
                  <a:lnTo>
                    <a:pt x="815" y="1422"/>
                  </a:lnTo>
                  <a:lnTo>
                    <a:pt x="812" y="1423"/>
                  </a:lnTo>
                  <a:lnTo>
                    <a:pt x="810" y="1423"/>
                  </a:lnTo>
                  <a:lnTo>
                    <a:pt x="809" y="1424"/>
                  </a:lnTo>
                  <a:lnTo>
                    <a:pt x="808" y="1426"/>
                  </a:lnTo>
                  <a:lnTo>
                    <a:pt x="807" y="1426"/>
                  </a:lnTo>
                  <a:lnTo>
                    <a:pt x="806" y="1426"/>
                  </a:lnTo>
                  <a:lnTo>
                    <a:pt x="805" y="1427"/>
                  </a:lnTo>
                  <a:lnTo>
                    <a:pt x="805" y="1428"/>
                  </a:lnTo>
                  <a:lnTo>
                    <a:pt x="803" y="1429"/>
                  </a:lnTo>
                  <a:lnTo>
                    <a:pt x="802" y="1430"/>
                  </a:lnTo>
                  <a:lnTo>
                    <a:pt x="798" y="1441"/>
                  </a:lnTo>
                  <a:lnTo>
                    <a:pt x="797" y="1444"/>
                  </a:lnTo>
                  <a:lnTo>
                    <a:pt x="794" y="1445"/>
                  </a:lnTo>
                  <a:lnTo>
                    <a:pt x="794" y="1446"/>
                  </a:lnTo>
                  <a:lnTo>
                    <a:pt x="793" y="1447"/>
                  </a:lnTo>
                  <a:lnTo>
                    <a:pt x="792" y="1448"/>
                  </a:lnTo>
                  <a:lnTo>
                    <a:pt x="792" y="1449"/>
                  </a:lnTo>
                  <a:lnTo>
                    <a:pt x="792" y="1451"/>
                  </a:lnTo>
                  <a:lnTo>
                    <a:pt x="792" y="1453"/>
                  </a:lnTo>
                  <a:lnTo>
                    <a:pt x="791" y="1455"/>
                  </a:lnTo>
                  <a:lnTo>
                    <a:pt x="791" y="1456"/>
                  </a:lnTo>
                  <a:lnTo>
                    <a:pt x="791" y="1457"/>
                  </a:lnTo>
                  <a:lnTo>
                    <a:pt x="790" y="1459"/>
                  </a:lnTo>
                  <a:lnTo>
                    <a:pt x="790" y="1460"/>
                  </a:lnTo>
                  <a:lnTo>
                    <a:pt x="789" y="1461"/>
                  </a:lnTo>
                  <a:lnTo>
                    <a:pt x="788" y="1463"/>
                  </a:lnTo>
                  <a:lnTo>
                    <a:pt x="788" y="1464"/>
                  </a:lnTo>
                  <a:lnTo>
                    <a:pt x="788" y="1465"/>
                  </a:lnTo>
                  <a:lnTo>
                    <a:pt x="786" y="1466"/>
                  </a:lnTo>
                  <a:lnTo>
                    <a:pt x="785" y="1468"/>
                  </a:lnTo>
                  <a:lnTo>
                    <a:pt x="785" y="1469"/>
                  </a:lnTo>
                  <a:lnTo>
                    <a:pt x="783" y="1470"/>
                  </a:lnTo>
                  <a:lnTo>
                    <a:pt x="783" y="1471"/>
                  </a:lnTo>
                  <a:lnTo>
                    <a:pt x="783" y="1472"/>
                  </a:lnTo>
                  <a:lnTo>
                    <a:pt x="782" y="1472"/>
                  </a:lnTo>
                  <a:lnTo>
                    <a:pt x="782" y="1471"/>
                  </a:lnTo>
                  <a:lnTo>
                    <a:pt x="782" y="1470"/>
                  </a:lnTo>
                  <a:lnTo>
                    <a:pt x="782" y="1469"/>
                  </a:lnTo>
                  <a:lnTo>
                    <a:pt x="781" y="1466"/>
                  </a:lnTo>
                  <a:lnTo>
                    <a:pt x="780" y="1465"/>
                  </a:lnTo>
                  <a:lnTo>
                    <a:pt x="778" y="1464"/>
                  </a:lnTo>
                  <a:lnTo>
                    <a:pt x="778" y="1463"/>
                  </a:lnTo>
                  <a:lnTo>
                    <a:pt x="778" y="1462"/>
                  </a:lnTo>
                  <a:lnTo>
                    <a:pt x="778" y="1460"/>
                  </a:lnTo>
                  <a:lnTo>
                    <a:pt x="780" y="1459"/>
                  </a:lnTo>
                  <a:lnTo>
                    <a:pt x="781" y="1457"/>
                  </a:lnTo>
                  <a:lnTo>
                    <a:pt x="782" y="1457"/>
                  </a:lnTo>
                  <a:lnTo>
                    <a:pt x="782" y="1456"/>
                  </a:lnTo>
                  <a:lnTo>
                    <a:pt x="782" y="1455"/>
                  </a:lnTo>
                  <a:lnTo>
                    <a:pt x="781" y="1455"/>
                  </a:lnTo>
                  <a:lnTo>
                    <a:pt x="780" y="1455"/>
                  </a:lnTo>
                  <a:lnTo>
                    <a:pt x="780" y="1454"/>
                  </a:lnTo>
                  <a:lnTo>
                    <a:pt x="780" y="1453"/>
                  </a:lnTo>
                  <a:lnTo>
                    <a:pt x="780" y="1452"/>
                  </a:lnTo>
                  <a:lnTo>
                    <a:pt x="780" y="1451"/>
                  </a:lnTo>
                  <a:lnTo>
                    <a:pt x="780" y="1449"/>
                  </a:lnTo>
                  <a:lnTo>
                    <a:pt x="778" y="1449"/>
                  </a:lnTo>
                  <a:lnTo>
                    <a:pt x="778" y="1447"/>
                  </a:lnTo>
                  <a:lnTo>
                    <a:pt x="777" y="1446"/>
                  </a:lnTo>
                  <a:lnTo>
                    <a:pt x="775" y="1446"/>
                  </a:lnTo>
                  <a:lnTo>
                    <a:pt x="774" y="1446"/>
                  </a:lnTo>
                  <a:lnTo>
                    <a:pt x="773" y="1446"/>
                  </a:lnTo>
                  <a:lnTo>
                    <a:pt x="773" y="1445"/>
                  </a:lnTo>
                  <a:lnTo>
                    <a:pt x="772" y="1445"/>
                  </a:lnTo>
                  <a:lnTo>
                    <a:pt x="772" y="1444"/>
                  </a:lnTo>
                  <a:lnTo>
                    <a:pt x="771" y="1444"/>
                  </a:lnTo>
                  <a:lnTo>
                    <a:pt x="769" y="1444"/>
                  </a:lnTo>
                  <a:lnTo>
                    <a:pt x="769" y="1445"/>
                  </a:lnTo>
                  <a:lnTo>
                    <a:pt x="768" y="1445"/>
                  </a:lnTo>
                  <a:lnTo>
                    <a:pt x="768" y="1444"/>
                  </a:lnTo>
                  <a:lnTo>
                    <a:pt x="767" y="1444"/>
                  </a:lnTo>
                  <a:lnTo>
                    <a:pt x="767" y="1445"/>
                  </a:lnTo>
                  <a:lnTo>
                    <a:pt x="766" y="1445"/>
                  </a:lnTo>
                  <a:lnTo>
                    <a:pt x="765" y="1446"/>
                  </a:lnTo>
                  <a:lnTo>
                    <a:pt x="765" y="1447"/>
                  </a:lnTo>
                  <a:lnTo>
                    <a:pt x="764" y="1447"/>
                  </a:lnTo>
                  <a:lnTo>
                    <a:pt x="764" y="1445"/>
                  </a:lnTo>
                  <a:lnTo>
                    <a:pt x="764" y="1444"/>
                  </a:lnTo>
                  <a:lnTo>
                    <a:pt x="764" y="1443"/>
                  </a:lnTo>
                  <a:lnTo>
                    <a:pt x="764" y="1441"/>
                  </a:lnTo>
                  <a:lnTo>
                    <a:pt x="764" y="1440"/>
                  </a:lnTo>
                  <a:lnTo>
                    <a:pt x="763" y="1440"/>
                  </a:lnTo>
                  <a:lnTo>
                    <a:pt x="762" y="1440"/>
                  </a:lnTo>
                  <a:lnTo>
                    <a:pt x="762" y="1441"/>
                  </a:lnTo>
                  <a:lnTo>
                    <a:pt x="760" y="1441"/>
                  </a:lnTo>
                  <a:lnTo>
                    <a:pt x="759" y="1441"/>
                  </a:lnTo>
                  <a:lnTo>
                    <a:pt x="759" y="1443"/>
                  </a:lnTo>
                  <a:lnTo>
                    <a:pt x="758" y="1444"/>
                  </a:lnTo>
                  <a:lnTo>
                    <a:pt x="757" y="1446"/>
                  </a:lnTo>
                  <a:lnTo>
                    <a:pt x="757" y="1447"/>
                  </a:lnTo>
                  <a:lnTo>
                    <a:pt x="756" y="1447"/>
                  </a:lnTo>
                  <a:lnTo>
                    <a:pt x="755" y="1448"/>
                  </a:lnTo>
                  <a:lnTo>
                    <a:pt x="754" y="1448"/>
                  </a:lnTo>
                  <a:lnTo>
                    <a:pt x="752" y="1448"/>
                  </a:lnTo>
                  <a:lnTo>
                    <a:pt x="752" y="1447"/>
                  </a:lnTo>
                  <a:lnTo>
                    <a:pt x="751" y="1447"/>
                  </a:lnTo>
                  <a:lnTo>
                    <a:pt x="751" y="1448"/>
                  </a:lnTo>
                  <a:lnTo>
                    <a:pt x="752" y="1448"/>
                  </a:lnTo>
                  <a:lnTo>
                    <a:pt x="752" y="1449"/>
                  </a:lnTo>
                  <a:lnTo>
                    <a:pt x="752" y="1451"/>
                  </a:lnTo>
                  <a:lnTo>
                    <a:pt x="751" y="1452"/>
                  </a:lnTo>
                  <a:lnTo>
                    <a:pt x="751" y="1453"/>
                  </a:lnTo>
                  <a:lnTo>
                    <a:pt x="752" y="1454"/>
                  </a:lnTo>
                  <a:lnTo>
                    <a:pt x="754" y="1455"/>
                  </a:lnTo>
                  <a:lnTo>
                    <a:pt x="754" y="1456"/>
                  </a:lnTo>
                  <a:lnTo>
                    <a:pt x="752" y="1457"/>
                  </a:lnTo>
                  <a:lnTo>
                    <a:pt x="752" y="1459"/>
                  </a:lnTo>
                  <a:lnTo>
                    <a:pt x="751" y="1459"/>
                  </a:lnTo>
                  <a:lnTo>
                    <a:pt x="751" y="1460"/>
                  </a:lnTo>
                  <a:lnTo>
                    <a:pt x="750" y="1461"/>
                  </a:lnTo>
                  <a:lnTo>
                    <a:pt x="750" y="1462"/>
                  </a:lnTo>
                  <a:lnTo>
                    <a:pt x="750" y="1463"/>
                  </a:lnTo>
                  <a:lnTo>
                    <a:pt x="751" y="1463"/>
                  </a:lnTo>
                  <a:lnTo>
                    <a:pt x="752" y="1463"/>
                  </a:lnTo>
                  <a:lnTo>
                    <a:pt x="752" y="1464"/>
                  </a:lnTo>
                  <a:lnTo>
                    <a:pt x="754" y="1464"/>
                  </a:lnTo>
                  <a:lnTo>
                    <a:pt x="754" y="1465"/>
                  </a:lnTo>
                  <a:lnTo>
                    <a:pt x="754" y="1468"/>
                  </a:lnTo>
                  <a:lnTo>
                    <a:pt x="755" y="1469"/>
                  </a:lnTo>
                  <a:lnTo>
                    <a:pt x="756" y="1470"/>
                  </a:lnTo>
                  <a:lnTo>
                    <a:pt x="757" y="1470"/>
                  </a:lnTo>
                  <a:lnTo>
                    <a:pt x="757" y="1469"/>
                  </a:lnTo>
                  <a:lnTo>
                    <a:pt x="757" y="1470"/>
                  </a:lnTo>
                  <a:lnTo>
                    <a:pt x="757" y="1471"/>
                  </a:lnTo>
                  <a:lnTo>
                    <a:pt x="758" y="1472"/>
                  </a:lnTo>
                  <a:lnTo>
                    <a:pt x="757" y="1473"/>
                  </a:lnTo>
                  <a:lnTo>
                    <a:pt x="757" y="1474"/>
                  </a:lnTo>
                  <a:lnTo>
                    <a:pt x="757" y="1476"/>
                  </a:lnTo>
                  <a:lnTo>
                    <a:pt x="757" y="1477"/>
                  </a:lnTo>
                  <a:lnTo>
                    <a:pt x="757" y="1479"/>
                  </a:lnTo>
                  <a:lnTo>
                    <a:pt x="758" y="1479"/>
                  </a:lnTo>
                  <a:lnTo>
                    <a:pt x="759" y="1479"/>
                  </a:lnTo>
                  <a:lnTo>
                    <a:pt x="759" y="1480"/>
                  </a:lnTo>
                  <a:lnTo>
                    <a:pt x="759" y="1481"/>
                  </a:lnTo>
                  <a:lnTo>
                    <a:pt x="760" y="1482"/>
                  </a:lnTo>
                  <a:lnTo>
                    <a:pt x="760" y="1485"/>
                  </a:lnTo>
                  <a:lnTo>
                    <a:pt x="762" y="1485"/>
                  </a:lnTo>
                  <a:lnTo>
                    <a:pt x="762" y="1486"/>
                  </a:lnTo>
                  <a:lnTo>
                    <a:pt x="763" y="1486"/>
                  </a:lnTo>
                  <a:lnTo>
                    <a:pt x="763" y="1487"/>
                  </a:lnTo>
                  <a:lnTo>
                    <a:pt x="763" y="1488"/>
                  </a:lnTo>
                  <a:lnTo>
                    <a:pt x="763" y="1490"/>
                  </a:lnTo>
                  <a:lnTo>
                    <a:pt x="762" y="1491"/>
                  </a:lnTo>
                  <a:lnTo>
                    <a:pt x="763" y="1493"/>
                  </a:lnTo>
                  <a:lnTo>
                    <a:pt x="763" y="1497"/>
                  </a:lnTo>
                  <a:lnTo>
                    <a:pt x="762" y="1498"/>
                  </a:lnTo>
                  <a:lnTo>
                    <a:pt x="762" y="1499"/>
                  </a:lnTo>
                  <a:lnTo>
                    <a:pt x="760" y="1502"/>
                  </a:lnTo>
                  <a:lnTo>
                    <a:pt x="762" y="1502"/>
                  </a:lnTo>
                  <a:lnTo>
                    <a:pt x="762" y="1503"/>
                  </a:lnTo>
                  <a:lnTo>
                    <a:pt x="760" y="1503"/>
                  </a:lnTo>
                  <a:lnTo>
                    <a:pt x="759" y="1503"/>
                  </a:lnTo>
                  <a:lnTo>
                    <a:pt x="757" y="1506"/>
                  </a:lnTo>
                  <a:lnTo>
                    <a:pt x="757" y="1507"/>
                  </a:lnTo>
                  <a:lnTo>
                    <a:pt x="755" y="1511"/>
                  </a:lnTo>
                  <a:lnTo>
                    <a:pt x="754" y="1511"/>
                  </a:lnTo>
                  <a:lnTo>
                    <a:pt x="754" y="1512"/>
                  </a:lnTo>
                  <a:lnTo>
                    <a:pt x="754" y="1513"/>
                  </a:lnTo>
                  <a:lnTo>
                    <a:pt x="752" y="1514"/>
                  </a:lnTo>
                  <a:lnTo>
                    <a:pt x="751" y="1515"/>
                  </a:lnTo>
                  <a:lnTo>
                    <a:pt x="750" y="1515"/>
                  </a:lnTo>
                  <a:lnTo>
                    <a:pt x="750" y="1518"/>
                  </a:lnTo>
                  <a:lnTo>
                    <a:pt x="749" y="1518"/>
                  </a:lnTo>
                  <a:lnTo>
                    <a:pt x="748" y="1518"/>
                  </a:lnTo>
                  <a:lnTo>
                    <a:pt x="747" y="1516"/>
                  </a:lnTo>
                  <a:lnTo>
                    <a:pt x="746" y="1519"/>
                  </a:lnTo>
                  <a:lnTo>
                    <a:pt x="745" y="1519"/>
                  </a:lnTo>
                  <a:lnTo>
                    <a:pt x="743" y="1519"/>
                  </a:lnTo>
                  <a:lnTo>
                    <a:pt x="742" y="1519"/>
                  </a:lnTo>
                  <a:lnTo>
                    <a:pt x="742" y="1518"/>
                  </a:lnTo>
                  <a:lnTo>
                    <a:pt x="741" y="1518"/>
                  </a:lnTo>
                  <a:lnTo>
                    <a:pt x="739" y="1518"/>
                  </a:lnTo>
                  <a:lnTo>
                    <a:pt x="737" y="1519"/>
                  </a:lnTo>
                  <a:lnTo>
                    <a:pt x="736" y="1520"/>
                  </a:lnTo>
                  <a:lnTo>
                    <a:pt x="734" y="1520"/>
                  </a:lnTo>
                  <a:lnTo>
                    <a:pt x="733" y="1521"/>
                  </a:lnTo>
                  <a:lnTo>
                    <a:pt x="733" y="1522"/>
                  </a:lnTo>
                  <a:lnTo>
                    <a:pt x="732" y="1521"/>
                  </a:lnTo>
                  <a:lnTo>
                    <a:pt x="732" y="1520"/>
                  </a:lnTo>
                  <a:lnTo>
                    <a:pt x="731" y="1520"/>
                  </a:lnTo>
                  <a:lnTo>
                    <a:pt x="730" y="1520"/>
                  </a:lnTo>
                  <a:lnTo>
                    <a:pt x="729" y="1520"/>
                  </a:lnTo>
                  <a:lnTo>
                    <a:pt x="729" y="1521"/>
                  </a:lnTo>
                  <a:lnTo>
                    <a:pt x="728" y="1520"/>
                  </a:lnTo>
                  <a:lnTo>
                    <a:pt x="726" y="1520"/>
                  </a:lnTo>
                  <a:lnTo>
                    <a:pt x="725" y="1520"/>
                  </a:lnTo>
                  <a:lnTo>
                    <a:pt x="724" y="1519"/>
                  </a:lnTo>
                  <a:lnTo>
                    <a:pt x="722" y="1519"/>
                  </a:lnTo>
                  <a:lnTo>
                    <a:pt x="721" y="1520"/>
                  </a:lnTo>
                  <a:lnTo>
                    <a:pt x="720" y="1520"/>
                  </a:lnTo>
                  <a:lnTo>
                    <a:pt x="719" y="1520"/>
                  </a:lnTo>
                  <a:lnTo>
                    <a:pt x="717" y="1520"/>
                  </a:lnTo>
                  <a:lnTo>
                    <a:pt x="716" y="1520"/>
                  </a:lnTo>
                  <a:lnTo>
                    <a:pt x="716" y="1521"/>
                  </a:lnTo>
                  <a:lnTo>
                    <a:pt x="715" y="1521"/>
                  </a:lnTo>
                  <a:lnTo>
                    <a:pt x="715" y="1520"/>
                  </a:lnTo>
                  <a:lnTo>
                    <a:pt x="714" y="1519"/>
                  </a:lnTo>
                  <a:lnTo>
                    <a:pt x="714" y="1518"/>
                  </a:lnTo>
                  <a:lnTo>
                    <a:pt x="714" y="1516"/>
                  </a:lnTo>
                  <a:lnTo>
                    <a:pt x="714" y="1515"/>
                  </a:lnTo>
                  <a:lnTo>
                    <a:pt x="714" y="1513"/>
                  </a:lnTo>
                  <a:lnTo>
                    <a:pt x="714" y="1511"/>
                  </a:lnTo>
                  <a:lnTo>
                    <a:pt x="714" y="1510"/>
                  </a:lnTo>
                  <a:lnTo>
                    <a:pt x="713" y="1510"/>
                  </a:lnTo>
                  <a:lnTo>
                    <a:pt x="713" y="1509"/>
                  </a:lnTo>
                  <a:lnTo>
                    <a:pt x="713" y="1507"/>
                  </a:lnTo>
                  <a:lnTo>
                    <a:pt x="712" y="1507"/>
                  </a:lnTo>
                  <a:lnTo>
                    <a:pt x="711" y="1506"/>
                  </a:lnTo>
                  <a:lnTo>
                    <a:pt x="711" y="1504"/>
                  </a:lnTo>
                  <a:lnTo>
                    <a:pt x="711" y="1503"/>
                  </a:lnTo>
                  <a:lnTo>
                    <a:pt x="712" y="1503"/>
                  </a:lnTo>
                  <a:lnTo>
                    <a:pt x="712" y="1502"/>
                  </a:lnTo>
                  <a:lnTo>
                    <a:pt x="712" y="1501"/>
                  </a:lnTo>
                  <a:lnTo>
                    <a:pt x="712" y="1499"/>
                  </a:lnTo>
                  <a:lnTo>
                    <a:pt x="712" y="1498"/>
                  </a:lnTo>
                  <a:lnTo>
                    <a:pt x="712" y="1497"/>
                  </a:lnTo>
                  <a:lnTo>
                    <a:pt x="711" y="1497"/>
                  </a:lnTo>
                  <a:lnTo>
                    <a:pt x="711" y="1496"/>
                  </a:lnTo>
                  <a:lnTo>
                    <a:pt x="709" y="1496"/>
                  </a:lnTo>
                  <a:lnTo>
                    <a:pt x="709" y="1495"/>
                  </a:lnTo>
                  <a:lnTo>
                    <a:pt x="709" y="1494"/>
                  </a:lnTo>
                  <a:lnTo>
                    <a:pt x="708" y="1494"/>
                  </a:lnTo>
                  <a:lnTo>
                    <a:pt x="707" y="1494"/>
                  </a:lnTo>
                  <a:lnTo>
                    <a:pt x="705" y="1496"/>
                  </a:lnTo>
                  <a:lnTo>
                    <a:pt x="704" y="1496"/>
                  </a:lnTo>
                  <a:lnTo>
                    <a:pt x="703" y="1494"/>
                  </a:lnTo>
                  <a:lnTo>
                    <a:pt x="702" y="1493"/>
                  </a:lnTo>
                  <a:lnTo>
                    <a:pt x="700" y="1493"/>
                  </a:lnTo>
                  <a:lnTo>
                    <a:pt x="699" y="1493"/>
                  </a:lnTo>
                  <a:lnTo>
                    <a:pt x="699" y="1491"/>
                  </a:lnTo>
                  <a:lnTo>
                    <a:pt x="698" y="1490"/>
                  </a:lnTo>
                  <a:lnTo>
                    <a:pt x="697" y="1489"/>
                  </a:lnTo>
                  <a:lnTo>
                    <a:pt x="696" y="1489"/>
                  </a:lnTo>
                  <a:lnTo>
                    <a:pt x="695" y="1489"/>
                  </a:lnTo>
                  <a:lnTo>
                    <a:pt x="694" y="1488"/>
                  </a:lnTo>
                  <a:lnTo>
                    <a:pt x="694" y="1487"/>
                  </a:lnTo>
                  <a:lnTo>
                    <a:pt x="693" y="1487"/>
                  </a:lnTo>
                  <a:lnTo>
                    <a:pt x="691" y="1486"/>
                  </a:lnTo>
                  <a:lnTo>
                    <a:pt x="691" y="1485"/>
                  </a:lnTo>
                  <a:lnTo>
                    <a:pt x="690" y="1484"/>
                  </a:lnTo>
                  <a:lnTo>
                    <a:pt x="690" y="1481"/>
                  </a:lnTo>
                  <a:lnTo>
                    <a:pt x="689" y="1481"/>
                  </a:lnTo>
                  <a:lnTo>
                    <a:pt x="688" y="1480"/>
                  </a:lnTo>
                  <a:lnTo>
                    <a:pt x="687" y="1480"/>
                  </a:lnTo>
                  <a:lnTo>
                    <a:pt x="687" y="1478"/>
                  </a:lnTo>
                  <a:lnTo>
                    <a:pt x="687" y="1477"/>
                  </a:lnTo>
                  <a:lnTo>
                    <a:pt x="686" y="1476"/>
                  </a:lnTo>
                  <a:lnTo>
                    <a:pt x="685" y="1476"/>
                  </a:lnTo>
                  <a:lnTo>
                    <a:pt x="683" y="1476"/>
                  </a:lnTo>
                  <a:lnTo>
                    <a:pt x="682" y="1476"/>
                  </a:lnTo>
                  <a:lnTo>
                    <a:pt x="682" y="1474"/>
                  </a:lnTo>
                  <a:lnTo>
                    <a:pt x="681" y="1474"/>
                  </a:lnTo>
                  <a:lnTo>
                    <a:pt x="677" y="1474"/>
                  </a:lnTo>
                  <a:lnTo>
                    <a:pt x="676" y="1474"/>
                  </a:lnTo>
                  <a:lnTo>
                    <a:pt x="674" y="1473"/>
                  </a:lnTo>
                  <a:lnTo>
                    <a:pt x="673" y="1472"/>
                  </a:lnTo>
                  <a:lnTo>
                    <a:pt x="672" y="1472"/>
                  </a:lnTo>
                  <a:lnTo>
                    <a:pt x="671" y="1472"/>
                  </a:lnTo>
                  <a:lnTo>
                    <a:pt x="671" y="1471"/>
                  </a:lnTo>
                  <a:lnTo>
                    <a:pt x="672" y="1469"/>
                  </a:lnTo>
                  <a:lnTo>
                    <a:pt x="672" y="1468"/>
                  </a:lnTo>
                  <a:lnTo>
                    <a:pt x="672" y="1466"/>
                  </a:lnTo>
                  <a:lnTo>
                    <a:pt x="671" y="1466"/>
                  </a:lnTo>
                  <a:lnTo>
                    <a:pt x="666" y="1466"/>
                  </a:lnTo>
                  <a:lnTo>
                    <a:pt x="665" y="1466"/>
                  </a:lnTo>
                  <a:lnTo>
                    <a:pt x="665" y="1465"/>
                  </a:lnTo>
                  <a:lnTo>
                    <a:pt x="666" y="1464"/>
                  </a:lnTo>
                  <a:lnTo>
                    <a:pt x="665" y="1463"/>
                  </a:lnTo>
                  <a:lnTo>
                    <a:pt x="666" y="1462"/>
                  </a:lnTo>
                  <a:lnTo>
                    <a:pt x="665" y="1462"/>
                  </a:lnTo>
                  <a:lnTo>
                    <a:pt x="664" y="1462"/>
                  </a:lnTo>
                  <a:lnTo>
                    <a:pt x="664" y="1461"/>
                  </a:lnTo>
                  <a:lnTo>
                    <a:pt x="664" y="1460"/>
                  </a:lnTo>
                  <a:lnTo>
                    <a:pt x="663" y="1460"/>
                  </a:lnTo>
                  <a:lnTo>
                    <a:pt x="662" y="1459"/>
                  </a:lnTo>
                  <a:lnTo>
                    <a:pt x="661" y="1459"/>
                  </a:lnTo>
                  <a:lnTo>
                    <a:pt x="660" y="1457"/>
                  </a:lnTo>
                  <a:lnTo>
                    <a:pt x="659" y="1456"/>
                  </a:lnTo>
                  <a:lnTo>
                    <a:pt x="659" y="1455"/>
                  </a:lnTo>
                  <a:lnTo>
                    <a:pt x="657" y="1455"/>
                  </a:lnTo>
                  <a:lnTo>
                    <a:pt x="656" y="1454"/>
                  </a:lnTo>
                  <a:lnTo>
                    <a:pt x="655" y="1454"/>
                  </a:lnTo>
                  <a:lnTo>
                    <a:pt x="653" y="1454"/>
                  </a:lnTo>
                  <a:lnTo>
                    <a:pt x="652" y="1455"/>
                  </a:lnTo>
                  <a:lnTo>
                    <a:pt x="648" y="1456"/>
                  </a:lnTo>
                  <a:lnTo>
                    <a:pt x="646" y="1456"/>
                  </a:lnTo>
                  <a:lnTo>
                    <a:pt x="645" y="1456"/>
                  </a:lnTo>
                  <a:lnTo>
                    <a:pt x="644" y="1455"/>
                  </a:lnTo>
                  <a:lnTo>
                    <a:pt x="643" y="1454"/>
                  </a:lnTo>
                  <a:lnTo>
                    <a:pt x="642" y="1453"/>
                  </a:lnTo>
                  <a:lnTo>
                    <a:pt x="642" y="1452"/>
                  </a:lnTo>
                  <a:lnTo>
                    <a:pt x="643" y="1452"/>
                  </a:lnTo>
                  <a:lnTo>
                    <a:pt x="643" y="1451"/>
                  </a:lnTo>
                  <a:lnTo>
                    <a:pt x="645" y="1451"/>
                  </a:lnTo>
                  <a:lnTo>
                    <a:pt x="646" y="1451"/>
                  </a:lnTo>
                  <a:lnTo>
                    <a:pt x="647" y="1449"/>
                  </a:lnTo>
                  <a:lnTo>
                    <a:pt x="650" y="1448"/>
                  </a:lnTo>
                  <a:lnTo>
                    <a:pt x="651" y="1447"/>
                  </a:lnTo>
                  <a:lnTo>
                    <a:pt x="652" y="1447"/>
                  </a:lnTo>
                  <a:lnTo>
                    <a:pt x="653" y="1446"/>
                  </a:lnTo>
                  <a:lnTo>
                    <a:pt x="654" y="1446"/>
                  </a:lnTo>
                  <a:lnTo>
                    <a:pt x="655" y="1445"/>
                  </a:lnTo>
                  <a:lnTo>
                    <a:pt x="655" y="1444"/>
                  </a:lnTo>
                  <a:lnTo>
                    <a:pt x="655" y="1443"/>
                  </a:lnTo>
                  <a:lnTo>
                    <a:pt x="654" y="1440"/>
                  </a:lnTo>
                  <a:lnTo>
                    <a:pt x="653" y="1439"/>
                  </a:lnTo>
                  <a:lnTo>
                    <a:pt x="653" y="1438"/>
                  </a:lnTo>
                  <a:lnTo>
                    <a:pt x="652" y="1438"/>
                  </a:lnTo>
                  <a:lnTo>
                    <a:pt x="652" y="1437"/>
                  </a:lnTo>
                  <a:lnTo>
                    <a:pt x="652" y="1436"/>
                  </a:lnTo>
                  <a:lnTo>
                    <a:pt x="651" y="1436"/>
                  </a:lnTo>
                  <a:lnTo>
                    <a:pt x="650" y="1437"/>
                  </a:lnTo>
                  <a:lnTo>
                    <a:pt x="648" y="1437"/>
                  </a:lnTo>
                  <a:lnTo>
                    <a:pt x="647" y="1437"/>
                  </a:lnTo>
                  <a:lnTo>
                    <a:pt x="646" y="1437"/>
                  </a:lnTo>
                  <a:lnTo>
                    <a:pt x="645" y="1436"/>
                  </a:lnTo>
                  <a:lnTo>
                    <a:pt x="645" y="1434"/>
                  </a:lnTo>
                  <a:lnTo>
                    <a:pt x="644" y="1434"/>
                  </a:lnTo>
                  <a:lnTo>
                    <a:pt x="643" y="1434"/>
                  </a:lnTo>
                  <a:lnTo>
                    <a:pt x="642" y="1435"/>
                  </a:lnTo>
                  <a:lnTo>
                    <a:pt x="638" y="1437"/>
                  </a:lnTo>
                  <a:lnTo>
                    <a:pt x="638" y="1438"/>
                  </a:lnTo>
                  <a:lnTo>
                    <a:pt x="638" y="1439"/>
                  </a:lnTo>
                  <a:lnTo>
                    <a:pt x="637" y="1440"/>
                  </a:lnTo>
                  <a:lnTo>
                    <a:pt x="635" y="1443"/>
                  </a:lnTo>
                  <a:lnTo>
                    <a:pt x="635" y="1444"/>
                  </a:lnTo>
                  <a:lnTo>
                    <a:pt x="634" y="1445"/>
                  </a:lnTo>
                  <a:lnTo>
                    <a:pt x="633" y="1446"/>
                  </a:lnTo>
                  <a:lnTo>
                    <a:pt x="631" y="1447"/>
                  </a:lnTo>
                  <a:lnTo>
                    <a:pt x="631" y="1449"/>
                  </a:lnTo>
                  <a:lnTo>
                    <a:pt x="630" y="1452"/>
                  </a:lnTo>
                  <a:lnTo>
                    <a:pt x="630" y="1453"/>
                  </a:lnTo>
                  <a:lnTo>
                    <a:pt x="630" y="1454"/>
                  </a:lnTo>
                  <a:lnTo>
                    <a:pt x="629" y="1455"/>
                  </a:lnTo>
                  <a:lnTo>
                    <a:pt x="630" y="1457"/>
                  </a:lnTo>
                  <a:lnTo>
                    <a:pt x="629" y="1457"/>
                  </a:lnTo>
                  <a:lnTo>
                    <a:pt x="628" y="1459"/>
                  </a:lnTo>
                  <a:lnTo>
                    <a:pt x="627" y="1457"/>
                  </a:lnTo>
                  <a:lnTo>
                    <a:pt x="626" y="1457"/>
                  </a:lnTo>
                  <a:lnTo>
                    <a:pt x="626" y="1456"/>
                  </a:lnTo>
                  <a:lnTo>
                    <a:pt x="625" y="1456"/>
                  </a:lnTo>
                  <a:lnTo>
                    <a:pt x="624" y="1459"/>
                  </a:lnTo>
                  <a:lnTo>
                    <a:pt x="621" y="1461"/>
                  </a:lnTo>
                  <a:lnTo>
                    <a:pt x="620" y="1462"/>
                  </a:lnTo>
                  <a:lnTo>
                    <a:pt x="619" y="1463"/>
                  </a:lnTo>
                  <a:lnTo>
                    <a:pt x="619" y="1464"/>
                  </a:lnTo>
                  <a:lnTo>
                    <a:pt x="618" y="1465"/>
                  </a:lnTo>
                  <a:lnTo>
                    <a:pt x="618" y="1466"/>
                  </a:lnTo>
                  <a:lnTo>
                    <a:pt x="617" y="1469"/>
                  </a:lnTo>
                  <a:lnTo>
                    <a:pt x="618" y="1470"/>
                  </a:lnTo>
                  <a:lnTo>
                    <a:pt x="618" y="1471"/>
                  </a:lnTo>
                  <a:lnTo>
                    <a:pt x="618" y="1472"/>
                  </a:lnTo>
                  <a:lnTo>
                    <a:pt x="619" y="1472"/>
                  </a:lnTo>
                  <a:lnTo>
                    <a:pt x="620" y="1473"/>
                  </a:lnTo>
                  <a:lnTo>
                    <a:pt x="620" y="1474"/>
                  </a:lnTo>
                  <a:lnTo>
                    <a:pt x="620" y="1476"/>
                  </a:lnTo>
                  <a:lnTo>
                    <a:pt x="620" y="1477"/>
                  </a:lnTo>
                  <a:lnTo>
                    <a:pt x="620" y="1478"/>
                  </a:lnTo>
                  <a:lnTo>
                    <a:pt x="621" y="1479"/>
                  </a:lnTo>
                  <a:lnTo>
                    <a:pt x="622" y="1479"/>
                  </a:lnTo>
                  <a:lnTo>
                    <a:pt x="622" y="1480"/>
                  </a:lnTo>
                  <a:lnTo>
                    <a:pt x="624" y="1480"/>
                  </a:lnTo>
                  <a:lnTo>
                    <a:pt x="626" y="1480"/>
                  </a:lnTo>
                  <a:lnTo>
                    <a:pt x="626" y="1481"/>
                  </a:lnTo>
                  <a:lnTo>
                    <a:pt x="628" y="1481"/>
                  </a:lnTo>
                  <a:lnTo>
                    <a:pt x="629" y="1481"/>
                  </a:lnTo>
                  <a:lnTo>
                    <a:pt x="630" y="1482"/>
                  </a:lnTo>
                  <a:lnTo>
                    <a:pt x="631" y="1482"/>
                  </a:lnTo>
                  <a:lnTo>
                    <a:pt x="633" y="1482"/>
                  </a:lnTo>
                  <a:lnTo>
                    <a:pt x="634" y="1482"/>
                  </a:lnTo>
                  <a:lnTo>
                    <a:pt x="634" y="1484"/>
                  </a:lnTo>
                  <a:lnTo>
                    <a:pt x="637" y="1485"/>
                  </a:lnTo>
                  <a:lnTo>
                    <a:pt x="638" y="1486"/>
                  </a:lnTo>
                  <a:lnTo>
                    <a:pt x="639" y="1486"/>
                  </a:lnTo>
                  <a:lnTo>
                    <a:pt x="639" y="1487"/>
                  </a:lnTo>
                  <a:lnTo>
                    <a:pt x="639" y="1488"/>
                  </a:lnTo>
                  <a:lnTo>
                    <a:pt x="640" y="1487"/>
                  </a:lnTo>
                  <a:lnTo>
                    <a:pt x="642" y="1487"/>
                  </a:lnTo>
                  <a:lnTo>
                    <a:pt x="643" y="1488"/>
                  </a:lnTo>
                  <a:lnTo>
                    <a:pt x="645" y="1488"/>
                  </a:lnTo>
                  <a:lnTo>
                    <a:pt x="645" y="1489"/>
                  </a:lnTo>
                  <a:lnTo>
                    <a:pt x="646" y="1489"/>
                  </a:lnTo>
                  <a:lnTo>
                    <a:pt x="647" y="1490"/>
                  </a:lnTo>
                  <a:lnTo>
                    <a:pt x="647" y="1491"/>
                  </a:lnTo>
                  <a:lnTo>
                    <a:pt x="648" y="1491"/>
                  </a:lnTo>
                  <a:lnTo>
                    <a:pt x="650" y="1493"/>
                  </a:lnTo>
                  <a:lnTo>
                    <a:pt x="651" y="1493"/>
                  </a:lnTo>
                  <a:lnTo>
                    <a:pt x="651" y="1494"/>
                  </a:lnTo>
                  <a:lnTo>
                    <a:pt x="651" y="1495"/>
                  </a:lnTo>
                  <a:lnTo>
                    <a:pt x="651" y="1496"/>
                  </a:lnTo>
                  <a:lnTo>
                    <a:pt x="653" y="1497"/>
                  </a:lnTo>
                  <a:lnTo>
                    <a:pt x="653" y="1496"/>
                  </a:lnTo>
                  <a:lnTo>
                    <a:pt x="656" y="1494"/>
                  </a:lnTo>
                  <a:lnTo>
                    <a:pt x="657" y="1495"/>
                  </a:lnTo>
                  <a:lnTo>
                    <a:pt x="659" y="1495"/>
                  </a:lnTo>
                  <a:lnTo>
                    <a:pt x="659" y="1496"/>
                  </a:lnTo>
                  <a:lnTo>
                    <a:pt x="660" y="1496"/>
                  </a:lnTo>
                  <a:lnTo>
                    <a:pt x="660" y="1497"/>
                  </a:lnTo>
                  <a:lnTo>
                    <a:pt x="660" y="1498"/>
                  </a:lnTo>
                  <a:lnTo>
                    <a:pt x="660" y="1499"/>
                  </a:lnTo>
                  <a:lnTo>
                    <a:pt x="660" y="1501"/>
                  </a:lnTo>
                  <a:lnTo>
                    <a:pt x="660" y="1502"/>
                  </a:lnTo>
                  <a:lnTo>
                    <a:pt x="661" y="1505"/>
                  </a:lnTo>
                  <a:lnTo>
                    <a:pt x="661" y="1506"/>
                  </a:lnTo>
                  <a:lnTo>
                    <a:pt x="661" y="1509"/>
                  </a:lnTo>
                  <a:lnTo>
                    <a:pt x="662" y="1509"/>
                  </a:lnTo>
                  <a:lnTo>
                    <a:pt x="663" y="1507"/>
                  </a:lnTo>
                  <a:lnTo>
                    <a:pt x="664" y="1507"/>
                  </a:lnTo>
                  <a:lnTo>
                    <a:pt x="665" y="1505"/>
                  </a:lnTo>
                  <a:lnTo>
                    <a:pt x="666" y="1505"/>
                  </a:lnTo>
                  <a:lnTo>
                    <a:pt x="668" y="1505"/>
                  </a:lnTo>
                  <a:lnTo>
                    <a:pt x="669" y="1505"/>
                  </a:lnTo>
                  <a:lnTo>
                    <a:pt x="669" y="1506"/>
                  </a:lnTo>
                  <a:lnTo>
                    <a:pt x="669" y="1509"/>
                  </a:lnTo>
                  <a:lnTo>
                    <a:pt x="668" y="1510"/>
                  </a:lnTo>
                  <a:lnTo>
                    <a:pt x="668" y="1511"/>
                  </a:lnTo>
                  <a:lnTo>
                    <a:pt x="669" y="1513"/>
                  </a:lnTo>
                  <a:lnTo>
                    <a:pt x="669" y="1514"/>
                  </a:lnTo>
                  <a:lnTo>
                    <a:pt x="670" y="1514"/>
                  </a:lnTo>
                  <a:lnTo>
                    <a:pt x="671" y="1515"/>
                  </a:lnTo>
                  <a:lnTo>
                    <a:pt x="671" y="1516"/>
                  </a:lnTo>
                  <a:lnTo>
                    <a:pt x="671" y="1518"/>
                  </a:lnTo>
                  <a:lnTo>
                    <a:pt x="671" y="1519"/>
                  </a:lnTo>
                  <a:lnTo>
                    <a:pt x="670" y="1521"/>
                  </a:lnTo>
                  <a:lnTo>
                    <a:pt x="670" y="1524"/>
                  </a:lnTo>
                  <a:lnTo>
                    <a:pt x="670" y="1527"/>
                  </a:lnTo>
                  <a:lnTo>
                    <a:pt x="672" y="1530"/>
                  </a:lnTo>
                  <a:lnTo>
                    <a:pt x="673" y="1531"/>
                  </a:lnTo>
                  <a:lnTo>
                    <a:pt x="673" y="1532"/>
                  </a:lnTo>
                  <a:lnTo>
                    <a:pt x="673" y="1533"/>
                  </a:lnTo>
                  <a:lnTo>
                    <a:pt x="673" y="1538"/>
                  </a:lnTo>
                  <a:lnTo>
                    <a:pt x="673" y="1539"/>
                  </a:lnTo>
                  <a:lnTo>
                    <a:pt x="673" y="1540"/>
                  </a:lnTo>
                  <a:lnTo>
                    <a:pt x="673" y="1541"/>
                  </a:lnTo>
                  <a:lnTo>
                    <a:pt x="673" y="1544"/>
                  </a:lnTo>
                  <a:lnTo>
                    <a:pt x="672" y="1545"/>
                  </a:lnTo>
                  <a:lnTo>
                    <a:pt x="672" y="1546"/>
                  </a:lnTo>
                  <a:lnTo>
                    <a:pt x="672" y="1549"/>
                  </a:lnTo>
                  <a:lnTo>
                    <a:pt x="672" y="1553"/>
                  </a:lnTo>
                  <a:lnTo>
                    <a:pt x="672" y="1554"/>
                  </a:lnTo>
                  <a:lnTo>
                    <a:pt x="672" y="1556"/>
                  </a:lnTo>
                  <a:lnTo>
                    <a:pt x="673" y="1560"/>
                  </a:lnTo>
                  <a:lnTo>
                    <a:pt x="673" y="1563"/>
                  </a:lnTo>
                  <a:lnTo>
                    <a:pt x="674" y="1565"/>
                  </a:lnTo>
                  <a:lnTo>
                    <a:pt x="674" y="1566"/>
                  </a:lnTo>
                  <a:lnTo>
                    <a:pt x="677" y="1569"/>
                  </a:lnTo>
                  <a:lnTo>
                    <a:pt x="678" y="1570"/>
                  </a:lnTo>
                  <a:lnTo>
                    <a:pt x="680" y="1571"/>
                  </a:lnTo>
                  <a:lnTo>
                    <a:pt x="681" y="1572"/>
                  </a:lnTo>
                  <a:lnTo>
                    <a:pt x="682" y="1572"/>
                  </a:lnTo>
                  <a:lnTo>
                    <a:pt x="683" y="1572"/>
                  </a:lnTo>
                  <a:lnTo>
                    <a:pt x="686" y="1573"/>
                  </a:lnTo>
                  <a:lnTo>
                    <a:pt x="688" y="1573"/>
                  </a:lnTo>
                  <a:lnTo>
                    <a:pt x="690" y="1573"/>
                  </a:lnTo>
                  <a:lnTo>
                    <a:pt x="691" y="1574"/>
                  </a:lnTo>
                  <a:lnTo>
                    <a:pt x="693" y="1573"/>
                  </a:lnTo>
                  <a:lnTo>
                    <a:pt x="693" y="1574"/>
                  </a:lnTo>
                  <a:lnTo>
                    <a:pt x="694" y="1574"/>
                  </a:lnTo>
                  <a:lnTo>
                    <a:pt x="695" y="1576"/>
                  </a:lnTo>
                  <a:lnTo>
                    <a:pt x="696" y="1577"/>
                  </a:lnTo>
                  <a:lnTo>
                    <a:pt x="697" y="1579"/>
                  </a:lnTo>
                  <a:lnTo>
                    <a:pt x="699" y="1581"/>
                  </a:lnTo>
                  <a:lnTo>
                    <a:pt x="702" y="1581"/>
                  </a:lnTo>
                  <a:lnTo>
                    <a:pt x="703" y="1581"/>
                  </a:lnTo>
                  <a:lnTo>
                    <a:pt x="704" y="1580"/>
                  </a:lnTo>
                  <a:lnTo>
                    <a:pt x="705" y="1580"/>
                  </a:lnTo>
                  <a:lnTo>
                    <a:pt x="706" y="1579"/>
                  </a:lnTo>
                  <a:lnTo>
                    <a:pt x="708" y="1579"/>
                  </a:lnTo>
                  <a:lnTo>
                    <a:pt x="709" y="1579"/>
                  </a:lnTo>
                  <a:lnTo>
                    <a:pt x="711" y="1579"/>
                  </a:lnTo>
                  <a:lnTo>
                    <a:pt x="712" y="1579"/>
                  </a:lnTo>
                  <a:lnTo>
                    <a:pt x="712" y="1581"/>
                  </a:lnTo>
                  <a:lnTo>
                    <a:pt x="713" y="1583"/>
                  </a:lnTo>
                  <a:lnTo>
                    <a:pt x="714" y="1586"/>
                  </a:lnTo>
                  <a:lnTo>
                    <a:pt x="714" y="1587"/>
                  </a:lnTo>
                  <a:lnTo>
                    <a:pt x="713" y="1588"/>
                  </a:lnTo>
                  <a:lnTo>
                    <a:pt x="711" y="1591"/>
                  </a:lnTo>
                  <a:lnTo>
                    <a:pt x="711" y="1593"/>
                  </a:lnTo>
                  <a:lnTo>
                    <a:pt x="711" y="1594"/>
                  </a:lnTo>
                  <a:lnTo>
                    <a:pt x="711" y="1595"/>
                  </a:lnTo>
                  <a:lnTo>
                    <a:pt x="709" y="1598"/>
                  </a:lnTo>
                  <a:lnTo>
                    <a:pt x="708" y="1600"/>
                  </a:lnTo>
                  <a:lnTo>
                    <a:pt x="708" y="1602"/>
                  </a:lnTo>
                  <a:lnTo>
                    <a:pt x="709" y="1603"/>
                  </a:lnTo>
                  <a:lnTo>
                    <a:pt x="709" y="1604"/>
                  </a:lnTo>
                  <a:lnTo>
                    <a:pt x="708" y="1604"/>
                  </a:lnTo>
                  <a:lnTo>
                    <a:pt x="707" y="1604"/>
                  </a:lnTo>
                  <a:lnTo>
                    <a:pt x="706" y="1605"/>
                  </a:lnTo>
                  <a:lnTo>
                    <a:pt x="705" y="1605"/>
                  </a:lnTo>
                  <a:lnTo>
                    <a:pt x="704" y="1606"/>
                  </a:lnTo>
                  <a:lnTo>
                    <a:pt x="704" y="1607"/>
                  </a:lnTo>
                  <a:lnTo>
                    <a:pt x="703" y="1612"/>
                  </a:lnTo>
                  <a:lnTo>
                    <a:pt x="703" y="1615"/>
                  </a:lnTo>
                  <a:lnTo>
                    <a:pt x="704" y="1615"/>
                  </a:lnTo>
                  <a:lnTo>
                    <a:pt x="704" y="1616"/>
                  </a:lnTo>
                  <a:lnTo>
                    <a:pt x="704" y="1618"/>
                  </a:lnTo>
                  <a:lnTo>
                    <a:pt x="703" y="1619"/>
                  </a:lnTo>
                  <a:lnTo>
                    <a:pt x="703" y="1620"/>
                  </a:lnTo>
                  <a:lnTo>
                    <a:pt x="703" y="1621"/>
                  </a:lnTo>
                  <a:lnTo>
                    <a:pt x="702" y="1622"/>
                  </a:lnTo>
                  <a:lnTo>
                    <a:pt x="700" y="1623"/>
                  </a:lnTo>
                  <a:lnTo>
                    <a:pt x="700" y="1624"/>
                  </a:lnTo>
                  <a:lnTo>
                    <a:pt x="699" y="1625"/>
                  </a:lnTo>
                  <a:lnTo>
                    <a:pt x="698" y="1627"/>
                  </a:lnTo>
                  <a:lnTo>
                    <a:pt x="697" y="1629"/>
                  </a:lnTo>
                  <a:lnTo>
                    <a:pt x="697" y="1633"/>
                  </a:lnTo>
                  <a:lnTo>
                    <a:pt x="697" y="1635"/>
                  </a:lnTo>
                  <a:lnTo>
                    <a:pt x="696" y="1637"/>
                  </a:lnTo>
                  <a:lnTo>
                    <a:pt x="696" y="1638"/>
                  </a:lnTo>
                  <a:lnTo>
                    <a:pt x="696" y="1639"/>
                  </a:lnTo>
                  <a:lnTo>
                    <a:pt x="695" y="1644"/>
                  </a:lnTo>
                  <a:lnTo>
                    <a:pt x="695" y="1645"/>
                  </a:lnTo>
                  <a:lnTo>
                    <a:pt x="694" y="1645"/>
                  </a:lnTo>
                  <a:lnTo>
                    <a:pt x="691" y="1645"/>
                  </a:lnTo>
                  <a:lnTo>
                    <a:pt x="690" y="1645"/>
                  </a:lnTo>
                  <a:lnTo>
                    <a:pt x="689" y="1644"/>
                  </a:lnTo>
                  <a:lnTo>
                    <a:pt x="688" y="1644"/>
                  </a:lnTo>
                  <a:lnTo>
                    <a:pt x="686" y="1644"/>
                  </a:lnTo>
                  <a:lnTo>
                    <a:pt x="683" y="1647"/>
                  </a:lnTo>
                  <a:lnTo>
                    <a:pt x="682" y="1647"/>
                  </a:lnTo>
                  <a:lnTo>
                    <a:pt x="682" y="1649"/>
                  </a:lnTo>
                  <a:lnTo>
                    <a:pt x="681" y="1652"/>
                  </a:lnTo>
                  <a:lnTo>
                    <a:pt x="681" y="1653"/>
                  </a:lnTo>
                  <a:lnTo>
                    <a:pt x="681" y="1654"/>
                  </a:lnTo>
                  <a:lnTo>
                    <a:pt x="681" y="1655"/>
                  </a:lnTo>
                  <a:lnTo>
                    <a:pt x="682" y="1656"/>
                  </a:lnTo>
                  <a:lnTo>
                    <a:pt x="681" y="1657"/>
                  </a:lnTo>
                  <a:lnTo>
                    <a:pt x="680" y="1657"/>
                  </a:lnTo>
                  <a:lnTo>
                    <a:pt x="680" y="1658"/>
                  </a:lnTo>
                  <a:lnTo>
                    <a:pt x="680" y="1660"/>
                  </a:lnTo>
                  <a:lnTo>
                    <a:pt x="679" y="1661"/>
                  </a:lnTo>
                  <a:lnTo>
                    <a:pt x="678" y="1662"/>
                  </a:lnTo>
                  <a:lnTo>
                    <a:pt x="678" y="1661"/>
                  </a:lnTo>
                  <a:lnTo>
                    <a:pt x="677" y="1661"/>
                  </a:lnTo>
                  <a:lnTo>
                    <a:pt x="677" y="1660"/>
                  </a:lnTo>
                  <a:lnTo>
                    <a:pt x="676" y="1660"/>
                  </a:lnTo>
                  <a:lnTo>
                    <a:pt x="676" y="1658"/>
                  </a:lnTo>
                  <a:lnTo>
                    <a:pt x="676" y="1657"/>
                  </a:lnTo>
                  <a:lnTo>
                    <a:pt x="676" y="1656"/>
                  </a:lnTo>
                  <a:lnTo>
                    <a:pt x="676" y="1655"/>
                  </a:lnTo>
                  <a:lnTo>
                    <a:pt x="676" y="1654"/>
                  </a:lnTo>
                  <a:lnTo>
                    <a:pt x="674" y="1654"/>
                  </a:lnTo>
                  <a:lnTo>
                    <a:pt x="674" y="1653"/>
                  </a:lnTo>
                  <a:lnTo>
                    <a:pt x="674" y="1652"/>
                  </a:lnTo>
                  <a:lnTo>
                    <a:pt x="673" y="1650"/>
                  </a:lnTo>
                  <a:lnTo>
                    <a:pt x="673" y="1649"/>
                  </a:lnTo>
                  <a:lnTo>
                    <a:pt x="673" y="1647"/>
                  </a:lnTo>
                  <a:lnTo>
                    <a:pt x="673" y="1646"/>
                  </a:lnTo>
                  <a:lnTo>
                    <a:pt x="673" y="1645"/>
                  </a:lnTo>
                  <a:lnTo>
                    <a:pt x="673" y="1644"/>
                  </a:lnTo>
                  <a:lnTo>
                    <a:pt x="673" y="1643"/>
                  </a:lnTo>
                  <a:lnTo>
                    <a:pt x="673" y="1641"/>
                  </a:lnTo>
                  <a:lnTo>
                    <a:pt x="673" y="1640"/>
                  </a:lnTo>
                  <a:lnTo>
                    <a:pt x="673" y="1639"/>
                  </a:lnTo>
                  <a:lnTo>
                    <a:pt x="673" y="1638"/>
                  </a:lnTo>
                  <a:lnTo>
                    <a:pt x="673" y="1637"/>
                  </a:lnTo>
                  <a:lnTo>
                    <a:pt x="673" y="1636"/>
                  </a:lnTo>
                  <a:lnTo>
                    <a:pt x="673" y="1635"/>
                  </a:lnTo>
                  <a:lnTo>
                    <a:pt x="672" y="1635"/>
                  </a:lnTo>
                  <a:lnTo>
                    <a:pt x="672" y="1636"/>
                  </a:lnTo>
                  <a:lnTo>
                    <a:pt x="671" y="1637"/>
                  </a:lnTo>
                  <a:lnTo>
                    <a:pt x="671" y="1638"/>
                  </a:lnTo>
                  <a:lnTo>
                    <a:pt x="670" y="1638"/>
                  </a:lnTo>
                  <a:lnTo>
                    <a:pt x="669" y="1638"/>
                  </a:lnTo>
                  <a:lnTo>
                    <a:pt x="669" y="1637"/>
                  </a:lnTo>
                  <a:lnTo>
                    <a:pt x="670" y="1637"/>
                  </a:lnTo>
                  <a:lnTo>
                    <a:pt x="670" y="1636"/>
                  </a:lnTo>
                  <a:lnTo>
                    <a:pt x="670" y="1635"/>
                  </a:lnTo>
                  <a:lnTo>
                    <a:pt x="670" y="1633"/>
                  </a:lnTo>
                  <a:lnTo>
                    <a:pt x="671" y="1632"/>
                  </a:lnTo>
                  <a:lnTo>
                    <a:pt x="671" y="1631"/>
                  </a:lnTo>
                  <a:lnTo>
                    <a:pt x="671" y="1630"/>
                  </a:lnTo>
                  <a:lnTo>
                    <a:pt x="670" y="1630"/>
                  </a:lnTo>
                  <a:lnTo>
                    <a:pt x="670" y="1629"/>
                  </a:lnTo>
                  <a:lnTo>
                    <a:pt x="670" y="1628"/>
                  </a:lnTo>
                  <a:lnTo>
                    <a:pt x="670" y="1627"/>
                  </a:lnTo>
                  <a:lnTo>
                    <a:pt x="669" y="1627"/>
                  </a:lnTo>
                  <a:lnTo>
                    <a:pt x="668" y="1627"/>
                  </a:lnTo>
                  <a:lnTo>
                    <a:pt x="668" y="1625"/>
                  </a:lnTo>
                  <a:lnTo>
                    <a:pt x="666" y="1625"/>
                  </a:lnTo>
                  <a:lnTo>
                    <a:pt x="666" y="1624"/>
                  </a:lnTo>
                  <a:lnTo>
                    <a:pt x="665" y="1625"/>
                  </a:lnTo>
                  <a:lnTo>
                    <a:pt x="665" y="1627"/>
                  </a:lnTo>
                  <a:lnTo>
                    <a:pt x="664" y="1628"/>
                  </a:lnTo>
                  <a:lnTo>
                    <a:pt x="664" y="1629"/>
                  </a:lnTo>
                  <a:lnTo>
                    <a:pt x="664" y="1630"/>
                  </a:lnTo>
                  <a:lnTo>
                    <a:pt x="663" y="1630"/>
                  </a:lnTo>
                  <a:lnTo>
                    <a:pt x="662" y="1630"/>
                  </a:lnTo>
                  <a:lnTo>
                    <a:pt x="662" y="1629"/>
                  </a:lnTo>
                  <a:lnTo>
                    <a:pt x="662" y="1628"/>
                  </a:lnTo>
                  <a:lnTo>
                    <a:pt x="662" y="1627"/>
                  </a:lnTo>
                  <a:lnTo>
                    <a:pt x="662" y="1625"/>
                  </a:lnTo>
                  <a:lnTo>
                    <a:pt x="661" y="1625"/>
                  </a:lnTo>
                  <a:lnTo>
                    <a:pt x="661" y="1624"/>
                  </a:lnTo>
                  <a:lnTo>
                    <a:pt x="661" y="1623"/>
                  </a:lnTo>
                  <a:lnTo>
                    <a:pt x="660" y="1622"/>
                  </a:lnTo>
                  <a:lnTo>
                    <a:pt x="660" y="1621"/>
                  </a:lnTo>
                  <a:lnTo>
                    <a:pt x="661" y="1620"/>
                  </a:lnTo>
                  <a:lnTo>
                    <a:pt x="661" y="1619"/>
                  </a:lnTo>
                  <a:lnTo>
                    <a:pt x="662" y="1620"/>
                  </a:lnTo>
                  <a:lnTo>
                    <a:pt x="663" y="1620"/>
                  </a:lnTo>
                  <a:lnTo>
                    <a:pt x="663" y="1621"/>
                  </a:lnTo>
                  <a:lnTo>
                    <a:pt x="664" y="1620"/>
                  </a:lnTo>
                  <a:lnTo>
                    <a:pt x="663" y="1619"/>
                  </a:lnTo>
                  <a:lnTo>
                    <a:pt x="663" y="1618"/>
                  </a:lnTo>
                  <a:lnTo>
                    <a:pt x="663" y="1616"/>
                  </a:lnTo>
                  <a:lnTo>
                    <a:pt x="662" y="1616"/>
                  </a:lnTo>
                  <a:lnTo>
                    <a:pt x="662" y="1615"/>
                  </a:lnTo>
                  <a:lnTo>
                    <a:pt x="661" y="1615"/>
                  </a:lnTo>
                  <a:lnTo>
                    <a:pt x="661" y="1614"/>
                  </a:lnTo>
                  <a:lnTo>
                    <a:pt x="662" y="1614"/>
                  </a:lnTo>
                  <a:lnTo>
                    <a:pt x="662" y="1613"/>
                  </a:lnTo>
                  <a:lnTo>
                    <a:pt x="661" y="1611"/>
                  </a:lnTo>
                  <a:lnTo>
                    <a:pt x="662" y="1610"/>
                  </a:lnTo>
                  <a:lnTo>
                    <a:pt x="661" y="1608"/>
                  </a:lnTo>
                  <a:lnTo>
                    <a:pt x="661" y="1606"/>
                  </a:lnTo>
                  <a:lnTo>
                    <a:pt x="660" y="1606"/>
                  </a:lnTo>
                  <a:lnTo>
                    <a:pt x="659" y="1606"/>
                  </a:lnTo>
                  <a:lnTo>
                    <a:pt x="657" y="1605"/>
                  </a:lnTo>
                  <a:lnTo>
                    <a:pt x="656" y="1603"/>
                  </a:lnTo>
                  <a:lnTo>
                    <a:pt x="655" y="1602"/>
                  </a:lnTo>
                  <a:lnTo>
                    <a:pt x="654" y="1603"/>
                  </a:lnTo>
                  <a:lnTo>
                    <a:pt x="653" y="1603"/>
                  </a:lnTo>
                  <a:lnTo>
                    <a:pt x="652" y="1604"/>
                  </a:lnTo>
                  <a:lnTo>
                    <a:pt x="651" y="1604"/>
                  </a:lnTo>
                  <a:lnTo>
                    <a:pt x="650" y="1603"/>
                  </a:lnTo>
                  <a:lnTo>
                    <a:pt x="648" y="1602"/>
                  </a:lnTo>
                  <a:lnTo>
                    <a:pt x="650" y="1599"/>
                  </a:lnTo>
                  <a:lnTo>
                    <a:pt x="648" y="1598"/>
                  </a:lnTo>
                  <a:lnTo>
                    <a:pt x="647" y="1596"/>
                  </a:lnTo>
                  <a:lnTo>
                    <a:pt x="647" y="1595"/>
                  </a:lnTo>
                  <a:lnTo>
                    <a:pt x="647" y="1594"/>
                  </a:lnTo>
                  <a:lnTo>
                    <a:pt x="645" y="1594"/>
                  </a:lnTo>
                  <a:lnTo>
                    <a:pt x="644" y="1594"/>
                  </a:lnTo>
                  <a:lnTo>
                    <a:pt x="643" y="1594"/>
                  </a:lnTo>
                  <a:lnTo>
                    <a:pt x="640" y="1595"/>
                  </a:lnTo>
                  <a:lnTo>
                    <a:pt x="640" y="1596"/>
                  </a:lnTo>
                  <a:lnTo>
                    <a:pt x="640" y="1598"/>
                  </a:lnTo>
                  <a:lnTo>
                    <a:pt x="639" y="1598"/>
                  </a:lnTo>
                  <a:lnTo>
                    <a:pt x="639" y="1599"/>
                  </a:lnTo>
                  <a:lnTo>
                    <a:pt x="638" y="1599"/>
                  </a:lnTo>
                  <a:lnTo>
                    <a:pt x="639" y="1599"/>
                  </a:lnTo>
                  <a:lnTo>
                    <a:pt x="639" y="1600"/>
                  </a:lnTo>
                  <a:lnTo>
                    <a:pt x="638" y="1602"/>
                  </a:lnTo>
                  <a:lnTo>
                    <a:pt x="638" y="1603"/>
                  </a:lnTo>
                  <a:lnTo>
                    <a:pt x="638" y="1604"/>
                  </a:lnTo>
                  <a:lnTo>
                    <a:pt x="636" y="1605"/>
                  </a:lnTo>
                  <a:lnTo>
                    <a:pt x="635" y="1606"/>
                  </a:lnTo>
                  <a:lnTo>
                    <a:pt x="634" y="1606"/>
                  </a:lnTo>
                  <a:lnTo>
                    <a:pt x="633" y="1607"/>
                  </a:lnTo>
                  <a:lnTo>
                    <a:pt x="633" y="1608"/>
                  </a:lnTo>
                  <a:lnTo>
                    <a:pt x="633" y="1610"/>
                  </a:lnTo>
                  <a:lnTo>
                    <a:pt x="634" y="1611"/>
                  </a:lnTo>
                  <a:lnTo>
                    <a:pt x="635" y="1611"/>
                  </a:lnTo>
                  <a:lnTo>
                    <a:pt x="636" y="1612"/>
                  </a:lnTo>
                  <a:lnTo>
                    <a:pt x="637" y="1612"/>
                  </a:lnTo>
                  <a:lnTo>
                    <a:pt x="637" y="1613"/>
                  </a:lnTo>
                  <a:lnTo>
                    <a:pt x="637" y="1614"/>
                  </a:lnTo>
                  <a:lnTo>
                    <a:pt x="638" y="1614"/>
                  </a:lnTo>
                  <a:lnTo>
                    <a:pt x="639" y="1615"/>
                  </a:lnTo>
                  <a:lnTo>
                    <a:pt x="640" y="1616"/>
                  </a:lnTo>
                  <a:lnTo>
                    <a:pt x="642" y="1619"/>
                  </a:lnTo>
                  <a:lnTo>
                    <a:pt x="642" y="1622"/>
                  </a:lnTo>
                  <a:lnTo>
                    <a:pt x="642" y="1623"/>
                  </a:lnTo>
                  <a:lnTo>
                    <a:pt x="642" y="1624"/>
                  </a:lnTo>
                  <a:lnTo>
                    <a:pt x="642" y="1627"/>
                  </a:lnTo>
                  <a:lnTo>
                    <a:pt x="639" y="1630"/>
                  </a:lnTo>
                  <a:lnTo>
                    <a:pt x="638" y="1632"/>
                  </a:lnTo>
                  <a:lnTo>
                    <a:pt x="638" y="1635"/>
                  </a:lnTo>
                  <a:lnTo>
                    <a:pt x="639" y="1637"/>
                  </a:lnTo>
                  <a:lnTo>
                    <a:pt x="640" y="1639"/>
                  </a:lnTo>
                  <a:lnTo>
                    <a:pt x="642" y="1641"/>
                  </a:lnTo>
                  <a:lnTo>
                    <a:pt x="642" y="1643"/>
                  </a:lnTo>
                  <a:lnTo>
                    <a:pt x="642" y="1645"/>
                  </a:lnTo>
                  <a:lnTo>
                    <a:pt x="642" y="1647"/>
                  </a:lnTo>
                  <a:lnTo>
                    <a:pt x="644" y="1650"/>
                  </a:lnTo>
                  <a:lnTo>
                    <a:pt x="644" y="1653"/>
                  </a:lnTo>
                  <a:lnTo>
                    <a:pt x="645" y="1654"/>
                  </a:lnTo>
                  <a:lnTo>
                    <a:pt x="646" y="1654"/>
                  </a:lnTo>
                  <a:lnTo>
                    <a:pt x="646" y="1655"/>
                  </a:lnTo>
                  <a:lnTo>
                    <a:pt x="645" y="1655"/>
                  </a:lnTo>
                  <a:lnTo>
                    <a:pt x="645" y="1656"/>
                  </a:lnTo>
                  <a:lnTo>
                    <a:pt x="646" y="1656"/>
                  </a:lnTo>
                  <a:lnTo>
                    <a:pt x="647" y="1657"/>
                  </a:lnTo>
                  <a:lnTo>
                    <a:pt x="647" y="1658"/>
                  </a:lnTo>
                  <a:lnTo>
                    <a:pt x="647" y="1661"/>
                  </a:lnTo>
                  <a:lnTo>
                    <a:pt x="648" y="1662"/>
                  </a:lnTo>
                  <a:lnTo>
                    <a:pt x="650" y="1663"/>
                  </a:lnTo>
                  <a:lnTo>
                    <a:pt x="651" y="1663"/>
                  </a:lnTo>
                  <a:lnTo>
                    <a:pt x="651" y="1664"/>
                  </a:lnTo>
                  <a:lnTo>
                    <a:pt x="651" y="1665"/>
                  </a:lnTo>
                  <a:lnTo>
                    <a:pt x="652" y="1668"/>
                  </a:lnTo>
                  <a:lnTo>
                    <a:pt x="652" y="1669"/>
                  </a:lnTo>
                  <a:lnTo>
                    <a:pt x="653" y="1669"/>
                  </a:lnTo>
                  <a:lnTo>
                    <a:pt x="653" y="1668"/>
                  </a:lnTo>
                  <a:lnTo>
                    <a:pt x="654" y="1668"/>
                  </a:lnTo>
                  <a:lnTo>
                    <a:pt x="655" y="1668"/>
                  </a:lnTo>
                  <a:lnTo>
                    <a:pt x="656" y="1668"/>
                  </a:lnTo>
                  <a:lnTo>
                    <a:pt x="657" y="1668"/>
                  </a:lnTo>
                  <a:lnTo>
                    <a:pt x="657" y="1669"/>
                  </a:lnTo>
                  <a:lnTo>
                    <a:pt x="656" y="1669"/>
                  </a:lnTo>
                  <a:lnTo>
                    <a:pt x="656" y="1670"/>
                  </a:lnTo>
                  <a:lnTo>
                    <a:pt x="656" y="1671"/>
                  </a:lnTo>
                  <a:lnTo>
                    <a:pt x="656" y="1672"/>
                  </a:lnTo>
                  <a:lnTo>
                    <a:pt x="657" y="1672"/>
                  </a:lnTo>
                  <a:lnTo>
                    <a:pt x="657" y="1673"/>
                  </a:lnTo>
                  <a:lnTo>
                    <a:pt x="656" y="1674"/>
                  </a:lnTo>
                  <a:lnTo>
                    <a:pt x="656" y="1675"/>
                  </a:lnTo>
                  <a:lnTo>
                    <a:pt x="655" y="1675"/>
                  </a:lnTo>
                  <a:lnTo>
                    <a:pt x="655" y="1678"/>
                  </a:lnTo>
                  <a:lnTo>
                    <a:pt x="655" y="1679"/>
                  </a:lnTo>
                  <a:lnTo>
                    <a:pt x="656" y="1680"/>
                  </a:lnTo>
                  <a:lnTo>
                    <a:pt x="656" y="1681"/>
                  </a:lnTo>
                  <a:lnTo>
                    <a:pt x="657" y="1681"/>
                  </a:lnTo>
                  <a:lnTo>
                    <a:pt x="657" y="1682"/>
                  </a:lnTo>
                  <a:lnTo>
                    <a:pt x="659" y="1683"/>
                  </a:lnTo>
                  <a:lnTo>
                    <a:pt x="659" y="1685"/>
                  </a:lnTo>
                  <a:lnTo>
                    <a:pt x="659" y="1686"/>
                  </a:lnTo>
                  <a:lnTo>
                    <a:pt x="660" y="1686"/>
                  </a:lnTo>
                  <a:lnTo>
                    <a:pt x="661" y="1686"/>
                  </a:lnTo>
                  <a:lnTo>
                    <a:pt x="662" y="1686"/>
                  </a:lnTo>
                  <a:lnTo>
                    <a:pt x="663" y="1686"/>
                  </a:lnTo>
                  <a:lnTo>
                    <a:pt x="663" y="1687"/>
                  </a:lnTo>
                  <a:lnTo>
                    <a:pt x="663" y="1688"/>
                  </a:lnTo>
                  <a:lnTo>
                    <a:pt x="663" y="1689"/>
                  </a:lnTo>
                  <a:lnTo>
                    <a:pt x="663" y="1691"/>
                  </a:lnTo>
                  <a:lnTo>
                    <a:pt x="664" y="1692"/>
                  </a:lnTo>
                  <a:lnTo>
                    <a:pt x="665" y="1694"/>
                  </a:lnTo>
                  <a:lnTo>
                    <a:pt x="666" y="1692"/>
                  </a:lnTo>
                  <a:lnTo>
                    <a:pt x="666" y="1690"/>
                  </a:lnTo>
                  <a:lnTo>
                    <a:pt x="666" y="1689"/>
                  </a:lnTo>
                  <a:lnTo>
                    <a:pt x="668" y="1688"/>
                  </a:lnTo>
                  <a:lnTo>
                    <a:pt x="669" y="1686"/>
                  </a:lnTo>
                  <a:lnTo>
                    <a:pt x="669" y="1685"/>
                  </a:lnTo>
                  <a:lnTo>
                    <a:pt x="670" y="1683"/>
                  </a:lnTo>
                  <a:lnTo>
                    <a:pt x="671" y="1682"/>
                  </a:lnTo>
                  <a:lnTo>
                    <a:pt x="672" y="1681"/>
                  </a:lnTo>
                  <a:lnTo>
                    <a:pt x="673" y="1681"/>
                  </a:lnTo>
                  <a:lnTo>
                    <a:pt x="673" y="1682"/>
                  </a:lnTo>
                  <a:lnTo>
                    <a:pt x="673" y="1683"/>
                  </a:lnTo>
                  <a:lnTo>
                    <a:pt x="672" y="1685"/>
                  </a:lnTo>
                  <a:lnTo>
                    <a:pt x="672" y="1686"/>
                  </a:lnTo>
                  <a:lnTo>
                    <a:pt x="670" y="1688"/>
                  </a:lnTo>
                  <a:lnTo>
                    <a:pt x="669" y="1689"/>
                  </a:lnTo>
                  <a:lnTo>
                    <a:pt x="668" y="1691"/>
                  </a:lnTo>
                  <a:lnTo>
                    <a:pt x="668" y="1692"/>
                  </a:lnTo>
                  <a:lnTo>
                    <a:pt x="668" y="1695"/>
                  </a:lnTo>
                  <a:lnTo>
                    <a:pt x="669" y="1696"/>
                  </a:lnTo>
                  <a:lnTo>
                    <a:pt x="669" y="1697"/>
                  </a:lnTo>
                  <a:lnTo>
                    <a:pt x="670" y="1698"/>
                  </a:lnTo>
                  <a:lnTo>
                    <a:pt x="670" y="1699"/>
                  </a:lnTo>
                  <a:lnTo>
                    <a:pt x="671" y="1699"/>
                  </a:lnTo>
                  <a:lnTo>
                    <a:pt x="672" y="1700"/>
                  </a:lnTo>
                  <a:lnTo>
                    <a:pt x="672" y="1702"/>
                  </a:lnTo>
                  <a:lnTo>
                    <a:pt x="672" y="1703"/>
                  </a:lnTo>
                  <a:lnTo>
                    <a:pt x="673" y="1703"/>
                  </a:lnTo>
                  <a:lnTo>
                    <a:pt x="673" y="1704"/>
                  </a:lnTo>
                  <a:lnTo>
                    <a:pt x="672" y="1705"/>
                  </a:lnTo>
                  <a:lnTo>
                    <a:pt x="672" y="1706"/>
                  </a:lnTo>
                  <a:lnTo>
                    <a:pt x="671" y="1706"/>
                  </a:lnTo>
                  <a:lnTo>
                    <a:pt x="670" y="1706"/>
                  </a:lnTo>
                  <a:lnTo>
                    <a:pt x="668" y="1706"/>
                  </a:lnTo>
                  <a:lnTo>
                    <a:pt x="666" y="1706"/>
                  </a:lnTo>
                  <a:lnTo>
                    <a:pt x="666" y="1707"/>
                  </a:lnTo>
                  <a:lnTo>
                    <a:pt x="665" y="1707"/>
                  </a:lnTo>
                  <a:lnTo>
                    <a:pt x="664" y="1710"/>
                  </a:lnTo>
                  <a:lnTo>
                    <a:pt x="663" y="1708"/>
                  </a:lnTo>
                  <a:lnTo>
                    <a:pt x="662" y="1708"/>
                  </a:lnTo>
                  <a:lnTo>
                    <a:pt x="661" y="1710"/>
                  </a:lnTo>
                  <a:lnTo>
                    <a:pt x="659" y="1712"/>
                  </a:lnTo>
                  <a:lnTo>
                    <a:pt x="657" y="1714"/>
                  </a:lnTo>
                  <a:lnTo>
                    <a:pt x="657" y="1715"/>
                  </a:lnTo>
                  <a:lnTo>
                    <a:pt x="657" y="1719"/>
                  </a:lnTo>
                  <a:lnTo>
                    <a:pt x="657" y="1720"/>
                  </a:lnTo>
                  <a:lnTo>
                    <a:pt x="656" y="1721"/>
                  </a:lnTo>
                  <a:lnTo>
                    <a:pt x="655" y="1722"/>
                  </a:lnTo>
                  <a:lnTo>
                    <a:pt x="655" y="1723"/>
                  </a:lnTo>
                  <a:lnTo>
                    <a:pt x="654" y="1723"/>
                  </a:lnTo>
                  <a:lnTo>
                    <a:pt x="654" y="1724"/>
                  </a:lnTo>
                  <a:lnTo>
                    <a:pt x="653" y="1727"/>
                  </a:lnTo>
                  <a:lnTo>
                    <a:pt x="651" y="1727"/>
                  </a:lnTo>
                  <a:lnTo>
                    <a:pt x="650" y="1727"/>
                  </a:lnTo>
                  <a:lnTo>
                    <a:pt x="650" y="1728"/>
                  </a:lnTo>
                  <a:lnTo>
                    <a:pt x="648" y="1729"/>
                  </a:lnTo>
                  <a:lnTo>
                    <a:pt x="647" y="1728"/>
                  </a:lnTo>
                  <a:lnTo>
                    <a:pt x="647" y="1730"/>
                  </a:lnTo>
                  <a:lnTo>
                    <a:pt x="646" y="1731"/>
                  </a:lnTo>
                  <a:lnTo>
                    <a:pt x="647" y="1733"/>
                  </a:lnTo>
                  <a:lnTo>
                    <a:pt x="647" y="1735"/>
                  </a:lnTo>
                  <a:lnTo>
                    <a:pt x="648" y="1736"/>
                  </a:lnTo>
                  <a:lnTo>
                    <a:pt x="650" y="1736"/>
                  </a:lnTo>
                  <a:lnTo>
                    <a:pt x="651" y="1738"/>
                  </a:lnTo>
                  <a:lnTo>
                    <a:pt x="651" y="1739"/>
                  </a:lnTo>
                  <a:lnTo>
                    <a:pt x="650" y="1740"/>
                  </a:lnTo>
                  <a:lnTo>
                    <a:pt x="648" y="1744"/>
                  </a:lnTo>
                  <a:lnTo>
                    <a:pt x="647" y="1745"/>
                  </a:lnTo>
                  <a:lnTo>
                    <a:pt x="647" y="1746"/>
                  </a:lnTo>
                  <a:lnTo>
                    <a:pt x="647" y="1747"/>
                  </a:lnTo>
                  <a:lnTo>
                    <a:pt x="650" y="1752"/>
                  </a:lnTo>
                  <a:lnTo>
                    <a:pt x="651" y="1752"/>
                  </a:lnTo>
                  <a:lnTo>
                    <a:pt x="651" y="1750"/>
                  </a:lnTo>
                  <a:lnTo>
                    <a:pt x="652" y="1749"/>
                  </a:lnTo>
                  <a:lnTo>
                    <a:pt x="653" y="1748"/>
                  </a:lnTo>
                  <a:lnTo>
                    <a:pt x="654" y="1747"/>
                  </a:lnTo>
                  <a:lnTo>
                    <a:pt x="656" y="1746"/>
                  </a:lnTo>
                  <a:lnTo>
                    <a:pt x="657" y="1744"/>
                  </a:lnTo>
                  <a:lnTo>
                    <a:pt x="657" y="1742"/>
                  </a:lnTo>
                  <a:lnTo>
                    <a:pt x="659" y="1742"/>
                  </a:lnTo>
                  <a:lnTo>
                    <a:pt x="660" y="1741"/>
                  </a:lnTo>
                  <a:lnTo>
                    <a:pt x="661" y="1740"/>
                  </a:lnTo>
                  <a:lnTo>
                    <a:pt x="662" y="1739"/>
                  </a:lnTo>
                  <a:lnTo>
                    <a:pt x="662" y="1738"/>
                  </a:lnTo>
                  <a:lnTo>
                    <a:pt x="663" y="1737"/>
                  </a:lnTo>
                  <a:lnTo>
                    <a:pt x="665" y="1733"/>
                  </a:lnTo>
                  <a:lnTo>
                    <a:pt x="669" y="1730"/>
                  </a:lnTo>
                  <a:lnTo>
                    <a:pt x="672" y="1728"/>
                  </a:lnTo>
                  <a:lnTo>
                    <a:pt x="673" y="1727"/>
                  </a:lnTo>
                  <a:lnTo>
                    <a:pt x="673" y="1728"/>
                  </a:lnTo>
                  <a:lnTo>
                    <a:pt x="673" y="1729"/>
                  </a:lnTo>
                  <a:lnTo>
                    <a:pt x="672" y="1730"/>
                  </a:lnTo>
                  <a:lnTo>
                    <a:pt x="671" y="1731"/>
                  </a:lnTo>
                  <a:lnTo>
                    <a:pt x="670" y="1732"/>
                  </a:lnTo>
                  <a:lnTo>
                    <a:pt x="669" y="1735"/>
                  </a:lnTo>
                  <a:lnTo>
                    <a:pt x="669" y="1736"/>
                  </a:lnTo>
                  <a:lnTo>
                    <a:pt x="669" y="1737"/>
                  </a:lnTo>
                  <a:lnTo>
                    <a:pt x="670" y="1737"/>
                  </a:lnTo>
                  <a:lnTo>
                    <a:pt x="670" y="1738"/>
                  </a:lnTo>
                  <a:lnTo>
                    <a:pt x="672" y="1739"/>
                  </a:lnTo>
                  <a:lnTo>
                    <a:pt x="673" y="1739"/>
                  </a:lnTo>
                  <a:lnTo>
                    <a:pt x="674" y="1739"/>
                  </a:lnTo>
                  <a:lnTo>
                    <a:pt x="676" y="1740"/>
                  </a:lnTo>
                  <a:lnTo>
                    <a:pt x="677" y="1741"/>
                  </a:lnTo>
                  <a:lnTo>
                    <a:pt x="677" y="1744"/>
                  </a:lnTo>
                  <a:lnTo>
                    <a:pt x="676" y="1747"/>
                  </a:lnTo>
                  <a:lnTo>
                    <a:pt x="676" y="1753"/>
                  </a:lnTo>
                  <a:lnTo>
                    <a:pt x="676" y="1756"/>
                  </a:lnTo>
                  <a:lnTo>
                    <a:pt x="676" y="1758"/>
                  </a:lnTo>
                  <a:lnTo>
                    <a:pt x="674" y="1762"/>
                  </a:lnTo>
                  <a:lnTo>
                    <a:pt x="674" y="1763"/>
                  </a:lnTo>
                  <a:lnTo>
                    <a:pt x="674" y="1764"/>
                  </a:lnTo>
                  <a:lnTo>
                    <a:pt x="672" y="1769"/>
                  </a:lnTo>
                  <a:lnTo>
                    <a:pt x="672" y="1771"/>
                  </a:lnTo>
                  <a:lnTo>
                    <a:pt x="671" y="1774"/>
                  </a:lnTo>
                  <a:lnTo>
                    <a:pt x="670" y="1775"/>
                  </a:lnTo>
                  <a:lnTo>
                    <a:pt x="670" y="1778"/>
                  </a:lnTo>
                  <a:lnTo>
                    <a:pt x="669" y="1780"/>
                  </a:lnTo>
                  <a:lnTo>
                    <a:pt x="666" y="1783"/>
                  </a:lnTo>
                  <a:lnTo>
                    <a:pt x="665" y="1786"/>
                  </a:lnTo>
                  <a:lnTo>
                    <a:pt x="664" y="1787"/>
                  </a:lnTo>
                  <a:lnTo>
                    <a:pt x="662" y="1789"/>
                  </a:lnTo>
                  <a:lnTo>
                    <a:pt x="660" y="1794"/>
                  </a:lnTo>
                  <a:lnTo>
                    <a:pt x="660" y="1795"/>
                  </a:lnTo>
                  <a:lnTo>
                    <a:pt x="660" y="1797"/>
                  </a:lnTo>
                  <a:lnTo>
                    <a:pt x="661" y="1798"/>
                  </a:lnTo>
                  <a:lnTo>
                    <a:pt x="661" y="1799"/>
                  </a:lnTo>
                  <a:lnTo>
                    <a:pt x="661" y="1800"/>
                  </a:lnTo>
                  <a:lnTo>
                    <a:pt x="660" y="1802"/>
                  </a:lnTo>
                  <a:lnTo>
                    <a:pt x="660" y="1804"/>
                  </a:lnTo>
                  <a:lnTo>
                    <a:pt x="659" y="1805"/>
                  </a:lnTo>
                  <a:lnTo>
                    <a:pt x="659" y="1806"/>
                  </a:lnTo>
                  <a:lnTo>
                    <a:pt x="657" y="1808"/>
                  </a:lnTo>
                  <a:lnTo>
                    <a:pt x="657" y="1809"/>
                  </a:lnTo>
                  <a:lnTo>
                    <a:pt x="657" y="1811"/>
                  </a:lnTo>
                  <a:lnTo>
                    <a:pt x="656" y="1813"/>
                  </a:lnTo>
                  <a:lnTo>
                    <a:pt x="656" y="1815"/>
                  </a:lnTo>
                  <a:lnTo>
                    <a:pt x="656" y="1817"/>
                  </a:lnTo>
                  <a:lnTo>
                    <a:pt x="656" y="1819"/>
                  </a:lnTo>
                  <a:lnTo>
                    <a:pt x="656" y="1820"/>
                  </a:lnTo>
                  <a:lnTo>
                    <a:pt x="656" y="1821"/>
                  </a:lnTo>
                  <a:lnTo>
                    <a:pt x="655" y="1823"/>
                  </a:lnTo>
                  <a:lnTo>
                    <a:pt x="654" y="1824"/>
                  </a:lnTo>
                  <a:lnTo>
                    <a:pt x="654" y="1825"/>
                  </a:lnTo>
                  <a:lnTo>
                    <a:pt x="654" y="1827"/>
                  </a:lnTo>
                  <a:lnTo>
                    <a:pt x="654" y="1828"/>
                  </a:lnTo>
                  <a:lnTo>
                    <a:pt x="653" y="1830"/>
                  </a:lnTo>
                  <a:lnTo>
                    <a:pt x="652" y="1831"/>
                  </a:lnTo>
                  <a:lnTo>
                    <a:pt x="651" y="1830"/>
                  </a:lnTo>
                  <a:lnTo>
                    <a:pt x="651" y="1831"/>
                  </a:lnTo>
                  <a:lnTo>
                    <a:pt x="650" y="1831"/>
                  </a:lnTo>
                  <a:lnTo>
                    <a:pt x="648" y="1831"/>
                  </a:lnTo>
                  <a:lnTo>
                    <a:pt x="647" y="1831"/>
                  </a:lnTo>
                  <a:lnTo>
                    <a:pt x="647" y="1832"/>
                  </a:lnTo>
                  <a:lnTo>
                    <a:pt x="646" y="1832"/>
                  </a:lnTo>
                  <a:lnTo>
                    <a:pt x="646" y="1833"/>
                  </a:lnTo>
                  <a:lnTo>
                    <a:pt x="646" y="1834"/>
                  </a:lnTo>
                  <a:lnTo>
                    <a:pt x="645" y="1834"/>
                  </a:lnTo>
                  <a:lnTo>
                    <a:pt x="644" y="1834"/>
                  </a:lnTo>
                  <a:lnTo>
                    <a:pt x="644" y="1836"/>
                  </a:lnTo>
                  <a:lnTo>
                    <a:pt x="643" y="1836"/>
                  </a:lnTo>
                  <a:lnTo>
                    <a:pt x="642" y="1836"/>
                  </a:lnTo>
                  <a:lnTo>
                    <a:pt x="642" y="1837"/>
                  </a:lnTo>
                  <a:lnTo>
                    <a:pt x="640" y="1837"/>
                  </a:lnTo>
                  <a:lnTo>
                    <a:pt x="639" y="1837"/>
                  </a:lnTo>
                  <a:lnTo>
                    <a:pt x="639" y="1836"/>
                  </a:lnTo>
                  <a:lnTo>
                    <a:pt x="638" y="1836"/>
                  </a:lnTo>
                  <a:lnTo>
                    <a:pt x="637" y="1837"/>
                  </a:lnTo>
                  <a:lnTo>
                    <a:pt x="636" y="1837"/>
                  </a:lnTo>
                  <a:lnTo>
                    <a:pt x="636" y="1836"/>
                  </a:lnTo>
                  <a:lnTo>
                    <a:pt x="636" y="1834"/>
                  </a:lnTo>
                  <a:lnTo>
                    <a:pt x="637" y="1834"/>
                  </a:lnTo>
                  <a:lnTo>
                    <a:pt x="638" y="1833"/>
                  </a:lnTo>
                  <a:lnTo>
                    <a:pt x="639" y="1833"/>
                  </a:lnTo>
                  <a:lnTo>
                    <a:pt x="640" y="1833"/>
                  </a:lnTo>
                  <a:lnTo>
                    <a:pt x="640" y="1832"/>
                  </a:lnTo>
                  <a:lnTo>
                    <a:pt x="640" y="1831"/>
                  </a:lnTo>
                  <a:lnTo>
                    <a:pt x="640" y="1830"/>
                  </a:lnTo>
                  <a:lnTo>
                    <a:pt x="639" y="1830"/>
                  </a:lnTo>
                  <a:lnTo>
                    <a:pt x="639" y="1829"/>
                  </a:lnTo>
                  <a:lnTo>
                    <a:pt x="638" y="1828"/>
                  </a:lnTo>
                  <a:lnTo>
                    <a:pt x="637" y="1828"/>
                  </a:lnTo>
                  <a:lnTo>
                    <a:pt x="636" y="1828"/>
                  </a:lnTo>
                  <a:lnTo>
                    <a:pt x="634" y="1828"/>
                  </a:lnTo>
                  <a:lnTo>
                    <a:pt x="633" y="1829"/>
                  </a:lnTo>
                  <a:lnTo>
                    <a:pt x="633" y="1830"/>
                  </a:lnTo>
                  <a:lnTo>
                    <a:pt x="633" y="1832"/>
                  </a:lnTo>
                  <a:lnTo>
                    <a:pt x="631" y="1832"/>
                  </a:lnTo>
                  <a:lnTo>
                    <a:pt x="630" y="1832"/>
                  </a:lnTo>
                  <a:lnTo>
                    <a:pt x="629" y="1832"/>
                  </a:lnTo>
                  <a:lnTo>
                    <a:pt x="628" y="1832"/>
                  </a:lnTo>
                  <a:lnTo>
                    <a:pt x="628" y="1829"/>
                  </a:lnTo>
                  <a:lnTo>
                    <a:pt x="628" y="1828"/>
                  </a:lnTo>
                  <a:lnTo>
                    <a:pt x="628" y="1827"/>
                  </a:lnTo>
                  <a:lnTo>
                    <a:pt x="628" y="1825"/>
                  </a:lnTo>
                  <a:lnTo>
                    <a:pt x="628" y="1824"/>
                  </a:lnTo>
                  <a:lnTo>
                    <a:pt x="627" y="1823"/>
                  </a:lnTo>
                  <a:lnTo>
                    <a:pt x="627" y="1822"/>
                  </a:lnTo>
                  <a:lnTo>
                    <a:pt x="627" y="1821"/>
                  </a:lnTo>
                  <a:lnTo>
                    <a:pt x="627" y="1820"/>
                  </a:lnTo>
                  <a:lnTo>
                    <a:pt x="628" y="1819"/>
                  </a:lnTo>
                  <a:lnTo>
                    <a:pt x="628" y="1816"/>
                  </a:lnTo>
                  <a:lnTo>
                    <a:pt x="627" y="1816"/>
                  </a:lnTo>
                  <a:lnTo>
                    <a:pt x="627" y="1814"/>
                  </a:lnTo>
                  <a:lnTo>
                    <a:pt x="626" y="1813"/>
                  </a:lnTo>
                  <a:lnTo>
                    <a:pt x="624" y="1812"/>
                  </a:lnTo>
                  <a:lnTo>
                    <a:pt x="622" y="1811"/>
                  </a:lnTo>
                  <a:lnTo>
                    <a:pt x="620" y="1811"/>
                  </a:lnTo>
                  <a:lnTo>
                    <a:pt x="619" y="1809"/>
                  </a:lnTo>
                  <a:lnTo>
                    <a:pt x="616" y="1812"/>
                  </a:lnTo>
                  <a:lnTo>
                    <a:pt x="614" y="1812"/>
                  </a:lnTo>
                  <a:lnTo>
                    <a:pt x="614" y="1811"/>
                  </a:lnTo>
                  <a:lnTo>
                    <a:pt x="616" y="1809"/>
                  </a:lnTo>
                  <a:lnTo>
                    <a:pt x="616" y="1808"/>
                  </a:lnTo>
                  <a:lnTo>
                    <a:pt x="616" y="1806"/>
                  </a:lnTo>
                  <a:lnTo>
                    <a:pt x="614" y="1805"/>
                  </a:lnTo>
                  <a:lnTo>
                    <a:pt x="614" y="1804"/>
                  </a:lnTo>
                  <a:lnTo>
                    <a:pt x="616" y="1803"/>
                  </a:lnTo>
                  <a:lnTo>
                    <a:pt x="616" y="1802"/>
                  </a:lnTo>
                  <a:lnTo>
                    <a:pt x="617" y="1799"/>
                  </a:lnTo>
                  <a:lnTo>
                    <a:pt x="617" y="1798"/>
                  </a:lnTo>
                  <a:lnTo>
                    <a:pt x="616" y="1797"/>
                  </a:lnTo>
                  <a:lnTo>
                    <a:pt x="616" y="1796"/>
                  </a:lnTo>
                  <a:lnTo>
                    <a:pt x="614" y="1795"/>
                  </a:lnTo>
                  <a:lnTo>
                    <a:pt x="611" y="1795"/>
                  </a:lnTo>
                  <a:lnTo>
                    <a:pt x="608" y="1795"/>
                  </a:lnTo>
                  <a:lnTo>
                    <a:pt x="607" y="1795"/>
                  </a:lnTo>
                  <a:lnTo>
                    <a:pt x="607" y="1794"/>
                  </a:lnTo>
                  <a:lnTo>
                    <a:pt x="605" y="1792"/>
                  </a:lnTo>
                  <a:lnTo>
                    <a:pt x="604" y="1791"/>
                  </a:lnTo>
                  <a:lnTo>
                    <a:pt x="603" y="1791"/>
                  </a:lnTo>
                  <a:lnTo>
                    <a:pt x="602" y="1790"/>
                  </a:lnTo>
                  <a:lnTo>
                    <a:pt x="601" y="1788"/>
                  </a:lnTo>
                  <a:lnTo>
                    <a:pt x="600" y="1788"/>
                  </a:lnTo>
                  <a:lnTo>
                    <a:pt x="600" y="1787"/>
                  </a:lnTo>
                  <a:lnTo>
                    <a:pt x="599" y="1787"/>
                  </a:lnTo>
                  <a:lnTo>
                    <a:pt x="597" y="1787"/>
                  </a:lnTo>
                  <a:lnTo>
                    <a:pt x="595" y="1786"/>
                  </a:lnTo>
                  <a:lnTo>
                    <a:pt x="592" y="1784"/>
                  </a:lnTo>
                  <a:lnTo>
                    <a:pt x="588" y="1782"/>
                  </a:lnTo>
                  <a:lnTo>
                    <a:pt x="587" y="1781"/>
                  </a:lnTo>
                  <a:lnTo>
                    <a:pt x="586" y="1780"/>
                  </a:lnTo>
                  <a:lnTo>
                    <a:pt x="585" y="1780"/>
                  </a:lnTo>
                  <a:lnTo>
                    <a:pt x="585" y="1781"/>
                  </a:lnTo>
                  <a:lnTo>
                    <a:pt x="584" y="1782"/>
                  </a:lnTo>
                  <a:lnTo>
                    <a:pt x="583" y="1782"/>
                  </a:lnTo>
                  <a:lnTo>
                    <a:pt x="583" y="1781"/>
                  </a:lnTo>
                  <a:lnTo>
                    <a:pt x="582" y="1781"/>
                  </a:lnTo>
                  <a:lnTo>
                    <a:pt x="582" y="1780"/>
                  </a:lnTo>
                  <a:lnTo>
                    <a:pt x="583" y="1779"/>
                  </a:lnTo>
                  <a:lnTo>
                    <a:pt x="583" y="1778"/>
                  </a:lnTo>
                  <a:lnTo>
                    <a:pt x="582" y="1778"/>
                  </a:lnTo>
                  <a:lnTo>
                    <a:pt x="581" y="1778"/>
                  </a:lnTo>
                  <a:lnTo>
                    <a:pt x="579" y="1778"/>
                  </a:lnTo>
                  <a:lnTo>
                    <a:pt x="579" y="1777"/>
                  </a:lnTo>
                  <a:lnTo>
                    <a:pt x="576" y="1777"/>
                  </a:lnTo>
                  <a:lnTo>
                    <a:pt x="571" y="1778"/>
                  </a:lnTo>
                  <a:lnTo>
                    <a:pt x="570" y="1779"/>
                  </a:lnTo>
                  <a:lnTo>
                    <a:pt x="568" y="1781"/>
                  </a:lnTo>
                  <a:lnTo>
                    <a:pt x="567" y="1782"/>
                  </a:lnTo>
                  <a:lnTo>
                    <a:pt x="565" y="1782"/>
                  </a:lnTo>
                  <a:lnTo>
                    <a:pt x="564" y="1783"/>
                  </a:lnTo>
                  <a:lnTo>
                    <a:pt x="562" y="1783"/>
                  </a:lnTo>
                  <a:lnTo>
                    <a:pt x="562" y="1782"/>
                  </a:lnTo>
                  <a:lnTo>
                    <a:pt x="562" y="1781"/>
                  </a:lnTo>
                  <a:lnTo>
                    <a:pt x="562" y="1780"/>
                  </a:lnTo>
                  <a:lnTo>
                    <a:pt x="561" y="1780"/>
                  </a:lnTo>
                  <a:lnTo>
                    <a:pt x="561" y="1778"/>
                  </a:lnTo>
                  <a:lnTo>
                    <a:pt x="560" y="1778"/>
                  </a:lnTo>
                  <a:lnTo>
                    <a:pt x="560" y="1777"/>
                  </a:lnTo>
                  <a:lnTo>
                    <a:pt x="560" y="1774"/>
                  </a:lnTo>
                  <a:lnTo>
                    <a:pt x="561" y="1774"/>
                  </a:lnTo>
                  <a:lnTo>
                    <a:pt x="562" y="1771"/>
                  </a:lnTo>
                  <a:lnTo>
                    <a:pt x="564" y="1771"/>
                  </a:lnTo>
                  <a:lnTo>
                    <a:pt x="565" y="1770"/>
                  </a:lnTo>
                  <a:lnTo>
                    <a:pt x="566" y="1769"/>
                  </a:lnTo>
                  <a:lnTo>
                    <a:pt x="565" y="1767"/>
                  </a:lnTo>
                  <a:lnTo>
                    <a:pt x="564" y="1767"/>
                  </a:lnTo>
                  <a:lnTo>
                    <a:pt x="564" y="1766"/>
                  </a:lnTo>
                  <a:lnTo>
                    <a:pt x="564" y="1765"/>
                  </a:lnTo>
                  <a:lnTo>
                    <a:pt x="564" y="1763"/>
                  </a:lnTo>
                  <a:lnTo>
                    <a:pt x="564" y="1762"/>
                  </a:lnTo>
                  <a:lnTo>
                    <a:pt x="562" y="1761"/>
                  </a:lnTo>
                  <a:lnTo>
                    <a:pt x="561" y="1760"/>
                  </a:lnTo>
                  <a:lnTo>
                    <a:pt x="558" y="1758"/>
                  </a:lnTo>
                  <a:lnTo>
                    <a:pt x="557" y="1757"/>
                  </a:lnTo>
                  <a:lnTo>
                    <a:pt x="557" y="1756"/>
                  </a:lnTo>
                  <a:lnTo>
                    <a:pt x="556" y="1756"/>
                  </a:lnTo>
                  <a:lnTo>
                    <a:pt x="553" y="1755"/>
                  </a:lnTo>
                  <a:lnTo>
                    <a:pt x="552" y="1755"/>
                  </a:lnTo>
                  <a:lnTo>
                    <a:pt x="551" y="1755"/>
                  </a:lnTo>
                  <a:lnTo>
                    <a:pt x="550" y="1755"/>
                  </a:lnTo>
                  <a:lnTo>
                    <a:pt x="549" y="1755"/>
                  </a:lnTo>
                  <a:lnTo>
                    <a:pt x="548" y="1755"/>
                  </a:lnTo>
                  <a:lnTo>
                    <a:pt x="547" y="1755"/>
                  </a:lnTo>
                  <a:lnTo>
                    <a:pt x="545" y="1755"/>
                  </a:lnTo>
                  <a:lnTo>
                    <a:pt x="544" y="1755"/>
                  </a:lnTo>
                  <a:lnTo>
                    <a:pt x="543" y="1755"/>
                  </a:lnTo>
                  <a:lnTo>
                    <a:pt x="543" y="1754"/>
                  </a:lnTo>
                  <a:lnTo>
                    <a:pt x="543" y="1753"/>
                  </a:lnTo>
                  <a:lnTo>
                    <a:pt x="542" y="1752"/>
                  </a:lnTo>
                  <a:lnTo>
                    <a:pt x="541" y="1753"/>
                  </a:lnTo>
                  <a:lnTo>
                    <a:pt x="540" y="1752"/>
                  </a:lnTo>
                  <a:lnTo>
                    <a:pt x="539" y="1752"/>
                  </a:lnTo>
                  <a:lnTo>
                    <a:pt x="538" y="1752"/>
                  </a:lnTo>
                  <a:lnTo>
                    <a:pt x="536" y="1752"/>
                  </a:lnTo>
                  <a:lnTo>
                    <a:pt x="535" y="1752"/>
                  </a:lnTo>
                  <a:lnTo>
                    <a:pt x="535" y="1753"/>
                  </a:lnTo>
                  <a:lnTo>
                    <a:pt x="535" y="1754"/>
                  </a:lnTo>
                  <a:lnTo>
                    <a:pt x="534" y="1755"/>
                  </a:lnTo>
                  <a:lnTo>
                    <a:pt x="533" y="1755"/>
                  </a:lnTo>
                  <a:lnTo>
                    <a:pt x="533" y="1756"/>
                  </a:lnTo>
                  <a:lnTo>
                    <a:pt x="533" y="1757"/>
                  </a:lnTo>
                  <a:lnTo>
                    <a:pt x="533" y="1758"/>
                  </a:lnTo>
                  <a:lnTo>
                    <a:pt x="533" y="1760"/>
                  </a:lnTo>
                  <a:lnTo>
                    <a:pt x="532" y="1761"/>
                  </a:lnTo>
                  <a:lnTo>
                    <a:pt x="531" y="1762"/>
                  </a:lnTo>
                  <a:lnTo>
                    <a:pt x="530" y="1763"/>
                  </a:lnTo>
                  <a:lnTo>
                    <a:pt x="530" y="1764"/>
                  </a:lnTo>
                  <a:lnTo>
                    <a:pt x="530" y="1765"/>
                  </a:lnTo>
                  <a:lnTo>
                    <a:pt x="530" y="1766"/>
                  </a:lnTo>
                  <a:lnTo>
                    <a:pt x="528" y="1766"/>
                  </a:lnTo>
                  <a:lnTo>
                    <a:pt x="528" y="1765"/>
                  </a:lnTo>
                  <a:lnTo>
                    <a:pt x="527" y="1764"/>
                  </a:lnTo>
                  <a:lnTo>
                    <a:pt x="526" y="1764"/>
                  </a:lnTo>
                  <a:lnTo>
                    <a:pt x="526" y="1765"/>
                  </a:lnTo>
                  <a:lnTo>
                    <a:pt x="525" y="1765"/>
                  </a:lnTo>
                  <a:lnTo>
                    <a:pt x="524" y="1766"/>
                  </a:lnTo>
                  <a:lnTo>
                    <a:pt x="523" y="1766"/>
                  </a:lnTo>
                  <a:lnTo>
                    <a:pt x="523" y="1767"/>
                  </a:lnTo>
                  <a:lnTo>
                    <a:pt x="522" y="1767"/>
                  </a:lnTo>
                  <a:lnTo>
                    <a:pt x="522" y="1769"/>
                  </a:lnTo>
                  <a:lnTo>
                    <a:pt x="522" y="1770"/>
                  </a:lnTo>
                  <a:lnTo>
                    <a:pt x="521" y="1772"/>
                  </a:lnTo>
                  <a:lnTo>
                    <a:pt x="521" y="1773"/>
                  </a:lnTo>
                  <a:lnTo>
                    <a:pt x="519" y="1774"/>
                  </a:lnTo>
                  <a:lnTo>
                    <a:pt x="519" y="1775"/>
                  </a:lnTo>
                  <a:lnTo>
                    <a:pt x="518" y="1775"/>
                  </a:lnTo>
                  <a:lnTo>
                    <a:pt x="517" y="1777"/>
                  </a:lnTo>
                  <a:lnTo>
                    <a:pt x="517" y="1778"/>
                  </a:lnTo>
                  <a:lnTo>
                    <a:pt x="517" y="1779"/>
                  </a:lnTo>
                  <a:lnTo>
                    <a:pt x="516" y="1780"/>
                  </a:lnTo>
                  <a:lnTo>
                    <a:pt x="514" y="1781"/>
                  </a:lnTo>
                  <a:lnTo>
                    <a:pt x="513" y="1781"/>
                  </a:lnTo>
                  <a:lnTo>
                    <a:pt x="512" y="1782"/>
                  </a:lnTo>
                  <a:lnTo>
                    <a:pt x="512" y="1783"/>
                  </a:lnTo>
                  <a:lnTo>
                    <a:pt x="510" y="1783"/>
                  </a:lnTo>
                  <a:lnTo>
                    <a:pt x="510" y="1784"/>
                  </a:lnTo>
                  <a:lnTo>
                    <a:pt x="510" y="1786"/>
                  </a:lnTo>
                  <a:lnTo>
                    <a:pt x="508" y="1786"/>
                  </a:lnTo>
                  <a:lnTo>
                    <a:pt x="507" y="1786"/>
                  </a:lnTo>
                  <a:lnTo>
                    <a:pt x="507" y="1787"/>
                  </a:lnTo>
                  <a:lnTo>
                    <a:pt x="506" y="1787"/>
                  </a:lnTo>
                  <a:lnTo>
                    <a:pt x="505" y="1787"/>
                  </a:lnTo>
                  <a:lnTo>
                    <a:pt x="505" y="1788"/>
                  </a:lnTo>
                  <a:lnTo>
                    <a:pt x="505" y="1789"/>
                  </a:lnTo>
                  <a:lnTo>
                    <a:pt x="505" y="1790"/>
                  </a:lnTo>
                  <a:lnTo>
                    <a:pt x="504" y="1790"/>
                  </a:lnTo>
                  <a:lnTo>
                    <a:pt x="502" y="1791"/>
                  </a:lnTo>
                  <a:lnTo>
                    <a:pt x="500" y="1791"/>
                  </a:lnTo>
                  <a:lnTo>
                    <a:pt x="500" y="1792"/>
                  </a:lnTo>
                  <a:lnTo>
                    <a:pt x="501" y="1792"/>
                  </a:lnTo>
                  <a:lnTo>
                    <a:pt x="501" y="1791"/>
                  </a:lnTo>
                  <a:lnTo>
                    <a:pt x="502" y="1791"/>
                  </a:lnTo>
                  <a:lnTo>
                    <a:pt x="504" y="1791"/>
                  </a:lnTo>
                  <a:lnTo>
                    <a:pt x="505" y="1792"/>
                  </a:lnTo>
                  <a:lnTo>
                    <a:pt x="506" y="1792"/>
                  </a:lnTo>
                  <a:lnTo>
                    <a:pt x="507" y="1792"/>
                  </a:lnTo>
                  <a:lnTo>
                    <a:pt x="508" y="1792"/>
                  </a:lnTo>
                  <a:lnTo>
                    <a:pt x="508" y="1791"/>
                  </a:lnTo>
                  <a:lnTo>
                    <a:pt x="509" y="1791"/>
                  </a:lnTo>
                  <a:lnTo>
                    <a:pt x="510" y="1790"/>
                  </a:lnTo>
                  <a:lnTo>
                    <a:pt x="512" y="1789"/>
                  </a:lnTo>
                  <a:lnTo>
                    <a:pt x="513" y="1789"/>
                  </a:lnTo>
                  <a:lnTo>
                    <a:pt x="513" y="1788"/>
                  </a:lnTo>
                  <a:lnTo>
                    <a:pt x="514" y="1787"/>
                  </a:lnTo>
                  <a:lnTo>
                    <a:pt x="515" y="1786"/>
                  </a:lnTo>
                  <a:lnTo>
                    <a:pt x="515" y="1787"/>
                  </a:lnTo>
                  <a:lnTo>
                    <a:pt x="516" y="1787"/>
                  </a:lnTo>
                  <a:lnTo>
                    <a:pt x="517" y="1788"/>
                  </a:lnTo>
                  <a:lnTo>
                    <a:pt x="517" y="1789"/>
                  </a:lnTo>
                  <a:lnTo>
                    <a:pt x="516" y="1789"/>
                  </a:lnTo>
                  <a:lnTo>
                    <a:pt x="515" y="1790"/>
                  </a:lnTo>
                  <a:lnTo>
                    <a:pt x="514" y="1791"/>
                  </a:lnTo>
                  <a:lnTo>
                    <a:pt x="514" y="1792"/>
                  </a:lnTo>
                  <a:lnTo>
                    <a:pt x="513" y="1794"/>
                  </a:lnTo>
                  <a:lnTo>
                    <a:pt x="512" y="1796"/>
                  </a:lnTo>
                  <a:lnTo>
                    <a:pt x="510" y="1797"/>
                  </a:lnTo>
                  <a:lnTo>
                    <a:pt x="510" y="1798"/>
                  </a:lnTo>
                  <a:lnTo>
                    <a:pt x="510" y="1799"/>
                  </a:lnTo>
                  <a:lnTo>
                    <a:pt x="512" y="1799"/>
                  </a:lnTo>
                  <a:lnTo>
                    <a:pt x="515" y="1803"/>
                  </a:lnTo>
                  <a:lnTo>
                    <a:pt x="516" y="1804"/>
                  </a:lnTo>
                  <a:lnTo>
                    <a:pt x="517" y="1804"/>
                  </a:lnTo>
                  <a:lnTo>
                    <a:pt x="518" y="1806"/>
                  </a:lnTo>
                  <a:lnTo>
                    <a:pt x="519" y="1806"/>
                  </a:lnTo>
                  <a:lnTo>
                    <a:pt x="519" y="1807"/>
                  </a:lnTo>
                  <a:lnTo>
                    <a:pt x="518" y="1808"/>
                  </a:lnTo>
                  <a:lnTo>
                    <a:pt x="519" y="1809"/>
                  </a:lnTo>
                  <a:lnTo>
                    <a:pt x="521" y="1811"/>
                  </a:lnTo>
                  <a:lnTo>
                    <a:pt x="521" y="1812"/>
                  </a:lnTo>
                  <a:lnTo>
                    <a:pt x="521" y="1813"/>
                  </a:lnTo>
                  <a:lnTo>
                    <a:pt x="522" y="1813"/>
                  </a:lnTo>
                  <a:lnTo>
                    <a:pt x="523" y="1815"/>
                  </a:lnTo>
                  <a:lnTo>
                    <a:pt x="523" y="1817"/>
                  </a:lnTo>
                  <a:lnTo>
                    <a:pt x="523" y="1819"/>
                  </a:lnTo>
                  <a:lnTo>
                    <a:pt x="523" y="1821"/>
                  </a:lnTo>
                  <a:lnTo>
                    <a:pt x="524" y="1821"/>
                  </a:lnTo>
                  <a:lnTo>
                    <a:pt x="525" y="1821"/>
                  </a:lnTo>
                  <a:lnTo>
                    <a:pt x="525" y="1820"/>
                  </a:lnTo>
                  <a:lnTo>
                    <a:pt x="528" y="1817"/>
                  </a:lnTo>
                  <a:lnTo>
                    <a:pt x="531" y="1817"/>
                  </a:lnTo>
                  <a:lnTo>
                    <a:pt x="532" y="1817"/>
                  </a:lnTo>
                  <a:lnTo>
                    <a:pt x="534" y="1819"/>
                  </a:lnTo>
                  <a:lnTo>
                    <a:pt x="534" y="1820"/>
                  </a:lnTo>
                  <a:lnTo>
                    <a:pt x="535" y="1820"/>
                  </a:lnTo>
                  <a:lnTo>
                    <a:pt x="536" y="1820"/>
                  </a:lnTo>
                  <a:lnTo>
                    <a:pt x="536" y="1821"/>
                  </a:lnTo>
                  <a:lnTo>
                    <a:pt x="538" y="1821"/>
                  </a:lnTo>
                  <a:lnTo>
                    <a:pt x="540" y="1821"/>
                  </a:lnTo>
                  <a:lnTo>
                    <a:pt x="541" y="1821"/>
                  </a:lnTo>
                  <a:lnTo>
                    <a:pt x="542" y="1822"/>
                  </a:lnTo>
                  <a:lnTo>
                    <a:pt x="543" y="1824"/>
                  </a:lnTo>
                  <a:lnTo>
                    <a:pt x="544" y="1824"/>
                  </a:lnTo>
                  <a:lnTo>
                    <a:pt x="545" y="1824"/>
                  </a:lnTo>
                  <a:lnTo>
                    <a:pt x="547" y="1824"/>
                  </a:lnTo>
                  <a:lnTo>
                    <a:pt x="548" y="1825"/>
                  </a:lnTo>
                  <a:lnTo>
                    <a:pt x="549" y="1825"/>
                  </a:lnTo>
                  <a:lnTo>
                    <a:pt x="550" y="1827"/>
                  </a:lnTo>
                  <a:lnTo>
                    <a:pt x="551" y="1827"/>
                  </a:lnTo>
                  <a:lnTo>
                    <a:pt x="555" y="1827"/>
                  </a:lnTo>
                  <a:lnTo>
                    <a:pt x="555" y="1828"/>
                  </a:lnTo>
                  <a:lnTo>
                    <a:pt x="556" y="1828"/>
                  </a:lnTo>
                  <a:lnTo>
                    <a:pt x="556" y="1829"/>
                  </a:lnTo>
                  <a:lnTo>
                    <a:pt x="555" y="1829"/>
                  </a:lnTo>
                  <a:lnTo>
                    <a:pt x="555" y="1830"/>
                  </a:lnTo>
                  <a:lnTo>
                    <a:pt x="555" y="1831"/>
                  </a:lnTo>
                  <a:lnTo>
                    <a:pt x="556" y="1831"/>
                  </a:lnTo>
                  <a:lnTo>
                    <a:pt x="556" y="1832"/>
                  </a:lnTo>
                  <a:lnTo>
                    <a:pt x="557" y="1832"/>
                  </a:lnTo>
                  <a:lnTo>
                    <a:pt x="558" y="1833"/>
                  </a:lnTo>
                  <a:lnTo>
                    <a:pt x="559" y="1834"/>
                  </a:lnTo>
                  <a:lnTo>
                    <a:pt x="560" y="1833"/>
                  </a:lnTo>
                  <a:lnTo>
                    <a:pt x="560" y="1834"/>
                  </a:lnTo>
                  <a:lnTo>
                    <a:pt x="561" y="1834"/>
                  </a:lnTo>
                  <a:lnTo>
                    <a:pt x="562" y="1836"/>
                  </a:lnTo>
                  <a:lnTo>
                    <a:pt x="564" y="1837"/>
                  </a:lnTo>
                  <a:lnTo>
                    <a:pt x="567" y="1837"/>
                  </a:lnTo>
                  <a:lnTo>
                    <a:pt x="568" y="1838"/>
                  </a:lnTo>
                  <a:lnTo>
                    <a:pt x="568" y="1839"/>
                  </a:lnTo>
                  <a:lnTo>
                    <a:pt x="568" y="1840"/>
                  </a:lnTo>
                  <a:lnTo>
                    <a:pt x="569" y="1840"/>
                  </a:lnTo>
                  <a:lnTo>
                    <a:pt x="570" y="1841"/>
                  </a:lnTo>
                  <a:lnTo>
                    <a:pt x="570" y="1842"/>
                  </a:lnTo>
                  <a:lnTo>
                    <a:pt x="570" y="1844"/>
                  </a:lnTo>
                  <a:lnTo>
                    <a:pt x="571" y="1845"/>
                  </a:lnTo>
                  <a:lnTo>
                    <a:pt x="571" y="1846"/>
                  </a:lnTo>
                  <a:lnTo>
                    <a:pt x="571" y="1847"/>
                  </a:lnTo>
                  <a:lnTo>
                    <a:pt x="573" y="1847"/>
                  </a:lnTo>
                  <a:lnTo>
                    <a:pt x="574" y="1848"/>
                  </a:lnTo>
                  <a:lnTo>
                    <a:pt x="574" y="1849"/>
                  </a:lnTo>
                  <a:lnTo>
                    <a:pt x="575" y="1849"/>
                  </a:lnTo>
                  <a:lnTo>
                    <a:pt x="576" y="1849"/>
                  </a:lnTo>
                  <a:lnTo>
                    <a:pt x="576" y="1850"/>
                  </a:lnTo>
                  <a:lnTo>
                    <a:pt x="577" y="1851"/>
                  </a:lnTo>
                  <a:lnTo>
                    <a:pt x="577" y="1855"/>
                  </a:lnTo>
                  <a:lnTo>
                    <a:pt x="579" y="1855"/>
                  </a:lnTo>
                  <a:lnTo>
                    <a:pt x="581" y="1855"/>
                  </a:lnTo>
                  <a:lnTo>
                    <a:pt x="582" y="1855"/>
                  </a:lnTo>
                  <a:lnTo>
                    <a:pt x="583" y="1856"/>
                  </a:lnTo>
                  <a:lnTo>
                    <a:pt x="584" y="1857"/>
                  </a:lnTo>
                  <a:lnTo>
                    <a:pt x="585" y="1857"/>
                  </a:lnTo>
                  <a:lnTo>
                    <a:pt x="586" y="1857"/>
                  </a:lnTo>
                  <a:lnTo>
                    <a:pt x="587" y="1859"/>
                  </a:lnTo>
                  <a:lnTo>
                    <a:pt x="588" y="1859"/>
                  </a:lnTo>
                  <a:lnTo>
                    <a:pt x="590" y="1861"/>
                  </a:lnTo>
                  <a:lnTo>
                    <a:pt x="590" y="1864"/>
                  </a:lnTo>
                  <a:lnTo>
                    <a:pt x="591" y="1865"/>
                  </a:lnTo>
                  <a:lnTo>
                    <a:pt x="592" y="1865"/>
                  </a:lnTo>
                  <a:lnTo>
                    <a:pt x="593" y="1865"/>
                  </a:lnTo>
                  <a:lnTo>
                    <a:pt x="595" y="1866"/>
                  </a:lnTo>
                  <a:lnTo>
                    <a:pt x="596" y="1867"/>
                  </a:lnTo>
                  <a:lnTo>
                    <a:pt x="597" y="1867"/>
                  </a:lnTo>
                  <a:lnTo>
                    <a:pt x="599" y="1867"/>
                  </a:lnTo>
                  <a:lnTo>
                    <a:pt x="599" y="1866"/>
                  </a:lnTo>
                  <a:lnTo>
                    <a:pt x="600" y="1866"/>
                  </a:lnTo>
                  <a:lnTo>
                    <a:pt x="601" y="1867"/>
                  </a:lnTo>
                  <a:lnTo>
                    <a:pt x="601" y="1869"/>
                  </a:lnTo>
                  <a:lnTo>
                    <a:pt x="601" y="1870"/>
                  </a:lnTo>
                  <a:lnTo>
                    <a:pt x="602" y="1870"/>
                  </a:lnTo>
                  <a:lnTo>
                    <a:pt x="602" y="1871"/>
                  </a:lnTo>
                  <a:lnTo>
                    <a:pt x="602" y="1873"/>
                  </a:lnTo>
                  <a:lnTo>
                    <a:pt x="603" y="1873"/>
                  </a:lnTo>
                  <a:lnTo>
                    <a:pt x="603" y="1875"/>
                  </a:lnTo>
                  <a:lnTo>
                    <a:pt x="603" y="1876"/>
                  </a:lnTo>
                  <a:lnTo>
                    <a:pt x="604" y="1876"/>
                  </a:lnTo>
                  <a:lnTo>
                    <a:pt x="605" y="1878"/>
                  </a:lnTo>
                  <a:lnTo>
                    <a:pt x="605" y="1879"/>
                  </a:lnTo>
                  <a:lnTo>
                    <a:pt x="608" y="1880"/>
                  </a:lnTo>
                  <a:lnTo>
                    <a:pt x="608" y="1881"/>
                  </a:lnTo>
                  <a:lnTo>
                    <a:pt x="609" y="1883"/>
                  </a:lnTo>
                  <a:lnTo>
                    <a:pt x="609" y="1884"/>
                  </a:lnTo>
                  <a:lnTo>
                    <a:pt x="611" y="1886"/>
                  </a:lnTo>
                  <a:lnTo>
                    <a:pt x="611" y="1887"/>
                  </a:lnTo>
                  <a:lnTo>
                    <a:pt x="611" y="1889"/>
                  </a:lnTo>
                  <a:lnTo>
                    <a:pt x="610" y="1890"/>
                  </a:lnTo>
                  <a:lnTo>
                    <a:pt x="609" y="1890"/>
                  </a:lnTo>
                  <a:lnTo>
                    <a:pt x="608" y="1891"/>
                  </a:lnTo>
                  <a:lnTo>
                    <a:pt x="607" y="1891"/>
                  </a:lnTo>
                  <a:lnTo>
                    <a:pt x="605" y="1892"/>
                  </a:lnTo>
                  <a:lnTo>
                    <a:pt x="605" y="1894"/>
                  </a:lnTo>
                  <a:lnTo>
                    <a:pt x="604" y="1896"/>
                  </a:lnTo>
                  <a:lnTo>
                    <a:pt x="604" y="1898"/>
                  </a:lnTo>
                  <a:lnTo>
                    <a:pt x="603" y="1899"/>
                  </a:lnTo>
                  <a:lnTo>
                    <a:pt x="603" y="1898"/>
                  </a:lnTo>
                  <a:lnTo>
                    <a:pt x="603" y="1897"/>
                  </a:lnTo>
                  <a:lnTo>
                    <a:pt x="602" y="1897"/>
                  </a:lnTo>
                  <a:lnTo>
                    <a:pt x="602" y="1898"/>
                  </a:lnTo>
                  <a:lnTo>
                    <a:pt x="602" y="1899"/>
                  </a:lnTo>
                  <a:lnTo>
                    <a:pt x="601" y="1901"/>
                  </a:lnTo>
                  <a:lnTo>
                    <a:pt x="600" y="1903"/>
                  </a:lnTo>
                  <a:lnTo>
                    <a:pt x="600" y="1904"/>
                  </a:lnTo>
                  <a:lnTo>
                    <a:pt x="601" y="1904"/>
                  </a:lnTo>
                  <a:lnTo>
                    <a:pt x="602" y="1904"/>
                  </a:lnTo>
                  <a:lnTo>
                    <a:pt x="602" y="1903"/>
                  </a:lnTo>
                  <a:lnTo>
                    <a:pt x="602" y="1901"/>
                  </a:lnTo>
                  <a:lnTo>
                    <a:pt x="603" y="1901"/>
                  </a:lnTo>
                  <a:lnTo>
                    <a:pt x="603" y="1900"/>
                  </a:lnTo>
                  <a:lnTo>
                    <a:pt x="604" y="1900"/>
                  </a:lnTo>
                  <a:lnTo>
                    <a:pt x="605" y="1900"/>
                  </a:lnTo>
                  <a:lnTo>
                    <a:pt x="605" y="1901"/>
                  </a:lnTo>
                  <a:lnTo>
                    <a:pt x="605" y="1904"/>
                  </a:lnTo>
                  <a:lnTo>
                    <a:pt x="605" y="1905"/>
                  </a:lnTo>
                  <a:lnTo>
                    <a:pt x="607" y="1905"/>
                  </a:lnTo>
                  <a:lnTo>
                    <a:pt x="607" y="1906"/>
                  </a:lnTo>
                  <a:lnTo>
                    <a:pt x="609" y="1906"/>
                  </a:lnTo>
                  <a:lnTo>
                    <a:pt x="609" y="1908"/>
                  </a:lnTo>
                  <a:lnTo>
                    <a:pt x="610" y="1908"/>
                  </a:lnTo>
                  <a:lnTo>
                    <a:pt x="609" y="1912"/>
                  </a:lnTo>
                  <a:lnTo>
                    <a:pt x="608" y="1913"/>
                  </a:lnTo>
                  <a:lnTo>
                    <a:pt x="607" y="1914"/>
                  </a:lnTo>
                  <a:lnTo>
                    <a:pt x="605" y="1914"/>
                  </a:lnTo>
                  <a:lnTo>
                    <a:pt x="605" y="1915"/>
                  </a:lnTo>
                  <a:lnTo>
                    <a:pt x="607" y="1915"/>
                  </a:lnTo>
                  <a:lnTo>
                    <a:pt x="607" y="1916"/>
                  </a:lnTo>
                  <a:lnTo>
                    <a:pt x="605" y="1916"/>
                  </a:lnTo>
                  <a:lnTo>
                    <a:pt x="604" y="1916"/>
                  </a:lnTo>
                  <a:lnTo>
                    <a:pt x="603" y="1917"/>
                  </a:lnTo>
                  <a:lnTo>
                    <a:pt x="602" y="1917"/>
                  </a:lnTo>
                  <a:lnTo>
                    <a:pt x="601" y="1917"/>
                  </a:lnTo>
                  <a:lnTo>
                    <a:pt x="600" y="1919"/>
                  </a:lnTo>
                  <a:lnTo>
                    <a:pt x="600" y="1920"/>
                  </a:lnTo>
                  <a:lnTo>
                    <a:pt x="599" y="1920"/>
                  </a:lnTo>
                  <a:lnTo>
                    <a:pt x="597" y="1920"/>
                  </a:lnTo>
                  <a:lnTo>
                    <a:pt x="596" y="1921"/>
                  </a:lnTo>
                  <a:lnTo>
                    <a:pt x="595" y="1921"/>
                  </a:lnTo>
                  <a:lnTo>
                    <a:pt x="595" y="1922"/>
                  </a:lnTo>
                  <a:lnTo>
                    <a:pt x="593" y="1923"/>
                  </a:lnTo>
                  <a:lnTo>
                    <a:pt x="592" y="1923"/>
                  </a:lnTo>
                  <a:lnTo>
                    <a:pt x="592" y="1924"/>
                  </a:lnTo>
                  <a:lnTo>
                    <a:pt x="592" y="1925"/>
                  </a:lnTo>
                  <a:lnTo>
                    <a:pt x="592" y="1926"/>
                  </a:lnTo>
                  <a:lnTo>
                    <a:pt x="592" y="1928"/>
                  </a:lnTo>
                  <a:lnTo>
                    <a:pt x="592" y="1929"/>
                  </a:lnTo>
                  <a:lnTo>
                    <a:pt x="591" y="1929"/>
                  </a:lnTo>
                  <a:lnTo>
                    <a:pt x="591" y="1928"/>
                  </a:lnTo>
                  <a:lnTo>
                    <a:pt x="590" y="1928"/>
                  </a:lnTo>
                  <a:lnTo>
                    <a:pt x="588" y="1928"/>
                  </a:lnTo>
                  <a:lnTo>
                    <a:pt x="588" y="1929"/>
                  </a:lnTo>
                  <a:lnTo>
                    <a:pt x="587" y="1929"/>
                  </a:lnTo>
                  <a:lnTo>
                    <a:pt x="586" y="1929"/>
                  </a:lnTo>
                  <a:lnTo>
                    <a:pt x="584" y="1929"/>
                  </a:lnTo>
                  <a:lnTo>
                    <a:pt x="583" y="1930"/>
                  </a:lnTo>
                  <a:lnTo>
                    <a:pt x="583" y="1929"/>
                  </a:lnTo>
                  <a:lnTo>
                    <a:pt x="582" y="1929"/>
                  </a:lnTo>
                  <a:lnTo>
                    <a:pt x="582" y="1930"/>
                  </a:lnTo>
                  <a:lnTo>
                    <a:pt x="581" y="1930"/>
                  </a:lnTo>
                  <a:lnTo>
                    <a:pt x="579" y="1930"/>
                  </a:lnTo>
                  <a:lnTo>
                    <a:pt x="578" y="1930"/>
                  </a:lnTo>
                  <a:lnTo>
                    <a:pt x="578" y="1931"/>
                  </a:lnTo>
                  <a:lnTo>
                    <a:pt x="579" y="1932"/>
                  </a:lnTo>
                  <a:lnTo>
                    <a:pt x="579" y="1933"/>
                  </a:lnTo>
                  <a:lnTo>
                    <a:pt x="578" y="1934"/>
                  </a:lnTo>
                  <a:lnTo>
                    <a:pt x="578" y="1933"/>
                  </a:lnTo>
                  <a:lnTo>
                    <a:pt x="578" y="1932"/>
                  </a:lnTo>
                  <a:lnTo>
                    <a:pt x="578" y="1931"/>
                  </a:lnTo>
                  <a:lnTo>
                    <a:pt x="577" y="1930"/>
                  </a:lnTo>
                  <a:lnTo>
                    <a:pt x="576" y="1929"/>
                  </a:lnTo>
                  <a:lnTo>
                    <a:pt x="575" y="1929"/>
                  </a:lnTo>
                  <a:lnTo>
                    <a:pt x="575" y="1928"/>
                  </a:lnTo>
                  <a:lnTo>
                    <a:pt x="575" y="1926"/>
                  </a:lnTo>
                  <a:lnTo>
                    <a:pt x="574" y="1926"/>
                  </a:lnTo>
                  <a:lnTo>
                    <a:pt x="575" y="1925"/>
                  </a:lnTo>
                  <a:lnTo>
                    <a:pt x="576" y="1925"/>
                  </a:lnTo>
                  <a:lnTo>
                    <a:pt x="577" y="1924"/>
                  </a:lnTo>
                  <a:lnTo>
                    <a:pt x="577" y="1923"/>
                  </a:lnTo>
                  <a:lnTo>
                    <a:pt x="578" y="1922"/>
                  </a:lnTo>
                  <a:lnTo>
                    <a:pt x="578" y="1921"/>
                  </a:lnTo>
                  <a:lnTo>
                    <a:pt x="578" y="1920"/>
                  </a:lnTo>
                  <a:lnTo>
                    <a:pt x="577" y="1919"/>
                  </a:lnTo>
                  <a:lnTo>
                    <a:pt x="576" y="1919"/>
                  </a:lnTo>
                  <a:lnTo>
                    <a:pt x="576" y="1917"/>
                  </a:lnTo>
                  <a:lnTo>
                    <a:pt x="577" y="1916"/>
                  </a:lnTo>
                  <a:lnTo>
                    <a:pt x="579" y="1915"/>
                  </a:lnTo>
                  <a:lnTo>
                    <a:pt x="582" y="1914"/>
                  </a:lnTo>
                  <a:lnTo>
                    <a:pt x="582" y="1913"/>
                  </a:lnTo>
                  <a:lnTo>
                    <a:pt x="583" y="1913"/>
                  </a:lnTo>
                  <a:lnTo>
                    <a:pt x="584" y="1912"/>
                  </a:lnTo>
                  <a:lnTo>
                    <a:pt x="585" y="1912"/>
                  </a:lnTo>
                  <a:lnTo>
                    <a:pt x="584" y="1913"/>
                  </a:lnTo>
                  <a:lnTo>
                    <a:pt x="585" y="1913"/>
                  </a:lnTo>
                  <a:lnTo>
                    <a:pt x="586" y="1912"/>
                  </a:lnTo>
                  <a:lnTo>
                    <a:pt x="587" y="1912"/>
                  </a:lnTo>
                  <a:lnTo>
                    <a:pt x="588" y="1911"/>
                  </a:lnTo>
                  <a:lnTo>
                    <a:pt x="591" y="1909"/>
                  </a:lnTo>
                  <a:lnTo>
                    <a:pt x="591" y="1908"/>
                  </a:lnTo>
                  <a:lnTo>
                    <a:pt x="590" y="1908"/>
                  </a:lnTo>
                  <a:lnTo>
                    <a:pt x="590" y="1907"/>
                  </a:lnTo>
                  <a:lnTo>
                    <a:pt x="591" y="1907"/>
                  </a:lnTo>
                  <a:lnTo>
                    <a:pt x="592" y="1907"/>
                  </a:lnTo>
                  <a:lnTo>
                    <a:pt x="593" y="1906"/>
                  </a:lnTo>
                  <a:lnTo>
                    <a:pt x="592" y="1906"/>
                  </a:lnTo>
                  <a:lnTo>
                    <a:pt x="591" y="1906"/>
                  </a:lnTo>
                  <a:lnTo>
                    <a:pt x="588" y="1907"/>
                  </a:lnTo>
                  <a:lnTo>
                    <a:pt x="586" y="1907"/>
                  </a:lnTo>
                  <a:lnTo>
                    <a:pt x="584" y="1908"/>
                  </a:lnTo>
                  <a:lnTo>
                    <a:pt x="583" y="1909"/>
                  </a:lnTo>
                  <a:lnTo>
                    <a:pt x="581" y="1909"/>
                  </a:lnTo>
                  <a:lnTo>
                    <a:pt x="579" y="1909"/>
                  </a:lnTo>
                  <a:lnTo>
                    <a:pt x="578" y="1911"/>
                  </a:lnTo>
                  <a:lnTo>
                    <a:pt x="578" y="1912"/>
                  </a:lnTo>
                  <a:lnTo>
                    <a:pt x="577" y="1913"/>
                  </a:lnTo>
                  <a:lnTo>
                    <a:pt x="577" y="1914"/>
                  </a:lnTo>
                  <a:lnTo>
                    <a:pt x="577" y="1915"/>
                  </a:lnTo>
                  <a:lnTo>
                    <a:pt x="577" y="1916"/>
                  </a:lnTo>
                  <a:lnTo>
                    <a:pt x="575" y="1916"/>
                  </a:lnTo>
                  <a:lnTo>
                    <a:pt x="573" y="1916"/>
                  </a:lnTo>
                  <a:lnTo>
                    <a:pt x="570" y="1916"/>
                  </a:lnTo>
                  <a:lnTo>
                    <a:pt x="570" y="1917"/>
                  </a:lnTo>
                  <a:lnTo>
                    <a:pt x="569" y="1919"/>
                  </a:lnTo>
                  <a:lnTo>
                    <a:pt x="568" y="1920"/>
                  </a:lnTo>
                  <a:lnTo>
                    <a:pt x="568" y="1921"/>
                  </a:lnTo>
                  <a:lnTo>
                    <a:pt x="566" y="1922"/>
                  </a:lnTo>
                  <a:lnTo>
                    <a:pt x="565" y="1923"/>
                  </a:lnTo>
                  <a:lnTo>
                    <a:pt x="564" y="1924"/>
                  </a:lnTo>
                  <a:lnTo>
                    <a:pt x="561" y="1926"/>
                  </a:lnTo>
                  <a:lnTo>
                    <a:pt x="559" y="1928"/>
                  </a:lnTo>
                  <a:lnTo>
                    <a:pt x="558" y="1928"/>
                  </a:lnTo>
                  <a:lnTo>
                    <a:pt x="557" y="1926"/>
                  </a:lnTo>
                  <a:lnTo>
                    <a:pt x="557" y="1928"/>
                  </a:lnTo>
                  <a:lnTo>
                    <a:pt x="556" y="1928"/>
                  </a:lnTo>
                  <a:lnTo>
                    <a:pt x="555" y="1929"/>
                  </a:lnTo>
                  <a:lnTo>
                    <a:pt x="553" y="1928"/>
                  </a:lnTo>
                  <a:lnTo>
                    <a:pt x="552" y="1929"/>
                  </a:lnTo>
                  <a:lnTo>
                    <a:pt x="551" y="1929"/>
                  </a:lnTo>
                  <a:lnTo>
                    <a:pt x="551" y="1928"/>
                  </a:lnTo>
                  <a:lnTo>
                    <a:pt x="550" y="1928"/>
                  </a:lnTo>
                  <a:lnTo>
                    <a:pt x="550" y="1926"/>
                  </a:lnTo>
                  <a:lnTo>
                    <a:pt x="549" y="1925"/>
                  </a:lnTo>
                  <a:lnTo>
                    <a:pt x="548" y="1925"/>
                  </a:lnTo>
                  <a:lnTo>
                    <a:pt x="547" y="1924"/>
                  </a:lnTo>
                  <a:lnTo>
                    <a:pt x="545" y="1924"/>
                  </a:lnTo>
                  <a:lnTo>
                    <a:pt x="544" y="1923"/>
                  </a:lnTo>
                  <a:lnTo>
                    <a:pt x="542" y="1924"/>
                  </a:lnTo>
                  <a:lnTo>
                    <a:pt x="541" y="1924"/>
                  </a:lnTo>
                  <a:lnTo>
                    <a:pt x="538" y="1925"/>
                  </a:lnTo>
                  <a:lnTo>
                    <a:pt x="536" y="1925"/>
                  </a:lnTo>
                  <a:lnTo>
                    <a:pt x="535" y="1926"/>
                  </a:lnTo>
                  <a:lnTo>
                    <a:pt x="533" y="1926"/>
                  </a:lnTo>
                  <a:lnTo>
                    <a:pt x="533" y="1925"/>
                  </a:lnTo>
                  <a:lnTo>
                    <a:pt x="532" y="1924"/>
                  </a:lnTo>
                  <a:lnTo>
                    <a:pt x="533" y="1923"/>
                  </a:lnTo>
                  <a:lnTo>
                    <a:pt x="532" y="1922"/>
                  </a:lnTo>
                  <a:lnTo>
                    <a:pt x="532" y="1921"/>
                  </a:lnTo>
                  <a:lnTo>
                    <a:pt x="531" y="1921"/>
                  </a:lnTo>
                  <a:lnTo>
                    <a:pt x="530" y="1920"/>
                  </a:lnTo>
                  <a:lnTo>
                    <a:pt x="530" y="1919"/>
                  </a:lnTo>
                  <a:lnTo>
                    <a:pt x="530" y="1917"/>
                  </a:lnTo>
                  <a:lnTo>
                    <a:pt x="530" y="1916"/>
                  </a:lnTo>
                  <a:lnTo>
                    <a:pt x="528" y="1915"/>
                  </a:lnTo>
                  <a:lnTo>
                    <a:pt x="527" y="1915"/>
                  </a:lnTo>
                  <a:lnTo>
                    <a:pt x="527" y="1914"/>
                  </a:lnTo>
                  <a:lnTo>
                    <a:pt x="527" y="1913"/>
                  </a:lnTo>
                  <a:lnTo>
                    <a:pt x="527" y="1912"/>
                  </a:lnTo>
                  <a:lnTo>
                    <a:pt x="527" y="1911"/>
                  </a:lnTo>
                  <a:lnTo>
                    <a:pt x="527" y="1909"/>
                  </a:lnTo>
                  <a:lnTo>
                    <a:pt x="527" y="1908"/>
                  </a:lnTo>
                  <a:lnTo>
                    <a:pt x="526" y="1908"/>
                  </a:lnTo>
                  <a:lnTo>
                    <a:pt x="525" y="1908"/>
                  </a:lnTo>
                  <a:lnTo>
                    <a:pt x="524" y="1907"/>
                  </a:lnTo>
                  <a:lnTo>
                    <a:pt x="524" y="1903"/>
                  </a:lnTo>
                  <a:lnTo>
                    <a:pt x="524" y="1900"/>
                  </a:lnTo>
                  <a:lnTo>
                    <a:pt x="523" y="1898"/>
                  </a:lnTo>
                  <a:lnTo>
                    <a:pt x="523" y="1897"/>
                  </a:lnTo>
                  <a:lnTo>
                    <a:pt x="522" y="1896"/>
                  </a:lnTo>
                  <a:lnTo>
                    <a:pt x="521" y="1896"/>
                  </a:lnTo>
                  <a:lnTo>
                    <a:pt x="519" y="1896"/>
                  </a:lnTo>
                  <a:lnTo>
                    <a:pt x="518" y="1896"/>
                  </a:lnTo>
                  <a:lnTo>
                    <a:pt x="517" y="1897"/>
                  </a:lnTo>
                  <a:lnTo>
                    <a:pt x="516" y="1897"/>
                  </a:lnTo>
                  <a:lnTo>
                    <a:pt x="515" y="1896"/>
                  </a:lnTo>
                  <a:lnTo>
                    <a:pt x="515" y="1895"/>
                  </a:lnTo>
                  <a:lnTo>
                    <a:pt x="513" y="1895"/>
                  </a:lnTo>
                  <a:lnTo>
                    <a:pt x="513" y="1894"/>
                  </a:lnTo>
                  <a:lnTo>
                    <a:pt x="512" y="1892"/>
                  </a:lnTo>
                  <a:lnTo>
                    <a:pt x="510" y="1892"/>
                  </a:lnTo>
                  <a:lnTo>
                    <a:pt x="510" y="1891"/>
                  </a:lnTo>
                  <a:lnTo>
                    <a:pt x="509" y="1890"/>
                  </a:lnTo>
                  <a:lnTo>
                    <a:pt x="508" y="1890"/>
                  </a:lnTo>
                  <a:lnTo>
                    <a:pt x="507" y="1890"/>
                  </a:lnTo>
                  <a:lnTo>
                    <a:pt x="507" y="1889"/>
                  </a:lnTo>
                  <a:lnTo>
                    <a:pt x="507" y="1888"/>
                  </a:lnTo>
                  <a:lnTo>
                    <a:pt x="506" y="1887"/>
                  </a:lnTo>
                  <a:lnTo>
                    <a:pt x="506" y="1886"/>
                  </a:lnTo>
                  <a:lnTo>
                    <a:pt x="506" y="1884"/>
                  </a:lnTo>
                  <a:lnTo>
                    <a:pt x="505" y="1884"/>
                  </a:lnTo>
                  <a:lnTo>
                    <a:pt x="504" y="1883"/>
                  </a:lnTo>
                  <a:lnTo>
                    <a:pt x="505" y="1883"/>
                  </a:lnTo>
                  <a:lnTo>
                    <a:pt x="504" y="1882"/>
                  </a:lnTo>
                  <a:lnTo>
                    <a:pt x="504" y="1881"/>
                  </a:lnTo>
                  <a:lnTo>
                    <a:pt x="504" y="1880"/>
                  </a:lnTo>
                  <a:lnTo>
                    <a:pt x="502" y="1878"/>
                  </a:lnTo>
                  <a:lnTo>
                    <a:pt x="502" y="1876"/>
                  </a:lnTo>
                  <a:lnTo>
                    <a:pt x="501" y="1876"/>
                  </a:lnTo>
                  <a:lnTo>
                    <a:pt x="500" y="1876"/>
                  </a:lnTo>
                  <a:lnTo>
                    <a:pt x="499" y="1876"/>
                  </a:lnTo>
                  <a:lnTo>
                    <a:pt x="498" y="1875"/>
                  </a:lnTo>
                  <a:lnTo>
                    <a:pt x="497" y="1875"/>
                  </a:lnTo>
                  <a:lnTo>
                    <a:pt x="497" y="1874"/>
                  </a:lnTo>
                  <a:lnTo>
                    <a:pt x="496" y="1874"/>
                  </a:lnTo>
                  <a:lnTo>
                    <a:pt x="495" y="1874"/>
                  </a:lnTo>
                  <a:lnTo>
                    <a:pt x="495" y="1873"/>
                  </a:lnTo>
                  <a:lnTo>
                    <a:pt x="493" y="1872"/>
                  </a:lnTo>
                  <a:lnTo>
                    <a:pt x="492" y="1872"/>
                  </a:lnTo>
                  <a:lnTo>
                    <a:pt x="491" y="1871"/>
                  </a:lnTo>
                  <a:lnTo>
                    <a:pt x="490" y="1870"/>
                  </a:lnTo>
                  <a:lnTo>
                    <a:pt x="490" y="1869"/>
                  </a:lnTo>
                  <a:lnTo>
                    <a:pt x="489" y="1869"/>
                  </a:lnTo>
                  <a:lnTo>
                    <a:pt x="487" y="1869"/>
                  </a:lnTo>
                  <a:lnTo>
                    <a:pt x="486" y="1869"/>
                  </a:lnTo>
                  <a:lnTo>
                    <a:pt x="486" y="1867"/>
                  </a:lnTo>
                  <a:lnTo>
                    <a:pt x="486" y="1866"/>
                  </a:lnTo>
                  <a:lnTo>
                    <a:pt x="483" y="1866"/>
                  </a:lnTo>
                  <a:lnTo>
                    <a:pt x="483" y="1867"/>
                  </a:lnTo>
                  <a:lnTo>
                    <a:pt x="482" y="1867"/>
                  </a:lnTo>
                  <a:lnTo>
                    <a:pt x="482" y="1869"/>
                  </a:lnTo>
                  <a:lnTo>
                    <a:pt x="481" y="1867"/>
                  </a:lnTo>
                  <a:lnTo>
                    <a:pt x="482" y="1866"/>
                  </a:lnTo>
                  <a:lnTo>
                    <a:pt x="482" y="1865"/>
                  </a:lnTo>
                  <a:lnTo>
                    <a:pt x="482" y="1864"/>
                  </a:lnTo>
                  <a:lnTo>
                    <a:pt x="482" y="1863"/>
                  </a:lnTo>
                  <a:lnTo>
                    <a:pt x="481" y="1862"/>
                  </a:lnTo>
                  <a:lnTo>
                    <a:pt x="480" y="1861"/>
                  </a:lnTo>
                  <a:lnTo>
                    <a:pt x="480" y="1859"/>
                  </a:lnTo>
                  <a:lnTo>
                    <a:pt x="480" y="1858"/>
                  </a:lnTo>
                  <a:lnTo>
                    <a:pt x="479" y="1858"/>
                  </a:lnTo>
                  <a:lnTo>
                    <a:pt x="479" y="1857"/>
                  </a:lnTo>
                  <a:lnTo>
                    <a:pt x="478" y="1857"/>
                  </a:lnTo>
                  <a:lnTo>
                    <a:pt x="475" y="1857"/>
                  </a:lnTo>
                  <a:lnTo>
                    <a:pt x="475" y="1856"/>
                  </a:lnTo>
                  <a:lnTo>
                    <a:pt x="474" y="1855"/>
                  </a:lnTo>
                  <a:lnTo>
                    <a:pt x="474" y="1854"/>
                  </a:lnTo>
                  <a:lnTo>
                    <a:pt x="473" y="1854"/>
                  </a:lnTo>
                  <a:lnTo>
                    <a:pt x="473" y="1853"/>
                  </a:lnTo>
                  <a:lnTo>
                    <a:pt x="473" y="1851"/>
                  </a:lnTo>
                  <a:lnTo>
                    <a:pt x="474" y="1851"/>
                  </a:lnTo>
                  <a:lnTo>
                    <a:pt x="474" y="1850"/>
                  </a:lnTo>
                  <a:lnTo>
                    <a:pt x="475" y="1850"/>
                  </a:lnTo>
                  <a:lnTo>
                    <a:pt x="476" y="1850"/>
                  </a:lnTo>
                  <a:lnTo>
                    <a:pt x="478" y="1850"/>
                  </a:lnTo>
                  <a:lnTo>
                    <a:pt x="480" y="1851"/>
                  </a:lnTo>
                  <a:lnTo>
                    <a:pt x="482" y="1850"/>
                  </a:lnTo>
                  <a:lnTo>
                    <a:pt x="483" y="1850"/>
                  </a:lnTo>
                  <a:lnTo>
                    <a:pt x="484" y="1849"/>
                  </a:lnTo>
                  <a:lnTo>
                    <a:pt x="486" y="1849"/>
                  </a:lnTo>
                  <a:lnTo>
                    <a:pt x="484" y="1849"/>
                  </a:lnTo>
                  <a:lnTo>
                    <a:pt x="483" y="1849"/>
                  </a:lnTo>
                  <a:lnTo>
                    <a:pt x="482" y="1849"/>
                  </a:lnTo>
                  <a:lnTo>
                    <a:pt x="481" y="1849"/>
                  </a:lnTo>
                  <a:lnTo>
                    <a:pt x="481" y="1848"/>
                  </a:lnTo>
                  <a:lnTo>
                    <a:pt x="480" y="1848"/>
                  </a:lnTo>
                  <a:lnTo>
                    <a:pt x="479" y="1847"/>
                  </a:lnTo>
                  <a:lnTo>
                    <a:pt x="476" y="1847"/>
                  </a:lnTo>
                  <a:lnTo>
                    <a:pt x="474" y="1847"/>
                  </a:lnTo>
                  <a:lnTo>
                    <a:pt x="473" y="1847"/>
                  </a:lnTo>
                  <a:lnTo>
                    <a:pt x="472" y="1847"/>
                  </a:lnTo>
                  <a:lnTo>
                    <a:pt x="470" y="1847"/>
                  </a:lnTo>
                  <a:lnTo>
                    <a:pt x="467" y="1846"/>
                  </a:lnTo>
                  <a:lnTo>
                    <a:pt x="464" y="1846"/>
                  </a:lnTo>
                  <a:lnTo>
                    <a:pt x="463" y="1846"/>
                  </a:lnTo>
                  <a:lnTo>
                    <a:pt x="462" y="1845"/>
                  </a:lnTo>
                  <a:lnTo>
                    <a:pt x="461" y="1845"/>
                  </a:lnTo>
                  <a:lnTo>
                    <a:pt x="458" y="1845"/>
                  </a:lnTo>
                  <a:lnTo>
                    <a:pt x="455" y="1846"/>
                  </a:lnTo>
                  <a:lnTo>
                    <a:pt x="452" y="1846"/>
                  </a:lnTo>
                  <a:lnTo>
                    <a:pt x="449" y="1846"/>
                  </a:lnTo>
                  <a:lnTo>
                    <a:pt x="448" y="1845"/>
                  </a:lnTo>
                  <a:lnTo>
                    <a:pt x="447" y="1845"/>
                  </a:lnTo>
                  <a:lnTo>
                    <a:pt x="447" y="1844"/>
                  </a:lnTo>
                  <a:lnTo>
                    <a:pt x="446" y="1844"/>
                  </a:lnTo>
                  <a:lnTo>
                    <a:pt x="445" y="1844"/>
                  </a:lnTo>
                  <a:lnTo>
                    <a:pt x="445" y="1842"/>
                  </a:lnTo>
                  <a:lnTo>
                    <a:pt x="445" y="1841"/>
                  </a:lnTo>
                  <a:lnTo>
                    <a:pt x="444" y="1841"/>
                  </a:lnTo>
                  <a:lnTo>
                    <a:pt x="444" y="1840"/>
                  </a:lnTo>
                  <a:lnTo>
                    <a:pt x="444" y="1841"/>
                  </a:lnTo>
                  <a:lnTo>
                    <a:pt x="443" y="1841"/>
                  </a:lnTo>
                  <a:lnTo>
                    <a:pt x="441" y="1841"/>
                  </a:lnTo>
                  <a:lnTo>
                    <a:pt x="440" y="1842"/>
                  </a:lnTo>
                  <a:lnTo>
                    <a:pt x="439" y="1842"/>
                  </a:lnTo>
                  <a:lnTo>
                    <a:pt x="438" y="1844"/>
                  </a:lnTo>
                  <a:lnTo>
                    <a:pt x="437" y="1844"/>
                  </a:lnTo>
                  <a:lnTo>
                    <a:pt x="437" y="1842"/>
                  </a:lnTo>
                  <a:lnTo>
                    <a:pt x="436" y="1842"/>
                  </a:lnTo>
                  <a:lnTo>
                    <a:pt x="435" y="1842"/>
                  </a:lnTo>
                  <a:lnTo>
                    <a:pt x="433" y="1841"/>
                  </a:lnTo>
                  <a:lnTo>
                    <a:pt x="430" y="1840"/>
                  </a:lnTo>
                  <a:lnTo>
                    <a:pt x="429" y="1840"/>
                  </a:lnTo>
                  <a:lnTo>
                    <a:pt x="428" y="1840"/>
                  </a:lnTo>
                  <a:lnTo>
                    <a:pt x="427" y="1840"/>
                  </a:lnTo>
                  <a:lnTo>
                    <a:pt x="426" y="1839"/>
                  </a:lnTo>
                  <a:lnTo>
                    <a:pt x="426" y="1838"/>
                  </a:lnTo>
                  <a:lnTo>
                    <a:pt x="424" y="1838"/>
                  </a:lnTo>
                  <a:lnTo>
                    <a:pt x="423" y="1838"/>
                  </a:lnTo>
                  <a:lnTo>
                    <a:pt x="422" y="1838"/>
                  </a:lnTo>
                  <a:lnTo>
                    <a:pt x="421" y="1839"/>
                  </a:lnTo>
                  <a:lnTo>
                    <a:pt x="418" y="1839"/>
                  </a:lnTo>
                  <a:lnTo>
                    <a:pt x="414" y="1840"/>
                  </a:lnTo>
                  <a:lnTo>
                    <a:pt x="412" y="1840"/>
                  </a:lnTo>
                  <a:lnTo>
                    <a:pt x="410" y="1840"/>
                  </a:lnTo>
                  <a:lnTo>
                    <a:pt x="407" y="1840"/>
                  </a:lnTo>
                  <a:lnTo>
                    <a:pt x="406" y="1841"/>
                  </a:lnTo>
                  <a:lnTo>
                    <a:pt x="406" y="1842"/>
                  </a:lnTo>
                  <a:lnTo>
                    <a:pt x="405" y="1842"/>
                  </a:lnTo>
                  <a:lnTo>
                    <a:pt x="404" y="1844"/>
                  </a:lnTo>
                  <a:lnTo>
                    <a:pt x="403" y="1845"/>
                  </a:lnTo>
                  <a:lnTo>
                    <a:pt x="402" y="1846"/>
                  </a:lnTo>
                  <a:lnTo>
                    <a:pt x="401" y="1847"/>
                  </a:lnTo>
                  <a:lnTo>
                    <a:pt x="400" y="1848"/>
                  </a:lnTo>
                  <a:lnTo>
                    <a:pt x="398" y="1848"/>
                  </a:lnTo>
                  <a:lnTo>
                    <a:pt x="398" y="1849"/>
                  </a:lnTo>
                  <a:lnTo>
                    <a:pt x="397" y="1849"/>
                  </a:lnTo>
                  <a:lnTo>
                    <a:pt x="394" y="1849"/>
                  </a:lnTo>
                  <a:lnTo>
                    <a:pt x="392" y="1849"/>
                  </a:lnTo>
                  <a:lnTo>
                    <a:pt x="388" y="1849"/>
                  </a:lnTo>
                  <a:lnTo>
                    <a:pt x="385" y="1849"/>
                  </a:lnTo>
                  <a:lnTo>
                    <a:pt x="384" y="1849"/>
                  </a:lnTo>
                  <a:lnTo>
                    <a:pt x="383" y="1849"/>
                  </a:lnTo>
                  <a:lnTo>
                    <a:pt x="381" y="1849"/>
                  </a:lnTo>
                  <a:lnTo>
                    <a:pt x="379" y="1849"/>
                  </a:lnTo>
                  <a:lnTo>
                    <a:pt x="377" y="1849"/>
                  </a:lnTo>
                  <a:lnTo>
                    <a:pt x="375" y="1849"/>
                  </a:lnTo>
                  <a:lnTo>
                    <a:pt x="372" y="1849"/>
                  </a:lnTo>
                  <a:lnTo>
                    <a:pt x="372" y="1848"/>
                  </a:lnTo>
                  <a:lnTo>
                    <a:pt x="371" y="1848"/>
                  </a:lnTo>
                  <a:lnTo>
                    <a:pt x="369" y="1847"/>
                  </a:lnTo>
                  <a:lnTo>
                    <a:pt x="368" y="1847"/>
                  </a:lnTo>
                  <a:lnTo>
                    <a:pt x="367" y="1846"/>
                  </a:lnTo>
                  <a:lnTo>
                    <a:pt x="366" y="1845"/>
                  </a:lnTo>
                  <a:lnTo>
                    <a:pt x="364" y="1845"/>
                  </a:lnTo>
                  <a:lnTo>
                    <a:pt x="363" y="1844"/>
                  </a:lnTo>
                  <a:lnTo>
                    <a:pt x="362" y="1844"/>
                  </a:lnTo>
                  <a:lnTo>
                    <a:pt x="361" y="1842"/>
                  </a:lnTo>
                  <a:lnTo>
                    <a:pt x="361" y="1841"/>
                  </a:lnTo>
                  <a:lnTo>
                    <a:pt x="360" y="1838"/>
                  </a:lnTo>
                  <a:lnTo>
                    <a:pt x="360" y="1837"/>
                  </a:lnTo>
                  <a:lnTo>
                    <a:pt x="361" y="1836"/>
                  </a:lnTo>
                  <a:lnTo>
                    <a:pt x="361" y="1834"/>
                  </a:lnTo>
                  <a:lnTo>
                    <a:pt x="360" y="1833"/>
                  </a:lnTo>
                  <a:lnTo>
                    <a:pt x="357" y="1829"/>
                  </a:lnTo>
                  <a:lnTo>
                    <a:pt x="355" y="1829"/>
                  </a:lnTo>
                  <a:lnTo>
                    <a:pt x="354" y="1829"/>
                  </a:lnTo>
                  <a:lnTo>
                    <a:pt x="354" y="1830"/>
                  </a:lnTo>
                  <a:lnTo>
                    <a:pt x="353" y="1830"/>
                  </a:lnTo>
                  <a:lnTo>
                    <a:pt x="352" y="1828"/>
                  </a:lnTo>
                  <a:lnTo>
                    <a:pt x="352" y="1827"/>
                  </a:lnTo>
                  <a:lnTo>
                    <a:pt x="352" y="1825"/>
                  </a:lnTo>
                  <a:lnTo>
                    <a:pt x="353" y="1825"/>
                  </a:lnTo>
                  <a:lnTo>
                    <a:pt x="353" y="1824"/>
                  </a:lnTo>
                  <a:lnTo>
                    <a:pt x="352" y="1824"/>
                  </a:lnTo>
                  <a:lnTo>
                    <a:pt x="352" y="1823"/>
                  </a:lnTo>
                  <a:lnTo>
                    <a:pt x="351" y="1823"/>
                  </a:lnTo>
                  <a:lnTo>
                    <a:pt x="351" y="1824"/>
                  </a:lnTo>
                  <a:lnTo>
                    <a:pt x="350" y="1823"/>
                  </a:lnTo>
                  <a:lnTo>
                    <a:pt x="349" y="1823"/>
                  </a:lnTo>
                  <a:lnTo>
                    <a:pt x="347" y="1822"/>
                  </a:lnTo>
                  <a:lnTo>
                    <a:pt x="346" y="1822"/>
                  </a:lnTo>
                  <a:lnTo>
                    <a:pt x="345" y="1822"/>
                  </a:lnTo>
                  <a:lnTo>
                    <a:pt x="345" y="1823"/>
                  </a:lnTo>
                  <a:lnTo>
                    <a:pt x="346" y="1823"/>
                  </a:lnTo>
                  <a:lnTo>
                    <a:pt x="346" y="1824"/>
                  </a:lnTo>
                  <a:lnTo>
                    <a:pt x="345" y="1825"/>
                  </a:lnTo>
                  <a:lnTo>
                    <a:pt x="344" y="1825"/>
                  </a:lnTo>
                  <a:lnTo>
                    <a:pt x="344" y="1827"/>
                  </a:lnTo>
                  <a:lnTo>
                    <a:pt x="345" y="1827"/>
                  </a:lnTo>
                  <a:lnTo>
                    <a:pt x="345" y="1828"/>
                  </a:lnTo>
                  <a:lnTo>
                    <a:pt x="345" y="1829"/>
                  </a:lnTo>
                  <a:lnTo>
                    <a:pt x="344" y="1830"/>
                  </a:lnTo>
                  <a:lnTo>
                    <a:pt x="343" y="1830"/>
                  </a:lnTo>
                  <a:lnTo>
                    <a:pt x="344" y="1831"/>
                  </a:lnTo>
                  <a:lnTo>
                    <a:pt x="343" y="1832"/>
                  </a:lnTo>
                  <a:lnTo>
                    <a:pt x="342" y="1833"/>
                  </a:lnTo>
                  <a:lnTo>
                    <a:pt x="342" y="1834"/>
                  </a:lnTo>
                  <a:lnTo>
                    <a:pt x="342" y="1836"/>
                  </a:lnTo>
                  <a:lnTo>
                    <a:pt x="343" y="1836"/>
                  </a:lnTo>
                  <a:lnTo>
                    <a:pt x="343" y="1837"/>
                  </a:lnTo>
                  <a:lnTo>
                    <a:pt x="343" y="1838"/>
                  </a:lnTo>
                  <a:lnTo>
                    <a:pt x="342" y="1838"/>
                  </a:lnTo>
                  <a:lnTo>
                    <a:pt x="341" y="1839"/>
                  </a:lnTo>
                  <a:lnTo>
                    <a:pt x="341" y="1840"/>
                  </a:lnTo>
                  <a:lnTo>
                    <a:pt x="341" y="1844"/>
                  </a:lnTo>
                  <a:lnTo>
                    <a:pt x="342" y="1846"/>
                  </a:lnTo>
                  <a:lnTo>
                    <a:pt x="342" y="1847"/>
                  </a:lnTo>
                  <a:lnTo>
                    <a:pt x="343" y="1848"/>
                  </a:lnTo>
                  <a:lnTo>
                    <a:pt x="343" y="1849"/>
                  </a:lnTo>
                  <a:lnTo>
                    <a:pt x="343" y="1850"/>
                  </a:lnTo>
                  <a:lnTo>
                    <a:pt x="343" y="1851"/>
                  </a:lnTo>
                  <a:lnTo>
                    <a:pt x="345" y="1853"/>
                  </a:lnTo>
                  <a:lnTo>
                    <a:pt x="345" y="1854"/>
                  </a:lnTo>
                  <a:lnTo>
                    <a:pt x="345" y="1855"/>
                  </a:lnTo>
                  <a:lnTo>
                    <a:pt x="344" y="1857"/>
                  </a:lnTo>
                  <a:lnTo>
                    <a:pt x="343" y="1857"/>
                  </a:lnTo>
                  <a:lnTo>
                    <a:pt x="343" y="1858"/>
                  </a:lnTo>
                  <a:lnTo>
                    <a:pt x="340" y="1861"/>
                  </a:lnTo>
                  <a:lnTo>
                    <a:pt x="336" y="1862"/>
                  </a:lnTo>
                  <a:lnTo>
                    <a:pt x="332" y="1865"/>
                  </a:lnTo>
                  <a:lnTo>
                    <a:pt x="331" y="1865"/>
                  </a:lnTo>
                  <a:lnTo>
                    <a:pt x="329" y="1864"/>
                  </a:lnTo>
                  <a:lnTo>
                    <a:pt x="327" y="1863"/>
                  </a:lnTo>
                  <a:lnTo>
                    <a:pt x="326" y="1863"/>
                  </a:lnTo>
                  <a:lnTo>
                    <a:pt x="323" y="1865"/>
                  </a:lnTo>
                  <a:lnTo>
                    <a:pt x="321" y="1866"/>
                  </a:lnTo>
                  <a:lnTo>
                    <a:pt x="321" y="1867"/>
                  </a:lnTo>
                  <a:lnTo>
                    <a:pt x="320" y="1867"/>
                  </a:lnTo>
                  <a:lnTo>
                    <a:pt x="319" y="1866"/>
                  </a:lnTo>
                  <a:lnTo>
                    <a:pt x="318" y="1866"/>
                  </a:lnTo>
                  <a:lnTo>
                    <a:pt x="316" y="1867"/>
                  </a:lnTo>
                  <a:lnTo>
                    <a:pt x="315" y="1869"/>
                  </a:lnTo>
                  <a:lnTo>
                    <a:pt x="312" y="1870"/>
                  </a:lnTo>
                  <a:lnTo>
                    <a:pt x="311" y="1872"/>
                  </a:lnTo>
                  <a:lnTo>
                    <a:pt x="310" y="1873"/>
                  </a:lnTo>
                  <a:lnTo>
                    <a:pt x="308" y="1874"/>
                  </a:lnTo>
                  <a:lnTo>
                    <a:pt x="305" y="1874"/>
                  </a:lnTo>
                  <a:lnTo>
                    <a:pt x="301" y="1875"/>
                  </a:lnTo>
                  <a:lnTo>
                    <a:pt x="298" y="1875"/>
                  </a:lnTo>
                  <a:lnTo>
                    <a:pt x="295" y="1874"/>
                  </a:lnTo>
                  <a:lnTo>
                    <a:pt x="294" y="1873"/>
                  </a:lnTo>
                  <a:lnTo>
                    <a:pt x="294" y="1872"/>
                  </a:lnTo>
                  <a:lnTo>
                    <a:pt x="293" y="1871"/>
                  </a:lnTo>
                  <a:lnTo>
                    <a:pt x="291" y="1870"/>
                  </a:lnTo>
                  <a:lnTo>
                    <a:pt x="290" y="1870"/>
                  </a:lnTo>
                  <a:lnTo>
                    <a:pt x="289" y="1871"/>
                  </a:lnTo>
                  <a:lnTo>
                    <a:pt x="284" y="1870"/>
                  </a:lnTo>
                  <a:lnTo>
                    <a:pt x="283" y="1870"/>
                  </a:lnTo>
                  <a:lnTo>
                    <a:pt x="282" y="1870"/>
                  </a:lnTo>
                  <a:lnTo>
                    <a:pt x="281" y="1870"/>
                  </a:lnTo>
                  <a:lnTo>
                    <a:pt x="278" y="1870"/>
                  </a:lnTo>
                  <a:lnTo>
                    <a:pt x="278" y="1869"/>
                  </a:lnTo>
                  <a:lnTo>
                    <a:pt x="277" y="1869"/>
                  </a:lnTo>
                  <a:lnTo>
                    <a:pt x="276" y="1867"/>
                  </a:lnTo>
                  <a:lnTo>
                    <a:pt x="276" y="1866"/>
                  </a:lnTo>
                  <a:lnTo>
                    <a:pt x="275" y="1866"/>
                  </a:lnTo>
                  <a:lnTo>
                    <a:pt x="222" y="1858"/>
                  </a:lnTo>
                  <a:lnTo>
                    <a:pt x="204" y="1862"/>
                  </a:lnTo>
                  <a:lnTo>
                    <a:pt x="191" y="1873"/>
                  </a:lnTo>
                  <a:lnTo>
                    <a:pt x="185" y="1888"/>
                  </a:lnTo>
                  <a:lnTo>
                    <a:pt x="182" y="1892"/>
                  </a:lnTo>
                  <a:lnTo>
                    <a:pt x="177" y="1900"/>
                  </a:lnTo>
                  <a:lnTo>
                    <a:pt x="173" y="1900"/>
                  </a:lnTo>
                  <a:lnTo>
                    <a:pt x="169" y="1897"/>
                  </a:lnTo>
                  <a:lnTo>
                    <a:pt x="170" y="1896"/>
                  </a:lnTo>
                  <a:lnTo>
                    <a:pt x="169" y="1895"/>
                  </a:lnTo>
                  <a:lnTo>
                    <a:pt x="168" y="1895"/>
                  </a:lnTo>
                  <a:lnTo>
                    <a:pt x="168" y="1896"/>
                  </a:lnTo>
                  <a:lnTo>
                    <a:pt x="166" y="1896"/>
                  </a:lnTo>
                  <a:lnTo>
                    <a:pt x="165" y="1899"/>
                  </a:lnTo>
                  <a:lnTo>
                    <a:pt x="161" y="1904"/>
                  </a:lnTo>
                  <a:lnTo>
                    <a:pt x="154" y="1908"/>
                  </a:lnTo>
                  <a:lnTo>
                    <a:pt x="148" y="1913"/>
                  </a:lnTo>
                  <a:lnTo>
                    <a:pt x="144" y="1915"/>
                  </a:lnTo>
                  <a:lnTo>
                    <a:pt x="139" y="1919"/>
                  </a:lnTo>
                  <a:lnTo>
                    <a:pt x="138" y="1919"/>
                  </a:lnTo>
                  <a:lnTo>
                    <a:pt x="137" y="1920"/>
                  </a:lnTo>
                  <a:lnTo>
                    <a:pt x="136" y="1920"/>
                  </a:lnTo>
                  <a:lnTo>
                    <a:pt x="135" y="1921"/>
                  </a:lnTo>
                  <a:lnTo>
                    <a:pt x="134" y="1922"/>
                  </a:lnTo>
                  <a:lnTo>
                    <a:pt x="133" y="1922"/>
                  </a:lnTo>
                  <a:lnTo>
                    <a:pt x="131" y="1923"/>
                  </a:lnTo>
                  <a:lnTo>
                    <a:pt x="129" y="1924"/>
                  </a:lnTo>
                  <a:lnTo>
                    <a:pt x="128" y="1924"/>
                  </a:lnTo>
                  <a:lnTo>
                    <a:pt x="127" y="1925"/>
                  </a:lnTo>
                  <a:lnTo>
                    <a:pt x="126" y="1926"/>
                  </a:lnTo>
                  <a:lnTo>
                    <a:pt x="125" y="1929"/>
                  </a:lnTo>
                  <a:lnTo>
                    <a:pt x="124" y="1930"/>
                  </a:lnTo>
                  <a:lnTo>
                    <a:pt x="122" y="1930"/>
                  </a:lnTo>
                  <a:lnTo>
                    <a:pt x="121" y="1931"/>
                  </a:lnTo>
                  <a:lnTo>
                    <a:pt x="120" y="1932"/>
                  </a:lnTo>
                  <a:lnTo>
                    <a:pt x="118" y="1934"/>
                  </a:lnTo>
                  <a:lnTo>
                    <a:pt x="117" y="1936"/>
                  </a:lnTo>
                  <a:lnTo>
                    <a:pt x="116" y="1937"/>
                  </a:lnTo>
                  <a:lnTo>
                    <a:pt x="114" y="1937"/>
                  </a:lnTo>
                  <a:lnTo>
                    <a:pt x="110" y="1940"/>
                  </a:lnTo>
                  <a:lnTo>
                    <a:pt x="109" y="1940"/>
                  </a:lnTo>
                  <a:lnTo>
                    <a:pt x="108" y="1940"/>
                  </a:lnTo>
                  <a:lnTo>
                    <a:pt x="108" y="1941"/>
                  </a:lnTo>
                  <a:lnTo>
                    <a:pt x="107" y="1941"/>
                  </a:lnTo>
                  <a:lnTo>
                    <a:pt x="104" y="1943"/>
                  </a:lnTo>
                  <a:lnTo>
                    <a:pt x="103" y="1943"/>
                  </a:lnTo>
                  <a:lnTo>
                    <a:pt x="103" y="1945"/>
                  </a:lnTo>
                  <a:lnTo>
                    <a:pt x="101" y="1946"/>
                  </a:lnTo>
                  <a:lnTo>
                    <a:pt x="97" y="1948"/>
                  </a:lnTo>
                  <a:lnTo>
                    <a:pt x="93" y="1950"/>
                  </a:lnTo>
                  <a:lnTo>
                    <a:pt x="92" y="1950"/>
                  </a:lnTo>
                  <a:lnTo>
                    <a:pt x="90" y="1953"/>
                  </a:lnTo>
                  <a:lnTo>
                    <a:pt x="88" y="1954"/>
                  </a:lnTo>
                  <a:lnTo>
                    <a:pt x="85" y="1955"/>
                  </a:lnTo>
                  <a:lnTo>
                    <a:pt x="81" y="1958"/>
                  </a:lnTo>
                  <a:lnTo>
                    <a:pt x="79" y="1958"/>
                  </a:lnTo>
                  <a:lnTo>
                    <a:pt x="78" y="1959"/>
                  </a:lnTo>
                  <a:lnTo>
                    <a:pt x="77" y="1959"/>
                  </a:lnTo>
                  <a:lnTo>
                    <a:pt x="73" y="1963"/>
                  </a:lnTo>
                  <a:lnTo>
                    <a:pt x="71" y="1963"/>
                  </a:lnTo>
                  <a:lnTo>
                    <a:pt x="70" y="1964"/>
                  </a:lnTo>
                  <a:lnTo>
                    <a:pt x="69" y="1964"/>
                  </a:lnTo>
                  <a:lnTo>
                    <a:pt x="68" y="1964"/>
                  </a:lnTo>
                  <a:lnTo>
                    <a:pt x="67" y="1964"/>
                  </a:lnTo>
                  <a:lnTo>
                    <a:pt x="66" y="1964"/>
                  </a:lnTo>
                  <a:lnTo>
                    <a:pt x="64" y="1964"/>
                  </a:lnTo>
                  <a:lnTo>
                    <a:pt x="64" y="1965"/>
                  </a:lnTo>
                  <a:lnTo>
                    <a:pt x="62" y="1965"/>
                  </a:lnTo>
                  <a:lnTo>
                    <a:pt x="60" y="1966"/>
                  </a:lnTo>
                  <a:lnTo>
                    <a:pt x="59" y="1966"/>
                  </a:lnTo>
                  <a:lnTo>
                    <a:pt x="57" y="1968"/>
                  </a:lnTo>
                  <a:lnTo>
                    <a:pt x="56" y="1968"/>
                  </a:lnTo>
                  <a:lnTo>
                    <a:pt x="52" y="1972"/>
                  </a:lnTo>
                  <a:lnTo>
                    <a:pt x="51" y="1973"/>
                  </a:lnTo>
                  <a:lnTo>
                    <a:pt x="50" y="1973"/>
                  </a:lnTo>
                  <a:lnTo>
                    <a:pt x="48" y="1974"/>
                  </a:lnTo>
                  <a:lnTo>
                    <a:pt x="45" y="1974"/>
                  </a:lnTo>
                  <a:lnTo>
                    <a:pt x="42" y="1978"/>
                  </a:lnTo>
                  <a:lnTo>
                    <a:pt x="41" y="1979"/>
                  </a:lnTo>
                  <a:lnTo>
                    <a:pt x="41" y="1980"/>
                  </a:lnTo>
                  <a:lnTo>
                    <a:pt x="41" y="1982"/>
                  </a:lnTo>
                  <a:lnTo>
                    <a:pt x="42" y="1983"/>
                  </a:lnTo>
                  <a:lnTo>
                    <a:pt x="42" y="1984"/>
                  </a:lnTo>
                  <a:lnTo>
                    <a:pt x="42" y="1986"/>
                  </a:lnTo>
                  <a:lnTo>
                    <a:pt x="42" y="1988"/>
                  </a:lnTo>
                  <a:lnTo>
                    <a:pt x="42" y="1992"/>
                  </a:lnTo>
                  <a:lnTo>
                    <a:pt x="42" y="1996"/>
                  </a:lnTo>
                  <a:lnTo>
                    <a:pt x="42" y="1997"/>
                  </a:lnTo>
                  <a:lnTo>
                    <a:pt x="42" y="1999"/>
                  </a:lnTo>
                  <a:lnTo>
                    <a:pt x="43" y="2000"/>
                  </a:lnTo>
                  <a:lnTo>
                    <a:pt x="43" y="2001"/>
                  </a:lnTo>
                  <a:lnTo>
                    <a:pt x="42" y="2003"/>
                  </a:lnTo>
                  <a:lnTo>
                    <a:pt x="40" y="2004"/>
                  </a:lnTo>
                  <a:lnTo>
                    <a:pt x="38" y="2005"/>
                  </a:lnTo>
                  <a:lnTo>
                    <a:pt x="38" y="2006"/>
                  </a:lnTo>
                  <a:lnTo>
                    <a:pt x="39" y="2006"/>
                  </a:lnTo>
                  <a:lnTo>
                    <a:pt x="44" y="2001"/>
                  </a:lnTo>
                  <a:lnTo>
                    <a:pt x="45" y="2001"/>
                  </a:lnTo>
                  <a:lnTo>
                    <a:pt x="45" y="2003"/>
                  </a:lnTo>
                  <a:lnTo>
                    <a:pt x="45" y="2004"/>
                  </a:lnTo>
                  <a:lnTo>
                    <a:pt x="44" y="2004"/>
                  </a:lnTo>
                  <a:lnTo>
                    <a:pt x="43" y="2005"/>
                  </a:lnTo>
                  <a:lnTo>
                    <a:pt x="42" y="2005"/>
                  </a:lnTo>
                  <a:lnTo>
                    <a:pt x="41" y="2006"/>
                  </a:lnTo>
                  <a:lnTo>
                    <a:pt x="40" y="2007"/>
                  </a:lnTo>
                  <a:lnTo>
                    <a:pt x="41" y="2007"/>
                  </a:lnTo>
                  <a:lnTo>
                    <a:pt x="42" y="2007"/>
                  </a:lnTo>
                  <a:lnTo>
                    <a:pt x="42" y="2006"/>
                  </a:lnTo>
                  <a:lnTo>
                    <a:pt x="43" y="2006"/>
                  </a:lnTo>
                  <a:lnTo>
                    <a:pt x="43" y="2007"/>
                  </a:lnTo>
                  <a:lnTo>
                    <a:pt x="43" y="2008"/>
                  </a:lnTo>
                  <a:lnTo>
                    <a:pt x="43" y="2009"/>
                  </a:lnTo>
                  <a:lnTo>
                    <a:pt x="42" y="2010"/>
                  </a:lnTo>
                  <a:lnTo>
                    <a:pt x="40" y="2012"/>
                  </a:lnTo>
                  <a:lnTo>
                    <a:pt x="40" y="2013"/>
                  </a:lnTo>
                  <a:lnTo>
                    <a:pt x="41" y="2013"/>
                  </a:lnTo>
                  <a:lnTo>
                    <a:pt x="42" y="2012"/>
                  </a:lnTo>
                  <a:lnTo>
                    <a:pt x="43" y="2012"/>
                  </a:lnTo>
                  <a:lnTo>
                    <a:pt x="44" y="2013"/>
                  </a:lnTo>
                  <a:lnTo>
                    <a:pt x="45" y="2013"/>
                  </a:lnTo>
                  <a:lnTo>
                    <a:pt x="47" y="2013"/>
                  </a:lnTo>
                  <a:lnTo>
                    <a:pt x="48" y="2012"/>
                  </a:lnTo>
                  <a:lnTo>
                    <a:pt x="50" y="2012"/>
                  </a:lnTo>
                  <a:lnTo>
                    <a:pt x="52" y="2012"/>
                  </a:lnTo>
                  <a:lnTo>
                    <a:pt x="53" y="2010"/>
                  </a:lnTo>
                  <a:lnTo>
                    <a:pt x="56" y="2008"/>
                  </a:lnTo>
                  <a:lnTo>
                    <a:pt x="57" y="2008"/>
                  </a:lnTo>
                  <a:lnTo>
                    <a:pt x="59" y="2007"/>
                  </a:lnTo>
                  <a:lnTo>
                    <a:pt x="61" y="2006"/>
                  </a:lnTo>
                  <a:lnTo>
                    <a:pt x="64" y="2006"/>
                  </a:lnTo>
                  <a:lnTo>
                    <a:pt x="65" y="2006"/>
                  </a:lnTo>
                  <a:lnTo>
                    <a:pt x="66" y="2006"/>
                  </a:lnTo>
                  <a:lnTo>
                    <a:pt x="67" y="2006"/>
                  </a:lnTo>
                  <a:lnTo>
                    <a:pt x="68" y="2006"/>
                  </a:lnTo>
                  <a:lnTo>
                    <a:pt x="69" y="2006"/>
                  </a:lnTo>
                  <a:lnTo>
                    <a:pt x="70" y="2006"/>
                  </a:lnTo>
                  <a:lnTo>
                    <a:pt x="70" y="2005"/>
                  </a:lnTo>
                  <a:lnTo>
                    <a:pt x="71" y="2005"/>
                  </a:lnTo>
                  <a:lnTo>
                    <a:pt x="74" y="2005"/>
                  </a:lnTo>
                  <a:lnTo>
                    <a:pt x="75" y="2004"/>
                  </a:lnTo>
                  <a:lnTo>
                    <a:pt x="76" y="2004"/>
                  </a:lnTo>
                  <a:lnTo>
                    <a:pt x="77" y="2004"/>
                  </a:lnTo>
                  <a:lnTo>
                    <a:pt x="78" y="2005"/>
                  </a:lnTo>
                  <a:lnTo>
                    <a:pt x="78" y="2006"/>
                  </a:lnTo>
                  <a:lnTo>
                    <a:pt x="79" y="2007"/>
                  </a:lnTo>
                  <a:lnTo>
                    <a:pt x="81" y="2007"/>
                  </a:lnTo>
                  <a:lnTo>
                    <a:pt x="82" y="2007"/>
                  </a:lnTo>
                  <a:lnTo>
                    <a:pt x="84" y="2007"/>
                  </a:lnTo>
                  <a:lnTo>
                    <a:pt x="87" y="2007"/>
                  </a:lnTo>
                  <a:lnTo>
                    <a:pt x="88" y="2007"/>
                  </a:lnTo>
                  <a:lnTo>
                    <a:pt x="90" y="2006"/>
                  </a:lnTo>
                  <a:lnTo>
                    <a:pt x="90" y="2004"/>
                  </a:lnTo>
                  <a:lnTo>
                    <a:pt x="85" y="2003"/>
                  </a:lnTo>
                  <a:lnTo>
                    <a:pt x="82" y="2003"/>
                  </a:lnTo>
                  <a:lnTo>
                    <a:pt x="83" y="2003"/>
                  </a:lnTo>
                  <a:lnTo>
                    <a:pt x="85" y="2001"/>
                  </a:lnTo>
                  <a:lnTo>
                    <a:pt x="88" y="2003"/>
                  </a:lnTo>
                  <a:lnTo>
                    <a:pt x="91" y="2004"/>
                  </a:lnTo>
                  <a:lnTo>
                    <a:pt x="91" y="2005"/>
                  </a:lnTo>
                  <a:lnTo>
                    <a:pt x="92" y="2006"/>
                  </a:lnTo>
                  <a:lnTo>
                    <a:pt x="93" y="2006"/>
                  </a:lnTo>
                  <a:lnTo>
                    <a:pt x="93" y="2007"/>
                  </a:lnTo>
                  <a:lnTo>
                    <a:pt x="92" y="2007"/>
                  </a:lnTo>
                  <a:lnTo>
                    <a:pt x="90" y="2008"/>
                  </a:lnTo>
                  <a:lnTo>
                    <a:pt x="91" y="2009"/>
                  </a:lnTo>
                  <a:lnTo>
                    <a:pt x="92" y="2009"/>
                  </a:lnTo>
                  <a:lnTo>
                    <a:pt x="94" y="2009"/>
                  </a:lnTo>
                  <a:lnTo>
                    <a:pt x="95" y="2008"/>
                  </a:lnTo>
                  <a:lnTo>
                    <a:pt x="95" y="2009"/>
                  </a:lnTo>
                  <a:lnTo>
                    <a:pt x="104" y="2006"/>
                  </a:lnTo>
                  <a:lnTo>
                    <a:pt x="104" y="2007"/>
                  </a:lnTo>
                  <a:lnTo>
                    <a:pt x="105" y="2007"/>
                  </a:lnTo>
                  <a:lnTo>
                    <a:pt x="105" y="2006"/>
                  </a:lnTo>
                  <a:lnTo>
                    <a:pt x="107" y="2007"/>
                  </a:lnTo>
                  <a:lnTo>
                    <a:pt x="105" y="2007"/>
                  </a:lnTo>
                  <a:lnTo>
                    <a:pt x="107" y="2008"/>
                  </a:lnTo>
                  <a:lnTo>
                    <a:pt x="108" y="2007"/>
                  </a:lnTo>
                  <a:lnTo>
                    <a:pt x="109" y="2007"/>
                  </a:lnTo>
                  <a:lnTo>
                    <a:pt x="110" y="2006"/>
                  </a:lnTo>
                  <a:lnTo>
                    <a:pt x="112" y="2005"/>
                  </a:lnTo>
                  <a:lnTo>
                    <a:pt x="113" y="2004"/>
                  </a:lnTo>
                  <a:lnTo>
                    <a:pt x="116" y="2003"/>
                  </a:lnTo>
                  <a:lnTo>
                    <a:pt x="119" y="2001"/>
                  </a:lnTo>
                  <a:lnTo>
                    <a:pt x="119" y="2003"/>
                  </a:lnTo>
                  <a:lnTo>
                    <a:pt x="117" y="2003"/>
                  </a:lnTo>
                  <a:lnTo>
                    <a:pt x="116" y="2004"/>
                  </a:lnTo>
                  <a:lnTo>
                    <a:pt x="114" y="2005"/>
                  </a:lnTo>
                  <a:lnTo>
                    <a:pt x="117" y="2004"/>
                  </a:lnTo>
                  <a:lnTo>
                    <a:pt x="118" y="2004"/>
                  </a:lnTo>
                  <a:lnTo>
                    <a:pt x="119" y="2004"/>
                  </a:lnTo>
                  <a:lnTo>
                    <a:pt x="120" y="2004"/>
                  </a:lnTo>
                  <a:lnTo>
                    <a:pt x="120" y="2005"/>
                  </a:lnTo>
                  <a:lnTo>
                    <a:pt x="119" y="2005"/>
                  </a:lnTo>
                  <a:lnTo>
                    <a:pt x="119" y="2006"/>
                  </a:lnTo>
                  <a:lnTo>
                    <a:pt x="120" y="2006"/>
                  </a:lnTo>
                  <a:lnTo>
                    <a:pt x="122" y="2005"/>
                  </a:lnTo>
                  <a:lnTo>
                    <a:pt x="125" y="2003"/>
                  </a:lnTo>
                  <a:lnTo>
                    <a:pt x="127" y="2000"/>
                  </a:lnTo>
                  <a:lnTo>
                    <a:pt x="131" y="1998"/>
                  </a:lnTo>
                  <a:lnTo>
                    <a:pt x="133" y="1997"/>
                  </a:lnTo>
                  <a:lnTo>
                    <a:pt x="130" y="1999"/>
                  </a:lnTo>
                  <a:lnTo>
                    <a:pt x="130" y="2000"/>
                  </a:lnTo>
                  <a:lnTo>
                    <a:pt x="128" y="2003"/>
                  </a:lnTo>
                  <a:lnTo>
                    <a:pt x="128" y="2004"/>
                  </a:lnTo>
                  <a:lnTo>
                    <a:pt x="128" y="2005"/>
                  </a:lnTo>
                  <a:lnTo>
                    <a:pt x="129" y="2004"/>
                  </a:lnTo>
                  <a:lnTo>
                    <a:pt x="129" y="2003"/>
                  </a:lnTo>
                  <a:lnTo>
                    <a:pt x="131" y="2001"/>
                  </a:lnTo>
                  <a:lnTo>
                    <a:pt x="133" y="2000"/>
                  </a:lnTo>
                  <a:lnTo>
                    <a:pt x="133" y="1999"/>
                  </a:lnTo>
                  <a:lnTo>
                    <a:pt x="135" y="1999"/>
                  </a:lnTo>
                  <a:lnTo>
                    <a:pt x="136" y="1997"/>
                  </a:lnTo>
                  <a:lnTo>
                    <a:pt x="137" y="1997"/>
                  </a:lnTo>
                  <a:lnTo>
                    <a:pt x="139" y="1996"/>
                  </a:lnTo>
                  <a:lnTo>
                    <a:pt x="140" y="1993"/>
                  </a:lnTo>
                  <a:lnTo>
                    <a:pt x="142" y="1993"/>
                  </a:lnTo>
                  <a:lnTo>
                    <a:pt x="144" y="1991"/>
                  </a:lnTo>
                  <a:lnTo>
                    <a:pt x="145" y="1990"/>
                  </a:lnTo>
                  <a:lnTo>
                    <a:pt x="146" y="1990"/>
                  </a:lnTo>
                  <a:lnTo>
                    <a:pt x="147" y="1989"/>
                  </a:lnTo>
                  <a:lnTo>
                    <a:pt x="147" y="1988"/>
                  </a:lnTo>
                  <a:lnTo>
                    <a:pt x="151" y="1986"/>
                  </a:lnTo>
                  <a:lnTo>
                    <a:pt x="152" y="1984"/>
                  </a:lnTo>
                  <a:lnTo>
                    <a:pt x="153" y="1984"/>
                  </a:lnTo>
                  <a:lnTo>
                    <a:pt x="154" y="1983"/>
                  </a:lnTo>
                  <a:lnTo>
                    <a:pt x="155" y="1983"/>
                  </a:lnTo>
                  <a:lnTo>
                    <a:pt x="156" y="1981"/>
                  </a:lnTo>
                  <a:lnTo>
                    <a:pt x="157" y="1981"/>
                  </a:lnTo>
                  <a:lnTo>
                    <a:pt x="160" y="1979"/>
                  </a:lnTo>
                  <a:lnTo>
                    <a:pt x="161" y="1979"/>
                  </a:lnTo>
                  <a:lnTo>
                    <a:pt x="161" y="1980"/>
                  </a:lnTo>
                  <a:lnTo>
                    <a:pt x="162" y="1980"/>
                  </a:lnTo>
                  <a:lnTo>
                    <a:pt x="163" y="1979"/>
                  </a:lnTo>
                  <a:lnTo>
                    <a:pt x="164" y="1979"/>
                  </a:lnTo>
                  <a:lnTo>
                    <a:pt x="164" y="1980"/>
                  </a:lnTo>
                  <a:lnTo>
                    <a:pt x="165" y="1980"/>
                  </a:lnTo>
                  <a:lnTo>
                    <a:pt x="166" y="1980"/>
                  </a:lnTo>
                  <a:lnTo>
                    <a:pt x="168" y="1979"/>
                  </a:lnTo>
                  <a:lnTo>
                    <a:pt x="168" y="1978"/>
                  </a:lnTo>
                  <a:lnTo>
                    <a:pt x="168" y="1976"/>
                  </a:lnTo>
                  <a:lnTo>
                    <a:pt x="169" y="1975"/>
                  </a:lnTo>
                  <a:lnTo>
                    <a:pt x="170" y="1975"/>
                  </a:lnTo>
                  <a:lnTo>
                    <a:pt x="171" y="1974"/>
                  </a:lnTo>
                  <a:lnTo>
                    <a:pt x="172" y="1974"/>
                  </a:lnTo>
                  <a:lnTo>
                    <a:pt x="173" y="1974"/>
                  </a:lnTo>
                  <a:lnTo>
                    <a:pt x="176" y="1973"/>
                  </a:lnTo>
                  <a:lnTo>
                    <a:pt x="178" y="1972"/>
                  </a:lnTo>
                  <a:lnTo>
                    <a:pt x="179" y="1972"/>
                  </a:lnTo>
                  <a:lnTo>
                    <a:pt x="179" y="1973"/>
                  </a:lnTo>
                  <a:lnTo>
                    <a:pt x="180" y="1973"/>
                  </a:lnTo>
                  <a:lnTo>
                    <a:pt x="180" y="1972"/>
                  </a:lnTo>
                  <a:lnTo>
                    <a:pt x="180" y="1971"/>
                  </a:lnTo>
                  <a:lnTo>
                    <a:pt x="179" y="1971"/>
                  </a:lnTo>
                  <a:lnTo>
                    <a:pt x="180" y="1970"/>
                  </a:lnTo>
                  <a:lnTo>
                    <a:pt x="181" y="1971"/>
                  </a:lnTo>
                  <a:lnTo>
                    <a:pt x="182" y="1968"/>
                  </a:lnTo>
                  <a:lnTo>
                    <a:pt x="185" y="1965"/>
                  </a:lnTo>
                  <a:lnTo>
                    <a:pt x="187" y="1964"/>
                  </a:lnTo>
                  <a:lnTo>
                    <a:pt x="188" y="1964"/>
                  </a:lnTo>
                  <a:lnTo>
                    <a:pt x="189" y="1965"/>
                  </a:lnTo>
                  <a:lnTo>
                    <a:pt x="190" y="1965"/>
                  </a:lnTo>
                  <a:lnTo>
                    <a:pt x="191" y="1965"/>
                  </a:lnTo>
                  <a:lnTo>
                    <a:pt x="193" y="1964"/>
                  </a:lnTo>
                  <a:lnTo>
                    <a:pt x="194" y="1964"/>
                  </a:lnTo>
                  <a:lnTo>
                    <a:pt x="194" y="1963"/>
                  </a:lnTo>
                  <a:lnTo>
                    <a:pt x="196" y="1962"/>
                  </a:lnTo>
                  <a:lnTo>
                    <a:pt x="196" y="1959"/>
                  </a:lnTo>
                  <a:lnTo>
                    <a:pt x="197" y="1959"/>
                  </a:lnTo>
                  <a:lnTo>
                    <a:pt x="199" y="1959"/>
                  </a:lnTo>
                  <a:lnTo>
                    <a:pt x="199" y="1958"/>
                  </a:lnTo>
                  <a:lnTo>
                    <a:pt x="200" y="1958"/>
                  </a:lnTo>
                  <a:lnTo>
                    <a:pt x="200" y="1959"/>
                  </a:lnTo>
                  <a:lnTo>
                    <a:pt x="202" y="1959"/>
                  </a:lnTo>
                  <a:lnTo>
                    <a:pt x="202" y="1958"/>
                  </a:lnTo>
                  <a:lnTo>
                    <a:pt x="203" y="1959"/>
                  </a:lnTo>
                  <a:lnTo>
                    <a:pt x="203" y="1958"/>
                  </a:lnTo>
                  <a:lnTo>
                    <a:pt x="204" y="1957"/>
                  </a:lnTo>
                  <a:lnTo>
                    <a:pt x="204" y="1956"/>
                  </a:lnTo>
                  <a:lnTo>
                    <a:pt x="205" y="1955"/>
                  </a:lnTo>
                  <a:lnTo>
                    <a:pt x="206" y="1955"/>
                  </a:lnTo>
                  <a:lnTo>
                    <a:pt x="206" y="1954"/>
                  </a:lnTo>
                  <a:lnTo>
                    <a:pt x="207" y="1954"/>
                  </a:lnTo>
                  <a:lnTo>
                    <a:pt x="207" y="1953"/>
                  </a:lnTo>
                  <a:lnTo>
                    <a:pt x="208" y="1953"/>
                  </a:lnTo>
                  <a:lnTo>
                    <a:pt x="208" y="1951"/>
                  </a:lnTo>
                  <a:lnTo>
                    <a:pt x="209" y="1950"/>
                  </a:lnTo>
                  <a:lnTo>
                    <a:pt x="211" y="1950"/>
                  </a:lnTo>
                  <a:lnTo>
                    <a:pt x="212" y="1950"/>
                  </a:lnTo>
                  <a:lnTo>
                    <a:pt x="213" y="1950"/>
                  </a:lnTo>
                  <a:lnTo>
                    <a:pt x="214" y="1949"/>
                  </a:lnTo>
                  <a:lnTo>
                    <a:pt x="214" y="1948"/>
                  </a:lnTo>
                  <a:lnTo>
                    <a:pt x="214" y="1947"/>
                  </a:lnTo>
                  <a:lnTo>
                    <a:pt x="215" y="1947"/>
                  </a:lnTo>
                  <a:lnTo>
                    <a:pt x="216" y="1946"/>
                  </a:lnTo>
                  <a:lnTo>
                    <a:pt x="217" y="1945"/>
                  </a:lnTo>
                  <a:lnTo>
                    <a:pt x="219" y="1943"/>
                  </a:lnTo>
                  <a:lnTo>
                    <a:pt x="221" y="1942"/>
                  </a:lnTo>
                  <a:lnTo>
                    <a:pt x="222" y="1941"/>
                  </a:lnTo>
                  <a:lnTo>
                    <a:pt x="223" y="1940"/>
                  </a:lnTo>
                  <a:lnTo>
                    <a:pt x="224" y="1939"/>
                  </a:lnTo>
                  <a:lnTo>
                    <a:pt x="225" y="1938"/>
                  </a:lnTo>
                  <a:lnTo>
                    <a:pt x="225" y="1936"/>
                  </a:lnTo>
                  <a:lnTo>
                    <a:pt x="226" y="1934"/>
                  </a:lnTo>
                  <a:lnTo>
                    <a:pt x="229" y="1933"/>
                  </a:lnTo>
                  <a:lnTo>
                    <a:pt x="230" y="1933"/>
                  </a:lnTo>
                  <a:lnTo>
                    <a:pt x="231" y="1933"/>
                  </a:lnTo>
                  <a:lnTo>
                    <a:pt x="232" y="1934"/>
                  </a:lnTo>
                  <a:lnTo>
                    <a:pt x="233" y="1933"/>
                  </a:lnTo>
                  <a:lnTo>
                    <a:pt x="234" y="1933"/>
                  </a:lnTo>
                  <a:lnTo>
                    <a:pt x="236" y="1933"/>
                  </a:lnTo>
                  <a:lnTo>
                    <a:pt x="237" y="1932"/>
                  </a:lnTo>
                  <a:lnTo>
                    <a:pt x="237" y="1931"/>
                  </a:lnTo>
                  <a:lnTo>
                    <a:pt x="238" y="1930"/>
                  </a:lnTo>
                  <a:lnTo>
                    <a:pt x="239" y="1930"/>
                  </a:lnTo>
                  <a:lnTo>
                    <a:pt x="240" y="1930"/>
                  </a:lnTo>
                  <a:lnTo>
                    <a:pt x="241" y="1930"/>
                  </a:lnTo>
                  <a:lnTo>
                    <a:pt x="242" y="1930"/>
                  </a:lnTo>
                  <a:lnTo>
                    <a:pt x="243" y="1930"/>
                  </a:lnTo>
                  <a:lnTo>
                    <a:pt x="243" y="1929"/>
                  </a:lnTo>
                  <a:lnTo>
                    <a:pt x="245" y="1928"/>
                  </a:lnTo>
                  <a:lnTo>
                    <a:pt x="245" y="1926"/>
                  </a:lnTo>
                  <a:lnTo>
                    <a:pt x="246" y="1926"/>
                  </a:lnTo>
                  <a:lnTo>
                    <a:pt x="246" y="1928"/>
                  </a:lnTo>
                  <a:lnTo>
                    <a:pt x="246" y="1926"/>
                  </a:lnTo>
                  <a:lnTo>
                    <a:pt x="247" y="1926"/>
                  </a:lnTo>
                  <a:lnTo>
                    <a:pt x="248" y="1925"/>
                  </a:lnTo>
                  <a:lnTo>
                    <a:pt x="249" y="1925"/>
                  </a:lnTo>
                  <a:lnTo>
                    <a:pt x="249" y="1924"/>
                  </a:lnTo>
                  <a:lnTo>
                    <a:pt x="250" y="1924"/>
                  </a:lnTo>
                  <a:lnTo>
                    <a:pt x="250" y="1923"/>
                  </a:lnTo>
                  <a:lnTo>
                    <a:pt x="251" y="1923"/>
                  </a:lnTo>
                  <a:lnTo>
                    <a:pt x="251" y="1924"/>
                  </a:lnTo>
                  <a:lnTo>
                    <a:pt x="251" y="1925"/>
                  </a:lnTo>
                  <a:lnTo>
                    <a:pt x="250" y="1926"/>
                  </a:lnTo>
                  <a:lnTo>
                    <a:pt x="250" y="1928"/>
                  </a:lnTo>
                  <a:lnTo>
                    <a:pt x="249" y="1929"/>
                  </a:lnTo>
                  <a:lnTo>
                    <a:pt x="248" y="1929"/>
                  </a:lnTo>
                  <a:lnTo>
                    <a:pt x="247" y="1930"/>
                  </a:lnTo>
                  <a:lnTo>
                    <a:pt x="246" y="1930"/>
                  </a:lnTo>
                  <a:lnTo>
                    <a:pt x="245" y="1931"/>
                  </a:lnTo>
                  <a:lnTo>
                    <a:pt x="245" y="1932"/>
                  </a:lnTo>
                  <a:lnTo>
                    <a:pt x="243" y="1932"/>
                  </a:lnTo>
                  <a:lnTo>
                    <a:pt x="245" y="1932"/>
                  </a:lnTo>
                  <a:lnTo>
                    <a:pt x="246" y="1932"/>
                  </a:lnTo>
                  <a:lnTo>
                    <a:pt x="247" y="1931"/>
                  </a:lnTo>
                  <a:lnTo>
                    <a:pt x="248" y="1931"/>
                  </a:lnTo>
                  <a:lnTo>
                    <a:pt x="249" y="1931"/>
                  </a:lnTo>
                  <a:lnTo>
                    <a:pt x="250" y="1931"/>
                  </a:lnTo>
                  <a:lnTo>
                    <a:pt x="250" y="1930"/>
                  </a:lnTo>
                  <a:lnTo>
                    <a:pt x="251" y="1929"/>
                  </a:lnTo>
                  <a:lnTo>
                    <a:pt x="251" y="1928"/>
                  </a:lnTo>
                  <a:lnTo>
                    <a:pt x="254" y="1925"/>
                  </a:lnTo>
                  <a:lnTo>
                    <a:pt x="255" y="1924"/>
                  </a:lnTo>
                  <a:lnTo>
                    <a:pt x="257" y="1923"/>
                  </a:lnTo>
                  <a:lnTo>
                    <a:pt x="258" y="1923"/>
                  </a:lnTo>
                  <a:lnTo>
                    <a:pt x="258" y="1922"/>
                  </a:lnTo>
                  <a:lnTo>
                    <a:pt x="260" y="1920"/>
                  </a:lnTo>
                  <a:lnTo>
                    <a:pt x="262" y="1919"/>
                  </a:lnTo>
                  <a:lnTo>
                    <a:pt x="263" y="1917"/>
                  </a:lnTo>
                  <a:lnTo>
                    <a:pt x="264" y="1917"/>
                  </a:lnTo>
                  <a:lnTo>
                    <a:pt x="265" y="1916"/>
                  </a:lnTo>
                  <a:lnTo>
                    <a:pt x="266" y="1917"/>
                  </a:lnTo>
                  <a:lnTo>
                    <a:pt x="265" y="1919"/>
                  </a:lnTo>
                  <a:lnTo>
                    <a:pt x="264" y="1920"/>
                  </a:lnTo>
                  <a:lnTo>
                    <a:pt x="263" y="1921"/>
                  </a:lnTo>
                  <a:lnTo>
                    <a:pt x="263" y="1922"/>
                  </a:lnTo>
                  <a:lnTo>
                    <a:pt x="260" y="1922"/>
                  </a:lnTo>
                  <a:lnTo>
                    <a:pt x="260" y="1923"/>
                  </a:lnTo>
                  <a:lnTo>
                    <a:pt x="259" y="1924"/>
                  </a:lnTo>
                  <a:lnTo>
                    <a:pt x="260" y="1924"/>
                  </a:lnTo>
                  <a:lnTo>
                    <a:pt x="262" y="1923"/>
                  </a:lnTo>
                  <a:lnTo>
                    <a:pt x="263" y="1923"/>
                  </a:lnTo>
                  <a:lnTo>
                    <a:pt x="264" y="1923"/>
                  </a:lnTo>
                  <a:lnTo>
                    <a:pt x="265" y="1923"/>
                  </a:lnTo>
                  <a:lnTo>
                    <a:pt x="267" y="1921"/>
                  </a:lnTo>
                  <a:lnTo>
                    <a:pt x="268" y="1921"/>
                  </a:lnTo>
                  <a:lnTo>
                    <a:pt x="269" y="1921"/>
                  </a:lnTo>
                  <a:lnTo>
                    <a:pt x="269" y="1920"/>
                  </a:lnTo>
                  <a:lnTo>
                    <a:pt x="272" y="1917"/>
                  </a:lnTo>
                  <a:lnTo>
                    <a:pt x="273" y="1917"/>
                  </a:lnTo>
                  <a:lnTo>
                    <a:pt x="273" y="1916"/>
                  </a:lnTo>
                  <a:lnTo>
                    <a:pt x="274" y="1916"/>
                  </a:lnTo>
                  <a:lnTo>
                    <a:pt x="274" y="1915"/>
                  </a:lnTo>
                  <a:lnTo>
                    <a:pt x="275" y="1915"/>
                  </a:lnTo>
                  <a:lnTo>
                    <a:pt x="276" y="1914"/>
                  </a:lnTo>
                  <a:lnTo>
                    <a:pt x="280" y="1914"/>
                  </a:lnTo>
                  <a:lnTo>
                    <a:pt x="280" y="1915"/>
                  </a:lnTo>
                  <a:lnTo>
                    <a:pt x="280" y="1916"/>
                  </a:lnTo>
                  <a:lnTo>
                    <a:pt x="281" y="1916"/>
                  </a:lnTo>
                  <a:lnTo>
                    <a:pt x="281" y="1917"/>
                  </a:lnTo>
                  <a:lnTo>
                    <a:pt x="280" y="1917"/>
                  </a:lnTo>
                  <a:lnTo>
                    <a:pt x="278" y="1919"/>
                  </a:lnTo>
                  <a:lnTo>
                    <a:pt x="277" y="1919"/>
                  </a:lnTo>
                  <a:lnTo>
                    <a:pt x="276" y="1920"/>
                  </a:lnTo>
                  <a:lnTo>
                    <a:pt x="277" y="1920"/>
                  </a:lnTo>
                  <a:lnTo>
                    <a:pt x="278" y="1920"/>
                  </a:lnTo>
                  <a:lnTo>
                    <a:pt x="276" y="1922"/>
                  </a:lnTo>
                  <a:lnTo>
                    <a:pt x="276" y="1923"/>
                  </a:lnTo>
                  <a:lnTo>
                    <a:pt x="276" y="1924"/>
                  </a:lnTo>
                  <a:lnTo>
                    <a:pt x="277" y="1924"/>
                  </a:lnTo>
                  <a:lnTo>
                    <a:pt x="278" y="1924"/>
                  </a:lnTo>
                  <a:lnTo>
                    <a:pt x="281" y="1923"/>
                  </a:lnTo>
                  <a:lnTo>
                    <a:pt x="282" y="1922"/>
                  </a:lnTo>
                  <a:lnTo>
                    <a:pt x="283" y="1923"/>
                  </a:lnTo>
                  <a:lnTo>
                    <a:pt x="284" y="1923"/>
                  </a:lnTo>
                  <a:lnTo>
                    <a:pt x="285" y="1923"/>
                  </a:lnTo>
                  <a:lnTo>
                    <a:pt x="286" y="1923"/>
                  </a:lnTo>
                  <a:lnTo>
                    <a:pt x="286" y="1924"/>
                  </a:lnTo>
                  <a:lnTo>
                    <a:pt x="286" y="1925"/>
                  </a:lnTo>
                  <a:lnTo>
                    <a:pt x="288" y="1925"/>
                  </a:lnTo>
                  <a:lnTo>
                    <a:pt x="288" y="1926"/>
                  </a:lnTo>
                  <a:lnTo>
                    <a:pt x="289" y="1928"/>
                  </a:lnTo>
                  <a:lnTo>
                    <a:pt x="290" y="1929"/>
                  </a:lnTo>
                  <a:lnTo>
                    <a:pt x="291" y="1928"/>
                  </a:lnTo>
                  <a:lnTo>
                    <a:pt x="292" y="1929"/>
                  </a:lnTo>
                  <a:lnTo>
                    <a:pt x="291" y="1929"/>
                  </a:lnTo>
                  <a:lnTo>
                    <a:pt x="291" y="1930"/>
                  </a:lnTo>
                  <a:lnTo>
                    <a:pt x="291" y="1931"/>
                  </a:lnTo>
                  <a:lnTo>
                    <a:pt x="292" y="1931"/>
                  </a:lnTo>
                  <a:lnTo>
                    <a:pt x="292" y="1932"/>
                  </a:lnTo>
                  <a:lnTo>
                    <a:pt x="291" y="1932"/>
                  </a:lnTo>
                  <a:lnTo>
                    <a:pt x="291" y="1933"/>
                  </a:lnTo>
                  <a:lnTo>
                    <a:pt x="290" y="1934"/>
                  </a:lnTo>
                  <a:lnTo>
                    <a:pt x="290" y="1937"/>
                  </a:lnTo>
                  <a:lnTo>
                    <a:pt x="289" y="1940"/>
                  </a:lnTo>
                  <a:lnTo>
                    <a:pt x="288" y="1940"/>
                  </a:lnTo>
                  <a:lnTo>
                    <a:pt x="288" y="1941"/>
                  </a:lnTo>
                  <a:lnTo>
                    <a:pt x="286" y="1941"/>
                  </a:lnTo>
                  <a:lnTo>
                    <a:pt x="286" y="1942"/>
                  </a:lnTo>
                  <a:lnTo>
                    <a:pt x="286" y="1943"/>
                  </a:lnTo>
                  <a:lnTo>
                    <a:pt x="284" y="1945"/>
                  </a:lnTo>
                  <a:lnTo>
                    <a:pt x="283" y="1946"/>
                  </a:lnTo>
                  <a:lnTo>
                    <a:pt x="282" y="1947"/>
                  </a:lnTo>
                  <a:lnTo>
                    <a:pt x="281" y="1948"/>
                  </a:lnTo>
                  <a:lnTo>
                    <a:pt x="280" y="1949"/>
                  </a:lnTo>
                  <a:lnTo>
                    <a:pt x="278" y="1950"/>
                  </a:lnTo>
                  <a:lnTo>
                    <a:pt x="277" y="1951"/>
                  </a:lnTo>
                  <a:lnTo>
                    <a:pt x="274" y="1955"/>
                  </a:lnTo>
                  <a:lnTo>
                    <a:pt x="273" y="1956"/>
                  </a:lnTo>
                  <a:lnTo>
                    <a:pt x="273" y="1957"/>
                  </a:lnTo>
                  <a:lnTo>
                    <a:pt x="273" y="1958"/>
                  </a:lnTo>
                  <a:lnTo>
                    <a:pt x="272" y="1958"/>
                  </a:lnTo>
                  <a:lnTo>
                    <a:pt x="272" y="1961"/>
                  </a:lnTo>
                  <a:lnTo>
                    <a:pt x="272" y="1962"/>
                  </a:lnTo>
                  <a:lnTo>
                    <a:pt x="271" y="1962"/>
                  </a:lnTo>
                  <a:lnTo>
                    <a:pt x="271" y="1963"/>
                  </a:lnTo>
                  <a:lnTo>
                    <a:pt x="268" y="1965"/>
                  </a:lnTo>
                  <a:lnTo>
                    <a:pt x="267" y="1965"/>
                  </a:lnTo>
                  <a:lnTo>
                    <a:pt x="266" y="1965"/>
                  </a:lnTo>
                  <a:lnTo>
                    <a:pt x="264" y="1971"/>
                  </a:lnTo>
                  <a:lnTo>
                    <a:pt x="264" y="1972"/>
                  </a:lnTo>
                  <a:lnTo>
                    <a:pt x="264" y="1973"/>
                  </a:lnTo>
                  <a:lnTo>
                    <a:pt x="264" y="1974"/>
                  </a:lnTo>
                  <a:lnTo>
                    <a:pt x="262" y="1976"/>
                  </a:lnTo>
                  <a:lnTo>
                    <a:pt x="262" y="1978"/>
                  </a:lnTo>
                  <a:lnTo>
                    <a:pt x="262" y="1979"/>
                  </a:lnTo>
                  <a:lnTo>
                    <a:pt x="263" y="1979"/>
                  </a:lnTo>
                  <a:lnTo>
                    <a:pt x="264" y="1978"/>
                  </a:lnTo>
                  <a:lnTo>
                    <a:pt x="265" y="1976"/>
                  </a:lnTo>
                  <a:lnTo>
                    <a:pt x="266" y="1975"/>
                  </a:lnTo>
                  <a:lnTo>
                    <a:pt x="266" y="1976"/>
                  </a:lnTo>
                  <a:lnTo>
                    <a:pt x="265" y="1978"/>
                  </a:lnTo>
                  <a:lnTo>
                    <a:pt x="266" y="1978"/>
                  </a:lnTo>
                  <a:lnTo>
                    <a:pt x="266" y="1979"/>
                  </a:lnTo>
                  <a:lnTo>
                    <a:pt x="266" y="1980"/>
                  </a:lnTo>
                  <a:lnTo>
                    <a:pt x="265" y="1981"/>
                  </a:lnTo>
                  <a:lnTo>
                    <a:pt x="265" y="1982"/>
                  </a:lnTo>
                  <a:lnTo>
                    <a:pt x="265" y="1983"/>
                  </a:lnTo>
                  <a:lnTo>
                    <a:pt x="264" y="1984"/>
                  </a:lnTo>
                  <a:lnTo>
                    <a:pt x="264" y="1986"/>
                  </a:lnTo>
                  <a:lnTo>
                    <a:pt x="265" y="1986"/>
                  </a:lnTo>
                  <a:lnTo>
                    <a:pt x="266" y="1986"/>
                  </a:lnTo>
                  <a:lnTo>
                    <a:pt x="266" y="1987"/>
                  </a:lnTo>
                  <a:lnTo>
                    <a:pt x="266" y="1988"/>
                  </a:lnTo>
                  <a:lnTo>
                    <a:pt x="265" y="1988"/>
                  </a:lnTo>
                  <a:lnTo>
                    <a:pt x="266" y="1989"/>
                  </a:lnTo>
                  <a:lnTo>
                    <a:pt x="265" y="1991"/>
                  </a:lnTo>
                  <a:lnTo>
                    <a:pt x="265" y="1992"/>
                  </a:lnTo>
                  <a:lnTo>
                    <a:pt x="264" y="1993"/>
                  </a:lnTo>
                  <a:lnTo>
                    <a:pt x="264" y="1996"/>
                  </a:lnTo>
                  <a:lnTo>
                    <a:pt x="263" y="1997"/>
                  </a:lnTo>
                  <a:lnTo>
                    <a:pt x="262" y="1997"/>
                  </a:lnTo>
                  <a:lnTo>
                    <a:pt x="260" y="1997"/>
                  </a:lnTo>
                  <a:lnTo>
                    <a:pt x="259" y="1998"/>
                  </a:lnTo>
                  <a:lnTo>
                    <a:pt x="259" y="1999"/>
                  </a:lnTo>
                  <a:lnTo>
                    <a:pt x="258" y="1999"/>
                  </a:lnTo>
                  <a:lnTo>
                    <a:pt x="259" y="1999"/>
                  </a:lnTo>
                  <a:lnTo>
                    <a:pt x="260" y="1999"/>
                  </a:lnTo>
                  <a:lnTo>
                    <a:pt x="263" y="1998"/>
                  </a:lnTo>
                  <a:lnTo>
                    <a:pt x="264" y="1998"/>
                  </a:lnTo>
                  <a:lnTo>
                    <a:pt x="264" y="1996"/>
                  </a:lnTo>
                  <a:lnTo>
                    <a:pt x="265" y="1996"/>
                  </a:lnTo>
                  <a:lnTo>
                    <a:pt x="266" y="1995"/>
                  </a:lnTo>
                  <a:lnTo>
                    <a:pt x="267" y="1993"/>
                  </a:lnTo>
                  <a:lnTo>
                    <a:pt x="268" y="1992"/>
                  </a:lnTo>
                  <a:lnTo>
                    <a:pt x="268" y="1991"/>
                  </a:lnTo>
                  <a:lnTo>
                    <a:pt x="269" y="1990"/>
                  </a:lnTo>
                  <a:lnTo>
                    <a:pt x="269" y="1989"/>
                  </a:lnTo>
                  <a:lnTo>
                    <a:pt x="271" y="1988"/>
                  </a:lnTo>
                  <a:lnTo>
                    <a:pt x="272" y="1987"/>
                  </a:lnTo>
                  <a:lnTo>
                    <a:pt x="273" y="1986"/>
                  </a:lnTo>
                  <a:lnTo>
                    <a:pt x="274" y="1984"/>
                  </a:lnTo>
                  <a:lnTo>
                    <a:pt x="274" y="1982"/>
                  </a:lnTo>
                  <a:lnTo>
                    <a:pt x="274" y="1981"/>
                  </a:lnTo>
                  <a:lnTo>
                    <a:pt x="274" y="1980"/>
                  </a:lnTo>
                  <a:lnTo>
                    <a:pt x="274" y="1979"/>
                  </a:lnTo>
                  <a:lnTo>
                    <a:pt x="276" y="1976"/>
                  </a:lnTo>
                  <a:lnTo>
                    <a:pt x="277" y="1975"/>
                  </a:lnTo>
                  <a:lnTo>
                    <a:pt x="278" y="1974"/>
                  </a:lnTo>
                  <a:lnTo>
                    <a:pt x="280" y="1973"/>
                  </a:lnTo>
                  <a:lnTo>
                    <a:pt x="281" y="1972"/>
                  </a:lnTo>
                  <a:lnTo>
                    <a:pt x="282" y="1972"/>
                  </a:lnTo>
                  <a:lnTo>
                    <a:pt x="282" y="1970"/>
                  </a:lnTo>
                  <a:lnTo>
                    <a:pt x="283" y="1970"/>
                  </a:lnTo>
                  <a:lnTo>
                    <a:pt x="283" y="1968"/>
                  </a:lnTo>
                  <a:lnTo>
                    <a:pt x="284" y="1968"/>
                  </a:lnTo>
                  <a:lnTo>
                    <a:pt x="284" y="1967"/>
                  </a:lnTo>
                  <a:lnTo>
                    <a:pt x="285" y="1966"/>
                  </a:lnTo>
                  <a:lnTo>
                    <a:pt x="288" y="1964"/>
                  </a:lnTo>
                  <a:lnTo>
                    <a:pt x="288" y="1963"/>
                  </a:lnTo>
                  <a:lnTo>
                    <a:pt x="289" y="1963"/>
                  </a:lnTo>
                  <a:lnTo>
                    <a:pt x="290" y="1963"/>
                  </a:lnTo>
                  <a:lnTo>
                    <a:pt x="291" y="1962"/>
                  </a:lnTo>
                  <a:lnTo>
                    <a:pt x="292" y="1963"/>
                  </a:lnTo>
                  <a:lnTo>
                    <a:pt x="292" y="1966"/>
                  </a:lnTo>
                  <a:lnTo>
                    <a:pt x="293" y="1965"/>
                  </a:lnTo>
                  <a:lnTo>
                    <a:pt x="293" y="1964"/>
                  </a:lnTo>
                  <a:lnTo>
                    <a:pt x="294" y="1964"/>
                  </a:lnTo>
                  <a:lnTo>
                    <a:pt x="295" y="1963"/>
                  </a:lnTo>
                  <a:lnTo>
                    <a:pt x="295" y="1964"/>
                  </a:lnTo>
                  <a:lnTo>
                    <a:pt x="295" y="1965"/>
                  </a:lnTo>
                  <a:lnTo>
                    <a:pt x="297" y="1965"/>
                  </a:lnTo>
                  <a:lnTo>
                    <a:pt x="298" y="1965"/>
                  </a:lnTo>
                  <a:lnTo>
                    <a:pt x="298" y="1966"/>
                  </a:lnTo>
                  <a:lnTo>
                    <a:pt x="299" y="1965"/>
                  </a:lnTo>
                  <a:lnTo>
                    <a:pt x="300" y="1964"/>
                  </a:lnTo>
                  <a:lnTo>
                    <a:pt x="300" y="1962"/>
                  </a:lnTo>
                  <a:lnTo>
                    <a:pt x="301" y="1962"/>
                  </a:lnTo>
                  <a:lnTo>
                    <a:pt x="302" y="1961"/>
                  </a:lnTo>
                  <a:lnTo>
                    <a:pt x="303" y="1959"/>
                  </a:lnTo>
                  <a:lnTo>
                    <a:pt x="303" y="1958"/>
                  </a:lnTo>
                  <a:lnTo>
                    <a:pt x="306" y="1958"/>
                  </a:lnTo>
                  <a:lnTo>
                    <a:pt x="306" y="1959"/>
                  </a:lnTo>
                  <a:lnTo>
                    <a:pt x="307" y="1959"/>
                  </a:lnTo>
                  <a:lnTo>
                    <a:pt x="308" y="1958"/>
                  </a:lnTo>
                  <a:lnTo>
                    <a:pt x="309" y="1959"/>
                  </a:lnTo>
                  <a:lnTo>
                    <a:pt x="309" y="1961"/>
                  </a:lnTo>
                  <a:lnTo>
                    <a:pt x="310" y="1962"/>
                  </a:lnTo>
                  <a:lnTo>
                    <a:pt x="310" y="1961"/>
                  </a:lnTo>
                  <a:lnTo>
                    <a:pt x="310" y="1959"/>
                  </a:lnTo>
                  <a:lnTo>
                    <a:pt x="309" y="1958"/>
                  </a:lnTo>
                  <a:lnTo>
                    <a:pt x="309" y="1957"/>
                  </a:lnTo>
                  <a:lnTo>
                    <a:pt x="310" y="1957"/>
                  </a:lnTo>
                  <a:lnTo>
                    <a:pt x="311" y="1956"/>
                  </a:lnTo>
                  <a:lnTo>
                    <a:pt x="312" y="1956"/>
                  </a:lnTo>
                  <a:lnTo>
                    <a:pt x="314" y="1956"/>
                  </a:lnTo>
                  <a:lnTo>
                    <a:pt x="314" y="1955"/>
                  </a:lnTo>
                  <a:lnTo>
                    <a:pt x="315" y="1955"/>
                  </a:lnTo>
                  <a:lnTo>
                    <a:pt x="316" y="1955"/>
                  </a:lnTo>
                  <a:lnTo>
                    <a:pt x="317" y="1955"/>
                  </a:lnTo>
                  <a:lnTo>
                    <a:pt x="317" y="1954"/>
                  </a:lnTo>
                  <a:lnTo>
                    <a:pt x="317" y="1953"/>
                  </a:lnTo>
                  <a:lnTo>
                    <a:pt x="317" y="1951"/>
                  </a:lnTo>
                  <a:lnTo>
                    <a:pt x="317" y="1950"/>
                  </a:lnTo>
                  <a:lnTo>
                    <a:pt x="316" y="1949"/>
                  </a:lnTo>
                  <a:lnTo>
                    <a:pt x="316" y="1948"/>
                  </a:lnTo>
                  <a:lnTo>
                    <a:pt x="316" y="1947"/>
                  </a:lnTo>
                  <a:lnTo>
                    <a:pt x="315" y="1946"/>
                  </a:lnTo>
                  <a:lnTo>
                    <a:pt x="314" y="1946"/>
                  </a:lnTo>
                  <a:lnTo>
                    <a:pt x="312" y="1945"/>
                  </a:lnTo>
                  <a:lnTo>
                    <a:pt x="312" y="1943"/>
                  </a:lnTo>
                  <a:lnTo>
                    <a:pt x="312" y="1942"/>
                  </a:lnTo>
                  <a:lnTo>
                    <a:pt x="312" y="1941"/>
                  </a:lnTo>
                  <a:lnTo>
                    <a:pt x="314" y="1941"/>
                  </a:lnTo>
                  <a:lnTo>
                    <a:pt x="315" y="1940"/>
                  </a:lnTo>
                  <a:lnTo>
                    <a:pt x="315" y="1939"/>
                  </a:lnTo>
                  <a:lnTo>
                    <a:pt x="316" y="1939"/>
                  </a:lnTo>
                  <a:lnTo>
                    <a:pt x="316" y="1938"/>
                  </a:lnTo>
                  <a:lnTo>
                    <a:pt x="317" y="1938"/>
                  </a:lnTo>
                  <a:lnTo>
                    <a:pt x="317" y="1937"/>
                  </a:lnTo>
                  <a:lnTo>
                    <a:pt x="318" y="1936"/>
                  </a:lnTo>
                  <a:lnTo>
                    <a:pt x="320" y="1936"/>
                  </a:lnTo>
                  <a:lnTo>
                    <a:pt x="320" y="1937"/>
                  </a:lnTo>
                  <a:lnTo>
                    <a:pt x="320" y="1938"/>
                  </a:lnTo>
                  <a:lnTo>
                    <a:pt x="320" y="1939"/>
                  </a:lnTo>
                  <a:lnTo>
                    <a:pt x="321" y="1939"/>
                  </a:lnTo>
                  <a:lnTo>
                    <a:pt x="323" y="1939"/>
                  </a:lnTo>
                  <a:lnTo>
                    <a:pt x="324" y="1939"/>
                  </a:lnTo>
                  <a:lnTo>
                    <a:pt x="325" y="1938"/>
                  </a:lnTo>
                  <a:lnTo>
                    <a:pt x="326" y="1937"/>
                  </a:lnTo>
                  <a:lnTo>
                    <a:pt x="327" y="1937"/>
                  </a:lnTo>
                  <a:lnTo>
                    <a:pt x="328" y="1937"/>
                  </a:lnTo>
                  <a:lnTo>
                    <a:pt x="329" y="1936"/>
                  </a:lnTo>
                  <a:lnTo>
                    <a:pt x="331" y="1936"/>
                  </a:lnTo>
                  <a:lnTo>
                    <a:pt x="332" y="1936"/>
                  </a:lnTo>
                  <a:lnTo>
                    <a:pt x="333" y="1934"/>
                  </a:lnTo>
                  <a:lnTo>
                    <a:pt x="333" y="1933"/>
                  </a:lnTo>
                  <a:lnTo>
                    <a:pt x="334" y="1933"/>
                  </a:lnTo>
                  <a:lnTo>
                    <a:pt x="335" y="1934"/>
                  </a:lnTo>
                  <a:lnTo>
                    <a:pt x="336" y="1934"/>
                  </a:lnTo>
                  <a:lnTo>
                    <a:pt x="337" y="1933"/>
                  </a:lnTo>
                  <a:lnTo>
                    <a:pt x="338" y="1931"/>
                  </a:lnTo>
                  <a:lnTo>
                    <a:pt x="338" y="1932"/>
                  </a:lnTo>
                  <a:lnTo>
                    <a:pt x="340" y="1931"/>
                  </a:lnTo>
                  <a:lnTo>
                    <a:pt x="341" y="1931"/>
                  </a:lnTo>
                  <a:lnTo>
                    <a:pt x="342" y="1930"/>
                  </a:lnTo>
                  <a:lnTo>
                    <a:pt x="342" y="1931"/>
                  </a:lnTo>
                  <a:lnTo>
                    <a:pt x="344" y="1931"/>
                  </a:lnTo>
                  <a:lnTo>
                    <a:pt x="345" y="1930"/>
                  </a:lnTo>
                  <a:lnTo>
                    <a:pt x="346" y="1930"/>
                  </a:lnTo>
                  <a:lnTo>
                    <a:pt x="347" y="1929"/>
                  </a:lnTo>
                  <a:lnTo>
                    <a:pt x="347" y="1928"/>
                  </a:lnTo>
                  <a:lnTo>
                    <a:pt x="349" y="1928"/>
                  </a:lnTo>
                  <a:lnTo>
                    <a:pt x="350" y="1929"/>
                  </a:lnTo>
                  <a:lnTo>
                    <a:pt x="350" y="1928"/>
                  </a:lnTo>
                  <a:lnTo>
                    <a:pt x="351" y="1926"/>
                  </a:lnTo>
                  <a:lnTo>
                    <a:pt x="351" y="1925"/>
                  </a:lnTo>
                  <a:lnTo>
                    <a:pt x="352" y="1924"/>
                  </a:lnTo>
                  <a:lnTo>
                    <a:pt x="353" y="1924"/>
                  </a:lnTo>
                  <a:lnTo>
                    <a:pt x="354" y="1924"/>
                  </a:lnTo>
                  <a:lnTo>
                    <a:pt x="354" y="1925"/>
                  </a:lnTo>
                  <a:lnTo>
                    <a:pt x="354" y="1926"/>
                  </a:lnTo>
                  <a:lnTo>
                    <a:pt x="355" y="1926"/>
                  </a:lnTo>
                  <a:lnTo>
                    <a:pt x="355" y="1925"/>
                  </a:lnTo>
                  <a:lnTo>
                    <a:pt x="357" y="1925"/>
                  </a:lnTo>
                  <a:lnTo>
                    <a:pt x="358" y="1924"/>
                  </a:lnTo>
                  <a:lnTo>
                    <a:pt x="359" y="1924"/>
                  </a:lnTo>
                  <a:lnTo>
                    <a:pt x="359" y="1923"/>
                  </a:lnTo>
                  <a:lnTo>
                    <a:pt x="360" y="1923"/>
                  </a:lnTo>
                  <a:lnTo>
                    <a:pt x="361" y="1924"/>
                  </a:lnTo>
                  <a:lnTo>
                    <a:pt x="361" y="1923"/>
                  </a:lnTo>
                  <a:lnTo>
                    <a:pt x="362" y="1922"/>
                  </a:lnTo>
                  <a:lnTo>
                    <a:pt x="363" y="1922"/>
                  </a:lnTo>
                  <a:lnTo>
                    <a:pt x="364" y="1921"/>
                  </a:lnTo>
                  <a:lnTo>
                    <a:pt x="366" y="1920"/>
                  </a:lnTo>
                  <a:lnTo>
                    <a:pt x="367" y="1920"/>
                  </a:lnTo>
                  <a:lnTo>
                    <a:pt x="368" y="1920"/>
                  </a:lnTo>
                  <a:lnTo>
                    <a:pt x="370" y="1919"/>
                  </a:lnTo>
                  <a:lnTo>
                    <a:pt x="372" y="1916"/>
                  </a:lnTo>
                  <a:lnTo>
                    <a:pt x="375" y="1916"/>
                  </a:lnTo>
                  <a:lnTo>
                    <a:pt x="376" y="1916"/>
                  </a:lnTo>
                  <a:lnTo>
                    <a:pt x="376" y="1917"/>
                  </a:lnTo>
                  <a:lnTo>
                    <a:pt x="377" y="1917"/>
                  </a:lnTo>
                  <a:lnTo>
                    <a:pt x="377" y="1919"/>
                  </a:lnTo>
                  <a:lnTo>
                    <a:pt x="378" y="1919"/>
                  </a:lnTo>
                  <a:lnTo>
                    <a:pt x="378" y="1917"/>
                  </a:lnTo>
                  <a:lnTo>
                    <a:pt x="379" y="1917"/>
                  </a:lnTo>
                  <a:lnTo>
                    <a:pt x="380" y="1916"/>
                  </a:lnTo>
                  <a:lnTo>
                    <a:pt x="381" y="1916"/>
                  </a:lnTo>
                  <a:lnTo>
                    <a:pt x="381" y="1919"/>
                  </a:lnTo>
                  <a:lnTo>
                    <a:pt x="383" y="1920"/>
                  </a:lnTo>
                  <a:lnTo>
                    <a:pt x="383" y="1921"/>
                  </a:lnTo>
                  <a:lnTo>
                    <a:pt x="381" y="1923"/>
                  </a:lnTo>
                  <a:lnTo>
                    <a:pt x="383" y="1923"/>
                  </a:lnTo>
                  <a:lnTo>
                    <a:pt x="384" y="1924"/>
                  </a:lnTo>
                  <a:lnTo>
                    <a:pt x="384" y="1925"/>
                  </a:lnTo>
                  <a:lnTo>
                    <a:pt x="384" y="1926"/>
                  </a:lnTo>
                  <a:lnTo>
                    <a:pt x="385" y="1926"/>
                  </a:lnTo>
                  <a:lnTo>
                    <a:pt x="385" y="1925"/>
                  </a:lnTo>
                  <a:lnTo>
                    <a:pt x="386" y="1925"/>
                  </a:lnTo>
                  <a:lnTo>
                    <a:pt x="387" y="1925"/>
                  </a:lnTo>
                  <a:lnTo>
                    <a:pt x="389" y="1924"/>
                  </a:lnTo>
                  <a:lnTo>
                    <a:pt x="389" y="1923"/>
                  </a:lnTo>
                  <a:lnTo>
                    <a:pt x="389" y="1922"/>
                  </a:lnTo>
                  <a:lnTo>
                    <a:pt x="389" y="1921"/>
                  </a:lnTo>
                  <a:lnTo>
                    <a:pt x="390" y="1920"/>
                  </a:lnTo>
                  <a:lnTo>
                    <a:pt x="392" y="1919"/>
                  </a:lnTo>
                  <a:lnTo>
                    <a:pt x="393" y="1917"/>
                  </a:lnTo>
                  <a:lnTo>
                    <a:pt x="395" y="1916"/>
                  </a:lnTo>
                  <a:lnTo>
                    <a:pt x="396" y="1916"/>
                  </a:lnTo>
                  <a:lnTo>
                    <a:pt x="397" y="1915"/>
                  </a:lnTo>
                  <a:lnTo>
                    <a:pt x="398" y="1914"/>
                  </a:lnTo>
                  <a:lnTo>
                    <a:pt x="400" y="1914"/>
                  </a:lnTo>
                  <a:lnTo>
                    <a:pt x="401" y="1913"/>
                  </a:lnTo>
                  <a:lnTo>
                    <a:pt x="402" y="1913"/>
                  </a:lnTo>
                  <a:lnTo>
                    <a:pt x="403" y="1914"/>
                  </a:lnTo>
                  <a:lnTo>
                    <a:pt x="404" y="1914"/>
                  </a:lnTo>
                  <a:lnTo>
                    <a:pt x="404" y="1915"/>
                  </a:lnTo>
                  <a:lnTo>
                    <a:pt x="403" y="1915"/>
                  </a:lnTo>
                  <a:lnTo>
                    <a:pt x="402" y="1917"/>
                  </a:lnTo>
                  <a:lnTo>
                    <a:pt x="401" y="1919"/>
                  </a:lnTo>
                  <a:lnTo>
                    <a:pt x="400" y="1919"/>
                  </a:lnTo>
                  <a:lnTo>
                    <a:pt x="398" y="1919"/>
                  </a:lnTo>
                  <a:lnTo>
                    <a:pt x="397" y="1920"/>
                  </a:lnTo>
                  <a:lnTo>
                    <a:pt x="396" y="1921"/>
                  </a:lnTo>
                  <a:lnTo>
                    <a:pt x="397" y="1923"/>
                  </a:lnTo>
                  <a:lnTo>
                    <a:pt x="397" y="1924"/>
                  </a:lnTo>
                  <a:lnTo>
                    <a:pt x="398" y="1923"/>
                  </a:lnTo>
                  <a:lnTo>
                    <a:pt x="400" y="1923"/>
                  </a:lnTo>
                  <a:lnTo>
                    <a:pt x="401" y="1923"/>
                  </a:lnTo>
                  <a:lnTo>
                    <a:pt x="402" y="1923"/>
                  </a:lnTo>
                  <a:lnTo>
                    <a:pt x="402" y="1922"/>
                  </a:lnTo>
                  <a:lnTo>
                    <a:pt x="403" y="1922"/>
                  </a:lnTo>
                  <a:lnTo>
                    <a:pt x="405" y="1923"/>
                  </a:lnTo>
                  <a:lnTo>
                    <a:pt x="406" y="1923"/>
                  </a:lnTo>
                  <a:lnTo>
                    <a:pt x="407" y="1923"/>
                  </a:lnTo>
                  <a:lnTo>
                    <a:pt x="409" y="1921"/>
                  </a:lnTo>
                  <a:lnTo>
                    <a:pt x="410" y="1921"/>
                  </a:lnTo>
                  <a:lnTo>
                    <a:pt x="411" y="1921"/>
                  </a:lnTo>
                  <a:lnTo>
                    <a:pt x="412" y="1921"/>
                  </a:lnTo>
                  <a:lnTo>
                    <a:pt x="413" y="1921"/>
                  </a:lnTo>
                  <a:lnTo>
                    <a:pt x="413" y="1920"/>
                  </a:lnTo>
                  <a:lnTo>
                    <a:pt x="415" y="1920"/>
                  </a:lnTo>
                  <a:lnTo>
                    <a:pt x="416" y="1919"/>
                  </a:lnTo>
                  <a:lnTo>
                    <a:pt x="418" y="1919"/>
                  </a:lnTo>
                  <a:lnTo>
                    <a:pt x="418" y="1917"/>
                  </a:lnTo>
                  <a:lnTo>
                    <a:pt x="419" y="1917"/>
                  </a:lnTo>
                  <a:lnTo>
                    <a:pt x="420" y="1917"/>
                  </a:lnTo>
                  <a:lnTo>
                    <a:pt x="420" y="1916"/>
                  </a:lnTo>
                  <a:lnTo>
                    <a:pt x="421" y="1916"/>
                  </a:lnTo>
                  <a:lnTo>
                    <a:pt x="423" y="1917"/>
                  </a:lnTo>
                  <a:lnTo>
                    <a:pt x="424" y="1917"/>
                  </a:lnTo>
                  <a:lnTo>
                    <a:pt x="429" y="1917"/>
                  </a:lnTo>
                  <a:lnTo>
                    <a:pt x="430" y="1917"/>
                  </a:lnTo>
                  <a:lnTo>
                    <a:pt x="431" y="1917"/>
                  </a:lnTo>
                  <a:lnTo>
                    <a:pt x="432" y="1917"/>
                  </a:lnTo>
                  <a:lnTo>
                    <a:pt x="433" y="1919"/>
                  </a:lnTo>
                  <a:lnTo>
                    <a:pt x="432" y="1919"/>
                  </a:lnTo>
                  <a:lnTo>
                    <a:pt x="431" y="1920"/>
                  </a:lnTo>
                  <a:lnTo>
                    <a:pt x="431" y="1921"/>
                  </a:lnTo>
                  <a:lnTo>
                    <a:pt x="431" y="1922"/>
                  </a:lnTo>
                  <a:lnTo>
                    <a:pt x="431" y="1923"/>
                  </a:lnTo>
                  <a:lnTo>
                    <a:pt x="432" y="1923"/>
                  </a:lnTo>
                  <a:lnTo>
                    <a:pt x="432" y="1924"/>
                  </a:lnTo>
                  <a:lnTo>
                    <a:pt x="433" y="1924"/>
                  </a:lnTo>
                  <a:lnTo>
                    <a:pt x="433" y="1925"/>
                  </a:lnTo>
                  <a:lnTo>
                    <a:pt x="435" y="1925"/>
                  </a:lnTo>
                  <a:lnTo>
                    <a:pt x="435" y="1926"/>
                  </a:lnTo>
                  <a:lnTo>
                    <a:pt x="433" y="1926"/>
                  </a:lnTo>
                  <a:lnTo>
                    <a:pt x="432" y="1928"/>
                  </a:lnTo>
                  <a:lnTo>
                    <a:pt x="432" y="1929"/>
                  </a:lnTo>
                  <a:lnTo>
                    <a:pt x="432" y="1930"/>
                  </a:lnTo>
                  <a:lnTo>
                    <a:pt x="432" y="1931"/>
                  </a:lnTo>
                  <a:lnTo>
                    <a:pt x="433" y="1931"/>
                  </a:lnTo>
                  <a:lnTo>
                    <a:pt x="433" y="1932"/>
                  </a:lnTo>
                  <a:lnTo>
                    <a:pt x="435" y="1931"/>
                  </a:lnTo>
                  <a:lnTo>
                    <a:pt x="436" y="1931"/>
                  </a:lnTo>
                  <a:lnTo>
                    <a:pt x="436" y="1932"/>
                  </a:lnTo>
                  <a:lnTo>
                    <a:pt x="436" y="1933"/>
                  </a:lnTo>
                  <a:lnTo>
                    <a:pt x="437" y="1934"/>
                  </a:lnTo>
                  <a:lnTo>
                    <a:pt x="437" y="1936"/>
                  </a:lnTo>
                  <a:lnTo>
                    <a:pt x="437" y="1937"/>
                  </a:lnTo>
                  <a:lnTo>
                    <a:pt x="436" y="1937"/>
                  </a:lnTo>
                  <a:lnTo>
                    <a:pt x="436" y="1938"/>
                  </a:lnTo>
                  <a:lnTo>
                    <a:pt x="436" y="1939"/>
                  </a:lnTo>
                  <a:lnTo>
                    <a:pt x="435" y="1940"/>
                  </a:lnTo>
                  <a:lnTo>
                    <a:pt x="435" y="1941"/>
                  </a:lnTo>
                  <a:lnTo>
                    <a:pt x="433" y="1941"/>
                  </a:lnTo>
                  <a:lnTo>
                    <a:pt x="432" y="1943"/>
                  </a:lnTo>
                  <a:lnTo>
                    <a:pt x="432" y="1945"/>
                  </a:lnTo>
                  <a:lnTo>
                    <a:pt x="432" y="1946"/>
                  </a:lnTo>
                  <a:lnTo>
                    <a:pt x="432" y="1947"/>
                  </a:lnTo>
                  <a:lnTo>
                    <a:pt x="432" y="1948"/>
                  </a:lnTo>
                  <a:lnTo>
                    <a:pt x="431" y="1949"/>
                  </a:lnTo>
                  <a:lnTo>
                    <a:pt x="432" y="1950"/>
                  </a:lnTo>
                  <a:lnTo>
                    <a:pt x="432" y="1951"/>
                  </a:lnTo>
                  <a:lnTo>
                    <a:pt x="433" y="1953"/>
                  </a:lnTo>
                  <a:lnTo>
                    <a:pt x="433" y="1954"/>
                  </a:lnTo>
                  <a:lnTo>
                    <a:pt x="435" y="1954"/>
                  </a:lnTo>
                  <a:lnTo>
                    <a:pt x="436" y="1954"/>
                  </a:lnTo>
                  <a:lnTo>
                    <a:pt x="437" y="1955"/>
                  </a:lnTo>
                  <a:lnTo>
                    <a:pt x="437" y="1956"/>
                  </a:lnTo>
                  <a:lnTo>
                    <a:pt x="438" y="1956"/>
                  </a:lnTo>
                  <a:lnTo>
                    <a:pt x="438" y="1958"/>
                  </a:lnTo>
                  <a:lnTo>
                    <a:pt x="438" y="1959"/>
                  </a:lnTo>
                  <a:lnTo>
                    <a:pt x="439" y="1959"/>
                  </a:lnTo>
                  <a:lnTo>
                    <a:pt x="439" y="1961"/>
                  </a:lnTo>
                  <a:lnTo>
                    <a:pt x="438" y="1961"/>
                  </a:lnTo>
                  <a:lnTo>
                    <a:pt x="438" y="1962"/>
                  </a:lnTo>
                  <a:lnTo>
                    <a:pt x="438" y="1963"/>
                  </a:lnTo>
                  <a:lnTo>
                    <a:pt x="438" y="1964"/>
                  </a:lnTo>
                  <a:lnTo>
                    <a:pt x="438" y="1965"/>
                  </a:lnTo>
                  <a:lnTo>
                    <a:pt x="438" y="1966"/>
                  </a:lnTo>
                  <a:lnTo>
                    <a:pt x="437" y="1967"/>
                  </a:lnTo>
                  <a:lnTo>
                    <a:pt x="436" y="1968"/>
                  </a:lnTo>
                  <a:lnTo>
                    <a:pt x="435" y="1968"/>
                  </a:lnTo>
                  <a:lnTo>
                    <a:pt x="433" y="1970"/>
                  </a:lnTo>
                  <a:lnTo>
                    <a:pt x="431" y="1970"/>
                  </a:lnTo>
                  <a:lnTo>
                    <a:pt x="431" y="1971"/>
                  </a:lnTo>
                  <a:lnTo>
                    <a:pt x="430" y="1971"/>
                  </a:lnTo>
                  <a:lnTo>
                    <a:pt x="430" y="1972"/>
                  </a:lnTo>
                  <a:lnTo>
                    <a:pt x="429" y="1973"/>
                  </a:lnTo>
                  <a:lnTo>
                    <a:pt x="429" y="1974"/>
                  </a:lnTo>
                  <a:lnTo>
                    <a:pt x="429" y="1975"/>
                  </a:lnTo>
                  <a:lnTo>
                    <a:pt x="429" y="1976"/>
                  </a:lnTo>
                  <a:lnTo>
                    <a:pt x="430" y="1978"/>
                  </a:lnTo>
                  <a:lnTo>
                    <a:pt x="429" y="1979"/>
                  </a:lnTo>
                  <a:lnTo>
                    <a:pt x="428" y="1979"/>
                  </a:lnTo>
                  <a:lnTo>
                    <a:pt x="426" y="1981"/>
                  </a:lnTo>
                  <a:lnTo>
                    <a:pt x="424" y="1981"/>
                  </a:lnTo>
                  <a:lnTo>
                    <a:pt x="424" y="1982"/>
                  </a:lnTo>
                  <a:lnTo>
                    <a:pt x="424" y="1983"/>
                  </a:lnTo>
                  <a:lnTo>
                    <a:pt x="423" y="1983"/>
                  </a:lnTo>
                  <a:lnTo>
                    <a:pt x="423" y="1984"/>
                  </a:lnTo>
                  <a:lnTo>
                    <a:pt x="421" y="1986"/>
                  </a:lnTo>
                  <a:lnTo>
                    <a:pt x="420" y="1987"/>
                  </a:lnTo>
                  <a:lnTo>
                    <a:pt x="419" y="1988"/>
                  </a:lnTo>
                  <a:lnTo>
                    <a:pt x="418" y="1989"/>
                  </a:lnTo>
                  <a:lnTo>
                    <a:pt x="414" y="1990"/>
                  </a:lnTo>
                  <a:lnTo>
                    <a:pt x="410" y="1991"/>
                  </a:lnTo>
                  <a:lnTo>
                    <a:pt x="409" y="1991"/>
                  </a:lnTo>
                  <a:lnTo>
                    <a:pt x="407" y="1992"/>
                  </a:lnTo>
                  <a:lnTo>
                    <a:pt x="405" y="1992"/>
                  </a:lnTo>
                  <a:lnTo>
                    <a:pt x="403" y="1992"/>
                  </a:lnTo>
                  <a:lnTo>
                    <a:pt x="402" y="1993"/>
                  </a:lnTo>
                  <a:lnTo>
                    <a:pt x="400" y="1995"/>
                  </a:lnTo>
                  <a:lnTo>
                    <a:pt x="397" y="1995"/>
                  </a:lnTo>
                  <a:lnTo>
                    <a:pt x="396" y="1995"/>
                  </a:lnTo>
                  <a:lnTo>
                    <a:pt x="395" y="1995"/>
                  </a:lnTo>
                  <a:lnTo>
                    <a:pt x="394" y="1995"/>
                  </a:lnTo>
                  <a:lnTo>
                    <a:pt x="393" y="1996"/>
                  </a:lnTo>
                  <a:lnTo>
                    <a:pt x="392" y="1995"/>
                  </a:lnTo>
                  <a:lnTo>
                    <a:pt x="389" y="1996"/>
                  </a:lnTo>
                  <a:lnTo>
                    <a:pt x="388" y="1996"/>
                  </a:lnTo>
                  <a:lnTo>
                    <a:pt x="387" y="1996"/>
                  </a:lnTo>
                  <a:lnTo>
                    <a:pt x="386" y="1996"/>
                  </a:lnTo>
                  <a:lnTo>
                    <a:pt x="385" y="1995"/>
                  </a:lnTo>
                  <a:lnTo>
                    <a:pt x="384" y="1993"/>
                  </a:lnTo>
                  <a:lnTo>
                    <a:pt x="383" y="1993"/>
                  </a:lnTo>
                  <a:lnTo>
                    <a:pt x="381" y="1995"/>
                  </a:lnTo>
                  <a:lnTo>
                    <a:pt x="380" y="1995"/>
                  </a:lnTo>
                  <a:lnTo>
                    <a:pt x="379" y="1995"/>
                  </a:lnTo>
                  <a:lnTo>
                    <a:pt x="378" y="1995"/>
                  </a:lnTo>
                  <a:lnTo>
                    <a:pt x="378" y="1996"/>
                  </a:lnTo>
                  <a:lnTo>
                    <a:pt x="377" y="1996"/>
                  </a:lnTo>
                  <a:lnTo>
                    <a:pt x="377" y="1995"/>
                  </a:lnTo>
                  <a:lnTo>
                    <a:pt x="376" y="1995"/>
                  </a:lnTo>
                  <a:lnTo>
                    <a:pt x="375" y="1996"/>
                  </a:lnTo>
                  <a:lnTo>
                    <a:pt x="375" y="1997"/>
                  </a:lnTo>
                  <a:lnTo>
                    <a:pt x="374" y="1997"/>
                  </a:lnTo>
                  <a:lnTo>
                    <a:pt x="372" y="1998"/>
                  </a:lnTo>
                  <a:lnTo>
                    <a:pt x="371" y="1998"/>
                  </a:lnTo>
                  <a:lnTo>
                    <a:pt x="371" y="1997"/>
                  </a:lnTo>
                  <a:lnTo>
                    <a:pt x="370" y="1995"/>
                  </a:lnTo>
                  <a:lnTo>
                    <a:pt x="369" y="1995"/>
                  </a:lnTo>
                  <a:lnTo>
                    <a:pt x="367" y="1996"/>
                  </a:lnTo>
                  <a:lnTo>
                    <a:pt x="366" y="1996"/>
                  </a:lnTo>
                  <a:lnTo>
                    <a:pt x="364" y="1996"/>
                  </a:lnTo>
                  <a:lnTo>
                    <a:pt x="364" y="1995"/>
                  </a:lnTo>
                  <a:lnTo>
                    <a:pt x="363" y="1995"/>
                  </a:lnTo>
                  <a:lnTo>
                    <a:pt x="362" y="1995"/>
                  </a:lnTo>
                  <a:lnTo>
                    <a:pt x="361" y="1995"/>
                  </a:lnTo>
                  <a:lnTo>
                    <a:pt x="361" y="1996"/>
                  </a:lnTo>
                  <a:lnTo>
                    <a:pt x="360" y="1996"/>
                  </a:lnTo>
                  <a:lnTo>
                    <a:pt x="359" y="1996"/>
                  </a:lnTo>
                  <a:lnTo>
                    <a:pt x="358" y="1996"/>
                  </a:lnTo>
                  <a:lnTo>
                    <a:pt x="358" y="1995"/>
                  </a:lnTo>
                  <a:lnTo>
                    <a:pt x="357" y="1996"/>
                  </a:lnTo>
                  <a:lnTo>
                    <a:pt x="355" y="1996"/>
                  </a:lnTo>
                  <a:lnTo>
                    <a:pt x="354" y="1996"/>
                  </a:lnTo>
                  <a:lnTo>
                    <a:pt x="353" y="1996"/>
                  </a:lnTo>
                  <a:lnTo>
                    <a:pt x="352" y="1996"/>
                  </a:lnTo>
                  <a:lnTo>
                    <a:pt x="350" y="1996"/>
                  </a:lnTo>
                  <a:lnTo>
                    <a:pt x="350" y="1995"/>
                  </a:lnTo>
                  <a:lnTo>
                    <a:pt x="349" y="1995"/>
                  </a:lnTo>
                  <a:lnTo>
                    <a:pt x="347" y="1995"/>
                  </a:lnTo>
                  <a:lnTo>
                    <a:pt x="346" y="1995"/>
                  </a:lnTo>
                  <a:lnTo>
                    <a:pt x="346" y="1996"/>
                  </a:lnTo>
                  <a:lnTo>
                    <a:pt x="345" y="1995"/>
                  </a:lnTo>
                  <a:lnTo>
                    <a:pt x="345" y="1996"/>
                  </a:lnTo>
                  <a:lnTo>
                    <a:pt x="344" y="1996"/>
                  </a:lnTo>
                  <a:lnTo>
                    <a:pt x="343" y="1996"/>
                  </a:lnTo>
                  <a:lnTo>
                    <a:pt x="342" y="1996"/>
                  </a:lnTo>
                  <a:lnTo>
                    <a:pt x="341" y="1995"/>
                  </a:lnTo>
                  <a:lnTo>
                    <a:pt x="340" y="1995"/>
                  </a:lnTo>
                  <a:lnTo>
                    <a:pt x="340" y="1993"/>
                  </a:lnTo>
                  <a:lnTo>
                    <a:pt x="340" y="1992"/>
                  </a:lnTo>
                  <a:lnTo>
                    <a:pt x="340" y="1991"/>
                  </a:lnTo>
                  <a:lnTo>
                    <a:pt x="337" y="1988"/>
                  </a:lnTo>
                  <a:lnTo>
                    <a:pt x="335" y="1987"/>
                  </a:lnTo>
                  <a:lnTo>
                    <a:pt x="334" y="1986"/>
                  </a:lnTo>
                  <a:lnTo>
                    <a:pt x="333" y="1986"/>
                  </a:lnTo>
                  <a:lnTo>
                    <a:pt x="332" y="1986"/>
                  </a:lnTo>
                  <a:lnTo>
                    <a:pt x="331" y="1986"/>
                  </a:lnTo>
                  <a:lnTo>
                    <a:pt x="329" y="1986"/>
                  </a:lnTo>
                  <a:lnTo>
                    <a:pt x="328" y="1986"/>
                  </a:lnTo>
                  <a:lnTo>
                    <a:pt x="327" y="1987"/>
                  </a:lnTo>
                  <a:lnTo>
                    <a:pt x="326" y="1987"/>
                  </a:lnTo>
                  <a:lnTo>
                    <a:pt x="325" y="1987"/>
                  </a:lnTo>
                  <a:lnTo>
                    <a:pt x="324" y="1987"/>
                  </a:lnTo>
                  <a:lnTo>
                    <a:pt x="321" y="1988"/>
                  </a:lnTo>
                  <a:lnTo>
                    <a:pt x="320" y="1988"/>
                  </a:lnTo>
                  <a:lnTo>
                    <a:pt x="319" y="1988"/>
                  </a:lnTo>
                  <a:lnTo>
                    <a:pt x="318" y="1988"/>
                  </a:lnTo>
                  <a:lnTo>
                    <a:pt x="317" y="1989"/>
                  </a:lnTo>
                  <a:lnTo>
                    <a:pt x="315" y="1991"/>
                  </a:lnTo>
                  <a:lnTo>
                    <a:pt x="314" y="1991"/>
                  </a:lnTo>
                  <a:lnTo>
                    <a:pt x="310" y="1992"/>
                  </a:lnTo>
                  <a:lnTo>
                    <a:pt x="309" y="1993"/>
                  </a:lnTo>
                  <a:lnTo>
                    <a:pt x="308" y="1993"/>
                  </a:lnTo>
                  <a:lnTo>
                    <a:pt x="307" y="1995"/>
                  </a:lnTo>
                  <a:lnTo>
                    <a:pt x="306" y="1996"/>
                  </a:lnTo>
                  <a:lnTo>
                    <a:pt x="306" y="1997"/>
                  </a:lnTo>
                  <a:lnTo>
                    <a:pt x="305" y="1997"/>
                  </a:lnTo>
                  <a:lnTo>
                    <a:pt x="303" y="1997"/>
                  </a:lnTo>
                  <a:lnTo>
                    <a:pt x="303" y="1998"/>
                  </a:lnTo>
                  <a:lnTo>
                    <a:pt x="301" y="1999"/>
                  </a:lnTo>
                  <a:lnTo>
                    <a:pt x="300" y="1999"/>
                  </a:lnTo>
                  <a:lnTo>
                    <a:pt x="299" y="2000"/>
                  </a:lnTo>
                  <a:lnTo>
                    <a:pt x="298" y="2000"/>
                  </a:lnTo>
                  <a:lnTo>
                    <a:pt x="297" y="2000"/>
                  </a:lnTo>
                  <a:lnTo>
                    <a:pt x="297" y="2001"/>
                  </a:lnTo>
                  <a:lnTo>
                    <a:pt x="295" y="2001"/>
                  </a:lnTo>
                  <a:lnTo>
                    <a:pt x="294" y="2001"/>
                  </a:lnTo>
                  <a:lnTo>
                    <a:pt x="293" y="2003"/>
                  </a:lnTo>
                  <a:lnTo>
                    <a:pt x="292" y="2004"/>
                  </a:lnTo>
                  <a:lnTo>
                    <a:pt x="291" y="2004"/>
                  </a:lnTo>
                  <a:lnTo>
                    <a:pt x="291" y="2005"/>
                  </a:lnTo>
                  <a:lnTo>
                    <a:pt x="289" y="2006"/>
                  </a:lnTo>
                  <a:lnTo>
                    <a:pt x="288" y="2008"/>
                  </a:lnTo>
                  <a:lnTo>
                    <a:pt x="286" y="2008"/>
                  </a:lnTo>
                  <a:lnTo>
                    <a:pt x="285" y="2009"/>
                  </a:lnTo>
                  <a:lnTo>
                    <a:pt x="284" y="2010"/>
                  </a:lnTo>
                  <a:lnTo>
                    <a:pt x="283" y="2010"/>
                  </a:lnTo>
                  <a:lnTo>
                    <a:pt x="282" y="2012"/>
                  </a:lnTo>
                  <a:lnTo>
                    <a:pt x="282" y="2013"/>
                  </a:lnTo>
                  <a:lnTo>
                    <a:pt x="280" y="2015"/>
                  </a:lnTo>
                  <a:lnTo>
                    <a:pt x="278" y="2015"/>
                  </a:lnTo>
                  <a:lnTo>
                    <a:pt x="277" y="2016"/>
                  </a:lnTo>
                  <a:lnTo>
                    <a:pt x="276" y="2016"/>
                  </a:lnTo>
                  <a:lnTo>
                    <a:pt x="275" y="2017"/>
                  </a:lnTo>
                  <a:lnTo>
                    <a:pt x="274" y="2018"/>
                  </a:lnTo>
                  <a:lnTo>
                    <a:pt x="273" y="2018"/>
                  </a:lnTo>
                  <a:lnTo>
                    <a:pt x="272" y="2020"/>
                  </a:lnTo>
                  <a:lnTo>
                    <a:pt x="272" y="2021"/>
                  </a:lnTo>
                  <a:lnTo>
                    <a:pt x="271" y="2022"/>
                  </a:lnTo>
                  <a:lnTo>
                    <a:pt x="269" y="2022"/>
                  </a:lnTo>
                  <a:lnTo>
                    <a:pt x="269" y="2021"/>
                  </a:lnTo>
                  <a:lnTo>
                    <a:pt x="269" y="2022"/>
                  </a:lnTo>
                  <a:lnTo>
                    <a:pt x="268" y="2022"/>
                  </a:lnTo>
                  <a:lnTo>
                    <a:pt x="267" y="2023"/>
                  </a:lnTo>
                  <a:lnTo>
                    <a:pt x="266" y="2024"/>
                  </a:lnTo>
                  <a:lnTo>
                    <a:pt x="265" y="2025"/>
                  </a:lnTo>
                  <a:lnTo>
                    <a:pt x="264" y="2025"/>
                  </a:lnTo>
                  <a:lnTo>
                    <a:pt x="264" y="2026"/>
                  </a:lnTo>
                  <a:lnTo>
                    <a:pt x="263" y="2026"/>
                  </a:lnTo>
                  <a:lnTo>
                    <a:pt x="263" y="2028"/>
                  </a:lnTo>
                  <a:lnTo>
                    <a:pt x="262" y="2028"/>
                  </a:lnTo>
                  <a:lnTo>
                    <a:pt x="260" y="2029"/>
                  </a:lnTo>
                  <a:lnTo>
                    <a:pt x="259" y="2028"/>
                  </a:lnTo>
                  <a:lnTo>
                    <a:pt x="258" y="2028"/>
                  </a:lnTo>
                  <a:lnTo>
                    <a:pt x="257" y="2028"/>
                  </a:lnTo>
                  <a:lnTo>
                    <a:pt x="256" y="2029"/>
                  </a:lnTo>
                  <a:lnTo>
                    <a:pt x="255" y="2029"/>
                  </a:lnTo>
                  <a:lnTo>
                    <a:pt x="254" y="2029"/>
                  </a:lnTo>
                  <a:lnTo>
                    <a:pt x="252" y="2030"/>
                  </a:lnTo>
                  <a:lnTo>
                    <a:pt x="251" y="2030"/>
                  </a:lnTo>
                  <a:lnTo>
                    <a:pt x="250" y="2031"/>
                  </a:lnTo>
                  <a:lnTo>
                    <a:pt x="250" y="2032"/>
                  </a:lnTo>
                  <a:lnTo>
                    <a:pt x="248" y="2033"/>
                  </a:lnTo>
                  <a:lnTo>
                    <a:pt x="247" y="2033"/>
                  </a:lnTo>
                  <a:lnTo>
                    <a:pt x="246" y="2033"/>
                  </a:lnTo>
                  <a:lnTo>
                    <a:pt x="245" y="2034"/>
                  </a:lnTo>
                  <a:lnTo>
                    <a:pt x="243" y="2034"/>
                  </a:lnTo>
                  <a:lnTo>
                    <a:pt x="243" y="2035"/>
                  </a:lnTo>
                  <a:lnTo>
                    <a:pt x="242" y="2035"/>
                  </a:lnTo>
                  <a:lnTo>
                    <a:pt x="241" y="2035"/>
                  </a:lnTo>
                  <a:lnTo>
                    <a:pt x="240" y="2037"/>
                  </a:lnTo>
                  <a:lnTo>
                    <a:pt x="238" y="2038"/>
                  </a:lnTo>
                  <a:lnTo>
                    <a:pt x="237" y="2038"/>
                  </a:lnTo>
                  <a:lnTo>
                    <a:pt x="236" y="2039"/>
                  </a:lnTo>
                  <a:lnTo>
                    <a:pt x="234" y="2040"/>
                  </a:lnTo>
                  <a:lnTo>
                    <a:pt x="233" y="2041"/>
                  </a:lnTo>
                  <a:lnTo>
                    <a:pt x="233" y="2042"/>
                  </a:lnTo>
                  <a:lnTo>
                    <a:pt x="232" y="2043"/>
                  </a:lnTo>
                  <a:lnTo>
                    <a:pt x="232" y="2045"/>
                  </a:lnTo>
                  <a:lnTo>
                    <a:pt x="230" y="2048"/>
                  </a:lnTo>
                  <a:lnTo>
                    <a:pt x="228" y="2049"/>
                  </a:lnTo>
                  <a:lnTo>
                    <a:pt x="226" y="2050"/>
                  </a:lnTo>
                  <a:lnTo>
                    <a:pt x="226" y="2051"/>
                  </a:lnTo>
                  <a:lnTo>
                    <a:pt x="225" y="2053"/>
                  </a:lnTo>
                  <a:lnTo>
                    <a:pt x="224" y="2053"/>
                  </a:lnTo>
                  <a:lnTo>
                    <a:pt x="222" y="2053"/>
                  </a:lnTo>
                  <a:lnTo>
                    <a:pt x="221" y="2054"/>
                  </a:lnTo>
                  <a:lnTo>
                    <a:pt x="220" y="2054"/>
                  </a:lnTo>
                  <a:lnTo>
                    <a:pt x="219" y="2054"/>
                  </a:lnTo>
                  <a:lnTo>
                    <a:pt x="217" y="2055"/>
                  </a:lnTo>
                  <a:lnTo>
                    <a:pt x="216" y="2055"/>
                  </a:lnTo>
                  <a:lnTo>
                    <a:pt x="214" y="2056"/>
                  </a:lnTo>
                  <a:lnTo>
                    <a:pt x="214" y="2057"/>
                  </a:lnTo>
                  <a:lnTo>
                    <a:pt x="213" y="2057"/>
                  </a:lnTo>
                  <a:lnTo>
                    <a:pt x="212" y="2058"/>
                  </a:lnTo>
                  <a:lnTo>
                    <a:pt x="211" y="2059"/>
                  </a:lnTo>
                  <a:lnTo>
                    <a:pt x="209" y="2060"/>
                  </a:lnTo>
                  <a:lnTo>
                    <a:pt x="208" y="2062"/>
                  </a:lnTo>
                  <a:lnTo>
                    <a:pt x="207" y="2064"/>
                  </a:lnTo>
                  <a:lnTo>
                    <a:pt x="206" y="2064"/>
                  </a:lnTo>
                  <a:lnTo>
                    <a:pt x="206" y="2065"/>
                  </a:lnTo>
                  <a:lnTo>
                    <a:pt x="205" y="2066"/>
                  </a:lnTo>
                  <a:lnTo>
                    <a:pt x="204" y="2068"/>
                  </a:lnTo>
                  <a:lnTo>
                    <a:pt x="203" y="2068"/>
                  </a:lnTo>
                  <a:lnTo>
                    <a:pt x="202" y="2071"/>
                  </a:lnTo>
                  <a:lnTo>
                    <a:pt x="200" y="2072"/>
                  </a:lnTo>
                  <a:lnTo>
                    <a:pt x="199" y="2074"/>
                  </a:lnTo>
                  <a:lnTo>
                    <a:pt x="198" y="2075"/>
                  </a:lnTo>
                  <a:lnTo>
                    <a:pt x="196" y="2076"/>
                  </a:lnTo>
                  <a:lnTo>
                    <a:pt x="195" y="2078"/>
                  </a:lnTo>
                  <a:lnTo>
                    <a:pt x="194" y="2079"/>
                  </a:lnTo>
                  <a:lnTo>
                    <a:pt x="193" y="2080"/>
                  </a:lnTo>
                  <a:lnTo>
                    <a:pt x="191" y="2080"/>
                  </a:lnTo>
                  <a:lnTo>
                    <a:pt x="189" y="2082"/>
                  </a:lnTo>
                  <a:lnTo>
                    <a:pt x="187" y="2084"/>
                  </a:lnTo>
                  <a:lnTo>
                    <a:pt x="186" y="2087"/>
                  </a:lnTo>
                  <a:lnTo>
                    <a:pt x="185" y="2088"/>
                  </a:lnTo>
                  <a:lnTo>
                    <a:pt x="183" y="2089"/>
                  </a:lnTo>
                  <a:lnTo>
                    <a:pt x="182" y="2091"/>
                  </a:lnTo>
                  <a:lnTo>
                    <a:pt x="180" y="2093"/>
                  </a:lnTo>
                  <a:lnTo>
                    <a:pt x="179" y="2095"/>
                  </a:lnTo>
                  <a:lnTo>
                    <a:pt x="179" y="2096"/>
                  </a:lnTo>
                  <a:lnTo>
                    <a:pt x="180" y="2096"/>
                  </a:lnTo>
                  <a:lnTo>
                    <a:pt x="178" y="2099"/>
                  </a:lnTo>
                  <a:lnTo>
                    <a:pt x="173" y="2105"/>
                  </a:lnTo>
                  <a:lnTo>
                    <a:pt x="171" y="2108"/>
                  </a:lnTo>
                  <a:lnTo>
                    <a:pt x="169" y="2110"/>
                  </a:lnTo>
                  <a:lnTo>
                    <a:pt x="168" y="2112"/>
                  </a:lnTo>
                  <a:lnTo>
                    <a:pt x="165" y="2114"/>
                  </a:lnTo>
                  <a:lnTo>
                    <a:pt x="164" y="2115"/>
                  </a:lnTo>
                  <a:lnTo>
                    <a:pt x="164" y="2116"/>
                  </a:lnTo>
                  <a:lnTo>
                    <a:pt x="163" y="2118"/>
                  </a:lnTo>
                  <a:lnTo>
                    <a:pt x="163" y="2120"/>
                  </a:lnTo>
                  <a:lnTo>
                    <a:pt x="162" y="2120"/>
                  </a:lnTo>
                  <a:lnTo>
                    <a:pt x="162" y="2121"/>
                  </a:lnTo>
                  <a:lnTo>
                    <a:pt x="162" y="2122"/>
                  </a:lnTo>
                  <a:lnTo>
                    <a:pt x="161" y="2123"/>
                  </a:lnTo>
                  <a:lnTo>
                    <a:pt x="160" y="2124"/>
                  </a:lnTo>
                  <a:lnTo>
                    <a:pt x="160" y="2125"/>
                  </a:lnTo>
                  <a:lnTo>
                    <a:pt x="160" y="2127"/>
                  </a:lnTo>
                  <a:lnTo>
                    <a:pt x="159" y="2130"/>
                  </a:lnTo>
                  <a:lnTo>
                    <a:pt x="156" y="2133"/>
                  </a:lnTo>
                  <a:lnTo>
                    <a:pt x="155" y="2134"/>
                  </a:lnTo>
                  <a:lnTo>
                    <a:pt x="154" y="2135"/>
                  </a:lnTo>
                  <a:lnTo>
                    <a:pt x="154" y="2137"/>
                  </a:lnTo>
                  <a:lnTo>
                    <a:pt x="150" y="2143"/>
                  </a:lnTo>
                  <a:lnTo>
                    <a:pt x="147" y="2146"/>
                  </a:lnTo>
                  <a:lnTo>
                    <a:pt x="145" y="2149"/>
                  </a:lnTo>
                  <a:lnTo>
                    <a:pt x="144" y="2149"/>
                  </a:lnTo>
                  <a:lnTo>
                    <a:pt x="144" y="2150"/>
                  </a:lnTo>
                  <a:lnTo>
                    <a:pt x="143" y="2151"/>
                  </a:lnTo>
                  <a:lnTo>
                    <a:pt x="142" y="2152"/>
                  </a:lnTo>
                  <a:lnTo>
                    <a:pt x="139" y="2155"/>
                  </a:lnTo>
                  <a:lnTo>
                    <a:pt x="139" y="2156"/>
                  </a:lnTo>
                  <a:lnTo>
                    <a:pt x="138" y="2157"/>
                  </a:lnTo>
                  <a:lnTo>
                    <a:pt x="138" y="2158"/>
                  </a:lnTo>
                  <a:lnTo>
                    <a:pt x="137" y="2158"/>
                  </a:lnTo>
                  <a:lnTo>
                    <a:pt x="136" y="2162"/>
                  </a:lnTo>
                  <a:lnTo>
                    <a:pt x="136" y="2163"/>
                  </a:lnTo>
                  <a:lnTo>
                    <a:pt x="134" y="2163"/>
                  </a:lnTo>
                  <a:lnTo>
                    <a:pt x="133" y="2164"/>
                  </a:lnTo>
                  <a:lnTo>
                    <a:pt x="133" y="2165"/>
                  </a:lnTo>
                  <a:lnTo>
                    <a:pt x="133" y="2141"/>
                  </a:lnTo>
                  <a:lnTo>
                    <a:pt x="70" y="2141"/>
                  </a:lnTo>
                  <a:lnTo>
                    <a:pt x="0" y="2141"/>
                  </a:lnTo>
                  <a:lnTo>
                    <a:pt x="0" y="2059"/>
                  </a:lnTo>
                  <a:lnTo>
                    <a:pt x="0" y="2053"/>
                  </a:lnTo>
                  <a:lnTo>
                    <a:pt x="0" y="2051"/>
                  </a:lnTo>
                  <a:lnTo>
                    <a:pt x="0" y="2046"/>
                  </a:lnTo>
                  <a:lnTo>
                    <a:pt x="0" y="2045"/>
                  </a:lnTo>
                  <a:lnTo>
                    <a:pt x="0" y="2040"/>
                  </a:lnTo>
                  <a:lnTo>
                    <a:pt x="0" y="2029"/>
                  </a:lnTo>
                  <a:lnTo>
                    <a:pt x="0" y="2025"/>
                  </a:lnTo>
                  <a:lnTo>
                    <a:pt x="0" y="2000"/>
                  </a:lnTo>
                  <a:lnTo>
                    <a:pt x="0" y="1921"/>
                  </a:lnTo>
                  <a:lnTo>
                    <a:pt x="0" y="1915"/>
                  </a:lnTo>
                  <a:lnTo>
                    <a:pt x="0" y="1876"/>
                  </a:lnTo>
                  <a:lnTo>
                    <a:pt x="12" y="1876"/>
                  </a:lnTo>
                  <a:lnTo>
                    <a:pt x="12" y="1788"/>
                  </a:lnTo>
                  <a:lnTo>
                    <a:pt x="94" y="1788"/>
                  </a:lnTo>
                  <a:lnTo>
                    <a:pt x="187" y="1788"/>
                  </a:lnTo>
                  <a:lnTo>
                    <a:pt x="224" y="1788"/>
                  </a:lnTo>
                  <a:lnTo>
                    <a:pt x="232" y="1788"/>
                  </a:lnTo>
                  <a:lnTo>
                    <a:pt x="248" y="1788"/>
                  </a:lnTo>
                  <a:lnTo>
                    <a:pt x="275" y="1788"/>
                  </a:lnTo>
                  <a:lnTo>
                    <a:pt x="319" y="1788"/>
                  </a:lnTo>
                  <a:lnTo>
                    <a:pt x="345" y="1788"/>
                  </a:lnTo>
                  <a:lnTo>
                    <a:pt x="407" y="1788"/>
                  </a:lnTo>
                  <a:lnTo>
                    <a:pt x="407" y="1766"/>
                  </a:lnTo>
                  <a:lnTo>
                    <a:pt x="407" y="1748"/>
                  </a:lnTo>
                  <a:lnTo>
                    <a:pt x="407" y="1716"/>
                  </a:lnTo>
                  <a:lnTo>
                    <a:pt x="407" y="1703"/>
                  </a:lnTo>
                  <a:lnTo>
                    <a:pt x="407" y="1679"/>
                  </a:lnTo>
                  <a:lnTo>
                    <a:pt x="407" y="1655"/>
                  </a:lnTo>
                  <a:lnTo>
                    <a:pt x="407" y="1654"/>
                  </a:lnTo>
                  <a:lnTo>
                    <a:pt x="407" y="1648"/>
                  </a:lnTo>
                  <a:lnTo>
                    <a:pt x="407" y="1478"/>
                  </a:lnTo>
                  <a:lnTo>
                    <a:pt x="407" y="1396"/>
                  </a:lnTo>
                  <a:lnTo>
                    <a:pt x="407" y="1347"/>
                  </a:lnTo>
                  <a:lnTo>
                    <a:pt x="407" y="1104"/>
                  </a:lnTo>
                  <a:lnTo>
                    <a:pt x="407" y="1099"/>
                  </a:lnTo>
                  <a:lnTo>
                    <a:pt x="407" y="1083"/>
                  </a:lnTo>
                  <a:lnTo>
                    <a:pt x="407" y="1077"/>
                  </a:lnTo>
                  <a:lnTo>
                    <a:pt x="407" y="1035"/>
                  </a:lnTo>
                  <a:lnTo>
                    <a:pt x="407" y="1014"/>
                  </a:lnTo>
                  <a:lnTo>
                    <a:pt x="407" y="994"/>
                  </a:lnTo>
                  <a:lnTo>
                    <a:pt x="407" y="809"/>
                  </a:lnTo>
                  <a:lnTo>
                    <a:pt x="422" y="809"/>
                  </a:lnTo>
                  <a:lnTo>
                    <a:pt x="422" y="698"/>
                  </a:lnTo>
                  <a:lnTo>
                    <a:pt x="422" y="517"/>
                  </a:lnTo>
                  <a:lnTo>
                    <a:pt x="422" y="501"/>
                  </a:lnTo>
                  <a:lnTo>
                    <a:pt x="422" y="466"/>
                  </a:lnTo>
                  <a:lnTo>
                    <a:pt x="422" y="424"/>
                  </a:lnTo>
                  <a:lnTo>
                    <a:pt x="422" y="351"/>
                  </a:lnTo>
                  <a:lnTo>
                    <a:pt x="422" y="279"/>
                  </a:lnTo>
                  <a:lnTo>
                    <a:pt x="422" y="277"/>
                  </a:lnTo>
                  <a:lnTo>
                    <a:pt x="421" y="16"/>
                  </a:lnTo>
                  <a:lnTo>
                    <a:pt x="421" y="14"/>
                  </a:lnTo>
                  <a:lnTo>
                    <a:pt x="421" y="0"/>
                  </a:lnTo>
                  <a:lnTo>
                    <a:pt x="457" y="0"/>
                  </a:lnTo>
                  <a:lnTo>
                    <a:pt x="522" y="0"/>
                  </a:lnTo>
                  <a:lnTo>
                    <a:pt x="568" y="0"/>
                  </a:lnTo>
                  <a:lnTo>
                    <a:pt x="603" y="0"/>
                  </a:lnTo>
                  <a:lnTo>
                    <a:pt x="648" y="0"/>
                  </a:lnTo>
                  <a:lnTo>
                    <a:pt x="653" y="0"/>
                  </a:lnTo>
                  <a:lnTo>
                    <a:pt x="719" y="0"/>
                  </a:lnTo>
                  <a:lnTo>
                    <a:pt x="739" y="0"/>
                  </a:lnTo>
                  <a:lnTo>
                    <a:pt x="754" y="0"/>
                  </a:lnTo>
                  <a:lnTo>
                    <a:pt x="1034" y="0"/>
                  </a:lnTo>
                  <a:lnTo>
                    <a:pt x="1092" y="0"/>
                  </a:lnTo>
                  <a:lnTo>
                    <a:pt x="1206" y="0"/>
                  </a:lnTo>
                  <a:lnTo>
                    <a:pt x="1410" y="0"/>
                  </a:lnTo>
                  <a:lnTo>
                    <a:pt x="1426" y="0"/>
                  </a:lnTo>
                  <a:lnTo>
                    <a:pt x="1490" y="0"/>
                  </a:lnTo>
                  <a:lnTo>
                    <a:pt x="1490" y="21"/>
                  </a:lnTo>
                  <a:lnTo>
                    <a:pt x="1490" y="51"/>
                  </a:lnTo>
                  <a:lnTo>
                    <a:pt x="1490" y="62"/>
                  </a:lnTo>
                  <a:lnTo>
                    <a:pt x="1490" y="126"/>
                  </a:lnTo>
                  <a:lnTo>
                    <a:pt x="1490" y="131"/>
                  </a:lnTo>
                  <a:lnTo>
                    <a:pt x="1490" y="137"/>
                  </a:lnTo>
                  <a:lnTo>
                    <a:pt x="1490" y="141"/>
                  </a:lnTo>
                  <a:lnTo>
                    <a:pt x="1490" y="147"/>
                  </a:lnTo>
                  <a:lnTo>
                    <a:pt x="1490" y="151"/>
                  </a:lnTo>
                  <a:lnTo>
                    <a:pt x="1490" y="156"/>
                  </a:lnTo>
                  <a:lnTo>
                    <a:pt x="1490" y="208"/>
                  </a:lnTo>
                  <a:lnTo>
                    <a:pt x="1490" y="215"/>
                  </a:lnTo>
                  <a:lnTo>
                    <a:pt x="1490" y="261"/>
                  </a:lnTo>
                  <a:lnTo>
                    <a:pt x="1490" y="269"/>
                  </a:lnTo>
                  <a:lnTo>
                    <a:pt x="1499" y="269"/>
                  </a:lnTo>
                  <a:lnTo>
                    <a:pt x="1507" y="269"/>
                  </a:lnTo>
                  <a:lnTo>
                    <a:pt x="1516" y="269"/>
                  </a:lnTo>
                  <a:lnTo>
                    <a:pt x="1535" y="269"/>
                  </a:lnTo>
                  <a:lnTo>
                    <a:pt x="1564" y="269"/>
                  </a:lnTo>
                  <a:lnTo>
                    <a:pt x="1593" y="269"/>
                  </a:lnTo>
                  <a:lnTo>
                    <a:pt x="1595" y="269"/>
                  </a:lnTo>
                  <a:lnTo>
                    <a:pt x="1621" y="269"/>
                  </a:lnTo>
                  <a:lnTo>
                    <a:pt x="1754" y="269"/>
                  </a:lnTo>
                  <a:lnTo>
                    <a:pt x="1763" y="269"/>
                  </a:lnTo>
                  <a:lnTo>
                    <a:pt x="2289" y="269"/>
                  </a:lnTo>
                  <a:lnTo>
                    <a:pt x="2291" y="331"/>
                  </a:lnTo>
                  <a:lnTo>
                    <a:pt x="2292" y="392"/>
                  </a:lnTo>
                  <a:lnTo>
                    <a:pt x="2293" y="403"/>
                  </a:lnTo>
                  <a:lnTo>
                    <a:pt x="2295" y="403"/>
                  </a:lnTo>
                  <a:lnTo>
                    <a:pt x="2298" y="403"/>
                  </a:lnTo>
                  <a:lnTo>
                    <a:pt x="2300" y="403"/>
                  </a:lnTo>
                  <a:lnTo>
                    <a:pt x="2306" y="403"/>
                  </a:lnTo>
                  <a:lnTo>
                    <a:pt x="2311" y="403"/>
                  </a:lnTo>
                  <a:lnTo>
                    <a:pt x="2317" y="403"/>
                  </a:lnTo>
                  <a:lnTo>
                    <a:pt x="2323" y="403"/>
                  </a:lnTo>
                  <a:lnTo>
                    <a:pt x="2324" y="403"/>
                  </a:lnTo>
                  <a:lnTo>
                    <a:pt x="2325" y="403"/>
                  </a:lnTo>
                  <a:lnTo>
                    <a:pt x="2377" y="405"/>
                  </a:lnTo>
                  <a:lnTo>
                    <a:pt x="2429" y="405"/>
                  </a:lnTo>
                  <a:lnTo>
                    <a:pt x="2432" y="405"/>
                  </a:lnTo>
                  <a:lnTo>
                    <a:pt x="2436" y="405"/>
                  </a:lnTo>
                  <a:lnTo>
                    <a:pt x="2440" y="405"/>
                  </a:lnTo>
                  <a:lnTo>
                    <a:pt x="2444" y="405"/>
                  </a:lnTo>
                  <a:lnTo>
                    <a:pt x="2445" y="405"/>
                  </a:lnTo>
                  <a:lnTo>
                    <a:pt x="2446" y="405"/>
                  </a:lnTo>
                  <a:lnTo>
                    <a:pt x="2447" y="405"/>
                  </a:lnTo>
                  <a:lnTo>
                    <a:pt x="2448" y="405"/>
                  </a:lnTo>
                  <a:lnTo>
                    <a:pt x="2469" y="405"/>
                  </a:lnTo>
                  <a:lnTo>
                    <a:pt x="2642" y="402"/>
                  </a:lnTo>
                  <a:lnTo>
                    <a:pt x="2642" y="1531"/>
                  </a:lnTo>
                  <a:close/>
                  <a:moveTo>
                    <a:pt x="1982" y="2218"/>
                  </a:moveTo>
                  <a:lnTo>
                    <a:pt x="1983" y="2218"/>
                  </a:lnTo>
                  <a:lnTo>
                    <a:pt x="1983" y="2217"/>
                  </a:lnTo>
                  <a:lnTo>
                    <a:pt x="1984" y="2217"/>
                  </a:lnTo>
                  <a:lnTo>
                    <a:pt x="1984" y="2216"/>
                  </a:lnTo>
                  <a:lnTo>
                    <a:pt x="1987" y="2216"/>
                  </a:lnTo>
                  <a:lnTo>
                    <a:pt x="1987" y="2217"/>
                  </a:lnTo>
                  <a:lnTo>
                    <a:pt x="1988" y="2218"/>
                  </a:lnTo>
                  <a:lnTo>
                    <a:pt x="1989" y="2219"/>
                  </a:lnTo>
                  <a:lnTo>
                    <a:pt x="1990" y="2219"/>
                  </a:lnTo>
                  <a:lnTo>
                    <a:pt x="1991" y="2219"/>
                  </a:lnTo>
                  <a:lnTo>
                    <a:pt x="1992" y="2219"/>
                  </a:lnTo>
                  <a:lnTo>
                    <a:pt x="1992" y="2221"/>
                  </a:lnTo>
                  <a:lnTo>
                    <a:pt x="1996" y="2224"/>
                  </a:lnTo>
                  <a:lnTo>
                    <a:pt x="1997" y="2224"/>
                  </a:lnTo>
                  <a:lnTo>
                    <a:pt x="1996" y="2225"/>
                  </a:lnTo>
                  <a:lnTo>
                    <a:pt x="1997" y="2225"/>
                  </a:lnTo>
                  <a:lnTo>
                    <a:pt x="1998" y="2225"/>
                  </a:lnTo>
                  <a:lnTo>
                    <a:pt x="1998" y="2226"/>
                  </a:lnTo>
                  <a:lnTo>
                    <a:pt x="1998" y="2227"/>
                  </a:lnTo>
                  <a:lnTo>
                    <a:pt x="2000" y="2227"/>
                  </a:lnTo>
                  <a:lnTo>
                    <a:pt x="2001" y="2227"/>
                  </a:lnTo>
                  <a:lnTo>
                    <a:pt x="2002" y="2229"/>
                  </a:lnTo>
                  <a:lnTo>
                    <a:pt x="2005" y="2229"/>
                  </a:lnTo>
                  <a:lnTo>
                    <a:pt x="2007" y="2229"/>
                  </a:lnTo>
                  <a:lnTo>
                    <a:pt x="2009" y="2229"/>
                  </a:lnTo>
                  <a:lnTo>
                    <a:pt x="2010" y="2227"/>
                  </a:lnTo>
                  <a:lnTo>
                    <a:pt x="2012" y="2225"/>
                  </a:lnTo>
                  <a:lnTo>
                    <a:pt x="2013" y="2224"/>
                  </a:lnTo>
                  <a:lnTo>
                    <a:pt x="2013" y="2223"/>
                  </a:lnTo>
                  <a:lnTo>
                    <a:pt x="2014" y="2222"/>
                  </a:lnTo>
                  <a:lnTo>
                    <a:pt x="2014" y="2221"/>
                  </a:lnTo>
                  <a:lnTo>
                    <a:pt x="2015" y="2219"/>
                  </a:lnTo>
                  <a:lnTo>
                    <a:pt x="2015" y="2218"/>
                  </a:lnTo>
                  <a:lnTo>
                    <a:pt x="2015" y="2217"/>
                  </a:lnTo>
                  <a:lnTo>
                    <a:pt x="2015" y="2216"/>
                  </a:lnTo>
                  <a:lnTo>
                    <a:pt x="2016" y="2216"/>
                  </a:lnTo>
                  <a:lnTo>
                    <a:pt x="2017" y="2216"/>
                  </a:lnTo>
                  <a:lnTo>
                    <a:pt x="2018" y="2216"/>
                  </a:lnTo>
                  <a:lnTo>
                    <a:pt x="2019" y="2216"/>
                  </a:lnTo>
                  <a:lnTo>
                    <a:pt x="2021" y="2215"/>
                  </a:lnTo>
                  <a:lnTo>
                    <a:pt x="2022" y="2215"/>
                  </a:lnTo>
                  <a:lnTo>
                    <a:pt x="2023" y="2215"/>
                  </a:lnTo>
                  <a:lnTo>
                    <a:pt x="2024" y="2214"/>
                  </a:lnTo>
                  <a:lnTo>
                    <a:pt x="2025" y="2214"/>
                  </a:lnTo>
                  <a:lnTo>
                    <a:pt x="2026" y="2215"/>
                  </a:lnTo>
                  <a:lnTo>
                    <a:pt x="2027" y="2215"/>
                  </a:lnTo>
                  <a:lnTo>
                    <a:pt x="2028" y="2215"/>
                  </a:lnTo>
                  <a:lnTo>
                    <a:pt x="2030" y="2215"/>
                  </a:lnTo>
                  <a:lnTo>
                    <a:pt x="2031" y="2215"/>
                  </a:lnTo>
                  <a:lnTo>
                    <a:pt x="2031" y="2214"/>
                  </a:lnTo>
                  <a:lnTo>
                    <a:pt x="2032" y="2214"/>
                  </a:lnTo>
                  <a:lnTo>
                    <a:pt x="2033" y="2214"/>
                  </a:lnTo>
                  <a:lnTo>
                    <a:pt x="2034" y="2214"/>
                  </a:lnTo>
                  <a:lnTo>
                    <a:pt x="2034" y="2213"/>
                  </a:lnTo>
                  <a:lnTo>
                    <a:pt x="2035" y="2212"/>
                  </a:lnTo>
                  <a:lnTo>
                    <a:pt x="2036" y="2212"/>
                  </a:lnTo>
                  <a:lnTo>
                    <a:pt x="2038" y="2209"/>
                  </a:lnTo>
                  <a:lnTo>
                    <a:pt x="2039" y="2208"/>
                  </a:lnTo>
                  <a:lnTo>
                    <a:pt x="2040" y="2207"/>
                  </a:lnTo>
                  <a:lnTo>
                    <a:pt x="2042" y="2206"/>
                  </a:lnTo>
                  <a:lnTo>
                    <a:pt x="2043" y="2206"/>
                  </a:lnTo>
                  <a:lnTo>
                    <a:pt x="2044" y="2205"/>
                  </a:lnTo>
                  <a:lnTo>
                    <a:pt x="2047" y="2204"/>
                  </a:lnTo>
                  <a:lnTo>
                    <a:pt x="2048" y="2202"/>
                  </a:lnTo>
                  <a:lnTo>
                    <a:pt x="2050" y="2200"/>
                  </a:lnTo>
                  <a:lnTo>
                    <a:pt x="2052" y="2200"/>
                  </a:lnTo>
                  <a:lnTo>
                    <a:pt x="2053" y="2200"/>
                  </a:lnTo>
                  <a:lnTo>
                    <a:pt x="2055" y="2200"/>
                  </a:lnTo>
                  <a:lnTo>
                    <a:pt x="2055" y="2201"/>
                  </a:lnTo>
                  <a:lnTo>
                    <a:pt x="2056" y="2202"/>
                  </a:lnTo>
                  <a:lnTo>
                    <a:pt x="2057" y="2204"/>
                  </a:lnTo>
                  <a:lnTo>
                    <a:pt x="2058" y="2204"/>
                  </a:lnTo>
                  <a:lnTo>
                    <a:pt x="2059" y="2205"/>
                  </a:lnTo>
                  <a:lnTo>
                    <a:pt x="2059" y="2206"/>
                  </a:lnTo>
                  <a:lnTo>
                    <a:pt x="2058" y="2207"/>
                  </a:lnTo>
                  <a:lnTo>
                    <a:pt x="2058" y="2208"/>
                  </a:lnTo>
                  <a:lnTo>
                    <a:pt x="2057" y="2208"/>
                  </a:lnTo>
                  <a:lnTo>
                    <a:pt x="2057" y="2209"/>
                  </a:lnTo>
                  <a:lnTo>
                    <a:pt x="2056" y="2210"/>
                  </a:lnTo>
                  <a:lnTo>
                    <a:pt x="2056" y="2212"/>
                  </a:lnTo>
                  <a:lnTo>
                    <a:pt x="2056" y="2213"/>
                  </a:lnTo>
                  <a:lnTo>
                    <a:pt x="2055" y="2215"/>
                  </a:lnTo>
                  <a:lnTo>
                    <a:pt x="2055" y="2217"/>
                  </a:lnTo>
                  <a:lnTo>
                    <a:pt x="2055" y="2218"/>
                  </a:lnTo>
                  <a:lnTo>
                    <a:pt x="2056" y="2221"/>
                  </a:lnTo>
                  <a:lnTo>
                    <a:pt x="2056" y="2222"/>
                  </a:lnTo>
                  <a:lnTo>
                    <a:pt x="2057" y="2222"/>
                  </a:lnTo>
                  <a:lnTo>
                    <a:pt x="2057" y="2223"/>
                  </a:lnTo>
                  <a:lnTo>
                    <a:pt x="2058" y="2225"/>
                  </a:lnTo>
                  <a:lnTo>
                    <a:pt x="2058" y="2227"/>
                  </a:lnTo>
                  <a:lnTo>
                    <a:pt x="2058" y="2229"/>
                  </a:lnTo>
                  <a:lnTo>
                    <a:pt x="2058" y="2230"/>
                  </a:lnTo>
                  <a:lnTo>
                    <a:pt x="2060" y="2231"/>
                  </a:lnTo>
                  <a:lnTo>
                    <a:pt x="2061" y="2231"/>
                  </a:lnTo>
                  <a:lnTo>
                    <a:pt x="2062" y="2231"/>
                  </a:lnTo>
                  <a:lnTo>
                    <a:pt x="2062" y="2233"/>
                  </a:lnTo>
                  <a:lnTo>
                    <a:pt x="2064" y="2233"/>
                  </a:lnTo>
                  <a:lnTo>
                    <a:pt x="2066" y="2233"/>
                  </a:lnTo>
                  <a:lnTo>
                    <a:pt x="2067" y="2234"/>
                  </a:lnTo>
                  <a:lnTo>
                    <a:pt x="2067" y="2235"/>
                  </a:lnTo>
                  <a:lnTo>
                    <a:pt x="2067" y="2238"/>
                  </a:lnTo>
                  <a:lnTo>
                    <a:pt x="2066" y="2238"/>
                  </a:lnTo>
                  <a:lnTo>
                    <a:pt x="2066" y="2239"/>
                  </a:lnTo>
                  <a:lnTo>
                    <a:pt x="2066" y="2240"/>
                  </a:lnTo>
                  <a:lnTo>
                    <a:pt x="2067" y="2240"/>
                  </a:lnTo>
                  <a:lnTo>
                    <a:pt x="2067" y="2241"/>
                  </a:lnTo>
                  <a:lnTo>
                    <a:pt x="2066" y="2241"/>
                  </a:lnTo>
                  <a:lnTo>
                    <a:pt x="2066" y="2242"/>
                  </a:lnTo>
                  <a:lnTo>
                    <a:pt x="2067" y="2242"/>
                  </a:lnTo>
                  <a:lnTo>
                    <a:pt x="2067" y="2243"/>
                  </a:lnTo>
                  <a:lnTo>
                    <a:pt x="2066" y="2243"/>
                  </a:lnTo>
                  <a:lnTo>
                    <a:pt x="2066" y="2244"/>
                  </a:lnTo>
                  <a:lnTo>
                    <a:pt x="2067" y="2246"/>
                  </a:lnTo>
                  <a:lnTo>
                    <a:pt x="2068" y="2246"/>
                  </a:lnTo>
                  <a:lnTo>
                    <a:pt x="2068" y="2247"/>
                  </a:lnTo>
                  <a:lnTo>
                    <a:pt x="2067" y="2247"/>
                  </a:lnTo>
                  <a:lnTo>
                    <a:pt x="2066" y="2248"/>
                  </a:lnTo>
                  <a:lnTo>
                    <a:pt x="2065" y="2249"/>
                  </a:lnTo>
                  <a:lnTo>
                    <a:pt x="2064" y="2249"/>
                  </a:lnTo>
                  <a:lnTo>
                    <a:pt x="2062" y="2249"/>
                  </a:lnTo>
                  <a:lnTo>
                    <a:pt x="2061" y="2249"/>
                  </a:lnTo>
                  <a:lnTo>
                    <a:pt x="2061" y="2250"/>
                  </a:lnTo>
                  <a:lnTo>
                    <a:pt x="2061" y="2251"/>
                  </a:lnTo>
                  <a:lnTo>
                    <a:pt x="2060" y="2252"/>
                  </a:lnTo>
                  <a:lnTo>
                    <a:pt x="2059" y="2254"/>
                  </a:lnTo>
                  <a:lnTo>
                    <a:pt x="2058" y="2254"/>
                  </a:lnTo>
                  <a:lnTo>
                    <a:pt x="2058" y="2255"/>
                  </a:lnTo>
                  <a:lnTo>
                    <a:pt x="2057" y="2255"/>
                  </a:lnTo>
                  <a:lnTo>
                    <a:pt x="2057" y="2256"/>
                  </a:lnTo>
                  <a:lnTo>
                    <a:pt x="2057" y="2257"/>
                  </a:lnTo>
                  <a:lnTo>
                    <a:pt x="2056" y="2257"/>
                  </a:lnTo>
                  <a:lnTo>
                    <a:pt x="2055" y="2257"/>
                  </a:lnTo>
                  <a:lnTo>
                    <a:pt x="2055" y="2258"/>
                  </a:lnTo>
                  <a:lnTo>
                    <a:pt x="2053" y="2259"/>
                  </a:lnTo>
                  <a:lnTo>
                    <a:pt x="2052" y="2260"/>
                  </a:lnTo>
                  <a:lnTo>
                    <a:pt x="2052" y="2261"/>
                  </a:lnTo>
                  <a:lnTo>
                    <a:pt x="2051" y="2263"/>
                  </a:lnTo>
                  <a:lnTo>
                    <a:pt x="2051" y="2264"/>
                  </a:lnTo>
                  <a:lnTo>
                    <a:pt x="2050" y="2264"/>
                  </a:lnTo>
                  <a:lnTo>
                    <a:pt x="2050" y="2265"/>
                  </a:lnTo>
                  <a:lnTo>
                    <a:pt x="2049" y="2265"/>
                  </a:lnTo>
                  <a:lnTo>
                    <a:pt x="2049" y="2266"/>
                  </a:lnTo>
                  <a:lnTo>
                    <a:pt x="2048" y="2266"/>
                  </a:lnTo>
                  <a:lnTo>
                    <a:pt x="2048" y="2268"/>
                  </a:lnTo>
                  <a:lnTo>
                    <a:pt x="2048" y="2269"/>
                  </a:lnTo>
                  <a:lnTo>
                    <a:pt x="2047" y="2269"/>
                  </a:lnTo>
                  <a:lnTo>
                    <a:pt x="2045" y="2271"/>
                  </a:lnTo>
                  <a:lnTo>
                    <a:pt x="2044" y="2272"/>
                  </a:lnTo>
                  <a:lnTo>
                    <a:pt x="2043" y="2273"/>
                  </a:lnTo>
                  <a:lnTo>
                    <a:pt x="2042" y="2274"/>
                  </a:lnTo>
                  <a:lnTo>
                    <a:pt x="2042" y="2275"/>
                  </a:lnTo>
                  <a:lnTo>
                    <a:pt x="2043" y="2277"/>
                  </a:lnTo>
                  <a:lnTo>
                    <a:pt x="2043" y="2279"/>
                  </a:lnTo>
                  <a:lnTo>
                    <a:pt x="2042" y="2279"/>
                  </a:lnTo>
                  <a:lnTo>
                    <a:pt x="2042" y="2280"/>
                  </a:lnTo>
                  <a:lnTo>
                    <a:pt x="2041" y="2281"/>
                  </a:lnTo>
                  <a:lnTo>
                    <a:pt x="2040" y="2281"/>
                  </a:lnTo>
                  <a:lnTo>
                    <a:pt x="2039" y="2281"/>
                  </a:lnTo>
                  <a:lnTo>
                    <a:pt x="2038" y="2282"/>
                  </a:lnTo>
                  <a:lnTo>
                    <a:pt x="2039" y="2283"/>
                  </a:lnTo>
                  <a:lnTo>
                    <a:pt x="2038" y="2283"/>
                  </a:lnTo>
                  <a:lnTo>
                    <a:pt x="2036" y="2285"/>
                  </a:lnTo>
                  <a:lnTo>
                    <a:pt x="2036" y="2286"/>
                  </a:lnTo>
                  <a:lnTo>
                    <a:pt x="2036" y="2288"/>
                  </a:lnTo>
                  <a:lnTo>
                    <a:pt x="2036" y="2289"/>
                  </a:lnTo>
                  <a:lnTo>
                    <a:pt x="2036" y="2290"/>
                  </a:lnTo>
                  <a:lnTo>
                    <a:pt x="2035" y="2290"/>
                  </a:lnTo>
                  <a:lnTo>
                    <a:pt x="2035" y="2291"/>
                  </a:lnTo>
                  <a:lnTo>
                    <a:pt x="2035" y="2290"/>
                  </a:lnTo>
                  <a:lnTo>
                    <a:pt x="2034" y="2290"/>
                  </a:lnTo>
                  <a:lnTo>
                    <a:pt x="2033" y="2291"/>
                  </a:lnTo>
                  <a:lnTo>
                    <a:pt x="2032" y="2291"/>
                  </a:lnTo>
                  <a:lnTo>
                    <a:pt x="2031" y="2291"/>
                  </a:lnTo>
                  <a:lnTo>
                    <a:pt x="2030" y="2291"/>
                  </a:lnTo>
                  <a:lnTo>
                    <a:pt x="2028" y="2291"/>
                  </a:lnTo>
                  <a:lnTo>
                    <a:pt x="2027" y="2291"/>
                  </a:lnTo>
                  <a:lnTo>
                    <a:pt x="2027" y="2290"/>
                  </a:lnTo>
                  <a:lnTo>
                    <a:pt x="2025" y="2290"/>
                  </a:lnTo>
                  <a:lnTo>
                    <a:pt x="2025" y="2291"/>
                  </a:lnTo>
                  <a:lnTo>
                    <a:pt x="2024" y="2291"/>
                  </a:lnTo>
                  <a:lnTo>
                    <a:pt x="2024" y="2290"/>
                  </a:lnTo>
                  <a:lnTo>
                    <a:pt x="2023" y="2289"/>
                  </a:lnTo>
                  <a:lnTo>
                    <a:pt x="2022" y="2290"/>
                  </a:lnTo>
                  <a:lnTo>
                    <a:pt x="2021" y="2291"/>
                  </a:lnTo>
                  <a:lnTo>
                    <a:pt x="2019" y="2292"/>
                  </a:lnTo>
                  <a:lnTo>
                    <a:pt x="2018" y="2292"/>
                  </a:lnTo>
                  <a:lnTo>
                    <a:pt x="2018" y="2293"/>
                  </a:lnTo>
                  <a:lnTo>
                    <a:pt x="2017" y="2294"/>
                  </a:lnTo>
                  <a:lnTo>
                    <a:pt x="2015" y="2293"/>
                  </a:lnTo>
                  <a:lnTo>
                    <a:pt x="2014" y="2293"/>
                  </a:lnTo>
                  <a:lnTo>
                    <a:pt x="2014" y="2291"/>
                  </a:lnTo>
                  <a:lnTo>
                    <a:pt x="2013" y="2291"/>
                  </a:lnTo>
                  <a:lnTo>
                    <a:pt x="2013" y="2290"/>
                  </a:lnTo>
                  <a:lnTo>
                    <a:pt x="2012" y="2289"/>
                  </a:lnTo>
                  <a:lnTo>
                    <a:pt x="2012" y="2288"/>
                  </a:lnTo>
                  <a:lnTo>
                    <a:pt x="2010" y="2288"/>
                  </a:lnTo>
                  <a:lnTo>
                    <a:pt x="2010" y="2286"/>
                  </a:lnTo>
                  <a:lnTo>
                    <a:pt x="2012" y="2283"/>
                  </a:lnTo>
                  <a:lnTo>
                    <a:pt x="2012" y="2282"/>
                  </a:lnTo>
                  <a:lnTo>
                    <a:pt x="2013" y="2282"/>
                  </a:lnTo>
                  <a:lnTo>
                    <a:pt x="2013" y="2281"/>
                  </a:lnTo>
                  <a:lnTo>
                    <a:pt x="2014" y="2281"/>
                  </a:lnTo>
                  <a:lnTo>
                    <a:pt x="2015" y="2280"/>
                  </a:lnTo>
                  <a:lnTo>
                    <a:pt x="2015" y="2279"/>
                  </a:lnTo>
                  <a:lnTo>
                    <a:pt x="2015" y="2277"/>
                  </a:lnTo>
                  <a:lnTo>
                    <a:pt x="2015" y="2275"/>
                  </a:lnTo>
                  <a:lnTo>
                    <a:pt x="2016" y="2275"/>
                  </a:lnTo>
                  <a:lnTo>
                    <a:pt x="2019" y="2275"/>
                  </a:lnTo>
                  <a:lnTo>
                    <a:pt x="2019" y="2274"/>
                  </a:lnTo>
                  <a:lnTo>
                    <a:pt x="2019" y="2273"/>
                  </a:lnTo>
                  <a:lnTo>
                    <a:pt x="2021" y="2273"/>
                  </a:lnTo>
                  <a:lnTo>
                    <a:pt x="2021" y="2274"/>
                  </a:lnTo>
                  <a:lnTo>
                    <a:pt x="2021" y="2275"/>
                  </a:lnTo>
                  <a:lnTo>
                    <a:pt x="2022" y="2275"/>
                  </a:lnTo>
                  <a:lnTo>
                    <a:pt x="2024" y="2276"/>
                  </a:lnTo>
                  <a:lnTo>
                    <a:pt x="2024" y="2275"/>
                  </a:lnTo>
                  <a:lnTo>
                    <a:pt x="2023" y="2275"/>
                  </a:lnTo>
                  <a:lnTo>
                    <a:pt x="2022" y="2274"/>
                  </a:lnTo>
                  <a:lnTo>
                    <a:pt x="2022" y="2273"/>
                  </a:lnTo>
                  <a:lnTo>
                    <a:pt x="2021" y="2273"/>
                  </a:lnTo>
                  <a:lnTo>
                    <a:pt x="2019" y="2272"/>
                  </a:lnTo>
                  <a:lnTo>
                    <a:pt x="2015" y="2272"/>
                  </a:lnTo>
                  <a:lnTo>
                    <a:pt x="2015" y="2271"/>
                  </a:lnTo>
                  <a:lnTo>
                    <a:pt x="2014" y="2269"/>
                  </a:lnTo>
                  <a:lnTo>
                    <a:pt x="2013" y="2269"/>
                  </a:lnTo>
                  <a:lnTo>
                    <a:pt x="2010" y="2269"/>
                  </a:lnTo>
                  <a:lnTo>
                    <a:pt x="2009" y="2268"/>
                  </a:lnTo>
                  <a:lnTo>
                    <a:pt x="2008" y="2267"/>
                  </a:lnTo>
                  <a:lnTo>
                    <a:pt x="2007" y="2267"/>
                  </a:lnTo>
                  <a:lnTo>
                    <a:pt x="2007" y="2266"/>
                  </a:lnTo>
                  <a:lnTo>
                    <a:pt x="2006" y="2265"/>
                  </a:lnTo>
                  <a:lnTo>
                    <a:pt x="2005" y="2264"/>
                  </a:lnTo>
                  <a:lnTo>
                    <a:pt x="2004" y="2263"/>
                  </a:lnTo>
                  <a:lnTo>
                    <a:pt x="2000" y="2261"/>
                  </a:lnTo>
                  <a:lnTo>
                    <a:pt x="1998" y="2261"/>
                  </a:lnTo>
                  <a:lnTo>
                    <a:pt x="1997" y="2261"/>
                  </a:lnTo>
                  <a:lnTo>
                    <a:pt x="1995" y="2259"/>
                  </a:lnTo>
                  <a:lnTo>
                    <a:pt x="1992" y="2258"/>
                  </a:lnTo>
                  <a:lnTo>
                    <a:pt x="1986" y="2256"/>
                  </a:lnTo>
                  <a:lnTo>
                    <a:pt x="1984" y="2256"/>
                  </a:lnTo>
                  <a:lnTo>
                    <a:pt x="1982" y="2255"/>
                  </a:lnTo>
                  <a:lnTo>
                    <a:pt x="1981" y="2254"/>
                  </a:lnTo>
                  <a:lnTo>
                    <a:pt x="1979" y="2252"/>
                  </a:lnTo>
                  <a:lnTo>
                    <a:pt x="1976" y="2250"/>
                  </a:lnTo>
                  <a:lnTo>
                    <a:pt x="1975" y="2249"/>
                  </a:lnTo>
                  <a:lnTo>
                    <a:pt x="1975" y="2248"/>
                  </a:lnTo>
                  <a:lnTo>
                    <a:pt x="1975" y="2247"/>
                  </a:lnTo>
                  <a:lnTo>
                    <a:pt x="1975" y="2246"/>
                  </a:lnTo>
                  <a:lnTo>
                    <a:pt x="1974" y="2243"/>
                  </a:lnTo>
                  <a:lnTo>
                    <a:pt x="1974" y="2242"/>
                  </a:lnTo>
                  <a:lnTo>
                    <a:pt x="1973" y="2241"/>
                  </a:lnTo>
                  <a:lnTo>
                    <a:pt x="1973" y="2240"/>
                  </a:lnTo>
                  <a:lnTo>
                    <a:pt x="1973" y="2239"/>
                  </a:lnTo>
                  <a:lnTo>
                    <a:pt x="1973" y="2237"/>
                  </a:lnTo>
                  <a:lnTo>
                    <a:pt x="1972" y="2235"/>
                  </a:lnTo>
                  <a:lnTo>
                    <a:pt x="1973" y="2235"/>
                  </a:lnTo>
                  <a:lnTo>
                    <a:pt x="1974" y="2237"/>
                  </a:lnTo>
                  <a:lnTo>
                    <a:pt x="1975" y="2237"/>
                  </a:lnTo>
                  <a:lnTo>
                    <a:pt x="1975" y="2235"/>
                  </a:lnTo>
                  <a:lnTo>
                    <a:pt x="1975" y="2237"/>
                  </a:lnTo>
                  <a:lnTo>
                    <a:pt x="1976" y="2237"/>
                  </a:lnTo>
                  <a:lnTo>
                    <a:pt x="1976" y="2235"/>
                  </a:lnTo>
                  <a:lnTo>
                    <a:pt x="1978" y="2235"/>
                  </a:lnTo>
                  <a:lnTo>
                    <a:pt x="1979" y="2235"/>
                  </a:lnTo>
                  <a:lnTo>
                    <a:pt x="1979" y="2234"/>
                  </a:lnTo>
                  <a:lnTo>
                    <a:pt x="1979" y="2233"/>
                  </a:lnTo>
                  <a:lnTo>
                    <a:pt x="1980" y="2233"/>
                  </a:lnTo>
                  <a:lnTo>
                    <a:pt x="1981" y="2233"/>
                  </a:lnTo>
                  <a:lnTo>
                    <a:pt x="1981" y="2232"/>
                  </a:lnTo>
                  <a:lnTo>
                    <a:pt x="1982" y="2231"/>
                  </a:lnTo>
                  <a:lnTo>
                    <a:pt x="1983" y="2230"/>
                  </a:lnTo>
                  <a:lnTo>
                    <a:pt x="1983" y="2229"/>
                  </a:lnTo>
                  <a:lnTo>
                    <a:pt x="1982" y="2229"/>
                  </a:lnTo>
                  <a:lnTo>
                    <a:pt x="1983" y="2226"/>
                  </a:lnTo>
                  <a:lnTo>
                    <a:pt x="1983" y="2225"/>
                  </a:lnTo>
                  <a:lnTo>
                    <a:pt x="1983" y="2224"/>
                  </a:lnTo>
                  <a:lnTo>
                    <a:pt x="1982" y="2224"/>
                  </a:lnTo>
                  <a:lnTo>
                    <a:pt x="1982" y="2223"/>
                  </a:lnTo>
                  <a:lnTo>
                    <a:pt x="1982" y="2222"/>
                  </a:lnTo>
                  <a:lnTo>
                    <a:pt x="1982" y="2221"/>
                  </a:lnTo>
                  <a:lnTo>
                    <a:pt x="1981" y="2219"/>
                  </a:lnTo>
                  <a:lnTo>
                    <a:pt x="1981" y="2218"/>
                  </a:lnTo>
                  <a:lnTo>
                    <a:pt x="1981" y="2217"/>
                  </a:lnTo>
                  <a:lnTo>
                    <a:pt x="1980" y="2217"/>
                  </a:lnTo>
                  <a:lnTo>
                    <a:pt x="1981" y="2217"/>
                  </a:lnTo>
                  <a:lnTo>
                    <a:pt x="1982" y="2217"/>
                  </a:lnTo>
                  <a:lnTo>
                    <a:pt x="1982" y="2218"/>
                  </a:lnTo>
                  <a:close/>
                  <a:moveTo>
                    <a:pt x="1893" y="2263"/>
                  </a:moveTo>
                  <a:lnTo>
                    <a:pt x="1894" y="2263"/>
                  </a:lnTo>
                  <a:lnTo>
                    <a:pt x="1894" y="2264"/>
                  </a:lnTo>
                  <a:lnTo>
                    <a:pt x="1895" y="2263"/>
                  </a:lnTo>
                  <a:lnTo>
                    <a:pt x="1896" y="2264"/>
                  </a:lnTo>
                  <a:lnTo>
                    <a:pt x="1897" y="2266"/>
                  </a:lnTo>
                  <a:lnTo>
                    <a:pt x="1898" y="2267"/>
                  </a:lnTo>
                  <a:lnTo>
                    <a:pt x="1897" y="2267"/>
                  </a:lnTo>
                  <a:lnTo>
                    <a:pt x="1897" y="2268"/>
                  </a:lnTo>
                  <a:lnTo>
                    <a:pt x="1900" y="2272"/>
                  </a:lnTo>
                  <a:lnTo>
                    <a:pt x="1900" y="2273"/>
                  </a:lnTo>
                  <a:lnTo>
                    <a:pt x="1900" y="2274"/>
                  </a:lnTo>
                  <a:lnTo>
                    <a:pt x="1901" y="2275"/>
                  </a:lnTo>
                  <a:lnTo>
                    <a:pt x="1901" y="2276"/>
                  </a:lnTo>
                  <a:lnTo>
                    <a:pt x="1901" y="2277"/>
                  </a:lnTo>
                  <a:lnTo>
                    <a:pt x="1901" y="2279"/>
                  </a:lnTo>
                  <a:lnTo>
                    <a:pt x="1902" y="2280"/>
                  </a:lnTo>
                  <a:lnTo>
                    <a:pt x="1903" y="2280"/>
                  </a:lnTo>
                  <a:lnTo>
                    <a:pt x="1903" y="2281"/>
                  </a:lnTo>
                  <a:lnTo>
                    <a:pt x="1905" y="2281"/>
                  </a:lnTo>
                  <a:lnTo>
                    <a:pt x="1905" y="2282"/>
                  </a:lnTo>
                  <a:lnTo>
                    <a:pt x="1906" y="2282"/>
                  </a:lnTo>
                  <a:lnTo>
                    <a:pt x="1907" y="2282"/>
                  </a:lnTo>
                  <a:lnTo>
                    <a:pt x="1909" y="2282"/>
                  </a:lnTo>
                  <a:lnTo>
                    <a:pt x="1911" y="2281"/>
                  </a:lnTo>
                  <a:lnTo>
                    <a:pt x="1912" y="2279"/>
                  </a:lnTo>
                  <a:lnTo>
                    <a:pt x="1913" y="2279"/>
                  </a:lnTo>
                  <a:lnTo>
                    <a:pt x="1913" y="2277"/>
                  </a:lnTo>
                  <a:lnTo>
                    <a:pt x="1914" y="2276"/>
                  </a:lnTo>
                  <a:lnTo>
                    <a:pt x="1914" y="2275"/>
                  </a:lnTo>
                  <a:lnTo>
                    <a:pt x="1915" y="2275"/>
                  </a:lnTo>
                  <a:lnTo>
                    <a:pt x="1917" y="2275"/>
                  </a:lnTo>
                  <a:lnTo>
                    <a:pt x="1918" y="2275"/>
                  </a:lnTo>
                  <a:lnTo>
                    <a:pt x="1919" y="2274"/>
                  </a:lnTo>
                  <a:lnTo>
                    <a:pt x="1919" y="2273"/>
                  </a:lnTo>
                  <a:lnTo>
                    <a:pt x="1919" y="2272"/>
                  </a:lnTo>
                  <a:lnTo>
                    <a:pt x="1920" y="2271"/>
                  </a:lnTo>
                  <a:lnTo>
                    <a:pt x="1921" y="2271"/>
                  </a:lnTo>
                  <a:lnTo>
                    <a:pt x="1921" y="2269"/>
                  </a:lnTo>
                  <a:lnTo>
                    <a:pt x="1922" y="2269"/>
                  </a:lnTo>
                  <a:lnTo>
                    <a:pt x="1922" y="2268"/>
                  </a:lnTo>
                  <a:lnTo>
                    <a:pt x="1921" y="2267"/>
                  </a:lnTo>
                  <a:lnTo>
                    <a:pt x="1920" y="2267"/>
                  </a:lnTo>
                  <a:lnTo>
                    <a:pt x="1919" y="2266"/>
                  </a:lnTo>
                  <a:lnTo>
                    <a:pt x="1918" y="2266"/>
                  </a:lnTo>
                  <a:lnTo>
                    <a:pt x="1917" y="2266"/>
                  </a:lnTo>
                  <a:lnTo>
                    <a:pt x="1917" y="2265"/>
                  </a:lnTo>
                  <a:lnTo>
                    <a:pt x="1915" y="2265"/>
                  </a:lnTo>
                  <a:lnTo>
                    <a:pt x="1914" y="2265"/>
                  </a:lnTo>
                  <a:lnTo>
                    <a:pt x="1914" y="2264"/>
                  </a:lnTo>
                  <a:lnTo>
                    <a:pt x="1913" y="2264"/>
                  </a:lnTo>
                  <a:lnTo>
                    <a:pt x="1913" y="2263"/>
                  </a:lnTo>
                  <a:lnTo>
                    <a:pt x="1914" y="2261"/>
                  </a:lnTo>
                  <a:lnTo>
                    <a:pt x="1914" y="2260"/>
                  </a:lnTo>
                  <a:lnTo>
                    <a:pt x="1915" y="2258"/>
                  </a:lnTo>
                  <a:lnTo>
                    <a:pt x="1915" y="2257"/>
                  </a:lnTo>
                  <a:lnTo>
                    <a:pt x="1915" y="2256"/>
                  </a:lnTo>
                  <a:lnTo>
                    <a:pt x="1914" y="2256"/>
                  </a:lnTo>
                  <a:lnTo>
                    <a:pt x="1915" y="2255"/>
                  </a:lnTo>
                  <a:lnTo>
                    <a:pt x="1915" y="2254"/>
                  </a:lnTo>
                  <a:lnTo>
                    <a:pt x="1917" y="2254"/>
                  </a:lnTo>
                  <a:lnTo>
                    <a:pt x="1917" y="2252"/>
                  </a:lnTo>
                  <a:lnTo>
                    <a:pt x="1918" y="2252"/>
                  </a:lnTo>
                  <a:lnTo>
                    <a:pt x="1919" y="2254"/>
                  </a:lnTo>
                  <a:lnTo>
                    <a:pt x="1920" y="2254"/>
                  </a:lnTo>
                  <a:lnTo>
                    <a:pt x="1921" y="2254"/>
                  </a:lnTo>
                  <a:lnTo>
                    <a:pt x="1921" y="2252"/>
                  </a:lnTo>
                  <a:lnTo>
                    <a:pt x="1921" y="2251"/>
                  </a:lnTo>
                  <a:lnTo>
                    <a:pt x="1922" y="2251"/>
                  </a:lnTo>
                  <a:lnTo>
                    <a:pt x="1923" y="2251"/>
                  </a:lnTo>
                  <a:lnTo>
                    <a:pt x="1924" y="2250"/>
                  </a:lnTo>
                  <a:lnTo>
                    <a:pt x="1924" y="2249"/>
                  </a:lnTo>
                  <a:lnTo>
                    <a:pt x="1924" y="2248"/>
                  </a:lnTo>
                  <a:lnTo>
                    <a:pt x="1924" y="2247"/>
                  </a:lnTo>
                  <a:lnTo>
                    <a:pt x="1927" y="2247"/>
                  </a:lnTo>
                  <a:lnTo>
                    <a:pt x="1928" y="2246"/>
                  </a:lnTo>
                  <a:lnTo>
                    <a:pt x="1929" y="2247"/>
                  </a:lnTo>
                  <a:lnTo>
                    <a:pt x="1929" y="2248"/>
                  </a:lnTo>
                  <a:lnTo>
                    <a:pt x="1931" y="2248"/>
                  </a:lnTo>
                  <a:lnTo>
                    <a:pt x="1932" y="2248"/>
                  </a:lnTo>
                  <a:lnTo>
                    <a:pt x="1933" y="2248"/>
                  </a:lnTo>
                  <a:lnTo>
                    <a:pt x="1933" y="2247"/>
                  </a:lnTo>
                  <a:lnTo>
                    <a:pt x="1935" y="2246"/>
                  </a:lnTo>
                  <a:lnTo>
                    <a:pt x="1936" y="2246"/>
                  </a:lnTo>
                  <a:lnTo>
                    <a:pt x="1937" y="2247"/>
                  </a:lnTo>
                  <a:lnTo>
                    <a:pt x="1936" y="2248"/>
                  </a:lnTo>
                  <a:lnTo>
                    <a:pt x="1936" y="2249"/>
                  </a:lnTo>
                  <a:lnTo>
                    <a:pt x="1936" y="2250"/>
                  </a:lnTo>
                  <a:lnTo>
                    <a:pt x="1936" y="2251"/>
                  </a:lnTo>
                  <a:lnTo>
                    <a:pt x="1937" y="2252"/>
                  </a:lnTo>
                  <a:lnTo>
                    <a:pt x="1938" y="2252"/>
                  </a:lnTo>
                  <a:lnTo>
                    <a:pt x="1939" y="2254"/>
                  </a:lnTo>
                  <a:lnTo>
                    <a:pt x="1939" y="2255"/>
                  </a:lnTo>
                  <a:lnTo>
                    <a:pt x="1939" y="2256"/>
                  </a:lnTo>
                  <a:lnTo>
                    <a:pt x="1939" y="2257"/>
                  </a:lnTo>
                  <a:lnTo>
                    <a:pt x="1941" y="2258"/>
                  </a:lnTo>
                  <a:lnTo>
                    <a:pt x="1941" y="2259"/>
                  </a:lnTo>
                  <a:lnTo>
                    <a:pt x="1943" y="2259"/>
                  </a:lnTo>
                  <a:lnTo>
                    <a:pt x="1943" y="2260"/>
                  </a:lnTo>
                  <a:lnTo>
                    <a:pt x="1943" y="2261"/>
                  </a:lnTo>
                  <a:lnTo>
                    <a:pt x="1943" y="2263"/>
                  </a:lnTo>
                  <a:lnTo>
                    <a:pt x="1943" y="2264"/>
                  </a:lnTo>
                  <a:lnTo>
                    <a:pt x="1941" y="2264"/>
                  </a:lnTo>
                  <a:lnTo>
                    <a:pt x="1941" y="2265"/>
                  </a:lnTo>
                  <a:lnTo>
                    <a:pt x="1940" y="2265"/>
                  </a:lnTo>
                  <a:lnTo>
                    <a:pt x="1940" y="2266"/>
                  </a:lnTo>
                  <a:lnTo>
                    <a:pt x="1940" y="2267"/>
                  </a:lnTo>
                  <a:lnTo>
                    <a:pt x="1940" y="2268"/>
                  </a:lnTo>
                  <a:lnTo>
                    <a:pt x="1941" y="2267"/>
                  </a:lnTo>
                  <a:lnTo>
                    <a:pt x="1943" y="2268"/>
                  </a:lnTo>
                  <a:lnTo>
                    <a:pt x="1944" y="2268"/>
                  </a:lnTo>
                  <a:lnTo>
                    <a:pt x="1944" y="2269"/>
                  </a:lnTo>
                  <a:lnTo>
                    <a:pt x="1945" y="2269"/>
                  </a:lnTo>
                  <a:lnTo>
                    <a:pt x="1945" y="2271"/>
                  </a:lnTo>
                  <a:lnTo>
                    <a:pt x="1944" y="2272"/>
                  </a:lnTo>
                  <a:lnTo>
                    <a:pt x="1943" y="2272"/>
                  </a:lnTo>
                  <a:lnTo>
                    <a:pt x="1943" y="2273"/>
                  </a:lnTo>
                  <a:lnTo>
                    <a:pt x="1941" y="2273"/>
                  </a:lnTo>
                  <a:lnTo>
                    <a:pt x="1941" y="2274"/>
                  </a:lnTo>
                  <a:lnTo>
                    <a:pt x="1943" y="2274"/>
                  </a:lnTo>
                  <a:lnTo>
                    <a:pt x="1944" y="2274"/>
                  </a:lnTo>
                  <a:lnTo>
                    <a:pt x="1945" y="2274"/>
                  </a:lnTo>
                  <a:lnTo>
                    <a:pt x="1945" y="2275"/>
                  </a:lnTo>
                  <a:lnTo>
                    <a:pt x="1946" y="2275"/>
                  </a:lnTo>
                  <a:lnTo>
                    <a:pt x="1946" y="2276"/>
                  </a:lnTo>
                  <a:lnTo>
                    <a:pt x="1947" y="2277"/>
                  </a:lnTo>
                  <a:lnTo>
                    <a:pt x="1947" y="2280"/>
                  </a:lnTo>
                  <a:lnTo>
                    <a:pt x="1947" y="2281"/>
                  </a:lnTo>
                  <a:lnTo>
                    <a:pt x="1947" y="2283"/>
                  </a:lnTo>
                  <a:lnTo>
                    <a:pt x="1947" y="2284"/>
                  </a:lnTo>
                  <a:lnTo>
                    <a:pt x="1948" y="2285"/>
                  </a:lnTo>
                  <a:lnTo>
                    <a:pt x="1948" y="2286"/>
                  </a:lnTo>
                  <a:lnTo>
                    <a:pt x="1948" y="2288"/>
                  </a:lnTo>
                  <a:lnTo>
                    <a:pt x="1948" y="2290"/>
                  </a:lnTo>
                  <a:lnTo>
                    <a:pt x="1949" y="2290"/>
                  </a:lnTo>
                  <a:lnTo>
                    <a:pt x="1949" y="2291"/>
                  </a:lnTo>
                  <a:lnTo>
                    <a:pt x="1952" y="2292"/>
                  </a:lnTo>
                  <a:lnTo>
                    <a:pt x="1953" y="2292"/>
                  </a:lnTo>
                  <a:lnTo>
                    <a:pt x="1954" y="2292"/>
                  </a:lnTo>
                  <a:lnTo>
                    <a:pt x="1957" y="2290"/>
                  </a:lnTo>
                  <a:lnTo>
                    <a:pt x="1958" y="2290"/>
                  </a:lnTo>
                  <a:lnTo>
                    <a:pt x="1959" y="2290"/>
                  </a:lnTo>
                  <a:lnTo>
                    <a:pt x="1961" y="2290"/>
                  </a:lnTo>
                  <a:lnTo>
                    <a:pt x="1962" y="2289"/>
                  </a:lnTo>
                  <a:lnTo>
                    <a:pt x="1963" y="2289"/>
                  </a:lnTo>
                  <a:lnTo>
                    <a:pt x="1964" y="2288"/>
                  </a:lnTo>
                  <a:lnTo>
                    <a:pt x="1964" y="2286"/>
                  </a:lnTo>
                  <a:lnTo>
                    <a:pt x="1963" y="2286"/>
                  </a:lnTo>
                  <a:lnTo>
                    <a:pt x="1962" y="2286"/>
                  </a:lnTo>
                  <a:lnTo>
                    <a:pt x="1961" y="2288"/>
                  </a:lnTo>
                  <a:lnTo>
                    <a:pt x="1961" y="2286"/>
                  </a:lnTo>
                  <a:lnTo>
                    <a:pt x="1961" y="2285"/>
                  </a:lnTo>
                  <a:lnTo>
                    <a:pt x="1962" y="2284"/>
                  </a:lnTo>
                  <a:lnTo>
                    <a:pt x="1963" y="2283"/>
                  </a:lnTo>
                  <a:lnTo>
                    <a:pt x="1964" y="2282"/>
                  </a:lnTo>
                  <a:lnTo>
                    <a:pt x="1964" y="2281"/>
                  </a:lnTo>
                  <a:lnTo>
                    <a:pt x="1965" y="2280"/>
                  </a:lnTo>
                  <a:lnTo>
                    <a:pt x="1966" y="2279"/>
                  </a:lnTo>
                  <a:lnTo>
                    <a:pt x="1967" y="2277"/>
                  </a:lnTo>
                  <a:lnTo>
                    <a:pt x="1969" y="2279"/>
                  </a:lnTo>
                  <a:lnTo>
                    <a:pt x="1970" y="2280"/>
                  </a:lnTo>
                  <a:lnTo>
                    <a:pt x="1971" y="2280"/>
                  </a:lnTo>
                  <a:lnTo>
                    <a:pt x="1972" y="2280"/>
                  </a:lnTo>
                  <a:lnTo>
                    <a:pt x="1973" y="2279"/>
                  </a:lnTo>
                  <a:lnTo>
                    <a:pt x="1974" y="2277"/>
                  </a:lnTo>
                  <a:lnTo>
                    <a:pt x="1975" y="2277"/>
                  </a:lnTo>
                  <a:lnTo>
                    <a:pt x="1976" y="2277"/>
                  </a:lnTo>
                  <a:lnTo>
                    <a:pt x="1976" y="2276"/>
                  </a:lnTo>
                  <a:lnTo>
                    <a:pt x="1978" y="2276"/>
                  </a:lnTo>
                  <a:lnTo>
                    <a:pt x="1979" y="2276"/>
                  </a:lnTo>
                  <a:lnTo>
                    <a:pt x="1980" y="2276"/>
                  </a:lnTo>
                  <a:lnTo>
                    <a:pt x="1981" y="2276"/>
                  </a:lnTo>
                  <a:lnTo>
                    <a:pt x="1982" y="2276"/>
                  </a:lnTo>
                  <a:lnTo>
                    <a:pt x="1983" y="2276"/>
                  </a:lnTo>
                  <a:lnTo>
                    <a:pt x="1984" y="2276"/>
                  </a:lnTo>
                  <a:lnTo>
                    <a:pt x="1986" y="2276"/>
                  </a:lnTo>
                  <a:lnTo>
                    <a:pt x="1987" y="2277"/>
                  </a:lnTo>
                  <a:lnTo>
                    <a:pt x="1987" y="2279"/>
                  </a:lnTo>
                  <a:lnTo>
                    <a:pt x="1988" y="2279"/>
                  </a:lnTo>
                  <a:lnTo>
                    <a:pt x="1988" y="2280"/>
                  </a:lnTo>
                  <a:lnTo>
                    <a:pt x="1989" y="2280"/>
                  </a:lnTo>
                  <a:lnTo>
                    <a:pt x="1990" y="2280"/>
                  </a:lnTo>
                  <a:lnTo>
                    <a:pt x="1990" y="2279"/>
                  </a:lnTo>
                  <a:lnTo>
                    <a:pt x="1991" y="2279"/>
                  </a:lnTo>
                  <a:lnTo>
                    <a:pt x="1992" y="2277"/>
                  </a:lnTo>
                  <a:lnTo>
                    <a:pt x="1992" y="2279"/>
                  </a:lnTo>
                  <a:lnTo>
                    <a:pt x="1993" y="2279"/>
                  </a:lnTo>
                  <a:lnTo>
                    <a:pt x="1993" y="2280"/>
                  </a:lnTo>
                  <a:lnTo>
                    <a:pt x="1992" y="2280"/>
                  </a:lnTo>
                  <a:lnTo>
                    <a:pt x="1992" y="2281"/>
                  </a:lnTo>
                  <a:lnTo>
                    <a:pt x="1992" y="2282"/>
                  </a:lnTo>
                  <a:lnTo>
                    <a:pt x="1991" y="2282"/>
                  </a:lnTo>
                  <a:lnTo>
                    <a:pt x="1991" y="2283"/>
                  </a:lnTo>
                  <a:lnTo>
                    <a:pt x="1991" y="2284"/>
                  </a:lnTo>
                  <a:lnTo>
                    <a:pt x="1992" y="2285"/>
                  </a:lnTo>
                  <a:lnTo>
                    <a:pt x="1993" y="2286"/>
                  </a:lnTo>
                  <a:lnTo>
                    <a:pt x="1996" y="2288"/>
                  </a:lnTo>
                  <a:lnTo>
                    <a:pt x="1997" y="2288"/>
                  </a:lnTo>
                  <a:lnTo>
                    <a:pt x="1998" y="2288"/>
                  </a:lnTo>
                  <a:lnTo>
                    <a:pt x="1998" y="2289"/>
                  </a:lnTo>
                  <a:lnTo>
                    <a:pt x="1999" y="2289"/>
                  </a:lnTo>
                  <a:lnTo>
                    <a:pt x="1999" y="2290"/>
                  </a:lnTo>
                  <a:lnTo>
                    <a:pt x="1998" y="2290"/>
                  </a:lnTo>
                  <a:lnTo>
                    <a:pt x="1998" y="2291"/>
                  </a:lnTo>
                  <a:lnTo>
                    <a:pt x="1998" y="2292"/>
                  </a:lnTo>
                  <a:lnTo>
                    <a:pt x="1998" y="2294"/>
                  </a:lnTo>
                  <a:lnTo>
                    <a:pt x="1998" y="2297"/>
                  </a:lnTo>
                  <a:lnTo>
                    <a:pt x="1999" y="2297"/>
                  </a:lnTo>
                  <a:lnTo>
                    <a:pt x="2000" y="2299"/>
                  </a:lnTo>
                  <a:lnTo>
                    <a:pt x="2001" y="2299"/>
                  </a:lnTo>
                  <a:lnTo>
                    <a:pt x="2001" y="2300"/>
                  </a:lnTo>
                  <a:lnTo>
                    <a:pt x="2001" y="2301"/>
                  </a:lnTo>
                  <a:lnTo>
                    <a:pt x="2001" y="2302"/>
                  </a:lnTo>
                  <a:lnTo>
                    <a:pt x="2001" y="2304"/>
                  </a:lnTo>
                  <a:lnTo>
                    <a:pt x="2001" y="2305"/>
                  </a:lnTo>
                  <a:lnTo>
                    <a:pt x="2002" y="2306"/>
                  </a:lnTo>
                  <a:lnTo>
                    <a:pt x="2001" y="2307"/>
                  </a:lnTo>
                  <a:lnTo>
                    <a:pt x="2002" y="2308"/>
                  </a:lnTo>
                  <a:lnTo>
                    <a:pt x="2001" y="2310"/>
                  </a:lnTo>
                  <a:lnTo>
                    <a:pt x="2004" y="2311"/>
                  </a:lnTo>
                  <a:lnTo>
                    <a:pt x="2004" y="2313"/>
                  </a:lnTo>
                  <a:lnTo>
                    <a:pt x="2005" y="2314"/>
                  </a:lnTo>
                  <a:lnTo>
                    <a:pt x="2005" y="2315"/>
                  </a:lnTo>
                  <a:lnTo>
                    <a:pt x="2005" y="2317"/>
                  </a:lnTo>
                  <a:lnTo>
                    <a:pt x="2006" y="2318"/>
                  </a:lnTo>
                  <a:lnTo>
                    <a:pt x="2007" y="2319"/>
                  </a:lnTo>
                  <a:lnTo>
                    <a:pt x="2006" y="2321"/>
                  </a:lnTo>
                  <a:lnTo>
                    <a:pt x="2006" y="2322"/>
                  </a:lnTo>
                  <a:lnTo>
                    <a:pt x="2006" y="2323"/>
                  </a:lnTo>
                  <a:lnTo>
                    <a:pt x="2005" y="2324"/>
                  </a:lnTo>
                  <a:lnTo>
                    <a:pt x="2004" y="2325"/>
                  </a:lnTo>
                  <a:lnTo>
                    <a:pt x="2004" y="2326"/>
                  </a:lnTo>
                  <a:lnTo>
                    <a:pt x="2005" y="2326"/>
                  </a:lnTo>
                  <a:lnTo>
                    <a:pt x="2005" y="2327"/>
                  </a:lnTo>
                  <a:lnTo>
                    <a:pt x="2005" y="2329"/>
                  </a:lnTo>
                  <a:lnTo>
                    <a:pt x="2006" y="2330"/>
                  </a:lnTo>
                  <a:lnTo>
                    <a:pt x="2006" y="2331"/>
                  </a:lnTo>
                  <a:lnTo>
                    <a:pt x="2005" y="2331"/>
                  </a:lnTo>
                  <a:lnTo>
                    <a:pt x="2005" y="2332"/>
                  </a:lnTo>
                  <a:lnTo>
                    <a:pt x="2005" y="2333"/>
                  </a:lnTo>
                  <a:lnTo>
                    <a:pt x="2006" y="2334"/>
                  </a:lnTo>
                  <a:lnTo>
                    <a:pt x="2006" y="2335"/>
                  </a:lnTo>
                  <a:lnTo>
                    <a:pt x="2007" y="2335"/>
                  </a:lnTo>
                  <a:lnTo>
                    <a:pt x="2008" y="2336"/>
                  </a:lnTo>
                  <a:lnTo>
                    <a:pt x="2009" y="2336"/>
                  </a:lnTo>
                  <a:lnTo>
                    <a:pt x="2010" y="2336"/>
                  </a:lnTo>
                  <a:lnTo>
                    <a:pt x="2012" y="2336"/>
                  </a:lnTo>
                  <a:lnTo>
                    <a:pt x="2013" y="2336"/>
                  </a:lnTo>
                  <a:lnTo>
                    <a:pt x="2014" y="2336"/>
                  </a:lnTo>
                  <a:lnTo>
                    <a:pt x="2014" y="2338"/>
                  </a:lnTo>
                  <a:lnTo>
                    <a:pt x="2014" y="2339"/>
                  </a:lnTo>
                  <a:lnTo>
                    <a:pt x="2014" y="2340"/>
                  </a:lnTo>
                  <a:lnTo>
                    <a:pt x="2014" y="2342"/>
                  </a:lnTo>
                  <a:lnTo>
                    <a:pt x="2015" y="2344"/>
                  </a:lnTo>
                  <a:lnTo>
                    <a:pt x="2016" y="2344"/>
                  </a:lnTo>
                  <a:lnTo>
                    <a:pt x="2016" y="2346"/>
                  </a:lnTo>
                  <a:lnTo>
                    <a:pt x="2017" y="2346"/>
                  </a:lnTo>
                  <a:lnTo>
                    <a:pt x="2017" y="2347"/>
                  </a:lnTo>
                  <a:lnTo>
                    <a:pt x="2017" y="2348"/>
                  </a:lnTo>
                  <a:lnTo>
                    <a:pt x="2017" y="2349"/>
                  </a:lnTo>
                  <a:lnTo>
                    <a:pt x="2016" y="2350"/>
                  </a:lnTo>
                  <a:lnTo>
                    <a:pt x="2016" y="2351"/>
                  </a:lnTo>
                  <a:lnTo>
                    <a:pt x="2017" y="2353"/>
                  </a:lnTo>
                  <a:lnTo>
                    <a:pt x="2017" y="2355"/>
                  </a:lnTo>
                  <a:lnTo>
                    <a:pt x="2015" y="2357"/>
                  </a:lnTo>
                  <a:lnTo>
                    <a:pt x="2015" y="2361"/>
                  </a:lnTo>
                  <a:lnTo>
                    <a:pt x="2015" y="2363"/>
                  </a:lnTo>
                  <a:lnTo>
                    <a:pt x="2016" y="2364"/>
                  </a:lnTo>
                  <a:lnTo>
                    <a:pt x="2017" y="2365"/>
                  </a:lnTo>
                  <a:lnTo>
                    <a:pt x="2017" y="2366"/>
                  </a:lnTo>
                  <a:lnTo>
                    <a:pt x="2017" y="2367"/>
                  </a:lnTo>
                  <a:lnTo>
                    <a:pt x="2018" y="2368"/>
                  </a:lnTo>
                  <a:lnTo>
                    <a:pt x="2019" y="2369"/>
                  </a:lnTo>
                  <a:lnTo>
                    <a:pt x="2019" y="2371"/>
                  </a:lnTo>
                  <a:lnTo>
                    <a:pt x="2019" y="2372"/>
                  </a:lnTo>
                  <a:lnTo>
                    <a:pt x="2021" y="2374"/>
                  </a:lnTo>
                  <a:lnTo>
                    <a:pt x="2022" y="2375"/>
                  </a:lnTo>
                  <a:lnTo>
                    <a:pt x="2022" y="2376"/>
                  </a:lnTo>
                  <a:lnTo>
                    <a:pt x="2023" y="2378"/>
                  </a:lnTo>
                  <a:lnTo>
                    <a:pt x="2023" y="2381"/>
                  </a:lnTo>
                  <a:lnTo>
                    <a:pt x="2024" y="2382"/>
                  </a:lnTo>
                  <a:lnTo>
                    <a:pt x="2025" y="2383"/>
                  </a:lnTo>
                  <a:lnTo>
                    <a:pt x="2026" y="2384"/>
                  </a:lnTo>
                  <a:lnTo>
                    <a:pt x="2027" y="2388"/>
                  </a:lnTo>
                  <a:lnTo>
                    <a:pt x="2028" y="2388"/>
                  </a:lnTo>
                  <a:lnTo>
                    <a:pt x="2030" y="2389"/>
                  </a:lnTo>
                  <a:lnTo>
                    <a:pt x="2031" y="2390"/>
                  </a:lnTo>
                  <a:lnTo>
                    <a:pt x="2032" y="2390"/>
                  </a:lnTo>
                  <a:lnTo>
                    <a:pt x="2032" y="2391"/>
                  </a:lnTo>
                  <a:lnTo>
                    <a:pt x="2033" y="2391"/>
                  </a:lnTo>
                  <a:lnTo>
                    <a:pt x="2034" y="2391"/>
                  </a:lnTo>
                  <a:lnTo>
                    <a:pt x="2035" y="2391"/>
                  </a:lnTo>
                  <a:lnTo>
                    <a:pt x="2036" y="2391"/>
                  </a:lnTo>
                  <a:lnTo>
                    <a:pt x="2039" y="2392"/>
                  </a:lnTo>
                  <a:lnTo>
                    <a:pt x="2042" y="2393"/>
                  </a:lnTo>
                  <a:lnTo>
                    <a:pt x="2049" y="2390"/>
                  </a:lnTo>
                  <a:lnTo>
                    <a:pt x="2056" y="2386"/>
                  </a:lnTo>
                  <a:lnTo>
                    <a:pt x="2057" y="2384"/>
                  </a:lnTo>
                  <a:lnTo>
                    <a:pt x="2058" y="2380"/>
                  </a:lnTo>
                  <a:lnTo>
                    <a:pt x="2058" y="2375"/>
                  </a:lnTo>
                  <a:lnTo>
                    <a:pt x="2058" y="2373"/>
                  </a:lnTo>
                  <a:lnTo>
                    <a:pt x="2058" y="2371"/>
                  </a:lnTo>
                  <a:lnTo>
                    <a:pt x="2057" y="2367"/>
                  </a:lnTo>
                  <a:lnTo>
                    <a:pt x="2058" y="2365"/>
                  </a:lnTo>
                  <a:lnTo>
                    <a:pt x="2060" y="2361"/>
                  </a:lnTo>
                  <a:lnTo>
                    <a:pt x="2060" y="2360"/>
                  </a:lnTo>
                  <a:lnTo>
                    <a:pt x="2059" y="2358"/>
                  </a:lnTo>
                  <a:lnTo>
                    <a:pt x="2058" y="2356"/>
                  </a:lnTo>
                  <a:lnTo>
                    <a:pt x="2058" y="2353"/>
                  </a:lnTo>
                  <a:lnTo>
                    <a:pt x="2059" y="2352"/>
                  </a:lnTo>
                  <a:lnTo>
                    <a:pt x="2059" y="2349"/>
                  </a:lnTo>
                  <a:lnTo>
                    <a:pt x="2059" y="2348"/>
                  </a:lnTo>
                  <a:lnTo>
                    <a:pt x="2060" y="2348"/>
                  </a:lnTo>
                  <a:lnTo>
                    <a:pt x="2060" y="2347"/>
                  </a:lnTo>
                  <a:lnTo>
                    <a:pt x="2060" y="2348"/>
                  </a:lnTo>
                  <a:lnTo>
                    <a:pt x="2061" y="2348"/>
                  </a:lnTo>
                  <a:lnTo>
                    <a:pt x="2062" y="2349"/>
                  </a:lnTo>
                  <a:lnTo>
                    <a:pt x="2065" y="2349"/>
                  </a:lnTo>
                  <a:lnTo>
                    <a:pt x="2066" y="2349"/>
                  </a:lnTo>
                  <a:lnTo>
                    <a:pt x="2068" y="2349"/>
                  </a:lnTo>
                  <a:lnTo>
                    <a:pt x="2069" y="2350"/>
                  </a:lnTo>
                  <a:lnTo>
                    <a:pt x="2071" y="2350"/>
                  </a:lnTo>
                  <a:lnTo>
                    <a:pt x="2073" y="2349"/>
                  </a:lnTo>
                  <a:lnTo>
                    <a:pt x="2075" y="2348"/>
                  </a:lnTo>
                  <a:lnTo>
                    <a:pt x="2077" y="2349"/>
                  </a:lnTo>
                  <a:lnTo>
                    <a:pt x="2079" y="2350"/>
                  </a:lnTo>
                  <a:lnTo>
                    <a:pt x="2082" y="2350"/>
                  </a:lnTo>
                  <a:lnTo>
                    <a:pt x="2085" y="2349"/>
                  </a:lnTo>
                  <a:lnTo>
                    <a:pt x="2087" y="2348"/>
                  </a:lnTo>
                  <a:lnTo>
                    <a:pt x="2091" y="2348"/>
                  </a:lnTo>
                  <a:lnTo>
                    <a:pt x="2093" y="2348"/>
                  </a:lnTo>
                  <a:lnTo>
                    <a:pt x="2096" y="2350"/>
                  </a:lnTo>
                  <a:lnTo>
                    <a:pt x="2099" y="2351"/>
                  </a:lnTo>
                  <a:lnTo>
                    <a:pt x="2100" y="2351"/>
                  </a:lnTo>
                  <a:lnTo>
                    <a:pt x="2102" y="2351"/>
                  </a:lnTo>
                  <a:lnTo>
                    <a:pt x="2103" y="2349"/>
                  </a:lnTo>
                  <a:lnTo>
                    <a:pt x="2104" y="2347"/>
                  </a:lnTo>
                  <a:lnTo>
                    <a:pt x="2104" y="2343"/>
                  </a:lnTo>
                  <a:lnTo>
                    <a:pt x="2104" y="2340"/>
                  </a:lnTo>
                  <a:lnTo>
                    <a:pt x="2103" y="2338"/>
                  </a:lnTo>
                  <a:lnTo>
                    <a:pt x="2102" y="2336"/>
                  </a:lnTo>
                  <a:lnTo>
                    <a:pt x="2102" y="2335"/>
                  </a:lnTo>
                  <a:lnTo>
                    <a:pt x="2102" y="2333"/>
                  </a:lnTo>
                  <a:lnTo>
                    <a:pt x="2102" y="2332"/>
                  </a:lnTo>
                  <a:lnTo>
                    <a:pt x="2099" y="2331"/>
                  </a:lnTo>
                  <a:lnTo>
                    <a:pt x="2097" y="2331"/>
                  </a:lnTo>
                  <a:lnTo>
                    <a:pt x="2094" y="2331"/>
                  </a:lnTo>
                  <a:lnTo>
                    <a:pt x="2092" y="2331"/>
                  </a:lnTo>
                  <a:lnTo>
                    <a:pt x="2091" y="2330"/>
                  </a:lnTo>
                  <a:lnTo>
                    <a:pt x="2090" y="2329"/>
                  </a:lnTo>
                  <a:lnTo>
                    <a:pt x="2090" y="2327"/>
                  </a:lnTo>
                  <a:lnTo>
                    <a:pt x="2090" y="2326"/>
                  </a:lnTo>
                  <a:lnTo>
                    <a:pt x="2088" y="2325"/>
                  </a:lnTo>
                  <a:lnTo>
                    <a:pt x="2087" y="2324"/>
                  </a:lnTo>
                  <a:lnTo>
                    <a:pt x="2087" y="2323"/>
                  </a:lnTo>
                  <a:lnTo>
                    <a:pt x="2087" y="2321"/>
                  </a:lnTo>
                  <a:lnTo>
                    <a:pt x="2087" y="2319"/>
                  </a:lnTo>
                  <a:lnTo>
                    <a:pt x="2087" y="2318"/>
                  </a:lnTo>
                  <a:lnTo>
                    <a:pt x="2088" y="2317"/>
                  </a:lnTo>
                  <a:lnTo>
                    <a:pt x="2090" y="2317"/>
                  </a:lnTo>
                  <a:lnTo>
                    <a:pt x="2091" y="2316"/>
                  </a:lnTo>
                  <a:lnTo>
                    <a:pt x="2093" y="2315"/>
                  </a:lnTo>
                  <a:lnTo>
                    <a:pt x="2096" y="2314"/>
                  </a:lnTo>
                  <a:lnTo>
                    <a:pt x="2100" y="2314"/>
                  </a:lnTo>
                  <a:lnTo>
                    <a:pt x="2101" y="2314"/>
                  </a:lnTo>
                  <a:lnTo>
                    <a:pt x="2102" y="2313"/>
                  </a:lnTo>
                  <a:lnTo>
                    <a:pt x="2103" y="2311"/>
                  </a:lnTo>
                  <a:lnTo>
                    <a:pt x="2104" y="2310"/>
                  </a:lnTo>
                  <a:lnTo>
                    <a:pt x="2105" y="2311"/>
                  </a:lnTo>
                  <a:lnTo>
                    <a:pt x="2105" y="2313"/>
                  </a:lnTo>
                  <a:lnTo>
                    <a:pt x="2104" y="2314"/>
                  </a:lnTo>
                  <a:lnTo>
                    <a:pt x="2104" y="2315"/>
                  </a:lnTo>
                  <a:lnTo>
                    <a:pt x="2105" y="2316"/>
                  </a:lnTo>
                  <a:lnTo>
                    <a:pt x="2107" y="2317"/>
                  </a:lnTo>
                  <a:lnTo>
                    <a:pt x="2105" y="2319"/>
                  </a:lnTo>
                  <a:lnTo>
                    <a:pt x="2107" y="2322"/>
                  </a:lnTo>
                  <a:lnTo>
                    <a:pt x="2110" y="2325"/>
                  </a:lnTo>
                  <a:lnTo>
                    <a:pt x="2113" y="2329"/>
                  </a:lnTo>
                  <a:lnTo>
                    <a:pt x="2116" y="2330"/>
                  </a:lnTo>
                  <a:lnTo>
                    <a:pt x="2118" y="2330"/>
                  </a:lnTo>
                  <a:lnTo>
                    <a:pt x="2119" y="2333"/>
                  </a:lnTo>
                  <a:lnTo>
                    <a:pt x="2119" y="2335"/>
                  </a:lnTo>
                  <a:lnTo>
                    <a:pt x="2120" y="2338"/>
                  </a:lnTo>
                  <a:lnTo>
                    <a:pt x="2124" y="2341"/>
                  </a:lnTo>
                  <a:lnTo>
                    <a:pt x="2126" y="2342"/>
                  </a:lnTo>
                  <a:lnTo>
                    <a:pt x="2128" y="2342"/>
                  </a:lnTo>
                  <a:lnTo>
                    <a:pt x="2130" y="2342"/>
                  </a:lnTo>
                  <a:lnTo>
                    <a:pt x="2131" y="2343"/>
                  </a:lnTo>
                  <a:lnTo>
                    <a:pt x="2134" y="2344"/>
                  </a:lnTo>
                  <a:lnTo>
                    <a:pt x="2136" y="2348"/>
                  </a:lnTo>
                  <a:lnTo>
                    <a:pt x="2137" y="2350"/>
                  </a:lnTo>
                  <a:lnTo>
                    <a:pt x="2138" y="2350"/>
                  </a:lnTo>
                  <a:lnTo>
                    <a:pt x="2139" y="2353"/>
                  </a:lnTo>
                  <a:lnTo>
                    <a:pt x="2140" y="2356"/>
                  </a:lnTo>
                  <a:lnTo>
                    <a:pt x="2143" y="2357"/>
                  </a:lnTo>
                  <a:lnTo>
                    <a:pt x="2145" y="2358"/>
                  </a:lnTo>
                  <a:lnTo>
                    <a:pt x="2146" y="2359"/>
                  </a:lnTo>
                  <a:lnTo>
                    <a:pt x="2145" y="2360"/>
                  </a:lnTo>
                  <a:lnTo>
                    <a:pt x="2145" y="2365"/>
                  </a:lnTo>
                  <a:lnTo>
                    <a:pt x="2144" y="2366"/>
                  </a:lnTo>
                  <a:lnTo>
                    <a:pt x="2137" y="2366"/>
                  </a:lnTo>
                  <a:lnTo>
                    <a:pt x="2133" y="2367"/>
                  </a:lnTo>
                  <a:lnTo>
                    <a:pt x="2130" y="2367"/>
                  </a:lnTo>
                  <a:lnTo>
                    <a:pt x="2129" y="2368"/>
                  </a:lnTo>
                  <a:lnTo>
                    <a:pt x="2128" y="2369"/>
                  </a:lnTo>
                  <a:lnTo>
                    <a:pt x="2124" y="2375"/>
                  </a:lnTo>
                  <a:lnTo>
                    <a:pt x="2118" y="2381"/>
                  </a:lnTo>
                  <a:lnTo>
                    <a:pt x="2118" y="2383"/>
                  </a:lnTo>
                  <a:lnTo>
                    <a:pt x="2117" y="2384"/>
                  </a:lnTo>
                  <a:lnTo>
                    <a:pt x="2116" y="2385"/>
                  </a:lnTo>
                  <a:lnTo>
                    <a:pt x="2114" y="2388"/>
                  </a:lnTo>
                  <a:lnTo>
                    <a:pt x="2114" y="2389"/>
                  </a:lnTo>
                  <a:lnTo>
                    <a:pt x="2116" y="2390"/>
                  </a:lnTo>
                  <a:lnTo>
                    <a:pt x="2117" y="2390"/>
                  </a:lnTo>
                  <a:lnTo>
                    <a:pt x="2117" y="2392"/>
                  </a:lnTo>
                  <a:lnTo>
                    <a:pt x="2117" y="2393"/>
                  </a:lnTo>
                  <a:lnTo>
                    <a:pt x="2117" y="2396"/>
                  </a:lnTo>
                  <a:lnTo>
                    <a:pt x="2117" y="2398"/>
                  </a:lnTo>
                  <a:lnTo>
                    <a:pt x="2116" y="2401"/>
                  </a:lnTo>
                  <a:lnTo>
                    <a:pt x="2114" y="2406"/>
                  </a:lnTo>
                  <a:lnTo>
                    <a:pt x="2113" y="2408"/>
                  </a:lnTo>
                  <a:lnTo>
                    <a:pt x="2111" y="2409"/>
                  </a:lnTo>
                  <a:lnTo>
                    <a:pt x="2111" y="2410"/>
                  </a:lnTo>
                  <a:lnTo>
                    <a:pt x="2110" y="2410"/>
                  </a:lnTo>
                  <a:lnTo>
                    <a:pt x="2110" y="2411"/>
                  </a:lnTo>
                  <a:lnTo>
                    <a:pt x="2110" y="2413"/>
                  </a:lnTo>
                  <a:lnTo>
                    <a:pt x="2108" y="2416"/>
                  </a:lnTo>
                  <a:lnTo>
                    <a:pt x="2107" y="2417"/>
                  </a:lnTo>
                  <a:lnTo>
                    <a:pt x="2107" y="2419"/>
                  </a:lnTo>
                  <a:lnTo>
                    <a:pt x="2105" y="2422"/>
                  </a:lnTo>
                  <a:lnTo>
                    <a:pt x="2104" y="2424"/>
                  </a:lnTo>
                  <a:lnTo>
                    <a:pt x="2101" y="2428"/>
                  </a:lnTo>
                  <a:lnTo>
                    <a:pt x="2099" y="2432"/>
                  </a:lnTo>
                  <a:lnTo>
                    <a:pt x="2097" y="2434"/>
                  </a:lnTo>
                  <a:lnTo>
                    <a:pt x="2096" y="2436"/>
                  </a:lnTo>
                  <a:lnTo>
                    <a:pt x="2096" y="2438"/>
                  </a:lnTo>
                  <a:lnTo>
                    <a:pt x="2096" y="2440"/>
                  </a:lnTo>
                  <a:lnTo>
                    <a:pt x="2094" y="2440"/>
                  </a:lnTo>
                  <a:lnTo>
                    <a:pt x="2094" y="2443"/>
                  </a:lnTo>
                  <a:lnTo>
                    <a:pt x="2093" y="2447"/>
                  </a:lnTo>
                  <a:lnTo>
                    <a:pt x="2091" y="2449"/>
                  </a:lnTo>
                  <a:lnTo>
                    <a:pt x="2088" y="2452"/>
                  </a:lnTo>
                  <a:lnTo>
                    <a:pt x="2087" y="2455"/>
                  </a:lnTo>
                  <a:lnTo>
                    <a:pt x="2086" y="2457"/>
                  </a:lnTo>
                  <a:lnTo>
                    <a:pt x="2085" y="2459"/>
                  </a:lnTo>
                  <a:lnTo>
                    <a:pt x="2084" y="2460"/>
                  </a:lnTo>
                  <a:lnTo>
                    <a:pt x="2083" y="2460"/>
                  </a:lnTo>
                  <a:lnTo>
                    <a:pt x="2081" y="2461"/>
                  </a:lnTo>
                  <a:lnTo>
                    <a:pt x="2079" y="2463"/>
                  </a:lnTo>
                  <a:lnTo>
                    <a:pt x="2078" y="2463"/>
                  </a:lnTo>
                  <a:lnTo>
                    <a:pt x="2077" y="2463"/>
                  </a:lnTo>
                  <a:lnTo>
                    <a:pt x="2077" y="2464"/>
                  </a:lnTo>
                  <a:lnTo>
                    <a:pt x="2076" y="2465"/>
                  </a:lnTo>
                  <a:lnTo>
                    <a:pt x="2075" y="2464"/>
                  </a:lnTo>
                  <a:lnTo>
                    <a:pt x="2074" y="2464"/>
                  </a:lnTo>
                  <a:lnTo>
                    <a:pt x="2071" y="2464"/>
                  </a:lnTo>
                  <a:lnTo>
                    <a:pt x="2070" y="2465"/>
                  </a:lnTo>
                  <a:lnTo>
                    <a:pt x="2068" y="2466"/>
                  </a:lnTo>
                  <a:lnTo>
                    <a:pt x="2067" y="2466"/>
                  </a:lnTo>
                  <a:lnTo>
                    <a:pt x="2066" y="2466"/>
                  </a:lnTo>
                  <a:lnTo>
                    <a:pt x="2065" y="2466"/>
                  </a:lnTo>
                  <a:lnTo>
                    <a:pt x="2064" y="2465"/>
                  </a:lnTo>
                  <a:lnTo>
                    <a:pt x="2062" y="2465"/>
                  </a:lnTo>
                  <a:lnTo>
                    <a:pt x="2060" y="2465"/>
                  </a:lnTo>
                  <a:lnTo>
                    <a:pt x="2060" y="2466"/>
                  </a:lnTo>
                  <a:lnTo>
                    <a:pt x="2059" y="2466"/>
                  </a:lnTo>
                  <a:lnTo>
                    <a:pt x="2058" y="2466"/>
                  </a:lnTo>
                  <a:lnTo>
                    <a:pt x="2057" y="2465"/>
                  </a:lnTo>
                  <a:lnTo>
                    <a:pt x="2056" y="2465"/>
                  </a:lnTo>
                  <a:lnTo>
                    <a:pt x="2055" y="2465"/>
                  </a:lnTo>
                  <a:lnTo>
                    <a:pt x="2053" y="2466"/>
                  </a:lnTo>
                  <a:lnTo>
                    <a:pt x="2053" y="2467"/>
                  </a:lnTo>
                  <a:lnTo>
                    <a:pt x="2052" y="2468"/>
                  </a:lnTo>
                  <a:lnTo>
                    <a:pt x="2051" y="2469"/>
                  </a:lnTo>
                  <a:lnTo>
                    <a:pt x="2050" y="2469"/>
                  </a:lnTo>
                  <a:lnTo>
                    <a:pt x="2049" y="2469"/>
                  </a:lnTo>
                  <a:lnTo>
                    <a:pt x="2049" y="2468"/>
                  </a:lnTo>
                  <a:lnTo>
                    <a:pt x="2050" y="2467"/>
                  </a:lnTo>
                  <a:lnTo>
                    <a:pt x="2051" y="2466"/>
                  </a:lnTo>
                  <a:lnTo>
                    <a:pt x="2051" y="2465"/>
                  </a:lnTo>
                  <a:lnTo>
                    <a:pt x="2050" y="2464"/>
                  </a:lnTo>
                  <a:lnTo>
                    <a:pt x="2049" y="2464"/>
                  </a:lnTo>
                  <a:lnTo>
                    <a:pt x="2048" y="2464"/>
                  </a:lnTo>
                  <a:lnTo>
                    <a:pt x="2047" y="2464"/>
                  </a:lnTo>
                  <a:lnTo>
                    <a:pt x="2047" y="2463"/>
                  </a:lnTo>
                  <a:lnTo>
                    <a:pt x="2045" y="2463"/>
                  </a:lnTo>
                  <a:lnTo>
                    <a:pt x="2043" y="2463"/>
                  </a:lnTo>
                  <a:lnTo>
                    <a:pt x="2042" y="2463"/>
                  </a:lnTo>
                  <a:lnTo>
                    <a:pt x="2041" y="2464"/>
                  </a:lnTo>
                  <a:lnTo>
                    <a:pt x="2041" y="2465"/>
                  </a:lnTo>
                  <a:lnTo>
                    <a:pt x="2040" y="2465"/>
                  </a:lnTo>
                  <a:lnTo>
                    <a:pt x="2040" y="2464"/>
                  </a:lnTo>
                  <a:lnTo>
                    <a:pt x="2039" y="2464"/>
                  </a:lnTo>
                  <a:lnTo>
                    <a:pt x="2038" y="2464"/>
                  </a:lnTo>
                  <a:lnTo>
                    <a:pt x="2036" y="2464"/>
                  </a:lnTo>
                  <a:lnTo>
                    <a:pt x="2034" y="2465"/>
                  </a:lnTo>
                  <a:lnTo>
                    <a:pt x="2033" y="2465"/>
                  </a:lnTo>
                  <a:lnTo>
                    <a:pt x="2032" y="2465"/>
                  </a:lnTo>
                  <a:lnTo>
                    <a:pt x="2031" y="2465"/>
                  </a:lnTo>
                  <a:lnTo>
                    <a:pt x="2027" y="2465"/>
                  </a:lnTo>
                  <a:lnTo>
                    <a:pt x="2024" y="2465"/>
                  </a:lnTo>
                  <a:lnTo>
                    <a:pt x="2023" y="2464"/>
                  </a:lnTo>
                  <a:lnTo>
                    <a:pt x="2022" y="2464"/>
                  </a:lnTo>
                  <a:lnTo>
                    <a:pt x="2021" y="2464"/>
                  </a:lnTo>
                  <a:lnTo>
                    <a:pt x="2021" y="2465"/>
                  </a:lnTo>
                  <a:lnTo>
                    <a:pt x="2019" y="2465"/>
                  </a:lnTo>
                  <a:lnTo>
                    <a:pt x="2018" y="2465"/>
                  </a:lnTo>
                  <a:lnTo>
                    <a:pt x="2018" y="2464"/>
                  </a:lnTo>
                  <a:lnTo>
                    <a:pt x="2017" y="2465"/>
                  </a:lnTo>
                  <a:lnTo>
                    <a:pt x="2017" y="2464"/>
                  </a:lnTo>
                  <a:lnTo>
                    <a:pt x="2017" y="2463"/>
                  </a:lnTo>
                  <a:lnTo>
                    <a:pt x="2018" y="2463"/>
                  </a:lnTo>
                  <a:lnTo>
                    <a:pt x="2018" y="2461"/>
                  </a:lnTo>
                  <a:lnTo>
                    <a:pt x="2019" y="2461"/>
                  </a:lnTo>
                  <a:lnTo>
                    <a:pt x="2021" y="2461"/>
                  </a:lnTo>
                  <a:lnTo>
                    <a:pt x="2022" y="2460"/>
                  </a:lnTo>
                  <a:lnTo>
                    <a:pt x="2023" y="2459"/>
                  </a:lnTo>
                  <a:lnTo>
                    <a:pt x="2023" y="2458"/>
                  </a:lnTo>
                  <a:lnTo>
                    <a:pt x="2023" y="2457"/>
                  </a:lnTo>
                  <a:lnTo>
                    <a:pt x="2024" y="2456"/>
                  </a:lnTo>
                  <a:lnTo>
                    <a:pt x="2025" y="2455"/>
                  </a:lnTo>
                  <a:lnTo>
                    <a:pt x="2026" y="2456"/>
                  </a:lnTo>
                  <a:lnTo>
                    <a:pt x="2027" y="2456"/>
                  </a:lnTo>
                  <a:lnTo>
                    <a:pt x="2027" y="2457"/>
                  </a:lnTo>
                  <a:lnTo>
                    <a:pt x="2028" y="2457"/>
                  </a:lnTo>
                  <a:lnTo>
                    <a:pt x="2028" y="2458"/>
                  </a:lnTo>
                  <a:lnTo>
                    <a:pt x="2030" y="2458"/>
                  </a:lnTo>
                  <a:lnTo>
                    <a:pt x="2031" y="2458"/>
                  </a:lnTo>
                  <a:lnTo>
                    <a:pt x="2031" y="2457"/>
                  </a:lnTo>
                  <a:lnTo>
                    <a:pt x="2032" y="2457"/>
                  </a:lnTo>
                  <a:lnTo>
                    <a:pt x="2033" y="2457"/>
                  </a:lnTo>
                  <a:lnTo>
                    <a:pt x="2033" y="2456"/>
                  </a:lnTo>
                  <a:lnTo>
                    <a:pt x="2033" y="2455"/>
                  </a:lnTo>
                  <a:lnTo>
                    <a:pt x="2034" y="2455"/>
                  </a:lnTo>
                  <a:lnTo>
                    <a:pt x="2034" y="2453"/>
                  </a:lnTo>
                  <a:lnTo>
                    <a:pt x="2034" y="2452"/>
                  </a:lnTo>
                  <a:lnTo>
                    <a:pt x="2035" y="2452"/>
                  </a:lnTo>
                  <a:lnTo>
                    <a:pt x="2035" y="2451"/>
                  </a:lnTo>
                  <a:lnTo>
                    <a:pt x="2036" y="2450"/>
                  </a:lnTo>
                  <a:lnTo>
                    <a:pt x="2038" y="2449"/>
                  </a:lnTo>
                  <a:lnTo>
                    <a:pt x="2039" y="2448"/>
                  </a:lnTo>
                  <a:lnTo>
                    <a:pt x="2040" y="2448"/>
                  </a:lnTo>
                  <a:lnTo>
                    <a:pt x="2040" y="2447"/>
                  </a:lnTo>
                  <a:lnTo>
                    <a:pt x="2041" y="2445"/>
                  </a:lnTo>
                  <a:lnTo>
                    <a:pt x="2040" y="2444"/>
                  </a:lnTo>
                  <a:lnTo>
                    <a:pt x="2040" y="2443"/>
                  </a:lnTo>
                  <a:lnTo>
                    <a:pt x="2039" y="2441"/>
                  </a:lnTo>
                  <a:lnTo>
                    <a:pt x="2038" y="2440"/>
                  </a:lnTo>
                  <a:lnTo>
                    <a:pt x="2036" y="2438"/>
                  </a:lnTo>
                  <a:lnTo>
                    <a:pt x="2033" y="2439"/>
                  </a:lnTo>
                  <a:lnTo>
                    <a:pt x="2032" y="2439"/>
                  </a:lnTo>
                  <a:lnTo>
                    <a:pt x="2031" y="2439"/>
                  </a:lnTo>
                  <a:lnTo>
                    <a:pt x="2030" y="2439"/>
                  </a:lnTo>
                  <a:lnTo>
                    <a:pt x="2028" y="2439"/>
                  </a:lnTo>
                  <a:lnTo>
                    <a:pt x="2027" y="2439"/>
                  </a:lnTo>
                  <a:lnTo>
                    <a:pt x="2026" y="2438"/>
                  </a:lnTo>
                  <a:lnTo>
                    <a:pt x="2025" y="2438"/>
                  </a:lnTo>
                  <a:lnTo>
                    <a:pt x="2024" y="2439"/>
                  </a:lnTo>
                  <a:lnTo>
                    <a:pt x="2023" y="2440"/>
                  </a:lnTo>
                  <a:lnTo>
                    <a:pt x="2022" y="2440"/>
                  </a:lnTo>
                  <a:lnTo>
                    <a:pt x="2021" y="2440"/>
                  </a:lnTo>
                  <a:lnTo>
                    <a:pt x="2021" y="2441"/>
                  </a:lnTo>
                  <a:lnTo>
                    <a:pt x="2019" y="2441"/>
                  </a:lnTo>
                  <a:lnTo>
                    <a:pt x="2019" y="2440"/>
                  </a:lnTo>
                  <a:lnTo>
                    <a:pt x="2019" y="2439"/>
                  </a:lnTo>
                  <a:lnTo>
                    <a:pt x="2018" y="2439"/>
                  </a:lnTo>
                  <a:lnTo>
                    <a:pt x="2017" y="2439"/>
                  </a:lnTo>
                  <a:lnTo>
                    <a:pt x="2017" y="2438"/>
                  </a:lnTo>
                  <a:lnTo>
                    <a:pt x="2017" y="2436"/>
                  </a:lnTo>
                  <a:lnTo>
                    <a:pt x="2018" y="2435"/>
                  </a:lnTo>
                  <a:lnTo>
                    <a:pt x="2018" y="2434"/>
                  </a:lnTo>
                  <a:lnTo>
                    <a:pt x="2018" y="2433"/>
                  </a:lnTo>
                  <a:lnTo>
                    <a:pt x="2019" y="2432"/>
                  </a:lnTo>
                  <a:lnTo>
                    <a:pt x="2018" y="2431"/>
                  </a:lnTo>
                  <a:lnTo>
                    <a:pt x="2017" y="2430"/>
                  </a:lnTo>
                  <a:lnTo>
                    <a:pt x="2017" y="2428"/>
                  </a:lnTo>
                  <a:lnTo>
                    <a:pt x="2017" y="2427"/>
                  </a:lnTo>
                  <a:lnTo>
                    <a:pt x="2017" y="2426"/>
                  </a:lnTo>
                  <a:lnTo>
                    <a:pt x="2018" y="2424"/>
                  </a:lnTo>
                  <a:lnTo>
                    <a:pt x="2018" y="2422"/>
                  </a:lnTo>
                  <a:lnTo>
                    <a:pt x="2017" y="2420"/>
                  </a:lnTo>
                  <a:lnTo>
                    <a:pt x="2015" y="2419"/>
                  </a:lnTo>
                  <a:lnTo>
                    <a:pt x="2015" y="2418"/>
                  </a:lnTo>
                  <a:lnTo>
                    <a:pt x="2014" y="2418"/>
                  </a:lnTo>
                  <a:lnTo>
                    <a:pt x="2014" y="2417"/>
                  </a:lnTo>
                  <a:lnTo>
                    <a:pt x="2014" y="2416"/>
                  </a:lnTo>
                  <a:lnTo>
                    <a:pt x="2014" y="2415"/>
                  </a:lnTo>
                  <a:lnTo>
                    <a:pt x="2013" y="2414"/>
                  </a:lnTo>
                  <a:lnTo>
                    <a:pt x="2013" y="2413"/>
                  </a:lnTo>
                  <a:lnTo>
                    <a:pt x="2013" y="2411"/>
                  </a:lnTo>
                  <a:lnTo>
                    <a:pt x="2014" y="2410"/>
                  </a:lnTo>
                  <a:lnTo>
                    <a:pt x="2015" y="2409"/>
                  </a:lnTo>
                  <a:lnTo>
                    <a:pt x="2015" y="2408"/>
                  </a:lnTo>
                  <a:lnTo>
                    <a:pt x="2016" y="2408"/>
                  </a:lnTo>
                  <a:lnTo>
                    <a:pt x="2016" y="2407"/>
                  </a:lnTo>
                  <a:lnTo>
                    <a:pt x="2017" y="2406"/>
                  </a:lnTo>
                  <a:lnTo>
                    <a:pt x="2017" y="2405"/>
                  </a:lnTo>
                  <a:lnTo>
                    <a:pt x="2018" y="2405"/>
                  </a:lnTo>
                  <a:lnTo>
                    <a:pt x="2019" y="2405"/>
                  </a:lnTo>
                  <a:lnTo>
                    <a:pt x="2019" y="2403"/>
                  </a:lnTo>
                  <a:lnTo>
                    <a:pt x="2019" y="2402"/>
                  </a:lnTo>
                  <a:lnTo>
                    <a:pt x="2021" y="2402"/>
                  </a:lnTo>
                  <a:lnTo>
                    <a:pt x="2021" y="2401"/>
                  </a:lnTo>
                  <a:lnTo>
                    <a:pt x="2021" y="2400"/>
                  </a:lnTo>
                  <a:lnTo>
                    <a:pt x="2022" y="2400"/>
                  </a:lnTo>
                  <a:lnTo>
                    <a:pt x="2023" y="2400"/>
                  </a:lnTo>
                  <a:lnTo>
                    <a:pt x="2023" y="2399"/>
                  </a:lnTo>
                  <a:lnTo>
                    <a:pt x="2023" y="2398"/>
                  </a:lnTo>
                  <a:lnTo>
                    <a:pt x="2023" y="2396"/>
                  </a:lnTo>
                  <a:lnTo>
                    <a:pt x="2022" y="2394"/>
                  </a:lnTo>
                  <a:lnTo>
                    <a:pt x="2022" y="2393"/>
                  </a:lnTo>
                  <a:lnTo>
                    <a:pt x="2022" y="2392"/>
                  </a:lnTo>
                  <a:lnTo>
                    <a:pt x="2022" y="2391"/>
                  </a:lnTo>
                  <a:lnTo>
                    <a:pt x="2022" y="2390"/>
                  </a:lnTo>
                  <a:lnTo>
                    <a:pt x="2021" y="2390"/>
                  </a:lnTo>
                  <a:lnTo>
                    <a:pt x="2021" y="2389"/>
                  </a:lnTo>
                  <a:lnTo>
                    <a:pt x="2019" y="2388"/>
                  </a:lnTo>
                  <a:lnTo>
                    <a:pt x="2018" y="2388"/>
                  </a:lnTo>
                  <a:lnTo>
                    <a:pt x="2016" y="2388"/>
                  </a:lnTo>
                  <a:lnTo>
                    <a:pt x="2015" y="2388"/>
                  </a:lnTo>
                  <a:lnTo>
                    <a:pt x="2014" y="2389"/>
                  </a:lnTo>
                  <a:lnTo>
                    <a:pt x="2013" y="2389"/>
                  </a:lnTo>
                  <a:lnTo>
                    <a:pt x="2010" y="2390"/>
                  </a:lnTo>
                  <a:lnTo>
                    <a:pt x="2009" y="2390"/>
                  </a:lnTo>
                  <a:lnTo>
                    <a:pt x="2007" y="2392"/>
                  </a:lnTo>
                  <a:lnTo>
                    <a:pt x="2006" y="2393"/>
                  </a:lnTo>
                  <a:lnTo>
                    <a:pt x="2005" y="2393"/>
                  </a:lnTo>
                  <a:lnTo>
                    <a:pt x="2004" y="2394"/>
                  </a:lnTo>
                  <a:lnTo>
                    <a:pt x="2004" y="2396"/>
                  </a:lnTo>
                  <a:lnTo>
                    <a:pt x="2002" y="2396"/>
                  </a:lnTo>
                  <a:lnTo>
                    <a:pt x="2002" y="2397"/>
                  </a:lnTo>
                  <a:lnTo>
                    <a:pt x="2001" y="2397"/>
                  </a:lnTo>
                  <a:lnTo>
                    <a:pt x="2001" y="2398"/>
                  </a:lnTo>
                  <a:lnTo>
                    <a:pt x="2000" y="2398"/>
                  </a:lnTo>
                  <a:lnTo>
                    <a:pt x="2000" y="2399"/>
                  </a:lnTo>
                  <a:lnTo>
                    <a:pt x="1999" y="2399"/>
                  </a:lnTo>
                  <a:lnTo>
                    <a:pt x="1998" y="2399"/>
                  </a:lnTo>
                  <a:lnTo>
                    <a:pt x="1996" y="2399"/>
                  </a:lnTo>
                  <a:lnTo>
                    <a:pt x="1996" y="2400"/>
                  </a:lnTo>
                  <a:lnTo>
                    <a:pt x="1992" y="2402"/>
                  </a:lnTo>
                  <a:lnTo>
                    <a:pt x="1990" y="2403"/>
                  </a:lnTo>
                  <a:lnTo>
                    <a:pt x="1989" y="2405"/>
                  </a:lnTo>
                  <a:lnTo>
                    <a:pt x="1989" y="2406"/>
                  </a:lnTo>
                  <a:lnTo>
                    <a:pt x="1988" y="2406"/>
                  </a:lnTo>
                  <a:lnTo>
                    <a:pt x="1988" y="2407"/>
                  </a:lnTo>
                  <a:lnTo>
                    <a:pt x="1987" y="2407"/>
                  </a:lnTo>
                  <a:lnTo>
                    <a:pt x="1986" y="2408"/>
                  </a:lnTo>
                  <a:lnTo>
                    <a:pt x="1986" y="2409"/>
                  </a:lnTo>
                  <a:lnTo>
                    <a:pt x="1984" y="2410"/>
                  </a:lnTo>
                  <a:lnTo>
                    <a:pt x="1984" y="2411"/>
                  </a:lnTo>
                  <a:lnTo>
                    <a:pt x="1983" y="2413"/>
                  </a:lnTo>
                  <a:lnTo>
                    <a:pt x="1982" y="2414"/>
                  </a:lnTo>
                  <a:lnTo>
                    <a:pt x="1981" y="2415"/>
                  </a:lnTo>
                  <a:lnTo>
                    <a:pt x="1981" y="2417"/>
                  </a:lnTo>
                  <a:lnTo>
                    <a:pt x="1979" y="2418"/>
                  </a:lnTo>
                  <a:lnTo>
                    <a:pt x="1979" y="2419"/>
                  </a:lnTo>
                  <a:lnTo>
                    <a:pt x="1981" y="2423"/>
                  </a:lnTo>
                  <a:lnTo>
                    <a:pt x="1981" y="2424"/>
                  </a:lnTo>
                  <a:lnTo>
                    <a:pt x="1981" y="2425"/>
                  </a:lnTo>
                  <a:lnTo>
                    <a:pt x="1981" y="2426"/>
                  </a:lnTo>
                  <a:lnTo>
                    <a:pt x="1981" y="2427"/>
                  </a:lnTo>
                  <a:lnTo>
                    <a:pt x="1980" y="2427"/>
                  </a:lnTo>
                  <a:lnTo>
                    <a:pt x="1980" y="2428"/>
                  </a:lnTo>
                  <a:lnTo>
                    <a:pt x="1980" y="2430"/>
                  </a:lnTo>
                  <a:lnTo>
                    <a:pt x="1980" y="2431"/>
                  </a:lnTo>
                  <a:lnTo>
                    <a:pt x="1980" y="2432"/>
                  </a:lnTo>
                  <a:lnTo>
                    <a:pt x="1979" y="2432"/>
                  </a:lnTo>
                  <a:lnTo>
                    <a:pt x="1979" y="2433"/>
                  </a:lnTo>
                  <a:lnTo>
                    <a:pt x="1979" y="2435"/>
                  </a:lnTo>
                  <a:lnTo>
                    <a:pt x="1979" y="2436"/>
                  </a:lnTo>
                  <a:lnTo>
                    <a:pt x="1979" y="2438"/>
                  </a:lnTo>
                  <a:lnTo>
                    <a:pt x="1978" y="2438"/>
                  </a:lnTo>
                  <a:lnTo>
                    <a:pt x="1976" y="2438"/>
                  </a:lnTo>
                  <a:lnTo>
                    <a:pt x="1976" y="2439"/>
                  </a:lnTo>
                  <a:lnTo>
                    <a:pt x="1975" y="2439"/>
                  </a:lnTo>
                  <a:lnTo>
                    <a:pt x="1975" y="2440"/>
                  </a:lnTo>
                  <a:lnTo>
                    <a:pt x="1975" y="2441"/>
                  </a:lnTo>
                  <a:lnTo>
                    <a:pt x="1975" y="2442"/>
                  </a:lnTo>
                  <a:lnTo>
                    <a:pt x="1974" y="2442"/>
                  </a:lnTo>
                  <a:lnTo>
                    <a:pt x="1974" y="2443"/>
                  </a:lnTo>
                  <a:lnTo>
                    <a:pt x="1974" y="2444"/>
                  </a:lnTo>
                  <a:lnTo>
                    <a:pt x="1973" y="2444"/>
                  </a:lnTo>
                  <a:lnTo>
                    <a:pt x="1973" y="2445"/>
                  </a:lnTo>
                  <a:lnTo>
                    <a:pt x="1972" y="2447"/>
                  </a:lnTo>
                  <a:lnTo>
                    <a:pt x="1972" y="2448"/>
                  </a:lnTo>
                  <a:lnTo>
                    <a:pt x="1971" y="2448"/>
                  </a:lnTo>
                  <a:lnTo>
                    <a:pt x="1971" y="2449"/>
                  </a:lnTo>
                  <a:lnTo>
                    <a:pt x="1971" y="2450"/>
                  </a:lnTo>
                  <a:lnTo>
                    <a:pt x="1971" y="2451"/>
                  </a:lnTo>
                  <a:lnTo>
                    <a:pt x="1970" y="2451"/>
                  </a:lnTo>
                  <a:lnTo>
                    <a:pt x="1970" y="2452"/>
                  </a:lnTo>
                  <a:lnTo>
                    <a:pt x="1970" y="2453"/>
                  </a:lnTo>
                  <a:lnTo>
                    <a:pt x="1971" y="2453"/>
                  </a:lnTo>
                  <a:lnTo>
                    <a:pt x="1971" y="2455"/>
                  </a:lnTo>
                  <a:lnTo>
                    <a:pt x="1971" y="2456"/>
                  </a:lnTo>
                  <a:lnTo>
                    <a:pt x="1970" y="2457"/>
                  </a:lnTo>
                  <a:lnTo>
                    <a:pt x="1969" y="2457"/>
                  </a:lnTo>
                  <a:lnTo>
                    <a:pt x="1969" y="2458"/>
                  </a:lnTo>
                  <a:lnTo>
                    <a:pt x="1967" y="2458"/>
                  </a:lnTo>
                  <a:lnTo>
                    <a:pt x="1966" y="2458"/>
                  </a:lnTo>
                  <a:lnTo>
                    <a:pt x="1966" y="2459"/>
                  </a:lnTo>
                  <a:lnTo>
                    <a:pt x="1965" y="2459"/>
                  </a:lnTo>
                  <a:lnTo>
                    <a:pt x="1964" y="2459"/>
                  </a:lnTo>
                  <a:lnTo>
                    <a:pt x="1964" y="2458"/>
                  </a:lnTo>
                  <a:lnTo>
                    <a:pt x="1963" y="2458"/>
                  </a:lnTo>
                  <a:lnTo>
                    <a:pt x="1962" y="2458"/>
                  </a:lnTo>
                  <a:lnTo>
                    <a:pt x="1961" y="2458"/>
                  </a:lnTo>
                  <a:lnTo>
                    <a:pt x="1959" y="2459"/>
                  </a:lnTo>
                  <a:lnTo>
                    <a:pt x="1959" y="2460"/>
                  </a:lnTo>
                  <a:lnTo>
                    <a:pt x="1957" y="2460"/>
                  </a:lnTo>
                  <a:lnTo>
                    <a:pt x="1957" y="2461"/>
                  </a:lnTo>
                  <a:lnTo>
                    <a:pt x="1956" y="2461"/>
                  </a:lnTo>
                  <a:lnTo>
                    <a:pt x="1955" y="2463"/>
                  </a:lnTo>
                  <a:lnTo>
                    <a:pt x="1955" y="2464"/>
                  </a:lnTo>
                  <a:lnTo>
                    <a:pt x="1954" y="2464"/>
                  </a:lnTo>
                  <a:lnTo>
                    <a:pt x="1954" y="2465"/>
                  </a:lnTo>
                  <a:lnTo>
                    <a:pt x="1954" y="2466"/>
                  </a:lnTo>
                  <a:lnTo>
                    <a:pt x="1953" y="2466"/>
                  </a:lnTo>
                  <a:lnTo>
                    <a:pt x="1953" y="2467"/>
                  </a:lnTo>
                  <a:lnTo>
                    <a:pt x="1953" y="2468"/>
                  </a:lnTo>
                  <a:lnTo>
                    <a:pt x="1954" y="2468"/>
                  </a:lnTo>
                  <a:lnTo>
                    <a:pt x="1954" y="2469"/>
                  </a:lnTo>
                  <a:lnTo>
                    <a:pt x="1953" y="2469"/>
                  </a:lnTo>
                  <a:lnTo>
                    <a:pt x="1953" y="2470"/>
                  </a:lnTo>
                  <a:lnTo>
                    <a:pt x="1952" y="2470"/>
                  </a:lnTo>
                  <a:lnTo>
                    <a:pt x="1950" y="2469"/>
                  </a:lnTo>
                  <a:lnTo>
                    <a:pt x="1950" y="2470"/>
                  </a:lnTo>
                  <a:lnTo>
                    <a:pt x="1949" y="2470"/>
                  </a:lnTo>
                  <a:lnTo>
                    <a:pt x="1948" y="2472"/>
                  </a:lnTo>
                  <a:lnTo>
                    <a:pt x="1947" y="2473"/>
                  </a:lnTo>
                  <a:lnTo>
                    <a:pt x="1946" y="2474"/>
                  </a:lnTo>
                  <a:lnTo>
                    <a:pt x="1945" y="2474"/>
                  </a:lnTo>
                  <a:lnTo>
                    <a:pt x="1944" y="2474"/>
                  </a:lnTo>
                  <a:lnTo>
                    <a:pt x="1943" y="2474"/>
                  </a:lnTo>
                  <a:lnTo>
                    <a:pt x="1943" y="2475"/>
                  </a:lnTo>
                  <a:lnTo>
                    <a:pt x="1941" y="2475"/>
                  </a:lnTo>
                  <a:lnTo>
                    <a:pt x="1940" y="2475"/>
                  </a:lnTo>
                  <a:lnTo>
                    <a:pt x="1940" y="2476"/>
                  </a:lnTo>
                  <a:lnTo>
                    <a:pt x="1939" y="2476"/>
                  </a:lnTo>
                  <a:lnTo>
                    <a:pt x="1938" y="2476"/>
                  </a:lnTo>
                  <a:lnTo>
                    <a:pt x="1937" y="2477"/>
                  </a:lnTo>
                  <a:lnTo>
                    <a:pt x="1936" y="2477"/>
                  </a:lnTo>
                  <a:lnTo>
                    <a:pt x="1935" y="2477"/>
                  </a:lnTo>
                  <a:lnTo>
                    <a:pt x="1933" y="2477"/>
                  </a:lnTo>
                  <a:lnTo>
                    <a:pt x="1933" y="2478"/>
                  </a:lnTo>
                  <a:lnTo>
                    <a:pt x="1933" y="2480"/>
                  </a:lnTo>
                  <a:lnTo>
                    <a:pt x="1932" y="2481"/>
                  </a:lnTo>
                  <a:lnTo>
                    <a:pt x="1932" y="2482"/>
                  </a:lnTo>
                  <a:lnTo>
                    <a:pt x="1931" y="2483"/>
                  </a:lnTo>
                  <a:lnTo>
                    <a:pt x="1930" y="2484"/>
                  </a:lnTo>
                  <a:lnTo>
                    <a:pt x="1929" y="2484"/>
                  </a:lnTo>
                  <a:lnTo>
                    <a:pt x="1929" y="2485"/>
                  </a:lnTo>
                  <a:lnTo>
                    <a:pt x="1928" y="2485"/>
                  </a:lnTo>
                  <a:lnTo>
                    <a:pt x="1927" y="2485"/>
                  </a:lnTo>
                  <a:lnTo>
                    <a:pt x="1926" y="2485"/>
                  </a:lnTo>
                  <a:lnTo>
                    <a:pt x="1924" y="2486"/>
                  </a:lnTo>
                  <a:lnTo>
                    <a:pt x="1923" y="2486"/>
                  </a:lnTo>
                  <a:lnTo>
                    <a:pt x="1923" y="2488"/>
                  </a:lnTo>
                  <a:lnTo>
                    <a:pt x="1923" y="2489"/>
                  </a:lnTo>
                  <a:lnTo>
                    <a:pt x="1921" y="2490"/>
                  </a:lnTo>
                  <a:lnTo>
                    <a:pt x="1920" y="2491"/>
                  </a:lnTo>
                  <a:lnTo>
                    <a:pt x="1919" y="2490"/>
                  </a:lnTo>
                  <a:lnTo>
                    <a:pt x="1919" y="2491"/>
                  </a:lnTo>
                  <a:lnTo>
                    <a:pt x="1918" y="2491"/>
                  </a:lnTo>
                  <a:lnTo>
                    <a:pt x="1917" y="2491"/>
                  </a:lnTo>
                  <a:lnTo>
                    <a:pt x="1915" y="2491"/>
                  </a:lnTo>
                  <a:lnTo>
                    <a:pt x="1915" y="2492"/>
                  </a:lnTo>
                  <a:lnTo>
                    <a:pt x="1914" y="2492"/>
                  </a:lnTo>
                  <a:lnTo>
                    <a:pt x="1913" y="2492"/>
                  </a:lnTo>
                  <a:lnTo>
                    <a:pt x="1912" y="2492"/>
                  </a:lnTo>
                  <a:lnTo>
                    <a:pt x="1911" y="2492"/>
                  </a:lnTo>
                  <a:lnTo>
                    <a:pt x="1910" y="2491"/>
                  </a:lnTo>
                  <a:lnTo>
                    <a:pt x="1909" y="2491"/>
                  </a:lnTo>
                  <a:lnTo>
                    <a:pt x="1907" y="2491"/>
                  </a:lnTo>
                  <a:lnTo>
                    <a:pt x="1906" y="2491"/>
                  </a:lnTo>
                  <a:lnTo>
                    <a:pt x="1905" y="2491"/>
                  </a:lnTo>
                  <a:lnTo>
                    <a:pt x="1904" y="2492"/>
                  </a:lnTo>
                  <a:lnTo>
                    <a:pt x="1903" y="2492"/>
                  </a:lnTo>
                  <a:lnTo>
                    <a:pt x="1903" y="2491"/>
                  </a:lnTo>
                  <a:lnTo>
                    <a:pt x="1902" y="2491"/>
                  </a:lnTo>
                  <a:lnTo>
                    <a:pt x="1901" y="2491"/>
                  </a:lnTo>
                  <a:lnTo>
                    <a:pt x="1898" y="2492"/>
                  </a:lnTo>
                  <a:lnTo>
                    <a:pt x="1897" y="2492"/>
                  </a:lnTo>
                  <a:lnTo>
                    <a:pt x="1896" y="2492"/>
                  </a:lnTo>
                  <a:lnTo>
                    <a:pt x="1895" y="2492"/>
                  </a:lnTo>
                  <a:lnTo>
                    <a:pt x="1894" y="2493"/>
                  </a:lnTo>
                  <a:lnTo>
                    <a:pt x="1893" y="2493"/>
                  </a:lnTo>
                  <a:lnTo>
                    <a:pt x="1892" y="2493"/>
                  </a:lnTo>
                  <a:lnTo>
                    <a:pt x="1890" y="2493"/>
                  </a:lnTo>
                  <a:lnTo>
                    <a:pt x="1890" y="2492"/>
                  </a:lnTo>
                  <a:lnTo>
                    <a:pt x="1889" y="2491"/>
                  </a:lnTo>
                  <a:lnTo>
                    <a:pt x="1888" y="2491"/>
                  </a:lnTo>
                  <a:lnTo>
                    <a:pt x="1888" y="2492"/>
                  </a:lnTo>
                  <a:lnTo>
                    <a:pt x="1887" y="2492"/>
                  </a:lnTo>
                  <a:lnTo>
                    <a:pt x="1886" y="2492"/>
                  </a:lnTo>
                  <a:lnTo>
                    <a:pt x="1884" y="2491"/>
                  </a:lnTo>
                  <a:lnTo>
                    <a:pt x="1883" y="2492"/>
                  </a:lnTo>
                  <a:lnTo>
                    <a:pt x="1881" y="2492"/>
                  </a:lnTo>
                  <a:lnTo>
                    <a:pt x="1880" y="2492"/>
                  </a:lnTo>
                  <a:lnTo>
                    <a:pt x="1879" y="2492"/>
                  </a:lnTo>
                  <a:lnTo>
                    <a:pt x="1877" y="2492"/>
                  </a:lnTo>
                  <a:lnTo>
                    <a:pt x="1876" y="2491"/>
                  </a:lnTo>
                  <a:lnTo>
                    <a:pt x="1875" y="2491"/>
                  </a:lnTo>
                  <a:lnTo>
                    <a:pt x="1875" y="2492"/>
                  </a:lnTo>
                  <a:lnTo>
                    <a:pt x="1874" y="2492"/>
                  </a:lnTo>
                  <a:lnTo>
                    <a:pt x="1872" y="2491"/>
                  </a:lnTo>
                  <a:lnTo>
                    <a:pt x="1874" y="2490"/>
                  </a:lnTo>
                  <a:lnTo>
                    <a:pt x="1875" y="2490"/>
                  </a:lnTo>
                  <a:lnTo>
                    <a:pt x="1875" y="2489"/>
                  </a:lnTo>
                  <a:lnTo>
                    <a:pt x="1875" y="2486"/>
                  </a:lnTo>
                  <a:lnTo>
                    <a:pt x="1874" y="2485"/>
                  </a:lnTo>
                  <a:lnTo>
                    <a:pt x="1874" y="2484"/>
                  </a:lnTo>
                  <a:lnTo>
                    <a:pt x="1875" y="2484"/>
                  </a:lnTo>
                  <a:lnTo>
                    <a:pt x="1876" y="2483"/>
                  </a:lnTo>
                  <a:lnTo>
                    <a:pt x="1877" y="2482"/>
                  </a:lnTo>
                  <a:lnTo>
                    <a:pt x="1878" y="2480"/>
                  </a:lnTo>
                  <a:lnTo>
                    <a:pt x="1878" y="2478"/>
                  </a:lnTo>
                  <a:lnTo>
                    <a:pt x="1878" y="2477"/>
                  </a:lnTo>
                  <a:lnTo>
                    <a:pt x="1878" y="2476"/>
                  </a:lnTo>
                  <a:lnTo>
                    <a:pt x="1879" y="2476"/>
                  </a:lnTo>
                  <a:lnTo>
                    <a:pt x="1879" y="2477"/>
                  </a:lnTo>
                  <a:lnTo>
                    <a:pt x="1879" y="2476"/>
                  </a:lnTo>
                  <a:lnTo>
                    <a:pt x="1880" y="2476"/>
                  </a:lnTo>
                  <a:lnTo>
                    <a:pt x="1880" y="2475"/>
                  </a:lnTo>
                  <a:lnTo>
                    <a:pt x="1881" y="2474"/>
                  </a:lnTo>
                  <a:lnTo>
                    <a:pt x="1881" y="2473"/>
                  </a:lnTo>
                  <a:lnTo>
                    <a:pt x="1881" y="2472"/>
                  </a:lnTo>
                  <a:lnTo>
                    <a:pt x="1881" y="2470"/>
                  </a:lnTo>
                  <a:lnTo>
                    <a:pt x="1883" y="2469"/>
                  </a:lnTo>
                  <a:lnTo>
                    <a:pt x="1883" y="2470"/>
                  </a:lnTo>
                  <a:lnTo>
                    <a:pt x="1884" y="2469"/>
                  </a:lnTo>
                  <a:lnTo>
                    <a:pt x="1885" y="2469"/>
                  </a:lnTo>
                  <a:lnTo>
                    <a:pt x="1885" y="2468"/>
                  </a:lnTo>
                  <a:lnTo>
                    <a:pt x="1886" y="2467"/>
                  </a:lnTo>
                  <a:lnTo>
                    <a:pt x="1886" y="2466"/>
                  </a:lnTo>
                  <a:lnTo>
                    <a:pt x="1887" y="2465"/>
                  </a:lnTo>
                  <a:lnTo>
                    <a:pt x="1888" y="2465"/>
                  </a:lnTo>
                  <a:lnTo>
                    <a:pt x="1888" y="2464"/>
                  </a:lnTo>
                  <a:lnTo>
                    <a:pt x="1889" y="2464"/>
                  </a:lnTo>
                  <a:lnTo>
                    <a:pt x="1890" y="2463"/>
                  </a:lnTo>
                  <a:lnTo>
                    <a:pt x="1892" y="2463"/>
                  </a:lnTo>
                  <a:lnTo>
                    <a:pt x="1893" y="2463"/>
                  </a:lnTo>
                  <a:lnTo>
                    <a:pt x="1894" y="2463"/>
                  </a:lnTo>
                  <a:lnTo>
                    <a:pt x="1895" y="2461"/>
                  </a:lnTo>
                  <a:lnTo>
                    <a:pt x="1896" y="2461"/>
                  </a:lnTo>
                  <a:lnTo>
                    <a:pt x="1897" y="2463"/>
                  </a:lnTo>
                  <a:lnTo>
                    <a:pt x="1898" y="2463"/>
                  </a:lnTo>
                  <a:lnTo>
                    <a:pt x="1900" y="2463"/>
                  </a:lnTo>
                  <a:lnTo>
                    <a:pt x="1901" y="2463"/>
                  </a:lnTo>
                  <a:lnTo>
                    <a:pt x="1902" y="2463"/>
                  </a:lnTo>
                  <a:lnTo>
                    <a:pt x="1903" y="2463"/>
                  </a:lnTo>
                  <a:lnTo>
                    <a:pt x="1903" y="2461"/>
                  </a:lnTo>
                  <a:lnTo>
                    <a:pt x="1904" y="2460"/>
                  </a:lnTo>
                  <a:lnTo>
                    <a:pt x="1904" y="2459"/>
                  </a:lnTo>
                  <a:lnTo>
                    <a:pt x="1905" y="2458"/>
                  </a:lnTo>
                  <a:lnTo>
                    <a:pt x="1906" y="2458"/>
                  </a:lnTo>
                  <a:lnTo>
                    <a:pt x="1906" y="2459"/>
                  </a:lnTo>
                  <a:lnTo>
                    <a:pt x="1906" y="2458"/>
                  </a:lnTo>
                  <a:lnTo>
                    <a:pt x="1907" y="2458"/>
                  </a:lnTo>
                  <a:lnTo>
                    <a:pt x="1907" y="2457"/>
                  </a:lnTo>
                  <a:lnTo>
                    <a:pt x="1909" y="2456"/>
                  </a:lnTo>
                  <a:lnTo>
                    <a:pt x="1909" y="2455"/>
                  </a:lnTo>
                  <a:lnTo>
                    <a:pt x="1910" y="2455"/>
                  </a:lnTo>
                  <a:lnTo>
                    <a:pt x="1911" y="2453"/>
                  </a:lnTo>
                  <a:lnTo>
                    <a:pt x="1911" y="2452"/>
                  </a:lnTo>
                  <a:lnTo>
                    <a:pt x="1911" y="2451"/>
                  </a:lnTo>
                  <a:lnTo>
                    <a:pt x="1912" y="2450"/>
                  </a:lnTo>
                  <a:lnTo>
                    <a:pt x="1912" y="2449"/>
                  </a:lnTo>
                  <a:lnTo>
                    <a:pt x="1912" y="2448"/>
                  </a:lnTo>
                  <a:lnTo>
                    <a:pt x="1912" y="2447"/>
                  </a:lnTo>
                  <a:lnTo>
                    <a:pt x="1911" y="2445"/>
                  </a:lnTo>
                  <a:lnTo>
                    <a:pt x="1910" y="2445"/>
                  </a:lnTo>
                  <a:lnTo>
                    <a:pt x="1910" y="2444"/>
                  </a:lnTo>
                  <a:lnTo>
                    <a:pt x="1909" y="2444"/>
                  </a:lnTo>
                  <a:lnTo>
                    <a:pt x="1909" y="2443"/>
                  </a:lnTo>
                  <a:lnTo>
                    <a:pt x="1909" y="2442"/>
                  </a:lnTo>
                  <a:lnTo>
                    <a:pt x="1907" y="2442"/>
                  </a:lnTo>
                  <a:lnTo>
                    <a:pt x="1907" y="2441"/>
                  </a:lnTo>
                  <a:lnTo>
                    <a:pt x="1909" y="2441"/>
                  </a:lnTo>
                  <a:lnTo>
                    <a:pt x="1909" y="2440"/>
                  </a:lnTo>
                  <a:lnTo>
                    <a:pt x="1909" y="2439"/>
                  </a:lnTo>
                  <a:lnTo>
                    <a:pt x="1909" y="2438"/>
                  </a:lnTo>
                  <a:lnTo>
                    <a:pt x="1909" y="2436"/>
                  </a:lnTo>
                  <a:lnTo>
                    <a:pt x="1907" y="2436"/>
                  </a:lnTo>
                  <a:lnTo>
                    <a:pt x="1907" y="2435"/>
                  </a:lnTo>
                  <a:lnTo>
                    <a:pt x="1907" y="2434"/>
                  </a:lnTo>
                  <a:lnTo>
                    <a:pt x="1906" y="2433"/>
                  </a:lnTo>
                  <a:lnTo>
                    <a:pt x="1906" y="2432"/>
                  </a:lnTo>
                  <a:lnTo>
                    <a:pt x="1906" y="2431"/>
                  </a:lnTo>
                  <a:lnTo>
                    <a:pt x="1906" y="2430"/>
                  </a:lnTo>
                  <a:lnTo>
                    <a:pt x="1906" y="2428"/>
                  </a:lnTo>
                  <a:lnTo>
                    <a:pt x="1907" y="2428"/>
                  </a:lnTo>
                  <a:lnTo>
                    <a:pt x="1909" y="2428"/>
                  </a:lnTo>
                  <a:lnTo>
                    <a:pt x="1909" y="2430"/>
                  </a:lnTo>
                  <a:lnTo>
                    <a:pt x="1910" y="2430"/>
                  </a:lnTo>
                  <a:lnTo>
                    <a:pt x="1911" y="2430"/>
                  </a:lnTo>
                  <a:lnTo>
                    <a:pt x="1912" y="2430"/>
                  </a:lnTo>
                  <a:lnTo>
                    <a:pt x="1913" y="2430"/>
                  </a:lnTo>
                  <a:lnTo>
                    <a:pt x="1913" y="2428"/>
                  </a:lnTo>
                  <a:lnTo>
                    <a:pt x="1914" y="2428"/>
                  </a:lnTo>
                  <a:lnTo>
                    <a:pt x="1915" y="2428"/>
                  </a:lnTo>
                  <a:lnTo>
                    <a:pt x="1917" y="2428"/>
                  </a:lnTo>
                  <a:lnTo>
                    <a:pt x="1917" y="2427"/>
                  </a:lnTo>
                  <a:lnTo>
                    <a:pt x="1918" y="2426"/>
                  </a:lnTo>
                  <a:lnTo>
                    <a:pt x="1919" y="2426"/>
                  </a:lnTo>
                  <a:lnTo>
                    <a:pt x="1919" y="2425"/>
                  </a:lnTo>
                  <a:lnTo>
                    <a:pt x="1920" y="2425"/>
                  </a:lnTo>
                  <a:lnTo>
                    <a:pt x="1921" y="2425"/>
                  </a:lnTo>
                  <a:lnTo>
                    <a:pt x="1921" y="2426"/>
                  </a:lnTo>
                  <a:lnTo>
                    <a:pt x="1921" y="2427"/>
                  </a:lnTo>
                  <a:lnTo>
                    <a:pt x="1922" y="2427"/>
                  </a:lnTo>
                  <a:lnTo>
                    <a:pt x="1922" y="2428"/>
                  </a:lnTo>
                  <a:lnTo>
                    <a:pt x="1921" y="2430"/>
                  </a:lnTo>
                  <a:lnTo>
                    <a:pt x="1921" y="2431"/>
                  </a:lnTo>
                  <a:lnTo>
                    <a:pt x="1921" y="2432"/>
                  </a:lnTo>
                  <a:lnTo>
                    <a:pt x="1921" y="2433"/>
                  </a:lnTo>
                  <a:lnTo>
                    <a:pt x="1920" y="2433"/>
                  </a:lnTo>
                  <a:lnTo>
                    <a:pt x="1919" y="2434"/>
                  </a:lnTo>
                  <a:lnTo>
                    <a:pt x="1919" y="2435"/>
                  </a:lnTo>
                  <a:lnTo>
                    <a:pt x="1919" y="2436"/>
                  </a:lnTo>
                  <a:lnTo>
                    <a:pt x="1918" y="2438"/>
                  </a:lnTo>
                  <a:lnTo>
                    <a:pt x="1917" y="2439"/>
                  </a:lnTo>
                  <a:lnTo>
                    <a:pt x="1915" y="2439"/>
                  </a:lnTo>
                  <a:lnTo>
                    <a:pt x="1915" y="2440"/>
                  </a:lnTo>
                  <a:lnTo>
                    <a:pt x="1915" y="2441"/>
                  </a:lnTo>
                  <a:lnTo>
                    <a:pt x="1915" y="2442"/>
                  </a:lnTo>
                  <a:lnTo>
                    <a:pt x="1914" y="2443"/>
                  </a:lnTo>
                  <a:lnTo>
                    <a:pt x="1915" y="2442"/>
                  </a:lnTo>
                  <a:lnTo>
                    <a:pt x="1917" y="2442"/>
                  </a:lnTo>
                  <a:lnTo>
                    <a:pt x="1917" y="2443"/>
                  </a:lnTo>
                  <a:lnTo>
                    <a:pt x="1918" y="2444"/>
                  </a:lnTo>
                  <a:lnTo>
                    <a:pt x="1919" y="2444"/>
                  </a:lnTo>
                  <a:lnTo>
                    <a:pt x="1919" y="2443"/>
                  </a:lnTo>
                  <a:lnTo>
                    <a:pt x="1919" y="2442"/>
                  </a:lnTo>
                  <a:lnTo>
                    <a:pt x="1920" y="2442"/>
                  </a:lnTo>
                  <a:lnTo>
                    <a:pt x="1919" y="2442"/>
                  </a:lnTo>
                  <a:lnTo>
                    <a:pt x="1919" y="2441"/>
                  </a:lnTo>
                  <a:lnTo>
                    <a:pt x="1918" y="2441"/>
                  </a:lnTo>
                  <a:lnTo>
                    <a:pt x="1918" y="2440"/>
                  </a:lnTo>
                  <a:lnTo>
                    <a:pt x="1918" y="2439"/>
                  </a:lnTo>
                  <a:lnTo>
                    <a:pt x="1919" y="2439"/>
                  </a:lnTo>
                  <a:lnTo>
                    <a:pt x="1919" y="2438"/>
                  </a:lnTo>
                  <a:lnTo>
                    <a:pt x="1920" y="2436"/>
                  </a:lnTo>
                  <a:lnTo>
                    <a:pt x="1920" y="2435"/>
                  </a:lnTo>
                  <a:lnTo>
                    <a:pt x="1920" y="2434"/>
                  </a:lnTo>
                  <a:lnTo>
                    <a:pt x="1921" y="2434"/>
                  </a:lnTo>
                  <a:lnTo>
                    <a:pt x="1922" y="2433"/>
                  </a:lnTo>
                  <a:lnTo>
                    <a:pt x="1922" y="2432"/>
                  </a:lnTo>
                  <a:lnTo>
                    <a:pt x="1923" y="2432"/>
                  </a:lnTo>
                  <a:lnTo>
                    <a:pt x="1923" y="2433"/>
                  </a:lnTo>
                  <a:lnTo>
                    <a:pt x="1924" y="2433"/>
                  </a:lnTo>
                  <a:lnTo>
                    <a:pt x="1924" y="2432"/>
                  </a:lnTo>
                  <a:lnTo>
                    <a:pt x="1926" y="2432"/>
                  </a:lnTo>
                  <a:lnTo>
                    <a:pt x="1926" y="2433"/>
                  </a:lnTo>
                  <a:lnTo>
                    <a:pt x="1927" y="2433"/>
                  </a:lnTo>
                  <a:lnTo>
                    <a:pt x="1927" y="2434"/>
                  </a:lnTo>
                  <a:lnTo>
                    <a:pt x="1927" y="2435"/>
                  </a:lnTo>
                  <a:lnTo>
                    <a:pt x="1928" y="2435"/>
                  </a:lnTo>
                  <a:lnTo>
                    <a:pt x="1929" y="2435"/>
                  </a:lnTo>
                  <a:lnTo>
                    <a:pt x="1930" y="2435"/>
                  </a:lnTo>
                  <a:lnTo>
                    <a:pt x="1930" y="2434"/>
                  </a:lnTo>
                  <a:lnTo>
                    <a:pt x="1931" y="2434"/>
                  </a:lnTo>
                  <a:lnTo>
                    <a:pt x="1932" y="2434"/>
                  </a:lnTo>
                  <a:lnTo>
                    <a:pt x="1933" y="2434"/>
                  </a:lnTo>
                  <a:lnTo>
                    <a:pt x="1933" y="2433"/>
                  </a:lnTo>
                  <a:lnTo>
                    <a:pt x="1935" y="2433"/>
                  </a:lnTo>
                  <a:lnTo>
                    <a:pt x="1935" y="2432"/>
                  </a:lnTo>
                  <a:lnTo>
                    <a:pt x="1936" y="2431"/>
                  </a:lnTo>
                  <a:lnTo>
                    <a:pt x="1937" y="2430"/>
                  </a:lnTo>
                  <a:lnTo>
                    <a:pt x="1937" y="2428"/>
                  </a:lnTo>
                  <a:lnTo>
                    <a:pt x="1937" y="2427"/>
                  </a:lnTo>
                  <a:lnTo>
                    <a:pt x="1937" y="2426"/>
                  </a:lnTo>
                  <a:lnTo>
                    <a:pt x="1938" y="2426"/>
                  </a:lnTo>
                  <a:lnTo>
                    <a:pt x="1937" y="2426"/>
                  </a:lnTo>
                  <a:lnTo>
                    <a:pt x="1937" y="2425"/>
                  </a:lnTo>
                  <a:lnTo>
                    <a:pt x="1937" y="2424"/>
                  </a:lnTo>
                  <a:lnTo>
                    <a:pt x="1937" y="2423"/>
                  </a:lnTo>
                  <a:lnTo>
                    <a:pt x="1938" y="2422"/>
                  </a:lnTo>
                  <a:lnTo>
                    <a:pt x="1938" y="2420"/>
                  </a:lnTo>
                  <a:lnTo>
                    <a:pt x="1938" y="2419"/>
                  </a:lnTo>
                  <a:lnTo>
                    <a:pt x="1938" y="2418"/>
                  </a:lnTo>
                  <a:lnTo>
                    <a:pt x="1939" y="2418"/>
                  </a:lnTo>
                  <a:lnTo>
                    <a:pt x="1940" y="2417"/>
                  </a:lnTo>
                  <a:lnTo>
                    <a:pt x="1940" y="2416"/>
                  </a:lnTo>
                  <a:lnTo>
                    <a:pt x="1941" y="2416"/>
                  </a:lnTo>
                  <a:lnTo>
                    <a:pt x="1943" y="2415"/>
                  </a:lnTo>
                  <a:lnTo>
                    <a:pt x="1943" y="2414"/>
                  </a:lnTo>
                  <a:lnTo>
                    <a:pt x="1944" y="2414"/>
                  </a:lnTo>
                  <a:lnTo>
                    <a:pt x="1944" y="2413"/>
                  </a:lnTo>
                  <a:lnTo>
                    <a:pt x="1944" y="2411"/>
                  </a:lnTo>
                  <a:lnTo>
                    <a:pt x="1944" y="2410"/>
                  </a:lnTo>
                  <a:lnTo>
                    <a:pt x="1945" y="2410"/>
                  </a:lnTo>
                  <a:lnTo>
                    <a:pt x="1946" y="2410"/>
                  </a:lnTo>
                  <a:lnTo>
                    <a:pt x="1946" y="2409"/>
                  </a:lnTo>
                  <a:lnTo>
                    <a:pt x="1946" y="2408"/>
                  </a:lnTo>
                  <a:lnTo>
                    <a:pt x="1947" y="2407"/>
                  </a:lnTo>
                  <a:lnTo>
                    <a:pt x="1947" y="2405"/>
                  </a:lnTo>
                  <a:lnTo>
                    <a:pt x="1947" y="2403"/>
                  </a:lnTo>
                  <a:lnTo>
                    <a:pt x="1948" y="2403"/>
                  </a:lnTo>
                  <a:lnTo>
                    <a:pt x="1948" y="2402"/>
                  </a:lnTo>
                  <a:lnTo>
                    <a:pt x="1948" y="2401"/>
                  </a:lnTo>
                  <a:lnTo>
                    <a:pt x="1947" y="2401"/>
                  </a:lnTo>
                  <a:lnTo>
                    <a:pt x="1947" y="2400"/>
                  </a:lnTo>
                  <a:lnTo>
                    <a:pt x="1947" y="2399"/>
                  </a:lnTo>
                  <a:lnTo>
                    <a:pt x="1947" y="2398"/>
                  </a:lnTo>
                  <a:lnTo>
                    <a:pt x="1947" y="2397"/>
                  </a:lnTo>
                  <a:lnTo>
                    <a:pt x="1946" y="2397"/>
                  </a:lnTo>
                  <a:lnTo>
                    <a:pt x="1946" y="2396"/>
                  </a:lnTo>
                  <a:lnTo>
                    <a:pt x="1945" y="2396"/>
                  </a:lnTo>
                  <a:lnTo>
                    <a:pt x="1945" y="2394"/>
                  </a:lnTo>
                  <a:lnTo>
                    <a:pt x="1945" y="2393"/>
                  </a:lnTo>
                  <a:lnTo>
                    <a:pt x="1945" y="2392"/>
                  </a:lnTo>
                  <a:lnTo>
                    <a:pt x="1945" y="2391"/>
                  </a:lnTo>
                  <a:lnTo>
                    <a:pt x="1944" y="2391"/>
                  </a:lnTo>
                  <a:lnTo>
                    <a:pt x="1943" y="2391"/>
                  </a:lnTo>
                  <a:lnTo>
                    <a:pt x="1941" y="2391"/>
                  </a:lnTo>
                  <a:lnTo>
                    <a:pt x="1940" y="2391"/>
                  </a:lnTo>
                  <a:lnTo>
                    <a:pt x="1940" y="2392"/>
                  </a:lnTo>
                  <a:lnTo>
                    <a:pt x="1939" y="2392"/>
                  </a:lnTo>
                  <a:lnTo>
                    <a:pt x="1939" y="2393"/>
                  </a:lnTo>
                  <a:lnTo>
                    <a:pt x="1938" y="2393"/>
                  </a:lnTo>
                  <a:lnTo>
                    <a:pt x="1938" y="2394"/>
                  </a:lnTo>
                  <a:lnTo>
                    <a:pt x="1939" y="2394"/>
                  </a:lnTo>
                  <a:lnTo>
                    <a:pt x="1940" y="2394"/>
                  </a:lnTo>
                  <a:lnTo>
                    <a:pt x="1939" y="2396"/>
                  </a:lnTo>
                  <a:lnTo>
                    <a:pt x="1939" y="2397"/>
                  </a:lnTo>
                  <a:lnTo>
                    <a:pt x="1938" y="2397"/>
                  </a:lnTo>
                  <a:lnTo>
                    <a:pt x="1938" y="2396"/>
                  </a:lnTo>
                  <a:lnTo>
                    <a:pt x="1938" y="2394"/>
                  </a:lnTo>
                  <a:lnTo>
                    <a:pt x="1937" y="2394"/>
                  </a:lnTo>
                  <a:lnTo>
                    <a:pt x="1936" y="2394"/>
                  </a:lnTo>
                  <a:lnTo>
                    <a:pt x="1936" y="2396"/>
                  </a:lnTo>
                  <a:lnTo>
                    <a:pt x="1936" y="2397"/>
                  </a:lnTo>
                  <a:lnTo>
                    <a:pt x="1935" y="2397"/>
                  </a:lnTo>
                  <a:lnTo>
                    <a:pt x="1933" y="2397"/>
                  </a:lnTo>
                  <a:lnTo>
                    <a:pt x="1933" y="2398"/>
                  </a:lnTo>
                  <a:lnTo>
                    <a:pt x="1933" y="2399"/>
                  </a:lnTo>
                  <a:lnTo>
                    <a:pt x="1932" y="2399"/>
                  </a:lnTo>
                  <a:lnTo>
                    <a:pt x="1932" y="2398"/>
                  </a:lnTo>
                  <a:lnTo>
                    <a:pt x="1931" y="2399"/>
                  </a:lnTo>
                  <a:lnTo>
                    <a:pt x="1930" y="2399"/>
                  </a:lnTo>
                  <a:lnTo>
                    <a:pt x="1929" y="2399"/>
                  </a:lnTo>
                  <a:lnTo>
                    <a:pt x="1928" y="2399"/>
                  </a:lnTo>
                  <a:lnTo>
                    <a:pt x="1927" y="2399"/>
                  </a:lnTo>
                  <a:lnTo>
                    <a:pt x="1926" y="2399"/>
                  </a:lnTo>
                  <a:lnTo>
                    <a:pt x="1926" y="2400"/>
                  </a:lnTo>
                  <a:lnTo>
                    <a:pt x="1924" y="2400"/>
                  </a:lnTo>
                  <a:lnTo>
                    <a:pt x="1924" y="2399"/>
                  </a:lnTo>
                  <a:lnTo>
                    <a:pt x="1923" y="2399"/>
                  </a:lnTo>
                  <a:lnTo>
                    <a:pt x="1922" y="2399"/>
                  </a:lnTo>
                  <a:lnTo>
                    <a:pt x="1921" y="2399"/>
                  </a:lnTo>
                  <a:lnTo>
                    <a:pt x="1920" y="2399"/>
                  </a:lnTo>
                  <a:lnTo>
                    <a:pt x="1920" y="2400"/>
                  </a:lnTo>
                  <a:lnTo>
                    <a:pt x="1919" y="2400"/>
                  </a:lnTo>
                  <a:lnTo>
                    <a:pt x="1919" y="2399"/>
                  </a:lnTo>
                  <a:lnTo>
                    <a:pt x="1918" y="2399"/>
                  </a:lnTo>
                  <a:lnTo>
                    <a:pt x="1917" y="2399"/>
                  </a:lnTo>
                  <a:lnTo>
                    <a:pt x="1915" y="2399"/>
                  </a:lnTo>
                  <a:lnTo>
                    <a:pt x="1915" y="2398"/>
                  </a:lnTo>
                  <a:lnTo>
                    <a:pt x="1914" y="2398"/>
                  </a:lnTo>
                  <a:lnTo>
                    <a:pt x="1913" y="2398"/>
                  </a:lnTo>
                  <a:lnTo>
                    <a:pt x="1912" y="2398"/>
                  </a:lnTo>
                  <a:lnTo>
                    <a:pt x="1912" y="2399"/>
                  </a:lnTo>
                  <a:lnTo>
                    <a:pt x="1911" y="2399"/>
                  </a:lnTo>
                  <a:lnTo>
                    <a:pt x="1910" y="2399"/>
                  </a:lnTo>
                  <a:lnTo>
                    <a:pt x="1909" y="2399"/>
                  </a:lnTo>
                  <a:lnTo>
                    <a:pt x="1907" y="2399"/>
                  </a:lnTo>
                  <a:lnTo>
                    <a:pt x="1906" y="2399"/>
                  </a:lnTo>
                  <a:lnTo>
                    <a:pt x="1906" y="2400"/>
                  </a:lnTo>
                  <a:lnTo>
                    <a:pt x="1905" y="2400"/>
                  </a:lnTo>
                  <a:lnTo>
                    <a:pt x="1904" y="2400"/>
                  </a:lnTo>
                  <a:lnTo>
                    <a:pt x="1902" y="2401"/>
                  </a:lnTo>
                  <a:lnTo>
                    <a:pt x="1900" y="2401"/>
                  </a:lnTo>
                  <a:lnTo>
                    <a:pt x="1898" y="2401"/>
                  </a:lnTo>
                  <a:lnTo>
                    <a:pt x="1897" y="2401"/>
                  </a:lnTo>
                  <a:lnTo>
                    <a:pt x="1897" y="2402"/>
                  </a:lnTo>
                  <a:lnTo>
                    <a:pt x="1896" y="2403"/>
                  </a:lnTo>
                  <a:lnTo>
                    <a:pt x="1893" y="2403"/>
                  </a:lnTo>
                  <a:lnTo>
                    <a:pt x="1892" y="2403"/>
                  </a:lnTo>
                  <a:lnTo>
                    <a:pt x="1890" y="2403"/>
                  </a:lnTo>
                  <a:lnTo>
                    <a:pt x="1890" y="2405"/>
                  </a:lnTo>
                  <a:lnTo>
                    <a:pt x="1889" y="2405"/>
                  </a:lnTo>
                  <a:lnTo>
                    <a:pt x="1889" y="2406"/>
                  </a:lnTo>
                  <a:lnTo>
                    <a:pt x="1888" y="2406"/>
                  </a:lnTo>
                  <a:lnTo>
                    <a:pt x="1887" y="2407"/>
                  </a:lnTo>
                  <a:lnTo>
                    <a:pt x="1887" y="2408"/>
                  </a:lnTo>
                  <a:lnTo>
                    <a:pt x="1886" y="2408"/>
                  </a:lnTo>
                  <a:lnTo>
                    <a:pt x="1886" y="2409"/>
                  </a:lnTo>
                  <a:lnTo>
                    <a:pt x="1885" y="2409"/>
                  </a:lnTo>
                  <a:lnTo>
                    <a:pt x="1885" y="2410"/>
                  </a:lnTo>
                  <a:lnTo>
                    <a:pt x="1884" y="2410"/>
                  </a:lnTo>
                  <a:lnTo>
                    <a:pt x="1883" y="2410"/>
                  </a:lnTo>
                  <a:lnTo>
                    <a:pt x="1883" y="2411"/>
                  </a:lnTo>
                  <a:lnTo>
                    <a:pt x="1881" y="2411"/>
                  </a:lnTo>
                  <a:lnTo>
                    <a:pt x="1880" y="2411"/>
                  </a:lnTo>
                  <a:lnTo>
                    <a:pt x="1879" y="2411"/>
                  </a:lnTo>
                  <a:lnTo>
                    <a:pt x="1878" y="2411"/>
                  </a:lnTo>
                  <a:lnTo>
                    <a:pt x="1878" y="2413"/>
                  </a:lnTo>
                  <a:lnTo>
                    <a:pt x="1877" y="2413"/>
                  </a:lnTo>
                  <a:lnTo>
                    <a:pt x="1876" y="2413"/>
                  </a:lnTo>
                  <a:lnTo>
                    <a:pt x="1875" y="2413"/>
                  </a:lnTo>
                  <a:lnTo>
                    <a:pt x="1874" y="2413"/>
                  </a:lnTo>
                  <a:lnTo>
                    <a:pt x="1872" y="2413"/>
                  </a:lnTo>
                  <a:lnTo>
                    <a:pt x="1871" y="2413"/>
                  </a:lnTo>
                  <a:lnTo>
                    <a:pt x="1870" y="2413"/>
                  </a:lnTo>
                  <a:lnTo>
                    <a:pt x="1869" y="2413"/>
                  </a:lnTo>
                  <a:lnTo>
                    <a:pt x="1868" y="2413"/>
                  </a:lnTo>
                  <a:lnTo>
                    <a:pt x="1868" y="2414"/>
                  </a:lnTo>
                  <a:lnTo>
                    <a:pt x="1867" y="2414"/>
                  </a:lnTo>
                  <a:lnTo>
                    <a:pt x="1866" y="2413"/>
                  </a:lnTo>
                  <a:lnTo>
                    <a:pt x="1866" y="2411"/>
                  </a:lnTo>
                  <a:lnTo>
                    <a:pt x="1864" y="2411"/>
                  </a:lnTo>
                  <a:lnTo>
                    <a:pt x="1864" y="2410"/>
                  </a:lnTo>
                  <a:lnTo>
                    <a:pt x="1863" y="2410"/>
                  </a:lnTo>
                  <a:lnTo>
                    <a:pt x="1863" y="2409"/>
                  </a:lnTo>
                  <a:lnTo>
                    <a:pt x="1862" y="2409"/>
                  </a:lnTo>
                  <a:lnTo>
                    <a:pt x="1861" y="2409"/>
                  </a:lnTo>
                  <a:lnTo>
                    <a:pt x="1860" y="2408"/>
                  </a:lnTo>
                  <a:lnTo>
                    <a:pt x="1860" y="2407"/>
                  </a:lnTo>
                  <a:lnTo>
                    <a:pt x="1859" y="2405"/>
                  </a:lnTo>
                  <a:lnTo>
                    <a:pt x="1859" y="2403"/>
                  </a:lnTo>
                  <a:lnTo>
                    <a:pt x="1858" y="2403"/>
                  </a:lnTo>
                  <a:lnTo>
                    <a:pt x="1858" y="2402"/>
                  </a:lnTo>
                  <a:lnTo>
                    <a:pt x="1857" y="2402"/>
                  </a:lnTo>
                  <a:lnTo>
                    <a:pt x="1857" y="2401"/>
                  </a:lnTo>
                  <a:lnTo>
                    <a:pt x="1855" y="2401"/>
                  </a:lnTo>
                  <a:lnTo>
                    <a:pt x="1855" y="2400"/>
                  </a:lnTo>
                  <a:lnTo>
                    <a:pt x="1854" y="2400"/>
                  </a:lnTo>
                  <a:lnTo>
                    <a:pt x="1853" y="2400"/>
                  </a:lnTo>
                  <a:lnTo>
                    <a:pt x="1853" y="2399"/>
                  </a:lnTo>
                  <a:lnTo>
                    <a:pt x="1852" y="2399"/>
                  </a:lnTo>
                  <a:lnTo>
                    <a:pt x="1852" y="2398"/>
                  </a:lnTo>
                  <a:lnTo>
                    <a:pt x="1851" y="2398"/>
                  </a:lnTo>
                  <a:lnTo>
                    <a:pt x="1851" y="2397"/>
                  </a:lnTo>
                  <a:lnTo>
                    <a:pt x="1851" y="2396"/>
                  </a:lnTo>
                  <a:lnTo>
                    <a:pt x="1851" y="2394"/>
                  </a:lnTo>
                  <a:lnTo>
                    <a:pt x="1850" y="2394"/>
                  </a:lnTo>
                  <a:lnTo>
                    <a:pt x="1850" y="2393"/>
                  </a:lnTo>
                  <a:lnTo>
                    <a:pt x="1849" y="2393"/>
                  </a:lnTo>
                  <a:lnTo>
                    <a:pt x="1849" y="2392"/>
                  </a:lnTo>
                  <a:lnTo>
                    <a:pt x="1850" y="2391"/>
                  </a:lnTo>
                  <a:lnTo>
                    <a:pt x="1850" y="2390"/>
                  </a:lnTo>
                  <a:lnTo>
                    <a:pt x="1850" y="2389"/>
                  </a:lnTo>
                  <a:lnTo>
                    <a:pt x="1850" y="2388"/>
                  </a:lnTo>
                  <a:lnTo>
                    <a:pt x="1850" y="2386"/>
                  </a:lnTo>
                  <a:lnTo>
                    <a:pt x="1851" y="2386"/>
                  </a:lnTo>
                  <a:lnTo>
                    <a:pt x="1851" y="2385"/>
                  </a:lnTo>
                  <a:lnTo>
                    <a:pt x="1851" y="2384"/>
                  </a:lnTo>
                  <a:lnTo>
                    <a:pt x="1851" y="2382"/>
                  </a:lnTo>
                  <a:lnTo>
                    <a:pt x="1851" y="2381"/>
                  </a:lnTo>
                  <a:lnTo>
                    <a:pt x="1852" y="2381"/>
                  </a:lnTo>
                  <a:lnTo>
                    <a:pt x="1853" y="2381"/>
                  </a:lnTo>
                  <a:lnTo>
                    <a:pt x="1853" y="2380"/>
                  </a:lnTo>
                  <a:lnTo>
                    <a:pt x="1854" y="2380"/>
                  </a:lnTo>
                  <a:lnTo>
                    <a:pt x="1854" y="2381"/>
                  </a:lnTo>
                  <a:lnTo>
                    <a:pt x="1855" y="2382"/>
                  </a:lnTo>
                  <a:lnTo>
                    <a:pt x="1857" y="2382"/>
                  </a:lnTo>
                  <a:lnTo>
                    <a:pt x="1857" y="2381"/>
                  </a:lnTo>
                  <a:lnTo>
                    <a:pt x="1858" y="2381"/>
                  </a:lnTo>
                  <a:lnTo>
                    <a:pt x="1859" y="2382"/>
                  </a:lnTo>
                  <a:lnTo>
                    <a:pt x="1859" y="2381"/>
                  </a:lnTo>
                  <a:lnTo>
                    <a:pt x="1860" y="2381"/>
                  </a:lnTo>
                  <a:lnTo>
                    <a:pt x="1860" y="2380"/>
                  </a:lnTo>
                  <a:lnTo>
                    <a:pt x="1861" y="2380"/>
                  </a:lnTo>
                  <a:lnTo>
                    <a:pt x="1861" y="2378"/>
                  </a:lnTo>
                  <a:lnTo>
                    <a:pt x="1860" y="2378"/>
                  </a:lnTo>
                  <a:lnTo>
                    <a:pt x="1860" y="2377"/>
                  </a:lnTo>
                  <a:lnTo>
                    <a:pt x="1860" y="2376"/>
                  </a:lnTo>
                  <a:lnTo>
                    <a:pt x="1861" y="2376"/>
                  </a:lnTo>
                  <a:lnTo>
                    <a:pt x="1861" y="2377"/>
                  </a:lnTo>
                  <a:lnTo>
                    <a:pt x="1862" y="2377"/>
                  </a:lnTo>
                  <a:lnTo>
                    <a:pt x="1862" y="2378"/>
                  </a:lnTo>
                  <a:lnTo>
                    <a:pt x="1862" y="2380"/>
                  </a:lnTo>
                  <a:lnTo>
                    <a:pt x="1863" y="2380"/>
                  </a:lnTo>
                  <a:lnTo>
                    <a:pt x="1864" y="2380"/>
                  </a:lnTo>
                  <a:lnTo>
                    <a:pt x="1866" y="2380"/>
                  </a:lnTo>
                  <a:lnTo>
                    <a:pt x="1867" y="2380"/>
                  </a:lnTo>
                  <a:lnTo>
                    <a:pt x="1868" y="2380"/>
                  </a:lnTo>
                  <a:lnTo>
                    <a:pt x="1869" y="2380"/>
                  </a:lnTo>
                  <a:lnTo>
                    <a:pt x="1870" y="2380"/>
                  </a:lnTo>
                  <a:lnTo>
                    <a:pt x="1871" y="2380"/>
                  </a:lnTo>
                  <a:lnTo>
                    <a:pt x="1871" y="2378"/>
                  </a:lnTo>
                  <a:lnTo>
                    <a:pt x="1872" y="2377"/>
                  </a:lnTo>
                  <a:lnTo>
                    <a:pt x="1872" y="2376"/>
                  </a:lnTo>
                  <a:lnTo>
                    <a:pt x="1872" y="2375"/>
                  </a:lnTo>
                  <a:lnTo>
                    <a:pt x="1874" y="2375"/>
                  </a:lnTo>
                  <a:lnTo>
                    <a:pt x="1874" y="2374"/>
                  </a:lnTo>
                  <a:lnTo>
                    <a:pt x="1874" y="2373"/>
                  </a:lnTo>
                  <a:lnTo>
                    <a:pt x="1875" y="2373"/>
                  </a:lnTo>
                  <a:lnTo>
                    <a:pt x="1875" y="2372"/>
                  </a:lnTo>
                  <a:lnTo>
                    <a:pt x="1875" y="2371"/>
                  </a:lnTo>
                  <a:lnTo>
                    <a:pt x="1876" y="2371"/>
                  </a:lnTo>
                  <a:lnTo>
                    <a:pt x="1876" y="2369"/>
                  </a:lnTo>
                  <a:lnTo>
                    <a:pt x="1876" y="2368"/>
                  </a:lnTo>
                  <a:lnTo>
                    <a:pt x="1877" y="2368"/>
                  </a:lnTo>
                  <a:lnTo>
                    <a:pt x="1878" y="2367"/>
                  </a:lnTo>
                  <a:lnTo>
                    <a:pt x="1879" y="2367"/>
                  </a:lnTo>
                  <a:lnTo>
                    <a:pt x="1880" y="2367"/>
                  </a:lnTo>
                  <a:lnTo>
                    <a:pt x="1880" y="2368"/>
                  </a:lnTo>
                  <a:lnTo>
                    <a:pt x="1880" y="2369"/>
                  </a:lnTo>
                  <a:lnTo>
                    <a:pt x="1880" y="2371"/>
                  </a:lnTo>
                  <a:lnTo>
                    <a:pt x="1881" y="2371"/>
                  </a:lnTo>
                  <a:lnTo>
                    <a:pt x="1883" y="2371"/>
                  </a:lnTo>
                  <a:lnTo>
                    <a:pt x="1883" y="2372"/>
                  </a:lnTo>
                  <a:lnTo>
                    <a:pt x="1884" y="2372"/>
                  </a:lnTo>
                  <a:lnTo>
                    <a:pt x="1884" y="2373"/>
                  </a:lnTo>
                  <a:lnTo>
                    <a:pt x="1884" y="2374"/>
                  </a:lnTo>
                  <a:lnTo>
                    <a:pt x="1884" y="2375"/>
                  </a:lnTo>
                  <a:lnTo>
                    <a:pt x="1885" y="2375"/>
                  </a:lnTo>
                  <a:lnTo>
                    <a:pt x="1886" y="2376"/>
                  </a:lnTo>
                  <a:lnTo>
                    <a:pt x="1886" y="2377"/>
                  </a:lnTo>
                  <a:lnTo>
                    <a:pt x="1887" y="2377"/>
                  </a:lnTo>
                  <a:lnTo>
                    <a:pt x="1888" y="2377"/>
                  </a:lnTo>
                  <a:lnTo>
                    <a:pt x="1889" y="2377"/>
                  </a:lnTo>
                  <a:lnTo>
                    <a:pt x="1890" y="2377"/>
                  </a:lnTo>
                  <a:lnTo>
                    <a:pt x="1893" y="2377"/>
                  </a:lnTo>
                  <a:lnTo>
                    <a:pt x="1894" y="2377"/>
                  </a:lnTo>
                  <a:lnTo>
                    <a:pt x="1894" y="2376"/>
                  </a:lnTo>
                  <a:lnTo>
                    <a:pt x="1895" y="2377"/>
                  </a:lnTo>
                  <a:lnTo>
                    <a:pt x="1896" y="2378"/>
                  </a:lnTo>
                  <a:lnTo>
                    <a:pt x="1896" y="2380"/>
                  </a:lnTo>
                  <a:lnTo>
                    <a:pt x="1897" y="2380"/>
                  </a:lnTo>
                  <a:lnTo>
                    <a:pt x="1898" y="2380"/>
                  </a:lnTo>
                  <a:lnTo>
                    <a:pt x="1900" y="2380"/>
                  </a:lnTo>
                  <a:lnTo>
                    <a:pt x="1900" y="2381"/>
                  </a:lnTo>
                  <a:lnTo>
                    <a:pt x="1901" y="2380"/>
                  </a:lnTo>
                  <a:lnTo>
                    <a:pt x="1902" y="2380"/>
                  </a:lnTo>
                  <a:lnTo>
                    <a:pt x="1902" y="2378"/>
                  </a:lnTo>
                  <a:lnTo>
                    <a:pt x="1903" y="2378"/>
                  </a:lnTo>
                  <a:lnTo>
                    <a:pt x="1904" y="2378"/>
                  </a:lnTo>
                  <a:lnTo>
                    <a:pt x="1904" y="2380"/>
                  </a:lnTo>
                  <a:lnTo>
                    <a:pt x="1904" y="2381"/>
                  </a:lnTo>
                  <a:lnTo>
                    <a:pt x="1905" y="2381"/>
                  </a:lnTo>
                  <a:lnTo>
                    <a:pt x="1905" y="2382"/>
                  </a:lnTo>
                  <a:lnTo>
                    <a:pt x="1906" y="2382"/>
                  </a:lnTo>
                  <a:lnTo>
                    <a:pt x="1906" y="2383"/>
                  </a:lnTo>
                  <a:lnTo>
                    <a:pt x="1906" y="2384"/>
                  </a:lnTo>
                  <a:lnTo>
                    <a:pt x="1907" y="2384"/>
                  </a:lnTo>
                  <a:lnTo>
                    <a:pt x="1909" y="2384"/>
                  </a:lnTo>
                  <a:lnTo>
                    <a:pt x="1910" y="2384"/>
                  </a:lnTo>
                  <a:lnTo>
                    <a:pt x="1911" y="2385"/>
                  </a:lnTo>
                  <a:lnTo>
                    <a:pt x="1912" y="2385"/>
                  </a:lnTo>
                  <a:lnTo>
                    <a:pt x="1913" y="2385"/>
                  </a:lnTo>
                  <a:lnTo>
                    <a:pt x="1913" y="2386"/>
                  </a:lnTo>
                  <a:lnTo>
                    <a:pt x="1914" y="2386"/>
                  </a:lnTo>
                  <a:lnTo>
                    <a:pt x="1917" y="2386"/>
                  </a:lnTo>
                  <a:lnTo>
                    <a:pt x="1918" y="2386"/>
                  </a:lnTo>
                  <a:lnTo>
                    <a:pt x="1919" y="2386"/>
                  </a:lnTo>
                  <a:lnTo>
                    <a:pt x="1919" y="2385"/>
                  </a:lnTo>
                  <a:lnTo>
                    <a:pt x="1919" y="2386"/>
                  </a:lnTo>
                  <a:lnTo>
                    <a:pt x="1920" y="2386"/>
                  </a:lnTo>
                  <a:lnTo>
                    <a:pt x="1921" y="2388"/>
                  </a:lnTo>
                  <a:lnTo>
                    <a:pt x="1921" y="2386"/>
                  </a:lnTo>
                  <a:lnTo>
                    <a:pt x="1922" y="2386"/>
                  </a:lnTo>
                  <a:lnTo>
                    <a:pt x="1922" y="2385"/>
                  </a:lnTo>
                  <a:lnTo>
                    <a:pt x="1923" y="2385"/>
                  </a:lnTo>
                  <a:lnTo>
                    <a:pt x="1923" y="2384"/>
                  </a:lnTo>
                  <a:lnTo>
                    <a:pt x="1924" y="2384"/>
                  </a:lnTo>
                  <a:lnTo>
                    <a:pt x="1926" y="2384"/>
                  </a:lnTo>
                  <a:lnTo>
                    <a:pt x="1927" y="2384"/>
                  </a:lnTo>
                  <a:lnTo>
                    <a:pt x="1928" y="2384"/>
                  </a:lnTo>
                  <a:lnTo>
                    <a:pt x="1928" y="2383"/>
                  </a:lnTo>
                  <a:lnTo>
                    <a:pt x="1928" y="2384"/>
                  </a:lnTo>
                  <a:lnTo>
                    <a:pt x="1929" y="2384"/>
                  </a:lnTo>
                  <a:lnTo>
                    <a:pt x="1930" y="2384"/>
                  </a:lnTo>
                  <a:lnTo>
                    <a:pt x="1931" y="2384"/>
                  </a:lnTo>
                  <a:lnTo>
                    <a:pt x="1931" y="2383"/>
                  </a:lnTo>
                  <a:lnTo>
                    <a:pt x="1932" y="2384"/>
                  </a:lnTo>
                  <a:lnTo>
                    <a:pt x="1933" y="2384"/>
                  </a:lnTo>
                  <a:lnTo>
                    <a:pt x="1935" y="2384"/>
                  </a:lnTo>
                  <a:lnTo>
                    <a:pt x="1936" y="2384"/>
                  </a:lnTo>
                  <a:lnTo>
                    <a:pt x="1936" y="2383"/>
                  </a:lnTo>
                  <a:lnTo>
                    <a:pt x="1937" y="2383"/>
                  </a:lnTo>
                  <a:lnTo>
                    <a:pt x="1937" y="2382"/>
                  </a:lnTo>
                  <a:lnTo>
                    <a:pt x="1938" y="2382"/>
                  </a:lnTo>
                  <a:lnTo>
                    <a:pt x="1938" y="2381"/>
                  </a:lnTo>
                  <a:lnTo>
                    <a:pt x="1938" y="2380"/>
                  </a:lnTo>
                  <a:lnTo>
                    <a:pt x="1938" y="2378"/>
                  </a:lnTo>
                  <a:lnTo>
                    <a:pt x="1939" y="2377"/>
                  </a:lnTo>
                  <a:lnTo>
                    <a:pt x="1940" y="2377"/>
                  </a:lnTo>
                  <a:lnTo>
                    <a:pt x="1941" y="2377"/>
                  </a:lnTo>
                  <a:lnTo>
                    <a:pt x="1941" y="2378"/>
                  </a:lnTo>
                  <a:lnTo>
                    <a:pt x="1943" y="2378"/>
                  </a:lnTo>
                  <a:lnTo>
                    <a:pt x="1944" y="2380"/>
                  </a:lnTo>
                  <a:lnTo>
                    <a:pt x="1945" y="2381"/>
                  </a:lnTo>
                  <a:lnTo>
                    <a:pt x="1946" y="2381"/>
                  </a:lnTo>
                  <a:lnTo>
                    <a:pt x="1947" y="2381"/>
                  </a:lnTo>
                  <a:lnTo>
                    <a:pt x="1948" y="2381"/>
                  </a:lnTo>
                  <a:lnTo>
                    <a:pt x="1949" y="2382"/>
                  </a:lnTo>
                  <a:lnTo>
                    <a:pt x="1950" y="2382"/>
                  </a:lnTo>
                  <a:lnTo>
                    <a:pt x="1952" y="2382"/>
                  </a:lnTo>
                  <a:lnTo>
                    <a:pt x="1952" y="2383"/>
                  </a:lnTo>
                  <a:lnTo>
                    <a:pt x="1952" y="2382"/>
                  </a:lnTo>
                  <a:lnTo>
                    <a:pt x="1952" y="2381"/>
                  </a:lnTo>
                  <a:lnTo>
                    <a:pt x="1950" y="2381"/>
                  </a:lnTo>
                  <a:lnTo>
                    <a:pt x="1950" y="2380"/>
                  </a:lnTo>
                  <a:lnTo>
                    <a:pt x="1950" y="2378"/>
                  </a:lnTo>
                  <a:lnTo>
                    <a:pt x="1950" y="2377"/>
                  </a:lnTo>
                  <a:lnTo>
                    <a:pt x="1950" y="2376"/>
                  </a:lnTo>
                  <a:lnTo>
                    <a:pt x="1950" y="2375"/>
                  </a:lnTo>
                  <a:lnTo>
                    <a:pt x="1952" y="2374"/>
                  </a:lnTo>
                  <a:lnTo>
                    <a:pt x="1950" y="2373"/>
                  </a:lnTo>
                  <a:lnTo>
                    <a:pt x="1950" y="2372"/>
                  </a:lnTo>
                  <a:lnTo>
                    <a:pt x="1950" y="2371"/>
                  </a:lnTo>
                  <a:lnTo>
                    <a:pt x="1949" y="2371"/>
                  </a:lnTo>
                  <a:lnTo>
                    <a:pt x="1949" y="2369"/>
                  </a:lnTo>
                  <a:lnTo>
                    <a:pt x="1949" y="2368"/>
                  </a:lnTo>
                  <a:lnTo>
                    <a:pt x="1948" y="2368"/>
                  </a:lnTo>
                  <a:lnTo>
                    <a:pt x="1948" y="2367"/>
                  </a:lnTo>
                  <a:lnTo>
                    <a:pt x="1947" y="2367"/>
                  </a:lnTo>
                  <a:lnTo>
                    <a:pt x="1947" y="2366"/>
                  </a:lnTo>
                  <a:lnTo>
                    <a:pt x="1946" y="2365"/>
                  </a:lnTo>
                  <a:lnTo>
                    <a:pt x="1945" y="2365"/>
                  </a:lnTo>
                  <a:lnTo>
                    <a:pt x="1945" y="2364"/>
                  </a:lnTo>
                  <a:lnTo>
                    <a:pt x="1944" y="2364"/>
                  </a:lnTo>
                  <a:lnTo>
                    <a:pt x="1943" y="2364"/>
                  </a:lnTo>
                  <a:lnTo>
                    <a:pt x="1943" y="2365"/>
                  </a:lnTo>
                  <a:lnTo>
                    <a:pt x="1941" y="2365"/>
                  </a:lnTo>
                  <a:lnTo>
                    <a:pt x="1940" y="2365"/>
                  </a:lnTo>
                  <a:lnTo>
                    <a:pt x="1939" y="2365"/>
                  </a:lnTo>
                  <a:lnTo>
                    <a:pt x="1938" y="2365"/>
                  </a:lnTo>
                  <a:lnTo>
                    <a:pt x="1938" y="2366"/>
                  </a:lnTo>
                  <a:lnTo>
                    <a:pt x="1937" y="2366"/>
                  </a:lnTo>
                  <a:lnTo>
                    <a:pt x="1936" y="2366"/>
                  </a:lnTo>
                  <a:lnTo>
                    <a:pt x="1935" y="2366"/>
                  </a:lnTo>
                  <a:lnTo>
                    <a:pt x="1933" y="2367"/>
                  </a:lnTo>
                  <a:lnTo>
                    <a:pt x="1932" y="2367"/>
                  </a:lnTo>
                  <a:lnTo>
                    <a:pt x="1932" y="2368"/>
                  </a:lnTo>
                  <a:lnTo>
                    <a:pt x="1931" y="2368"/>
                  </a:lnTo>
                  <a:lnTo>
                    <a:pt x="1930" y="2369"/>
                  </a:lnTo>
                  <a:lnTo>
                    <a:pt x="1930" y="2368"/>
                  </a:lnTo>
                  <a:lnTo>
                    <a:pt x="1929" y="2368"/>
                  </a:lnTo>
                  <a:lnTo>
                    <a:pt x="1929" y="2369"/>
                  </a:lnTo>
                  <a:lnTo>
                    <a:pt x="1928" y="2369"/>
                  </a:lnTo>
                  <a:lnTo>
                    <a:pt x="1927" y="2371"/>
                  </a:lnTo>
                  <a:lnTo>
                    <a:pt x="1926" y="2371"/>
                  </a:lnTo>
                  <a:lnTo>
                    <a:pt x="1926" y="2369"/>
                  </a:lnTo>
                  <a:lnTo>
                    <a:pt x="1924" y="2369"/>
                  </a:lnTo>
                  <a:lnTo>
                    <a:pt x="1923" y="2369"/>
                  </a:lnTo>
                  <a:lnTo>
                    <a:pt x="1922" y="2369"/>
                  </a:lnTo>
                  <a:lnTo>
                    <a:pt x="1921" y="2371"/>
                  </a:lnTo>
                  <a:lnTo>
                    <a:pt x="1920" y="2371"/>
                  </a:lnTo>
                  <a:lnTo>
                    <a:pt x="1919" y="2371"/>
                  </a:lnTo>
                  <a:lnTo>
                    <a:pt x="1919" y="2369"/>
                  </a:lnTo>
                  <a:lnTo>
                    <a:pt x="1918" y="2369"/>
                  </a:lnTo>
                  <a:lnTo>
                    <a:pt x="1918" y="2368"/>
                  </a:lnTo>
                  <a:lnTo>
                    <a:pt x="1917" y="2368"/>
                  </a:lnTo>
                  <a:lnTo>
                    <a:pt x="1917" y="2367"/>
                  </a:lnTo>
                  <a:lnTo>
                    <a:pt x="1917" y="2366"/>
                  </a:lnTo>
                  <a:lnTo>
                    <a:pt x="1915" y="2366"/>
                  </a:lnTo>
                  <a:lnTo>
                    <a:pt x="1915" y="2365"/>
                  </a:lnTo>
                  <a:lnTo>
                    <a:pt x="1915" y="2364"/>
                  </a:lnTo>
                  <a:lnTo>
                    <a:pt x="1915" y="2363"/>
                  </a:lnTo>
                  <a:lnTo>
                    <a:pt x="1914" y="2363"/>
                  </a:lnTo>
                  <a:lnTo>
                    <a:pt x="1913" y="2363"/>
                  </a:lnTo>
                  <a:lnTo>
                    <a:pt x="1913" y="2361"/>
                  </a:lnTo>
                  <a:lnTo>
                    <a:pt x="1912" y="2361"/>
                  </a:lnTo>
                  <a:lnTo>
                    <a:pt x="1911" y="2361"/>
                  </a:lnTo>
                  <a:lnTo>
                    <a:pt x="1911" y="2363"/>
                  </a:lnTo>
                  <a:lnTo>
                    <a:pt x="1911" y="2364"/>
                  </a:lnTo>
                  <a:lnTo>
                    <a:pt x="1910" y="2364"/>
                  </a:lnTo>
                  <a:lnTo>
                    <a:pt x="1909" y="2364"/>
                  </a:lnTo>
                  <a:lnTo>
                    <a:pt x="1909" y="2363"/>
                  </a:lnTo>
                  <a:lnTo>
                    <a:pt x="1907" y="2363"/>
                  </a:lnTo>
                  <a:lnTo>
                    <a:pt x="1907" y="2361"/>
                  </a:lnTo>
                  <a:lnTo>
                    <a:pt x="1909" y="2361"/>
                  </a:lnTo>
                  <a:lnTo>
                    <a:pt x="1909" y="2360"/>
                  </a:lnTo>
                  <a:lnTo>
                    <a:pt x="1910" y="2360"/>
                  </a:lnTo>
                  <a:lnTo>
                    <a:pt x="1910" y="2359"/>
                  </a:lnTo>
                  <a:lnTo>
                    <a:pt x="1911" y="2359"/>
                  </a:lnTo>
                  <a:lnTo>
                    <a:pt x="1911" y="2360"/>
                  </a:lnTo>
                  <a:lnTo>
                    <a:pt x="1912" y="2360"/>
                  </a:lnTo>
                  <a:lnTo>
                    <a:pt x="1912" y="2358"/>
                  </a:lnTo>
                  <a:lnTo>
                    <a:pt x="1913" y="2358"/>
                  </a:lnTo>
                  <a:lnTo>
                    <a:pt x="1913" y="2357"/>
                  </a:lnTo>
                  <a:lnTo>
                    <a:pt x="1914" y="2357"/>
                  </a:lnTo>
                  <a:lnTo>
                    <a:pt x="1914" y="2356"/>
                  </a:lnTo>
                  <a:lnTo>
                    <a:pt x="1914" y="2355"/>
                  </a:lnTo>
                  <a:lnTo>
                    <a:pt x="1915" y="2355"/>
                  </a:lnTo>
                  <a:lnTo>
                    <a:pt x="1915" y="2353"/>
                  </a:lnTo>
                  <a:lnTo>
                    <a:pt x="1915" y="2352"/>
                  </a:lnTo>
                  <a:lnTo>
                    <a:pt x="1917" y="2352"/>
                  </a:lnTo>
                  <a:lnTo>
                    <a:pt x="1915" y="2352"/>
                  </a:lnTo>
                  <a:lnTo>
                    <a:pt x="1915" y="2351"/>
                  </a:lnTo>
                  <a:lnTo>
                    <a:pt x="1917" y="2350"/>
                  </a:lnTo>
                  <a:lnTo>
                    <a:pt x="1918" y="2350"/>
                  </a:lnTo>
                  <a:lnTo>
                    <a:pt x="1919" y="2350"/>
                  </a:lnTo>
                  <a:lnTo>
                    <a:pt x="1919" y="2349"/>
                  </a:lnTo>
                  <a:lnTo>
                    <a:pt x="1920" y="2349"/>
                  </a:lnTo>
                  <a:lnTo>
                    <a:pt x="1920" y="2350"/>
                  </a:lnTo>
                  <a:lnTo>
                    <a:pt x="1921" y="2350"/>
                  </a:lnTo>
                  <a:lnTo>
                    <a:pt x="1921" y="2351"/>
                  </a:lnTo>
                  <a:lnTo>
                    <a:pt x="1922" y="2351"/>
                  </a:lnTo>
                  <a:lnTo>
                    <a:pt x="1923" y="2351"/>
                  </a:lnTo>
                  <a:lnTo>
                    <a:pt x="1924" y="2350"/>
                  </a:lnTo>
                  <a:lnTo>
                    <a:pt x="1926" y="2350"/>
                  </a:lnTo>
                  <a:lnTo>
                    <a:pt x="1926" y="2349"/>
                  </a:lnTo>
                  <a:lnTo>
                    <a:pt x="1927" y="2349"/>
                  </a:lnTo>
                  <a:lnTo>
                    <a:pt x="1928" y="2349"/>
                  </a:lnTo>
                  <a:lnTo>
                    <a:pt x="1928" y="2348"/>
                  </a:lnTo>
                  <a:lnTo>
                    <a:pt x="1929" y="2348"/>
                  </a:lnTo>
                  <a:lnTo>
                    <a:pt x="1930" y="2347"/>
                  </a:lnTo>
                  <a:lnTo>
                    <a:pt x="1930" y="2346"/>
                  </a:lnTo>
                  <a:lnTo>
                    <a:pt x="1932" y="2343"/>
                  </a:lnTo>
                  <a:lnTo>
                    <a:pt x="1933" y="2341"/>
                  </a:lnTo>
                  <a:lnTo>
                    <a:pt x="1935" y="2340"/>
                  </a:lnTo>
                  <a:lnTo>
                    <a:pt x="1935" y="2339"/>
                  </a:lnTo>
                  <a:lnTo>
                    <a:pt x="1936" y="2339"/>
                  </a:lnTo>
                  <a:lnTo>
                    <a:pt x="1936" y="2338"/>
                  </a:lnTo>
                  <a:lnTo>
                    <a:pt x="1937" y="2338"/>
                  </a:lnTo>
                  <a:lnTo>
                    <a:pt x="1937" y="2336"/>
                  </a:lnTo>
                  <a:lnTo>
                    <a:pt x="1937" y="2335"/>
                  </a:lnTo>
                  <a:lnTo>
                    <a:pt x="1937" y="2334"/>
                  </a:lnTo>
                  <a:lnTo>
                    <a:pt x="1936" y="2334"/>
                  </a:lnTo>
                  <a:lnTo>
                    <a:pt x="1936" y="2333"/>
                  </a:lnTo>
                  <a:lnTo>
                    <a:pt x="1935" y="2332"/>
                  </a:lnTo>
                  <a:lnTo>
                    <a:pt x="1933" y="2332"/>
                  </a:lnTo>
                  <a:lnTo>
                    <a:pt x="1932" y="2332"/>
                  </a:lnTo>
                  <a:lnTo>
                    <a:pt x="1931" y="2332"/>
                  </a:lnTo>
                  <a:lnTo>
                    <a:pt x="1930" y="2332"/>
                  </a:lnTo>
                  <a:lnTo>
                    <a:pt x="1930" y="2333"/>
                  </a:lnTo>
                  <a:lnTo>
                    <a:pt x="1929" y="2334"/>
                  </a:lnTo>
                  <a:lnTo>
                    <a:pt x="1929" y="2335"/>
                  </a:lnTo>
                  <a:lnTo>
                    <a:pt x="1928" y="2335"/>
                  </a:lnTo>
                  <a:lnTo>
                    <a:pt x="1928" y="2334"/>
                  </a:lnTo>
                  <a:lnTo>
                    <a:pt x="1928" y="2333"/>
                  </a:lnTo>
                  <a:lnTo>
                    <a:pt x="1929" y="2333"/>
                  </a:lnTo>
                  <a:lnTo>
                    <a:pt x="1929" y="2332"/>
                  </a:lnTo>
                  <a:lnTo>
                    <a:pt x="1929" y="2331"/>
                  </a:lnTo>
                  <a:lnTo>
                    <a:pt x="1928" y="2330"/>
                  </a:lnTo>
                  <a:lnTo>
                    <a:pt x="1929" y="2327"/>
                  </a:lnTo>
                  <a:lnTo>
                    <a:pt x="1929" y="2326"/>
                  </a:lnTo>
                  <a:lnTo>
                    <a:pt x="1929" y="2325"/>
                  </a:lnTo>
                  <a:lnTo>
                    <a:pt x="1929" y="2324"/>
                  </a:lnTo>
                  <a:lnTo>
                    <a:pt x="1929" y="2323"/>
                  </a:lnTo>
                  <a:lnTo>
                    <a:pt x="1928" y="2322"/>
                  </a:lnTo>
                  <a:lnTo>
                    <a:pt x="1927" y="2322"/>
                  </a:lnTo>
                  <a:lnTo>
                    <a:pt x="1926" y="2323"/>
                  </a:lnTo>
                  <a:lnTo>
                    <a:pt x="1926" y="2322"/>
                  </a:lnTo>
                  <a:lnTo>
                    <a:pt x="1926" y="2321"/>
                  </a:lnTo>
                  <a:lnTo>
                    <a:pt x="1926" y="2319"/>
                  </a:lnTo>
                  <a:lnTo>
                    <a:pt x="1924" y="2318"/>
                  </a:lnTo>
                  <a:lnTo>
                    <a:pt x="1923" y="2317"/>
                  </a:lnTo>
                  <a:lnTo>
                    <a:pt x="1922" y="2317"/>
                  </a:lnTo>
                  <a:lnTo>
                    <a:pt x="1921" y="2317"/>
                  </a:lnTo>
                  <a:lnTo>
                    <a:pt x="1917" y="2317"/>
                  </a:lnTo>
                  <a:lnTo>
                    <a:pt x="1917" y="2316"/>
                  </a:lnTo>
                  <a:lnTo>
                    <a:pt x="1914" y="2316"/>
                  </a:lnTo>
                  <a:lnTo>
                    <a:pt x="1913" y="2316"/>
                  </a:lnTo>
                  <a:lnTo>
                    <a:pt x="1912" y="2316"/>
                  </a:lnTo>
                  <a:lnTo>
                    <a:pt x="1911" y="2316"/>
                  </a:lnTo>
                  <a:lnTo>
                    <a:pt x="1910" y="2315"/>
                  </a:lnTo>
                  <a:lnTo>
                    <a:pt x="1909" y="2315"/>
                  </a:lnTo>
                  <a:lnTo>
                    <a:pt x="1907" y="2315"/>
                  </a:lnTo>
                  <a:lnTo>
                    <a:pt x="1906" y="2315"/>
                  </a:lnTo>
                  <a:lnTo>
                    <a:pt x="1904" y="2315"/>
                  </a:lnTo>
                  <a:lnTo>
                    <a:pt x="1903" y="2314"/>
                  </a:lnTo>
                  <a:lnTo>
                    <a:pt x="1902" y="2314"/>
                  </a:lnTo>
                  <a:lnTo>
                    <a:pt x="1900" y="2314"/>
                  </a:lnTo>
                  <a:lnTo>
                    <a:pt x="1898" y="2313"/>
                  </a:lnTo>
                  <a:lnTo>
                    <a:pt x="1896" y="2313"/>
                  </a:lnTo>
                  <a:lnTo>
                    <a:pt x="1895" y="2314"/>
                  </a:lnTo>
                  <a:lnTo>
                    <a:pt x="1893" y="2311"/>
                  </a:lnTo>
                  <a:lnTo>
                    <a:pt x="1892" y="2311"/>
                  </a:lnTo>
                  <a:lnTo>
                    <a:pt x="1892" y="2310"/>
                  </a:lnTo>
                  <a:lnTo>
                    <a:pt x="1889" y="2310"/>
                  </a:lnTo>
                  <a:lnTo>
                    <a:pt x="1888" y="2310"/>
                  </a:lnTo>
                  <a:lnTo>
                    <a:pt x="1886" y="2310"/>
                  </a:lnTo>
                  <a:lnTo>
                    <a:pt x="1885" y="2310"/>
                  </a:lnTo>
                  <a:lnTo>
                    <a:pt x="1884" y="2310"/>
                  </a:lnTo>
                  <a:lnTo>
                    <a:pt x="1884" y="2309"/>
                  </a:lnTo>
                  <a:lnTo>
                    <a:pt x="1884" y="2308"/>
                  </a:lnTo>
                  <a:lnTo>
                    <a:pt x="1884" y="2306"/>
                  </a:lnTo>
                  <a:lnTo>
                    <a:pt x="1884" y="2305"/>
                  </a:lnTo>
                  <a:lnTo>
                    <a:pt x="1883" y="2305"/>
                  </a:lnTo>
                  <a:lnTo>
                    <a:pt x="1883" y="2304"/>
                  </a:lnTo>
                  <a:lnTo>
                    <a:pt x="1883" y="2302"/>
                  </a:lnTo>
                  <a:lnTo>
                    <a:pt x="1881" y="2302"/>
                  </a:lnTo>
                  <a:lnTo>
                    <a:pt x="1878" y="2300"/>
                  </a:lnTo>
                  <a:lnTo>
                    <a:pt x="1877" y="2299"/>
                  </a:lnTo>
                  <a:lnTo>
                    <a:pt x="1877" y="2298"/>
                  </a:lnTo>
                  <a:lnTo>
                    <a:pt x="1876" y="2298"/>
                  </a:lnTo>
                  <a:lnTo>
                    <a:pt x="1876" y="2297"/>
                  </a:lnTo>
                  <a:lnTo>
                    <a:pt x="1876" y="2296"/>
                  </a:lnTo>
                  <a:lnTo>
                    <a:pt x="1876" y="2294"/>
                  </a:lnTo>
                  <a:lnTo>
                    <a:pt x="1875" y="2293"/>
                  </a:lnTo>
                  <a:lnTo>
                    <a:pt x="1874" y="2292"/>
                  </a:lnTo>
                  <a:lnTo>
                    <a:pt x="1874" y="2291"/>
                  </a:lnTo>
                  <a:lnTo>
                    <a:pt x="1872" y="2291"/>
                  </a:lnTo>
                  <a:lnTo>
                    <a:pt x="1872" y="2290"/>
                  </a:lnTo>
                  <a:lnTo>
                    <a:pt x="1872" y="2289"/>
                  </a:lnTo>
                  <a:lnTo>
                    <a:pt x="1874" y="2288"/>
                  </a:lnTo>
                  <a:lnTo>
                    <a:pt x="1874" y="2286"/>
                  </a:lnTo>
                  <a:lnTo>
                    <a:pt x="1875" y="2286"/>
                  </a:lnTo>
                  <a:lnTo>
                    <a:pt x="1876" y="2285"/>
                  </a:lnTo>
                  <a:lnTo>
                    <a:pt x="1877" y="2285"/>
                  </a:lnTo>
                  <a:lnTo>
                    <a:pt x="1878" y="2286"/>
                  </a:lnTo>
                  <a:lnTo>
                    <a:pt x="1879" y="2288"/>
                  </a:lnTo>
                  <a:lnTo>
                    <a:pt x="1880" y="2288"/>
                  </a:lnTo>
                  <a:lnTo>
                    <a:pt x="1881" y="2286"/>
                  </a:lnTo>
                  <a:lnTo>
                    <a:pt x="1883" y="2286"/>
                  </a:lnTo>
                  <a:lnTo>
                    <a:pt x="1884" y="2286"/>
                  </a:lnTo>
                  <a:lnTo>
                    <a:pt x="1885" y="2286"/>
                  </a:lnTo>
                  <a:lnTo>
                    <a:pt x="1886" y="2285"/>
                  </a:lnTo>
                  <a:lnTo>
                    <a:pt x="1887" y="2283"/>
                  </a:lnTo>
                  <a:lnTo>
                    <a:pt x="1888" y="2282"/>
                  </a:lnTo>
                  <a:lnTo>
                    <a:pt x="1888" y="2279"/>
                  </a:lnTo>
                  <a:lnTo>
                    <a:pt x="1887" y="2279"/>
                  </a:lnTo>
                  <a:lnTo>
                    <a:pt x="1887" y="2277"/>
                  </a:lnTo>
                  <a:lnTo>
                    <a:pt x="1886" y="2276"/>
                  </a:lnTo>
                  <a:lnTo>
                    <a:pt x="1886" y="2275"/>
                  </a:lnTo>
                  <a:lnTo>
                    <a:pt x="1886" y="2274"/>
                  </a:lnTo>
                  <a:lnTo>
                    <a:pt x="1886" y="2271"/>
                  </a:lnTo>
                  <a:lnTo>
                    <a:pt x="1885" y="2271"/>
                  </a:lnTo>
                  <a:lnTo>
                    <a:pt x="1884" y="2269"/>
                  </a:lnTo>
                  <a:lnTo>
                    <a:pt x="1884" y="2268"/>
                  </a:lnTo>
                  <a:lnTo>
                    <a:pt x="1884" y="2267"/>
                  </a:lnTo>
                  <a:lnTo>
                    <a:pt x="1885" y="2267"/>
                  </a:lnTo>
                  <a:lnTo>
                    <a:pt x="1886" y="2268"/>
                  </a:lnTo>
                  <a:lnTo>
                    <a:pt x="1887" y="2267"/>
                  </a:lnTo>
                  <a:lnTo>
                    <a:pt x="1888" y="2267"/>
                  </a:lnTo>
                  <a:lnTo>
                    <a:pt x="1888" y="2266"/>
                  </a:lnTo>
                  <a:lnTo>
                    <a:pt x="1888" y="2265"/>
                  </a:lnTo>
                  <a:lnTo>
                    <a:pt x="1888" y="2264"/>
                  </a:lnTo>
                  <a:lnTo>
                    <a:pt x="1888" y="2263"/>
                  </a:lnTo>
                  <a:lnTo>
                    <a:pt x="1889" y="2263"/>
                  </a:lnTo>
                  <a:lnTo>
                    <a:pt x="1889" y="2261"/>
                  </a:lnTo>
                  <a:lnTo>
                    <a:pt x="1890" y="2260"/>
                  </a:lnTo>
                  <a:lnTo>
                    <a:pt x="1890" y="2261"/>
                  </a:lnTo>
                  <a:lnTo>
                    <a:pt x="1892" y="2261"/>
                  </a:lnTo>
                  <a:lnTo>
                    <a:pt x="1893" y="2261"/>
                  </a:lnTo>
                  <a:lnTo>
                    <a:pt x="1893" y="2263"/>
                  </a:lnTo>
                  <a:close/>
                  <a:moveTo>
                    <a:pt x="1883" y="2151"/>
                  </a:moveTo>
                  <a:lnTo>
                    <a:pt x="1883" y="2150"/>
                  </a:lnTo>
                  <a:lnTo>
                    <a:pt x="1884" y="2149"/>
                  </a:lnTo>
                  <a:lnTo>
                    <a:pt x="1885" y="2148"/>
                  </a:lnTo>
                  <a:lnTo>
                    <a:pt x="1886" y="2148"/>
                  </a:lnTo>
                  <a:lnTo>
                    <a:pt x="1886" y="2149"/>
                  </a:lnTo>
                  <a:lnTo>
                    <a:pt x="1887" y="2149"/>
                  </a:lnTo>
                  <a:lnTo>
                    <a:pt x="1889" y="2148"/>
                  </a:lnTo>
                  <a:lnTo>
                    <a:pt x="1890" y="2148"/>
                  </a:lnTo>
                  <a:lnTo>
                    <a:pt x="1892" y="2148"/>
                  </a:lnTo>
                  <a:lnTo>
                    <a:pt x="1893" y="2148"/>
                  </a:lnTo>
                  <a:lnTo>
                    <a:pt x="1895" y="2148"/>
                  </a:lnTo>
                  <a:lnTo>
                    <a:pt x="1897" y="2148"/>
                  </a:lnTo>
                  <a:lnTo>
                    <a:pt x="1898" y="2148"/>
                  </a:lnTo>
                  <a:lnTo>
                    <a:pt x="1900" y="2148"/>
                  </a:lnTo>
                  <a:lnTo>
                    <a:pt x="1901" y="2148"/>
                  </a:lnTo>
                  <a:lnTo>
                    <a:pt x="1902" y="2149"/>
                  </a:lnTo>
                  <a:lnTo>
                    <a:pt x="1902" y="2150"/>
                  </a:lnTo>
                  <a:lnTo>
                    <a:pt x="1901" y="2150"/>
                  </a:lnTo>
                  <a:lnTo>
                    <a:pt x="1902" y="2151"/>
                  </a:lnTo>
                  <a:lnTo>
                    <a:pt x="1903" y="2152"/>
                  </a:lnTo>
                  <a:lnTo>
                    <a:pt x="1904" y="2152"/>
                  </a:lnTo>
                  <a:lnTo>
                    <a:pt x="1904" y="2154"/>
                  </a:lnTo>
                  <a:lnTo>
                    <a:pt x="1904" y="2155"/>
                  </a:lnTo>
                  <a:lnTo>
                    <a:pt x="1905" y="2155"/>
                  </a:lnTo>
                  <a:lnTo>
                    <a:pt x="1905" y="2156"/>
                  </a:lnTo>
                  <a:lnTo>
                    <a:pt x="1906" y="2156"/>
                  </a:lnTo>
                  <a:lnTo>
                    <a:pt x="1907" y="2155"/>
                  </a:lnTo>
                  <a:lnTo>
                    <a:pt x="1907" y="2154"/>
                  </a:lnTo>
                  <a:lnTo>
                    <a:pt x="1909" y="2154"/>
                  </a:lnTo>
                  <a:lnTo>
                    <a:pt x="1909" y="2155"/>
                  </a:lnTo>
                  <a:lnTo>
                    <a:pt x="1911" y="2155"/>
                  </a:lnTo>
                  <a:lnTo>
                    <a:pt x="1912" y="2155"/>
                  </a:lnTo>
                  <a:lnTo>
                    <a:pt x="1912" y="2156"/>
                  </a:lnTo>
                  <a:lnTo>
                    <a:pt x="1912" y="2157"/>
                  </a:lnTo>
                  <a:lnTo>
                    <a:pt x="1914" y="2157"/>
                  </a:lnTo>
                  <a:lnTo>
                    <a:pt x="1917" y="2157"/>
                  </a:lnTo>
                  <a:lnTo>
                    <a:pt x="1918" y="2157"/>
                  </a:lnTo>
                  <a:lnTo>
                    <a:pt x="1920" y="2156"/>
                  </a:lnTo>
                  <a:lnTo>
                    <a:pt x="1921" y="2157"/>
                  </a:lnTo>
                  <a:lnTo>
                    <a:pt x="1922" y="2157"/>
                  </a:lnTo>
                  <a:lnTo>
                    <a:pt x="1923" y="2158"/>
                  </a:lnTo>
                  <a:lnTo>
                    <a:pt x="1924" y="2159"/>
                  </a:lnTo>
                  <a:lnTo>
                    <a:pt x="1924" y="2160"/>
                  </a:lnTo>
                  <a:lnTo>
                    <a:pt x="1926" y="2160"/>
                  </a:lnTo>
                  <a:lnTo>
                    <a:pt x="1927" y="2160"/>
                  </a:lnTo>
                  <a:lnTo>
                    <a:pt x="1928" y="2159"/>
                  </a:lnTo>
                  <a:lnTo>
                    <a:pt x="1928" y="2157"/>
                  </a:lnTo>
                  <a:lnTo>
                    <a:pt x="1928" y="2156"/>
                  </a:lnTo>
                  <a:lnTo>
                    <a:pt x="1927" y="2155"/>
                  </a:lnTo>
                  <a:lnTo>
                    <a:pt x="1927" y="2154"/>
                  </a:lnTo>
                  <a:lnTo>
                    <a:pt x="1928" y="2152"/>
                  </a:lnTo>
                  <a:lnTo>
                    <a:pt x="1929" y="2151"/>
                  </a:lnTo>
                  <a:lnTo>
                    <a:pt x="1930" y="2151"/>
                  </a:lnTo>
                  <a:lnTo>
                    <a:pt x="1930" y="2150"/>
                  </a:lnTo>
                  <a:lnTo>
                    <a:pt x="1931" y="2149"/>
                  </a:lnTo>
                  <a:lnTo>
                    <a:pt x="1931" y="2148"/>
                  </a:lnTo>
                  <a:lnTo>
                    <a:pt x="1931" y="2147"/>
                  </a:lnTo>
                  <a:lnTo>
                    <a:pt x="1932" y="2146"/>
                  </a:lnTo>
                  <a:lnTo>
                    <a:pt x="1933" y="2146"/>
                  </a:lnTo>
                  <a:lnTo>
                    <a:pt x="1935" y="2147"/>
                  </a:lnTo>
                  <a:lnTo>
                    <a:pt x="1936" y="2147"/>
                  </a:lnTo>
                  <a:lnTo>
                    <a:pt x="1937" y="2148"/>
                  </a:lnTo>
                  <a:lnTo>
                    <a:pt x="1938" y="2149"/>
                  </a:lnTo>
                  <a:lnTo>
                    <a:pt x="1938" y="2150"/>
                  </a:lnTo>
                  <a:lnTo>
                    <a:pt x="1938" y="2151"/>
                  </a:lnTo>
                  <a:lnTo>
                    <a:pt x="1939" y="2151"/>
                  </a:lnTo>
                  <a:lnTo>
                    <a:pt x="1940" y="2151"/>
                  </a:lnTo>
                  <a:lnTo>
                    <a:pt x="1941" y="2150"/>
                  </a:lnTo>
                  <a:lnTo>
                    <a:pt x="1943" y="2150"/>
                  </a:lnTo>
                  <a:lnTo>
                    <a:pt x="1944" y="2151"/>
                  </a:lnTo>
                  <a:lnTo>
                    <a:pt x="1945" y="2152"/>
                  </a:lnTo>
                  <a:lnTo>
                    <a:pt x="1946" y="2152"/>
                  </a:lnTo>
                  <a:lnTo>
                    <a:pt x="1947" y="2154"/>
                  </a:lnTo>
                  <a:lnTo>
                    <a:pt x="1948" y="2154"/>
                  </a:lnTo>
                  <a:lnTo>
                    <a:pt x="1949" y="2154"/>
                  </a:lnTo>
                  <a:lnTo>
                    <a:pt x="1949" y="2152"/>
                  </a:lnTo>
                  <a:lnTo>
                    <a:pt x="1950" y="2151"/>
                  </a:lnTo>
                  <a:lnTo>
                    <a:pt x="1950" y="2150"/>
                  </a:lnTo>
                  <a:lnTo>
                    <a:pt x="1950" y="2149"/>
                  </a:lnTo>
                  <a:lnTo>
                    <a:pt x="1950" y="2148"/>
                  </a:lnTo>
                  <a:lnTo>
                    <a:pt x="1949" y="2148"/>
                  </a:lnTo>
                  <a:lnTo>
                    <a:pt x="1948" y="2147"/>
                  </a:lnTo>
                  <a:lnTo>
                    <a:pt x="1948" y="2146"/>
                  </a:lnTo>
                  <a:lnTo>
                    <a:pt x="1948" y="2145"/>
                  </a:lnTo>
                  <a:lnTo>
                    <a:pt x="1948" y="2143"/>
                  </a:lnTo>
                  <a:lnTo>
                    <a:pt x="1948" y="2142"/>
                  </a:lnTo>
                  <a:lnTo>
                    <a:pt x="1947" y="2141"/>
                  </a:lnTo>
                  <a:lnTo>
                    <a:pt x="1947" y="2140"/>
                  </a:lnTo>
                  <a:lnTo>
                    <a:pt x="1948" y="2140"/>
                  </a:lnTo>
                  <a:lnTo>
                    <a:pt x="1948" y="2139"/>
                  </a:lnTo>
                  <a:lnTo>
                    <a:pt x="1948" y="2138"/>
                  </a:lnTo>
                  <a:lnTo>
                    <a:pt x="1948" y="2137"/>
                  </a:lnTo>
                  <a:lnTo>
                    <a:pt x="1948" y="2135"/>
                  </a:lnTo>
                  <a:lnTo>
                    <a:pt x="1948" y="2134"/>
                  </a:lnTo>
                  <a:lnTo>
                    <a:pt x="1948" y="2133"/>
                  </a:lnTo>
                  <a:lnTo>
                    <a:pt x="1948" y="2132"/>
                  </a:lnTo>
                  <a:lnTo>
                    <a:pt x="1949" y="2131"/>
                  </a:lnTo>
                  <a:lnTo>
                    <a:pt x="1948" y="2131"/>
                  </a:lnTo>
                  <a:lnTo>
                    <a:pt x="1948" y="2130"/>
                  </a:lnTo>
                  <a:lnTo>
                    <a:pt x="1948" y="2129"/>
                  </a:lnTo>
                  <a:lnTo>
                    <a:pt x="1948" y="2127"/>
                  </a:lnTo>
                  <a:lnTo>
                    <a:pt x="1948" y="2126"/>
                  </a:lnTo>
                  <a:lnTo>
                    <a:pt x="1947" y="2126"/>
                  </a:lnTo>
                  <a:lnTo>
                    <a:pt x="1947" y="2125"/>
                  </a:lnTo>
                  <a:lnTo>
                    <a:pt x="1947" y="2124"/>
                  </a:lnTo>
                  <a:lnTo>
                    <a:pt x="1948" y="2124"/>
                  </a:lnTo>
                  <a:lnTo>
                    <a:pt x="1948" y="2123"/>
                  </a:lnTo>
                  <a:lnTo>
                    <a:pt x="1950" y="2124"/>
                  </a:lnTo>
                  <a:lnTo>
                    <a:pt x="1952" y="2124"/>
                  </a:lnTo>
                  <a:lnTo>
                    <a:pt x="1952" y="2125"/>
                  </a:lnTo>
                  <a:lnTo>
                    <a:pt x="1953" y="2125"/>
                  </a:lnTo>
                  <a:lnTo>
                    <a:pt x="1952" y="2126"/>
                  </a:lnTo>
                  <a:lnTo>
                    <a:pt x="1953" y="2126"/>
                  </a:lnTo>
                  <a:lnTo>
                    <a:pt x="1953" y="2127"/>
                  </a:lnTo>
                  <a:lnTo>
                    <a:pt x="1954" y="2127"/>
                  </a:lnTo>
                  <a:lnTo>
                    <a:pt x="1955" y="2129"/>
                  </a:lnTo>
                  <a:lnTo>
                    <a:pt x="1955" y="2130"/>
                  </a:lnTo>
                  <a:lnTo>
                    <a:pt x="1956" y="2130"/>
                  </a:lnTo>
                  <a:lnTo>
                    <a:pt x="1956" y="2131"/>
                  </a:lnTo>
                  <a:lnTo>
                    <a:pt x="1957" y="2131"/>
                  </a:lnTo>
                  <a:lnTo>
                    <a:pt x="1958" y="2131"/>
                  </a:lnTo>
                  <a:lnTo>
                    <a:pt x="1959" y="2131"/>
                  </a:lnTo>
                  <a:lnTo>
                    <a:pt x="1959" y="2132"/>
                  </a:lnTo>
                  <a:lnTo>
                    <a:pt x="1962" y="2133"/>
                  </a:lnTo>
                  <a:lnTo>
                    <a:pt x="1962" y="2134"/>
                  </a:lnTo>
                  <a:lnTo>
                    <a:pt x="1963" y="2135"/>
                  </a:lnTo>
                  <a:lnTo>
                    <a:pt x="1964" y="2135"/>
                  </a:lnTo>
                  <a:lnTo>
                    <a:pt x="1965" y="2135"/>
                  </a:lnTo>
                  <a:lnTo>
                    <a:pt x="1966" y="2137"/>
                  </a:lnTo>
                  <a:lnTo>
                    <a:pt x="1966" y="2138"/>
                  </a:lnTo>
                  <a:lnTo>
                    <a:pt x="1966" y="2139"/>
                  </a:lnTo>
                  <a:lnTo>
                    <a:pt x="1965" y="2139"/>
                  </a:lnTo>
                  <a:lnTo>
                    <a:pt x="1965" y="2141"/>
                  </a:lnTo>
                  <a:lnTo>
                    <a:pt x="1966" y="2141"/>
                  </a:lnTo>
                  <a:lnTo>
                    <a:pt x="1967" y="2142"/>
                  </a:lnTo>
                  <a:lnTo>
                    <a:pt x="1969" y="2142"/>
                  </a:lnTo>
                  <a:lnTo>
                    <a:pt x="1969" y="2143"/>
                  </a:lnTo>
                  <a:lnTo>
                    <a:pt x="1970" y="2145"/>
                  </a:lnTo>
                  <a:lnTo>
                    <a:pt x="1971" y="2145"/>
                  </a:lnTo>
                  <a:lnTo>
                    <a:pt x="1972" y="2146"/>
                  </a:lnTo>
                  <a:lnTo>
                    <a:pt x="1973" y="2146"/>
                  </a:lnTo>
                  <a:lnTo>
                    <a:pt x="1974" y="2146"/>
                  </a:lnTo>
                  <a:lnTo>
                    <a:pt x="1975" y="2146"/>
                  </a:lnTo>
                  <a:lnTo>
                    <a:pt x="1976" y="2146"/>
                  </a:lnTo>
                  <a:lnTo>
                    <a:pt x="1979" y="2147"/>
                  </a:lnTo>
                  <a:lnTo>
                    <a:pt x="1980" y="2147"/>
                  </a:lnTo>
                  <a:lnTo>
                    <a:pt x="1981" y="2147"/>
                  </a:lnTo>
                  <a:lnTo>
                    <a:pt x="1982" y="2146"/>
                  </a:lnTo>
                  <a:lnTo>
                    <a:pt x="1982" y="2145"/>
                  </a:lnTo>
                  <a:lnTo>
                    <a:pt x="1982" y="2141"/>
                  </a:lnTo>
                  <a:lnTo>
                    <a:pt x="1983" y="2140"/>
                  </a:lnTo>
                  <a:lnTo>
                    <a:pt x="1984" y="2139"/>
                  </a:lnTo>
                  <a:lnTo>
                    <a:pt x="1984" y="2138"/>
                  </a:lnTo>
                  <a:lnTo>
                    <a:pt x="1984" y="2137"/>
                  </a:lnTo>
                  <a:lnTo>
                    <a:pt x="1986" y="2137"/>
                  </a:lnTo>
                  <a:lnTo>
                    <a:pt x="1987" y="2135"/>
                  </a:lnTo>
                  <a:lnTo>
                    <a:pt x="1987" y="2134"/>
                  </a:lnTo>
                  <a:lnTo>
                    <a:pt x="1987" y="2132"/>
                  </a:lnTo>
                  <a:lnTo>
                    <a:pt x="1986" y="2132"/>
                  </a:lnTo>
                  <a:lnTo>
                    <a:pt x="1986" y="2131"/>
                  </a:lnTo>
                  <a:lnTo>
                    <a:pt x="1987" y="2130"/>
                  </a:lnTo>
                  <a:lnTo>
                    <a:pt x="1987" y="2127"/>
                  </a:lnTo>
                  <a:lnTo>
                    <a:pt x="1989" y="2127"/>
                  </a:lnTo>
                  <a:lnTo>
                    <a:pt x="1991" y="2126"/>
                  </a:lnTo>
                  <a:lnTo>
                    <a:pt x="1992" y="2126"/>
                  </a:lnTo>
                  <a:lnTo>
                    <a:pt x="1993" y="2126"/>
                  </a:lnTo>
                  <a:lnTo>
                    <a:pt x="1995" y="2125"/>
                  </a:lnTo>
                  <a:lnTo>
                    <a:pt x="1995" y="2124"/>
                  </a:lnTo>
                  <a:lnTo>
                    <a:pt x="1995" y="2123"/>
                  </a:lnTo>
                  <a:lnTo>
                    <a:pt x="1995" y="2122"/>
                  </a:lnTo>
                  <a:lnTo>
                    <a:pt x="1993" y="2121"/>
                  </a:lnTo>
                  <a:lnTo>
                    <a:pt x="1993" y="2120"/>
                  </a:lnTo>
                  <a:lnTo>
                    <a:pt x="1993" y="2118"/>
                  </a:lnTo>
                  <a:lnTo>
                    <a:pt x="1993" y="2117"/>
                  </a:lnTo>
                  <a:lnTo>
                    <a:pt x="1993" y="2116"/>
                  </a:lnTo>
                  <a:lnTo>
                    <a:pt x="1993" y="2115"/>
                  </a:lnTo>
                  <a:lnTo>
                    <a:pt x="1995" y="2114"/>
                  </a:lnTo>
                  <a:lnTo>
                    <a:pt x="1996" y="2113"/>
                  </a:lnTo>
                  <a:lnTo>
                    <a:pt x="1996" y="2112"/>
                  </a:lnTo>
                  <a:lnTo>
                    <a:pt x="1997" y="2112"/>
                  </a:lnTo>
                  <a:lnTo>
                    <a:pt x="1998" y="2112"/>
                  </a:lnTo>
                  <a:lnTo>
                    <a:pt x="2000" y="2112"/>
                  </a:lnTo>
                  <a:lnTo>
                    <a:pt x="2001" y="2112"/>
                  </a:lnTo>
                  <a:lnTo>
                    <a:pt x="2002" y="2113"/>
                  </a:lnTo>
                  <a:lnTo>
                    <a:pt x="2004" y="2113"/>
                  </a:lnTo>
                  <a:lnTo>
                    <a:pt x="2005" y="2113"/>
                  </a:lnTo>
                  <a:lnTo>
                    <a:pt x="2005" y="2114"/>
                  </a:lnTo>
                  <a:lnTo>
                    <a:pt x="2006" y="2114"/>
                  </a:lnTo>
                  <a:lnTo>
                    <a:pt x="2007" y="2114"/>
                  </a:lnTo>
                  <a:lnTo>
                    <a:pt x="2008" y="2115"/>
                  </a:lnTo>
                  <a:lnTo>
                    <a:pt x="2009" y="2115"/>
                  </a:lnTo>
                  <a:lnTo>
                    <a:pt x="2010" y="2115"/>
                  </a:lnTo>
                  <a:lnTo>
                    <a:pt x="2012" y="2115"/>
                  </a:lnTo>
                  <a:lnTo>
                    <a:pt x="2013" y="2116"/>
                  </a:lnTo>
                  <a:lnTo>
                    <a:pt x="2014" y="2116"/>
                  </a:lnTo>
                  <a:lnTo>
                    <a:pt x="2015" y="2117"/>
                  </a:lnTo>
                  <a:lnTo>
                    <a:pt x="2016" y="2117"/>
                  </a:lnTo>
                  <a:lnTo>
                    <a:pt x="2017" y="2117"/>
                  </a:lnTo>
                  <a:lnTo>
                    <a:pt x="2018" y="2117"/>
                  </a:lnTo>
                  <a:lnTo>
                    <a:pt x="2019" y="2117"/>
                  </a:lnTo>
                  <a:lnTo>
                    <a:pt x="2021" y="2116"/>
                  </a:lnTo>
                  <a:lnTo>
                    <a:pt x="2022" y="2116"/>
                  </a:lnTo>
                  <a:lnTo>
                    <a:pt x="2022" y="2117"/>
                  </a:lnTo>
                  <a:lnTo>
                    <a:pt x="2023" y="2117"/>
                  </a:lnTo>
                  <a:lnTo>
                    <a:pt x="2024" y="2118"/>
                  </a:lnTo>
                  <a:lnTo>
                    <a:pt x="2023" y="2120"/>
                  </a:lnTo>
                  <a:lnTo>
                    <a:pt x="2025" y="2122"/>
                  </a:lnTo>
                  <a:lnTo>
                    <a:pt x="2026" y="2123"/>
                  </a:lnTo>
                  <a:lnTo>
                    <a:pt x="2026" y="2124"/>
                  </a:lnTo>
                  <a:lnTo>
                    <a:pt x="2026" y="2125"/>
                  </a:lnTo>
                  <a:lnTo>
                    <a:pt x="2026" y="2126"/>
                  </a:lnTo>
                  <a:lnTo>
                    <a:pt x="2027" y="2127"/>
                  </a:lnTo>
                  <a:lnTo>
                    <a:pt x="2027" y="2129"/>
                  </a:lnTo>
                  <a:lnTo>
                    <a:pt x="2028" y="2129"/>
                  </a:lnTo>
                  <a:lnTo>
                    <a:pt x="2028" y="2130"/>
                  </a:lnTo>
                  <a:lnTo>
                    <a:pt x="2027" y="2130"/>
                  </a:lnTo>
                  <a:lnTo>
                    <a:pt x="2027" y="2132"/>
                  </a:lnTo>
                  <a:lnTo>
                    <a:pt x="2027" y="2133"/>
                  </a:lnTo>
                  <a:lnTo>
                    <a:pt x="2027" y="2134"/>
                  </a:lnTo>
                  <a:lnTo>
                    <a:pt x="2026" y="2134"/>
                  </a:lnTo>
                  <a:lnTo>
                    <a:pt x="2026" y="2135"/>
                  </a:lnTo>
                  <a:lnTo>
                    <a:pt x="2025" y="2137"/>
                  </a:lnTo>
                  <a:lnTo>
                    <a:pt x="2024" y="2139"/>
                  </a:lnTo>
                  <a:lnTo>
                    <a:pt x="2023" y="2140"/>
                  </a:lnTo>
                  <a:lnTo>
                    <a:pt x="2022" y="2141"/>
                  </a:lnTo>
                  <a:lnTo>
                    <a:pt x="2022" y="2142"/>
                  </a:lnTo>
                  <a:lnTo>
                    <a:pt x="2021" y="2143"/>
                  </a:lnTo>
                  <a:lnTo>
                    <a:pt x="2019" y="2143"/>
                  </a:lnTo>
                  <a:lnTo>
                    <a:pt x="2019" y="2145"/>
                  </a:lnTo>
                  <a:lnTo>
                    <a:pt x="2018" y="2145"/>
                  </a:lnTo>
                  <a:lnTo>
                    <a:pt x="2018" y="2146"/>
                  </a:lnTo>
                  <a:lnTo>
                    <a:pt x="2017" y="2147"/>
                  </a:lnTo>
                  <a:lnTo>
                    <a:pt x="2017" y="2148"/>
                  </a:lnTo>
                  <a:lnTo>
                    <a:pt x="2017" y="2149"/>
                  </a:lnTo>
                  <a:lnTo>
                    <a:pt x="2016" y="2150"/>
                  </a:lnTo>
                  <a:lnTo>
                    <a:pt x="2016" y="2151"/>
                  </a:lnTo>
                  <a:lnTo>
                    <a:pt x="2017" y="2152"/>
                  </a:lnTo>
                  <a:lnTo>
                    <a:pt x="2016" y="2152"/>
                  </a:lnTo>
                  <a:lnTo>
                    <a:pt x="2015" y="2154"/>
                  </a:lnTo>
                  <a:lnTo>
                    <a:pt x="2014" y="2154"/>
                  </a:lnTo>
                  <a:lnTo>
                    <a:pt x="2013" y="2155"/>
                  </a:lnTo>
                  <a:lnTo>
                    <a:pt x="2012" y="2156"/>
                  </a:lnTo>
                  <a:lnTo>
                    <a:pt x="2010" y="2156"/>
                  </a:lnTo>
                  <a:lnTo>
                    <a:pt x="2010" y="2157"/>
                  </a:lnTo>
                  <a:lnTo>
                    <a:pt x="2008" y="2158"/>
                  </a:lnTo>
                  <a:lnTo>
                    <a:pt x="2007" y="2159"/>
                  </a:lnTo>
                  <a:lnTo>
                    <a:pt x="2006" y="2159"/>
                  </a:lnTo>
                  <a:lnTo>
                    <a:pt x="2005" y="2160"/>
                  </a:lnTo>
                  <a:lnTo>
                    <a:pt x="2002" y="2162"/>
                  </a:lnTo>
                  <a:lnTo>
                    <a:pt x="2001" y="2162"/>
                  </a:lnTo>
                  <a:lnTo>
                    <a:pt x="2001" y="2164"/>
                  </a:lnTo>
                  <a:lnTo>
                    <a:pt x="2001" y="2165"/>
                  </a:lnTo>
                  <a:lnTo>
                    <a:pt x="1999" y="2166"/>
                  </a:lnTo>
                  <a:lnTo>
                    <a:pt x="1998" y="2166"/>
                  </a:lnTo>
                  <a:lnTo>
                    <a:pt x="1998" y="2167"/>
                  </a:lnTo>
                  <a:lnTo>
                    <a:pt x="1998" y="2168"/>
                  </a:lnTo>
                  <a:lnTo>
                    <a:pt x="1997" y="2170"/>
                  </a:lnTo>
                  <a:lnTo>
                    <a:pt x="1995" y="2171"/>
                  </a:lnTo>
                  <a:lnTo>
                    <a:pt x="1989" y="2171"/>
                  </a:lnTo>
                  <a:lnTo>
                    <a:pt x="1988" y="2171"/>
                  </a:lnTo>
                  <a:lnTo>
                    <a:pt x="1987" y="2172"/>
                  </a:lnTo>
                  <a:lnTo>
                    <a:pt x="1984" y="2174"/>
                  </a:lnTo>
                  <a:lnTo>
                    <a:pt x="1983" y="2175"/>
                  </a:lnTo>
                  <a:lnTo>
                    <a:pt x="1982" y="2175"/>
                  </a:lnTo>
                  <a:lnTo>
                    <a:pt x="1981" y="2176"/>
                  </a:lnTo>
                  <a:lnTo>
                    <a:pt x="1980" y="2176"/>
                  </a:lnTo>
                  <a:lnTo>
                    <a:pt x="1979" y="2177"/>
                  </a:lnTo>
                  <a:lnTo>
                    <a:pt x="1976" y="2177"/>
                  </a:lnTo>
                  <a:lnTo>
                    <a:pt x="1976" y="2179"/>
                  </a:lnTo>
                  <a:lnTo>
                    <a:pt x="1974" y="2183"/>
                  </a:lnTo>
                  <a:lnTo>
                    <a:pt x="1973" y="2183"/>
                  </a:lnTo>
                  <a:lnTo>
                    <a:pt x="1972" y="2183"/>
                  </a:lnTo>
                  <a:lnTo>
                    <a:pt x="1970" y="2183"/>
                  </a:lnTo>
                  <a:lnTo>
                    <a:pt x="1969" y="2183"/>
                  </a:lnTo>
                  <a:lnTo>
                    <a:pt x="1967" y="2183"/>
                  </a:lnTo>
                  <a:lnTo>
                    <a:pt x="1966" y="2183"/>
                  </a:lnTo>
                  <a:lnTo>
                    <a:pt x="1965" y="2183"/>
                  </a:lnTo>
                  <a:lnTo>
                    <a:pt x="1964" y="2183"/>
                  </a:lnTo>
                  <a:lnTo>
                    <a:pt x="1963" y="2184"/>
                  </a:lnTo>
                  <a:lnTo>
                    <a:pt x="1962" y="2185"/>
                  </a:lnTo>
                  <a:lnTo>
                    <a:pt x="1961" y="2187"/>
                  </a:lnTo>
                  <a:lnTo>
                    <a:pt x="1959" y="2187"/>
                  </a:lnTo>
                  <a:lnTo>
                    <a:pt x="1958" y="2187"/>
                  </a:lnTo>
                  <a:lnTo>
                    <a:pt x="1957" y="2187"/>
                  </a:lnTo>
                  <a:lnTo>
                    <a:pt x="1956" y="2187"/>
                  </a:lnTo>
                  <a:lnTo>
                    <a:pt x="1954" y="2188"/>
                  </a:lnTo>
                  <a:lnTo>
                    <a:pt x="1953" y="2189"/>
                  </a:lnTo>
                  <a:lnTo>
                    <a:pt x="1952" y="2189"/>
                  </a:lnTo>
                  <a:lnTo>
                    <a:pt x="1952" y="2190"/>
                  </a:lnTo>
                  <a:lnTo>
                    <a:pt x="1950" y="2190"/>
                  </a:lnTo>
                  <a:lnTo>
                    <a:pt x="1949" y="2189"/>
                  </a:lnTo>
                  <a:lnTo>
                    <a:pt x="1948" y="2189"/>
                  </a:lnTo>
                  <a:lnTo>
                    <a:pt x="1947" y="2188"/>
                  </a:lnTo>
                  <a:lnTo>
                    <a:pt x="1946" y="2187"/>
                  </a:lnTo>
                  <a:lnTo>
                    <a:pt x="1945" y="2187"/>
                  </a:lnTo>
                  <a:lnTo>
                    <a:pt x="1944" y="2187"/>
                  </a:lnTo>
                  <a:lnTo>
                    <a:pt x="1941" y="2187"/>
                  </a:lnTo>
                  <a:lnTo>
                    <a:pt x="1940" y="2187"/>
                  </a:lnTo>
                  <a:lnTo>
                    <a:pt x="1938" y="2187"/>
                  </a:lnTo>
                  <a:lnTo>
                    <a:pt x="1937" y="2185"/>
                  </a:lnTo>
                  <a:lnTo>
                    <a:pt x="1937" y="2184"/>
                  </a:lnTo>
                  <a:lnTo>
                    <a:pt x="1936" y="2184"/>
                  </a:lnTo>
                  <a:lnTo>
                    <a:pt x="1933" y="2183"/>
                  </a:lnTo>
                  <a:lnTo>
                    <a:pt x="1931" y="2182"/>
                  </a:lnTo>
                  <a:lnTo>
                    <a:pt x="1930" y="2181"/>
                  </a:lnTo>
                  <a:lnTo>
                    <a:pt x="1928" y="2181"/>
                  </a:lnTo>
                  <a:lnTo>
                    <a:pt x="1927" y="2182"/>
                  </a:lnTo>
                  <a:lnTo>
                    <a:pt x="1926" y="2182"/>
                  </a:lnTo>
                  <a:lnTo>
                    <a:pt x="1924" y="2182"/>
                  </a:lnTo>
                  <a:lnTo>
                    <a:pt x="1923" y="2182"/>
                  </a:lnTo>
                  <a:lnTo>
                    <a:pt x="1922" y="2182"/>
                  </a:lnTo>
                  <a:lnTo>
                    <a:pt x="1920" y="2183"/>
                  </a:lnTo>
                  <a:lnTo>
                    <a:pt x="1919" y="2183"/>
                  </a:lnTo>
                  <a:lnTo>
                    <a:pt x="1918" y="2182"/>
                  </a:lnTo>
                  <a:lnTo>
                    <a:pt x="1915" y="2182"/>
                  </a:lnTo>
                  <a:lnTo>
                    <a:pt x="1914" y="2182"/>
                  </a:lnTo>
                  <a:lnTo>
                    <a:pt x="1913" y="2181"/>
                  </a:lnTo>
                  <a:lnTo>
                    <a:pt x="1912" y="2181"/>
                  </a:lnTo>
                  <a:lnTo>
                    <a:pt x="1910" y="2180"/>
                  </a:lnTo>
                  <a:lnTo>
                    <a:pt x="1910" y="2181"/>
                  </a:lnTo>
                  <a:lnTo>
                    <a:pt x="1909" y="2180"/>
                  </a:lnTo>
                  <a:lnTo>
                    <a:pt x="1907" y="2180"/>
                  </a:lnTo>
                  <a:lnTo>
                    <a:pt x="1906" y="2180"/>
                  </a:lnTo>
                  <a:lnTo>
                    <a:pt x="1905" y="2180"/>
                  </a:lnTo>
                  <a:lnTo>
                    <a:pt x="1904" y="2179"/>
                  </a:lnTo>
                  <a:lnTo>
                    <a:pt x="1903" y="2179"/>
                  </a:lnTo>
                  <a:lnTo>
                    <a:pt x="1902" y="2177"/>
                  </a:lnTo>
                  <a:lnTo>
                    <a:pt x="1901" y="2177"/>
                  </a:lnTo>
                  <a:lnTo>
                    <a:pt x="1900" y="2176"/>
                  </a:lnTo>
                  <a:lnTo>
                    <a:pt x="1898" y="2176"/>
                  </a:lnTo>
                  <a:lnTo>
                    <a:pt x="1897" y="2175"/>
                  </a:lnTo>
                  <a:lnTo>
                    <a:pt x="1896" y="2175"/>
                  </a:lnTo>
                  <a:lnTo>
                    <a:pt x="1895" y="2176"/>
                  </a:lnTo>
                  <a:lnTo>
                    <a:pt x="1894" y="2175"/>
                  </a:lnTo>
                  <a:lnTo>
                    <a:pt x="1893" y="2175"/>
                  </a:lnTo>
                  <a:lnTo>
                    <a:pt x="1892" y="2174"/>
                  </a:lnTo>
                  <a:lnTo>
                    <a:pt x="1890" y="2174"/>
                  </a:lnTo>
                  <a:lnTo>
                    <a:pt x="1890" y="2175"/>
                  </a:lnTo>
                  <a:lnTo>
                    <a:pt x="1890" y="2174"/>
                  </a:lnTo>
                  <a:lnTo>
                    <a:pt x="1890" y="2173"/>
                  </a:lnTo>
                  <a:lnTo>
                    <a:pt x="1889" y="2173"/>
                  </a:lnTo>
                  <a:lnTo>
                    <a:pt x="1888" y="2173"/>
                  </a:lnTo>
                  <a:lnTo>
                    <a:pt x="1887" y="2172"/>
                  </a:lnTo>
                  <a:lnTo>
                    <a:pt x="1887" y="2171"/>
                  </a:lnTo>
                  <a:lnTo>
                    <a:pt x="1885" y="2170"/>
                  </a:lnTo>
                  <a:lnTo>
                    <a:pt x="1884" y="2170"/>
                  </a:lnTo>
                  <a:lnTo>
                    <a:pt x="1880" y="2167"/>
                  </a:lnTo>
                  <a:lnTo>
                    <a:pt x="1880" y="2166"/>
                  </a:lnTo>
                  <a:lnTo>
                    <a:pt x="1879" y="2166"/>
                  </a:lnTo>
                  <a:lnTo>
                    <a:pt x="1878" y="2165"/>
                  </a:lnTo>
                  <a:lnTo>
                    <a:pt x="1877" y="2162"/>
                  </a:lnTo>
                  <a:lnTo>
                    <a:pt x="1876" y="2160"/>
                  </a:lnTo>
                  <a:lnTo>
                    <a:pt x="1876" y="2158"/>
                  </a:lnTo>
                  <a:lnTo>
                    <a:pt x="1875" y="2158"/>
                  </a:lnTo>
                  <a:lnTo>
                    <a:pt x="1874" y="2157"/>
                  </a:lnTo>
                  <a:lnTo>
                    <a:pt x="1874" y="2156"/>
                  </a:lnTo>
                  <a:lnTo>
                    <a:pt x="1875" y="2154"/>
                  </a:lnTo>
                  <a:lnTo>
                    <a:pt x="1876" y="2152"/>
                  </a:lnTo>
                  <a:lnTo>
                    <a:pt x="1877" y="2151"/>
                  </a:lnTo>
                  <a:lnTo>
                    <a:pt x="1879" y="2151"/>
                  </a:lnTo>
                  <a:lnTo>
                    <a:pt x="1880" y="2151"/>
                  </a:lnTo>
                  <a:lnTo>
                    <a:pt x="1883" y="2151"/>
                  </a:lnTo>
                  <a:close/>
                  <a:moveTo>
                    <a:pt x="2423" y="1597"/>
                  </a:moveTo>
                  <a:lnTo>
                    <a:pt x="2424" y="1604"/>
                  </a:lnTo>
                  <a:lnTo>
                    <a:pt x="2424" y="1610"/>
                  </a:lnTo>
                  <a:lnTo>
                    <a:pt x="2424" y="1611"/>
                  </a:lnTo>
                  <a:lnTo>
                    <a:pt x="2415" y="1619"/>
                  </a:lnTo>
                  <a:lnTo>
                    <a:pt x="2423" y="1621"/>
                  </a:lnTo>
                  <a:lnTo>
                    <a:pt x="2424" y="1632"/>
                  </a:lnTo>
                  <a:lnTo>
                    <a:pt x="2413" y="1625"/>
                  </a:lnTo>
                  <a:lnTo>
                    <a:pt x="2398" y="1632"/>
                  </a:lnTo>
                  <a:lnTo>
                    <a:pt x="2403" y="1621"/>
                  </a:lnTo>
                  <a:lnTo>
                    <a:pt x="2404" y="1611"/>
                  </a:lnTo>
                  <a:lnTo>
                    <a:pt x="2412" y="1613"/>
                  </a:lnTo>
                  <a:lnTo>
                    <a:pt x="2417" y="1598"/>
                  </a:lnTo>
                  <a:lnTo>
                    <a:pt x="2423" y="1597"/>
                  </a:lnTo>
                  <a:close/>
                  <a:moveTo>
                    <a:pt x="1481" y="2248"/>
                  </a:moveTo>
                  <a:lnTo>
                    <a:pt x="1482" y="2249"/>
                  </a:lnTo>
                  <a:lnTo>
                    <a:pt x="1482" y="2250"/>
                  </a:lnTo>
                  <a:lnTo>
                    <a:pt x="1481" y="2251"/>
                  </a:lnTo>
                  <a:lnTo>
                    <a:pt x="1482" y="2252"/>
                  </a:lnTo>
                  <a:lnTo>
                    <a:pt x="1483" y="2252"/>
                  </a:lnTo>
                  <a:lnTo>
                    <a:pt x="1484" y="2254"/>
                  </a:lnTo>
                  <a:lnTo>
                    <a:pt x="1484" y="2255"/>
                  </a:lnTo>
                  <a:lnTo>
                    <a:pt x="1486" y="2255"/>
                  </a:lnTo>
                  <a:lnTo>
                    <a:pt x="1486" y="2256"/>
                  </a:lnTo>
                  <a:lnTo>
                    <a:pt x="1486" y="2257"/>
                  </a:lnTo>
                  <a:lnTo>
                    <a:pt x="1487" y="2257"/>
                  </a:lnTo>
                  <a:lnTo>
                    <a:pt x="1487" y="2258"/>
                  </a:lnTo>
                  <a:lnTo>
                    <a:pt x="1488" y="2258"/>
                  </a:lnTo>
                  <a:lnTo>
                    <a:pt x="1488" y="2259"/>
                  </a:lnTo>
                  <a:lnTo>
                    <a:pt x="1489" y="2259"/>
                  </a:lnTo>
                  <a:lnTo>
                    <a:pt x="1490" y="2259"/>
                  </a:lnTo>
                  <a:lnTo>
                    <a:pt x="1490" y="2258"/>
                  </a:lnTo>
                  <a:lnTo>
                    <a:pt x="1491" y="2259"/>
                  </a:lnTo>
                  <a:lnTo>
                    <a:pt x="1492" y="2259"/>
                  </a:lnTo>
                  <a:lnTo>
                    <a:pt x="1495" y="2259"/>
                  </a:lnTo>
                  <a:lnTo>
                    <a:pt x="1497" y="2258"/>
                  </a:lnTo>
                  <a:lnTo>
                    <a:pt x="1498" y="2257"/>
                  </a:lnTo>
                  <a:lnTo>
                    <a:pt x="1498" y="2256"/>
                  </a:lnTo>
                  <a:lnTo>
                    <a:pt x="1499" y="2256"/>
                  </a:lnTo>
                  <a:lnTo>
                    <a:pt x="1499" y="2257"/>
                  </a:lnTo>
                  <a:lnTo>
                    <a:pt x="1499" y="2258"/>
                  </a:lnTo>
                  <a:lnTo>
                    <a:pt x="1500" y="2258"/>
                  </a:lnTo>
                  <a:lnTo>
                    <a:pt x="1500" y="2259"/>
                  </a:lnTo>
                  <a:lnTo>
                    <a:pt x="1501" y="2259"/>
                  </a:lnTo>
                  <a:lnTo>
                    <a:pt x="1502" y="2259"/>
                  </a:lnTo>
                  <a:lnTo>
                    <a:pt x="1502" y="2260"/>
                  </a:lnTo>
                  <a:lnTo>
                    <a:pt x="1502" y="2261"/>
                  </a:lnTo>
                  <a:lnTo>
                    <a:pt x="1502" y="2263"/>
                  </a:lnTo>
                  <a:lnTo>
                    <a:pt x="1501" y="2264"/>
                  </a:lnTo>
                  <a:lnTo>
                    <a:pt x="1500" y="2264"/>
                  </a:lnTo>
                  <a:lnTo>
                    <a:pt x="1499" y="2265"/>
                  </a:lnTo>
                  <a:lnTo>
                    <a:pt x="1499" y="2266"/>
                  </a:lnTo>
                  <a:lnTo>
                    <a:pt x="1499" y="2269"/>
                  </a:lnTo>
                  <a:lnTo>
                    <a:pt x="1500" y="2271"/>
                  </a:lnTo>
                  <a:lnTo>
                    <a:pt x="1500" y="2272"/>
                  </a:lnTo>
                  <a:lnTo>
                    <a:pt x="1500" y="2273"/>
                  </a:lnTo>
                  <a:lnTo>
                    <a:pt x="1499" y="2273"/>
                  </a:lnTo>
                  <a:lnTo>
                    <a:pt x="1498" y="2274"/>
                  </a:lnTo>
                  <a:lnTo>
                    <a:pt x="1498" y="2275"/>
                  </a:lnTo>
                  <a:lnTo>
                    <a:pt x="1497" y="2276"/>
                  </a:lnTo>
                  <a:lnTo>
                    <a:pt x="1497" y="2277"/>
                  </a:lnTo>
                  <a:lnTo>
                    <a:pt x="1496" y="2277"/>
                  </a:lnTo>
                  <a:lnTo>
                    <a:pt x="1497" y="2277"/>
                  </a:lnTo>
                  <a:lnTo>
                    <a:pt x="1497" y="2279"/>
                  </a:lnTo>
                  <a:lnTo>
                    <a:pt x="1496" y="2279"/>
                  </a:lnTo>
                  <a:lnTo>
                    <a:pt x="1496" y="2280"/>
                  </a:lnTo>
                  <a:lnTo>
                    <a:pt x="1495" y="2280"/>
                  </a:lnTo>
                  <a:lnTo>
                    <a:pt x="1493" y="2280"/>
                  </a:lnTo>
                  <a:lnTo>
                    <a:pt x="1492" y="2280"/>
                  </a:lnTo>
                  <a:lnTo>
                    <a:pt x="1491" y="2280"/>
                  </a:lnTo>
                  <a:lnTo>
                    <a:pt x="1490" y="2280"/>
                  </a:lnTo>
                  <a:lnTo>
                    <a:pt x="1489" y="2280"/>
                  </a:lnTo>
                  <a:lnTo>
                    <a:pt x="1488" y="2281"/>
                  </a:lnTo>
                  <a:lnTo>
                    <a:pt x="1487" y="2282"/>
                  </a:lnTo>
                  <a:lnTo>
                    <a:pt x="1486" y="2282"/>
                  </a:lnTo>
                  <a:lnTo>
                    <a:pt x="1486" y="2283"/>
                  </a:lnTo>
                  <a:lnTo>
                    <a:pt x="1486" y="2284"/>
                  </a:lnTo>
                  <a:lnTo>
                    <a:pt x="1484" y="2286"/>
                  </a:lnTo>
                  <a:lnTo>
                    <a:pt x="1484" y="2288"/>
                  </a:lnTo>
                  <a:lnTo>
                    <a:pt x="1483" y="2290"/>
                  </a:lnTo>
                  <a:lnTo>
                    <a:pt x="1482" y="2290"/>
                  </a:lnTo>
                  <a:lnTo>
                    <a:pt x="1482" y="2291"/>
                  </a:lnTo>
                  <a:lnTo>
                    <a:pt x="1482" y="2292"/>
                  </a:lnTo>
                  <a:lnTo>
                    <a:pt x="1482" y="2294"/>
                  </a:lnTo>
                  <a:lnTo>
                    <a:pt x="1481" y="2297"/>
                  </a:lnTo>
                  <a:lnTo>
                    <a:pt x="1481" y="2298"/>
                  </a:lnTo>
                  <a:lnTo>
                    <a:pt x="1481" y="2299"/>
                  </a:lnTo>
                  <a:lnTo>
                    <a:pt x="1480" y="2300"/>
                  </a:lnTo>
                  <a:lnTo>
                    <a:pt x="1480" y="2302"/>
                  </a:lnTo>
                  <a:lnTo>
                    <a:pt x="1479" y="2304"/>
                  </a:lnTo>
                  <a:lnTo>
                    <a:pt x="1479" y="2305"/>
                  </a:lnTo>
                  <a:lnTo>
                    <a:pt x="1478" y="2305"/>
                  </a:lnTo>
                  <a:lnTo>
                    <a:pt x="1478" y="2306"/>
                  </a:lnTo>
                  <a:lnTo>
                    <a:pt x="1476" y="2307"/>
                  </a:lnTo>
                  <a:lnTo>
                    <a:pt x="1475" y="2308"/>
                  </a:lnTo>
                  <a:lnTo>
                    <a:pt x="1474" y="2309"/>
                  </a:lnTo>
                  <a:lnTo>
                    <a:pt x="1474" y="2310"/>
                  </a:lnTo>
                  <a:lnTo>
                    <a:pt x="1474" y="2313"/>
                  </a:lnTo>
                  <a:lnTo>
                    <a:pt x="1473" y="2314"/>
                  </a:lnTo>
                  <a:lnTo>
                    <a:pt x="1473" y="2316"/>
                  </a:lnTo>
                  <a:lnTo>
                    <a:pt x="1473" y="2317"/>
                  </a:lnTo>
                  <a:lnTo>
                    <a:pt x="1473" y="2319"/>
                  </a:lnTo>
                  <a:lnTo>
                    <a:pt x="1472" y="2321"/>
                  </a:lnTo>
                  <a:lnTo>
                    <a:pt x="1472" y="2323"/>
                  </a:lnTo>
                  <a:lnTo>
                    <a:pt x="1471" y="2324"/>
                  </a:lnTo>
                  <a:lnTo>
                    <a:pt x="1470" y="2324"/>
                  </a:lnTo>
                  <a:lnTo>
                    <a:pt x="1469" y="2324"/>
                  </a:lnTo>
                  <a:lnTo>
                    <a:pt x="1469" y="2325"/>
                  </a:lnTo>
                  <a:lnTo>
                    <a:pt x="1469" y="2326"/>
                  </a:lnTo>
                  <a:lnTo>
                    <a:pt x="1469" y="2327"/>
                  </a:lnTo>
                  <a:lnTo>
                    <a:pt x="1467" y="2330"/>
                  </a:lnTo>
                  <a:lnTo>
                    <a:pt x="1467" y="2331"/>
                  </a:lnTo>
                  <a:lnTo>
                    <a:pt x="1465" y="2332"/>
                  </a:lnTo>
                  <a:lnTo>
                    <a:pt x="1464" y="2333"/>
                  </a:lnTo>
                  <a:lnTo>
                    <a:pt x="1465" y="2334"/>
                  </a:lnTo>
                  <a:lnTo>
                    <a:pt x="1465" y="2335"/>
                  </a:lnTo>
                  <a:lnTo>
                    <a:pt x="1464" y="2336"/>
                  </a:lnTo>
                  <a:lnTo>
                    <a:pt x="1464" y="2338"/>
                  </a:lnTo>
                  <a:lnTo>
                    <a:pt x="1464" y="2339"/>
                  </a:lnTo>
                  <a:lnTo>
                    <a:pt x="1463" y="2339"/>
                  </a:lnTo>
                  <a:lnTo>
                    <a:pt x="1462" y="2339"/>
                  </a:lnTo>
                  <a:lnTo>
                    <a:pt x="1462" y="2340"/>
                  </a:lnTo>
                  <a:lnTo>
                    <a:pt x="1462" y="2341"/>
                  </a:lnTo>
                  <a:lnTo>
                    <a:pt x="1462" y="2342"/>
                  </a:lnTo>
                  <a:lnTo>
                    <a:pt x="1461" y="2343"/>
                  </a:lnTo>
                  <a:lnTo>
                    <a:pt x="1459" y="2344"/>
                  </a:lnTo>
                  <a:lnTo>
                    <a:pt x="1458" y="2344"/>
                  </a:lnTo>
                  <a:lnTo>
                    <a:pt x="1458" y="2347"/>
                  </a:lnTo>
                  <a:lnTo>
                    <a:pt x="1457" y="2348"/>
                  </a:lnTo>
                  <a:lnTo>
                    <a:pt x="1457" y="2349"/>
                  </a:lnTo>
                  <a:lnTo>
                    <a:pt x="1457" y="2350"/>
                  </a:lnTo>
                  <a:lnTo>
                    <a:pt x="1456" y="2350"/>
                  </a:lnTo>
                  <a:lnTo>
                    <a:pt x="1456" y="2351"/>
                  </a:lnTo>
                  <a:lnTo>
                    <a:pt x="1456" y="2352"/>
                  </a:lnTo>
                  <a:lnTo>
                    <a:pt x="1457" y="2352"/>
                  </a:lnTo>
                  <a:lnTo>
                    <a:pt x="1457" y="2353"/>
                  </a:lnTo>
                  <a:lnTo>
                    <a:pt x="1457" y="2355"/>
                  </a:lnTo>
                  <a:lnTo>
                    <a:pt x="1457" y="2356"/>
                  </a:lnTo>
                  <a:lnTo>
                    <a:pt x="1457" y="2357"/>
                  </a:lnTo>
                  <a:lnTo>
                    <a:pt x="1457" y="2358"/>
                  </a:lnTo>
                  <a:lnTo>
                    <a:pt x="1456" y="2358"/>
                  </a:lnTo>
                  <a:lnTo>
                    <a:pt x="1455" y="2358"/>
                  </a:lnTo>
                  <a:lnTo>
                    <a:pt x="1453" y="2359"/>
                  </a:lnTo>
                  <a:lnTo>
                    <a:pt x="1452" y="2359"/>
                  </a:lnTo>
                  <a:lnTo>
                    <a:pt x="1450" y="2359"/>
                  </a:lnTo>
                  <a:lnTo>
                    <a:pt x="1449" y="2359"/>
                  </a:lnTo>
                  <a:lnTo>
                    <a:pt x="1448" y="2360"/>
                  </a:lnTo>
                  <a:lnTo>
                    <a:pt x="1449" y="2361"/>
                  </a:lnTo>
                  <a:lnTo>
                    <a:pt x="1449" y="2363"/>
                  </a:lnTo>
                  <a:lnTo>
                    <a:pt x="1448" y="2364"/>
                  </a:lnTo>
                  <a:lnTo>
                    <a:pt x="1448" y="2363"/>
                  </a:lnTo>
                  <a:lnTo>
                    <a:pt x="1447" y="2363"/>
                  </a:lnTo>
                  <a:lnTo>
                    <a:pt x="1446" y="2363"/>
                  </a:lnTo>
                  <a:lnTo>
                    <a:pt x="1446" y="2361"/>
                  </a:lnTo>
                  <a:lnTo>
                    <a:pt x="1446" y="2359"/>
                  </a:lnTo>
                  <a:lnTo>
                    <a:pt x="1446" y="2358"/>
                  </a:lnTo>
                  <a:lnTo>
                    <a:pt x="1446" y="2357"/>
                  </a:lnTo>
                  <a:lnTo>
                    <a:pt x="1445" y="2356"/>
                  </a:lnTo>
                  <a:lnTo>
                    <a:pt x="1445" y="2353"/>
                  </a:lnTo>
                  <a:lnTo>
                    <a:pt x="1445" y="2352"/>
                  </a:lnTo>
                  <a:lnTo>
                    <a:pt x="1446" y="2350"/>
                  </a:lnTo>
                  <a:lnTo>
                    <a:pt x="1447" y="2348"/>
                  </a:lnTo>
                  <a:lnTo>
                    <a:pt x="1447" y="2347"/>
                  </a:lnTo>
                  <a:lnTo>
                    <a:pt x="1447" y="2346"/>
                  </a:lnTo>
                  <a:lnTo>
                    <a:pt x="1447" y="2344"/>
                  </a:lnTo>
                  <a:lnTo>
                    <a:pt x="1448" y="2343"/>
                  </a:lnTo>
                  <a:lnTo>
                    <a:pt x="1448" y="2341"/>
                  </a:lnTo>
                  <a:lnTo>
                    <a:pt x="1449" y="2340"/>
                  </a:lnTo>
                  <a:lnTo>
                    <a:pt x="1452" y="2339"/>
                  </a:lnTo>
                  <a:lnTo>
                    <a:pt x="1452" y="2336"/>
                  </a:lnTo>
                  <a:lnTo>
                    <a:pt x="1450" y="2336"/>
                  </a:lnTo>
                  <a:lnTo>
                    <a:pt x="1452" y="2335"/>
                  </a:lnTo>
                  <a:lnTo>
                    <a:pt x="1452" y="2334"/>
                  </a:lnTo>
                  <a:lnTo>
                    <a:pt x="1450" y="2334"/>
                  </a:lnTo>
                  <a:lnTo>
                    <a:pt x="1450" y="2333"/>
                  </a:lnTo>
                  <a:lnTo>
                    <a:pt x="1453" y="2330"/>
                  </a:lnTo>
                  <a:lnTo>
                    <a:pt x="1453" y="2329"/>
                  </a:lnTo>
                  <a:lnTo>
                    <a:pt x="1454" y="2329"/>
                  </a:lnTo>
                  <a:lnTo>
                    <a:pt x="1454" y="2326"/>
                  </a:lnTo>
                  <a:lnTo>
                    <a:pt x="1454" y="2325"/>
                  </a:lnTo>
                  <a:lnTo>
                    <a:pt x="1455" y="2325"/>
                  </a:lnTo>
                  <a:lnTo>
                    <a:pt x="1456" y="2321"/>
                  </a:lnTo>
                  <a:lnTo>
                    <a:pt x="1456" y="2319"/>
                  </a:lnTo>
                  <a:lnTo>
                    <a:pt x="1458" y="2318"/>
                  </a:lnTo>
                  <a:lnTo>
                    <a:pt x="1458" y="2317"/>
                  </a:lnTo>
                  <a:lnTo>
                    <a:pt x="1458" y="2316"/>
                  </a:lnTo>
                  <a:lnTo>
                    <a:pt x="1458" y="2315"/>
                  </a:lnTo>
                  <a:lnTo>
                    <a:pt x="1459" y="2314"/>
                  </a:lnTo>
                  <a:lnTo>
                    <a:pt x="1462" y="2313"/>
                  </a:lnTo>
                  <a:lnTo>
                    <a:pt x="1462" y="2311"/>
                  </a:lnTo>
                  <a:lnTo>
                    <a:pt x="1463" y="2309"/>
                  </a:lnTo>
                  <a:lnTo>
                    <a:pt x="1464" y="2308"/>
                  </a:lnTo>
                  <a:lnTo>
                    <a:pt x="1464" y="2307"/>
                  </a:lnTo>
                  <a:lnTo>
                    <a:pt x="1464" y="2306"/>
                  </a:lnTo>
                  <a:lnTo>
                    <a:pt x="1465" y="2304"/>
                  </a:lnTo>
                  <a:lnTo>
                    <a:pt x="1465" y="2302"/>
                  </a:lnTo>
                  <a:lnTo>
                    <a:pt x="1466" y="2302"/>
                  </a:lnTo>
                  <a:lnTo>
                    <a:pt x="1467" y="2301"/>
                  </a:lnTo>
                  <a:lnTo>
                    <a:pt x="1467" y="2300"/>
                  </a:lnTo>
                  <a:lnTo>
                    <a:pt x="1469" y="2299"/>
                  </a:lnTo>
                  <a:lnTo>
                    <a:pt x="1467" y="2298"/>
                  </a:lnTo>
                  <a:lnTo>
                    <a:pt x="1469" y="2297"/>
                  </a:lnTo>
                  <a:lnTo>
                    <a:pt x="1469" y="2296"/>
                  </a:lnTo>
                  <a:lnTo>
                    <a:pt x="1469" y="2294"/>
                  </a:lnTo>
                  <a:lnTo>
                    <a:pt x="1469" y="2293"/>
                  </a:lnTo>
                  <a:lnTo>
                    <a:pt x="1469" y="2292"/>
                  </a:lnTo>
                  <a:lnTo>
                    <a:pt x="1469" y="2291"/>
                  </a:lnTo>
                  <a:lnTo>
                    <a:pt x="1470" y="2290"/>
                  </a:lnTo>
                  <a:lnTo>
                    <a:pt x="1470" y="2289"/>
                  </a:lnTo>
                  <a:lnTo>
                    <a:pt x="1471" y="2289"/>
                  </a:lnTo>
                  <a:lnTo>
                    <a:pt x="1472" y="2288"/>
                  </a:lnTo>
                  <a:lnTo>
                    <a:pt x="1472" y="2286"/>
                  </a:lnTo>
                  <a:lnTo>
                    <a:pt x="1472" y="2285"/>
                  </a:lnTo>
                  <a:lnTo>
                    <a:pt x="1472" y="2283"/>
                  </a:lnTo>
                  <a:lnTo>
                    <a:pt x="1473" y="2283"/>
                  </a:lnTo>
                  <a:lnTo>
                    <a:pt x="1473" y="2282"/>
                  </a:lnTo>
                  <a:lnTo>
                    <a:pt x="1473" y="2281"/>
                  </a:lnTo>
                  <a:lnTo>
                    <a:pt x="1474" y="2280"/>
                  </a:lnTo>
                  <a:lnTo>
                    <a:pt x="1474" y="2279"/>
                  </a:lnTo>
                  <a:lnTo>
                    <a:pt x="1474" y="2277"/>
                  </a:lnTo>
                  <a:lnTo>
                    <a:pt x="1475" y="2276"/>
                  </a:lnTo>
                  <a:lnTo>
                    <a:pt x="1475" y="2274"/>
                  </a:lnTo>
                  <a:lnTo>
                    <a:pt x="1475" y="2272"/>
                  </a:lnTo>
                  <a:lnTo>
                    <a:pt x="1474" y="2272"/>
                  </a:lnTo>
                  <a:lnTo>
                    <a:pt x="1473" y="2272"/>
                  </a:lnTo>
                  <a:lnTo>
                    <a:pt x="1473" y="2271"/>
                  </a:lnTo>
                  <a:lnTo>
                    <a:pt x="1473" y="2269"/>
                  </a:lnTo>
                  <a:lnTo>
                    <a:pt x="1475" y="2269"/>
                  </a:lnTo>
                  <a:lnTo>
                    <a:pt x="1475" y="2268"/>
                  </a:lnTo>
                  <a:lnTo>
                    <a:pt x="1475" y="2267"/>
                  </a:lnTo>
                  <a:lnTo>
                    <a:pt x="1476" y="2266"/>
                  </a:lnTo>
                  <a:lnTo>
                    <a:pt x="1478" y="2267"/>
                  </a:lnTo>
                  <a:lnTo>
                    <a:pt x="1476" y="2266"/>
                  </a:lnTo>
                  <a:lnTo>
                    <a:pt x="1478" y="2265"/>
                  </a:lnTo>
                  <a:lnTo>
                    <a:pt x="1479" y="2265"/>
                  </a:lnTo>
                  <a:lnTo>
                    <a:pt x="1480" y="2264"/>
                  </a:lnTo>
                  <a:lnTo>
                    <a:pt x="1480" y="2263"/>
                  </a:lnTo>
                  <a:lnTo>
                    <a:pt x="1479" y="2261"/>
                  </a:lnTo>
                  <a:lnTo>
                    <a:pt x="1479" y="2260"/>
                  </a:lnTo>
                  <a:lnTo>
                    <a:pt x="1479" y="2259"/>
                  </a:lnTo>
                  <a:lnTo>
                    <a:pt x="1479" y="2258"/>
                  </a:lnTo>
                  <a:lnTo>
                    <a:pt x="1479" y="2257"/>
                  </a:lnTo>
                  <a:lnTo>
                    <a:pt x="1479" y="2256"/>
                  </a:lnTo>
                  <a:lnTo>
                    <a:pt x="1479" y="2255"/>
                  </a:lnTo>
                  <a:lnTo>
                    <a:pt x="1479" y="2254"/>
                  </a:lnTo>
                  <a:lnTo>
                    <a:pt x="1479" y="2252"/>
                  </a:lnTo>
                  <a:lnTo>
                    <a:pt x="1479" y="2251"/>
                  </a:lnTo>
                  <a:lnTo>
                    <a:pt x="1479" y="2250"/>
                  </a:lnTo>
                  <a:lnTo>
                    <a:pt x="1479" y="2249"/>
                  </a:lnTo>
                  <a:lnTo>
                    <a:pt x="1479" y="2248"/>
                  </a:lnTo>
                  <a:lnTo>
                    <a:pt x="1480" y="2248"/>
                  </a:lnTo>
                  <a:lnTo>
                    <a:pt x="1481" y="2248"/>
                  </a:lnTo>
                  <a:close/>
                  <a:moveTo>
                    <a:pt x="2513" y="1394"/>
                  </a:moveTo>
                  <a:lnTo>
                    <a:pt x="2514" y="1394"/>
                  </a:lnTo>
                  <a:lnTo>
                    <a:pt x="2515" y="1393"/>
                  </a:lnTo>
                  <a:lnTo>
                    <a:pt x="2516" y="1392"/>
                  </a:lnTo>
                  <a:lnTo>
                    <a:pt x="2516" y="1390"/>
                  </a:lnTo>
                  <a:lnTo>
                    <a:pt x="2517" y="1390"/>
                  </a:lnTo>
                  <a:lnTo>
                    <a:pt x="2518" y="1389"/>
                  </a:lnTo>
                  <a:lnTo>
                    <a:pt x="2519" y="1389"/>
                  </a:lnTo>
                  <a:lnTo>
                    <a:pt x="2521" y="1389"/>
                  </a:lnTo>
                  <a:lnTo>
                    <a:pt x="2522" y="1389"/>
                  </a:lnTo>
                  <a:lnTo>
                    <a:pt x="2523" y="1390"/>
                  </a:lnTo>
                  <a:lnTo>
                    <a:pt x="2524" y="1392"/>
                  </a:lnTo>
                  <a:lnTo>
                    <a:pt x="2525" y="1392"/>
                  </a:lnTo>
                  <a:lnTo>
                    <a:pt x="2527" y="1390"/>
                  </a:lnTo>
                  <a:lnTo>
                    <a:pt x="2528" y="1392"/>
                  </a:lnTo>
                  <a:lnTo>
                    <a:pt x="2530" y="1392"/>
                  </a:lnTo>
                  <a:lnTo>
                    <a:pt x="2532" y="1393"/>
                  </a:lnTo>
                  <a:lnTo>
                    <a:pt x="2533" y="1394"/>
                  </a:lnTo>
                  <a:lnTo>
                    <a:pt x="2534" y="1394"/>
                  </a:lnTo>
                  <a:lnTo>
                    <a:pt x="2534" y="1393"/>
                  </a:lnTo>
                  <a:lnTo>
                    <a:pt x="2534" y="1392"/>
                  </a:lnTo>
                  <a:lnTo>
                    <a:pt x="2534" y="1390"/>
                  </a:lnTo>
                  <a:lnTo>
                    <a:pt x="2534" y="1389"/>
                  </a:lnTo>
                  <a:lnTo>
                    <a:pt x="2535" y="1388"/>
                  </a:lnTo>
                  <a:lnTo>
                    <a:pt x="2535" y="1387"/>
                  </a:lnTo>
                  <a:lnTo>
                    <a:pt x="2534" y="1387"/>
                  </a:lnTo>
                  <a:lnTo>
                    <a:pt x="2535" y="1386"/>
                  </a:lnTo>
                  <a:lnTo>
                    <a:pt x="2536" y="1385"/>
                  </a:lnTo>
                  <a:lnTo>
                    <a:pt x="2536" y="1384"/>
                  </a:lnTo>
                  <a:lnTo>
                    <a:pt x="2539" y="1384"/>
                  </a:lnTo>
                  <a:lnTo>
                    <a:pt x="2540" y="1382"/>
                  </a:lnTo>
                  <a:lnTo>
                    <a:pt x="2541" y="1381"/>
                  </a:lnTo>
                  <a:lnTo>
                    <a:pt x="2542" y="1380"/>
                  </a:lnTo>
                  <a:lnTo>
                    <a:pt x="2543" y="1379"/>
                  </a:lnTo>
                  <a:lnTo>
                    <a:pt x="2543" y="1378"/>
                  </a:lnTo>
                  <a:lnTo>
                    <a:pt x="2544" y="1378"/>
                  </a:lnTo>
                  <a:lnTo>
                    <a:pt x="2545" y="1377"/>
                  </a:lnTo>
                  <a:lnTo>
                    <a:pt x="2545" y="1376"/>
                  </a:lnTo>
                  <a:lnTo>
                    <a:pt x="2545" y="1374"/>
                  </a:lnTo>
                  <a:lnTo>
                    <a:pt x="2547" y="1374"/>
                  </a:lnTo>
                  <a:lnTo>
                    <a:pt x="2547" y="1373"/>
                  </a:lnTo>
                  <a:lnTo>
                    <a:pt x="2547" y="1372"/>
                  </a:lnTo>
                  <a:lnTo>
                    <a:pt x="2548" y="1371"/>
                  </a:lnTo>
                  <a:lnTo>
                    <a:pt x="2549" y="1371"/>
                  </a:lnTo>
                  <a:lnTo>
                    <a:pt x="2550" y="1372"/>
                  </a:lnTo>
                  <a:lnTo>
                    <a:pt x="2551" y="1373"/>
                  </a:lnTo>
                  <a:lnTo>
                    <a:pt x="2551" y="1374"/>
                  </a:lnTo>
                  <a:lnTo>
                    <a:pt x="2552" y="1378"/>
                  </a:lnTo>
                  <a:lnTo>
                    <a:pt x="2553" y="1378"/>
                  </a:lnTo>
                  <a:lnTo>
                    <a:pt x="2553" y="1377"/>
                  </a:lnTo>
                  <a:lnTo>
                    <a:pt x="2553" y="1374"/>
                  </a:lnTo>
                  <a:lnTo>
                    <a:pt x="2553" y="1373"/>
                  </a:lnTo>
                  <a:lnTo>
                    <a:pt x="2553" y="1372"/>
                  </a:lnTo>
                  <a:lnTo>
                    <a:pt x="2553" y="1371"/>
                  </a:lnTo>
                  <a:lnTo>
                    <a:pt x="2553" y="1370"/>
                  </a:lnTo>
                  <a:lnTo>
                    <a:pt x="2553" y="1369"/>
                  </a:lnTo>
                  <a:lnTo>
                    <a:pt x="2555" y="1368"/>
                  </a:lnTo>
                  <a:lnTo>
                    <a:pt x="2556" y="1368"/>
                  </a:lnTo>
                  <a:lnTo>
                    <a:pt x="2556" y="1367"/>
                  </a:lnTo>
                  <a:lnTo>
                    <a:pt x="2557" y="1367"/>
                  </a:lnTo>
                  <a:lnTo>
                    <a:pt x="2558" y="1367"/>
                  </a:lnTo>
                  <a:lnTo>
                    <a:pt x="2559" y="1365"/>
                  </a:lnTo>
                  <a:lnTo>
                    <a:pt x="2559" y="1363"/>
                  </a:lnTo>
                  <a:lnTo>
                    <a:pt x="2560" y="1362"/>
                  </a:lnTo>
                  <a:lnTo>
                    <a:pt x="2561" y="1361"/>
                  </a:lnTo>
                  <a:lnTo>
                    <a:pt x="2561" y="1360"/>
                  </a:lnTo>
                  <a:lnTo>
                    <a:pt x="2562" y="1359"/>
                  </a:lnTo>
                  <a:lnTo>
                    <a:pt x="2564" y="1357"/>
                  </a:lnTo>
                  <a:lnTo>
                    <a:pt x="2566" y="1356"/>
                  </a:lnTo>
                  <a:lnTo>
                    <a:pt x="2568" y="1356"/>
                  </a:lnTo>
                  <a:lnTo>
                    <a:pt x="2570" y="1355"/>
                  </a:lnTo>
                  <a:lnTo>
                    <a:pt x="2571" y="1354"/>
                  </a:lnTo>
                  <a:lnTo>
                    <a:pt x="2573" y="1353"/>
                  </a:lnTo>
                  <a:lnTo>
                    <a:pt x="2574" y="1353"/>
                  </a:lnTo>
                  <a:lnTo>
                    <a:pt x="2574" y="1354"/>
                  </a:lnTo>
                  <a:lnTo>
                    <a:pt x="2575" y="1355"/>
                  </a:lnTo>
                  <a:lnTo>
                    <a:pt x="2574" y="1356"/>
                  </a:lnTo>
                  <a:lnTo>
                    <a:pt x="2573" y="1355"/>
                  </a:lnTo>
                  <a:lnTo>
                    <a:pt x="2573" y="1356"/>
                  </a:lnTo>
                  <a:lnTo>
                    <a:pt x="2571" y="1356"/>
                  </a:lnTo>
                  <a:lnTo>
                    <a:pt x="2571" y="1357"/>
                  </a:lnTo>
                  <a:lnTo>
                    <a:pt x="2570" y="1357"/>
                  </a:lnTo>
                  <a:lnTo>
                    <a:pt x="2569" y="1359"/>
                  </a:lnTo>
                  <a:lnTo>
                    <a:pt x="2569" y="1360"/>
                  </a:lnTo>
                  <a:lnTo>
                    <a:pt x="2569" y="1361"/>
                  </a:lnTo>
                  <a:lnTo>
                    <a:pt x="2568" y="1362"/>
                  </a:lnTo>
                  <a:lnTo>
                    <a:pt x="2568" y="1363"/>
                  </a:lnTo>
                  <a:lnTo>
                    <a:pt x="2568" y="1364"/>
                  </a:lnTo>
                  <a:lnTo>
                    <a:pt x="2568" y="1368"/>
                  </a:lnTo>
                  <a:lnTo>
                    <a:pt x="2568" y="1369"/>
                  </a:lnTo>
                  <a:lnTo>
                    <a:pt x="2568" y="1370"/>
                  </a:lnTo>
                  <a:lnTo>
                    <a:pt x="2569" y="1371"/>
                  </a:lnTo>
                  <a:lnTo>
                    <a:pt x="2569" y="1372"/>
                  </a:lnTo>
                  <a:lnTo>
                    <a:pt x="2569" y="1371"/>
                  </a:lnTo>
                  <a:lnTo>
                    <a:pt x="2569" y="1370"/>
                  </a:lnTo>
                  <a:lnTo>
                    <a:pt x="2570" y="1369"/>
                  </a:lnTo>
                  <a:lnTo>
                    <a:pt x="2570" y="1370"/>
                  </a:lnTo>
                  <a:lnTo>
                    <a:pt x="2571" y="1370"/>
                  </a:lnTo>
                  <a:lnTo>
                    <a:pt x="2571" y="1371"/>
                  </a:lnTo>
                  <a:lnTo>
                    <a:pt x="2571" y="1372"/>
                  </a:lnTo>
                  <a:lnTo>
                    <a:pt x="2571" y="1373"/>
                  </a:lnTo>
                  <a:lnTo>
                    <a:pt x="2570" y="1376"/>
                  </a:lnTo>
                  <a:lnTo>
                    <a:pt x="2569" y="1377"/>
                  </a:lnTo>
                  <a:lnTo>
                    <a:pt x="2568" y="1377"/>
                  </a:lnTo>
                  <a:lnTo>
                    <a:pt x="2567" y="1377"/>
                  </a:lnTo>
                  <a:lnTo>
                    <a:pt x="2567" y="1376"/>
                  </a:lnTo>
                  <a:lnTo>
                    <a:pt x="2566" y="1374"/>
                  </a:lnTo>
                  <a:lnTo>
                    <a:pt x="2567" y="1373"/>
                  </a:lnTo>
                  <a:lnTo>
                    <a:pt x="2566" y="1373"/>
                  </a:lnTo>
                  <a:lnTo>
                    <a:pt x="2566" y="1372"/>
                  </a:lnTo>
                  <a:lnTo>
                    <a:pt x="2566" y="1370"/>
                  </a:lnTo>
                  <a:lnTo>
                    <a:pt x="2566" y="1369"/>
                  </a:lnTo>
                  <a:lnTo>
                    <a:pt x="2566" y="1368"/>
                  </a:lnTo>
                  <a:lnTo>
                    <a:pt x="2566" y="1367"/>
                  </a:lnTo>
                  <a:lnTo>
                    <a:pt x="2566" y="1365"/>
                  </a:lnTo>
                  <a:lnTo>
                    <a:pt x="2567" y="1364"/>
                  </a:lnTo>
                  <a:lnTo>
                    <a:pt x="2567" y="1363"/>
                  </a:lnTo>
                  <a:lnTo>
                    <a:pt x="2567" y="1362"/>
                  </a:lnTo>
                  <a:lnTo>
                    <a:pt x="2567" y="1361"/>
                  </a:lnTo>
                  <a:lnTo>
                    <a:pt x="2567" y="1360"/>
                  </a:lnTo>
                  <a:lnTo>
                    <a:pt x="2567" y="1359"/>
                  </a:lnTo>
                  <a:lnTo>
                    <a:pt x="2566" y="1359"/>
                  </a:lnTo>
                  <a:lnTo>
                    <a:pt x="2566" y="1360"/>
                  </a:lnTo>
                  <a:lnTo>
                    <a:pt x="2566" y="1361"/>
                  </a:lnTo>
                  <a:lnTo>
                    <a:pt x="2565" y="1362"/>
                  </a:lnTo>
                  <a:lnTo>
                    <a:pt x="2564" y="1362"/>
                  </a:lnTo>
                  <a:lnTo>
                    <a:pt x="2562" y="1362"/>
                  </a:lnTo>
                  <a:lnTo>
                    <a:pt x="2562" y="1363"/>
                  </a:lnTo>
                  <a:lnTo>
                    <a:pt x="2562" y="1364"/>
                  </a:lnTo>
                  <a:lnTo>
                    <a:pt x="2562" y="1367"/>
                  </a:lnTo>
                  <a:lnTo>
                    <a:pt x="2561" y="1369"/>
                  </a:lnTo>
                  <a:lnTo>
                    <a:pt x="2560" y="1370"/>
                  </a:lnTo>
                  <a:lnTo>
                    <a:pt x="2560" y="1371"/>
                  </a:lnTo>
                  <a:lnTo>
                    <a:pt x="2560" y="1372"/>
                  </a:lnTo>
                  <a:lnTo>
                    <a:pt x="2560" y="1374"/>
                  </a:lnTo>
                  <a:lnTo>
                    <a:pt x="2560" y="1377"/>
                  </a:lnTo>
                  <a:lnTo>
                    <a:pt x="2561" y="1377"/>
                  </a:lnTo>
                  <a:lnTo>
                    <a:pt x="2562" y="1377"/>
                  </a:lnTo>
                  <a:lnTo>
                    <a:pt x="2562" y="1378"/>
                  </a:lnTo>
                  <a:lnTo>
                    <a:pt x="2564" y="1378"/>
                  </a:lnTo>
                  <a:lnTo>
                    <a:pt x="2565" y="1377"/>
                  </a:lnTo>
                  <a:lnTo>
                    <a:pt x="2565" y="1378"/>
                  </a:lnTo>
                  <a:lnTo>
                    <a:pt x="2565" y="1379"/>
                  </a:lnTo>
                  <a:lnTo>
                    <a:pt x="2565" y="1380"/>
                  </a:lnTo>
                  <a:lnTo>
                    <a:pt x="2566" y="1380"/>
                  </a:lnTo>
                  <a:lnTo>
                    <a:pt x="2567" y="1381"/>
                  </a:lnTo>
                  <a:lnTo>
                    <a:pt x="2567" y="1384"/>
                  </a:lnTo>
                  <a:lnTo>
                    <a:pt x="2567" y="1385"/>
                  </a:lnTo>
                  <a:lnTo>
                    <a:pt x="2568" y="1386"/>
                  </a:lnTo>
                  <a:lnTo>
                    <a:pt x="2568" y="1387"/>
                  </a:lnTo>
                  <a:lnTo>
                    <a:pt x="2569" y="1387"/>
                  </a:lnTo>
                  <a:lnTo>
                    <a:pt x="2570" y="1388"/>
                  </a:lnTo>
                  <a:lnTo>
                    <a:pt x="2570" y="1389"/>
                  </a:lnTo>
                  <a:lnTo>
                    <a:pt x="2570" y="1390"/>
                  </a:lnTo>
                  <a:lnTo>
                    <a:pt x="2570" y="1393"/>
                  </a:lnTo>
                  <a:lnTo>
                    <a:pt x="2569" y="1392"/>
                  </a:lnTo>
                  <a:lnTo>
                    <a:pt x="2568" y="1390"/>
                  </a:lnTo>
                  <a:lnTo>
                    <a:pt x="2567" y="1389"/>
                  </a:lnTo>
                  <a:lnTo>
                    <a:pt x="2567" y="1388"/>
                  </a:lnTo>
                  <a:lnTo>
                    <a:pt x="2566" y="1388"/>
                  </a:lnTo>
                  <a:lnTo>
                    <a:pt x="2566" y="1389"/>
                  </a:lnTo>
                  <a:lnTo>
                    <a:pt x="2565" y="1389"/>
                  </a:lnTo>
                  <a:lnTo>
                    <a:pt x="2564" y="1388"/>
                  </a:lnTo>
                  <a:lnTo>
                    <a:pt x="2564" y="1387"/>
                  </a:lnTo>
                  <a:lnTo>
                    <a:pt x="2564" y="1386"/>
                  </a:lnTo>
                  <a:lnTo>
                    <a:pt x="2562" y="1386"/>
                  </a:lnTo>
                  <a:lnTo>
                    <a:pt x="2561" y="1387"/>
                  </a:lnTo>
                  <a:lnTo>
                    <a:pt x="2560" y="1388"/>
                  </a:lnTo>
                  <a:lnTo>
                    <a:pt x="2560" y="1390"/>
                  </a:lnTo>
                  <a:lnTo>
                    <a:pt x="2560" y="1393"/>
                  </a:lnTo>
                  <a:lnTo>
                    <a:pt x="2560" y="1395"/>
                  </a:lnTo>
                  <a:lnTo>
                    <a:pt x="2560" y="1398"/>
                  </a:lnTo>
                  <a:lnTo>
                    <a:pt x="2560" y="1403"/>
                  </a:lnTo>
                  <a:lnTo>
                    <a:pt x="2560" y="1404"/>
                  </a:lnTo>
                  <a:lnTo>
                    <a:pt x="2560" y="1405"/>
                  </a:lnTo>
                  <a:lnTo>
                    <a:pt x="2559" y="1406"/>
                  </a:lnTo>
                  <a:lnTo>
                    <a:pt x="2559" y="1407"/>
                  </a:lnTo>
                  <a:lnTo>
                    <a:pt x="2557" y="1409"/>
                  </a:lnTo>
                  <a:lnTo>
                    <a:pt x="2556" y="1410"/>
                  </a:lnTo>
                  <a:lnTo>
                    <a:pt x="2555" y="1410"/>
                  </a:lnTo>
                  <a:lnTo>
                    <a:pt x="2553" y="1409"/>
                  </a:lnTo>
                  <a:lnTo>
                    <a:pt x="2552" y="1409"/>
                  </a:lnTo>
                  <a:lnTo>
                    <a:pt x="2552" y="1407"/>
                  </a:lnTo>
                  <a:lnTo>
                    <a:pt x="2552" y="1405"/>
                  </a:lnTo>
                  <a:lnTo>
                    <a:pt x="2552" y="1404"/>
                  </a:lnTo>
                  <a:lnTo>
                    <a:pt x="2552" y="1402"/>
                  </a:lnTo>
                  <a:lnTo>
                    <a:pt x="2552" y="1399"/>
                  </a:lnTo>
                  <a:lnTo>
                    <a:pt x="2552" y="1398"/>
                  </a:lnTo>
                  <a:lnTo>
                    <a:pt x="2552" y="1396"/>
                  </a:lnTo>
                  <a:lnTo>
                    <a:pt x="2552" y="1393"/>
                  </a:lnTo>
                  <a:lnTo>
                    <a:pt x="2551" y="1393"/>
                  </a:lnTo>
                  <a:lnTo>
                    <a:pt x="2551" y="1394"/>
                  </a:lnTo>
                  <a:lnTo>
                    <a:pt x="2551" y="1396"/>
                  </a:lnTo>
                  <a:lnTo>
                    <a:pt x="2551" y="1397"/>
                  </a:lnTo>
                  <a:lnTo>
                    <a:pt x="2550" y="1398"/>
                  </a:lnTo>
                  <a:lnTo>
                    <a:pt x="2549" y="1399"/>
                  </a:lnTo>
                  <a:lnTo>
                    <a:pt x="2548" y="1402"/>
                  </a:lnTo>
                  <a:lnTo>
                    <a:pt x="2548" y="1403"/>
                  </a:lnTo>
                  <a:lnTo>
                    <a:pt x="2548" y="1404"/>
                  </a:lnTo>
                  <a:lnTo>
                    <a:pt x="2547" y="1404"/>
                  </a:lnTo>
                  <a:lnTo>
                    <a:pt x="2544" y="1403"/>
                  </a:lnTo>
                  <a:lnTo>
                    <a:pt x="2543" y="1403"/>
                  </a:lnTo>
                  <a:lnTo>
                    <a:pt x="2542" y="1403"/>
                  </a:lnTo>
                  <a:lnTo>
                    <a:pt x="2542" y="1402"/>
                  </a:lnTo>
                  <a:lnTo>
                    <a:pt x="2541" y="1402"/>
                  </a:lnTo>
                  <a:lnTo>
                    <a:pt x="2540" y="1403"/>
                  </a:lnTo>
                  <a:lnTo>
                    <a:pt x="2540" y="1404"/>
                  </a:lnTo>
                  <a:lnTo>
                    <a:pt x="2539" y="1406"/>
                  </a:lnTo>
                  <a:lnTo>
                    <a:pt x="2540" y="1407"/>
                  </a:lnTo>
                  <a:lnTo>
                    <a:pt x="2541" y="1410"/>
                  </a:lnTo>
                  <a:lnTo>
                    <a:pt x="2543" y="1412"/>
                  </a:lnTo>
                  <a:lnTo>
                    <a:pt x="2542" y="1412"/>
                  </a:lnTo>
                  <a:lnTo>
                    <a:pt x="2542" y="1413"/>
                  </a:lnTo>
                  <a:lnTo>
                    <a:pt x="2541" y="1414"/>
                  </a:lnTo>
                  <a:lnTo>
                    <a:pt x="2540" y="1415"/>
                  </a:lnTo>
                  <a:lnTo>
                    <a:pt x="2540" y="1423"/>
                  </a:lnTo>
                  <a:lnTo>
                    <a:pt x="2539" y="1426"/>
                  </a:lnTo>
                  <a:lnTo>
                    <a:pt x="2539" y="1427"/>
                  </a:lnTo>
                  <a:lnTo>
                    <a:pt x="2536" y="1427"/>
                  </a:lnTo>
                  <a:lnTo>
                    <a:pt x="2535" y="1427"/>
                  </a:lnTo>
                  <a:lnTo>
                    <a:pt x="2533" y="1427"/>
                  </a:lnTo>
                  <a:lnTo>
                    <a:pt x="2531" y="1427"/>
                  </a:lnTo>
                  <a:lnTo>
                    <a:pt x="2531" y="1428"/>
                  </a:lnTo>
                  <a:lnTo>
                    <a:pt x="2530" y="1428"/>
                  </a:lnTo>
                  <a:lnTo>
                    <a:pt x="2531" y="1430"/>
                  </a:lnTo>
                  <a:lnTo>
                    <a:pt x="2531" y="1431"/>
                  </a:lnTo>
                  <a:lnTo>
                    <a:pt x="2532" y="1432"/>
                  </a:lnTo>
                  <a:lnTo>
                    <a:pt x="2533" y="1434"/>
                  </a:lnTo>
                  <a:lnTo>
                    <a:pt x="2533" y="1435"/>
                  </a:lnTo>
                  <a:lnTo>
                    <a:pt x="2532" y="1436"/>
                  </a:lnTo>
                  <a:lnTo>
                    <a:pt x="2528" y="1438"/>
                  </a:lnTo>
                  <a:lnTo>
                    <a:pt x="2526" y="1437"/>
                  </a:lnTo>
                  <a:lnTo>
                    <a:pt x="2526" y="1438"/>
                  </a:lnTo>
                  <a:lnTo>
                    <a:pt x="2525" y="1438"/>
                  </a:lnTo>
                  <a:lnTo>
                    <a:pt x="2524" y="1440"/>
                  </a:lnTo>
                  <a:lnTo>
                    <a:pt x="2524" y="1441"/>
                  </a:lnTo>
                  <a:lnTo>
                    <a:pt x="2523" y="1441"/>
                  </a:lnTo>
                  <a:lnTo>
                    <a:pt x="2522" y="1440"/>
                  </a:lnTo>
                  <a:lnTo>
                    <a:pt x="2521" y="1440"/>
                  </a:lnTo>
                  <a:lnTo>
                    <a:pt x="2521" y="1441"/>
                  </a:lnTo>
                  <a:lnTo>
                    <a:pt x="2519" y="1443"/>
                  </a:lnTo>
                  <a:lnTo>
                    <a:pt x="2519" y="1444"/>
                  </a:lnTo>
                  <a:lnTo>
                    <a:pt x="2518" y="1445"/>
                  </a:lnTo>
                  <a:lnTo>
                    <a:pt x="2517" y="1447"/>
                  </a:lnTo>
                  <a:lnTo>
                    <a:pt x="2517" y="1451"/>
                  </a:lnTo>
                  <a:lnTo>
                    <a:pt x="2517" y="1452"/>
                  </a:lnTo>
                  <a:lnTo>
                    <a:pt x="2516" y="1452"/>
                  </a:lnTo>
                  <a:lnTo>
                    <a:pt x="2514" y="1453"/>
                  </a:lnTo>
                  <a:lnTo>
                    <a:pt x="2513" y="1452"/>
                  </a:lnTo>
                  <a:lnTo>
                    <a:pt x="2513" y="1451"/>
                  </a:lnTo>
                  <a:lnTo>
                    <a:pt x="2512" y="1452"/>
                  </a:lnTo>
                  <a:lnTo>
                    <a:pt x="2510" y="1453"/>
                  </a:lnTo>
                  <a:lnTo>
                    <a:pt x="2510" y="1454"/>
                  </a:lnTo>
                  <a:lnTo>
                    <a:pt x="2510" y="1455"/>
                  </a:lnTo>
                  <a:lnTo>
                    <a:pt x="2509" y="1455"/>
                  </a:lnTo>
                  <a:lnTo>
                    <a:pt x="2507" y="1456"/>
                  </a:lnTo>
                  <a:lnTo>
                    <a:pt x="2507" y="1454"/>
                  </a:lnTo>
                  <a:lnTo>
                    <a:pt x="2506" y="1454"/>
                  </a:lnTo>
                  <a:lnTo>
                    <a:pt x="2504" y="1454"/>
                  </a:lnTo>
                  <a:lnTo>
                    <a:pt x="2502" y="1454"/>
                  </a:lnTo>
                  <a:lnTo>
                    <a:pt x="2502" y="1453"/>
                  </a:lnTo>
                  <a:lnTo>
                    <a:pt x="2501" y="1453"/>
                  </a:lnTo>
                  <a:lnTo>
                    <a:pt x="2499" y="1454"/>
                  </a:lnTo>
                  <a:lnTo>
                    <a:pt x="2498" y="1454"/>
                  </a:lnTo>
                  <a:lnTo>
                    <a:pt x="2497" y="1455"/>
                  </a:lnTo>
                  <a:lnTo>
                    <a:pt x="2496" y="1455"/>
                  </a:lnTo>
                  <a:lnTo>
                    <a:pt x="2496" y="1454"/>
                  </a:lnTo>
                  <a:lnTo>
                    <a:pt x="2495" y="1453"/>
                  </a:lnTo>
                  <a:lnTo>
                    <a:pt x="2493" y="1452"/>
                  </a:lnTo>
                  <a:lnTo>
                    <a:pt x="2495" y="1451"/>
                  </a:lnTo>
                  <a:lnTo>
                    <a:pt x="2495" y="1449"/>
                  </a:lnTo>
                  <a:lnTo>
                    <a:pt x="2495" y="1448"/>
                  </a:lnTo>
                  <a:lnTo>
                    <a:pt x="2495" y="1447"/>
                  </a:lnTo>
                  <a:lnTo>
                    <a:pt x="2496" y="1446"/>
                  </a:lnTo>
                  <a:lnTo>
                    <a:pt x="2497" y="1445"/>
                  </a:lnTo>
                  <a:lnTo>
                    <a:pt x="2498" y="1445"/>
                  </a:lnTo>
                  <a:lnTo>
                    <a:pt x="2499" y="1444"/>
                  </a:lnTo>
                  <a:lnTo>
                    <a:pt x="2500" y="1443"/>
                  </a:lnTo>
                  <a:lnTo>
                    <a:pt x="2501" y="1444"/>
                  </a:lnTo>
                  <a:lnTo>
                    <a:pt x="2502" y="1444"/>
                  </a:lnTo>
                  <a:lnTo>
                    <a:pt x="2502" y="1443"/>
                  </a:lnTo>
                  <a:lnTo>
                    <a:pt x="2502" y="1441"/>
                  </a:lnTo>
                  <a:lnTo>
                    <a:pt x="2504" y="1439"/>
                  </a:lnTo>
                  <a:lnTo>
                    <a:pt x="2502" y="1439"/>
                  </a:lnTo>
                  <a:lnTo>
                    <a:pt x="2501" y="1440"/>
                  </a:lnTo>
                  <a:lnTo>
                    <a:pt x="2500" y="1441"/>
                  </a:lnTo>
                  <a:lnTo>
                    <a:pt x="2499" y="1441"/>
                  </a:lnTo>
                  <a:lnTo>
                    <a:pt x="2498" y="1441"/>
                  </a:lnTo>
                  <a:lnTo>
                    <a:pt x="2497" y="1441"/>
                  </a:lnTo>
                  <a:lnTo>
                    <a:pt x="2496" y="1441"/>
                  </a:lnTo>
                  <a:lnTo>
                    <a:pt x="2495" y="1441"/>
                  </a:lnTo>
                  <a:lnTo>
                    <a:pt x="2495" y="1440"/>
                  </a:lnTo>
                  <a:lnTo>
                    <a:pt x="2493" y="1440"/>
                  </a:lnTo>
                  <a:lnTo>
                    <a:pt x="2491" y="1439"/>
                  </a:lnTo>
                  <a:lnTo>
                    <a:pt x="2490" y="1438"/>
                  </a:lnTo>
                  <a:lnTo>
                    <a:pt x="2490" y="1437"/>
                  </a:lnTo>
                  <a:lnTo>
                    <a:pt x="2490" y="1436"/>
                  </a:lnTo>
                  <a:lnTo>
                    <a:pt x="2491" y="1436"/>
                  </a:lnTo>
                  <a:lnTo>
                    <a:pt x="2491" y="1435"/>
                  </a:lnTo>
                  <a:lnTo>
                    <a:pt x="2491" y="1434"/>
                  </a:lnTo>
                  <a:lnTo>
                    <a:pt x="2492" y="1434"/>
                  </a:lnTo>
                  <a:lnTo>
                    <a:pt x="2493" y="1432"/>
                  </a:lnTo>
                  <a:lnTo>
                    <a:pt x="2495" y="1431"/>
                  </a:lnTo>
                  <a:lnTo>
                    <a:pt x="2496" y="1429"/>
                  </a:lnTo>
                  <a:lnTo>
                    <a:pt x="2496" y="1428"/>
                  </a:lnTo>
                  <a:lnTo>
                    <a:pt x="2497" y="1428"/>
                  </a:lnTo>
                  <a:lnTo>
                    <a:pt x="2498" y="1428"/>
                  </a:lnTo>
                  <a:lnTo>
                    <a:pt x="2498" y="1427"/>
                  </a:lnTo>
                  <a:lnTo>
                    <a:pt x="2498" y="1426"/>
                  </a:lnTo>
                  <a:lnTo>
                    <a:pt x="2498" y="1423"/>
                  </a:lnTo>
                  <a:lnTo>
                    <a:pt x="2498" y="1422"/>
                  </a:lnTo>
                  <a:lnTo>
                    <a:pt x="2498" y="1421"/>
                  </a:lnTo>
                  <a:lnTo>
                    <a:pt x="2499" y="1420"/>
                  </a:lnTo>
                  <a:lnTo>
                    <a:pt x="2500" y="1418"/>
                  </a:lnTo>
                  <a:lnTo>
                    <a:pt x="2501" y="1418"/>
                  </a:lnTo>
                  <a:lnTo>
                    <a:pt x="2501" y="1417"/>
                  </a:lnTo>
                  <a:lnTo>
                    <a:pt x="2500" y="1415"/>
                  </a:lnTo>
                  <a:lnTo>
                    <a:pt x="2501" y="1415"/>
                  </a:lnTo>
                  <a:lnTo>
                    <a:pt x="2501" y="1414"/>
                  </a:lnTo>
                  <a:lnTo>
                    <a:pt x="2500" y="1414"/>
                  </a:lnTo>
                  <a:lnTo>
                    <a:pt x="2500" y="1413"/>
                  </a:lnTo>
                  <a:lnTo>
                    <a:pt x="2501" y="1412"/>
                  </a:lnTo>
                  <a:lnTo>
                    <a:pt x="2501" y="1411"/>
                  </a:lnTo>
                  <a:lnTo>
                    <a:pt x="2501" y="1410"/>
                  </a:lnTo>
                  <a:lnTo>
                    <a:pt x="2501" y="1409"/>
                  </a:lnTo>
                  <a:lnTo>
                    <a:pt x="2500" y="1407"/>
                  </a:lnTo>
                  <a:lnTo>
                    <a:pt x="2501" y="1406"/>
                  </a:lnTo>
                  <a:lnTo>
                    <a:pt x="2502" y="1406"/>
                  </a:lnTo>
                  <a:lnTo>
                    <a:pt x="2502" y="1405"/>
                  </a:lnTo>
                  <a:lnTo>
                    <a:pt x="2504" y="1404"/>
                  </a:lnTo>
                  <a:lnTo>
                    <a:pt x="2505" y="1404"/>
                  </a:lnTo>
                  <a:lnTo>
                    <a:pt x="2506" y="1402"/>
                  </a:lnTo>
                  <a:lnTo>
                    <a:pt x="2506" y="1401"/>
                  </a:lnTo>
                  <a:lnTo>
                    <a:pt x="2506" y="1399"/>
                  </a:lnTo>
                  <a:lnTo>
                    <a:pt x="2507" y="1399"/>
                  </a:lnTo>
                  <a:lnTo>
                    <a:pt x="2507" y="1398"/>
                  </a:lnTo>
                  <a:lnTo>
                    <a:pt x="2508" y="1398"/>
                  </a:lnTo>
                  <a:lnTo>
                    <a:pt x="2509" y="1397"/>
                  </a:lnTo>
                  <a:lnTo>
                    <a:pt x="2512" y="1394"/>
                  </a:lnTo>
                  <a:lnTo>
                    <a:pt x="2513" y="1394"/>
                  </a:lnTo>
                  <a:close/>
                  <a:moveTo>
                    <a:pt x="2117" y="1694"/>
                  </a:moveTo>
                  <a:lnTo>
                    <a:pt x="2118" y="1692"/>
                  </a:lnTo>
                  <a:lnTo>
                    <a:pt x="2119" y="1694"/>
                  </a:lnTo>
                  <a:lnTo>
                    <a:pt x="2120" y="1694"/>
                  </a:lnTo>
                  <a:lnTo>
                    <a:pt x="2120" y="1692"/>
                  </a:lnTo>
                  <a:lnTo>
                    <a:pt x="2121" y="1692"/>
                  </a:lnTo>
                  <a:lnTo>
                    <a:pt x="2121" y="1694"/>
                  </a:lnTo>
                  <a:lnTo>
                    <a:pt x="2122" y="1694"/>
                  </a:lnTo>
                  <a:lnTo>
                    <a:pt x="2124" y="1694"/>
                  </a:lnTo>
                  <a:lnTo>
                    <a:pt x="2125" y="1694"/>
                  </a:lnTo>
                  <a:lnTo>
                    <a:pt x="2125" y="1695"/>
                  </a:lnTo>
                  <a:lnTo>
                    <a:pt x="2126" y="1695"/>
                  </a:lnTo>
                  <a:lnTo>
                    <a:pt x="2127" y="1695"/>
                  </a:lnTo>
                  <a:lnTo>
                    <a:pt x="2128" y="1695"/>
                  </a:lnTo>
                  <a:lnTo>
                    <a:pt x="2129" y="1695"/>
                  </a:lnTo>
                  <a:lnTo>
                    <a:pt x="2130" y="1695"/>
                  </a:lnTo>
                  <a:lnTo>
                    <a:pt x="2131" y="1695"/>
                  </a:lnTo>
                  <a:lnTo>
                    <a:pt x="2133" y="1695"/>
                  </a:lnTo>
                  <a:lnTo>
                    <a:pt x="2134" y="1695"/>
                  </a:lnTo>
                  <a:lnTo>
                    <a:pt x="2135" y="1695"/>
                  </a:lnTo>
                  <a:lnTo>
                    <a:pt x="2135" y="1694"/>
                  </a:lnTo>
                  <a:lnTo>
                    <a:pt x="2136" y="1694"/>
                  </a:lnTo>
                  <a:lnTo>
                    <a:pt x="2137" y="1694"/>
                  </a:lnTo>
                  <a:lnTo>
                    <a:pt x="2137" y="1692"/>
                  </a:lnTo>
                  <a:lnTo>
                    <a:pt x="2137" y="1691"/>
                  </a:lnTo>
                  <a:lnTo>
                    <a:pt x="2138" y="1690"/>
                  </a:lnTo>
                  <a:lnTo>
                    <a:pt x="2139" y="1690"/>
                  </a:lnTo>
                  <a:lnTo>
                    <a:pt x="2140" y="1689"/>
                  </a:lnTo>
                  <a:lnTo>
                    <a:pt x="2142" y="1688"/>
                  </a:lnTo>
                  <a:lnTo>
                    <a:pt x="2144" y="1688"/>
                  </a:lnTo>
                  <a:lnTo>
                    <a:pt x="2144" y="1687"/>
                  </a:lnTo>
                  <a:lnTo>
                    <a:pt x="2145" y="1687"/>
                  </a:lnTo>
                  <a:lnTo>
                    <a:pt x="2145" y="1686"/>
                  </a:lnTo>
                  <a:lnTo>
                    <a:pt x="2145" y="1687"/>
                  </a:lnTo>
                  <a:lnTo>
                    <a:pt x="2146" y="1687"/>
                  </a:lnTo>
                  <a:lnTo>
                    <a:pt x="2147" y="1686"/>
                  </a:lnTo>
                  <a:lnTo>
                    <a:pt x="2148" y="1685"/>
                  </a:lnTo>
                  <a:lnTo>
                    <a:pt x="2150" y="1683"/>
                  </a:lnTo>
                  <a:lnTo>
                    <a:pt x="2148" y="1683"/>
                  </a:lnTo>
                  <a:lnTo>
                    <a:pt x="2148" y="1682"/>
                  </a:lnTo>
                  <a:lnTo>
                    <a:pt x="2150" y="1682"/>
                  </a:lnTo>
                  <a:lnTo>
                    <a:pt x="2150" y="1681"/>
                  </a:lnTo>
                  <a:lnTo>
                    <a:pt x="2151" y="1682"/>
                  </a:lnTo>
                  <a:lnTo>
                    <a:pt x="2151" y="1683"/>
                  </a:lnTo>
                  <a:lnTo>
                    <a:pt x="2152" y="1685"/>
                  </a:lnTo>
                  <a:lnTo>
                    <a:pt x="2152" y="1683"/>
                  </a:lnTo>
                  <a:lnTo>
                    <a:pt x="2153" y="1683"/>
                  </a:lnTo>
                  <a:lnTo>
                    <a:pt x="2153" y="1682"/>
                  </a:lnTo>
                  <a:lnTo>
                    <a:pt x="2154" y="1682"/>
                  </a:lnTo>
                  <a:lnTo>
                    <a:pt x="2154" y="1681"/>
                  </a:lnTo>
                  <a:lnTo>
                    <a:pt x="2155" y="1681"/>
                  </a:lnTo>
                  <a:lnTo>
                    <a:pt x="2154" y="1682"/>
                  </a:lnTo>
                  <a:lnTo>
                    <a:pt x="2154" y="1683"/>
                  </a:lnTo>
                  <a:lnTo>
                    <a:pt x="2155" y="1683"/>
                  </a:lnTo>
                  <a:lnTo>
                    <a:pt x="2155" y="1682"/>
                  </a:lnTo>
                  <a:lnTo>
                    <a:pt x="2156" y="1682"/>
                  </a:lnTo>
                  <a:lnTo>
                    <a:pt x="2156" y="1681"/>
                  </a:lnTo>
                  <a:lnTo>
                    <a:pt x="2157" y="1681"/>
                  </a:lnTo>
                  <a:lnTo>
                    <a:pt x="2157" y="1680"/>
                  </a:lnTo>
                  <a:lnTo>
                    <a:pt x="2159" y="1679"/>
                  </a:lnTo>
                  <a:lnTo>
                    <a:pt x="2159" y="1680"/>
                  </a:lnTo>
                  <a:lnTo>
                    <a:pt x="2160" y="1680"/>
                  </a:lnTo>
                  <a:lnTo>
                    <a:pt x="2161" y="1680"/>
                  </a:lnTo>
                  <a:lnTo>
                    <a:pt x="2162" y="1680"/>
                  </a:lnTo>
                  <a:lnTo>
                    <a:pt x="2162" y="1679"/>
                  </a:lnTo>
                  <a:lnTo>
                    <a:pt x="2163" y="1679"/>
                  </a:lnTo>
                  <a:lnTo>
                    <a:pt x="2163" y="1680"/>
                  </a:lnTo>
                  <a:lnTo>
                    <a:pt x="2163" y="1679"/>
                  </a:lnTo>
                  <a:lnTo>
                    <a:pt x="2163" y="1678"/>
                  </a:lnTo>
                  <a:lnTo>
                    <a:pt x="2163" y="1677"/>
                  </a:lnTo>
                  <a:lnTo>
                    <a:pt x="2164" y="1675"/>
                  </a:lnTo>
                  <a:lnTo>
                    <a:pt x="2164" y="1674"/>
                  </a:lnTo>
                  <a:lnTo>
                    <a:pt x="2164" y="1673"/>
                  </a:lnTo>
                  <a:lnTo>
                    <a:pt x="2164" y="1672"/>
                  </a:lnTo>
                  <a:lnTo>
                    <a:pt x="2164" y="1671"/>
                  </a:lnTo>
                  <a:lnTo>
                    <a:pt x="2163" y="1671"/>
                  </a:lnTo>
                  <a:lnTo>
                    <a:pt x="2162" y="1671"/>
                  </a:lnTo>
                  <a:lnTo>
                    <a:pt x="2161" y="1671"/>
                  </a:lnTo>
                  <a:lnTo>
                    <a:pt x="2160" y="1671"/>
                  </a:lnTo>
                  <a:lnTo>
                    <a:pt x="2160" y="1670"/>
                  </a:lnTo>
                  <a:lnTo>
                    <a:pt x="2159" y="1670"/>
                  </a:lnTo>
                  <a:lnTo>
                    <a:pt x="2159" y="1671"/>
                  </a:lnTo>
                  <a:lnTo>
                    <a:pt x="2157" y="1671"/>
                  </a:lnTo>
                  <a:lnTo>
                    <a:pt x="2156" y="1671"/>
                  </a:lnTo>
                  <a:lnTo>
                    <a:pt x="2156" y="1670"/>
                  </a:lnTo>
                  <a:lnTo>
                    <a:pt x="2155" y="1669"/>
                  </a:lnTo>
                  <a:lnTo>
                    <a:pt x="2155" y="1668"/>
                  </a:lnTo>
                  <a:lnTo>
                    <a:pt x="2154" y="1669"/>
                  </a:lnTo>
                  <a:lnTo>
                    <a:pt x="2153" y="1668"/>
                  </a:lnTo>
                  <a:lnTo>
                    <a:pt x="2153" y="1666"/>
                  </a:lnTo>
                  <a:lnTo>
                    <a:pt x="2154" y="1666"/>
                  </a:lnTo>
                  <a:lnTo>
                    <a:pt x="2154" y="1665"/>
                  </a:lnTo>
                  <a:lnTo>
                    <a:pt x="2155" y="1665"/>
                  </a:lnTo>
                  <a:lnTo>
                    <a:pt x="2156" y="1664"/>
                  </a:lnTo>
                  <a:lnTo>
                    <a:pt x="2157" y="1663"/>
                  </a:lnTo>
                  <a:lnTo>
                    <a:pt x="2159" y="1661"/>
                  </a:lnTo>
                  <a:lnTo>
                    <a:pt x="2160" y="1661"/>
                  </a:lnTo>
                  <a:lnTo>
                    <a:pt x="2162" y="1661"/>
                  </a:lnTo>
                  <a:lnTo>
                    <a:pt x="2163" y="1661"/>
                  </a:lnTo>
                  <a:lnTo>
                    <a:pt x="2164" y="1662"/>
                  </a:lnTo>
                  <a:lnTo>
                    <a:pt x="2165" y="1662"/>
                  </a:lnTo>
                  <a:lnTo>
                    <a:pt x="2167" y="1661"/>
                  </a:lnTo>
                  <a:lnTo>
                    <a:pt x="2168" y="1661"/>
                  </a:lnTo>
                  <a:lnTo>
                    <a:pt x="2169" y="1660"/>
                  </a:lnTo>
                  <a:lnTo>
                    <a:pt x="2170" y="1660"/>
                  </a:lnTo>
                  <a:lnTo>
                    <a:pt x="2170" y="1658"/>
                  </a:lnTo>
                  <a:lnTo>
                    <a:pt x="2171" y="1658"/>
                  </a:lnTo>
                  <a:lnTo>
                    <a:pt x="2171" y="1657"/>
                  </a:lnTo>
                  <a:lnTo>
                    <a:pt x="2172" y="1657"/>
                  </a:lnTo>
                  <a:lnTo>
                    <a:pt x="2173" y="1657"/>
                  </a:lnTo>
                  <a:lnTo>
                    <a:pt x="2174" y="1658"/>
                  </a:lnTo>
                  <a:lnTo>
                    <a:pt x="2174" y="1660"/>
                  </a:lnTo>
                  <a:lnTo>
                    <a:pt x="2174" y="1661"/>
                  </a:lnTo>
                  <a:lnTo>
                    <a:pt x="2174" y="1662"/>
                  </a:lnTo>
                  <a:lnTo>
                    <a:pt x="2176" y="1663"/>
                  </a:lnTo>
                  <a:lnTo>
                    <a:pt x="2177" y="1663"/>
                  </a:lnTo>
                  <a:lnTo>
                    <a:pt x="2177" y="1664"/>
                  </a:lnTo>
                  <a:lnTo>
                    <a:pt x="2178" y="1664"/>
                  </a:lnTo>
                  <a:lnTo>
                    <a:pt x="2178" y="1665"/>
                  </a:lnTo>
                  <a:lnTo>
                    <a:pt x="2180" y="1665"/>
                  </a:lnTo>
                  <a:lnTo>
                    <a:pt x="2182" y="1668"/>
                  </a:lnTo>
                  <a:lnTo>
                    <a:pt x="2183" y="1668"/>
                  </a:lnTo>
                  <a:lnTo>
                    <a:pt x="2185" y="1668"/>
                  </a:lnTo>
                  <a:lnTo>
                    <a:pt x="2185" y="1669"/>
                  </a:lnTo>
                  <a:lnTo>
                    <a:pt x="2186" y="1670"/>
                  </a:lnTo>
                  <a:lnTo>
                    <a:pt x="2187" y="1670"/>
                  </a:lnTo>
                  <a:lnTo>
                    <a:pt x="2188" y="1670"/>
                  </a:lnTo>
                  <a:lnTo>
                    <a:pt x="2189" y="1669"/>
                  </a:lnTo>
                  <a:lnTo>
                    <a:pt x="2190" y="1668"/>
                  </a:lnTo>
                  <a:lnTo>
                    <a:pt x="2191" y="1668"/>
                  </a:lnTo>
                  <a:lnTo>
                    <a:pt x="2193" y="1668"/>
                  </a:lnTo>
                  <a:lnTo>
                    <a:pt x="2193" y="1669"/>
                  </a:lnTo>
                  <a:lnTo>
                    <a:pt x="2193" y="1670"/>
                  </a:lnTo>
                  <a:lnTo>
                    <a:pt x="2193" y="1672"/>
                  </a:lnTo>
                  <a:lnTo>
                    <a:pt x="2193" y="1673"/>
                  </a:lnTo>
                  <a:lnTo>
                    <a:pt x="2194" y="1673"/>
                  </a:lnTo>
                  <a:lnTo>
                    <a:pt x="2194" y="1674"/>
                  </a:lnTo>
                  <a:lnTo>
                    <a:pt x="2195" y="1678"/>
                  </a:lnTo>
                  <a:lnTo>
                    <a:pt x="2194" y="1679"/>
                  </a:lnTo>
                  <a:lnTo>
                    <a:pt x="2193" y="1680"/>
                  </a:lnTo>
                  <a:lnTo>
                    <a:pt x="2193" y="1681"/>
                  </a:lnTo>
                  <a:lnTo>
                    <a:pt x="2194" y="1680"/>
                  </a:lnTo>
                  <a:lnTo>
                    <a:pt x="2195" y="1680"/>
                  </a:lnTo>
                  <a:lnTo>
                    <a:pt x="2196" y="1679"/>
                  </a:lnTo>
                  <a:lnTo>
                    <a:pt x="2197" y="1679"/>
                  </a:lnTo>
                  <a:lnTo>
                    <a:pt x="2198" y="1679"/>
                  </a:lnTo>
                  <a:lnTo>
                    <a:pt x="2199" y="1679"/>
                  </a:lnTo>
                  <a:lnTo>
                    <a:pt x="2200" y="1678"/>
                  </a:lnTo>
                  <a:lnTo>
                    <a:pt x="2200" y="1677"/>
                  </a:lnTo>
                  <a:lnTo>
                    <a:pt x="2202" y="1677"/>
                  </a:lnTo>
                  <a:lnTo>
                    <a:pt x="2203" y="1675"/>
                  </a:lnTo>
                  <a:lnTo>
                    <a:pt x="2204" y="1674"/>
                  </a:lnTo>
                  <a:lnTo>
                    <a:pt x="2205" y="1673"/>
                  </a:lnTo>
                  <a:lnTo>
                    <a:pt x="2205" y="1672"/>
                  </a:lnTo>
                  <a:lnTo>
                    <a:pt x="2205" y="1671"/>
                  </a:lnTo>
                  <a:lnTo>
                    <a:pt x="2205" y="1669"/>
                  </a:lnTo>
                  <a:lnTo>
                    <a:pt x="2204" y="1668"/>
                  </a:lnTo>
                  <a:lnTo>
                    <a:pt x="2204" y="1666"/>
                  </a:lnTo>
                  <a:lnTo>
                    <a:pt x="2204" y="1665"/>
                  </a:lnTo>
                  <a:lnTo>
                    <a:pt x="2205" y="1664"/>
                  </a:lnTo>
                  <a:lnTo>
                    <a:pt x="2206" y="1662"/>
                  </a:lnTo>
                  <a:lnTo>
                    <a:pt x="2207" y="1660"/>
                  </a:lnTo>
                  <a:lnTo>
                    <a:pt x="2208" y="1658"/>
                  </a:lnTo>
                  <a:lnTo>
                    <a:pt x="2211" y="1657"/>
                  </a:lnTo>
                  <a:lnTo>
                    <a:pt x="2212" y="1656"/>
                  </a:lnTo>
                  <a:lnTo>
                    <a:pt x="2213" y="1655"/>
                  </a:lnTo>
                  <a:lnTo>
                    <a:pt x="2214" y="1655"/>
                  </a:lnTo>
                  <a:lnTo>
                    <a:pt x="2214" y="1654"/>
                  </a:lnTo>
                  <a:lnTo>
                    <a:pt x="2215" y="1652"/>
                  </a:lnTo>
                  <a:lnTo>
                    <a:pt x="2215" y="1650"/>
                  </a:lnTo>
                  <a:lnTo>
                    <a:pt x="2214" y="1649"/>
                  </a:lnTo>
                  <a:lnTo>
                    <a:pt x="2214" y="1648"/>
                  </a:lnTo>
                  <a:lnTo>
                    <a:pt x="2214" y="1647"/>
                  </a:lnTo>
                  <a:lnTo>
                    <a:pt x="2214" y="1644"/>
                  </a:lnTo>
                  <a:lnTo>
                    <a:pt x="2213" y="1644"/>
                  </a:lnTo>
                  <a:lnTo>
                    <a:pt x="2212" y="1643"/>
                  </a:lnTo>
                  <a:lnTo>
                    <a:pt x="2211" y="1641"/>
                  </a:lnTo>
                  <a:lnTo>
                    <a:pt x="2211" y="1639"/>
                  </a:lnTo>
                  <a:lnTo>
                    <a:pt x="2211" y="1638"/>
                  </a:lnTo>
                  <a:lnTo>
                    <a:pt x="2212" y="1636"/>
                  </a:lnTo>
                  <a:lnTo>
                    <a:pt x="2212" y="1635"/>
                  </a:lnTo>
                  <a:lnTo>
                    <a:pt x="2213" y="1633"/>
                  </a:lnTo>
                  <a:lnTo>
                    <a:pt x="2213" y="1631"/>
                  </a:lnTo>
                  <a:lnTo>
                    <a:pt x="2214" y="1630"/>
                  </a:lnTo>
                  <a:lnTo>
                    <a:pt x="2215" y="1629"/>
                  </a:lnTo>
                  <a:lnTo>
                    <a:pt x="2215" y="1628"/>
                  </a:lnTo>
                  <a:lnTo>
                    <a:pt x="2217" y="1628"/>
                  </a:lnTo>
                  <a:lnTo>
                    <a:pt x="2220" y="1628"/>
                  </a:lnTo>
                  <a:lnTo>
                    <a:pt x="2221" y="1627"/>
                  </a:lnTo>
                  <a:lnTo>
                    <a:pt x="2222" y="1627"/>
                  </a:lnTo>
                  <a:lnTo>
                    <a:pt x="2222" y="1624"/>
                  </a:lnTo>
                  <a:lnTo>
                    <a:pt x="2223" y="1624"/>
                  </a:lnTo>
                  <a:lnTo>
                    <a:pt x="2224" y="1624"/>
                  </a:lnTo>
                  <a:lnTo>
                    <a:pt x="2225" y="1624"/>
                  </a:lnTo>
                  <a:lnTo>
                    <a:pt x="2228" y="1624"/>
                  </a:lnTo>
                  <a:lnTo>
                    <a:pt x="2228" y="1623"/>
                  </a:lnTo>
                  <a:lnTo>
                    <a:pt x="2230" y="1623"/>
                  </a:lnTo>
                  <a:lnTo>
                    <a:pt x="2231" y="1622"/>
                  </a:lnTo>
                  <a:lnTo>
                    <a:pt x="2232" y="1622"/>
                  </a:lnTo>
                  <a:lnTo>
                    <a:pt x="2233" y="1621"/>
                  </a:lnTo>
                  <a:lnTo>
                    <a:pt x="2233" y="1620"/>
                  </a:lnTo>
                  <a:lnTo>
                    <a:pt x="2236" y="1620"/>
                  </a:lnTo>
                  <a:lnTo>
                    <a:pt x="2237" y="1619"/>
                  </a:lnTo>
                  <a:lnTo>
                    <a:pt x="2239" y="1619"/>
                  </a:lnTo>
                  <a:lnTo>
                    <a:pt x="2240" y="1619"/>
                  </a:lnTo>
                  <a:lnTo>
                    <a:pt x="2241" y="1619"/>
                  </a:lnTo>
                  <a:lnTo>
                    <a:pt x="2242" y="1619"/>
                  </a:lnTo>
                  <a:lnTo>
                    <a:pt x="2243" y="1619"/>
                  </a:lnTo>
                  <a:lnTo>
                    <a:pt x="2245" y="1619"/>
                  </a:lnTo>
                  <a:lnTo>
                    <a:pt x="2246" y="1619"/>
                  </a:lnTo>
                  <a:lnTo>
                    <a:pt x="2247" y="1619"/>
                  </a:lnTo>
                  <a:lnTo>
                    <a:pt x="2251" y="1616"/>
                  </a:lnTo>
                  <a:lnTo>
                    <a:pt x="2252" y="1616"/>
                  </a:lnTo>
                  <a:lnTo>
                    <a:pt x="2255" y="1618"/>
                  </a:lnTo>
                  <a:lnTo>
                    <a:pt x="2256" y="1618"/>
                  </a:lnTo>
                  <a:lnTo>
                    <a:pt x="2256" y="1616"/>
                  </a:lnTo>
                  <a:lnTo>
                    <a:pt x="2256" y="1615"/>
                  </a:lnTo>
                  <a:lnTo>
                    <a:pt x="2255" y="1613"/>
                  </a:lnTo>
                  <a:lnTo>
                    <a:pt x="2255" y="1612"/>
                  </a:lnTo>
                  <a:lnTo>
                    <a:pt x="2255" y="1610"/>
                  </a:lnTo>
                  <a:lnTo>
                    <a:pt x="2258" y="1607"/>
                  </a:lnTo>
                  <a:lnTo>
                    <a:pt x="2259" y="1605"/>
                  </a:lnTo>
                  <a:lnTo>
                    <a:pt x="2259" y="1604"/>
                  </a:lnTo>
                  <a:lnTo>
                    <a:pt x="2259" y="1603"/>
                  </a:lnTo>
                  <a:lnTo>
                    <a:pt x="2260" y="1603"/>
                  </a:lnTo>
                  <a:lnTo>
                    <a:pt x="2263" y="1603"/>
                  </a:lnTo>
                  <a:lnTo>
                    <a:pt x="2264" y="1602"/>
                  </a:lnTo>
                  <a:lnTo>
                    <a:pt x="2265" y="1602"/>
                  </a:lnTo>
                  <a:lnTo>
                    <a:pt x="2266" y="1602"/>
                  </a:lnTo>
                  <a:lnTo>
                    <a:pt x="2267" y="1602"/>
                  </a:lnTo>
                  <a:lnTo>
                    <a:pt x="2268" y="1602"/>
                  </a:lnTo>
                  <a:lnTo>
                    <a:pt x="2269" y="1603"/>
                  </a:lnTo>
                  <a:lnTo>
                    <a:pt x="2271" y="1603"/>
                  </a:lnTo>
                  <a:lnTo>
                    <a:pt x="2272" y="1603"/>
                  </a:lnTo>
                  <a:lnTo>
                    <a:pt x="2273" y="1604"/>
                  </a:lnTo>
                  <a:lnTo>
                    <a:pt x="2274" y="1604"/>
                  </a:lnTo>
                  <a:lnTo>
                    <a:pt x="2275" y="1604"/>
                  </a:lnTo>
                  <a:lnTo>
                    <a:pt x="2275" y="1605"/>
                  </a:lnTo>
                  <a:lnTo>
                    <a:pt x="2276" y="1604"/>
                  </a:lnTo>
                  <a:lnTo>
                    <a:pt x="2277" y="1604"/>
                  </a:lnTo>
                  <a:lnTo>
                    <a:pt x="2280" y="1604"/>
                  </a:lnTo>
                  <a:lnTo>
                    <a:pt x="2281" y="1604"/>
                  </a:lnTo>
                  <a:lnTo>
                    <a:pt x="2282" y="1604"/>
                  </a:lnTo>
                  <a:lnTo>
                    <a:pt x="2283" y="1604"/>
                  </a:lnTo>
                  <a:lnTo>
                    <a:pt x="2284" y="1605"/>
                  </a:lnTo>
                  <a:lnTo>
                    <a:pt x="2285" y="1606"/>
                  </a:lnTo>
                  <a:lnTo>
                    <a:pt x="2286" y="1606"/>
                  </a:lnTo>
                  <a:lnTo>
                    <a:pt x="2286" y="1607"/>
                  </a:lnTo>
                  <a:lnTo>
                    <a:pt x="2288" y="1608"/>
                  </a:lnTo>
                  <a:lnTo>
                    <a:pt x="2288" y="1610"/>
                  </a:lnTo>
                  <a:lnTo>
                    <a:pt x="2286" y="1610"/>
                  </a:lnTo>
                  <a:lnTo>
                    <a:pt x="2285" y="1611"/>
                  </a:lnTo>
                  <a:lnTo>
                    <a:pt x="2284" y="1612"/>
                  </a:lnTo>
                  <a:lnTo>
                    <a:pt x="2284" y="1613"/>
                  </a:lnTo>
                  <a:lnTo>
                    <a:pt x="2284" y="1614"/>
                  </a:lnTo>
                  <a:lnTo>
                    <a:pt x="2283" y="1615"/>
                  </a:lnTo>
                  <a:lnTo>
                    <a:pt x="2282" y="1616"/>
                  </a:lnTo>
                  <a:lnTo>
                    <a:pt x="2282" y="1619"/>
                  </a:lnTo>
                  <a:lnTo>
                    <a:pt x="2283" y="1620"/>
                  </a:lnTo>
                  <a:lnTo>
                    <a:pt x="2281" y="1622"/>
                  </a:lnTo>
                  <a:lnTo>
                    <a:pt x="2280" y="1623"/>
                  </a:lnTo>
                  <a:lnTo>
                    <a:pt x="2278" y="1624"/>
                  </a:lnTo>
                  <a:lnTo>
                    <a:pt x="2277" y="1625"/>
                  </a:lnTo>
                  <a:lnTo>
                    <a:pt x="2277" y="1628"/>
                  </a:lnTo>
                  <a:lnTo>
                    <a:pt x="2276" y="1630"/>
                  </a:lnTo>
                  <a:lnTo>
                    <a:pt x="2276" y="1632"/>
                  </a:lnTo>
                  <a:lnTo>
                    <a:pt x="2275" y="1632"/>
                  </a:lnTo>
                  <a:lnTo>
                    <a:pt x="2275" y="1633"/>
                  </a:lnTo>
                  <a:lnTo>
                    <a:pt x="2274" y="1635"/>
                  </a:lnTo>
                  <a:lnTo>
                    <a:pt x="2273" y="1635"/>
                  </a:lnTo>
                  <a:lnTo>
                    <a:pt x="2273" y="1636"/>
                  </a:lnTo>
                  <a:lnTo>
                    <a:pt x="2272" y="1637"/>
                  </a:lnTo>
                  <a:lnTo>
                    <a:pt x="2272" y="1638"/>
                  </a:lnTo>
                  <a:lnTo>
                    <a:pt x="2271" y="1639"/>
                  </a:lnTo>
                  <a:lnTo>
                    <a:pt x="2269" y="1640"/>
                  </a:lnTo>
                  <a:lnTo>
                    <a:pt x="2269" y="1641"/>
                  </a:lnTo>
                  <a:lnTo>
                    <a:pt x="2268" y="1643"/>
                  </a:lnTo>
                  <a:lnTo>
                    <a:pt x="2268" y="1644"/>
                  </a:lnTo>
                  <a:lnTo>
                    <a:pt x="2268" y="1645"/>
                  </a:lnTo>
                  <a:lnTo>
                    <a:pt x="2268" y="1646"/>
                  </a:lnTo>
                  <a:lnTo>
                    <a:pt x="2268" y="1647"/>
                  </a:lnTo>
                  <a:lnTo>
                    <a:pt x="2267" y="1648"/>
                  </a:lnTo>
                  <a:lnTo>
                    <a:pt x="2267" y="1649"/>
                  </a:lnTo>
                  <a:lnTo>
                    <a:pt x="2266" y="1650"/>
                  </a:lnTo>
                  <a:lnTo>
                    <a:pt x="2266" y="1652"/>
                  </a:lnTo>
                  <a:lnTo>
                    <a:pt x="2265" y="1653"/>
                  </a:lnTo>
                  <a:lnTo>
                    <a:pt x="2265" y="1654"/>
                  </a:lnTo>
                  <a:lnTo>
                    <a:pt x="2265" y="1655"/>
                  </a:lnTo>
                  <a:lnTo>
                    <a:pt x="2265" y="1656"/>
                  </a:lnTo>
                  <a:lnTo>
                    <a:pt x="2264" y="1656"/>
                  </a:lnTo>
                  <a:lnTo>
                    <a:pt x="2264" y="1657"/>
                  </a:lnTo>
                  <a:lnTo>
                    <a:pt x="2264" y="1658"/>
                  </a:lnTo>
                  <a:lnTo>
                    <a:pt x="2264" y="1660"/>
                  </a:lnTo>
                  <a:lnTo>
                    <a:pt x="2264" y="1661"/>
                  </a:lnTo>
                  <a:lnTo>
                    <a:pt x="2264" y="1662"/>
                  </a:lnTo>
                  <a:lnTo>
                    <a:pt x="2263" y="1662"/>
                  </a:lnTo>
                  <a:lnTo>
                    <a:pt x="2263" y="1663"/>
                  </a:lnTo>
                  <a:lnTo>
                    <a:pt x="2263" y="1664"/>
                  </a:lnTo>
                  <a:lnTo>
                    <a:pt x="2263" y="1665"/>
                  </a:lnTo>
                  <a:lnTo>
                    <a:pt x="2263" y="1666"/>
                  </a:lnTo>
                  <a:lnTo>
                    <a:pt x="2263" y="1668"/>
                  </a:lnTo>
                  <a:lnTo>
                    <a:pt x="2262" y="1669"/>
                  </a:lnTo>
                  <a:lnTo>
                    <a:pt x="2263" y="1669"/>
                  </a:lnTo>
                  <a:lnTo>
                    <a:pt x="2263" y="1670"/>
                  </a:lnTo>
                  <a:lnTo>
                    <a:pt x="2264" y="1670"/>
                  </a:lnTo>
                  <a:lnTo>
                    <a:pt x="2264" y="1671"/>
                  </a:lnTo>
                  <a:lnTo>
                    <a:pt x="2264" y="1672"/>
                  </a:lnTo>
                  <a:lnTo>
                    <a:pt x="2264" y="1673"/>
                  </a:lnTo>
                  <a:lnTo>
                    <a:pt x="2264" y="1674"/>
                  </a:lnTo>
                  <a:lnTo>
                    <a:pt x="2265" y="1675"/>
                  </a:lnTo>
                  <a:lnTo>
                    <a:pt x="2266" y="1675"/>
                  </a:lnTo>
                  <a:lnTo>
                    <a:pt x="2267" y="1674"/>
                  </a:lnTo>
                  <a:lnTo>
                    <a:pt x="2268" y="1673"/>
                  </a:lnTo>
                  <a:lnTo>
                    <a:pt x="2268" y="1672"/>
                  </a:lnTo>
                  <a:lnTo>
                    <a:pt x="2269" y="1671"/>
                  </a:lnTo>
                  <a:lnTo>
                    <a:pt x="2271" y="1670"/>
                  </a:lnTo>
                  <a:lnTo>
                    <a:pt x="2272" y="1669"/>
                  </a:lnTo>
                  <a:lnTo>
                    <a:pt x="2273" y="1668"/>
                  </a:lnTo>
                  <a:lnTo>
                    <a:pt x="2276" y="1666"/>
                  </a:lnTo>
                  <a:lnTo>
                    <a:pt x="2276" y="1665"/>
                  </a:lnTo>
                  <a:lnTo>
                    <a:pt x="2277" y="1664"/>
                  </a:lnTo>
                  <a:lnTo>
                    <a:pt x="2278" y="1663"/>
                  </a:lnTo>
                  <a:lnTo>
                    <a:pt x="2278" y="1662"/>
                  </a:lnTo>
                  <a:lnTo>
                    <a:pt x="2280" y="1662"/>
                  </a:lnTo>
                  <a:lnTo>
                    <a:pt x="2280" y="1661"/>
                  </a:lnTo>
                  <a:lnTo>
                    <a:pt x="2280" y="1660"/>
                  </a:lnTo>
                  <a:lnTo>
                    <a:pt x="2278" y="1658"/>
                  </a:lnTo>
                  <a:lnTo>
                    <a:pt x="2280" y="1658"/>
                  </a:lnTo>
                  <a:lnTo>
                    <a:pt x="2281" y="1657"/>
                  </a:lnTo>
                  <a:lnTo>
                    <a:pt x="2282" y="1656"/>
                  </a:lnTo>
                  <a:lnTo>
                    <a:pt x="2283" y="1656"/>
                  </a:lnTo>
                  <a:lnTo>
                    <a:pt x="2284" y="1654"/>
                  </a:lnTo>
                  <a:lnTo>
                    <a:pt x="2284" y="1653"/>
                  </a:lnTo>
                  <a:lnTo>
                    <a:pt x="2284" y="1652"/>
                  </a:lnTo>
                  <a:lnTo>
                    <a:pt x="2283" y="1650"/>
                  </a:lnTo>
                  <a:lnTo>
                    <a:pt x="2283" y="1649"/>
                  </a:lnTo>
                  <a:lnTo>
                    <a:pt x="2284" y="1650"/>
                  </a:lnTo>
                  <a:lnTo>
                    <a:pt x="2284" y="1649"/>
                  </a:lnTo>
                  <a:lnTo>
                    <a:pt x="2285" y="1648"/>
                  </a:lnTo>
                  <a:lnTo>
                    <a:pt x="2286" y="1648"/>
                  </a:lnTo>
                  <a:lnTo>
                    <a:pt x="2285" y="1646"/>
                  </a:lnTo>
                  <a:lnTo>
                    <a:pt x="2286" y="1645"/>
                  </a:lnTo>
                  <a:lnTo>
                    <a:pt x="2288" y="1644"/>
                  </a:lnTo>
                  <a:lnTo>
                    <a:pt x="2288" y="1643"/>
                  </a:lnTo>
                  <a:lnTo>
                    <a:pt x="2289" y="1641"/>
                  </a:lnTo>
                  <a:lnTo>
                    <a:pt x="2290" y="1640"/>
                  </a:lnTo>
                  <a:lnTo>
                    <a:pt x="2291" y="1637"/>
                  </a:lnTo>
                  <a:lnTo>
                    <a:pt x="2292" y="1636"/>
                  </a:lnTo>
                  <a:lnTo>
                    <a:pt x="2293" y="1635"/>
                  </a:lnTo>
                  <a:lnTo>
                    <a:pt x="2293" y="1633"/>
                  </a:lnTo>
                  <a:lnTo>
                    <a:pt x="2293" y="1632"/>
                  </a:lnTo>
                  <a:lnTo>
                    <a:pt x="2293" y="1631"/>
                  </a:lnTo>
                  <a:lnTo>
                    <a:pt x="2292" y="1630"/>
                  </a:lnTo>
                  <a:lnTo>
                    <a:pt x="2291" y="1629"/>
                  </a:lnTo>
                  <a:lnTo>
                    <a:pt x="2290" y="1628"/>
                  </a:lnTo>
                  <a:lnTo>
                    <a:pt x="2290" y="1627"/>
                  </a:lnTo>
                  <a:lnTo>
                    <a:pt x="2290" y="1625"/>
                  </a:lnTo>
                  <a:lnTo>
                    <a:pt x="2290" y="1624"/>
                  </a:lnTo>
                  <a:lnTo>
                    <a:pt x="2291" y="1625"/>
                  </a:lnTo>
                  <a:lnTo>
                    <a:pt x="2292" y="1625"/>
                  </a:lnTo>
                  <a:lnTo>
                    <a:pt x="2293" y="1625"/>
                  </a:lnTo>
                  <a:lnTo>
                    <a:pt x="2293" y="1623"/>
                  </a:lnTo>
                  <a:lnTo>
                    <a:pt x="2293" y="1621"/>
                  </a:lnTo>
                  <a:lnTo>
                    <a:pt x="2294" y="1621"/>
                  </a:lnTo>
                  <a:lnTo>
                    <a:pt x="2294" y="1620"/>
                  </a:lnTo>
                  <a:lnTo>
                    <a:pt x="2295" y="1619"/>
                  </a:lnTo>
                  <a:lnTo>
                    <a:pt x="2295" y="1618"/>
                  </a:lnTo>
                  <a:lnTo>
                    <a:pt x="2294" y="1616"/>
                  </a:lnTo>
                  <a:lnTo>
                    <a:pt x="2294" y="1614"/>
                  </a:lnTo>
                  <a:lnTo>
                    <a:pt x="2294" y="1613"/>
                  </a:lnTo>
                  <a:lnTo>
                    <a:pt x="2293" y="1612"/>
                  </a:lnTo>
                  <a:lnTo>
                    <a:pt x="2293" y="1611"/>
                  </a:lnTo>
                  <a:lnTo>
                    <a:pt x="2294" y="1611"/>
                  </a:lnTo>
                  <a:lnTo>
                    <a:pt x="2295" y="1611"/>
                  </a:lnTo>
                  <a:lnTo>
                    <a:pt x="2297" y="1610"/>
                  </a:lnTo>
                  <a:lnTo>
                    <a:pt x="2298" y="1611"/>
                  </a:lnTo>
                  <a:lnTo>
                    <a:pt x="2298" y="1612"/>
                  </a:lnTo>
                  <a:lnTo>
                    <a:pt x="2299" y="1611"/>
                  </a:lnTo>
                  <a:lnTo>
                    <a:pt x="2300" y="1610"/>
                  </a:lnTo>
                  <a:lnTo>
                    <a:pt x="2301" y="1611"/>
                  </a:lnTo>
                  <a:lnTo>
                    <a:pt x="2302" y="1611"/>
                  </a:lnTo>
                  <a:lnTo>
                    <a:pt x="2303" y="1612"/>
                  </a:lnTo>
                  <a:lnTo>
                    <a:pt x="2305" y="1613"/>
                  </a:lnTo>
                  <a:lnTo>
                    <a:pt x="2306" y="1613"/>
                  </a:lnTo>
                  <a:lnTo>
                    <a:pt x="2307" y="1614"/>
                  </a:lnTo>
                  <a:lnTo>
                    <a:pt x="2307" y="1615"/>
                  </a:lnTo>
                  <a:lnTo>
                    <a:pt x="2307" y="1616"/>
                  </a:lnTo>
                  <a:lnTo>
                    <a:pt x="2307" y="1618"/>
                  </a:lnTo>
                  <a:lnTo>
                    <a:pt x="2307" y="1619"/>
                  </a:lnTo>
                  <a:lnTo>
                    <a:pt x="2306" y="1620"/>
                  </a:lnTo>
                  <a:lnTo>
                    <a:pt x="2306" y="1621"/>
                  </a:lnTo>
                  <a:lnTo>
                    <a:pt x="2307" y="1621"/>
                  </a:lnTo>
                  <a:lnTo>
                    <a:pt x="2308" y="1620"/>
                  </a:lnTo>
                  <a:lnTo>
                    <a:pt x="2308" y="1621"/>
                  </a:lnTo>
                  <a:lnTo>
                    <a:pt x="2309" y="1623"/>
                  </a:lnTo>
                  <a:lnTo>
                    <a:pt x="2309" y="1624"/>
                  </a:lnTo>
                  <a:lnTo>
                    <a:pt x="2310" y="1624"/>
                  </a:lnTo>
                  <a:lnTo>
                    <a:pt x="2310" y="1625"/>
                  </a:lnTo>
                  <a:lnTo>
                    <a:pt x="2311" y="1625"/>
                  </a:lnTo>
                  <a:lnTo>
                    <a:pt x="2311" y="1627"/>
                  </a:lnTo>
                  <a:lnTo>
                    <a:pt x="2312" y="1627"/>
                  </a:lnTo>
                  <a:lnTo>
                    <a:pt x="2314" y="1627"/>
                  </a:lnTo>
                  <a:lnTo>
                    <a:pt x="2314" y="1625"/>
                  </a:lnTo>
                  <a:lnTo>
                    <a:pt x="2315" y="1623"/>
                  </a:lnTo>
                  <a:lnTo>
                    <a:pt x="2316" y="1623"/>
                  </a:lnTo>
                  <a:lnTo>
                    <a:pt x="2317" y="1623"/>
                  </a:lnTo>
                  <a:lnTo>
                    <a:pt x="2317" y="1624"/>
                  </a:lnTo>
                  <a:lnTo>
                    <a:pt x="2318" y="1624"/>
                  </a:lnTo>
                  <a:lnTo>
                    <a:pt x="2319" y="1624"/>
                  </a:lnTo>
                  <a:lnTo>
                    <a:pt x="2320" y="1623"/>
                  </a:lnTo>
                  <a:lnTo>
                    <a:pt x="2321" y="1623"/>
                  </a:lnTo>
                  <a:lnTo>
                    <a:pt x="2323" y="1624"/>
                  </a:lnTo>
                  <a:lnTo>
                    <a:pt x="2327" y="1624"/>
                  </a:lnTo>
                  <a:lnTo>
                    <a:pt x="2328" y="1624"/>
                  </a:lnTo>
                  <a:lnTo>
                    <a:pt x="2329" y="1624"/>
                  </a:lnTo>
                  <a:lnTo>
                    <a:pt x="2331" y="1623"/>
                  </a:lnTo>
                  <a:lnTo>
                    <a:pt x="2332" y="1622"/>
                  </a:lnTo>
                  <a:lnTo>
                    <a:pt x="2333" y="1622"/>
                  </a:lnTo>
                  <a:lnTo>
                    <a:pt x="2333" y="1620"/>
                  </a:lnTo>
                  <a:lnTo>
                    <a:pt x="2334" y="1619"/>
                  </a:lnTo>
                  <a:lnTo>
                    <a:pt x="2335" y="1618"/>
                  </a:lnTo>
                  <a:lnTo>
                    <a:pt x="2336" y="1616"/>
                  </a:lnTo>
                  <a:lnTo>
                    <a:pt x="2337" y="1616"/>
                  </a:lnTo>
                  <a:lnTo>
                    <a:pt x="2338" y="1615"/>
                  </a:lnTo>
                  <a:lnTo>
                    <a:pt x="2340" y="1615"/>
                  </a:lnTo>
                  <a:lnTo>
                    <a:pt x="2340" y="1616"/>
                  </a:lnTo>
                  <a:lnTo>
                    <a:pt x="2341" y="1615"/>
                  </a:lnTo>
                  <a:lnTo>
                    <a:pt x="2341" y="1614"/>
                  </a:lnTo>
                  <a:lnTo>
                    <a:pt x="2341" y="1613"/>
                  </a:lnTo>
                  <a:lnTo>
                    <a:pt x="2342" y="1614"/>
                  </a:lnTo>
                  <a:lnTo>
                    <a:pt x="2342" y="1615"/>
                  </a:lnTo>
                  <a:lnTo>
                    <a:pt x="2342" y="1616"/>
                  </a:lnTo>
                  <a:lnTo>
                    <a:pt x="2343" y="1618"/>
                  </a:lnTo>
                  <a:lnTo>
                    <a:pt x="2343" y="1620"/>
                  </a:lnTo>
                  <a:lnTo>
                    <a:pt x="2342" y="1620"/>
                  </a:lnTo>
                  <a:lnTo>
                    <a:pt x="2342" y="1621"/>
                  </a:lnTo>
                  <a:lnTo>
                    <a:pt x="2342" y="1623"/>
                  </a:lnTo>
                  <a:lnTo>
                    <a:pt x="2341" y="1627"/>
                  </a:lnTo>
                  <a:lnTo>
                    <a:pt x="2341" y="1628"/>
                  </a:lnTo>
                  <a:lnTo>
                    <a:pt x="2340" y="1629"/>
                  </a:lnTo>
                  <a:lnTo>
                    <a:pt x="2338" y="1630"/>
                  </a:lnTo>
                  <a:lnTo>
                    <a:pt x="2337" y="1631"/>
                  </a:lnTo>
                  <a:lnTo>
                    <a:pt x="2336" y="1631"/>
                  </a:lnTo>
                  <a:lnTo>
                    <a:pt x="2335" y="1631"/>
                  </a:lnTo>
                  <a:lnTo>
                    <a:pt x="2334" y="1631"/>
                  </a:lnTo>
                  <a:lnTo>
                    <a:pt x="2333" y="1631"/>
                  </a:lnTo>
                  <a:lnTo>
                    <a:pt x="2332" y="1631"/>
                  </a:lnTo>
                  <a:lnTo>
                    <a:pt x="2331" y="1631"/>
                  </a:lnTo>
                  <a:lnTo>
                    <a:pt x="2331" y="1632"/>
                  </a:lnTo>
                  <a:lnTo>
                    <a:pt x="2328" y="1633"/>
                  </a:lnTo>
                  <a:lnTo>
                    <a:pt x="2327" y="1633"/>
                  </a:lnTo>
                  <a:lnTo>
                    <a:pt x="2327" y="1635"/>
                  </a:lnTo>
                  <a:lnTo>
                    <a:pt x="2326" y="1636"/>
                  </a:lnTo>
                  <a:lnTo>
                    <a:pt x="2325" y="1637"/>
                  </a:lnTo>
                  <a:lnTo>
                    <a:pt x="2324" y="1637"/>
                  </a:lnTo>
                  <a:lnTo>
                    <a:pt x="2323" y="1638"/>
                  </a:lnTo>
                  <a:lnTo>
                    <a:pt x="2321" y="1638"/>
                  </a:lnTo>
                  <a:lnTo>
                    <a:pt x="2319" y="1640"/>
                  </a:lnTo>
                  <a:lnTo>
                    <a:pt x="2318" y="1643"/>
                  </a:lnTo>
                  <a:lnTo>
                    <a:pt x="2317" y="1643"/>
                  </a:lnTo>
                  <a:lnTo>
                    <a:pt x="2316" y="1644"/>
                  </a:lnTo>
                  <a:lnTo>
                    <a:pt x="2315" y="1645"/>
                  </a:lnTo>
                  <a:lnTo>
                    <a:pt x="2314" y="1646"/>
                  </a:lnTo>
                  <a:lnTo>
                    <a:pt x="2314" y="1647"/>
                  </a:lnTo>
                  <a:lnTo>
                    <a:pt x="2311" y="1648"/>
                  </a:lnTo>
                  <a:lnTo>
                    <a:pt x="2310" y="1648"/>
                  </a:lnTo>
                  <a:lnTo>
                    <a:pt x="2310" y="1649"/>
                  </a:lnTo>
                  <a:lnTo>
                    <a:pt x="2309" y="1650"/>
                  </a:lnTo>
                  <a:lnTo>
                    <a:pt x="2309" y="1652"/>
                  </a:lnTo>
                  <a:lnTo>
                    <a:pt x="2309" y="1653"/>
                  </a:lnTo>
                  <a:lnTo>
                    <a:pt x="2310" y="1653"/>
                  </a:lnTo>
                  <a:lnTo>
                    <a:pt x="2311" y="1653"/>
                  </a:lnTo>
                  <a:lnTo>
                    <a:pt x="2312" y="1653"/>
                  </a:lnTo>
                  <a:lnTo>
                    <a:pt x="2314" y="1653"/>
                  </a:lnTo>
                  <a:lnTo>
                    <a:pt x="2314" y="1654"/>
                  </a:lnTo>
                  <a:lnTo>
                    <a:pt x="2315" y="1655"/>
                  </a:lnTo>
                  <a:lnTo>
                    <a:pt x="2316" y="1655"/>
                  </a:lnTo>
                  <a:lnTo>
                    <a:pt x="2317" y="1655"/>
                  </a:lnTo>
                  <a:lnTo>
                    <a:pt x="2319" y="1655"/>
                  </a:lnTo>
                  <a:lnTo>
                    <a:pt x="2320" y="1654"/>
                  </a:lnTo>
                  <a:lnTo>
                    <a:pt x="2323" y="1652"/>
                  </a:lnTo>
                  <a:lnTo>
                    <a:pt x="2324" y="1650"/>
                  </a:lnTo>
                  <a:lnTo>
                    <a:pt x="2326" y="1648"/>
                  </a:lnTo>
                  <a:lnTo>
                    <a:pt x="2327" y="1647"/>
                  </a:lnTo>
                  <a:lnTo>
                    <a:pt x="2328" y="1646"/>
                  </a:lnTo>
                  <a:lnTo>
                    <a:pt x="2329" y="1646"/>
                  </a:lnTo>
                  <a:lnTo>
                    <a:pt x="2329" y="1645"/>
                  </a:lnTo>
                  <a:lnTo>
                    <a:pt x="2331" y="1644"/>
                  </a:lnTo>
                  <a:lnTo>
                    <a:pt x="2331" y="1643"/>
                  </a:lnTo>
                  <a:lnTo>
                    <a:pt x="2333" y="1643"/>
                  </a:lnTo>
                  <a:lnTo>
                    <a:pt x="2334" y="1641"/>
                  </a:lnTo>
                  <a:lnTo>
                    <a:pt x="2335" y="1641"/>
                  </a:lnTo>
                  <a:lnTo>
                    <a:pt x="2336" y="1643"/>
                  </a:lnTo>
                  <a:lnTo>
                    <a:pt x="2337" y="1643"/>
                  </a:lnTo>
                  <a:lnTo>
                    <a:pt x="2338" y="1643"/>
                  </a:lnTo>
                  <a:lnTo>
                    <a:pt x="2340" y="1644"/>
                  </a:lnTo>
                  <a:lnTo>
                    <a:pt x="2341" y="1644"/>
                  </a:lnTo>
                  <a:lnTo>
                    <a:pt x="2342" y="1643"/>
                  </a:lnTo>
                  <a:lnTo>
                    <a:pt x="2343" y="1641"/>
                  </a:lnTo>
                  <a:lnTo>
                    <a:pt x="2344" y="1641"/>
                  </a:lnTo>
                  <a:lnTo>
                    <a:pt x="2345" y="1644"/>
                  </a:lnTo>
                  <a:lnTo>
                    <a:pt x="2345" y="1645"/>
                  </a:lnTo>
                  <a:lnTo>
                    <a:pt x="2345" y="1646"/>
                  </a:lnTo>
                  <a:lnTo>
                    <a:pt x="2344" y="1647"/>
                  </a:lnTo>
                  <a:lnTo>
                    <a:pt x="2344" y="1648"/>
                  </a:lnTo>
                  <a:lnTo>
                    <a:pt x="2343" y="1649"/>
                  </a:lnTo>
                  <a:lnTo>
                    <a:pt x="2343" y="1650"/>
                  </a:lnTo>
                  <a:lnTo>
                    <a:pt x="2342" y="1653"/>
                  </a:lnTo>
                  <a:lnTo>
                    <a:pt x="2342" y="1655"/>
                  </a:lnTo>
                  <a:lnTo>
                    <a:pt x="2342" y="1656"/>
                  </a:lnTo>
                  <a:lnTo>
                    <a:pt x="2343" y="1656"/>
                  </a:lnTo>
                  <a:lnTo>
                    <a:pt x="2343" y="1657"/>
                  </a:lnTo>
                  <a:lnTo>
                    <a:pt x="2342" y="1657"/>
                  </a:lnTo>
                  <a:lnTo>
                    <a:pt x="2343" y="1657"/>
                  </a:lnTo>
                  <a:lnTo>
                    <a:pt x="2343" y="1658"/>
                  </a:lnTo>
                  <a:lnTo>
                    <a:pt x="2342" y="1660"/>
                  </a:lnTo>
                  <a:lnTo>
                    <a:pt x="2341" y="1661"/>
                  </a:lnTo>
                  <a:lnTo>
                    <a:pt x="2341" y="1662"/>
                  </a:lnTo>
                  <a:lnTo>
                    <a:pt x="2341" y="1663"/>
                  </a:lnTo>
                  <a:lnTo>
                    <a:pt x="2341" y="1664"/>
                  </a:lnTo>
                  <a:lnTo>
                    <a:pt x="2342" y="1666"/>
                  </a:lnTo>
                  <a:lnTo>
                    <a:pt x="2343" y="1666"/>
                  </a:lnTo>
                  <a:lnTo>
                    <a:pt x="2343" y="1668"/>
                  </a:lnTo>
                  <a:lnTo>
                    <a:pt x="2342" y="1669"/>
                  </a:lnTo>
                  <a:lnTo>
                    <a:pt x="2342" y="1670"/>
                  </a:lnTo>
                  <a:lnTo>
                    <a:pt x="2343" y="1670"/>
                  </a:lnTo>
                  <a:lnTo>
                    <a:pt x="2343" y="1671"/>
                  </a:lnTo>
                  <a:lnTo>
                    <a:pt x="2344" y="1671"/>
                  </a:lnTo>
                  <a:lnTo>
                    <a:pt x="2345" y="1671"/>
                  </a:lnTo>
                  <a:lnTo>
                    <a:pt x="2346" y="1670"/>
                  </a:lnTo>
                  <a:lnTo>
                    <a:pt x="2347" y="1670"/>
                  </a:lnTo>
                  <a:lnTo>
                    <a:pt x="2347" y="1669"/>
                  </a:lnTo>
                  <a:lnTo>
                    <a:pt x="2347" y="1668"/>
                  </a:lnTo>
                  <a:lnTo>
                    <a:pt x="2349" y="1668"/>
                  </a:lnTo>
                  <a:lnTo>
                    <a:pt x="2350" y="1668"/>
                  </a:lnTo>
                  <a:lnTo>
                    <a:pt x="2351" y="1668"/>
                  </a:lnTo>
                  <a:lnTo>
                    <a:pt x="2353" y="1666"/>
                  </a:lnTo>
                  <a:lnTo>
                    <a:pt x="2353" y="1665"/>
                  </a:lnTo>
                  <a:lnTo>
                    <a:pt x="2353" y="1664"/>
                  </a:lnTo>
                  <a:lnTo>
                    <a:pt x="2353" y="1663"/>
                  </a:lnTo>
                  <a:lnTo>
                    <a:pt x="2354" y="1662"/>
                  </a:lnTo>
                  <a:lnTo>
                    <a:pt x="2354" y="1661"/>
                  </a:lnTo>
                  <a:lnTo>
                    <a:pt x="2355" y="1661"/>
                  </a:lnTo>
                  <a:lnTo>
                    <a:pt x="2355" y="1660"/>
                  </a:lnTo>
                  <a:lnTo>
                    <a:pt x="2357" y="1660"/>
                  </a:lnTo>
                  <a:lnTo>
                    <a:pt x="2358" y="1660"/>
                  </a:lnTo>
                  <a:lnTo>
                    <a:pt x="2359" y="1657"/>
                  </a:lnTo>
                  <a:lnTo>
                    <a:pt x="2360" y="1653"/>
                  </a:lnTo>
                  <a:lnTo>
                    <a:pt x="2360" y="1652"/>
                  </a:lnTo>
                  <a:lnTo>
                    <a:pt x="2360" y="1650"/>
                  </a:lnTo>
                  <a:lnTo>
                    <a:pt x="2360" y="1648"/>
                  </a:lnTo>
                  <a:lnTo>
                    <a:pt x="2359" y="1647"/>
                  </a:lnTo>
                  <a:lnTo>
                    <a:pt x="2360" y="1646"/>
                  </a:lnTo>
                  <a:lnTo>
                    <a:pt x="2360" y="1645"/>
                  </a:lnTo>
                  <a:lnTo>
                    <a:pt x="2359" y="1644"/>
                  </a:lnTo>
                  <a:lnTo>
                    <a:pt x="2359" y="1643"/>
                  </a:lnTo>
                  <a:lnTo>
                    <a:pt x="2358" y="1643"/>
                  </a:lnTo>
                  <a:lnTo>
                    <a:pt x="2357" y="1641"/>
                  </a:lnTo>
                  <a:lnTo>
                    <a:pt x="2357" y="1640"/>
                  </a:lnTo>
                  <a:lnTo>
                    <a:pt x="2355" y="1640"/>
                  </a:lnTo>
                  <a:lnTo>
                    <a:pt x="2355" y="1639"/>
                  </a:lnTo>
                  <a:lnTo>
                    <a:pt x="2353" y="1640"/>
                  </a:lnTo>
                  <a:lnTo>
                    <a:pt x="2352" y="1640"/>
                  </a:lnTo>
                  <a:lnTo>
                    <a:pt x="2351" y="1641"/>
                  </a:lnTo>
                  <a:lnTo>
                    <a:pt x="2351" y="1643"/>
                  </a:lnTo>
                  <a:lnTo>
                    <a:pt x="2351" y="1646"/>
                  </a:lnTo>
                  <a:lnTo>
                    <a:pt x="2351" y="1647"/>
                  </a:lnTo>
                  <a:lnTo>
                    <a:pt x="2350" y="1648"/>
                  </a:lnTo>
                  <a:lnTo>
                    <a:pt x="2349" y="1648"/>
                  </a:lnTo>
                  <a:lnTo>
                    <a:pt x="2347" y="1648"/>
                  </a:lnTo>
                  <a:lnTo>
                    <a:pt x="2346" y="1647"/>
                  </a:lnTo>
                  <a:lnTo>
                    <a:pt x="2346" y="1646"/>
                  </a:lnTo>
                  <a:lnTo>
                    <a:pt x="2346" y="1645"/>
                  </a:lnTo>
                  <a:lnTo>
                    <a:pt x="2346" y="1644"/>
                  </a:lnTo>
                  <a:lnTo>
                    <a:pt x="2346" y="1641"/>
                  </a:lnTo>
                  <a:lnTo>
                    <a:pt x="2346" y="1640"/>
                  </a:lnTo>
                  <a:lnTo>
                    <a:pt x="2346" y="1639"/>
                  </a:lnTo>
                  <a:lnTo>
                    <a:pt x="2349" y="1640"/>
                  </a:lnTo>
                  <a:lnTo>
                    <a:pt x="2350" y="1639"/>
                  </a:lnTo>
                  <a:lnTo>
                    <a:pt x="2350" y="1638"/>
                  </a:lnTo>
                  <a:lnTo>
                    <a:pt x="2350" y="1637"/>
                  </a:lnTo>
                  <a:lnTo>
                    <a:pt x="2350" y="1636"/>
                  </a:lnTo>
                  <a:lnTo>
                    <a:pt x="2350" y="1635"/>
                  </a:lnTo>
                  <a:lnTo>
                    <a:pt x="2352" y="1635"/>
                  </a:lnTo>
                  <a:lnTo>
                    <a:pt x="2353" y="1635"/>
                  </a:lnTo>
                  <a:lnTo>
                    <a:pt x="2353" y="1633"/>
                  </a:lnTo>
                  <a:lnTo>
                    <a:pt x="2353" y="1632"/>
                  </a:lnTo>
                  <a:lnTo>
                    <a:pt x="2353" y="1631"/>
                  </a:lnTo>
                  <a:lnTo>
                    <a:pt x="2354" y="1630"/>
                  </a:lnTo>
                  <a:lnTo>
                    <a:pt x="2355" y="1628"/>
                  </a:lnTo>
                  <a:lnTo>
                    <a:pt x="2357" y="1628"/>
                  </a:lnTo>
                  <a:lnTo>
                    <a:pt x="2357" y="1627"/>
                  </a:lnTo>
                  <a:lnTo>
                    <a:pt x="2358" y="1627"/>
                  </a:lnTo>
                  <a:lnTo>
                    <a:pt x="2358" y="1625"/>
                  </a:lnTo>
                  <a:lnTo>
                    <a:pt x="2360" y="1625"/>
                  </a:lnTo>
                  <a:lnTo>
                    <a:pt x="2361" y="1627"/>
                  </a:lnTo>
                  <a:lnTo>
                    <a:pt x="2362" y="1628"/>
                  </a:lnTo>
                  <a:lnTo>
                    <a:pt x="2362" y="1629"/>
                  </a:lnTo>
                  <a:lnTo>
                    <a:pt x="2361" y="1630"/>
                  </a:lnTo>
                  <a:lnTo>
                    <a:pt x="2361" y="1631"/>
                  </a:lnTo>
                  <a:lnTo>
                    <a:pt x="2363" y="1633"/>
                  </a:lnTo>
                  <a:lnTo>
                    <a:pt x="2363" y="1635"/>
                  </a:lnTo>
                  <a:lnTo>
                    <a:pt x="2366" y="1635"/>
                  </a:lnTo>
                  <a:lnTo>
                    <a:pt x="2367" y="1636"/>
                  </a:lnTo>
                  <a:lnTo>
                    <a:pt x="2367" y="1635"/>
                  </a:lnTo>
                  <a:lnTo>
                    <a:pt x="2367" y="1633"/>
                  </a:lnTo>
                  <a:lnTo>
                    <a:pt x="2367" y="1632"/>
                  </a:lnTo>
                  <a:lnTo>
                    <a:pt x="2367" y="1631"/>
                  </a:lnTo>
                  <a:lnTo>
                    <a:pt x="2368" y="1630"/>
                  </a:lnTo>
                  <a:lnTo>
                    <a:pt x="2369" y="1631"/>
                  </a:lnTo>
                  <a:lnTo>
                    <a:pt x="2370" y="1630"/>
                  </a:lnTo>
                  <a:lnTo>
                    <a:pt x="2370" y="1629"/>
                  </a:lnTo>
                  <a:lnTo>
                    <a:pt x="2371" y="1629"/>
                  </a:lnTo>
                  <a:lnTo>
                    <a:pt x="2374" y="1628"/>
                  </a:lnTo>
                  <a:lnTo>
                    <a:pt x="2374" y="1627"/>
                  </a:lnTo>
                  <a:lnTo>
                    <a:pt x="2374" y="1625"/>
                  </a:lnTo>
                  <a:lnTo>
                    <a:pt x="2374" y="1624"/>
                  </a:lnTo>
                  <a:lnTo>
                    <a:pt x="2374" y="1623"/>
                  </a:lnTo>
                  <a:lnTo>
                    <a:pt x="2372" y="1622"/>
                  </a:lnTo>
                  <a:lnTo>
                    <a:pt x="2371" y="1621"/>
                  </a:lnTo>
                  <a:lnTo>
                    <a:pt x="2370" y="1620"/>
                  </a:lnTo>
                  <a:lnTo>
                    <a:pt x="2369" y="1619"/>
                  </a:lnTo>
                  <a:lnTo>
                    <a:pt x="2369" y="1618"/>
                  </a:lnTo>
                  <a:lnTo>
                    <a:pt x="2370" y="1618"/>
                  </a:lnTo>
                  <a:lnTo>
                    <a:pt x="2370" y="1614"/>
                  </a:lnTo>
                  <a:lnTo>
                    <a:pt x="2371" y="1613"/>
                  </a:lnTo>
                  <a:lnTo>
                    <a:pt x="2371" y="1612"/>
                  </a:lnTo>
                  <a:lnTo>
                    <a:pt x="2370" y="1611"/>
                  </a:lnTo>
                  <a:lnTo>
                    <a:pt x="2370" y="1610"/>
                  </a:lnTo>
                  <a:lnTo>
                    <a:pt x="2370" y="1608"/>
                  </a:lnTo>
                  <a:lnTo>
                    <a:pt x="2369" y="1607"/>
                  </a:lnTo>
                  <a:lnTo>
                    <a:pt x="2370" y="1605"/>
                  </a:lnTo>
                  <a:lnTo>
                    <a:pt x="2371" y="1604"/>
                  </a:lnTo>
                  <a:lnTo>
                    <a:pt x="2372" y="1603"/>
                  </a:lnTo>
                  <a:lnTo>
                    <a:pt x="2374" y="1603"/>
                  </a:lnTo>
                  <a:lnTo>
                    <a:pt x="2374" y="1602"/>
                  </a:lnTo>
                  <a:lnTo>
                    <a:pt x="2375" y="1600"/>
                  </a:lnTo>
                  <a:lnTo>
                    <a:pt x="2375" y="1599"/>
                  </a:lnTo>
                  <a:lnTo>
                    <a:pt x="2375" y="1598"/>
                  </a:lnTo>
                  <a:lnTo>
                    <a:pt x="2374" y="1598"/>
                  </a:lnTo>
                  <a:lnTo>
                    <a:pt x="2375" y="1597"/>
                  </a:lnTo>
                  <a:lnTo>
                    <a:pt x="2376" y="1596"/>
                  </a:lnTo>
                  <a:lnTo>
                    <a:pt x="2377" y="1596"/>
                  </a:lnTo>
                  <a:lnTo>
                    <a:pt x="2378" y="1595"/>
                  </a:lnTo>
                  <a:lnTo>
                    <a:pt x="2379" y="1594"/>
                  </a:lnTo>
                  <a:lnTo>
                    <a:pt x="2381" y="1593"/>
                  </a:lnTo>
                  <a:lnTo>
                    <a:pt x="2385" y="1593"/>
                  </a:lnTo>
                  <a:lnTo>
                    <a:pt x="2387" y="1593"/>
                  </a:lnTo>
                  <a:lnTo>
                    <a:pt x="2388" y="1593"/>
                  </a:lnTo>
                  <a:lnTo>
                    <a:pt x="2389" y="1594"/>
                  </a:lnTo>
                  <a:lnTo>
                    <a:pt x="2390" y="1594"/>
                  </a:lnTo>
                  <a:lnTo>
                    <a:pt x="2392" y="1594"/>
                  </a:lnTo>
                  <a:lnTo>
                    <a:pt x="2393" y="1594"/>
                  </a:lnTo>
                  <a:lnTo>
                    <a:pt x="2393" y="1593"/>
                  </a:lnTo>
                  <a:lnTo>
                    <a:pt x="2394" y="1591"/>
                  </a:lnTo>
                  <a:lnTo>
                    <a:pt x="2394" y="1590"/>
                  </a:lnTo>
                  <a:lnTo>
                    <a:pt x="2395" y="1590"/>
                  </a:lnTo>
                  <a:lnTo>
                    <a:pt x="2397" y="1589"/>
                  </a:lnTo>
                  <a:lnTo>
                    <a:pt x="2398" y="1589"/>
                  </a:lnTo>
                  <a:lnTo>
                    <a:pt x="2400" y="1590"/>
                  </a:lnTo>
                  <a:lnTo>
                    <a:pt x="2401" y="1591"/>
                  </a:lnTo>
                  <a:lnTo>
                    <a:pt x="2402" y="1591"/>
                  </a:lnTo>
                  <a:lnTo>
                    <a:pt x="2402" y="1593"/>
                  </a:lnTo>
                  <a:lnTo>
                    <a:pt x="2402" y="1595"/>
                  </a:lnTo>
                  <a:lnTo>
                    <a:pt x="2402" y="1597"/>
                  </a:lnTo>
                  <a:lnTo>
                    <a:pt x="2401" y="1597"/>
                  </a:lnTo>
                  <a:lnTo>
                    <a:pt x="2400" y="1599"/>
                  </a:lnTo>
                  <a:lnTo>
                    <a:pt x="2398" y="1600"/>
                  </a:lnTo>
                  <a:lnTo>
                    <a:pt x="2398" y="1602"/>
                  </a:lnTo>
                  <a:lnTo>
                    <a:pt x="2397" y="1602"/>
                  </a:lnTo>
                  <a:lnTo>
                    <a:pt x="2395" y="1603"/>
                  </a:lnTo>
                  <a:lnTo>
                    <a:pt x="2395" y="1604"/>
                  </a:lnTo>
                  <a:lnTo>
                    <a:pt x="2394" y="1604"/>
                  </a:lnTo>
                  <a:lnTo>
                    <a:pt x="2393" y="1604"/>
                  </a:lnTo>
                  <a:lnTo>
                    <a:pt x="2392" y="1604"/>
                  </a:lnTo>
                  <a:lnTo>
                    <a:pt x="2393" y="1603"/>
                  </a:lnTo>
                  <a:lnTo>
                    <a:pt x="2394" y="1604"/>
                  </a:lnTo>
                  <a:lnTo>
                    <a:pt x="2394" y="1603"/>
                  </a:lnTo>
                  <a:lnTo>
                    <a:pt x="2392" y="1603"/>
                  </a:lnTo>
                  <a:lnTo>
                    <a:pt x="2392" y="1602"/>
                  </a:lnTo>
                  <a:lnTo>
                    <a:pt x="2392" y="1600"/>
                  </a:lnTo>
                  <a:lnTo>
                    <a:pt x="2392" y="1599"/>
                  </a:lnTo>
                  <a:lnTo>
                    <a:pt x="2390" y="1599"/>
                  </a:lnTo>
                  <a:lnTo>
                    <a:pt x="2390" y="1600"/>
                  </a:lnTo>
                  <a:lnTo>
                    <a:pt x="2389" y="1602"/>
                  </a:lnTo>
                  <a:lnTo>
                    <a:pt x="2389" y="1603"/>
                  </a:lnTo>
                  <a:lnTo>
                    <a:pt x="2388" y="1605"/>
                  </a:lnTo>
                  <a:lnTo>
                    <a:pt x="2387" y="1606"/>
                  </a:lnTo>
                  <a:lnTo>
                    <a:pt x="2386" y="1606"/>
                  </a:lnTo>
                  <a:lnTo>
                    <a:pt x="2385" y="1607"/>
                  </a:lnTo>
                  <a:lnTo>
                    <a:pt x="2384" y="1608"/>
                  </a:lnTo>
                  <a:lnTo>
                    <a:pt x="2384" y="1611"/>
                  </a:lnTo>
                  <a:lnTo>
                    <a:pt x="2383" y="1612"/>
                  </a:lnTo>
                  <a:lnTo>
                    <a:pt x="2381" y="1612"/>
                  </a:lnTo>
                  <a:lnTo>
                    <a:pt x="2381" y="1613"/>
                  </a:lnTo>
                  <a:lnTo>
                    <a:pt x="2380" y="1614"/>
                  </a:lnTo>
                  <a:lnTo>
                    <a:pt x="2381" y="1618"/>
                  </a:lnTo>
                  <a:lnTo>
                    <a:pt x="2380" y="1618"/>
                  </a:lnTo>
                  <a:lnTo>
                    <a:pt x="2379" y="1620"/>
                  </a:lnTo>
                  <a:lnTo>
                    <a:pt x="2379" y="1621"/>
                  </a:lnTo>
                  <a:lnTo>
                    <a:pt x="2378" y="1622"/>
                  </a:lnTo>
                  <a:lnTo>
                    <a:pt x="2377" y="1622"/>
                  </a:lnTo>
                  <a:lnTo>
                    <a:pt x="2376" y="1622"/>
                  </a:lnTo>
                  <a:lnTo>
                    <a:pt x="2375" y="1622"/>
                  </a:lnTo>
                  <a:lnTo>
                    <a:pt x="2375" y="1623"/>
                  </a:lnTo>
                  <a:lnTo>
                    <a:pt x="2375" y="1624"/>
                  </a:lnTo>
                  <a:lnTo>
                    <a:pt x="2375" y="1625"/>
                  </a:lnTo>
                  <a:lnTo>
                    <a:pt x="2376" y="1627"/>
                  </a:lnTo>
                  <a:lnTo>
                    <a:pt x="2376" y="1628"/>
                  </a:lnTo>
                  <a:lnTo>
                    <a:pt x="2377" y="1629"/>
                  </a:lnTo>
                  <a:lnTo>
                    <a:pt x="2378" y="1629"/>
                  </a:lnTo>
                  <a:lnTo>
                    <a:pt x="2378" y="1632"/>
                  </a:lnTo>
                  <a:lnTo>
                    <a:pt x="2378" y="1633"/>
                  </a:lnTo>
                  <a:lnTo>
                    <a:pt x="2380" y="1635"/>
                  </a:lnTo>
                  <a:lnTo>
                    <a:pt x="2381" y="1637"/>
                  </a:lnTo>
                  <a:lnTo>
                    <a:pt x="2381" y="1638"/>
                  </a:lnTo>
                  <a:lnTo>
                    <a:pt x="2383" y="1638"/>
                  </a:lnTo>
                  <a:lnTo>
                    <a:pt x="2384" y="1637"/>
                  </a:lnTo>
                  <a:lnTo>
                    <a:pt x="2385" y="1637"/>
                  </a:lnTo>
                  <a:lnTo>
                    <a:pt x="2386" y="1635"/>
                  </a:lnTo>
                  <a:lnTo>
                    <a:pt x="2387" y="1635"/>
                  </a:lnTo>
                  <a:lnTo>
                    <a:pt x="2387" y="1633"/>
                  </a:lnTo>
                  <a:lnTo>
                    <a:pt x="2388" y="1633"/>
                  </a:lnTo>
                  <a:lnTo>
                    <a:pt x="2389" y="1635"/>
                  </a:lnTo>
                  <a:lnTo>
                    <a:pt x="2390" y="1635"/>
                  </a:lnTo>
                  <a:lnTo>
                    <a:pt x="2392" y="1635"/>
                  </a:lnTo>
                  <a:lnTo>
                    <a:pt x="2393" y="1636"/>
                  </a:lnTo>
                  <a:lnTo>
                    <a:pt x="2394" y="1637"/>
                  </a:lnTo>
                  <a:lnTo>
                    <a:pt x="2395" y="1636"/>
                  </a:lnTo>
                  <a:lnTo>
                    <a:pt x="2396" y="1636"/>
                  </a:lnTo>
                  <a:lnTo>
                    <a:pt x="2396" y="1637"/>
                  </a:lnTo>
                  <a:lnTo>
                    <a:pt x="2396" y="1638"/>
                  </a:lnTo>
                  <a:lnTo>
                    <a:pt x="2396" y="1639"/>
                  </a:lnTo>
                  <a:lnTo>
                    <a:pt x="2395" y="1640"/>
                  </a:lnTo>
                  <a:lnTo>
                    <a:pt x="2396" y="1641"/>
                  </a:lnTo>
                  <a:lnTo>
                    <a:pt x="2397" y="1640"/>
                  </a:lnTo>
                  <a:lnTo>
                    <a:pt x="2397" y="1639"/>
                  </a:lnTo>
                  <a:lnTo>
                    <a:pt x="2398" y="1638"/>
                  </a:lnTo>
                  <a:lnTo>
                    <a:pt x="2400" y="1638"/>
                  </a:lnTo>
                  <a:lnTo>
                    <a:pt x="2401" y="1637"/>
                  </a:lnTo>
                  <a:lnTo>
                    <a:pt x="2402" y="1637"/>
                  </a:lnTo>
                  <a:lnTo>
                    <a:pt x="2402" y="1638"/>
                  </a:lnTo>
                  <a:lnTo>
                    <a:pt x="2403" y="1638"/>
                  </a:lnTo>
                  <a:lnTo>
                    <a:pt x="2404" y="1638"/>
                  </a:lnTo>
                  <a:lnTo>
                    <a:pt x="2406" y="1636"/>
                  </a:lnTo>
                  <a:lnTo>
                    <a:pt x="2409" y="1636"/>
                  </a:lnTo>
                  <a:lnTo>
                    <a:pt x="2410" y="1635"/>
                  </a:lnTo>
                  <a:lnTo>
                    <a:pt x="2411" y="1635"/>
                  </a:lnTo>
                  <a:lnTo>
                    <a:pt x="2411" y="1633"/>
                  </a:lnTo>
                  <a:lnTo>
                    <a:pt x="2412" y="1632"/>
                  </a:lnTo>
                  <a:lnTo>
                    <a:pt x="2412" y="1631"/>
                  </a:lnTo>
                  <a:lnTo>
                    <a:pt x="2413" y="1631"/>
                  </a:lnTo>
                  <a:lnTo>
                    <a:pt x="2414" y="1632"/>
                  </a:lnTo>
                  <a:lnTo>
                    <a:pt x="2415" y="1632"/>
                  </a:lnTo>
                  <a:lnTo>
                    <a:pt x="2415" y="1633"/>
                  </a:lnTo>
                  <a:lnTo>
                    <a:pt x="2415" y="1635"/>
                  </a:lnTo>
                  <a:lnTo>
                    <a:pt x="2415" y="1636"/>
                  </a:lnTo>
                  <a:lnTo>
                    <a:pt x="2415" y="1637"/>
                  </a:lnTo>
                  <a:lnTo>
                    <a:pt x="2417" y="1637"/>
                  </a:lnTo>
                  <a:lnTo>
                    <a:pt x="2418" y="1637"/>
                  </a:lnTo>
                  <a:lnTo>
                    <a:pt x="2418" y="1638"/>
                  </a:lnTo>
                  <a:lnTo>
                    <a:pt x="2418" y="1639"/>
                  </a:lnTo>
                  <a:lnTo>
                    <a:pt x="2418" y="1641"/>
                  </a:lnTo>
                  <a:lnTo>
                    <a:pt x="2417" y="1645"/>
                  </a:lnTo>
                  <a:lnTo>
                    <a:pt x="2417" y="1646"/>
                  </a:lnTo>
                  <a:lnTo>
                    <a:pt x="2415" y="1647"/>
                  </a:lnTo>
                  <a:lnTo>
                    <a:pt x="2415" y="1648"/>
                  </a:lnTo>
                  <a:lnTo>
                    <a:pt x="2413" y="1649"/>
                  </a:lnTo>
                  <a:lnTo>
                    <a:pt x="2412" y="1649"/>
                  </a:lnTo>
                  <a:lnTo>
                    <a:pt x="2412" y="1650"/>
                  </a:lnTo>
                  <a:lnTo>
                    <a:pt x="2412" y="1652"/>
                  </a:lnTo>
                  <a:lnTo>
                    <a:pt x="2411" y="1653"/>
                  </a:lnTo>
                  <a:lnTo>
                    <a:pt x="2410" y="1654"/>
                  </a:lnTo>
                  <a:lnTo>
                    <a:pt x="2409" y="1655"/>
                  </a:lnTo>
                  <a:lnTo>
                    <a:pt x="2407" y="1657"/>
                  </a:lnTo>
                  <a:lnTo>
                    <a:pt x="2406" y="1658"/>
                  </a:lnTo>
                  <a:lnTo>
                    <a:pt x="2405" y="1660"/>
                  </a:lnTo>
                  <a:lnTo>
                    <a:pt x="2405" y="1661"/>
                  </a:lnTo>
                  <a:lnTo>
                    <a:pt x="2406" y="1662"/>
                  </a:lnTo>
                  <a:lnTo>
                    <a:pt x="2407" y="1662"/>
                  </a:lnTo>
                  <a:lnTo>
                    <a:pt x="2406" y="1663"/>
                  </a:lnTo>
                  <a:lnTo>
                    <a:pt x="2405" y="1664"/>
                  </a:lnTo>
                  <a:lnTo>
                    <a:pt x="2404" y="1664"/>
                  </a:lnTo>
                  <a:lnTo>
                    <a:pt x="2403" y="1664"/>
                  </a:lnTo>
                  <a:lnTo>
                    <a:pt x="2402" y="1664"/>
                  </a:lnTo>
                  <a:lnTo>
                    <a:pt x="2401" y="1668"/>
                  </a:lnTo>
                  <a:lnTo>
                    <a:pt x="2398" y="1670"/>
                  </a:lnTo>
                  <a:lnTo>
                    <a:pt x="2397" y="1671"/>
                  </a:lnTo>
                  <a:lnTo>
                    <a:pt x="2396" y="1671"/>
                  </a:lnTo>
                  <a:lnTo>
                    <a:pt x="2396" y="1672"/>
                  </a:lnTo>
                  <a:lnTo>
                    <a:pt x="2395" y="1673"/>
                  </a:lnTo>
                  <a:lnTo>
                    <a:pt x="2394" y="1673"/>
                  </a:lnTo>
                  <a:lnTo>
                    <a:pt x="2393" y="1674"/>
                  </a:lnTo>
                  <a:lnTo>
                    <a:pt x="2393" y="1675"/>
                  </a:lnTo>
                  <a:lnTo>
                    <a:pt x="2392" y="1677"/>
                  </a:lnTo>
                  <a:lnTo>
                    <a:pt x="2390" y="1677"/>
                  </a:lnTo>
                  <a:lnTo>
                    <a:pt x="2389" y="1677"/>
                  </a:lnTo>
                  <a:lnTo>
                    <a:pt x="2387" y="1680"/>
                  </a:lnTo>
                  <a:lnTo>
                    <a:pt x="2386" y="1680"/>
                  </a:lnTo>
                  <a:lnTo>
                    <a:pt x="2385" y="1681"/>
                  </a:lnTo>
                  <a:lnTo>
                    <a:pt x="2385" y="1682"/>
                  </a:lnTo>
                  <a:lnTo>
                    <a:pt x="2384" y="1682"/>
                  </a:lnTo>
                  <a:lnTo>
                    <a:pt x="2384" y="1683"/>
                  </a:lnTo>
                  <a:lnTo>
                    <a:pt x="2383" y="1685"/>
                  </a:lnTo>
                  <a:lnTo>
                    <a:pt x="2383" y="1686"/>
                  </a:lnTo>
                  <a:lnTo>
                    <a:pt x="2383" y="1687"/>
                  </a:lnTo>
                  <a:lnTo>
                    <a:pt x="2381" y="1687"/>
                  </a:lnTo>
                  <a:lnTo>
                    <a:pt x="2380" y="1687"/>
                  </a:lnTo>
                  <a:lnTo>
                    <a:pt x="2379" y="1687"/>
                  </a:lnTo>
                  <a:lnTo>
                    <a:pt x="2377" y="1688"/>
                  </a:lnTo>
                  <a:lnTo>
                    <a:pt x="2370" y="1695"/>
                  </a:lnTo>
                  <a:lnTo>
                    <a:pt x="2369" y="1695"/>
                  </a:lnTo>
                  <a:lnTo>
                    <a:pt x="2367" y="1697"/>
                  </a:lnTo>
                  <a:lnTo>
                    <a:pt x="2366" y="1698"/>
                  </a:lnTo>
                  <a:lnTo>
                    <a:pt x="2363" y="1699"/>
                  </a:lnTo>
                  <a:lnTo>
                    <a:pt x="2362" y="1699"/>
                  </a:lnTo>
                  <a:lnTo>
                    <a:pt x="2361" y="1700"/>
                  </a:lnTo>
                  <a:lnTo>
                    <a:pt x="2360" y="1702"/>
                  </a:lnTo>
                  <a:lnTo>
                    <a:pt x="2358" y="1700"/>
                  </a:lnTo>
                  <a:lnTo>
                    <a:pt x="2355" y="1699"/>
                  </a:lnTo>
                  <a:lnTo>
                    <a:pt x="2352" y="1699"/>
                  </a:lnTo>
                  <a:lnTo>
                    <a:pt x="2351" y="1699"/>
                  </a:lnTo>
                  <a:lnTo>
                    <a:pt x="2350" y="1698"/>
                  </a:lnTo>
                  <a:lnTo>
                    <a:pt x="2345" y="1698"/>
                  </a:lnTo>
                  <a:lnTo>
                    <a:pt x="2345" y="1699"/>
                  </a:lnTo>
                  <a:lnTo>
                    <a:pt x="2344" y="1699"/>
                  </a:lnTo>
                  <a:lnTo>
                    <a:pt x="2344" y="1700"/>
                  </a:lnTo>
                  <a:lnTo>
                    <a:pt x="2343" y="1700"/>
                  </a:lnTo>
                  <a:lnTo>
                    <a:pt x="2343" y="1702"/>
                  </a:lnTo>
                  <a:lnTo>
                    <a:pt x="2344" y="1704"/>
                  </a:lnTo>
                  <a:lnTo>
                    <a:pt x="2345" y="1705"/>
                  </a:lnTo>
                  <a:lnTo>
                    <a:pt x="2345" y="1706"/>
                  </a:lnTo>
                  <a:lnTo>
                    <a:pt x="2345" y="1707"/>
                  </a:lnTo>
                  <a:lnTo>
                    <a:pt x="2345" y="1708"/>
                  </a:lnTo>
                  <a:lnTo>
                    <a:pt x="2346" y="1710"/>
                  </a:lnTo>
                  <a:lnTo>
                    <a:pt x="2347" y="1708"/>
                  </a:lnTo>
                  <a:lnTo>
                    <a:pt x="2347" y="1710"/>
                  </a:lnTo>
                  <a:lnTo>
                    <a:pt x="2349" y="1710"/>
                  </a:lnTo>
                  <a:lnTo>
                    <a:pt x="2349" y="1711"/>
                  </a:lnTo>
                  <a:lnTo>
                    <a:pt x="2351" y="1712"/>
                  </a:lnTo>
                  <a:lnTo>
                    <a:pt x="2351" y="1713"/>
                  </a:lnTo>
                  <a:lnTo>
                    <a:pt x="2352" y="1713"/>
                  </a:lnTo>
                  <a:lnTo>
                    <a:pt x="2352" y="1714"/>
                  </a:lnTo>
                  <a:lnTo>
                    <a:pt x="2353" y="1715"/>
                  </a:lnTo>
                  <a:lnTo>
                    <a:pt x="2353" y="1716"/>
                  </a:lnTo>
                  <a:lnTo>
                    <a:pt x="2354" y="1716"/>
                  </a:lnTo>
                  <a:lnTo>
                    <a:pt x="2355" y="1715"/>
                  </a:lnTo>
                  <a:lnTo>
                    <a:pt x="2357" y="1715"/>
                  </a:lnTo>
                  <a:lnTo>
                    <a:pt x="2358" y="1715"/>
                  </a:lnTo>
                  <a:lnTo>
                    <a:pt x="2358" y="1716"/>
                  </a:lnTo>
                  <a:lnTo>
                    <a:pt x="2358" y="1715"/>
                  </a:lnTo>
                  <a:lnTo>
                    <a:pt x="2359" y="1715"/>
                  </a:lnTo>
                  <a:lnTo>
                    <a:pt x="2359" y="1716"/>
                  </a:lnTo>
                  <a:lnTo>
                    <a:pt x="2360" y="1717"/>
                  </a:lnTo>
                  <a:lnTo>
                    <a:pt x="2360" y="1716"/>
                  </a:lnTo>
                  <a:lnTo>
                    <a:pt x="2360" y="1715"/>
                  </a:lnTo>
                  <a:lnTo>
                    <a:pt x="2360" y="1714"/>
                  </a:lnTo>
                  <a:lnTo>
                    <a:pt x="2361" y="1714"/>
                  </a:lnTo>
                  <a:lnTo>
                    <a:pt x="2361" y="1713"/>
                  </a:lnTo>
                  <a:lnTo>
                    <a:pt x="2361" y="1712"/>
                  </a:lnTo>
                  <a:lnTo>
                    <a:pt x="2361" y="1711"/>
                  </a:lnTo>
                  <a:lnTo>
                    <a:pt x="2361" y="1710"/>
                  </a:lnTo>
                  <a:lnTo>
                    <a:pt x="2362" y="1708"/>
                  </a:lnTo>
                  <a:lnTo>
                    <a:pt x="2362" y="1707"/>
                  </a:lnTo>
                  <a:lnTo>
                    <a:pt x="2362" y="1708"/>
                  </a:lnTo>
                  <a:lnTo>
                    <a:pt x="2363" y="1708"/>
                  </a:lnTo>
                  <a:lnTo>
                    <a:pt x="2363" y="1710"/>
                  </a:lnTo>
                  <a:lnTo>
                    <a:pt x="2364" y="1711"/>
                  </a:lnTo>
                  <a:lnTo>
                    <a:pt x="2366" y="1712"/>
                  </a:lnTo>
                  <a:lnTo>
                    <a:pt x="2367" y="1712"/>
                  </a:lnTo>
                  <a:lnTo>
                    <a:pt x="2368" y="1712"/>
                  </a:lnTo>
                  <a:lnTo>
                    <a:pt x="2368" y="1713"/>
                  </a:lnTo>
                  <a:lnTo>
                    <a:pt x="2369" y="1713"/>
                  </a:lnTo>
                  <a:lnTo>
                    <a:pt x="2369" y="1712"/>
                  </a:lnTo>
                  <a:lnTo>
                    <a:pt x="2370" y="1712"/>
                  </a:lnTo>
                  <a:lnTo>
                    <a:pt x="2371" y="1712"/>
                  </a:lnTo>
                  <a:lnTo>
                    <a:pt x="2372" y="1712"/>
                  </a:lnTo>
                  <a:lnTo>
                    <a:pt x="2372" y="1711"/>
                  </a:lnTo>
                  <a:lnTo>
                    <a:pt x="2374" y="1710"/>
                  </a:lnTo>
                  <a:lnTo>
                    <a:pt x="2375" y="1708"/>
                  </a:lnTo>
                  <a:lnTo>
                    <a:pt x="2376" y="1707"/>
                  </a:lnTo>
                  <a:lnTo>
                    <a:pt x="2376" y="1706"/>
                  </a:lnTo>
                  <a:lnTo>
                    <a:pt x="2377" y="1705"/>
                  </a:lnTo>
                  <a:lnTo>
                    <a:pt x="2378" y="1705"/>
                  </a:lnTo>
                  <a:lnTo>
                    <a:pt x="2379" y="1704"/>
                  </a:lnTo>
                  <a:lnTo>
                    <a:pt x="2380" y="1704"/>
                  </a:lnTo>
                  <a:lnTo>
                    <a:pt x="2381" y="1704"/>
                  </a:lnTo>
                  <a:lnTo>
                    <a:pt x="2381" y="1705"/>
                  </a:lnTo>
                  <a:lnTo>
                    <a:pt x="2381" y="1706"/>
                  </a:lnTo>
                  <a:lnTo>
                    <a:pt x="2383" y="1706"/>
                  </a:lnTo>
                  <a:lnTo>
                    <a:pt x="2383" y="1707"/>
                  </a:lnTo>
                  <a:lnTo>
                    <a:pt x="2383" y="1706"/>
                  </a:lnTo>
                  <a:lnTo>
                    <a:pt x="2384" y="1704"/>
                  </a:lnTo>
                  <a:lnTo>
                    <a:pt x="2385" y="1704"/>
                  </a:lnTo>
                  <a:lnTo>
                    <a:pt x="2386" y="1704"/>
                  </a:lnTo>
                  <a:lnTo>
                    <a:pt x="2386" y="1705"/>
                  </a:lnTo>
                  <a:lnTo>
                    <a:pt x="2386" y="1706"/>
                  </a:lnTo>
                  <a:lnTo>
                    <a:pt x="2387" y="1707"/>
                  </a:lnTo>
                  <a:lnTo>
                    <a:pt x="2388" y="1707"/>
                  </a:lnTo>
                  <a:lnTo>
                    <a:pt x="2388" y="1708"/>
                  </a:lnTo>
                  <a:lnTo>
                    <a:pt x="2389" y="1708"/>
                  </a:lnTo>
                  <a:lnTo>
                    <a:pt x="2389" y="1710"/>
                  </a:lnTo>
                  <a:lnTo>
                    <a:pt x="2390" y="1710"/>
                  </a:lnTo>
                  <a:lnTo>
                    <a:pt x="2390" y="1708"/>
                  </a:lnTo>
                  <a:lnTo>
                    <a:pt x="2390" y="1707"/>
                  </a:lnTo>
                  <a:lnTo>
                    <a:pt x="2392" y="1707"/>
                  </a:lnTo>
                  <a:lnTo>
                    <a:pt x="2393" y="1706"/>
                  </a:lnTo>
                  <a:lnTo>
                    <a:pt x="2393" y="1705"/>
                  </a:lnTo>
                  <a:lnTo>
                    <a:pt x="2393" y="1704"/>
                  </a:lnTo>
                  <a:lnTo>
                    <a:pt x="2392" y="1703"/>
                  </a:lnTo>
                  <a:lnTo>
                    <a:pt x="2392" y="1700"/>
                  </a:lnTo>
                  <a:lnTo>
                    <a:pt x="2392" y="1699"/>
                  </a:lnTo>
                  <a:lnTo>
                    <a:pt x="2393" y="1698"/>
                  </a:lnTo>
                  <a:lnTo>
                    <a:pt x="2394" y="1698"/>
                  </a:lnTo>
                  <a:lnTo>
                    <a:pt x="2394" y="1699"/>
                  </a:lnTo>
                  <a:lnTo>
                    <a:pt x="2395" y="1699"/>
                  </a:lnTo>
                  <a:lnTo>
                    <a:pt x="2395" y="1700"/>
                  </a:lnTo>
                  <a:lnTo>
                    <a:pt x="2396" y="1700"/>
                  </a:lnTo>
                  <a:lnTo>
                    <a:pt x="2396" y="1702"/>
                  </a:lnTo>
                  <a:lnTo>
                    <a:pt x="2396" y="1703"/>
                  </a:lnTo>
                  <a:lnTo>
                    <a:pt x="2395" y="1704"/>
                  </a:lnTo>
                  <a:lnTo>
                    <a:pt x="2395" y="1705"/>
                  </a:lnTo>
                  <a:lnTo>
                    <a:pt x="2395" y="1706"/>
                  </a:lnTo>
                  <a:lnTo>
                    <a:pt x="2396" y="1707"/>
                  </a:lnTo>
                  <a:lnTo>
                    <a:pt x="2395" y="1708"/>
                  </a:lnTo>
                  <a:lnTo>
                    <a:pt x="2395" y="1710"/>
                  </a:lnTo>
                  <a:lnTo>
                    <a:pt x="2394" y="1710"/>
                  </a:lnTo>
                  <a:lnTo>
                    <a:pt x="2394" y="1711"/>
                  </a:lnTo>
                  <a:lnTo>
                    <a:pt x="2393" y="1712"/>
                  </a:lnTo>
                  <a:lnTo>
                    <a:pt x="2393" y="1713"/>
                  </a:lnTo>
                  <a:lnTo>
                    <a:pt x="2392" y="1714"/>
                  </a:lnTo>
                  <a:lnTo>
                    <a:pt x="2392" y="1715"/>
                  </a:lnTo>
                  <a:lnTo>
                    <a:pt x="2393" y="1715"/>
                  </a:lnTo>
                  <a:lnTo>
                    <a:pt x="2394" y="1715"/>
                  </a:lnTo>
                  <a:lnTo>
                    <a:pt x="2394" y="1716"/>
                  </a:lnTo>
                  <a:lnTo>
                    <a:pt x="2395" y="1716"/>
                  </a:lnTo>
                  <a:lnTo>
                    <a:pt x="2395" y="1715"/>
                  </a:lnTo>
                  <a:lnTo>
                    <a:pt x="2396" y="1714"/>
                  </a:lnTo>
                  <a:lnTo>
                    <a:pt x="2397" y="1713"/>
                  </a:lnTo>
                  <a:lnTo>
                    <a:pt x="2398" y="1711"/>
                  </a:lnTo>
                  <a:lnTo>
                    <a:pt x="2398" y="1708"/>
                  </a:lnTo>
                  <a:lnTo>
                    <a:pt x="2400" y="1708"/>
                  </a:lnTo>
                  <a:lnTo>
                    <a:pt x="2400" y="1707"/>
                  </a:lnTo>
                  <a:lnTo>
                    <a:pt x="2401" y="1708"/>
                  </a:lnTo>
                  <a:lnTo>
                    <a:pt x="2402" y="1708"/>
                  </a:lnTo>
                  <a:lnTo>
                    <a:pt x="2403" y="1710"/>
                  </a:lnTo>
                  <a:lnTo>
                    <a:pt x="2404" y="1710"/>
                  </a:lnTo>
                  <a:lnTo>
                    <a:pt x="2405" y="1710"/>
                  </a:lnTo>
                  <a:lnTo>
                    <a:pt x="2406" y="1710"/>
                  </a:lnTo>
                  <a:lnTo>
                    <a:pt x="2407" y="1710"/>
                  </a:lnTo>
                  <a:lnTo>
                    <a:pt x="2407" y="1711"/>
                  </a:lnTo>
                  <a:lnTo>
                    <a:pt x="2409" y="1710"/>
                  </a:lnTo>
                  <a:lnTo>
                    <a:pt x="2411" y="1710"/>
                  </a:lnTo>
                  <a:lnTo>
                    <a:pt x="2411" y="1708"/>
                  </a:lnTo>
                  <a:lnTo>
                    <a:pt x="2412" y="1707"/>
                  </a:lnTo>
                  <a:lnTo>
                    <a:pt x="2411" y="1706"/>
                  </a:lnTo>
                  <a:lnTo>
                    <a:pt x="2412" y="1706"/>
                  </a:lnTo>
                  <a:lnTo>
                    <a:pt x="2412" y="1705"/>
                  </a:lnTo>
                  <a:lnTo>
                    <a:pt x="2411" y="1705"/>
                  </a:lnTo>
                  <a:lnTo>
                    <a:pt x="2411" y="1704"/>
                  </a:lnTo>
                  <a:lnTo>
                    <a:pt x="2411" y="1703"/>
                  </a:lnTo>
                  <a:lnTo>
                    <a:pt x="2411" y="1702"/>
                  </a:lnTo>
                  <a:lnTo>
                    <a:pt x="2411" y="1700"/>
                  </a:lnTo>
                  <a:lnTo>
                    <a:pt x="2411" y="1699"/>
                  </a:lnTo>
                  <a:lnTo>
                    <a:pt x="2412" y="1698"/>
                  </a:lnTo>
                  <a:lnTo>
                    <a:pt x="2411" y="1697"/>
                  </a:lnTo>
                  <a:lnTo>
                    <a:pt x="2410" y="1694"/>
                  </a:lnTo>
                  <a:lnTo>
                    <a:pt x="2409" y="1691"/>
                  </a:lnTo>
                  <a:lnTo>
                    <a:pt x="2409" y="1690"/>
                  </a:lnTo>
                  <a:lnTo>
                    <a:pt x="2410" y="1690"/>
                  </a:lnTo>
                  <a:lnTo>
                    <a:pt x="2412" y="1689"/>
                  </a:lnTo>
                  <a:lnTo>
                    <a:pt x="2413" y="1689"/>
                  </a:lnTo>
                  <a:lnTo>
                    <a:pt x="2413" y="1688"/>
                  </a:lnTo>
                  <a:lnTo>
                    <a:pt x="2413" y="1687"/>
                  </a:lnTo>
                  <a:lnTo>
                    <a:pt x="2413" y="1686"/>
                  </a:lnTo>
                  <a:lnTo>
                    <a:pt x="2414" y="1686"/>
                  </a:lnTo>
                  <a:lnTo>
                    <a:pt x="2415" y="1685"/>
                  </a:lnTo>
                  <a:lnTo>
                    <a:pt x="2417" y="1685"/>
                  </a:lnTo>
                  <a:lnTo>
                    <a:pt x="2418" y="1683"/>
                  </a:lnTo>
                  <a:lnTo>
                    <a:pt x="2418" y="1682"/>
                  </a:lnTo>
                  <a:lnTo>
                    <a:pt x="2419" y="1681"/>
                  </a:lnTo>
                  <a:lnTo>
                    <a:pt x="2422" y="1679"/>
                  </a:lnTo>
                  <a:lnTo>
                    <a:pt x="2423" y="1679"/>
                  </a:lnTo>
                  <a:lnTo>
                    <a:pt x="2424" y="1680"/>
                  </a:lnTo>
                  <a:lnTo>
                    <a:pt x="2427" y="1680"/>
                  </a:lnTo>
                  <a:lnTo>
                    <a:pt x="2429" y="1680"/>
                  </a:lnTo>
                  <a:lnTo>
                    <a:pt x="2430" y="1680"/>
                  </a:lnTo>
                  <a:lnTo>
                    <a:pt x="2431" y="1679"/>
                  </a:lnTo>
                  <a:lnTo>
                    <a:pt x="2432" y="1678"/>
                  </a:lnTo>
                  <a:lnTo>
                    <a:pt x="2433" y="1677"/>
                  </a:lnTo>
                  <a:lnTo>
                    <a:pt x="2433" y="1674"/>
                  </a:lnTo>
                  <a:lnTo>
                    <a:pt x="2433" y="1673"/>
                  </a:lnTo>
                  <a:lnTo>
                    <a:pt x="2435" y="1673"/>
                  </a:lnTo>
                  <a:lnTo>
                    <a:pt x="2436" y="1671"/>
                  </a:lnTo>
                  <a:lnTo>
                    <a:pt x="2437" y="1670"/>
                  </a:lnTo>
                  <a:lnTo>
                    <a:pt x="2438" y="1670"/>
                  </a:lnTo>
                  <a:lnTo>
                    <a:pt x="2439" y="1669"/>
                  </a:lnTo>
                  <a:lnTo>
                    <a:pt x="2440" y="1668"/>
                  </a:lnTo>
                  <a:lnTo>
                    <a:pt x="2441" y="1666"/>
                  </a:lnTo>
                  <a:lnTo>
                    <a:pt x="2440" y="1665"/>
                  </a:lnTo>
                  <a:lnTo>
                    <a:pt x="2440" y="1663"/>
                  </a:lnTo>
                  <a:lnTo>
                    <a:pt x="2439" y="1663"/>
                  </a:lnTo>
                  <a:lnTo>
                    <a:pt x="2439" y="1662"/>
                  </a:lnTo>
                  <a:lnTo>
                    <a:pt x="2439" y="1661"/>
                  </a:lnTo>
                  <a:lnTo>
                    <a:pt x="2439" y="1660"/>
                  </a:lnTo>
                  <a:lnTo>
                    <a:pt x="2439" y="1658"/>
                  </a:lnTo>
                  <a:lnTo>
                    <a:pt x="2438" y="1658"/>
                  </a:lnTo>
                  <a:lnTo>
                    <a:pt x="2438" y="1657"/>
                  </a:lnTo>
                  <a:lnTo>
                    <a:pt x="2438" y="1656"/>
                  </a:lnTo>
                  <a:lnTo>
                    <a:pt x="2438" y="1655"/>
                  </a:lnTo>
                  <a:lnTo>
                    <a:pt x="2439" y="1655"/>
                  </a:lnTo>
                  <a:lnTo>
                    <a:pt x="2440" y="1655"/>
                  </a:lnTo>
                  <a:lnTo>
                    <a:pt x="2441" y="1655"/>
                  </a:lnTo>
                  <a:lnTo>
                    <a:pt x="2443" y="1654"/>
                  </a:lnTo>
                  <a:lnTo>
                    <a:pt x="2443" y="1653"/>
                  </a:lnTo>
                  <a:lnTo>
                    <a:pt x="2441" y="1653"/>
                  </a:lnTo>
                  <a:lnTo>
                    <a:pt x="2441" y="1652"/>
                  </a:lnTo>
                  <a:lnTo>
                    <a:pt x="2443" y="1652"/>
                  </a:lnTo>
                  <a:lnTo>
                    <a:pt x="2443" y="1650"/>
                  </a:lnTo>
                  <a:lnTo>
                    <a:pt x="2443" y="1649"/>
                  </a:lnTo>
                  <a:lnTo>
                    <a:pt x="2444" y="1648"/>
                  </a:lnTo>
                  <a:lnTo>
                    <a:pt x="2444" y="1647"/>
                  </a:lnTo>
                  <a:lnTo>
                    <a:pt x="2445" y="1647"/>
                  </a:lnTo>
                  <a:lnTo>
                    <a:pt x="2444" y="1647"/>
                  </a:lnTo>
                  <a:lnTo>
                    <a:pt x="2444" y="1646"/>
                  </a:lnTo>
                  <a:lnTo>
                    <a:pt x="2445" y="1646"/>
                  </a:lnTo>
                  <a:lnTo>
                    <a:pt x="2446" y="1645"/>
                  </a:lnTo>
                  <a:lnTo>
                    <a:pt x="2446" y="1644"/>
                  </a:lnTo>
                  <a:lnTo>
                    <a:pt x="2445" y="1639"/>
                  </a:lnTo>
                  <a:lnTo>
                    <a:pt x="2444" y="1638"/>
                  </a:lnTo>
                  <a:lnTo>
                    <a:pt x="2444" y="1637"/>
                  </a:lnTo>
                  <a:lnTo>
                    <a:pt x="2444" y="1636"/>
                  </a:lnTo>
                  <a:lnTo>
                    <a:pt x="2444" y="1633"/>
                  </a:lnTo>
                  <a:lnTo>
                    <a:pt x="2444" y="1631"/>
                  </a:lnTo>
                  <a:lnTo>
                    <a:pt x="2443" y="1629"/>
                  </a:lnTo>
                  <a:lnTo>
                    <a:pt x="2443" y="1627"/>
                  </a:lnTo>
                  <a:lnTo>
                    <a:pt x="2444" y="1625"/>
                  </a:lnTo>
                  <a:lnTo>
                    <a:pt x="2445" y="1624"/>
                  </a:lnTo>
                  <a:lnTo>
                    <a:pt x="2446" y="1623"/>
                  </a:lnTo>
                  <a:lnTo>
                    <a:pt x="2446" y="1622"/>
                  </a:lnTo>
                  <a:lnTo>
                    <a:pt x="2445" y="1621"/>
                  </a:lnTo>
                  <a:lnTo>
                    <a:pt x="2446" y="1620"/>
                  </a:lnTo>
                  <a:lnTo>
                    <a:pt x="2447" y="1619"/>
                  </a:lnTo>
                  <a:lnTo>
                    <a:pt x="2447" y="1618"/>
                  </a:lnTo>
                  <a:lnTo>
                    <a:pt x="2448" y="1618"/>
                  </a:lnTo>
                  <a:lnTo>
                    <a:pt x="2448" y="1619"/>
                  </a:lnTo>
                  <a:lnTo>
                    <a:pt x="2449" y="1619"/>
                  </a:lnTo>
                  <a:lnTo>
                    <a:pt x="2450" y="1619"/>
                  </a:lnTo>
                  <a:lnTo>
                    <a:pt x="2450" y="1620"/>
                  </a:lnTo>
                  <a:lnTo>
                    <a:pt x="2452" y="1620"/>
                  </a:lnTo>
                  <a:lnTo>
                    <a:pt x="2453" y="1621"/>
                  </a:lnTo>
                  <a:lnTo>
                    <a:pt x="2453" y="1622"/>
                  </a:lnTo>
                  <a:lnTo>
                    <a:pt x="2454" y="1624"/>
                  </a:lnTo>
                  <a:lnTo>
                    <a:pt x="2454" y="1627"/>
                  </a:lnTo>
                  <a:lnTo>
                    <a:pt x="2454" y="1628"/>
                  </a:lnTo>
                  <a:lnTo>
                    <a:pt x="2454" y="1630"/>
                  </a:lnTo>
                  <a:lnTo>
                    <a:pt x="2454" y="1632"/>
                  </a:lnTo>
                  <a:lnTo>
                    <a:pt x="2454" y="1633"/>
                  </a:lnTo>
                  <a:lnTo>
                    <a:pt x="2453" y="1633"/>
                  </a:lnTo>
                  <a:lnTo>
                    <a:pt x="2454" y="1635"/>
                  </a:lnTo>
                  <a:lnTo>
                    <a:pt x="2454" y="1637"/>
                  </a:lnTo>
                  <a:lnTo>
                    <a:pt x="2454" y="1638"/>
                  </a:lnTo>
                  <a:lnTo>
                    <a:pt x="2454" y="1639"/>
                  </a:lnTo>
                  <a:lnTo>
                    <a:pt x="2455" y="1640"/>
                  </a:lnTo>
                  <a:lnTo>
                    <a:pt x="2455" y="1641"/>
                  </a:lnTo>
                  <a:lnTo>
                    <a:pt x="2455" y="1644"/>
                  </a:lnTo>
                  <a:lnTo>
                    <a:pt x="2455" y="1646"/>
                  </a:lnTo>
                  <a:lnTo>
                    <a:pt x="2454" y="1646"/>
                  </a:lnTo>
                  <a:lnTo>
                    <a:pt x="2454" y="1647"/>
                  </a:lnTo>
                  <a:lnTo>
                    <a:pt x="2454" y="1648"/>
                  </a:lnTo>
                  <a:lnTo>
                    <a:pt x="2455" y="1652"/>
                  </a:lnTo>
                  <a:lnTo>
                    <a:pt x="2455" y="1653"/>
                  </a:lnTo>
                  <a:lnTo>
                    <a:pt x="2454" y="1654"/>
                  </a:lnTo>
                  <a:lnTo>
                    <a:pt x="2454" y="1655"/>
                  </a:lnTo>
                  <a:lnTo>
                    <a:pt x="2454" y="1656"/>
                  </a:lnTo>
                  <a:lnTo>
                    <a:pt x="2455" y="1658"/>
                  </a:lnTo>
                  <a:lnTo>
                    <a:pt x="2456" y="1658"/>
                  </a:lnTo>
                  <a:lnTo>
                    <a:pt x="2457" y="1658"/>
                  </a:lnTo>
                  <a:lnTo>
                    <a:pt x="2458" y="1657"/>
                  </a:lnTo>
                  <a:lnTo>
                    <a:pt x="2459" y="1657"/>
                  </a:lnTo>
                  <a:lnTo>
                    <a:pt x="2461" y="1656"/>
                  </a:lnTo>
                  <a:lnTo>
                    <a:pt x="2461" y="1655"/>
                  </a:lnTo>
                  <a:lnTo>
                    <a:pt x="2461" y="1654"/>
                  </a:lnTo>
                  <a:lnTo>
                    <a:pt x="2461" y="1653"/>
                  </a:lnTo>
                  <a:lnTo>
                    <a:pt x="2461" y="1650"/>
                  </a:lnTo>
                  <a:lnTo>
                    <a:pt x="2462" y="1648"/>
                  </a:lnTo>
                  <a:lnTo>
                    <a:pt x="2462" y="1647"/>
                  </a:lnTo>
                  <a:lnTo>
                    <a:pt x="2462" y="1646"/>
                  </a:lnTo>
                  <a:lnTo>
                    <a:pt x="2462" y="1645"/>
                  </a:lnTo>
                  <a:lnTo>
                    <a:pt x="2463" y="1644"/>
                  </a:lnTo>
                  <a:lnTo>
                    <a:pt x="2464" y="1643"/>
                  </a:lnTo>
                  <a:lnTo>
                    <a:pt x="2464" y="1641"/>
                  </a:lnTo>
                  <a:lnTo>
                    <a:pt x="2465" y="1641"/>
                  </a:lnTo>
                  <a:lnTo>
                    <a:pt x="2466" y="1640"/>
                  </a:lnTo>
                  <a:lnTo>
                    <a:pt x="2467" y="1640"/>
                  </a:lnTo>
                  <a:lnTo>
                    <a:pt x="2469" y="1640"/>
                  </a:lnTo>
                  <a:lnTo>
                    <a:pt x="2470" y="1640"/>
                  </a:lnTo>
                  <a:lnTo>
                    <a:pt x="2471" y="1641"/>
                  </a:lnTo>
                  <a:lnTo>
                    <a:pt x="2472" y="1640"/>
                  </a:lnTo>
                  <a:lnTo>
                    <a:pt x="2473" y="1640"/>
                  </a:lnTo>
                  <a:lnTo>
                    <a:pt x="2474" y="1640"/>
                  </a:lnTo>
                  <a:lnTo>
                    <a:pt x="2476" y="1639"/>
                  </a:lnTo>
                  <a:lnTo>
                    <a:pt x="2476" y="1638"/>
                  </a:lnTo>
                  <a:lnTo>
                    <a:pt x="2476" y="1637"/>
                  </a:lnTo>
                  <a:lnTo>
                    <a:pt x="2478" y="1636"/>
                  </a:lnTo>
                  <a:lnTo>
                    <a:pt x="2479" y="1635"/>
                  </a:lnTo>
                  <a:lnTo>
                    <a:pt x="2480" y="1633"/>
                  </a:lnTo>
                  <a:lnTo>
                    <a:pt x="2481" y="1633"/>
                  </a:lnTo>
                  <a:lnTo>
                    <a:pt x="2482" y="1635"/>
                  </a:lnTo>
                  <a:lnTo>
                    <a:pt x="2483" y="1636"/>
                  </a:lnTo>
                  <a:lnTo>
                    <a:pt x="2484" y="1639"/>
                  </a:lnTo>
                  <a:lnTo>
                    <a:pt x="2484" y="1640"/>
                  </a:lnTo>
                  <a:lnTo>
                    <a:pt x="2484" y="1641"/>
                  </a:lnTo>
                  <a:lnTo>
                    <a:pt x="2486" y="1641"/>
                  </a:lnTo>
                  <a:lnTo>
                    <a:pt x="2486" y="1643"/>
                  </a:lnTo>
                  <a:lnTo>
                    <a:pt x="2486" y="1644"/>
                  </a:lnTo>
                  <a:lnTo>
                    <a:pt x="2487" y="1645"/>
                  </a:lnTo>
                  <a:lnTo>
                    <a:pt x="2488" y="1646"/>
                  </a:lnTo>
                  <a:lnTo>
                    <a:pt x="2489" y="1647"/>
                  </a:lnTo>
                  <a:lnTo>
                    <a:pt x="2490" y="1648"/>
                  </a:lnTo>
                  <a:lnTo>
                    <a:pt x="2490" y="1649"/>
                  </a:lnTo>
                  <a:lnTo>
                    <a:pt x="2490" y="1650"/>
                  </a:lnTo>
                  <a:lnTo>
                    <a:pt x="2490" y="1652"/>
                  </a:lnTo>
                  <a:lnTo>
                    <a:pt x="2489" y="1652"/>
                  </a:lnTo>
                  <a:lnTo>
                    <a:pt x="2489" y="1653"/>
                  </a:lnTo>
                  <a:lnTo>
                    <a:pt x="2488" y="1654"/>
                  </a:lnTo>
                  <a:lnTo>
                    <a:pt x="2488" y="1655"/>
                  </a:lnTo>
                  <a:lnTo>
                    <a:pt x="2488" y="1656"/>
                  </a:lnTo>
                  <a:lnTo>
                    <a:pt x="2487" y="1656"/>
                  </a:lnTo>
                  <a:lnTo>
                    <a:pt x="2486" y="1657"/>
                  </a:lnTo>
                  <a:lnTo>
                    <a:pt x="2486" y="1660"/>
                  </a:lnTo>
                  <a:lnTo>
                    <a:pt x="2486" y="1661"/>
                  </a:lnTo>
                  <a:lnTo>
                    <a:pt x="2486" y="1662"/>
                  </a:lnTo>
                  <a:lnTo>
                    <a:pt x="2484" y="1662"/>
                  </a:lnTo>
                  <a:lnTo>
                    <a:pt x="2483" y="1662"/>
                  </a:lnTo>
                  <a:lnTo>
                    <a:pt x="2483" y="1663"/>
                  </a:lnTo>
                  <a:lnTo>
                    <a:pt x="2482" y="1664"/>
                  </a:lnTo>
                  <a:lnTo>
                    <a:pt x="2482" y="1665"/>
                  </a:lnTo>
                  <a:lnTo>
                    <a:pt x="2481" y="1668"/>
                  </a:lnTo>
                  <a:lnTo>
                    <a:pt x="2481" y="1669"/>
                  </a:lnTo>
                  <a:lnTo>
                    <a:pt x="2481" y="1670"/>
                  </a:lnTo>
                  <a:lnTo>
                    <a:pt x="2480" y="1670"/>
                  </a:lnTo>
                  <a:lnTo>
                    <a:pt x="2481" y="1671"/>
                  </a:lnTo>
                  <a:lnTo>
                    <a:pt x="2481" y="1672"/>
                  </a:lnTo>
                  <a:lnTo>
                    <a:pt x="2482" y="1673"/>
                  </a:lnTo>
                  <a:lnTo>
                    <a:pt x="2481" y="1674"/>
                  </a:lnTo>
                  <a:lnTo>
                    <a:pt x="2481" y="1675"/>
                  </a:lnTo>
                  <a:lnTo>
                    <a:pt x="2480" y="1675"/>
                  </a:lnTo>
                  <a:lnTo>
                    <a:pt x="2481" y="1677"/>
                  </a:lnTo>
                  <a:lnTo>
                    <a:pt x="2481" y="1675"/>
                  </a:lnTo>
                  <a:lnTo>
                    <a:pt x="2481" y="1677"/>
                  </a:lnTo>
                  <a:lnTo>
                    <a:pt x="2480" y="1678"/>
                  </a:lnTo>
                  <a:lnTo>
                    <a:pt x="2481" y="1678"/>
                  </a:lnTo>
                  <a:lnTo>
                    <a:pt x="2481" y="1679"/>
                  </a:lnTo>
                  <a:lnTo>
                    <a:pt x="2481" y="1681"/>
                  </a:lnTo>
                  <a:lnTo>
                    <a:pt x="2480" y="1681"/>
                  </a:lnTo>
                  <a:lnTo>
                    <a:pt x="2479" y="1681"/>
                  </a:lnTo>
                  <a:lnTo>
                    <a:pt x="2479" y="1682"/>
                  </a:lnTo>
                  <a:lnTo>
                    <a:pt x="2478" y="1683"/>
                  </a:lnTo>
                  <a:lnTo>
                    <a:pt x="2479" y="1685"/>
                  </a:lnTo>
                  <a:lnTo>
                    <a:pt x="2479" y="1686"/>
                  </a:lnTo>
                  <a:lnTo>
                    <a:pt x="2479" y="1688"/>
                  </a:lnTo>
                  <a:lnTo>
                    <a:pt x="2479" y="1689"/>
                  </a:lnTo>
                  <a:lnTo>
                    <a:pt x="2478" y="1688"/>
                  </a:lnTo>
                  <a:lnTo>
                    <a:pt x="2476" y="1689"/>
                  </a:lnTo>
                  <a:lnTo>
                    <a:pt x="2476" y="1690"/>
                  </a:lnTo>
                  <a:lnTo>
                    <a:pt x="2476" y="1691"/>
                  </a:lnTo>
                  <a:lnTo>
                    <a:pt x="2476" y="1692"/>
                  </a:lnTo>
                  <a:lnTo>
                    <a:pt x="2475" y="1692"/>
                  </a:lnTo>
                  <a:lnTo>
                    <a:pt x="2474" y="1692"/>
                  </a:lnTo>
                  <a:lnTo>
                    <a:pt x="2474" y="1694"/>
                  </a:lnTo>
                  <a:lnTo>
                    <a:pt x="2473" y="1695"/>
                  </a:lnTo>
                  <a:lnTo>
                    <a:pt x="2472" y="1695"/>
                  </a:lnTo>
                  <a:lnTo>
                    <a:pt x="2472" y="1696"/>
                  </a:lnTo>
                  <a:lnTo>
                    <a:pt x="2471" y="1696"/>
                  </a:lnTo>
                  <a:lnTo>
                    <a:pt x="2471" y="1697"/>
                  </a:lnTo>
                  <a:lnTo>
                    <a:pt x="2471" y="1698"/>
                  </a:lnTo>
                  <a:lnTo>
                    <a:pt x="2470" y="1697"/>
                  </a:lnTo>
                  <a:lnTo>
                    <a:pt x="2469" y="1698"/>
                  </a:lnTo>
                  <a:lnTo>
                    <a:pt x="2467" y="1698"/>
                  </a:lnTo>
                  <a:lnTo>
                    <a:pt x="2467" y="1699"/>
                  </a:lnTo>
                  <a:lnTo>
                    <a:pt x="2467" y="1700"/>
                  </a:lnTo>
                  <a:lnTo>
                    <a:pt x="2467" y="1702"/>
                  </a:lnTo>
                  <a:lnTo>
                    <a:pt x="2466" y="1703"/>
                  </a:lnTo>
                  <a:lnTo>
                    <a:pt x="2466" y="1704"/>
                  </a:lnTo>
                  <a:lnTo>
                    <a:pt x="2466" y="1705"/>
                  </a:lnTo>
                  <a:lnTo>
                    <a:pt x="2465" y="1705"/>
                  </a:lnTo>
                  <a:lnTo>
                    <a:pt x="2465" y="1706"/>
                  </a:lnTo>
                  <a:lnTo>
                    <a:pt x="2464" y="1707"/>
                  </a:lnTo>
                  <a:lnTo>
                    <a:pt x="2464" y="1708"/>
                  </a:lnTo>
                  <a:lnTo>
                    <a:pt x="2463" y="1708"/>
                  </a:lnTo>
                  <a:lnTo>
                    <a:pt x="2462" y="1708"/>
                  </a:lnTo>
                  <a:lnTo>
                    <a:pt x="2462" y="1710"/>
                  </a:lnTo>
                  <a:lnTo>
                    <a:pt x="2462" y="1711"/>
                  </a:lnTo>
                  <a:lnTo>
                    <a:pt x="2462" y="1712"/>
                  </a:lnTo>
                  <a:lnTo>
                    <a:pt x="2462" y="1713"/>
                  </a:lnTo>
                  <a:lnTo>
                    <a:pt x="2461" y="1714"/>
                  </a:lnTo>
                  <a:lnTo>
                    <a:pt x="2461" y="1715"/>
                  </a:lnTo>
                  <a:lnTo>
                    <a:pt x="2459" y="1715"/>
                  </a:lnTo>
                  <a:lnTo>
                    <a:pt x="2458" y="1715"/>
                  </a:lnTo>
                  <a:lnTo>
                    <a:pt x="2458" y="1716"/>
                  </a:lnTo>
                  <a:lnTo>
                    <a:pt x="2457" y="1716"/>
                  </a:lnTo>
                  <a:lnTo>
                    <a:pt x="2456" y="1716"/>
                  </a:lnTo>
                  <a:lnTo>
                    <a:pt x="2455" y="1716"/>
                  </a:lnTo>
                  <a:lnTo>
                    <a:pt x="2455" y="1717"/>
                  </a:lnTo>
                  <a:lnTo>
                    <a:pt x="2454" y="1717"/>
                  </a:lnTo>
                  <a:lnTo>
                    <a:pt x="2455" y="1719"/>
                  </a:lnTo>
                  <a:lnTo>
                    <a:pt x="2454" y="1719"/>
                  </a:lnTo>
                  <a:lnTo>
                    <a:pt x="2453" y="1719"/>
                  </a:lnTo>
                  <a:lnTo>
                    <a:pt x="2452" y="1719"/>
                  </a:lnTo>
                  <a:lnTo>
                    <a:pt x="2450" y="1720"/>
                  </a:lnTo>
                  <a:lnTo>
                    <a:pt x="2449" y="1721"/>
                  </a:lnTo>
                  <a:lnTo>
                    <a:pt x="2449" y="1722"/>
                  </a:lnTo>
                  <a:lnTo>
                    <a:pt x="2448" y="1722"/>
                  </a:lnTo>
                  <a:lnTo>
                    <a:pt x="2447" y="1724"/>
                  </a:lnTo>
                  <a:lnTo>
                    <a:pt x="2446" y="1725"/>
                  </a:lnTo>
                  <a:lnTo>
                    <a:pt x="2444" y="1727"/>
                  </a:lnTo>
                  <a:lnTo>
                    <a:pt x="2444" y="1728"/>
                  </a:lnTo>
                  <a:lnTo>
                    <a:pt x="2443" y="1728"/>
                  </a:lnTo>
                  <a:lnTo>
                    <a:pt x="2441" y="1728"/>
                  </a:lnTo>
                  <a:lnTo>
                    <a:pt x="2441" y="1729"/>
                  </a:lnTo>
                  <a:lnTo>
                    <a:pt x="2440" y="1729"/>
                  </a:lnTo>
                  <a:lnTo>
                    <a:pt x="2440" y="1730"/>
                  </a:lnTo>
                  <a:lnTo>
                    <a:pt x="2439" y="1730"/>
                  </a:lnTo>
                  <a:lnTo>
                    <a:pt x="2439" y="1731"/>
                  </a:lnTo>
                  <a:lnTo>
                    <a:pt x="2438" y="1731"/>
                  </a:lnTo>
                  <a:lnTo>
                    <a:pt x="2438" y="1732"/>
                  </a:lnTo>
                  <a:lnTo>
                    <a:pt x="2437" y="1732"/>
                  </a:lnTo>
                  <a:lnTo>
                    <a:pt x="2437" y="1733"/>
                  </a:lnTo>
                  <a:lnTo>
                    <a:pt x="2436" y="1733"/>
                  </a:lnTo>
                  <a:lnTo>
                    <a:pt x="2436" y="1735"/>
                  </a:lnTo>
                  <a:lnTo>
                    <a:pt x="2435" y="1735"/>
                  </a:lnTo>
                  <a:lnTo>
                    <a:pt x="2433" y="1735"/>
                  </a:lnTo>
                  <a:lnTo>
                    <a:pt x="2433" y="1736"/>
                  </a:lnTo>
                  <a:lnTo>
                    <a:pt x="2433" y="1737"/>
                  </a:lnTo>
                  <a:lnTo>
                    <a:pt x="2432" y="1739"/>
                  </a:lnTo>
                  <a:lnTo>
                    <a:pt x="2432" y="1740"/>
                  </a:lnTo>
                  <a:lnTo>
                    <a:pt x="2431" y="1740"/>
                  </a:lnTo>
                  <a:lnTo>
                    <a:pt x="2430" y="1740"/>
                  </a:lnTo>
                  <a:lnTo>
                    <a:pt x="2430" y="1741"/>
                  </a:lnTo>
                  <a:lnTo>
                    <a:pt x="2429" y="1742"/>
                  </a:lnTo>
                  <a:lnTo>
                    <a:pt x="2429" y="1744"/>
                  </a:lnTo>
                  <a:lnTo>
                    <a:pt x="2428" y="1744"/>
                  </a:lnTo>
                  <a:lnTo>
                    <a:pt x="2428" y="1745"/>
                  </a:lnTo>
                  <a:lnTo>
                    <a:pt x="2427" y="1745"/>
                  </a:lnTo>
                  <a:lnTo>
                    <a:pt x="2427" y="1746"/>
                  </a:lnTo>
                  <a:lnTo>
                    <a:pt x="2426" y="1746"/>
                  </a:lnTo>
                  <a:lnTo>
                    <a:pt x="2424" y="1748"/>
                  </a:lnTo>
                  <a:lnTo>
                    <a:pt x="2423" y="1748"/>
                  </a:lnTo>
                  <a:lnTo>
                    <a:pt x="2423" y="1749"/>
                  </a:lnTo>
                  <a:lnTo>
                    <a:pt x="2422" y="1750"/>
                  </a:lnTo>
                  <a:lnTo>
                    <a:pt x="2422" y="1752"/>
                  </a:lnTo>
                  <a:lnTo>
                    <a:pt x="2421" y="1752"/>
                  </a:lnTo>
                  <a:lnTo>
                    <a:pt x="2421" y="1750"/>
                  </a:lnTo>
                  <a:lnTo>
                    <a:pt x="2420" y="1750"/>
                  </a:lnTo>
                  <a:lnTo>
                    <a:pt x="2420" y="1752"/>
                  </a:lnTo>
                  <a:lnTo>
                    <a:pt x="2419" y="1752"/>
                  </a:lnTo>
                  <a:lnTo>
                    <a:pt x="2418" y="1753"/>
                  </a:lnTo>
                  <a:lnTo>
                    <a:pt x="2418" y="1754"/>
                  </a:lnTo>
                  <a:lnTo>
                    <a:pt x="2417" y="1754"/>
                  </a:lnTo>
                  <a:lnTo>
                    <a:pt x="2415" y="1754"/>
                  </a:lnTo>
                  <a:lnTo>
                    <a:pt x="2414" y="1755"/>
                  </a:lnTo>
                  <a:lnTo>
                    <a:pt x="2413" y="1755"/>
                  </a:lnTo>
                  <a:lnTo>
                    <a:pt x="2412" y="1755"/>
                  </a:lnTo>
                  <a:lnTo>
                    <a:pt x="2412" y="1756"/>
                  </a:lnTo>
                  <a:lnTo>
                    <a:pt x="2412" y="1757"/>
                  </a:lnTo>
                  <a:lnTo>
                    <a:pt x="2411" y="1758"/>
                  </a:lnTo>
                  <a:lnTo>
                    <a:pt x="2411" y="1760"/>
                  </a:lnTo>
                  <a:lnTo>
                    <a:pt x="2410" y="1760"/>
                  </a:lnTo>
                  <a:lnTo>
                    <a:pt x="2410" y="1761"/>
                  </a:lnTo>
                  <a:lnTo>
                    <a:pt x="2410" y="1762"/>
                  </a:lnTo>
                  <a:lnTo>
                    <a:pt x="2409" y="1762"/>
                  </a:lnTo>
                  <a:lnTo>
                    <a:pt x="2407" y="1763"/>
                  </a:lnTo>
                  <a:lnTo>
                    <a:pt x="2406" y="1763"/>
                  </a:lnTo>
                  <a:lnTo>
                    <a:pt x="2406" y="1764"/>
                  </a:lnTo>
                  <a:lnTo>
                    <a:pt x="2405" y="1764"/>
                  </a:lnTo>
                  <a:lnTo>
                    <a:pt x="2404" y="1764"/>
                  </a:lnTo>
                  <a:lnTo>
                    <a:pt x="2404" y="1765"/>
                  </a:lnTo>
                  <a:lnTo>
                    <a:pt x="2403" y="1765"/>
                  </a:lnTo>
                  <a:lnTo>
                    <a:pt x="2403" y="1766"/>
                  </a:lnTo>
                  <a:lnTo>
                    <a:pt x="2402" y="1767"/>
                  </a:lnTo>
                  <a:lnTo>
                    <a:pt x="2401" y="1769"/>
                  </a:lnTo>
                  <a:lnTo>
                    <a:pt x="2401" y="1767"/>
                  </a:lnTo>
                  <a:lnTo>
                    <a:pt x="2400" y="1767"/>
                  </a:lnTo>
                  <a:lnTo>
                    <a:pt x="2398" y="1769"/>
                  </a:lnTo>
                  <a:lnTo>
                    <a:pt x="2397" y="1770"/>
                  </a:lnTo>
                  <a:lnTo>
                    <a:pt x="2396" y="1771"/>
                  </a:lnTo>
                  <a:lnTo>
                    <a:pt x="2396" y="1772"/>
                  </a:lnTo>
                  <a:lnTo>
                    <a:pt x="2395" y="1772"/>
                  </a:lnTo>
                  <a:lnTo>
                    <a:pt x="2394" y="1772"/>
                  </a:lnTo>
                  <a:lnTo>
                    <a:pt x="2393" y="1772"/>
                  </a:lnTo>
                  <a:lnTo>
                    <a:pt x="2392" y="1773"/>
                  </a:lnTo>
                  <a:lnTo>
                    <a:pt x="2390" y="1773"/>
                  </a:lnTo>
                  <a:lnTo>
                    <a:pt x="2389" y="1773"/>
                  </a:lnTo>
                  <a:lnTo>
                    <a:pt x="2389" y="1774"/>
                  </a:lnTo>
                  <a:lnTo>
                    <a:pt x="2388" y="1774"/>
                  </a:lnTo>
                  <a:lnTo>
                    <a:pt x="2387" y="1774"/>
                  </a:lnTo>
                  <a:lnTo>
                    <a:pt x="2386" y="1774"/>
                  </a:lnTo>
                  <a:lnTo>
                    <a:pt x="2386" y="1773"/>
                  </a:lnTo>
                  <a:lnTo>
                    <a:pt x="2385" y="1773"/>
                  </a:lnTo>
                  <a:lnTo>
                    <a:pt x="2384" y="1773"/>
                  </a:lnTo>
                  <a:lnTo>
                    <a:pt x="2381" y="1774"/>
                  </a:lnTo>
                  <a:lnTo>
                    <a:pt x="2380" y="1775"/>
                  </a:lnTo>
                  <a:lnTo>
                    <a:pt x="2379" y="1775"/>
                  </a:lnTo>
                  <a:lnTo>
                    <a:pt x="2378" y="1777"/>
                  </a:lnTo>
                  <a:lnTo>
                    <a:pt x="2377" y="1777"/>
                  </a:lnTo>
                  <a:lnTo>
                    <a:pt x="2376" y="1777"/>
                  </a:lnTo>
                  <a:lnTo>
                    <a:pt x="2375" y="1777"/>
                  </a:lnTo>
                  <a:lnTo>
                    <a:pt x="2374" y="1777"/>
                  </a:lnTo>
                  <a:lnTo>
                    <a:pt x="2372" y="1777"/>
                  </a:lnTo>
                  <a:lnTo>
                    <a:pt x="2371" y="1777"/>
                  </a:lnTo>
                  <a:lnTo>
                    <a:pt x="2370" y="1777"/>
                  </a:lnTo>
                  <a:lnTo>
                    <a:pt x="2369" y="1777"/>
                  </a:lnTo>
                  <a:lnTo>
                    <a:pt x="2368" y="1775"/>
                  </a:lnTo>
                  <a:lnTo>
                    <a:pt x="2369" y="1775"/>
                  </a:lnTo>
                  <a:lnTo>
                    <a:pt x="2368" y="1775"/>
                  </a:lnTo>
                  <a:lnTo>
                    <a:pt x="2367" y="1775"/>
                  </a:lnTo>
                  <a:lnTo>
                    <a:pt x="2366" y="1774"/>
                  </a:lnTo>
                  <a:lnTo>
                    <a:pt x="2364" y="1773"/>
                  </a:lnTo>
                  <a:lnTo>
                    <a:pt x="2363" y="1773"/>
                  </a:lnTo>
                  <a:lnTo>
                    <a:pt x="2362" y="1772"/>
                  </a:lnTo>
                  <a:lnTo>
                    <a:pt x="2362" y="1771"/>
                  </a:lnTo>
                  <a:lnTo>
                    <a:pt x="2362" y="1770"/>
                  </a:lnTo>
                  <a:lnTo>
                    <a:pt x="2361" y="1769"/>
                  </a:lnTo>
                  <a:lnTo>
                    <a:pt x="2360" y="1769"/>
                  </a:lnTo>
                  <a:lnTo>
                    <a:pt x="2359" y="1769"/>
                  </a:lnTo>
                  <a:lnTo>
                    <a:pt x="2358" y="1767"/>
                  </a:lnTo>
                  <a:lnTo>
                    <a:pt x="2357" y="1767"/>
                  </a:lnTo>
                  <a:lnTo>
                    <a:pt x="2357" y="1769"/>
                  </a:lnTo>
                  <a:lnTo>
                    <a:pt x="2357" y="1767"/>
                  </a:lnTo>
                  <a:lnTo>
                    <a:pt x="2357" y="1766"/>
                  </a:lnTo>
                  <a:lnTo>
                    <a:pt x="2355" y="1766"/>
                  </a:lnTo>
                  <a:lnTo>
                    <a:pt x="2355" y="1765"/>
                  </a:lnTo>
                  <a:lnTo>
                    <a:pt x="2354" y="1765"/>
                  </a:lnTo>
                  <a:lnTo>
                    <a:pt x="2355" y="1765"/>
                  </a:lnTo>
                  <a:lnTo>
                    <a:pt x="2355" y="1764"/>
                  </a:lnTo>
                  <a:lnTo>
                    <a:pt x="2355" y="1763"/>
                  </a:lnTo>
                  <a:lnTo>
                    <a:pt x="2355" y="1762"/>
                  </a:lnTo>
                  <a:lnTo>
                    <a:pt x="2355" y="1761"/>
                  </a:lnTo>
                  <a:lnTo>
                    <a:pt x="2357" y="1761"/>
                  </a:lnTo>
                  <a:lnTo>
                    <a:pt x="2357" y="1760"/>
                  </a:lnTo>
                  <a:lnTo>
                    <a:pt x="2357" y="1758"/>
                  </a:lnTo>
                  <a:lnTo>
                    <a:pt x="2355" y="1758"/>
                  </a:lnTo>
                  <a:lnTo>
                    <a:pt x="2355" y="1757"/>
                  </a:lnTo>
                  <a:lnTo>
                    <a:pt x="2354" y="1756"/>
                  </a:lnTo>
                  <a:lnTo>
                    <a:pt x="2353" y="1756"/>
                  </a:lnTo>
                  <a:lnTo>
                    <a:pt x="2352" y="1756"/>
                  </a:lnTo>
                  <a:lnTo>
                    <a:pt x="2352" y="1755"/>
                  </a:lnTo>
                  <a:lnTo>
                    <a:pt x="2351" y="1755"/>
                  </a:lnTo>
                  <a:lnTo>
                    <a:pt x="2350" y="1755"/>
                  </a:lnTo>
                  <a:lnTo>
                    <a:pt x="2349" y="1755"/>
                  </a:lnTo>
                  <a:lnTo>
                    <a:pt x="2347" y="1756"/>
                  </a:lnTo>
                  <a:lnTo>
                    <a:pt x="2346" y="1756"/>
                  </a:lnTo>
                  <a:lnTo>
                    <a:pt x="2345" y="1756"/>
                  </a:lnTo>
                  <a:lnTo>
                    <a:pt x="2344" y="1757"/>
                  </a:lnTo>
                  <a:lnTo>
                    <a:pt x="2344" y="1756"/>
                  </a:lnTo>
                  <a:lnTo>
                    <a:pt x="2344" y="1757"/>
                  </a:lnTo>
                  <a:lnTo>
                    <a:pt x="2343" y="1756"/>
                  </a:lnTo>
                  <a:lnTo>
                    <a:pt x="2342" y="1756"/>
                  </a:lnTo>
                  <a:lnTo>
                    <a:pt x="2342" y="1755"/>
                  </a:lnTo>
                  <a:lnTo>
                    <a:pt x="2341" y="1755"/>
                  </a:lnTo>
                  <a:lnTo>
                    <a:pt x="2340" y="1755"/>
                  </a:lnTo>
                  <a:lnTo>
                    <a:pt x="2340" y="1754"/>
                  </a:lnTo>
                  <a:lnTo>
                    <a:pt x="2340" y="1755"/>
                  </a:lnTo>
                  <a:lnTo>
                    <a:pt x="2338" y="1755"/>
                  </a:lnTo>
                  <a:lnTo>
                    <a:pt x="2337" y="1755"/>
                  </a:lnTo>
                  <a:lnTo>
                    <a:pt x="2336" y="1755"/>
                  </a:lnTo>
                  <a:lnTo>
                    <a:pt x="2335" y="1755"/>
                  </a:lnTo>
                  <a:lnTo>
                    <a:pt x="2335" y="1756"/>
                  </a:lnTo>
                  <a:lnTo>
                    <a:pt x="2334" y="1756"/>
                  </a:lnTo>
                  <a:lnTo>
                    <a:pt x="2334" y="1757"/>
                  </a:lnTo>
                  <a:lnTo>
                    <a:pt x="2333" y="1757"/>
                  </a:lnTo>
                  <a:lnTo>
                    <a:pt x="2332" y="1757"/>
                  </a:lnTo>
                  <a:lnTo>
                    <a:pt x="2332" y="1756"/>
                  </a:lnTo>
                  <a:lnTo>
                    <a:pt x="2331" y="1756"/>
                  </a:lnTo>
                  <a:lnTo>
                    <a:pt x="2329" y="1756"/>
                  </a:lnTo>
                  <a:lnTo>
                    <a:pt x="2328" y="1755"/>
                  </a:lnTo>
                  <a:lnTo>
                    <a:pt x="2327" y="1755"/>
                  </a:lnTo>
                  <a:lnTo>
                    <a:pt x="2326" y="1755"/>
                  </a:lnTo>
                  <a:lnTo>
                    <a:pt x="2326" y="1756"/>
                  </a:lnTo>
                  <a:lnTo>
                    <a:pt x="2325" y="1756"/>
                  </a:lnTo>
                  <a:lnTo>
                    <a:pt x="2325" y="1755"/>
                  </a:lnTo>
                  <a:lnTo>
                    <a:pt x="2324" y="1755"/>
                  </a:lnTo>
                  <a:lnTo>
                    <a:pt x="2323" y="1755"/>
                  </a:lnTo>
                  <a:lnTo>
                    <a:pt x="2323" y="1756"/>
                  </a:lnTo>
                  <a:lnTo>
                    <a:pt x="2321" y="1756"/>
                  </a:lnTo>
                  <a:lnTo>
                    <a:pt x="2320" y="1756"/>
                  </a:lnTo>
                  <a:lnTo>
                    <a:pt x="2320" y="1755"/>
                  </a:lnTo>
                  <a:lnTo>
                    <a:pt x="2319" y="1755"/>
                  </a:lnTo>
                  <a:lnTo>
                    <a:pt x="2319" y="1756"/>
                  </a:lnTo>
                  <a:lnTo>
                    <a:pt x="2318" y="1756"/>
                  </a:lnTo>
                  <a:lnTo>
                    <a:pt x="2318" y="1755"/>
                  </a:lnTo>
                  <a:lnTo>
                    <a:pt x="2317" y="1755"/>
                  </a:lnTo>
                  <a:lnTo>
                    <a:pt x="2316" y="1756"/>
                  </a:lnTo>
                  <a:lnTo>
                    <a:pt x="2316" y="1755"/>
                  </a:lnTo>
                  <a:lnTo>
                    <a:pt x="2315" y="1755"/>
                  </a:lnTo>
                  <a:lnTo>
                    <a:pt x="2314" y="1755"/>
                  </a:lnTo>
                  <a:lnTo>
                    <a:pt x="2314" y="1754"/>
                  </a:lnTo>
                  <a:lnTo>
                    <a:pt x="2314" y="1753"/>
                  </a:lnTo>
                  <a:lnTo>
                    <a:pt x="2312" y="1753"/>
                  </a:lnTo>
                  <a:lnTo>
                    <a:pt x="2312" y="1752"/>
                  </a:lnTo>
                  <a:lnTo>
                    <a:pt x="2312" y="1750"/>
                  </a:lnTo>
                  <a:lnTo>
                    <a:pt x="2312" y="1752"/>
                  </a:lnTo>
                  <a:lnTo>
                    <a:pt x="2311" y="1752"/>
                  </a:lnTo>
                  <a:lnTo>
                    <a:pt x="2311" y="1750"/>
                  </a:lnTo>
                  <a:lnTo>
                    <a:pt x="2310" y="1750"/>
                  </a:lnTo>
                  <a:lnTo>
                    <a:pt x="2311" y="1749"/>
                  </a:lnTo>
                  <a:lnTo>
                    <a:pt x="2311" y="1748"/>
                  </a:lnTo>
                  <a:lnTo>
                    <a:pt x="2311" y="1747"/>
                  </a:lnTo>
                  <a:lnTo>
                    <a:pt x="2310" y="1747"/>
                  </a:lnTo>
                  <a:lnTo>
                    <a:pt x="2309" y="1747"/>
                  </a:lnTo>
                  <a:lnTo>
                    <a:pt x="2309" y="1746"/>
                  </a:lnTo>
                  <a:lnTo>
                    <a:pt x="2309" y="1745"/>
                  </a:lnTo>
                  <a:lnTo>
                    <a:pt x="2310" y="1745"/>
                  </a:lnTo>
                  <a:lnTo>
                    <a:pt x="2311" y="1745"/>
                  </a:lnTo>
                  <a:lnTo>
                    <a:pt x="2311" y="1742"/>
                  </a:lnTo>
                  <a:lnTo>
                    <a:pt x="2311" y="1741"/>
                  </a:lnTo>
                  <a:lnTo>
                    <a:pt x="2312" y="1740"/>
                  </a:lnTo>
                  <a:lnTo>
                    <a:pt x="2314" y="1738"/>
                  </a:lnTo>
                  <a:lnTo>
                    <a:pt x="2314" y="1737"/>
                  </a:lnTo>
                  <a:lnTo>
                    <a:pt x="2315" y="1737"/>
                  </a:lnTo>
                  <a:lnTo>
                    <a:pt x="2316" y="1737"/>
                  </a:lnTo>
                  <a:lnTo>
                    <a:pt x="2317" y="1737"/>
                  </a:lnTo>
                  <a:lnTo>
                    <a:pt x="2318" y="1737"/>
                  </a:lnTo>
                  <a:lnTo>
                    <a:pt x="2319" y="1736"/>
                  </a:lnTo>
                  <a:lnTo>
                    <a:pt x="2320" y="1736"/>
                  </a:lnTo>
                  <a:lnTo>
                    <a:pt x="2320" y="1735"/>
                  </a:lnTo>
                  <a:lnTo>
                    <a:pt x="2321" y="1735"/>
                  </a:lnTo>
                  <a:lnTo>
                    <a:pt x="2321" y="1732"/>
                  </a:lnTo>
                  <a:lnTo>
                    <a:pt x="2321" y="1731"/>
                  </a:lnTo>
                  <a:lnTo>
                    <a:pt x="2321" y="1730"/>
                  </a:lnTo>
                  <a:lnTo>
                    <a:pt x="2320" y="1729"/>
                  </a:lnTo>
                  <a:lnTo>
                    <a:pt x="2320" y="1728"/>
                  </a:lnTo>
                  <a:lnTo>
                    <a:pt x="2320" y="1727"/>
                  </a:lnTo>
                  <a:lnTo>
                    <a:pt x="2320" y="1725"/>
                  </a:lnTo>
                  <a:lnTo>
                    <a:pt x="2321" y="1724"/>
                  </a:lnTo>
                  <a:lnTo>
                    <a:pt x="2321" y="1723"/>
                  </a:lnTo>
                  <a:lnTo>
                    <a:pt x="2323" y="1723"/>
                  </a:lnTo>
                  <a:lnTo>
                    <a:pt x="2325" y="1722"/>
                  </a:lnTo>
                  <a:lnTo>
                    <a:pt x="2326" y="1721"/>
                  </a:lnTo>
                  <a:lnTo>
                    <a:pt x="2327" y="1719"/>
                  </a:lnTo>
                  <a:lnTo>
                    <a:pt x="2327" y="1717"/>
                  </a:lnTo>
                  <a:lnTo>
                    <a:pt x="2327" y="1715"/>
                  </a:lnTo>
                  <a:lnTo>
                    <a:pt x="2327" y="1714"/>
                  </a:lnTo>
                  <a:lnTo>
                    <a:pt x="2327" y="1713"/>
                  </a:lnTo>
                  <a:lnTo>
                    <a:pt x="2328" y="1712"/>
                  </a:lnTo>
                  <a:lnTo>
                    <a:pt x="2329" y="1712"/>
                  </a:lnTo>
                  <a:lnTo>
                    <a:pt x="2329" y="1711"/>
                  </a:lnTo>
                  <a:lnTo>
                    <a:pt x="2331" y="1710"/>
                  </a:lnTo>
                  <a:lnTo>
                    <a:pt x="2331" y="1708"/>
                  </a:lnTo>
                  <a:lnTo>
                    <a:pt x="2332" y="1708"/>
                  </a:lnTo>
                  <a:lnTo>
                    <a:pt x="2332" y="1707"/>
                  </a:lnTo>
                  <a:lnTo>
                    <a:pt x="2333" y="1706"/>
                  </a:lnTo>
                  <a:lnTo>
                    <a:pt x="2333" y="1705"/>
                  </a:lnTo>
                  <a:lnTo>
                    <a:pt x="2333" y="1704"/>
                  </a:lnTo>
                  <a:lnTo>
                    <a:pt x="2333" y="1703"/>
                  </a:lnTo>
                  <a:lnTo>
                    <a:pt x="2332" y="1702"/>
                  </a:lnTo>
                  <a:lnTo>
                    <a:pt x="2333" y="1700"/>
                  </a:lnTo>
                  <a:lnTo>
                    <a:pt x="2333" y="1699"/>
                  </a:lnTo>
                  <a:lnTo>
                    <a:pt x="2334" y="1699"/>
                  </a:lnTo>
                  <a:lnTo>
                    <a:pt x="2335" y="1699"/>
                  </a:lnTo>
                  <a:lnTo>
                    <a:pt x="2335" y="1697"/>
                  </a:lnTo>
                  <a:lnTo>
                    <a:pt x="2335" y="1696"/>
                  </a:lnTo>
                  <a:lnTo>
                    <a:pt x="2336" y="1696"/>
                  </a:lnTo>
                  <a:lnTo>
                    <a:pt x="2336" y="1695"/>
                  </a:lnTo>
                  <a:lnTo>
                    <a:pt x="2336" y="1694"/>
                  </a:lnTo>
                  <a:lnTo>
                    <a:pt x="2336" y="1691"/>
                  </a:lnTo>
                  <a:lnTo>
                    <a:pt x="2332" y="1687"/>
                  </a:lnTo>
                  <a:lnTo>
                    <a:pt x="2331" y="1687"/>
                  </a:lnTo>
                  <a:lnTo>
                    <a:pt x="2329" y="1687"/>
                  </a:lnTo>
                  <a:lnTo>
                    <a:pt x="2328" y="1687"/>
                  </a:lnTo>
                  <a:lnTo>
                    <a:pt x="2327" y="1688"/>
                  </a:lnTo>
                  <a:lnTo>
                    <a:pt x="2327" y="1689"/>
                  </a:lnTo>
                  <a:lnTo>
                    <a:pt x="2325" y="1689"/>
                  </a:lnTo>
                  <a:lnTo>
                    <a:pt x="2325" y="1690"/>
                  </a:lnTo>
                  <a:lnTo>
                    <a:pt x="2324" y="1690"/>
                  </a:lnTo>
                  <a:lnTo>
                    <a:pt x="2323" y="1691"/>
                  </a:lnTo>
                  <a:lnTo>
                    <a:pt x="2321" y="1691"/>
                  </a:lnTo>
                  <a:lnTo>
                    <a:pt x="2321" y="1690"/>
                  </a:lnTo>
                  <a:lnTo>
                    <a:pt x="2320" y="1689"/>
                  </a:lnTo>
                  <a:lnTo>
                    <a:pt x="2319" y="1689"/>
                  </a:lnTo>
                  <a:lnTo>
                    <a:pt x="2319" y="1690"/>
                  </a:lnTo>
                  <a:lnTo>
                    <a:pt x="2318" y="1690"/>
                  </a:lnTo>
                  <a:lnTo>
                    <a:pt x="2318" y="1691"/>
                  </a:lnTo>
                  <a:lnTo>
                    <a:pt x="2316" y="1691"/>
                  </a:lnTo>
                  <a:lnTo>
                    <a:pt x="2316" y="1692"/>
                  </a:lnTo>
                  <a:lnTo>
                    <a:pt x="2316" y="1694"/>
                  </a:lnTo>
                  <a:lnTo>
                    <a:pt x="2315" y="1695"/>
                  </a:lnTo>
                  <a:lnTo>
                    <a:pt x="2314" y="1696"/>
                  </a:lnTo>
                  <a:lnTo>
                    <a:pt x="2312" y="1696"/>
                  </a:lnTo>
                  <a:lnTo>
                    <a:pt x="2311" y="1696"/>
                  </a:lnTo>
                  <a:lnTo>
                    <a:pt x="2310" y="1696"/>
                  </a:lnTo>
                  <a:lnTo>
                    <a:pt x="2309" y="1696"/>
                  </a:lnTo>
                  <a:lnTo>
                    <a:pt x="2309" y="1697"/>
                  </a:lnTo>
                  <a:lnTo>
                    <a:pt x="2308" y="1697"/>
                  </a:lnTo>
                  <a:lnTo>
                    <a:pt x="2308" y="1698"/>
                  </a:lnTo>
                  <a:lnTo>
                    <a:pt x="2307" y="1699"/>
                  </a:lnTo>
                  <a:lnTo>
                    <a:pt x="2306" y="1700"/>
                  </a:lnTo>
                  <a:lnTo>
                    <a:pt x="2306" y="1702"/>
                  </a:lnTo>
                  <a:lnTo>
                    <a:pt x="2306" y="1703"/>
                  </a:lnTo>
                  <a:lnTo>
                    <a:pt x="2305" y="1703"/>
                  </a:lnTo>
                  <a:lnTo>
                    <a:pt x="2303" y="1703"/>
                  </a:lnTo>
                  <a:lnTo>
                    <a:pt x="2302" y="1703"/>
                  </a:lnTo>
                  <a:lnTo>
                    <a:pt x="2301" y="1705"/>
                  </a:lnTo>
                  <a:lnTo>
                    <a:pt x="2300" y="1705"/>
                  </a:lnTo>
                  <a:lnTo>
                    <a:pt x="2300" y="1706"/>
                  </a:lnTo>
                  <a:lnTo>
                    <a:pt x="2299" y="1707"/>
                  </a:lnTo>
                  <a:lnTo>
                    <a:pt x="2295" y="1710"/>
                  </a:lnTo>
                  <a:lnTo>
                    <a:pt x="2295" y="1711"/>
                  </a:lnTo>
                  <a:lnTo>
                    <a:pt x="2297" y="1711"/>
                  </a:lnTo>
                  <a:lnTo>
                    <a:pt x="2295" y="1712"/>
                  </a:lnTo>
                  <a:lnTo>
                    <a:pt x="2294" y="1713"/>
                  </a:lnTo>
                  <a:lnTo>
                    <a:pt x="2294" y="1714"/>
                  </a:lnTo>
                  <a:lnTo>
                    <a:pt x="2293" y="1714"/>
                  </a:lnTo>
                  <a:lnTo>
                    <a:pt x="2293" y="1713"/>
                  </a:lnTo>
                  <a:lnTo>
                    <a:pt x="2292" y="1713"/>
                  </a:lnTo>
                  <a:lnTo>
                    <a:pt x="2291" y="1714"/>
                  </a:lnTo>
                  <a:lnTo>
                    <a:pt x="2290" y="1713"/>
                  </a:lnTo>
                  <a:lnTo>
                    <a:pt x="2290" y="1712"/>
                  </a:lnTo>
                  <a:lnTo>
                    <a:pt x="2289" y="1712"/>
                  </a:lnTo>
                  <a:lnTo>
                    <a:pt x="2288" y="1711"/>
                  </a:lnTo>
                  <a:lnTo>
                    <a:pt x="2285" y="1711"/>
                  </a:lnTo>
                  <a:lnTo>
                    <a:pt x="2284" y="1712"/>
                  </a:lnTo>
                  <a:lnTo>
                    <a:pt x="2283" y="1712"/>
                  </a:lnTo>
                  <a:lnTo>
                    <a:pt x="2281" y="1713"/>
                  </a:lnTo>
                  <a:lnTo>
                    <a:pt x="2280" y="1713"/>
                  </a:lnTo>
                  <a:lnTo>
                    <a:pt x="2278" y="1713"/>
                  </a:lnTo>
                  <a:lnTo>
                    <a:pt x="2277" y="1713"/>
                  </a:lnTo>
                  <a:lnTo>
                    <a:pt x="2277" y="1712"/>
                  </a:lnTo>
                  <a:lnTo>
                    <a:pt x="2276" y="1712"/>
                  </a:lnTo>
                  <a:lnTo>
                    <a:pt x="2275" y="1712"/>
                  </a:lnTo>
                  <a:lnTo>
                    <a:pt x="2274" y="1712"/>
                  </a:lnTo>
                  <a:lnTo>
                    <a:pt x="2274" y="1711"/>
                  </a:lnTo>
                  <a:lnTo>
                    <a:pt x="2274" y="1710"/>
                  </a:lnTo>
                  <a:lnTo>
                    <a:pt x="2274" y="1708"/>
                  </a:lnTo>
                  <a:lnTo>
                    <a:pt x="2275" y="1707"/>
                  </a:lnTo>
                  <a:lnTo>
                    <a:pt x="2274" y="1706"/>
                  </a:lnTo>
                  <a:lnTo>
                    <a:pt x="2274" y="1705"/>
                  </a:lnTo>
                  <a:lnTo>
                    <a:pt x="2273" y="1704"/>
                  </a:lnTo>
                  <a:lnTo>
                    <a:pt x="2272" y="1702"/>
                  </a:lnTo>
                  <a:lnTo>
                    <a:pt x="2271" y="1700"/>
                  </a:lnTo>
                  <a:lnTo>
                    <a:pt x="2271" y="1699"/>
                  </a:lnTo>
                  <a:lnTo>
                    <a:pt x="2269" y="1699"/>
                  </a:lnTo>
                  <a:lnTo>
                    <a:pt x="2269" y="1698"/>
                  </a:lnTo>
                  <a:lnTo>
                    <a:pt x="2268" y="1698"/>
                  </a:lnTo>
                  <a:lnTo>
                    <a:pt x="2268" y="1697"/>
                  </a:lnTo>
                  <a:lnTo>
                    <a:pt x="2269" y="1696"/>
                  </a:lnTo>
                  <a:lnTo>
                    <a:pt x="2268" y="1695"/>
                  </a:lnTo>
                  <a:lnTo>
                    <a:pt x="2268" y="1694"/>
                  </a:lnTo>
                  <a:lnTo>
                    <a:pt x="2268" y="1692"/>
                  </a:lnTo>
                  <a:lnTo>
                    <a:pt x="2267" y="1691"/>
                  </a:lnTo>
                  <a:lnTo>
                    <a:pt x="2266" y="1691"/>
                  </a:lnTo>
                  <a:lnTo>
                    <a:pt x="2265" y="1690"/>
                  </a:lnTo>
                  <a:lnTo>
                    <a:pt x="2264" y="1689"/>
                  </a:lnTo>
                  <a:lnTo>
                    <a:pt x="2263" y="1689"/>
                  </a:lnTo>
                  <a:lnTo>
                    <a:pt x="2263" y="1688"/>
                  </a:lnTo>
                  <a:lnTo>
                    <a:pt x="2263" y="1687"/>
                  </a:lnTo>
                  <a:lnTo>
                    <a:pt x="2263" y="1686"/>
                  </a:lnTo>
                  <a:lnTo>
                    <a:pt x="2262" y="1685"/>
                  </a:lnTo>
                  <a:lnTo>
                    <a:pt x="2263" y="1685"/>
                  </a:lnTo>
                  <a:lnTo>
                    <a:pt x="2262" y="1685"/>
                  </a:lnTo>
                  <a:lnTo>
                    <a:pt x="2262" y="1686"/>
                  </a:lnTo>
                  <a:lnTo>
                    <a:pt x="2260" y="1686"/>
                  </a:lnTo>
                  <a:lnTo>
                    <a:pt x="2260" y="1687"/>
                  </a:lnTo>
                  <a:lnTo>
                    <a:pt x="2259" y="1688"/>
                  </a:lnTo>
                  <a:lnTo>
                    <a:pt x="2259" y="1689"/>
                  </a:lnTo>
                  <a:lnTo>
                    <a:pt x="2260" y="1689"/>
                  </a:lnTo>
                  <a:lnTo>
                    <a:pt x="2260" y="1690"/>
                  </a:lnTo>
                  <a:lnTo>
                    <a:pt x="2260" y="1691"/>
                  </a:lnTo>
                  <a:lnTo>
                    <a:pt x="2259" y="1691"/>
                  </a:lnTo>
                  <a:lnTo>
                    <a:pt x="2259" y="1692"/>
                  </a:lnTo>
                  <a:lnTo>
                    <a:pt x="2258" y="1694"/>
                  </a:lnTo>
                  <a:lnTo>
                    <a:pt x="2258" y="1695"/>
                  </a:lnTo>
                  <a:lnTo>
                    <a:pt x="2259" y="1695"/>
                  </a:lnTo>
                  <a:lnTo>
                    <a:pt x="2260" y="1696"/>
                  </a:lnTo>
                  <a:lnTo>
                    <a:pt x="2262" y="1696"/>
                  </a:lnTo>
                  <a:lnTo>
                    <a:pt x="2262" y="1697"/>
                  </a:lnTo>
                  <a:lnTo>
                    <a:pt x="2263" y="1698"/>
                  </a:lnTo>
                  <a:lnTo>
                    <a:pt x="2263" y="1699"/>
                  </a:lnTo>
                  <a:lnTo>
                    <a:pt x="2263" y="1700"/>
                  </a:lnTo>
                  <a:lnTo>
                    <a:pt x="2264" y="1702"/>
                  </a:lnTo>
                  <a:lnTo>
                    <a:pt x="2265" y="1703"/>
                  </a:lnTo>
                  <a:lnTo>
                    <a:pt x="2265" y="1704"/>
                  </a:lnTo>
                  <a:lnTo>
                    <a:pt x="2264" y="1706"/>
                  </a:lnTo>
                  <a:lnTo>
                    <a:pt x="2264" y="1707"/>
                  </a:lnTo>
                  <a:lnTo>
                    <a:pt x="2264" y="1708"/>
                  </a:lnTo>
                  <a:lnTo>
                    <a:pt x="2264" y="1710"/>
                  </a:lnTo>
                  <a:lnTo>
                    <a:pt x="2264" y="1711"/>
                  </a:lnTo>
                  <a:lnTo>
                    <a:pt x="2264" y="1712"/>
                  </a:lnTo>
                  <a:lnTo>
                    <a:pt x="2265" y="1712"/>
                  </a:lnTo>
                  <a:lnTo>
                    <a:pt x="2266" y="1713"/>
                  </a:lnTo>
                  <a:lnTo>
                    <a:pt x="2267" y="1714"/>
                  </a:lnTo>
                  <a:lnTo>
                    <a:pt x="2268" y="1715"/>
                  </a:lnTo>
                  <a:lnTo>
                    <a:pt x="2271" y="1714"/>
                  </a:lnTo>
                  <a:lnTo>
                    <a:pt x="2272" y="1713"/>
                  </a:lnTo>
                  <a:lnTo>
                    <a:pt x="2273" y="1713"/>
                  </a:lnTo>
                  <a:lnTo>
                    <a:pt x="2274" y="1713"/>
                  </a:lnTo>
                  <a:lnTo>
                    <a:pt x="2275" y="1714"/>
                  </a:lnTo>
                  <a:lnTo>
                    <a:pt x="2275" y="1715"/>
                  </a:lnTo>
                  <a:lnTo>
                    <a:pt x="2275" y="1716"/>
                  </a:lnTo>
                  <a:lnTo>
                    <a:pt x="2275" y="1717"/>
                  </a:lnTo>
                  <a:lnTo>
                    <a:pt x="2274" y="1717"/>
                  </a:lnTo>
                  <a:lnTo>
                    <a:pt x="2274" y="1720"/>
                  </a:lnTo>
                  <a:lnTo>
                    <a:pt x="2275" y="1721"/>
                  </a:lnTo>
                  <a:lnTo>
                    <a:pt x="2276" y="1721"/>
                  </a:lnTo>
                  <a:lnTo>
                    <a:pt x="2276" y="1722"/>
                  </a:lnTo>
                  <a:lnTo>
                    <a:pt x="2277" y="1722"/>
                  </a:lnTo>
                  <a:lnTo>
                    <a:pt x="2278" y="1722"/>
                  </a:lnTo>
                  <a:lnTo>
                    <a:pt x="2277" y="1722"/>
                  </a:lnTo>
                  <a:lnTo>
                    <a:pt x="2277" y="1723"/>
                  </a:lnTo>
                  <a:lnTo>
                    <a:pt x="2277" y="1724"/>
                  </a:lnTo>
                  <a:lnTo>
                    <a:pt x="2277" y="1725"/>
                  </a:lnTo>
                  <a:lnTo>
                    <a:pt x="2276" y="1727"/>
                  </a:lnTo>
                  <a:lnTo>
                    <a:pt x="2276" y="1728"/>
                  </a:lnTo>
                  <a:lnTo>
                    <a:pt x="2275" y="1729"/>
                  </a:lnTo>
                  <a:lnTo>
                    <a:pt x="2274" y="1729"/>
                  </a:lnTo>
                  <a:lnTo>
                    <a:pt x="2274" y="1728"/>
                  </a:lnTo>
                  <a:lnTo>
                    <a:pt x="2273" y="1728"/>
                  </a:lnTo>
                  <a:lnTo>
                    <a:pt x="2272" y="1729"/>
                  </a:lnTo>
                  <a:lnTo>
                    <a:pt x="2271" y="1730"/>
                  </a:lnTo>
                  <a:lnTo>
                    <a:pt x="2269" y="1730"/>
                  </a:lnTo>
                  <a:lnTo>
                    <a:pt x="2269" y="1729"/>
                  </a:lnTo>
                  <a:lnTo>
                    <a:pt x="2268" y="1729"/>
                  </a:lnTo>
                  <a:lnTo>
                    <a:pt x="2267" y="1729"/>
                  </a:lnTo>
                  <a:lnTo>
                    <a:pt x="2267" y="1728"/>
                  </a:lnTo>
                  <a:lnTo>
                    <a:pt x="2266" y="1728"/>
                  </a:lnTo>
                  <a:lnTo>
                    <a:pt x="2265" y="1729"/>
                  </a:lnTo>
                  <a:lnTo>
                    <a:pt x="2264" y="1729"/>
                  </a:lnTo>
                  <a:lnTo>
                    <a:pt x="2264" y="1730"/>
                  </a:lnTo>
                  <a:lnTo>
                    <a:pt x="2263" y="1730"/>
                  </a:lnTo>
                  <a:lnTo>
                    <a:pt x="2262" y="1730"/>
                  </a:lnTo>
                  <a:lnTo>
                    <a:pt x="2263" y="1730"/>
                  </a:lnTo>
                  <a:lnTo>
                    <a:pt x="2263" y="1731"/>
                  </a:lnTo>
                  <a:lnTo>
                    <a:pt x="2262" y="1731"/>
                  </a:lnTo>
                  <a:lnTo>
                    <a:pt x="2262" y="1732"/>
                  </a:lnTo>
                  <a:lnTo>
                    <a:pt x="2260" y="1732"/>
                  </a:lnTo>
                  <a:lnTo>
                    <a:pt x="2260" y="1733"/>
                  </a:lnTo>
                  <a:lnTo>
                    <a:pt x="2259" y="1733"/>
                  </a:lnTo>
                  <a:lnTo>
                    <a:pt x="2258" y="1735"/>
                  </a:lnTo>
                  <a:lnTo>
                    <a:pt x="2257" y="1736"/>
                  </a:lnTo>
                  <a:lnTo>
                    <a:pt x="2257" y="1737"/>
                  </a:lnTo>
                  <a:lnTo>
                    <a:pt x="2256" y="1737"/>
                  </a:lnTo>
                  <a:lnTo>
                    <a:pt x="2255" y="1737"/>
                  </a:lnTo>
                  <a:lnTo>
                    <a:pt x="2255" y="1736"/>
                  </a:lnTo>
                  <a:lnTo>
                    <a:pt x="2256" y="1736"/>
                  </a:lnTo>
                  <a:lnTo>
                    <a:pt x="2255" y="1736"/>
                  </a:lnTo>
                  <a:lnTo>
                    <a:pt x="2254" y="1736"/>
                  </a:lnTo>
                  <a:lnTo>
                    <a:pt x="2254" y="1735"/>
                  </a:lnTo>
                  <a:lnTo>
                    <a:pt x="2251" y="1733"/>
                  </a:lnTo>
                  <a:lnTo>
                    <a:pt x="2250" y="1733"/>
                  </a:lnTo>
                  <a:lnTo>
                    <a:pt x="2249" y="1733"/>
                  </a:lnTo>
                  <a:lnTo>
                    <a:pt x="2248" y="1733"/>
                  </a:lnTo>
                  <a:lnTo>
                    <a:pt x="2247" y="1733"/>
                  </a:lnTo>
                  <a:lnTo>
                    <a:pt x="2246" y="1733"/>
                  </a:lnTo>
                  <a:lnTo>
                    <a:pt x="2246" y="1732"/>
                  </a:lnTo>
                  <a:lnTo>
                    <a:pt x="2245" y="1732"/>
                  </a:lnTo>
                  <a:lnTo>
                    <a:pt x="2245" y="1731"/>
                  </a:lnTo>
                  <a:lnTo>
                    <a:pt x="2243" y="1730"/>
                  </a:lnTo>
                  <a:lnTo>
                    <a:pt x="2243" y="1729"/>
                  </a:lnTo>
                  <a:lnTo>
                    <a:pt x="2242" y="1729"/>
                  </a:lnTo>
                  <a:lnTo>
                    <a:pt x="2241" y="1729"/>
                  </a:lnTo>
                  <a:lnTo>
                    <a:pt x="2240" y="1728"/>
                  </a:lnTo>
                  <a:lnTo>
                    <a:pt x="2239" y="1728"/>
                  </a:lnTo>
                  <a:lnTo>
                    <a:pt x="2240" y="1727"/>
                  </a:lnTo>
                  <a:lnTo>
                    <a:pt x="2241" y="1725"/>
                  </a:lnTo>
                  <a:lnTo>
                    <a:pt x="2240" y="1725"/>
                  </a:lnTo>
                  <a:lnTo>
                    <a:pt x="2239" y="1725"/>
                  </a:lnTo>
                  <a:lnTo>
                    <a:pt x="2238" y="1724"/>
                  </a:lnTo>
                  <a:lnTo>
                    <a:pt x="2238" y="1723"/>
                  </a:lnTo>
                  <a:lnTo>
                    <a:pt x="2238" y="1724"/>
                  </a:lnTo>
                  <a:lnTo>
                    <a:pt x="2237" y="1724"/>
                  </a:lnTo>
                  <a:lnTo>
                    <a:pt x="2237" y="1723"/>
                  </a:lnTo>
                  <a:lnTo>
                    <a:pt x="2237" y="1722"/>
                  </a:lnTo>
                  <a:lnTo>
                    <a:pt x="2236" y="1722"/>
                  </a:lnTo>
                  <a:lnTo>
                    <a:pt x="2236" y="1721"/>
                  </a:lnTo>
                  <a:lnTo>
                    <a:pt x="2234" y="1721"/>
                  </a:lnTo>
                  <a:lnTo>
                    <a:pt x="2233" y="1721"/>
                  </a:lnTo>
                  <a:lnTo>
                    <a:pt x="2233" y="1722"/>
                  </a:lnTo>
                  <a:lnTo>
                    <a:pt x="2232" y="1722"/>
                  </a:lnTo>
                  <a:lnTo>
                    <a:pt x="2232" y="1723"/>
                  </a:lnTo>
                  <a:lnTo>
                    <a:pt x="2231" y="1723"/>
                  </a:lnTo>
                  <a:lnTo>
                    <a:pt x="2230" y="1723"/>
                  </a:lnTo>
                  <a:lnTo>
                    <a:pt x="2230" y="1722"/>
                  </a:lnTo>
                  <a:lnTo>
                    <a:pt x="2231" y="1722"/>
                  </a:lnTo>
                  <a:lnTo>
                    <a:pt x="2231" y="1721"/>
                  </a:lnTo>
                  <a:lnTo>
                    <a:pt x="2231" y="1720"/>
                  </a:lnTo>
                  <a:lnTo>
                    <a:pt x="2231" y="1719"/>
                  </a:lnTo>
                  <a:lnTo>
                    <a:pt x="2230" y="1720"/>
                  </a:lnTo>
                  <a:lnTo>
                    <a:pt x="2230" y="1719"/>
                  </a:lnTo>
                  <a:lnTo>
                    <a:pt x="2229" y="1719"/>
                  </a:lnTo>
                  <a:lnTo>
                    <a:pt x="2229" y="1717"/>
                  </a:lnTo>
                  <a:lnTo>
                    <a:pt x="2229" y="1716"/>
                  </a:lnTo>
                  <a:lnTo>
                    <a:pt x="2228" y="1715"/>
                  </a:lnTo>
                  <a:lnTo>
                    <a:pt x="2226" y="1715"/>
                  </a:lnTo>
                  <a:lnTo>
                    <a:pt x="2225" y="1715"/>
                  </a:lnTo>
                  <a:lnTo>
                    <a:pt x="2224" y="1715"/>
                  </a:lnTo>
                  <a:lnTo>
                    <a:pt x="2224" y="1716"/>
                  </a:lnTo>
                  <a:lnTo>
                    <a:pt x="2223" y="1716"/>
                  </a:lnTo>
                  <a:lnTo>
                    <a:pt x="2223" y="1717"/>
                  </a:lnTo>
                  <a:lnTo>
                    <a:pt x="2223" y="1716"/>
                  </a:lnTo>
                  <a:lnTo>
                    <a:pt x="2223" y="1717"/>
                  </a:lnTo>
                  <a:lnTo>
                    <a:pt x="2222" y="1717"/>
                  </a:lnTo>
                  <a:lnTo>
                    <a:pt x="2222" y="1716"/>
                  </a:lnTo>
                  <a:lnTo>
                    <a:pt x="2222" y="1717"/>
                  </a:lnTo>
                  <a:lnTo>
                    <a:pt x="2222" y="1719"/>
                  </a:lnTo>
                  <a:lnTo>
                    <a:pt x="2221" y="1719"/>
                  </a:lnTo>
                  <a:lnTo>
                    <a:pt x="2220" y="1719"/>
                  </a:lnTo>
                  <a:lnTo>
                    <a:pt x="2220" y="1720"/>
                  </a:lnTo>
                  <a:lnTo>
                    <a:pt x="2219" y="1720"/>
                  </a:lnTo>
                  <a:lnTo>
                    <a:pt x="2217" y="1720"/>
                  </a:lnTo>
                  <a:lnTo>
                    <a:pt x="2217" y="1719"/>
                  </a:lnTo>
                  <a:lnTo>
                    <a:pt x="2216" y="1719"/>
                  </a:lnTo>
                  <a:lnTo>
                    <a:pt x="2216" y="1720"/>
                  </a:lnTo>
                  <a:lnTo>
                    <a:pt x="2215" y="1720"/>
                  </a:lnTo>
                  <a:lnTo>
                    <a:pt x="2214" y="1720"/>
                  </a:lnTo>
                  <a:lnTo>
                    <a:pt x="2213" y="1720"/>
                  </a:lnTo>
                  <a:lnTo>
                    <a:pt x="2213" y="1719"/>
                  </a:lnTo>
                  <a:lnTo>
                    <a:pt x="2213" y="1720"/>
                  </a:lnTo>
                  <a:lnTo>
                    <a:pt x="2212" y="1720"/>
                  </a:lnTo>
                  <a:lnTo>
                    <a:pt x="2211" y="1720"/>
                  </a:lnTo>
                  <a:lnTo>
                    <a:pt x="2209" y="1720"/>
                  </a:lnTo>
                  <a:lnTo>
                    <a:pt x="2211" y="1720"/>
                  </a:lnTo>
                  <a:lnTo>
                    <a:pt x="2211" y="1721"/>
                  </a:lnTo>
                  <a:lnTo>
                    <a:pt x="2209" y="1721"/>
                  </a:lnTo>
                  <a:lnTo>
                    <a:pt x="2208" y="1721"/>
                  </a:lnTo>
                  <a:lnTo>
                    <a:pt x="2207" y="1721"/>
                  </a:lnTo>
                  <a:lnTo>
                    <a:pt x="2207" y="1720"/>
                  </a:lnTo>
                  <a:lnTo>
                    <a:pt x="2208" y="1720"/>
                  </a:lnTo>
                  <a:lnTo>
                    <a:pt x="2207" y="1720"/>
                  </a:lnTo>
                  <a:lnTo>
                    <a:pt x="2207" y="1719"/>
                  </a:lnTo>
                  <a:lnTo>
                    <a:pt x="2206" y="1719"/>
                  </a:lnTo>
                  <a:lnTo>
                    <a:pt x="2205" y="1719"/>
                  </a:lnTo>
                  <a:lnTo>
                    <a:pt x="2204" y="1719"/>
                  </a:lnTo>
                  <a:lnTo>
                    <a:pt x="2204" y="1720"/>
                  </a:lnTo>
                  <a:lnTo>
                    <a:pt x="2203" y="1720"/>
                  </a:lnTo>
                  <a:lnTo>
                    <a:pt x="2202" y="1721"/>
                  </a:lnTo>
                  <a:lnTo>
                    <a:pt x="2200" y="1721"/>
                  </a:lnTo>
                  <a:lnTo>
                    <a:pt x="2199" y="1721"/>
                  </a:lnTo>
                  <a:lnTo>
                    <a:pt x="2198" y="1721"/>
                  </a:lnTo>
                  <a:lnTo>
                    <a:pt x="2198" y="1722"/>
                  </a:lnTo>
                  <a:lnTo>
                    <a:pt x="2197" y="1722"/>
                  </a:lnTo>
                  <a:lnTo>
                    <a:pt x="2197" y="1721"/>
                  </a:lnTo>
                  <a:lnTo>
                    <a:pt x="2196" y="1721"/>
                  </a:lnTo>
                  <a:lnTo>
                    <a:pt x="2195" y="1721"/>
                  </a:lnTo>
                  <a:lnTo>
                    <a:pt x="2194" y="1721"/>
                  </a:lnTo>
                  <a:lnTo>
                    <a:pt x="2193" y="1721"/>
                  </a:lnTo>
                  <a:lnTo>
                    <a:pt x="2191" y="1721"/>
                  </a:lnTo>
                  <a:lnTo>
                    <a:pt x="2190" y="1720"/>
                  </a:lnTo>
                  <a:lnTo>
                    <a:pt x="2189" y="1720"/>
                  </a:lnTo>
                  <a:lnTo>
                    <a:pt x="2189" y="1719"/>
                  </a:lnTo>
                  <a:lnTo>
                    <a:pt x="2188" y="1719"/>
                  </a:lnTo>
                  <a:lnTo>
                    <a:pt x="2188" y="1717"/>
                  </a:lnTo>
                  <a:lnTo>
                    <a:pt x="2187" y="1717"/>
                  </a:lnTo>
                  <a:lnTo>
                    <a:pt x="2186" y="1716"/>
                  </a:lnTo>
                  <a:lnTo>
                    <a:pt x="2185" y="1716"/>
                  </a:lnTo>
                  <a:lnTo>
                    <a:pt x="2183" y="1716"/>
                  </a:lnTo>
                  <a:lnTo>
                    <a:pt x="2182" y="1717"/>
                  </a:lnTo>
                  <a:lnTo>
                    <a:pt x="2182" y="1716"/>
                  </a:lnTo>
                  <a:lnTo>
                    <a:pt x="2181" y="1716"/>
                  </a:lnTo>
                  <a:lnTo>
                    <a:pt x="2181" y="1717"/>
                  </a:lnTo>
                  <a:lnTo>
                    <a:pt x="2180" y="1717"/>
                  </a:lnTo>
                  <a:lnTo>
                    <a:pt x="2180" y="1719"/>
                  </a:lnTo>
                  <a:lnTo>
                    <a:pt x="2179" y="1719"/>
                  </a:lnTo>
                  <a:lnTo>
                    <a:pt x="2178" y="1719"/>
                  </a:lnTo>
                  <a:lnTo>
                    <a:pt x="2177" y="1719"/>
                  </a:lnTo>
                  <a:lnTo>
                    <a:pt x="2177" y="1717"/>
                  </a:lnTo>
                  <a:lnTo>
                    <a:pt x="2176" y="1717"/>
                  </a:lnTo>
                  <a:lnTo>
                    <a:pt x="2176" y="1719"/>
                  </a:lnTo>
                  <a:lnTo>
                    <a:pt x="2174" y="1719"/>
                  </a:lnTo>
                  <a:lnTo>
                    <a:pt x="2173" y="1720"/>
                  </a:lnTo>
                  <a:lnTo>
                    <a:pt x="2172" y="1720"/>
                  </a:lnTo>
                  <a:lnTo>
                    <a:pt x="2171" y="1720"/>
                  </a:lnTo>
                  <a:lnTo>
                    <a:pt x="2171" y="1719"/>
                  </a:lnTo>
                  <a:lnTo>
                    <a:pt x="2170" y="1720"/>
                  </a:lnTo>
                  <a:lnTo>
                    <a:pt x="2169" y="1719"/>
                  </a:lnTo>
                  <a:lnTo>
                    <a:pt x="2169" y="1717"/>
                  </a:lnTo>
                  <a:lnTo>
                    <a:pt x="2169" y="1719"/>
                  </a:lnTo>
                  <a:lnTo>
                    <a:pt x="2168" y="1719"/>
                  </a:lnTo>
                  <a:lnTo>
                    <a:pt x="2168" y="1717"/>
                  </a:lnTo>
                  <a:lnTo>
                    <a:pt x="2167" y="1717"/>
                  </a:lnTo>
                  <a:lnTo>
                    <a:pt x="2165" y="1717"/>
                  </a:lnTo>
                  <a:lnTo>
                    <a:pt x="2165" y="1719"/>
                  </a:lnTo>
                  <a:lnTo>
                    <a:pt x="2164" y="1719"/>
                  </a:lnTo>
                  <a:lnTo>
                    <a:pt x="2164" y="1717"/>
                  </a:lnTo>
                  <a:lnTo>
                    <a:pt x="2164" y="1719"/>
                  </a:lnTo>
                  <a:lnTo>
                    <a:pt x="2163" y="1717"/>
                  </a:lnTo>
                  <a:lnTo>
                    <a:pt x="2162" y="1717"/>
                  </a:lnTo>
                  <a:lnTo>
                    <a:pt x="2161" y="1717"/>
                  </a:lnTo>
                  <a:lnTo>
                    <a:pt x="2160" y="1717"/>
                  </a:lnTo>
                  <a:lnTo>
                    <a:pt x="2159" y="1717"/>
                  </a:lnTo>
                  <a:lnTo>
                    <a:pt x="2159" y="1716"/>
                  </a:lnTo>
                  <a:lnTo>
                    <a:pt x="2157" y="1716"/>
                  </a:lnTo>
                  <a:lnTo>
                    <a:pt x="2156" y="1716"/>
                  </a:lnTo>
                  <a:lnTo>
                    <a:pt x="2155" y="1716"/>
                  </a:lnTo>
                  <a:lnTo>
                    <a:pt x="2155" y="1717"/>
                  </a:lnTo>
                  <a:lnTo>
                    <a:pt x="2154" y="1717"/>
                  </a:lnTo>
                  <a:lnTo>
                    <a:pt x="2153" y="1717"/>
                  </a:lnTo>
                  <a:lnTo>
                    <a:pt x="2153" y="1716"/>
                  </a:lnTo>
                  <a:lnTo>
                    <a:pt x="2152" y="1716"/>
                  </a:lnTo>
                  <a:lnTo>
                    <a:pt x="2151" y="1717"/>
                  </a:lnTo>
                  <a:lnTo>
                    <a:pt x="2150" y="1717"/>
                  </a:lnTo>
                  <a:lnTo>
                    <a:pt x="2150" y="1716"/>
                  </a:lnTo>
                  <a:lnTo>
                    <a:pt x="2150" y="1715"/>
                  </a:lnTo>
                  <a:lnTo>
                    <a:pt x="2148" y="1716"/>
                  </a:lnTo>
                  <a:lnTo>
                    <a:pt x="2148" y="1715"/>
                  </a:lnTo>
                  <a:lnTo>
                    <a:pt x="2147" y="1715"/>
                  </a:lnTo>
                  <a:lnTo>
                    <a:pt x="2147" y="1714"/>
                  </a:lnTo>
                  <a:lnTo>
                    <a:pt x="2146" y="1714"/>
                  </a:lnTo>
                  <a:lnTo>
                    <a:pt x="2145" y="1714"/>
                  </a:lnTo>
                  <a:lnTo>
                    <a:pt x="2144" y="1714"/>
                  </a:lnTo>
                  <a:lnTo>
                    <a:pt x="2143" y="1714"/>
                  </a:lnTo>
                  <a:lnTo>
                    <a:pt x="2142" y="1714"/>
                  </a:lnTo>
                  <a:lnTo>
                    <a:pt x="2142" y="1715"/>
                  </a:lnTo>
                  <a:lnTo>
                    <a:pt x="2142" y="1714"/>
                  </a:lnTo>
                  <a:lnTo>
                    <a:pt x="2140" y="1714"/>
                  </a:lnTo>
                  <a:lnTo>
                    <a:pt x="2139" y="1714"/>
                  </a:lnTo>
                  <a:lnTo>
                    <a:pt x="2139" y="1713"/>
                  </a:lnTo>
                  <a:lnTo>
                    <a:pt x="2138" y="1713"/>
                  </a:lnTo>
                  <a:lnTo>
                    <a:pt x="2138" y="1712"/>
                  </a:lnTo>
                  <a:lnTo>
                    <a:pt x="2138" y="1711"/>
                  </a:lnTo>
                  <a:lnTo>
                    <a:pt x="2137" y="1711"/>
                  </a:lnTo>
                  <a:lnTo>
                    <a:pt x="2137" y="1710"/>
                  </a:lnTo>
                  <a:lnTo>
                    <a:pt x="2136" y="1710"/>
                  </a:lnTo>
                  <a:lnTo>
                    <a:pt x="2136" y="1708"/>
                  </a:lnTo>
                  <a:lnTo>
                    <a:pt x="2135" y="1708"/>
                  </a:lnTo>
                  <a:lnTo>
                    <a:pt x="2134" y="1708"/>
                  </a:lnTo>
                  <a:lnTo>
                    <a:pt x="2134" y="1707"/>
                  </a:lnTo>
                  <a:lnTo>
                    <a:pt x="2133" y="1707"/>
                  </a:lnTo>
                  <a:lnTo>
                    <a:pt x="2133" y="1706"/>
                  </a:lnTo>
                  <a:lnTo>
                    <a:pt x="2133" y="1705"/>
                  </a:lnTo>
                  <a:lnTo>
                    <a:pt x="2131" y="1705"/>
                  </a:lnTo>
                  <a:lnTo>
                    <a:pt x="2130" y="1704"/>
                  </a:lnTo>
                  <a:lnTo>
                    <a:pt x="2129" y="1704"/>
                  </a:lnTo>
                  <a:lnTo>
                    <a:pt x="2128" y="1704"/>
                  </a:lnTo>
                  <a:lnTo>
                    <a:pt x="2127" y="1704"/>
                  </a:lnTo>
                  <a:lnTo>
                    <a:pt x="2126" y="1704"/>
                  </a:lnTo>
                  <a:lnTo>
                    <a:pt x="2125" y="1704"/>
                  </a:lnTo>
                  <a:lnTo>
                    <a:pt x="2125" y="1703"/>
                  </a:lnTo>
                  <a:lnTo>
                    <a:pt x="2125" y="1702"/>
                  </a:lnTo>
                  <a:lnTo>
                    <a:pt x="2126" y="1702"/>
                  </a:lnTo>
                  <a:lnTo>
                    <a:pt x="2125" y="1702"/>
                  </a:lnTo>
                  <a:lnTo>
                    <a:pt x="2124" y="1702"/>
                  </a:lnTo>
                  <a:lnTo>
                    <a:pt x="2122" y="1702"/>
                  </a:lnTo>
                  <a:lnTo>
                    <a:pt x="2122" y="1700"/>
                  </a:lnTo>
                  <a:lnTo>
                    <a:pt x="2122" y="1699"/>
                  </a:lnTo>
                  <a:lnTo>
                    <a:pt x="2121" y="1700"/>
                  </a:lnTo>
                  <a:lnTo>
                    <a:pt x="2121" y="1702"/>
                  </a:lnTo>
                  <a:lnTo>
                    <a:pt x="2120" y="1702"/>
                  </a:lnTo>
                  <a:lnTo>
                    <a:pt x="2119" y="1702"/>
                  </a:lnTo>
                  <a:lnTo>
                    <a:pt x="2119" y="1703"/>
                  </a:lnTo>
                  <a:lnTo>
                    <a:pt x="2118" y="1703"/>
                  </a:lnTo>
                  <a:lnTo>
                    <a:pt x="2117" y="1703"/>
                  </a:lnTo>
                  <a:lnTo>
                    <a:pt x="2117" y="1702"/>
                  </a:lnTo>
                  <a:lnTo>
                    <a:pt x="2116" y="1702"/>
                  </a:lnTo>
                  <a:lnTo>
                    <a:pt x="2116" y="1703"/>
                  </a:lnTo>
                  <a:lnTo>
                    <a:pt x="2114" y="1704"/>
                  </a:lnTo>
                  <a:lnTo>
                    <a:pt x="2113" y="1704"/>
                  </a:lnTo>
                  <a:lnTo>
                    <a:pt x="2113" y="1703"/>
                  </a:lnTo>
                  <a:lnTo>
                    <a:pt x="2112" y="1703"/>
                  </a:lnTo>
                  <a:lnTo>
                    <a:pt x="2111" y="1703"/>
                  </a:lnTo>
                  <a:lnTo>
                    <a:pt x="2112" y="1702"/>
                  </a:lnTo>
                  <a:lnTo>
                    <a:pt x="2113" y="1702"/>
                  </a:lnTo>
                  <a:lnTo>
                    <a:pt x="2114" y="1699"/>
                  </a:lnTo>
                  <a:lnTo>
                    <a:pt x="2114" y="1698"/>
                  </a:lnTo>
                  <a:lnTo>
                    <a:pt x="2114" y="1697"/>
                  </a:lnTo>
                  <a:lnTo>
                    <a:pt x="2114" y="1695"/>
                  </a:lnTo>
                  <a:lnTo>
                    <a:pt x="2113" y="1696"/>
                  </a:lnTo>
                  <a:lnTo>
                    <a:pt x="2113" y="1695"/>
                  </a:lnTo>
                  <a:lnTo>
                    <a:pt x="2113" y="1694"/>
                  </a:lnTo>
                  <a:lnTo>
                    <a:pt x="2114" y="1694"/>
                  </a:lnTo>
                  <a:lnTo>
                    <a:pt x="2116" y="1694"/>
                  </a:lnTo>
                  <a:lnTo>
                    <a:pt x="2117" y="1694"/>
                  </a:lnTo>
                  <a:close/>
                  <a:moveTo>
                    <a:pt x="1906" y="1745"/>
                  </a:moveTo>
                  <a:lnTo>
                    <a:pt x="1909" y="1746"/>
                  </a:lnTo>
                  <a:lnTo>
                    <a:pt x="1910" y="1747"/>
                  </a:lnTo>
                  <a:lnTo>
                    <a:pt x="1911" y="1747"/>
                  </a:lnTo>
                  <a:lnTo>
                    <a:pt x="1912" y="1748"/>
                  </a:lnTo>
                  <a:lnTo>
                    <a:pt x="1913" y="1749"/>
                  </a:lnTo>
                  <a:lnTo>
                    <a:pt x="1913" y="1750"/>
                  </a:lnTo>
                  <a:lnTo>
                    <a:pt x="1912" y="1752"/>
                  </a:lnTo>
                  <a:lnTo>
                    <a:pt x="1912" y="1753"/>
                  </a:lnTo>
                  <a:lnTo>
                    <a:pt x="1911" y="1753"/>
                  </a:lnTo>
                  <a:lnTo>
                    <a:pt x="1910" y="1753"/>
                  </a:lnTo>
                  <a:lnTo>
                    <a:pt x="1910" y="1754"/>
                  </a:lnTo>
                  <a:lnTo>
                    <a:pt x="1909" y="1754"/>
                  </a:lnTo>
                  <a:lnTo>
                    <a:pt x="1909" y="1753"/>
                  </a:lnTo>
                  <a:lnTo>
                    <a:pt x="1909" y="1752"/>
                  </a:lnTo>
                  <a:lnTo>
                    <a:pt x="1907" y="1750"/>
                  </a:lnTo>
                  <a:lnTo>
                    <a:pt x="1906" y="1752"/>
                  </a:lnTo>
                  <a:lnTo>
                    <a:pt x="1905" y="1756"/>
                  </a:lnTo>
                  <a:lnTo>
                    <a:pt x="1904" y="1757"/>
                  </a:lnTo>
                  <a:lnTo>
                    <a:pt x="1903" y="1758"/>
                  </a:lnTo>
                  <a:lnTo>
                    <a:pt x="1902" y="1760"/>
                  </a:lnTo>
                  <a:lnTo>
                    <a:pt x="1902" y="1761"/>
                  </a:lnTo>
                  <a:lnTo>
                    <a:pt x="1902" y="1762"/>
                  </a:lnTo>
                  <a:lnTo>
                    <a:pt x="1901" y="1762"/>
                  </a:lnTo>
                  <a:lnTo>
                    <a:pt x="1900" y="1762"/>
                  </a:lnTo>
                  <a:lnTo>
                    <a:pt x="1900" y="1761"/>
                  </a:lnTo>
                  <a:lnTo>
                    <a:pt x="1897" y="1761"/>
                  </a:lnTo>
                  <a:lnTo>
                    <a:pt x="1896" y="1758"/>
                  </a:lnTo>
                  <a:lnTo>
                    <a:pt x="1895" y="1757"/>
                  </a:lnTo>
                  <a:lnTo>
                    <a:pt x="1896" y="1756"/>
                  </a:lnTo>
                  <a:lnTo>
                    <a:pt x="1896" y="1755"/>
                  </a:lnTo>
                  <a:lnTo>
                    <a:pt x="1895" y="1754"/>
                  </a:lnTo>
                  <a:lnTo>
                    <a:pt x="1895" y="1753"/>
                  </a:lnTo>
                  <a:lnTo>
                    <a:pt x="1896" y="1753"/>
                  </a:lnTo>
                  <a:lnTo>
                    <a:pt x="1896" y="1754"/>
                  </a:lnTo>
                  <a:lnTo>
                    <a:pt x="1897" y="1753"/>
                  </a:lnTo>
                  <a:lnTo>
                    <a:pt x="1900" y="1753"/>
                  </a:lnTo>
                  <a:lnTo>
                    <a:pt x="1900" y="1752"/>
                  </a:lnTo>
                  <a:lnTo>
                    <a:pt x="1900" y="1750"/>
                  </a:lnTo>
                  <a:lnTo>
                    <a:pt x="1902" y="1747"/>
                  </a:lnTo>
                  <a:lnTo>
                    <a:pt x="1902" y="1746"/>
                  </a:lnTo>
                  <a:lnTo>
                    <a:pt x="1902" y="1745"/>
                  </a:lnTo>
                  <a:lnTo>
                    <a:pt x="1903" y="1745"/>
                  </a:lnTo>
                  <a:lnTo>
                    <a:pt x="1904" y="1745"/>
                  </a:lnTo>
                  <a:lnTo>
                    <a:pt x="1906" y="1745"/>
                  </a:lnTo>
                  <a:close/>
                  <a:moveTo>
                    <a:pt x="1924" y="1685"/>
                  </a:moveTo>
                  <a:lnTo>
                    <a:pt x="1926" y="1685"/>
                  </a:lnTo>
                  <a:lnTo>
                    <a:pt x="1927" y="1683"/>
                  </a:lnTo>
                  <a:lnTo>
                    <a:pt x="1928" y="1682"/>
                  </a:lnTo>
                  <a:lnTo>
                    <a:pt x="1928" y="1681"/>
                  </a:lnTo>
                  <a:lnTo>
                    <a:pt x="1929" y="1681"/>
                  </a:lnTo>
                  <a:lnTo>
                    <a:pt x="1930" y="1682"/>
                  </a:lnTo>
                  <a:lnTo>
                    <a:pt x="1931" y="1682"/>
                  </a:lnTo>
                  <a:lnTo>
                    <a:pt x="1931" y="1683"/>
                  </a:lnTo>
                  <a:lnTo>
                    <a:pt x="1931" y="1685"/>
                  </a:lnTo>
                  <a:lnTo>
                    <a:pt x="1932" y="1686"/>
                  </a:lnTo>
                  <a:lnTo>
                    <a:pt x="1933" y="1686"/>
                  </a:lnTo>
                  <a:lnTo>
                    <a:pt x="1935" y="1686"/>
                  </a:lnTo>
                  <a:lnTo>
                    <a:pt x="1936" y="1687"/>
                  </a:lnTo>
                  <a:lnTo>
                    <a:pt x="1937" y="1688"/>
                  </a:lnTo>
                  <a:lnTo>
                    <a:pt x="1938" y="1688"/>
                  </a:lnTo>
                  <a:lnTo>
                    <a:pt x="1939" y="1689"/>
                  </a:lnTo>
                  <a:lnTo>
                    <a:pt x="1940" y="1689"/>
                  </a:lnTo>
                  <a:lnTo>
                    <a:pt x="1941" y="1688"/>
                  </a:lnTo>
                  <a:lnTo>
                    <a:pt x="1943" y="1688"/>
                  </a:lnTo>
                  <a:lnTo>
                    <a:pt x="1943" y="1689"/>
                  </a:lnTo>
                  <a:lnTo>
                    <a:pt x="1941" y="1689"/>
                  </a:lnTo>
                  <a:lnTo>
                    <a:pt x="1941" y="1690"/>
                  </a:lnTo>
                  <a:lnTo>
                    <a:pt x="1943" y="1692"/>
                  </a:lnTo>
                  <a:lnTo>
                    <a:pt x="1944" y="1692"/>
                  </a:lnTo>
                  <a:lnTo>
                    <a:pt x="1945" y="1694"/>
                  </a:lnTo>
                  <a:lnTo>
                    <a:pt x="1946" y="1692"/>
                  </a:lnTo>
                  <a:lnTo>
                    <a:pt x="1947" y="1691"/>
                  </a:lnTo>
                  <a:lnTo>
                    <a:pt x="1948" y="1691"/>
                  </a:lnTo>
                  <a:lnTo>
                    <a:pt x="1949" y="1691"/>
                  </a:lnTo>
                  <a:lnTo>
                    <a:pt x="1950" y="1691"/>
                  </a:lnTo>
                  <a:lnTo>
                    <a:pt x="1952" y="1691"/>
                  </a:lnTo>
                  <a:lnTo>
                    <a:pt x="1952" y="1692"/>
                  </a:lnTo>
                  <a:lnTo>
                    <a:pt x="1953" y="1691"/>
                  </a:lnTo>
                  <a:lnTo>
                    <a:pt x="1954" y="1691"/>
                  </a:lnTo>
                  <a:lnTo>
                    <a:pt x="1954" y="1692"/>
                  </a:lnTo>
                  <a:lnTo>
                    <a:pt x="1956" y="1692"/>
                  </a:lnTo>
                  <a:lnTo>
                    <a:pt x="1957" y="1692"/>
                  </a:lnTo>
                  <a:lnTo>
                    <a:pt x="1957" y="1694"/>
                  </a:lnTo>
                  <a:lnTo>
                    <a:pt x="1956" y="1694"/>
                  </a:lnTo>
                  <a:lnTo>
                    <a:pt x="1956" y="1695"/>
                  </a:lnTo>
                  <a:lnTo>
                    <a:pt x="1957" y="1696"/>
                  </a:lnTo>
                  <a:lnTo>
                    <a:pt x="1959" y="1697"/>
                  </a:lnTo>
                  <a:lnTo>
                    <a:pt x="1958" y="1698"/>
                  </a:lnTo>
                  <a:lnTo>
                    <a:pt x="1957" y="1698"/>
                  </a:lnTo>
                  <a:lnTo>
                    <a:pt x="1957" y="1699"/>
                  </a:lnTo>
                  <a:lnTo>
                    <a:pt x="1958" y="1700"/>
                  </a:lnTo>
                  <a:lnTo>
                    <a:pt x="1959" y="1702"/>
                  </a:lnTo>
                  <a:lnTo>
                    <a:pt x="1961" y="1703"/>
                  </a:lnTo>
                  <a:lnTo>
                    <a:pt x="1962" y="1703"/>
                  </a:lnTo>
                  <a:lnTo>
                    <a:pt x="1963" y="1703"/>
                  </a:lnTo>
                  <a:lnTo>
                    <a:pt x="1964" y="1703"/>
                  </a:lnTo>
                  <a:lnTo>
                    <a:pt x="1964" y="1704"/>
                  </a:lnTo>
                  <a:lnTo>
                    <a:pt x="1965" y="1704"/>
                  </a:lnTo>
                  <a:lnTo>
                    <a:pt x="1966" y="1704"/>
                  </a:lnTo>
                  <a:lnTo>
                    <a:pt x="1967" y="1704"/>
                  </a:lnTo>
                  <a:lnTo>
                    <a:pt x="1966" y="1705"/>
                  </a:lnTo>
                  <a:lnTo>
                    <a:pt x="1966" y="1706"/>
                  </a:lnTo>
                  <a:lnTo>
                    <a:pt x="1965" y="1707"/>
                  </a:lnTo>
                  <a:lnTo>
                    <a:pt x="1965" y="1711"/>
                  </a:lnTo>
                  <a:lnTo>
                    <a:pt x="1965" y="1712"/>
                  </a:lnTo>
                  <a:lnTo>
                    <a:pt x="1965" y="1713"/>
                  </a:lnTo>
                  <a:lnTo>
                    <a:pt x="1966" y="1713"/>
                  </a:lnTo>
                  <a:lnTo>
                    <a:pt x="1967" y="1713"/>
                  </a:lnTo>
                  <a:lnTo>
                    <a:pt x="1969" y="1713"/>
                  </a:lnTo>
                  <a:lnTo>
                    <a:pt x="1970" y="1714"/>
                  </a:lnTo>
                  <a:lnTo>
                    <a:pt x="1969" y="1714"/>
                  </a:lnTo>
                  <a:lnTo>
                    <a:pt x="1969" y="1715"/>
                  </a:lnTo>
                  <a:lnTo>
                    <a:pt x="1967" y="1716"/>
                  </a:lnTo>
                  <a:lnTo>
                    <a:pt x="1967" y="1717"/>
                  </a:lnTo>
                  <a:lnTo>
                    <a:pt x="1967" y="1719"/>
                  </a:lnTo>
                  <a:lnTo>
                    <a:pt x="1967" y="1720"/>
                  </a:lnTo>
                  <a:lnTo>
                    <a:pt x="1967" y="1721"/>
                  </a:lnTo>
                  <a:lnTo>
                    <a:pt x="1969" y="1722"/>
                  </a:lnTo>
                  <a:lnTo>
                    <a:pt x="1970" y="1723"/>
                  </a:lnTo>
                  <a:lnTo>
                    <a:pt x="1971" y="1724"/>
                  </a:lnTo>
                  <a:lnTo>
                    <a:pt x="1972" y="1724"/>
                  </a:lnTo>
                  <a:lnTo>
                    <a:pt x="1972" y="1725"/>
                  </a:lnTo>
                  <a:lnTo>
                    <a:pt x="1973" y="1727"/>
                  </a:lnTo>
                  <a:lnTo>
                    <a:pt x="1973" y="1728"/>
                  </a:lnTo>
                  <a:lnTo>
                    <a:pt x="1973" y="1729"/>
                  </a:lnTo>
                  <a:lnTo>
                    <a:pt x="1972" y="1729"/>
                  </a:lnTo>
                  <a:lnTo>
                    <a:pt x="1972" y="1730"/>
                  </a:lnTo>
                  <a:lnTo>
                    <a:pt x="1972" y="1731"/>
                  </a:lnTo>
                  <a:lnTo>
                    <a:pt x="1972" y="1732"/>
                  </a:lnTo>
                  <a:lnTo>
                    <a:pt x="1972" y="1735"/>
                  </a:lnTo>
                  <a:lnTo>
                    <a:pt x="1971" y="1736"/>
                  </a:lnTo>
                  <a:lnTo>
                    <a:pt x="1971" y="1737"/>
                  </a:lnTo>
                  <a:lnTo>
                    <a:pt x="1969" y="1737"/>
                  </a:lnTo>
                  <a:lnTo>
                    <a:pt x="1969" y="1736"/>
                  </a:lnTo>
                  <a:lnTo>
                    <a:pt x="1967" y="1736"/>
                  </a:lnTo>
                  <a:lnTo>
                    <a:pt x="1966" y="1736"/>
                  </a:lnTo>
                  <a:lnTo>
                    <a:pt x="1966" y="1737"/>
                  </a:lnTo>
                  <a:lnTo>
                    <a:pt x="1963" y="1736"/>
                  </a:lnTo>
                  <a:lnTo>
                    <a:pt x="1962" y="1736"/>
                  </a:lnTo>
                  <a:lnTo>
                    <a:pt x="1961" y="1736"/>
                  </a:lnTo>
                  <a:lnTo>
                    <a:pt x="1959" y="1738"/>
                  </a:lnTo>
                  <a:lnTo>
                    <a:pt x="1958" y="1738"/>
                  </a:lnTo>
                  <a:lnTo>
                    <a:pt x="1957" y="1738"/>
                  </a:lnTo>
                  <a:lnTo>
                    <a:pt x="1956" y="1738"/>
                  </a:lnTo>
                  <a:lnTo>
                    <a:pt x="1956" y="1739"/>
                  </a:lnTo>
                  <a:lnTo>
                    <a:pt x="1956" y="1740"/>
                  </a:lnTo>
                  <a:lnTo>
                    <a:pt x="1955" y="1740"/>
                  </a:lnTo>
                  <a:lnTo>
                    <a:pt x="1954" y="1741"/>
                  </a:lnTo>
                  <a:lnTo>
                    <a:pt x="1953" y="1741"/>
                  </a:lnTo>
                  <a:lnTo>
                    <a:pt x="1952" y="1741"/>
                  </a:lnTo>
                  <a:lnTo>
                    <a:pt x="1952" y="1740"/>
                  </a:lnTo>
                  <a:lnTo>
                    <a:pt x="1952" y="1739"/>
                  </a:lnTo>
                  <a:lnTo>
                    <a:pt x="1950" y="1739"/>
                  </a:lnTo>
                  <a:lnTo>
                    <a:pt x="1950" y="1738"/>
                  </a:lnTo>
                  <a:lnTo>
                    <a:pt x="1952" y="1737"/>
                  </a:lnTo>
                  <a:lnTo>
                    <a:pt x="1953" y="1736"/>
                  </a:lnTo>
                  <a:lnTo>
                    <a:pt x="1953" y="1735"/>
                  </a:lnTo>
                  <a:lnTo>
                    <a:pt x="1952" y="1733"/>
                  </a:lnTo>
                  <a:lnTo>
                    <a:pt x="1950" y="1732"/>
                  </a:lnTo>
                  <a:lnTo>
                    <a:pt x="1949" y="1732"/>
                  </a:lnTo>
                  <a:lnTo>
                    <a:pt x="1948" y="1732"/>
                  </a:lnTo>
                  <a:lnTo>
                    <a:pt x="1947" y="1732"/>
                  </a:lnTo>
                  <a:lnTo>
                    <a:pt x="1946" y="1733"/>
                  </a:lnTo>
                  <a:lnTo>
                    <a:pt x="1944" y="1733"/>
                  </a:lnTo>
                  <a:lnTo>
                    <a:pt x="1943" y="1733"/>
                  </a:lnTo>
                  <a:lnTo>
                    <a:pt x="1943" y="1732"/>
                  </a:lnTo>
                  <a:lnTo>
                    <a:pt x="1944" y="1732"/>
                  </a:lnTo>
                  <a:lnTo>
                    <a:pt x="1943" y="1731"/>
                  </a:lnTo>
                  <a:lnTo>
                    <a:pt x="1941" y="1731"/>
                  </a:lnTo>
                  <a:lnTo>
                    <a:pt x="1940" y="1731"/>
                  </a:lnTo>
                  <a:lnTo>
                    <a:pt x="1939" y="1731"/>
                  </a:lnTo>
                  <a:lnTo>
                    <a:pt x="1938" y="1731"/>
                  </a:lnTo>
                  <a:lnTo>
                    <a:pt x="1937" y="1731"/>
                  </a:lnTo>
                  <a:lnTo>
                    <a:pt x="1936" y="1732"/>
                  </a:lnTo>
                  <a:lnTo>
                    <a:pt x="1933" y="1730"/>
                  </a:lnTo>
                  <a:lnTo>
                    <a:pt x="1933" y="1731"/>
                  </a:lnTo>
                  <a:lnTo>
                    <a:pt x="1932" y="1731"/>
                  </a:lnTo>
                  <a:lnTo>
                    <a:pt x="1931" y="1731"/>
                  </a:lnTo>
                  <a:lnTo>
                    <a:pt x="1930" y="1731"/>
                  </a:lnTo>
                  <a:lnTo>
                    <a:pt x="1930" y="1729"/>
                  </a:lnTo>
                  <a:lnTo>
                    <a:pt x="1929" y="1729"/>
                  </a:lnTo>
                  <a:lnTo>
                    <a:pt x="1928" y="1728"/>
                  </a:lnTo>
                  <a:lnTo>
                    <a:pt x="1928" y="1727"/>
                  </a:lnTo>
                  <a:lnTo>
                    <a:pt x="1928" y="1725"/>
                  </a:lnTo>
                  <a:lnTo>
                    <a:pt x="1928" y="1724"/>
                  </a:lnTo>
                  <a:lnTo>
                    <a:pt x="1927" y="1723"/>
                  </a:lnTo>
                  <a:lnTo>
                    <a:pt x="1926" y="1722"/>
                  </a:lnTo>
                  <a:lnTo>
                    <a:pt x="1924" y="1722"/>
                  </a:lnTo>
                  <a:lnTo>
                    <a:pt x="1923" y="1723"/>
                  </a:lnTo>
                  <a:lnTo>
                    <a:pt x="1922" y="1723"/>
                  </a:lnTo>
                  <a:lnTo>
                    <a:pt x="1921" y="1724"/>
                  </a:lnTo>
                  <a:lnTo>
                    <a:pt x="1920" y="1724"/>
                  </a:lnTo>
                  <a:lnTo>
                    <a:pt x="1919" y="1724"/>
                  </a:lnTo>
                  <a:lnTo>
                    <a:pt x="1919" y="1723"/>
                  </a:lnTo>
                  <a:lnTo>
                    <a:pt x="1919" y="1722"/>
                  </a:lnTo>
                  <a:lnTo>
                    <a:pt x="1920" y="1721"/>
                  </a:lnTo>
                  <a:lnTo>
                    <a:pt x="1921" y="1719"/>
                  </a:lnTo>
                  <a:lnTo>
                    <a:pt x="1922" y="1717"/>
                  </a:lnTo>
                  <a:lnTo>
                    <a:pt x="1923" y="1715"/>
                  </a:lnTo>
                  <a:lnTo>
                    <a:pt x="1923" y="1714"/>
                  </a:lnTo>
                  <a:lnTo>
                    <a:pt x="1922" y="1711"/>
                  </a:lnTo>
                  <a:lnTo>
                    <a:pt x="1921" y="1710"/>
                  </a:lnTo>
                  <a:lnTo>
                    <a:pt x="1919" y="1708"/>
                  </a:lnTo>
                  <a:lnTo>
                    <a:pt x="1918" y="1707"/>
                  </a:lnTo>
                  <a:lnTo>
                    <a:pt x="1917" y="1707"/>
                  </a:lnTo>
                  <a:lnTo>
                    <a:pt x="1915" y="1707"/>
                  </a:lnTo>
                  <a:lnTo>
                    <a:pt x="1914" y="1707"/>
                  </a:lnTo>
                  <a:lnTo>
                    <a:pt x="1913" y="1707"/>
                  </a:lnTo>
                  <a:lnTo>
                    <a:pt x="1912" y="1706"/>
                  </a:lnTo>
                  <a:lnTo>
                    <a:pt x="1911" y="1704"/>
                  </a:lnTo>
                  <a:lnTo>
                    <a:pt x="1912" y="1703"/>
                  </a:lnTo>
                  <a:lnTo>
                    <a:pt x="1911" y="1702"/>
                  </a:lnTo>
                  <a:lnTo>
                    <a:pt x="1911" y="1700"/>
                  </a:lnTo>
                  <a:lnTo>
                    <a:pt x="1911" y="1699"/>
                  </a:lnTo>
                  <a:lnTo>
                    <a:pt x="1912" y="1699"/>
                  </a:lnTo>
                  <a:lnTo>
                    <a:pt x="1912" y="1698"/>
                  </a:lnTo>
                  <a:lnTo>
                    <a:pt x="1912" y="1697"/>
                  </a:lnTo>
                  <a:lnTo>
                    <a:pt x="1913" y="1696"/>
                  </a:lnTo>
                  <a:lnTo>
                    <a:pt x="1913" y="1695"/>
                  </a:lnTo>
                  <a:lnTo>
                    <a:pt x="1913" y="1694"/>
                  </a:lnTo>
                  <a:lnTo>
                    <a:pt x="1912" y="1692"/>
                  </a:lnTo>
                  <a:lnTo>
                    <a:pt x="1911" y="1692"/>
                  </a:lnTo>
                  <a:lnTo>
                    <a:pt x="1911" y="1694"/>
                  </a:lnTo>
                  <a:lnTo>
                    <a:pt x="1911" y="1692"/>
                  </a:lnTo>
                  <a:lnTo>
                    <a:pt x="1911" y="1691"/>
                  </a:lnTo>
                  <a:lnTo>
                    <a:pt x="1911" y="1690"/>
                  </a:lnTo>
                  <a:lnTo>
                    <a:pt x="1911" y="1689"/>
                  </a:lnTo>
                  <a:lnTo>
                    <a:pt x="1912" y="1688"/>
                  </a:lnTo>
                  <a:lnTo>
                    <a:pt x="1912" y="1687"/>
                  </a:lnTo>
                  <a:lnTo>
                    <a:pt x="1913" y="1686"/>
                  </a:lnTo>
                  <a:lnTo>
                    <a:pt x="1914" y="1686"/>
                  </a:lnTo>
                  <a:lnTo>
                    <a:pt x="1915" y="1685"/>
                  </a:lnTo>
                  <a:lnTo>
                    <a:pt x="1917" y="1685"/>
                  </a:lnTo>
                  <a:lnTo>
                    <a:pt x="1918" y="1685"/>
                  </a:lnTo>
                  <a:lnTo>
                    <a:pt x="1919" y="1686"/>
                  </a:lnTo>
                  <a:lnTo>
                    <a:pt x="1920" y="1686"/>
                  </a:lnTo>
                  <a:lnTo>
                    <a:pt x="1921" y="1686"/>
                  </a:lnTo>
                  <a:lnTo>
                    <a:pt x="1922" y="1686"/>
                  </a:lnTo>
                  <a:lnTo>
                    <a:pt x="1923" y="1685"/>
                  </a:lnTo>
                  <a:lnTo>
                    <a:pt x="1924" y="1685"/>
                  </a:lnTo>
                  <a:close/>
                  <a:moveTo>
                    <a:pt x="875" y="2463"/>
                  </a:moveTo>
                  <a:lnTo>
                    <a:pt x="876" y="2463"/>
                  </a:lnTo>
                  <a:lnTo>
                    <a:pt x="877" y="2464"/>
                  </a:lnTo>
                  <a:lnTo>
                    <a:pt x="878" y="2464"/>
                  </a:lnTo>
                  <a:lnTo>
                    <a:pt x="879" y="2464"/>
                  </a:lnTo>
                  <a:lnTo>
                    <a:pt x="879" y="2463"/>
                  </a:lnTo>
                  <a:lnTo>
                    <a:pt x="878" y="2461"/>
                  </a:lnTo>
                  <a:lnTo>
                    <a:pt x="879" y="2460"/>
                  </a:lnTo>
                  <a:lnTo>
                    <a:pt x="879" y="2459"/>
                  </a:lnTo>
                  <a:lnTo>
                    <a:pt x="880" y="2459"/>
                  </a:lnTo>
                  <a:lnTo>
                    <a:pt x="880" y="2460"/>
                  </a:lnTo>
                  <a:lnTo>
                    <a:pt x="883" y="2460"/>
                  </a:lnTo>
                  <a:lnTo>
                    <a:pt x="883" y="2459"/>
                  </a:lnTo>
                  <a:lnTo>
                    <a:pt x="883" y="2458"/>
                  </a:lnTo>
                  <a:lnTo>
                    <a:pt x="884" y="2458"/>
                  </a:lnTo>
                  <a:lnTo>
                    <a:pt x="885" y="2458"/>
                  </a:lnTo>
                  <a:lnTo>
                    <a:pt x="887" y="2456"/>
                  </a:lnTo>
                  <a:lnTo>
                    <a:pt x="888" y="2456"/>
                  </a:lnTo>
                  <a:lnTo>
                    <a:pt x="889" y="2455"/>
                  </a:lnTo>
                  <a:lnTo>
                    <a:pt x="890" y="2456"/>
                  </a:lnTo>
                  <a:lnTo>
                    <a:pt x="892" y="2455"/>
                  </a:lnTo>
                  <a:lnTo>
                    <a:pt x="893" y="2453"/>
                  </a:lnTo>
                  <a:lnTo>
                    <a:pt x="896" y="2455"/>
                  </a:lnTo>
                  <a:lnTo>
                    <a:pt x="897" y="2453"/>
                  </a:lnTo>
                  <a:lnTo>
                    <a:pt x="901" y="2453"/>
                  </a:lnTo>
                  <a:lnTo>
                    <a:pt x="902" y="2453"/>
                  </a:lnTo>
                  <a:lnTo>
                    <a:pt x="903" y="2452"/>
                  </a:lnTo>
                  <a:lnTo>
                    <a:pt x="904" y="2452"/>
                  </a:lnTo>
                  <a:lnTo>
                    <a:pt x="904" y="2456"/>
                  </a:lnTo>
                  <a:lnTo>
                    <a:pt x="903" y="2458"/>
                  </a:lnTo>
                  <a:lnTo>
                    <a:pt x="902" y="2459"/>
                  </a:lnTo>
                  <a:lnTo>
                    <a:pt x="901" y="2460"/>
                  </a:lnTo>
                  <a:lnTo>
                    <a:pt x="900" y="2461"/>
                  </a:lnTo>
                  <a:lnTo>
                    <a:pt x="900" y="2464"/>
                  </a:lnTo>
                  <a:lnTo>
                    <a:pt x="903" y="2461"/>
                  </a:lnTo>
                  <a:lnTo>
                    <a:pt x="904" y="2460"/>
                  </a:lnTo>
                  <a:lnTo>
                    <a:pt x="904" y="2461"/>
                  </a:lnTo>
                  <a:lnTo>
                    <a:pt x="905" y="2460"/>
                  </a:lnTo>
                  <a:lnTo>
                    <a:pt x="905" y="2461"/>
                  </a:lnTo>
                  <a:lnTo>
                    <a:pt x="904" y="2463"/>
                  </a:lnTo>
                  <a:lnTo>
                    <a:pt x="903" y="2464"/>
                  </a:lnTo>
                  <a:lnTo>
                    <a:pt x="903" y="2465"/>
                  </a:lnTo>
                  <a:lnTo>
                    <a:pt x="902" y="2464"/>
                  </a:lnTo>
                  <a:lnTo>
                    <a:pt x="902" y="2467"/>
                  </a:lnTo>
                  <a:lnTo>
                    <a:pt x="903" y="2468"/>
                  </a:lnTo>
                  <a:lnTo>
                    <a:pt x="901" y="2470"/>
                  </a:lnTo>
                  <a:lnTo>
                    <a:pt x="901" y="2472"/>
                  </a:lnTo>
                  <a:lnTo>
                    <a:pt x="902" y="2472"/>
                  </a:lnTo>
                  <a:lnTo>
                    <a:pt x="903" y="2473"/>
                  </a:lnTo>
                  <a:lnTo>
                    <a:pt x="904" y="2472"/>
                  </a:lnTo>
                  <a:lnTo>
                    <a:pt x="905" y="2472"/>
                  </a:lnTo>
                  <a:lnTo>
                    <a:pt x="905" y="2473"/>
                  </a:lnTo>
                  <a:lnTo>
                    <a:pt x="905" y="2474"/>
                  </a:lnTo>
                  <a:lnTo>
                    <a:pt x="904" y="2476"/>
                  </a:lnTo>
                  <a:lnTo>
                    <a:pt x="903" y="2476"/>
                  </a:lnTo>
                  <a:lnTo>
                    <a:pt x="903" y="2477"/>
                  </a:lnTo>
                  <a:lnTo>
                    <a:pt x="902" y="2477"/>
                  </a:lnTo>
                  <a:lnTo>
                    <a:pt x="903" y="2478"/>
                  </a:lnTo>
                  <a:lnTo>
                    <a:pt x="904" y="2478"/>
                  </a:lnTo>
                  <a:lnTo>
                    <a:pt x="905" y="2478"/>
                  </a:lnTo>
                  <a:lnTo>
                    <a:pt x="905" y="2480"/>
                  </a:lnTo>
                  <a:lnTo>
                    <a:pt x="904" y="2480"/>
                  </a:lnTo>
                  <a:lnTo>
                    <a:pt x="903" y="2481"/>
                  </a:lnTo>
                  <a:lnTo>
                    <a:pt x="902" y="2481"/>
                  </a:lnTo>
                  <a:lnTo>
                    <a:pt x="902" y="2480"/>
                  </a:lnTo>
                  <a:lnTo>
                    <a:pt x="902" y="2478"/>
                  </a:lnTo>
                  <a:lnTo>
                    <a:pt x="901" y="2480"/>
                  </a:lnTo>
                  <a:lnTo>
                    <a:pt x="900" y="2478"/>
                  </a:lnTo>
                  <a:lnTo>
                    <a:pt x="897" y="2481"/>
                  </a:lnTo>
                  <a:lnTo>
                    <a:pt x="897" y="2482"/>
                  </a:lnTo>
                  <a:lnTo>
                    <a:pt x="897" y="2483"/>
                  </a:lnTo>
                  <a:lnTo>
                    <a:pt x="896" y="2483"/>
                  </a:lnTo>
                  <a:lnTo>
                    <a:pt x="896" y="2481"/>
                  </a:lnTo>
                  <a:lnTo>
                    <a:pt x="895" y="2481"/>
                  </a:lnTo>
                  <a:lnTo>
                    <a:pt x="894" y="2482"/>
                  </a:lnTo>
                  <a:lnTo>
                    <a:pt x="894" y="2484"/>
                  </a:lnTo>
                  <a:lnTo>
                    <a:pt x="893" y="2484"/>
                  </a:lnTo>
                  <a:lnTo>
                    <a:pt x="892" y="2484"/>
                  </a:lnTo>
                  <a:lnTo>
                    <a:pt x="890" y="2485"/>
                  </a:lnTo>
                  <a:lnTo>
                    <a:pt x="890" y="2486"/>
                  </a:lnTo>
                  <a:lnTo>
                    <a:pt x="889" y="2486"/>
                  </a:lnTo>
                  <a:lnTo>
                    <a:pt x="889" y="2485"/>
                  </a:lnTo>
                  <a:lnTo>
                    <a:pt x="888" y="2485"/>
                  </a:lnTo>
                  <a:lnTo>
                    <a:pt x="888" y="2486"/>
                  </a:lnTo>
                  <a:lnTo>
                    <a:pt x="888" y="2488"/>
                  </a:lnTo>
                  <a:lnTo>
                    <a:pt x="887" y="2486"/>
                  </a:lnTo>
                  <a:lnTo>
                    <a:pt x="887" y="2485"/>
                  </a:lnTo>
                  <a:lnTo>
                    <a:pt x="886" y="2484"/>
                  </a:lnTo>
                  <a:lnTo>
                    <a:pt x="884" y="2485"/>
                  </a:lnTo>
                  <a:lnTo>
                    <a:pt x="883" y="2488"/>
                  </a:lnTo>
                  <a:lnTo>
                    <a:pt x="881" y="2489"/>
                  </a:lnTo>
                  <a:lnTo>
                    <a:pt x="881" y="2490"/>
                  </a:lnTo>
                  <a:lnTo>
                    <a:pt x="883" y="2491"/>
                  </a:lnTo>
                  <a:lnTo>
                    <a:pt x="883" y="2492"/>
                  </a:lnTo>
                  <a:lnTo>
                    <a:pt x="881" y="2492"/>
                  </a:lnTo>
                  <a:lnTo>
                    <a:pt x="880" y="2492"/>
                  </a:lnTo>
                  <a:lnTo>
                    <a:pt x="880" y="2493"/>
                  </a:lnTo>
                  <a:lnTo>
                    <a:pt x="880" y="2494"/>
                  </a:lnTo>
                  <a:lnTo>
                    <a:pt x="881" y="2497"/>
                  </a:lnTo>
                  <a:lnTo>
                    <a:pt x="880" y="2497"/>
                  </a:lnTo>
                  <a:lnTo>
                    <a:pt x="879" y="2494"/>
                  </a:lnTo>
                  <a:lnTo>
                    <a:pt x="878" y="2492"/>
                  </a:lnTo>
                  <a:lnTo>
                    <a:pt x="876" y="2491"/>
                  </a:lnTo>
                  <a:lnTo>
                    <a:pt x="875" y="2490"/>
                  </a:lnTo>
                  <a:lnTo>
                    <a:pt x="874" y="2486"/>
                  </a:lnTo>
                  <a:lnTo>
                    <a:pt x="874" y="2485"/>
                  </a:lnTo>
                  <a:lnTo>
                    <a:pt x="875" y="2484"/>
                  </a:lnTo>
                  <a:lnTo>
                    <a:pt x="875" y="2483"/>
                  </a:lnTo>
                  <a:lnTo>
                    <a:pt x="874" y="2482"/>
                  </a:lnTo>
                  <a:lnTo>
                    <a:pt x="872" y="2481"/>
                  </a:lnTo>
                  <a:lnTo>
                    <a:pt x="872" y="2482"/>
                  </a:lnTo>
                  <a:lnTo>
                    <a:pt x="871" y="2480"/>
                  </a:lnTo>
                  <a:lnTo>
                    <a:pt x="872" y="2480"/>
                  </a:lnTo>
                  <a:lnTo>
                    <a:pt x="872" y="2478"/>
                  </a:lnTo>
                  <a:lnTo>
                    <a:pt x="871" y="2475"/>
                  </a:lnTo>
                  <a:lnTo>
                    <a:pt x="871" y="2477"/>
                  </a:lnTo>
                  <a:lnTo>
                    <a:pt x="871" y="2478"/>
                  </a:lnTo>
                  <a:lnTo>
                    <a:pt x="870" y="2478"/>
                  </a:lnTo>
                  <a:lnTo>
                    <a:pt x="870" y="2477"/>
                  </a:lnTo>
                  <a:lnTo>
                    <a:pt x="869" y="2477"/>
                  </a:lnTo>
                  <a:lnTo>
                    <a:pt x="869" y="2476"/>
                  </a:lnTo>
                  <a:lnTo>
                    <a:pt x="870" y="2476"/>
                  </a:lnTo>
                  <a:lnTo>
                    <a:pt x="870" y="2475"/>
                  </a:lnTo>
                  <a:lnTo>
                    <a:pt x="870" y="2474"/>
                  </a:lnTo>
                  <a:lnTo>
                    <a:pt x="870" y="2473"/>
                  </a:lnTo>
                  <a:lnTo>
                    <a:pt x="871" y="2473"/>
                  </a:lnTo>
                  <a:lnTo>
                    <a:pt x="871" y="2472"/>
                  </a:lnTo>
                  <a:lnTo>
                    <a:pt x="871" y="2470"/>
                  </a:lnTo>
                  <a:lnTo>
                    <a:pt x="871" y="2469"/>
                  </a:lnTo>
                  <a:lnTo>
                    <a:pt x="871" y="2468"/>
                  </a:lnTo>
                  <a:lnTo>
                    <a:pt x="870" y="2467"/>
                  </a:lnTo>
                  <a:lnTo>
                    <a:pt x="870" y="2466"/>
                  </a:lnTo>
                  <a:lnTo>
                    <a:pt x="871" y="2465"/>
                  </a:lnTo>
                  <a:lnTo>
                    <a:pt x="872" y="2465"/>
                  </a:lnTo>
                  <a:lnTo>
                    <a:pt x="874" y="2463"/>
                  </a:lnTo>
                  <a:lnTo>
                    <a:pt x="875" y="2463"/>
                  </a:lnTo>
                  <a:close/>
                  <a:moveTo>
                    <a:pt x="1616" y="1894"/>
                  </a:moveTo>
                  <a:lnTo>
                    <a:pt x="1610" y="1903"/>
                  </a:lnTo>
                  <a:lnTo>
                    <a:pt x="1604" y="1904"/>
                  </a:lnTo>
                  <a:lnTo>
                    <a:pt x="1602" y="1908"/>
                  </a:lnTo>
                  <a:lnTo>
                    <a:pt x="1602" y="1909"/>
                  </a:lnTo>
                  <a:lnTo>
                    <a:pt x="1601" y="1911"/>
                  </a:lnTo>
                  <a:lnTo>
                    <a:pt x="1597" y="1914"/>
                  </a:lnTo>
                  <a:lnTo>
                    <a:pt x="1597" y="1921"/>
                  </a:lnTo>
                  <a:lnTo>
                    <a:pt x="1591" y="1925"/>
                  </a:lnTo>
                  <a:lnTo>
                    <a:pt x="1592" y="1909"/>
                  </a:lnTo>
                  <a:lnTo>
                    <a:pt x="1612" y="1894"/>
                  </a:lnTo>
                  <a:lnTo>
                    <a:pt x="1616" y="1894"/>
                  </a:lnTo>
                  <a:close/>
                  <a:moveTo>
                    <a:pt x="1389" y="2058"/>
                  </a:moveTo>
                  <a:lnTo>
                    <a:pt x="1390" y="2058"/>
                  </a:lnTo>
                  <a:lnTo>
                    <a:pt x="1392" y="2058"/>
                  </a:lnTo>
                  <a:lnTo>
                    <a:pt x="1392" y="2057"/>
                  </a:lnTo>
                  <a:lnTo>
                    <a:pt x="1392" y="2058"/>
                  </a:lnTo>
                  <a:lnTo>
                    <a:pt x="1394" y="2057"/>
                  </a:lnTo>
                  <a:lnTo>
                    <a:pt x="1395" y="2057"/>
                  </a:lnTo>
                  <a:lnTo>
                    <a:pt x="1395" y="2058"/>
                  </a:lnTo>
                  <a:lnTo>
                    <a:pt x="1395" y="2057"/>
                  </a:lnTo>
                  <a:lnTo>
                    <a:pt x="1397" y="2057"/>
                  </a:lnTo>
                  <a:lnTo>
                    <a:pt x="1398" y="2058"/>
                  </a:lnTo>
                  <a:lnTo>
                    <a:pt x="1401" y="2059"/>
                  </a:lnTo>
                  <a:lnTo>
                    <a:pt x="1401" y="2060"/>
                  </a:lnTo>
                  <a:lnTo>
                    <a:pt x="1400" y="2062"/>
                  </a:lnTo>
                  <a:lnTo>
                    <a:pt x="1398" y="2063"/>
                  </a:lnTo>
                  <a:lnTo>
                    <a:pt x="1398" y="2064"/>
                  </a:lnTo>
                  <a:lnTo>
                    <a:pt x="1398" y="2065"/>
                  </a:lnTo>
                  <a:lnTo>
                    <a:pt x="1397" y="2065"/>
                  </a:lnTo>
                  <a:lnTo>
                    <a:pt x="1396" y="2065"/>
                  </a:lnTo>
                  <a:lnTo>
                    <a:pt x="1395" y="2065"/>
                  </a:lnTo>
                  <a:lnTo>
                    <a:pt x="1394" y="2066"/>
                  </a:lnTo>
                  <a:lnTo>
                    <a:pt x="1393" y="2067"/>
                  </a:lnTo>
                  <a:lnTo>
                    <a:pt x="1393" y="2066"/>
                  </a:lnTo>
                  <a:lnTo>
                    <a:pt x="1392" y="2067"/>
                  </a:lnTo>
                  <a:lnTo>
                    <a:pt x="1390" y="2067"/>
                  </a:lnTo>
                  <a:lnTo>
                    <a:pt x="1389" y="2068"/>
                  </a:lnTo>
                  <a:lnTo>
                    <a:pt x="1389" y="2070"/>
                  </a:lnTo>
                  <a:lnTo>
                    <a:pt x="1388" y="2070"/>
                  </a:lnTo>
                  <a:lnTo>
                    <a:pt x="1387" y="2070"/>
                  </a:lnTo>
                  <a:lnTo>
                    <a:pt x="1387" y="2068"/>
                  </a:lnTo>
                  <a:lnTo>
                    <a:pt x="1386" y="2068"/>
                  </a:lnTo>
                  <a:lnTo>
                    <a:pt x="1386" y="2067"/>
                  </a:lnTo>
                  <a:lnTo>
                    <a:pt x="1385" y="2067"/>
                  </a:lnTo>
                  <a:lnTo>
                    <a:pt x="1385" y="2066"/>
                  </a:lnTo>
                  <a:lnTo>
                    <a:pt x="1386" y="2066"/>
                  </a:lnTo>
                  <a:lnTo>
                    <a:pt x="1386" y="2065"/>
                  </a:lnTo>
                  <a:lnTo>
                    <a:pt x="1386" y="2064"/>
                  </a:lnTo>
                  <a:lnTo>
                    <a:pt x="1386" y="2063"/>
                  </a:lnTo>
                  <a:lnTo>
                    <a:pt x="1385" y="2063"/>
                  </a:lnTo>
                  <a:lnTo>
                    <a:pt x="1385" y="2064"/>
                  </a:lnTo>
                  <a:lnTo>
                    <a:pt x="1385" y="2063"/>
                  </a:lnTo>
                  <a:lnTo>
                    <a:pt x="1386" y="2062"/>
                  </a:lnTo>
                  <a:lnTo>
                    <a:pt x="1387" y="2060"/>
                  </a:lnTo>
                  <a:lnTo>
                    <a:pt x="1388" y="2059"/>
                  </a:lnTo>
                  <a:lnTo>
                    <a:pt x="1388" y="2058"/>
                  </a:lnTo>
                  <a:lnTo>
                    <a:pt x="1389" y="2058"/>
                  </a:lnTo>
                  <a:close/>
                  <a:moveTo>
                    <a:pt x="1542" y="1933"/>
                  </a:moveTo>
                  <a:lnTo>
                    <a:pt x="1542" y="1943"/>
                  </a:lnTo>
                  <a:lnTo>
                    <a:pt x="1530" y="1949"/>
                  </a:lnTo>
                  <a:lnTo>
                    <a:pt x="1527" y="1956"/>
                  </a:lnTo>
                  <a:lnTo>
                    <a:pt x="1527" y="1957"/>
                  </a:lnTo>
                  <a:lnTo>
                    <a:pt x="1527" y="1958"/>
                  </a:lnTo>
                  <a:lnTo>
                    <a:pt x="1526" y="1967"/>
                  </a:lnTo>
                  <a:lnTo>
                    <a:pt x="1527" y="1974"/>
                  </a:lnTo>
                  <a:lnTo>
                    <a:pt x="1532" y="1981"/>
                  </a:lnTo>
                  <a:lnTo>
                    <a:pt x="1521" y="1981"/>
                  </a:lnTo>
                  <a:lnTo>
                    <a:pt x="1512" y="1968"/>
                  </a:lnTo>
                  <a:lnTo>
                    <a:pt x="1499" y="1973"/>
                  </a:lnTo>
                  <a:lnTo>
                    <a:pt x="1499" y="1957"/>
                  </a:lnTo>
                  <a:lnTo>
                    <a:pt x="1536" y="1933"/>
                  </a:lnTo>
                  <a:lnTo>
                    <a:pt x="1542" y="1933"/>
                  </a:lnTo>
                  <a:close/>
                  <a:moveTo>
                    <a:pt x="1396" y="2034"/>
                  </a:moveTo>
                  <a:lnTo>
                    <a:pt x="1397" y="2034"/>
                  </a:lnTo>
                  <a:lnTo>
                    <a:pt x="1397" y="2033"/>
                  </a:lnTo>
                  <a:lnTo>
                    <a:pt x="1398" y="2033"/>
                  </a:lnTo>
                  <a:lnTo>
                    <a:pt x="1400" y="2033"/>
                  </a:lnTo>
                  <a:lnTo>
                    <a:pt x="1400" y="2034"/>
                  </a:lnTo>
                  <a:lnTo>
                    <a:pt x="1401" y="2034"/>
                  </a:lnTo>
                  <a:lnTo>
                    <a:pt x="1402" y="2033"/>
                  </a:lnTo>
                  <a:lnTo>
                    <a:pt x="1403" y="2034"/>
                  </a:lnTo>
                  <a:lnTo>
                    <a:pt x="1404" y="2034"/>
                  </a:lnTo>
                  <a:lnTo>
                    <a:pt x="1405" y="2034"/>
                  </a:lnTo>
                  <a:lnTo>
                    <a:pt x="1405" y="2035"/>
                  </a:lnTo>
                  <a:lnTo>
                    <a:pt x="1404" y="2035"/>
                  </a:lnTo>
                  <a:lnTo>
                    <a:pt x="1405" y="2035"/>
                  </a:lnTo>
                  <a:lnTo>
                    <a:pt x="1406" y="2037"/>
                  </a:lnTo>
                  <a:lnTo>
                    <a:pt x="1406" y="2038"/>
                  </a:lnTo>
                  <a:lnTo>
                    <a:pt x="1407" y="2039"/>
                  </a:lnTo>
                  <a:lnTo>
                    <a:pt x="1407" y="2040"/>
                  </a:lnTo>
                  <a:lnTo>
                    <a:pt x="1406" y="2041"/>
                  </a:lnTo>
                  <a:lnTo>
                    <a:pt x="1405" y="2041"/>
                  </a:lnTo>
                  <a:lnTo>
                    <a:pt x="1405" y="2042"/>
                  </a:lnTo>
                  <a:lnTo>
                    <a:pt x="1405" y="2043"/>
                  </a:lnTo>
                  <a:lnTo>
                    <a:pt x="1404" y="2043"/>
                  </a:lnTo>
                  <a:lnTo>
                    <a:pt x="1403" y="2043"/>
                  </a:lnTo>
                  <a:lnTo>
                    <a:pt x="1403" y="2045"/>
                  </a:lnTo>
                  <a:lnTo>
                    <a:pt x="1402" y="2045"/>
                  </a:lnTo>
                  <a:lnTo>
                    <a:pt x="1401" y="2046"/>
                  </a:lnTo>
                  <a:lnTo>
                    <a:pt x="1400" y="2045"/>
                  </a:lnTo>
                  <a:lnTo>
                    <a:pt x="1398" y="2045"/>
                  </a:lnTo>
                  <a:lnTo>
                    <a:pt x="1397" y="2045"/>
                  </a:lnTo>
                  <a:lnTo>
                    <a:pt x="1397" y="2043"/>
                  </a:lnTo>
                  <a:lnTo>
                    <a:pt x="1397" y="2042"/>
                  </a:lnTo>
                  <a:lnTo>
                    <a:pt x="1397" y="2041"/>
                  </a:lnTo>
                  <a:lnTo>
                    <a:pt x="1397" y="2040"/>
                  </a:lnTo>
                  <a:lnTo>
                    <a:pt x="1397" y="2039"/>
                  </a:lnTo>
                  <a:lnTo>
                    <a:pt x="1397" y="2038"/>
                  </a:lnTo>
                  <a:lnTo>
                    <a:pt x="1396" y="2037"/>
                  </a:lnTo>
                  <a:lnTo>
                    <a:pt x="1396" y="2035"/>
                  </a:lnTo>
                  <a:lnTo>
                    <a:pt x="1395" y="2034"/>
                  </a:lnTo>
                  <a:lnTo>
                    <a:pt x="1396" y="2034"/>
                  </a:lnTo>
                  <a:close/>
                  <a:moveTo>
                    <a:pt x="1750" y="1715"/>
                  </a:moveTo>
                  <a:lnTo>
                    <a:pt x="1751" y="1715"/>
                  </a:lnTo>
                  <a:lnTo>
                    <a:pt x="1752" y="1715"/>
                  </a:lnTo>
                  <a:lnTo>
                    <a:pt x="1752" y="1714"/>
                  </a:lnTo>
                  <a:lnTo>
                    <a:pt x="1752" y="1713"/>
                  </a:lnTo>
                  <a:lnTo>
                    <a:pt x="1752" y="1712"/>
                  </a:lnTo>
                  <a:lnTo>
                    <a:pt x="1755" y="1712"/>
                  </a:lnTo>
                  <a:lnTo>
                    <a:pt x="1756" y="1712"/>
                  </a:lnTo>
                  <a:lnTo>
                    <a:pt x="1757" y="1712"/>
                  </a:lnTo>
                  <a:lnTo>
                    <a:pt x="1758" y="1712"/>
                  </a:lnTo>
                  <a:lnTo>
                    <a:pt x="1758" y="1711"/>
                  </a:lnTo>
                  <a:lnTo>
                    <a:pt x="1760" y="1711"/>
                  </a:lnTo>
                  <a:lnTo>
                    <a:pt x="1760" y="1710"/>
                  </a:lnTo>
                  <a:lnTo>
                    <a:pt x="1762" y="1710"/>
                  </a:lnTo>
                  <a:lnTo>
                    <a:pt x="1762" y="1708"/>
                  </a:lnTo>
                  <a:lnTo>
                    <a:pt x="1763" y="1708"/>
                  </a:lnTo>
                  <a:lnTo>
                    <a:pt x="1763" y="1706"/>
                  </a:lnTo>
                  <a:lnTo>
                    <a:pt x="1763" y="1704"/>
                  </a:lnTo>
                  <a:lnTo>
                    <a:pt x="1763" y="1703"/>
                  </a:lnTo>
                  <a:lnTo>
                    <a:pt x="1766" y="1700"/>
                  </a:lnTo>
                  <a:lnTo>
                    <a:pt x="1766" y="1699"/>
                  </a:lnTo>
                  <a:lnTo>
                    <a:pt x="1767" y="1699"/>
                  </a:lnTo>
                  <a:lnTo>
                    <a:pt x="1768" y="1699"/>
                  </a:lnTo>
                  <a:lnTo>
                    <a:pt x="1769" y="1699"/>
                  </a:lnTo>
                  <a:lnTo>
                    <a:pt x="1771" y="1699"/>
                  </a:lnTo>
                  <a:lnTo>
                    <a:pt x="1772" y="1700"/>
                  </a:lnTo>
                  <a:lnTo>
                    <a:pt x="1773" y="1700"/>
                  </a:lnTo>
                  <a:lnTo>
                    <a:pt x="1773" y="1702"/>
                  </a:lnTo>
                  <a:lnTo>
                    <a:pt x="1773" y="1703"/>
                  </a:lnTo>
                  <a:lnTo>
                    <a:pt x="1773" y="1704"/>
                  </a:lnTo>
                  <a:lnTo>
                    <a:pt x="1773" y="1705"/>
                  </a:lnTo>
                  <a:lnTo>
                    <a:pt x="1773" y="1706"/>
                  </a:lnTo>
                  <a:lnTo>
                    <a:pt x="1773" y="1707"/>
                  </a:lnTo>
                  <a:lnTo>
                    <a:pt x="1773" y="1708"/>
                  </a:lnTo>
                  <a:lnTo>
                    <a:pt x="1772" y="1710"/>
                  </a:lnTo>
                  <a:lnTo>
                    <a:pt x="1771" y="1711"/>
                  </a:lnTo>
                  <a:lnTo>
                    <a:pt x="1771" y="1712"/>
                  </a:lnTo>
                  <a:lnTo>
                    <a:pt x="1772" y="1712"/>
                  </a:lnTo>
                  <a:lnTo>
                    <a:pt x="1774" y="1713"/>
                  </a:lnTo>
                  <a:lnTo>
                    <a:pt x="1775" y="1714"/>
                  </a:lnTo>
                  <a:lnTo>
                    <a:pt x="1776" y="1715"/>
                  </a:lnTo>
                  <a:lnTo>
                    <a:pt x="1777" y="1716"/>
                  </a:lnTo>
                  <a:lnTo>
                    <a:pt x="1777" y="1720"/>
                  </a:lnTo>
                  <a:lnTo>
                    <a:pt x="1777" y="1721"/>
                  </a:lnTo>
                  <a:lnTo>
                    <a:pt x="1778" y="1722"/>
                  </a:lnTo>
                  <a:lnTo>
                    <a:pt x="1778" y="1723"/>
                  </a:lnTo>
                  <a:lnTo>
                    <a:pt x="1780" y="1724"/>
                  </a:lnTo>
                  <a:lnTo>
                    <a:pt x="1781" y="1725"/>
                  </a:lnTo>
                  <a:lnTo>
                    <a:pt x="1782" y="1727"/>
                  </a:lnTo>
                  <a:lnTo>
                    <a:pt x="1781" y="1728"/>
                  </a:lnTo>
                  <a:lnTo>
                    <a:pt x="1780" y="1728"/>
                  </a:lnTo>
                  <a:lnTo>
                    <a:pt x="1778" y="1728"/>
                  </a:lnTo>
                  <a:lnTo>
                    <a:pt x="1777" y="1728"/>
                  </a:lnTo>
                  <a:lnTo>
                    <a:pt x="1776" y="1727"/>
                  </a:lnTo>
                  <a:lnTo>
                    <a:pt x="1775" y="1725"/>
                  </a:lnTo>
                  <a:lnTo>
                    <a:pt x="1774" y="1725"/>
                  </a:lnTo>
                  <a:lnTo>
                    <a:pt x="1773" y="1725"/>
                  </a:lnTo>
                  <a:lnTo>
                    <a:pt x="1772" y="1727"/>
                  </a:lnTo>
                  <a:lnTo>
                    <a:pt x="1771" y="1728"/>
                  </a:lnTo>
                  <a:lnTo>
                    <a:pt x="1772" y="1730"/>
                  </a:lnTo>
                  <a:lnTo>
                    <a:pt x="1772" y="1731"/>
                  </a:lnTo>
                  <a:lnTo>
                    <a:pt x="1773" y="1731"/>
                  </a:lnTo>
                  <a:lnTo>
                    <a:pt x="1774" y="1731"/>
                  </a:lnTo>
                  <a:lnTo>
                    <a:pt x="1775" y="1731"/>
                  </a:lnTo>
                  <a:lnTo>
                    <a:pt x="1775" y="1732"/>
                  </a:lnTo>
                  <a:lnTo>
                    <a:pt x="1774" y="1732"/>
                  </a:lnTo>
                  <a:lnTo>
                    <a:pt x="1774" y="1733"/>
                  </a:lnTo>
                  <a:lnTo>
                    <a:pt x="1775" y="1733"/>
                  </a:lnTo>
                  <a:lnTo>
                    <a:pt x="1775" y="1735"/>
                  </a:lnTo>
                  <a:lnTo>
                    <a:pt x="1775" y="1736"/>
                  </a:lnTo>
                  <a:lnTo>
                    <a:pt x="1775" y="1737"/>
                  </a:lnTo>
                  <a:lnTo>
                    <a:pt x="1775" y="1738"/>
                  </a:lnTo>
                  <a:lnTo>
                    <a:pt x="1775" y="1739"/>
                  </a:lnTo>
                  <a:lnTo>
                    <a:pt x="1774" y="1739"/>
                  </a:lnTo>
                  <a:lnTo>
                    <a:pt x="1774" y="1740"/>
                  </a:lnTo>
                  <a:lnTo>
                    <a:pt x="1775" y="1741"/>
                  </a:lnTo>
                  <a:lnTo>
                    <a:pt x="1774" y="1741"/>
                  </a:lnTo>
                  <a:lnTo>
                    <a:pt x="1773" y="1741"/>
                  </a:lnTo>
                  <a:lnTo>
                    <a:pt x="1772" y="1741"/>
                  </a:lnTo>
                  <a:lnTo>
                    <a:pt x="1772" y="1740"/>
                  </a:lnTo>
                  <a:lnTo>
                    <a:pt x="1771" y="1740"/>
                  </a:lnTo>
                  <a:lnTo>
                    <a:pt x="1771" y="1739"/>
                  </a:lnTo>
                  <a:lnTo>
                    <a:pt x="1769" y="1739"/>
                  </a:lnTo>
                  <a:lnTo>
                    <a:pt x="1769" y="1738"/>
                  </a:lnTo>
                  <a:lnTo>
                    <a:pt x="1768" y="1738"/>
                  </a:lnTo>
                  <a:lnTo>
                    <a:pt x="1767" y="1737"/>
                  </a:lnTo>
                  <a:lnTo>
                    <a:pt x="1766" y="1736"/>
                  </a:lnTo>
                  <a:lnTo>
                    <a:pt x="1764" y="1736"/>
                  </a:lnTo>
                  <a:lnTo>
                    <a:pt x="1763" y="1736"/>
                  </a:lnTo>
                  <a:lnTo>
                    <a:pt x="1760" y="1736"/>
                  </a:lnTo>
                  <a:lnTo>
                    <a:pt x="1758" y="1736"/>
                  </a:lnTo>
                  <a:lnTo>
                    <a:pt x="1757" y="1736"/>
                  </a:lnTo>
                  <a:lnTo>
                    <a:pt x="1757" y="1735"/>
                  </a:lnTo>
                  <a:lnTo>
                    <a:pt x="1755" y="1735"/>
                  </a:lnTo>
                  <a:lnTo>
                    <a:pt x="1754" y="1736"/>
                  </a:lnTo>
                  <a:lnTo>
                    <a:pt x="1751" y="1736"/>
                  </a:lnTo>
                  <a:lnTo>
                    <a:pt x="1750" y="1735"/>
                  </a:lnTo>
                  <a:lnTo>
                    <a:pt x="1749" y="1735"/>
                  </a:lnTo>
                  <a:lnTo>
                    <a:pt x="1748" y="1735"/>
                  </a:lnTo>
                  <a:lnTo>
                    <a:pt x="1747" y="1735"/>
                  </a:lnTo>
                  <a:lnTo>
                    <a:pt x="1746" y="1735"/>
                  </a:lnTo>
                  <a:lnTo>
                    <a:pt x="1746" y="1736"/>
                  </a:lnTo>
                  <a:lnTo>
                    <a:pt x="1746" y="1737"/>
                  </a:lnTo>
                  <a:lnTo>
                    <a:pt x="1745" y="1737"/>
                  </a:lnTo>
                  <a:lnTo>
                    <a:pt x="1745" y="1736"/>
                  </a:lnTo>
                  <a:lnTo>
                    <a:pt x="1743" y="1735"/>
                  </a:lnTo>
                  <a:lnTo>
                    <a:pt x="1742" y="1736"/>
                  </a:lnTo>
                  <a:lnTo>
                    <a:pt x="1741" y="1736"/>
                  </a:lnTo>
                  <a:lnTo>
                    <a:pt x="1741" y="1735"/>
                  </a:lnTo>
                  <a:lnTo>
                    <a:pt x="1741" y="1733"/>
                  </a:lnTo>
                  <a:lnTo>
                    <a:pt x="1741" y="1732"/>
                  </a:lnTo>
                  <a:lnTo>
                    <a:pt x="1740" y="1731"/>
                  </a:lnTo>
                  <a:lnTo>
                    <a:pt x="1739" y="1731"/>
                  </a:lnTo>
                  <a:lnTo>
                    <a:pt x="1739" y="1730"/>
                  </a:lnTo>
                  <a:lnTo>
                    <a:pt x="1738" y="1730"/>
                  </a:lnTo>
                  <a:lnTo>
                    <a:pt x="1738" y="1729"/>
                  </a:lnTo>
                  <a:lnTo>
                    <a:pt x="1738" y="1728"/>
                  </a:lnTo>
                  <a:lnTo>
                    <a:pt x="1738" y="1727"/>
                  </a:lnTo>
                  <a:lnTo>
                    <a:pt x="1739" y="1727"/>
                  </a:lnTo>
                  <a:lnTo>
                    <a:pt x="1739" y="1725"/>
                  </a:lnTo>
                  <a:lnTo>
                    <a:pt x="1740" y="1725"/>
                  </a:lnTo>
                  <a:lnTo>
                    <a:pt x="1740" y="1724"/>
                  </a:lnTo>
                  <a:lnTo>
                    <a:pt x="1739" y="1724"/>
                  </a:lnTo>
                  <a:lnTo>
                    <a:pt x="1739" y="1723"/>
                  </a:lnTo>
                  <a:lnTo>
                    <a:pt x="1740" y="1723"/>
                  </a:lnTo>
                  <a:lnTo>
                    <a:pt x="1740" y="1724"/>
                  </a:lnTo>
                  <a:lnTo>
                    <a:pt x="1741" y="1724"/>
                  </a:lnTo>
                  <a:lnTo>
                    <a:pt x="1741" y="1723"/>
                  </a:lnTo>
                  <a:lnTo>
                    <a:pt x="1746" y="1722"/>
                  </a:lnTo>
                  <a:lnTo>
                    <a:pt x="1747" y="1721"/>
                  </a:lnTo>
                  <a:lnTo>
                    <a:pt x="1748" y="1722"/>
                  </a:lnTo>
                  <a:lnTo>
                    <a:pt x="1749" y="1722"/>
                  </a:lnTo>
                  <a:lnTo>
                    <a:pt x="1750" y="1722"/>
                  </a:lnTo>
                  <a:lnTo>
                    <a:pt x="1751" y="1721"/>
                  </a:lnTo>
                  <a:lnTo>
                    <a:pt x="1750" y="1721"/>
                  </a:lnTo>
                  <a:lnTo>
                    <a:pt x="1750" y="1720"/>
                  </a:lnTo>
                  <a:lnTo>
                    <a:pt x="1749" y="1720"/>
                  </a:lnTo>
                  <a:lnTo>
                    <a:pt x="1748" y="1720"/>
                  </a:lnTo>
                  <a:lnTo>
                    <a:pt x="1747" y="1721"/>
                  </a:lnTo>
                  <a:lnTo>
                    <a:pt x="1746" y="1721"/>
                  </a:lnTo>
                  <a:lnTo>
                    <a:pt x="1746" y="1720"/>
                  </a:lnTo>
                  <a:lnTo>
                    <a:pt x="1745" y="1719"/>
                  </a:lnTo>
                  <a:lnTo>
                    <a:pt x="1745" y="1717"/>
                  </a:lnTo>
                  <a:lnTo>
                    <a:pt x="1745" y="1715"/>
                  </a:lnTo>
                  <a:lnTo>
                    <a:pt x="1746" y="1715"/>
                  </a:lnTo>
                  <a:lnTo>
                    <a:pt x="1745" y="1714"/>
                  </a:lnTo>
                  <a:lnTo>
                    <a:pt x="1746" y="1713"/>
                  </a:lnTo>
                  <a:lnTo>
                    <a:pt x="1747" y="1713"/>
                  </a:lnTo>
                  <a:lnTo>
                    <a:pt x="1749" y="1714"/>
                  </a:lnTo>
                  <a:lnTo>
                    <a:pt x="1750" y="1715"/>
                  </a:lnTo>
                  <a:close/>
                  <a:moveTo>
                    <a:pt x="1543" y="1873"/>
                  </a:moveTo>
                  <a:lnTo>
                    <a:pt x="1539" y="1883"/>
                  </a:lnTo>
                  <a:lnTo>
                    <a:pt x="1538" y="1883"/>
                  </a:lnTo>
                  <a:lnTo>
                    <a:pt x="1531" y="1881"/>
                  </a:lnTo>
                  <a:lnTo>
                    <a:pt x="1519" y="1887"/>
                  </a:lnTo>
                  <a:lnTo>
                    <a:pt x="1526" y="1874"/>
                  </a:lnTo>
                  <a:lnTo>
                    <a:pt x="1540" y="1873"/>
                  </a:lnTo>
                  <a:lnTo>
                    <a:pt x="1543" y="1873"/>
                  </a:lnTo>
                  <a:close/>
                  <a:moveTo>
                    <a:pt x="1487" y="1853"/>
                  </a:moveTo>
                  <a:lnTo>
                    <a:pt x="1488" y="1853"/>
                  </a:lnTo>
                  <a:lnTo>
                    <a:pt x="1488" y="1854"/>
                  </a:lnTo>
                  <a:lnTo>
                    <a:pt x="1489" y="1854"/>
                  </a:lnTo>
                  <a:lnTo>
                    <a:pt x="1490" y="1853"/>
                  </a:lnTo>
                  <a:lnTo>
                    <a:pt x="1491" y="1854"/>
                  </a:lnTo>
                  <a:lnTo>
                    <a:pt x="1491" y="1853"/>
                  </a:lnTo>
                  <a:lnTo>
                    <a:pt x="1492" y="1851"/>
                  </a:lnTo>
                  <a:lnTo>
                    <a:pt x="1495" y="1850"/>
                  </a:lnTo>
                  <a:lnTo>
                    <a:pt x="1496" y="1850"/>
                  </a:lnTo>
                  <a:lnTo>
                    <a:pt x="1497" y="1850"/>
                  </a:lnTo>
                  <a:lnTo>
                    <a:pt x="1497" y="1851"/>
                  </a:lnTo>
                  <a:lnTo>
                    <a:pt x="1497" y="1850"/>
                  </a:lnTo>
                  <a:lnTo>
                    <a:pt x="1498" y="1850"/>
                  </a:lnTo>
                  <a:lnTo>
                    <a:pt x="1498" y="1849"/>
                  </a:lnTo>
                  <a:lnTo>
                    <a:pt x="1499" y="1849"/>
                  </a:lnTo>
                  <a:lnTo>
                    <a:pt x="1500" y="1849"/>
                  </a:lnTo>
                  <a:lnTo>
                    <a:pt x="1500" y="1850"/>
                  </a:lnTo>
                  <a:lnTo>
                    <a:pt x="1499" y="1851"/>
                  </a:lnTo>
                  <a:lnTo>
                    <a:pt x="1500" y="1851"/>
                  </a:lnTo>
                  <a:lnTo>
                    <a:pt x="1501" y="1851"/>
                  </a:lnTo>
                  <a:lnTo>
                    <a:pt x="1501" y="1853"/>
                  </a:lnTo>
                  <a:lnTo>
                    <a:pt x="1501" y="1854"/>
                  </a:lnTo>
                  <a:lnTo>
                    <a:pt x="1500" y="1855"/>
                  </a:lnTo>
                  <a:lnTo>
                    <a:pt x="1500" y="1856"/>
                  </a:lnTo>
                  <a:lnTo>
                    <a:pt x="1501" y="1856"/>
                  </a:lnTo>
                  <a:lnTo>
                    <a:pt x="1502" y="1856"/>
                  </a:lnTo>
                  <a:lnTo>
                    <a:pt x="1504" y="1856"/>
                  </a:lnTo>
                  <a:lnTo>
                    <a:pt x="1505" y="1856"/>
                  </a:lnTo>
                  <a:lnTo>
                    <a:pt x="1507" y="1854"/>
                  </a:lnTo>
                  <a:lnTo>
                    <a:pt x="1507" y="1853"/>
                  </a:lnTo>
                  <a:lnTo>
                    <a:pt x="1508" y="1853"/>
                  </a:lnTo>
                  <a:lnTo>
                    <a:pt x="1509" y="1853"/>
                  </a:lnTo>
                  <a:lnTo>
                    <a:pt x="1510" y="1853"/>
                  </a:lnTo>
                  <a:lnTo>
                    <a:pt x="1512" y="1853"/>
                  </a:lnTo>
                  <a:lnTo>
                    <a:pt x="1510" y="1854"/>
                  </a:lnTo>
                  <a:lnTo>
                    <a:pt x="1510" y="1855"/>
                  </a:lnTo>
                  <a:lnTo>
                    <a:pt x="1512" y="1855"/>
                  </a:lnTo>
                  <a:lnTo>
                    <a:pt x="1513" y="1855"/>
                  </a:lnTo>
                  <a:lnTo>
                    <a:pt x="1514" y="1855"/>
                  </a:lnTo>
                  <a:lnTo>
                    <a:pt x="1514" y="1856"/>
                  </a:lnTo>
                  <a:lnTo>
                    <a:pt x="1513" y="1856"/>
                  </a:lnTo>
                  <a:lnTo>
                    <a:pt x="1512" y="1856"/>
                  </a:lnTo>
                  <a:lnTo>
                    <a:pt x="1512" y="1857"/>
                  </a:lnTo>
                  <a:lnTo>
                    <a:pt x="1510" y="1858"/>
                  </a:lnTo>
                  <a:lnTo>
                    <a:pt x="1509" y="1859"/>
                  </a:lnTo>
                  <a:lnTo>
                    <a:pt x="1509" y="1861"/>
                  </a:lnTo>
                  <a:lnTo>
                    <a:pt x="1508" y="1862"/>
                  </a:lnTo>
                  <a:lnTo>
                    <a:pt x="1508" y="1864"/>
                  </a:lnTo>
                  <a:lnTo>
                    <a:pt x="1508" y="1865"/>
                  </a:lnTo>
                  <a:lnTo>
                    <a:pt x="1508" y="1866"/>
                  </a:lnTo>
                  <a:lnTo>
                    <a:pt x="1508" y="1867"/>
                  </a:lnTo>
                  <a:lnTo>
                    <a:pt x="1508" y="1869"/>
                  </a:lnTo>
                  <a:lnTo>
                    <a:pt x="1509" y="1869"/>
                  </a:lnTo>
                  <a:lnTo>
                    <a:pt x="1510" y="1869"/>
                  </a:lnTo>
                  <a:lnTo>
                    <a:pt x="1509" y="1870"/>
                  </a:lnTo>
                  <a:lnTo>
                    <a:pt x="1509" y="1871"/>
                  </a:lnTo>
                  <a:lnTo>
                    <a:pt x="1510" y="1871"/>
                  </a:lnTo>
                  <a:lnTo>
                    <a:pt x="1509" y="1871"/>
                  </a:lnTo>
                  <a:lnTo>
                    <a:pt x="1509" y="1872"/>
                  </a:lnTo>
                  <a:lnTo>
                    <a:pt x="1509" y="1873"/>
                  </a:lnTo>
                  <a:lnTo>
                    <a:pt x="1509" y="1874"/>
                  </a:lnTo>
                  <a:lnTo>
                    <a:pt x="1509" y="1875"/>
                  </a:lnTo>
                  <a:lnTo>
                    <a:pt x="1510" y="1875"/>
                  </a:lnTo>
                  <a:lnTo>
                    <a:pt x="1509" y="1876"/>
                  </a:lnTo>
                  <a:lnTo>
                    <a:pt x="1509" y="1878"/>
                  </a:lnTo>
                  <a:lnTo>
                    <a:pt x="1510" y="1878"/>
                  </a:lnTo>
                  <a:lnTo>
                    <a:pt x="1510" y="1879"/>
                  </a:lnTo>
                  <a:lnTo>
                    <a:pt x="1512" y="1879"/>
                  </a:lnTo>
                  <a:lnTo>
                    <a:pt x="1512" y="1880"/>
                  </a:lnTo>
                  <a:lnTo>
                    <a:pt x="1512" y="1881"/>
                  </a:lnTo>
                  <a:lnTo>
                    <a:pt x="1510" y="1882"/>
                  </a:lnTo>
                  <a:lnTo>
                    <a:pt x="1509" y="1884"/>
                  </a:lnTo>
                  <a:lnTo>
                    <a:pt x="1509" y="1886"/>
                  </a:lnTo>
                  <a:lnTo>
                    <a:pt x="1508" y="1887"/>
                  </a:lnTo>
                  <a:lnTo>
                    <a:pt x="1508" y="1888"/>
                  </a:lnTo>
                  <a:lnTo>
                    <a:pt x="1507" y="1888"/>
                  </a:lnTo>
                  <a:lnTo>
                    <a:pt x="1506" y="1888"/>
                  </a:lnTo>
                  <a:lnTo>
                    <a:pt x="1506" y="1889"/>
                  </a:lnTo>
                  <a:lnTo>
                    <a:pt x="1505" y="1889"/>
                  </a:lnTo>
                  <a:lnTo>
                    <a:pt x="1504" y="1889"/>
                  </a:lnTo>
                  <a:lnTo>
                    <a:pt x="1502" y="1889"/>
                  </a:lnTo>
                  <a:lnTo>
                    <a:pt x="1500" y="1891"/>
                  </a:lnTo>
                  <a:lnTo>
                    <a:pt x="1500" y="1892"/>
                  </a:lnTo>
                  <a:lnTo>
                    <a:pt x="1500" y="1894"/>
                  </a:lnTo>
                  <a:lnTo>
                    <a:pt x="1499" y="1894"/>
                  </a:lnTo>
                  <a:lnTo>
                    <a:pt x="1498" y="1894"/>
                  </a:lnTo>
                  <a:lnTo>
                    <a:pt x="1497" y="1895"/>
                  </a:lnTo>
                  <a:lnTo>
                    <a:pt x="1496" y="1895"/>
                  </a:lnTo>
                  <a:lnTo>
                    <a:pt x="1493" y="1895"/>
                  </a:lnTo>
                  <a:lnTo>
                    <a:pt x="1492" y="1895"/>
                  </a:lnTo>
                  <a:lnTo>
                    <a:pt x="1492" y="1896"/>
                  </a:lnTo>
                  <a:lnTo>
                    <a:pt x="1491" y="1896"/>
                  </a:lnTo>
                  <a:lnTo>
                    <a:pt x="1491" y="1897"/>
                  </a:lnTo>
                  <a:lnTo>
                    <a:pt x="1490" y="1898"/>
                  </a:lnTo>
                  <a:lnTo>
                    <a:pt x="1487" y="1898"/>
                  </a:lnTo>
                  <a:lnTo>
                    <a:pt x="1486" y="1898"/>
                  </a:lnTo>
                  <a:lnTo>
                    <a:pt x="1484" y="1898"/>
                  </a:lnTo>
                  <a:lnTo>
                    <a:pt x="1484" y="1897"/>
                  </a:lnTo>
                  <a:lnTo>
                    <a:pt x="1484" y="1896"/>
                  </a:lnTo>
                  <a:lnTo>
                    <a:pt x="1483" y="1896"/>
                  </a:lnTo>
                  <a:lnTo>
                    <a:pt x="1482" y="1897"/>
                  </a:lnTo>
                  <a:lnTo>
                    <a:pt x="1482" y="1896"/>
                  </a:lnTo>
                  <a:lnTo>
                    <a:pt x="1482" y="1895"/>
                  </a:lnTo>
                  <a:lnTo>
                    <a:pt x="1483" y="1895"/>
                  </a:lnTo>
                  <a:lnTo>
                    <a:pt x="1483" y="1894"/>
                  </a:lnTo>
                  <a:lnTo>
                    <a:pt x="1484" y="1892"/>
                  </a:lnTo>
                  <a:lnTo>
                    <a:pt x="1484" y="1889"/>
                  </a:lnTo>
                  <a:lnTo>
                    <a:pt x="1484" y="1888"/>
                  </a:lnTo>
                  <a:lnTo>
                    <a:pt x="1487" y="1887"/>
                  </a:lnTo>
                  <a:lnTo>
                    <a:pt x="1489" y="1884"/>
                  </a:lnTo>
                  <a:lnTo>
                    <a:pt x="1489" y="1882"/>
                  </a:lnTo>
                  <a:lnTo>
                    <a:pt x="1490" y="1881"/>
                  </a:lnTo>
                  <a:lnTo>
                    <a:pt x="1491" y="1881"/>
                  </a:lnTo>
                  <a:lnTo>
                    <a:pt x="1491" y="1880"/>
                  </a:lnTo>
                  <a:lnTo>
                    <a:pt x="1491" y="1879"/>
                  </a:lnTo>
                  <a:lnTo>
                    <a:pt x="1490" y="1879"/>
                  </a:lnTo>
                  <a:lnTo>
                    <a:pt x="1490" y="1878"/>
                  </a:lnTo>
                  <a:lnTo>
                    <a:pt x="1491" y="1878"/>
                  </a:lnTo>
                  <a:lnTo>
                    <a:pt x="1491" y="1876"/>
                  </a:lnTo>
                  <a:lnTo>
                    <a:pt x="1491" y="1873"/>
                  </a:lnTo>
                  <a:lnTo>
                    <a:pt x="1492" y="1872"/>
                  </a:lnTo>
                  <a:lnTo>
                    <a:pt x="1493" y="1871"/>
                  </a:lnTo>
                  <a:lnTo>
                    <a:pt x="1495" y="1869"/>
                  </a:lnTo>
                  <a:lnTo>
                    <a:pt x="1495" y="1867"/>
                  </a:lnTo>
                  <a:lnTo>
                    <a:pt x="1493" y="1865"/>
                  </a:lnTo>
                  <a:lnTo>
                    <a:pt x="1493" y="1864"/>
                  </a:lnTo>
                  <a:lnTo>
                    <a:pt x="1495" y="1864"/>
                  </a:lnTo>
                  <a:lnTo>
                    <a:pt x="1493" y="1863"/>
                  </a:lnTo>
                  <a:lnTo>
                    <a:pt x="1493" y="1862"/>
                  </a:lnTo>
                  <a:lnTo>
                    <a:pt x="1495" y="1862"/>
                  </a:lnTo>
                  <a:lnTo>
                    <a:pt x="1496" y="1862"/>
                  </a:lnTo>
                  <a:lnTo>
                    <a:pt x="1496" y="1863"/>
                  </a:lnTo>
                  <a:lnTo>
                    <a:pt x="1497" y="1862"/>
                  </a:lnTo>
                  <a:lnTo>
                    <a:pt x="1497" y="1861"/>
                  </a:lnTo>
                  <a:lnTo>
                    <a:pt x="1497" y="1859"/>
                  </a:lnTo>
                  <a:lnTo>
                    <a:pt x="1498" y="1858"/>
                  </a:lnTo>
                  <a:lnTo>
                    <a:pt x="1497" y="1858"/>
                  </a:lnTo>
                  <a:lnTo>
                    <a:pt x="1497" y="1857"/>
                  </a:lnTo>
                  <a:lnTo>
                    <a:pt x="1495" y="1857"/>
                  </a:lnTo>
                  <a:lnTo>
                    <a:pt x="1495" y="1856"/>
                  </a:lnTo>
                  <a:lnTo>
                    <a:pt x="1493" y="1856"/>
                  </a:lnTo>
                  <a:lnTo>
                    <a:pt x="1492" y="1856"/>
                  </a:lnTo>
                  <a:lnTo>
                    <a:pt x="1492" y="1857"/>
                  </a:lnTo>
                  <a:lnTo>
                    <a:pt x="1490" y="1857"/>
                  </a:lnTo>
                  <a:lnTo>
                    <a:pt x="1490" y="1856"/>
                  </a:lnTo>
                  <a:lnTo>
                    <a:pt x="1490" y="1855"/>
                  </a:lnTo>
                  <a:lnTo>
                    <a:pt x="1491" y="1855"/>
                  </a:lnTo>
                  <a:lnTo>
                    <a:pt x="1489" y="1855"/>
                  </a:lnTo>
                  <a:lnTo>
                    <a:pt x="1489" y="1856"/>
                  </a:lnTo>
                  <a:lnTo>
                    <a:pt x="1489" y="1857"/>
                  </a:lnTo>
                  <a:lnTo>
                    <a:pt x="1488" y="1858"/>
                  </a:lnTo>
                  <a:lnTo>
                    <a:pt x="1488" y="1862"/>
                  </a:lnTo>
                  <a:lnTo>
                    <a:pt x="1488" y="1863"/>
                  </a:lnTo>
                  <a:lnTo>
                    <a:pt x="1489" y="1864"/>
                  </a:lnTo>
                  <a:lnTo>
                    <a:pt x="1489" y="1863"/>
                  </a:lnTo>
                  <a:lnTo>
                    <a:pt x="1489" y="1864"/>
                  </a:lnTo>
                  <a:lnTo>
                    <a:pt x="1489" y="1865"/>
                  </a:lnTo>
                  <a:lnTo>
                    <a:pt x="1488" y="1866"/>
                  </a:lnTo>
                  <a:lnTo>
                    <a:pt x="1487" y="1867"/>
                  </a:lnTo>
                  <a:lnTo>
                    <a:pt x="1487" y="1866"/>
                  </a:lnTo>
                  <a:lnTo>
                    <a:pt x="1486" y="1866"/>
                  </a:lnTo>
                  <a:lnTo>
                    <a:pt x="1486" y="1867"/>
                  </a:lnTo>
                  <a:lnTo>
                    <a:pt x="1484" y="1867"/>
                  </a:lnTo>
                  <a:lnTo>
                    <a:pt x="1484" y="1866"/>
                  </a:lnTo>
                  <a:lnTo>
                    <a:pt x="1483" y="1866"/>
                  </a:lnTo>
                  <a:lnTo>
                    <a:pt x="1482" y="1866"/>
                  </a:lnTo>
                  <a:lnTo>
                    <a:pt x="1480" y="1864"/>
                  </a:lnTo>
                  <a:lnTo>
                    <a:pt x="1481" y="1864"/>
                  </a:lnTo>
                  <a:lnTo>
                    <a:pt x="1481" y="1863"/>
                  </a:lnTo>
                  <a:lnTo>
                    <a:pt x="1481" y="1862"/>
                  </a:lnTo>
                  <a:lnTo>
                    <a:pt x="1480" y="1862"/>
                  </a:lnTo>
                  <a:lnTo>
                    <a:pt x="1480" y="1861"/>
                  </a:lnTo>
                  <a:lnTo>
                    <a:pt x="1479" y="1859"/>
                  </a:lnTo>
                  <a:lnTo>
                    <a:pt x="1479" y="1858"/>
                  </a:lnTo>
                  <a:lnTo>
                    <a:pt x="1480" y="1858"/>
                  </a:lnTo>
                  <a:lnTo>
                    <a:pt x="1480" y="1857"/>
                  </a:lnTo>
                  <a:lnTo>
                    <a:pt x="1481" y="1857"/>
                  </a:lnTo>
                  <a:lnTo>
                    <a:pt x="1481" y="1856"/>
                  </a:lnTo>
                  <a:lnTo>
                    <a:pt x="1480" y="1856"/>
                  </a:lnTo>
                  <a:lnTo>
                    <a:pt x="1481" y="1855"/>
                  </a:lnTo>
                  <a:lnTo>
                    <a:pt x="1482" y="1854"/>
                  </a:lnTo>
                  <a:lnTo>
                    <a:pt x="1484" y="1853"/>
                  </a:lnTo>
                  <a:lnTo>
                    <a:pt x="1486" y="1853"/>
                  </a:lnTo>
                  <a:lnTo>
                    <a:pt x="1487" y="1853"/>
                  </a:lnTo>
                  <a:close/>
                  <a:moveTo>
                    <a:pt x="1164" y="2087"/>
                  </a:moveTo>
                  <a:lnTo>
                    <a:pt x="1165" y="2087"/>
                  </a:lnTo>
                  <a:lnTo>
                    <a:pt x="1166" y="2087"/>
                  </a:lnTo>
                  <a:lnTo>
                    <a:pt x="1168" y="2087"/>
                  </a:lnTo>
                  <a:lnTo>
                    <a:pt x="1168" y="2088"/>
                  </a:lnTo>
                  <a:lnTo>
                    <a:pt x="1169" y="2088"/>
                  </a:lnTo>
                  <a:lnTo>
                    <a:pt x="1171" y="2089"/>
                  </a:lnTo>
                  <a:lnTo>
                    <a:pt x="1170" y="2090"/>
                  </a:lnTo>
                  <a:lnTo>
                    <a:pt x="1168" y="2091"/>
                  </a:lnTo>
                  <a:lnTo>
                    <a:pt x="1168" y="2092"/>
                  </a:lnTo>
                  <a:lnTo>
                    <a:pt x="1168" y="2093"/>
                  </a:lnTo>
                  <a:lnTo>
                    <a:pt x="1169" y="2093"/>
                  </a:lnTo>
                  <a:lnTo>
                    <a:pt x="1170" y="2093"/>
                  </a:lnTo>
                  <a:lnTo>
                    <a:pt x="1170" y="2095"/>
                  </a:lnTo>
                  <a:lnTo>
                    <a:pt x="1171" y="2095"/>
                  </a:lnTo>
                  <a:lnTo>
                    <a:pt x="1172" y="2096"/>
                  </a:lnTo>
                  <a:lnTo>
                    <a:pt x="1173" y="2096"/>
                  </a:lnTo>
                  <a:lnTo>
                    <a:pt x="1173" y="2097"/>
                  </a:lnTo>
                  <a:lnTo>
                    <a:pt x="1174" y="2098"/>
                  </a:lnTo>
                  <a:lnTo>
                    <a:pt x="1174" y="2099"/>
                  </a:lnTo>
                  <a:lnTo>
                    <a:pt x="1176" y="2099"/>
                  </a:lnTo>
                  <a:lnTo>
                    <a:pt x="1177" y="2099"/>
                  </a:lnTo>
                  <a:lnTo>
                    <a:pt x="1178" y="2100"/>
                  </a:lnTo>
                  <a:lnTo>
                    <a:pt x="1179" y="2100"/>
                  </a:lnTo>
                  <a:lnTo>
                    <a:pt x="1179" y="2101"/>
                  </a:lnTo>
                  <a:lnTo>
                    <a:pt x="1179" y="2102"/>
                  </a:lnTo>
                  <a:lnTo>
                    <a:pt x="1180" y="2102"/>
                  </a:lnTo>
                  <a:lnTo>
                    <a:pt x="1181" y="2102"/>
                  </a:lnTo>
                  <a:lnTo>
                    <a:pt x="1181" y="2104"/>
                  </a:lnTo>
                  <a:lnTo>
                    <a:pt x="1180" y="2105"/>
                  </a:lnTo>
                  <a:lnTo>
                    <a:pt x="1179" y="2106"/>
                  </a:lnTo>
                  <a:lnTo>
                    <a:pt x="1179" y="2108"/>
                  </a:lnTo>
                  <a:lnTo>
                    <a:pt x="1178" y="2109"/>
                  </a:lnTo>
                  <a:lnTo>
                    <a:pt x="1178" y="2110"/>
                  </a:lnTo>
                  <a:lnTo>
                    <a:pt x="1177" y="2110"/>
                  </a:lnTo>
                  <a:lnTo>
                    <a:pt x="1177" y="2112"/>
                  </a:lnTo>
                  <a:lnTo>
                    <a:pt x="1178" y="2112"/>
                  </a:lnTo>
                  <a:lnTo>
                    <a:pt x="1179" y="2113"/>
                  </a:lnTo>
                  <a:lnTo>
                    <a:pt x="1179" y="2114"/>
                  </a:lnTo>
                  <a:lnTo>
                    <a:pt x="1179" y="2115"/>
                  </a:lnTo>
                  <a:lnTo>
                    <a:pt x="1179" y="2116"/>
                  </a:lnTo>
                  <a:lnTo>
                    <a:pt x="1181" y="2116"/>
                  </a:lnTo>
                  <a:lnTo>
                    <a:pt x="1182" y="2116"/>
                  </a:lnTo>
                  <a:lnTo>
                    <a:pt x="1183" y="2117"/>
                  </a:lnTo>
                  <a:lnTo>
                    <a:pt x="1185" y="2118"/>
                  </a:lnTo>
                  <a:lnTo>
                    <a:pt x="1183" y="2120"/>
                  </a:lnTo>
                  <a:lnTo>
                    <a:pt x="1181" y="2120"/>
                  </a:lnTo>
                  <a:lnTo>
                    <a:pt x="1180" y="2120"/>
                  </a:lnTo>
                  <a:lnTo>
                    <a:pt x="1179" y="2121"/>
                  </a:lnTo>
                  <a:lnTo>
                    <a:pt x="1178" y="2121"/>
                  </a:lnTo>
                  <a:lnTo>
                    <a:pt x="1177" y="2121"/>
                  </a:lnTo>
                  <a:lnTo>
                    <a:pt x="1177" y="2122"/>
                  </a:lnTo>
                  <a:lnTo>
                    <a:pt x="1177" y="2123"/>
                  </a:lnTo>
                  <a:lnTo>
                    <a:pt x="1178" y="2124"/>
                  </a:lnTo>
                  <a:lnTo>
                    <a:pt x="1178" y="2125"/>
                  </a:lnTo>
                  <a:lnTo>
                    <a:pt x="1179" y="2124"/>
                  </a:lnTo>
                  <a:lnTo>
                    <a:pt x="1179" y="2125"/>
                  </a:lnTo>
                  <a:lnTo>
                    <a:pt x="1180" y="2125"/>
                  </a:lnTo>
                  <a:lnTo>
                    <a:pt x="1179" y="2126"/>
                  </a:lnTo>
                  <a:lnTo>
                    <a:pt x="1180" y="2126"/>
                  </a:lnTo>
                  <a:lnTo>
                    <a:pt x="1179" y="2127"/>
                  </a:lnTo>
                  <a:lnTo>
                    <a:pt x="1179" y="2126"/>
                  </a:lnTo>
                  <a:lnTo>
                    <a:pt x="1179" y="2127"/>
                  </a:lnTo>
                  <a:lnTo>
                    <a:pt x="1178" y="2129"/>
                  </a:lnTo>
                  <a:lnTo>
                    <a:pt x="1178" y="2130"/>
                  </a:lnTo>
                  <a:lnTo>
                    <a:pt x="1178" y="2131"/>
                  </a:lnTo>
                  <a:lnTo>
                    <a:pt x="1178" y="2132"/>
                  </a:lnTo>
                  <a:lnTo>
                    <a:pt x="1179" y="2133"/>
                  </a:lnTo>
                  <a:lnTo>
                    <a:pt x="1180" y="2133"/>
                  </a:lnTo>
                  <a:lnTo>
                    <a:pt x="1179" y="2134"/>
                  </a:lnTo>
                  <a:lnTo>
                    <a:pt x="1179" y="2135"/>
                  </a:lnTo>
                  <a:lnTo>
                    <a:pt x="1180" y="2137"/>
                  </a:lnTo>
                  <a:lnTo>
                    <a:pt x="1181" y="2137"/>
                  </a:lnTo>
                  <a:lnTo>
                    <a:pt x="1181" y="2138"/>
                  </a:lnTo>
                  <a:lnTo>
                    <a:pt x="1182" y="2138"/>
                  </a:lnTo>
                  <a:lnTo>
                    <a:pt x="1183" y="2138"/>
                  </a:lnTo>
                  <a:lnTo>
                    <a:pt x="1185" y="2139"/>
                  </a:lnTo>
                  <a:lnTo>
                    <a:pt x="1185" y="2140"/>
                  </a:lnTo>
                  <a:lnTo>
                    <a:pt x="1187" y="2141"/>
                  </a:lnTo>
                  <a:lnTo>
                    <a:pt x="1188" y="2142"/>
                  </a:lnTo>
                  <a:lnTo>
                    <a:pt x="1188" y="2143"/>
                  </a:lnTo>
                  <a:lnTo>
                    <a:pt x="1188" y="2145"/>
                  </a:lnTo>
                  <a:lnTo>
                    <a:pt x="1189" y="2146"/>
                  </a:lnTo>
                  <a:lnTo>
                    <a:pt x="1190" y="2146"/>
                  </a:lnTo>
                  <a:lnTo>
                    <a:pt x="1191" y="2147"/>
                  </a:lnTo>
                  <a:lnTo>
                    <a:pt x="1193" y="2147"/>
                  </a:lnTo>
                  <a:lnTo>
                    <a:pt x="1193" y="2148"/>
                  </a:lnTo>
                  <a:lnTo>
                    <a:pt x="1193" y="2149"/>
                  </a:lnTo>
                  <a:lnTo>
                    <a:pt x="1191" y="2149"/>
                  </a:lnTo>
                  <a:lnTo>
                    <a:pt x="1190" y="2150"/>
                  </a:lnTo>
                  <a:lnTo>
                    <a:pt x="1190" y="2149"/>
                  </a:lnTo>
                  <a:lnTo>
                    <a:pt x="1189" y="2149"/>
                  </a:lnTo>
                  <a:lnTo>
                    <a:pt x="1189" y="2150"/>
                  </a:lnTo>
                  <a:lnTo>
                    <a:pt x="1188" y="2150"/>
                  </a:lnTo>
                  <a:lnTo>
                    <a:pt x="1188" y="2151"/>
                  </a:lnTo>
                  <a:lnTo>
                    <a:pt x="1188" y="2154"/>
                  </a:lnTo>
                  <a:lnTo>
                    <a:pt x="1187" y="2154"/>
                  </a:lnTo>
                  <a:lnTo>
                    <a:pt x="1186" y="2155"/>
                  </a:lnTo>
                  <a:lnTo>
                    <a:pt x="1187" y="2156"/>
                  </a:lnTo>
                  <a:lnTo>
                    <a:pt x="1188" y="2156"/>
                  </a:lnTo>
                  <a:lnTo>
                    <a:pt x="1188" y="2157"/>
                  </a:lnTo>
                  <a:lnTo>
                    <a:pt x="1188" y="2158"/>
                  </a:lnTo>
                  <a:lnTo>
                    <a:pt x="1188" y="2159"/>
                  </a:lnTo>
                  <a:lnTo>
                    <a:pt x="1189" y="2159"/>
                  </a:lnTo>
                  <a:lnTo>
                    <a:pt x="1190" y="2159"/>
                  </a:lnTo>
                  <a:lnTo>
                    <a:pt x="1190" y="2158"/>
                  </a:lnTo>
                  <a:lnTo>
                    <a:pt x="1191" y="2158"/>
                  </a:lnTo>
                  <a:lnTo>
                    <a:pt x="1193" y="2158"/>
                  </a:lnTo>
                  <a:lnTo>
                    <a:pt x="1194" y="2159"/>
                  </a:lnTo>
                  <a:lnTo>
                    <a:pt x="1195" y="2159"/>
                  </a:lnTo>
                  <a:lnTo>
                    <a:pt x="1196" y="2159"/>
                  </a:lnTo>
                  <a:lnTo>
                    <a:pt x="1197" y="2159"/>
                  </a:lnTo>
                  <a:lnTo>
                    <a:pt x="1197" y="2160"/>
                  </a:lnTo>
                  <a:lnTo>
                    <a:pt x="1198" y="2159"/>
                  </a:lnTo>
                  <a:lnTo>
                    <a:pt x="1199" y="2159"/>
                  </a:lnTo>
                  <a:lnTo>
                    <a:pt x="1199" y="2160"/>
                  </a:lnTo>
                  <a:lnTo>
                    <a:pt x="1199" y="2162"/>
                  </a:lnTo>
                  <a:lnTo>
                    <a:pt x="1198" y="2162"/>
                  </a:lnTo>
                  <a:lnTo>
                    <a:pt x="1197" y="2162"/>
                  </a:lnTo>
                  <a:lnTo>
                    <a:pt x="1197" y="2163"/>
                  </a:lnTo>
                  <a:lnTo>
                    <a:pt x="1197" y="2164"/>
                  </a:lnTo>
                  <a:lnTo>
                    <a:pt x="1198" y="2164"/>
                  </a:lnTo>
                  <a:lnTo>
                    <a:pt x="1198" y="2165"/>
                  </a:lnTo>
                  <a:lnTo>
                    <a:pt x="1198" y="2166"/>
                  </a:lnTo>
                  <a:lnTo>
                    <a:pt x="1197" y="2166"/>
                  </a:lnTo>
                  <a:lnTo>
                    <a:pt x="1196" y="2166"/>
                  </a:lnTo>
                  <a:lnTo>
                    <a:pt x="1195" y="2166"/>
                  </a:lnTo>
                  <a:lnTo>
                    <a:pt x="1194" y="2167"/>
                  </a:lnTo>
                  <a:lnTo>
                    <a:pt x="1194" y="2168"/>
                  </a:lnTo>
                  <a:lnTo>
                    <a:pt x="1194" y="2170"/>
                  </a:lnTo>
                  <a:lnTo>
                    <a:pt x="1195" y="2168"/>
                  </a:lnTo>
                  <a:lnTo>
                    <a:pt x="1196" y="2168"/>
                  </a:lnTo>
                  <a:lnTo>
                    <a:pt x="1196" y="2170"/>
                  </a:lnTo>
                  <a:lnTo>
                    <a:pt x="1196" y="2171"/>
                  </a:lnTo>
                  <a:lnTo>
                    <a:pt x="1195" y="2171"/>
                  </a:lnTo>
                  <a:lnTo>
                    <a:pt x="1194" y="2170"/>
                  </a:lnTo>
                  <a:lnTo>
                    <a:pt x="1193" y="2170"/>
                  </a:lnTo>
                  <a:lnTo>
                    <a:pt x="1191" y="2170"/>
                  </a:lnTo>
                  <a:lnTo>
                    <a:pt x="1191" y="2171"/>
                  </a:lnTo>
                  <a:lnTo>
                    <a:pt x="1190" y="2171"/>
                  </a:lnTo>
                  <a:lnTo>
                    <a:pt x="1189" y="2171"/>
                  </a:lnTo>
                  <a:lnTo>
                    <a:pt x="1189" y="2172"/>
                  </a:lnTo>
                  <a:lnTo>
                    <a:pt x="1188" y="2172"/>
                  </a:lnTo>
                  <a:lnTo>
                    <a:pt x="1188" y="2173"/>
                  </a:lnTo>
                  <a:lnTo>
                    <a:pt x="1187" y="2174"/>
                  </a:lnTo>
                  <a:lnTo>
                    <a:pt x="1186" y="2173"/>
                  </a:lnTo>
                  <a:lnTo>
                    <a:pt x="1185" y="2173"/>
                  </a:lnTo>
                  <a:lnTo>
                    <a:pt x="1185" y="2174"/>
                  </a:lnTo>
                  <a:lnTo>
                    <a:pt x="1186" y="2174"/>
                  </a:lnTo>
                  <a:lnTo>
                    <a:pt x="1187" y="2175"/>
                  </a:lnTo>
                  <a:lnTo>
                    <a:pt x="1188" y="2175"/>
                  </a:lnTo>
                  <a:lnTo>
                    <a:pt x="1189" y="2176"/>
                  </a:lnTo>
                  <a:lnTo>
                    <a:pt x="1190" y="2177"/>
                  </a:lnTo>
                  <a:lnTo>
                    <a:pt x="1191" y="2179"/>
                  </a:lnTo>
                  <a:lnTo>
                    <a:pt x="1193" y="2179"/>
                  </a:lnTo>
                  <a:lnTo>
                    <a:pt x="1193" y="2180"/>
                  </a:lnTo>
                  <a:lnTo>
                    <a:pt x="1195" y="2180"/>
                  </a:lnTo>
                  <a:lnTo>
                    <a:pt x="1196" y="2181"/>
                  </a:lnTo>
                  <a:lnTo>
                    <a:pt x="1197" y="2182"/>
                  </a:lnTo>
                  <a:lnTo>
                    <a:pt x="1198" y="2183"/>
                  </a:lnTo>
                  <a:lnTo>
                    <a:pt x="1199" y="2184"/>
                  </a:lnTo>
                  <a:lnTo>
                    <a:pt x="1199" y="2185"/>
                  </a:lnTo>
                  <a:lnTo>
                    <a:pt x="1200" y="2187"/>
                  </a:lnTo>
                  <a:lnTo>
                    <a:pt x="1202" y="2187"/>
                  </a:lnTo>
                  <a:lnTo>
                    <a:pt x="1203" y="2189"/>
                  </a:lnTo>
                  <a:lnTo>
                    <a:pt x="1204" y="2190"/>
                  </a:lnTo>
                  <a:lnTo>
                    <a:pt x="1205" y="2191"/>
                  </a:lnTo>
                  <a:lnTo>
                    <a:pt x="1205" y="2192"/>
                  </a:lnTo>
                  <a:lnTo>
                    <a:pt x="1206" y="2193"/>
                  </a:lnTo>
                  <a:lnTo>
                    <a:pt x="1206" y="2194"/>
                  </a:lnTo>
                  <a:lnTo>
                    <a:pt x="1207" y="2194"/>
                  </a:lnTo>
                  <a:lnTo>
                    <a:pt x="1208" y="2196"/>
                  </a:lnTo>
                  <a:lnTo>
                    <a:pt x="1207" y="2197"/>
                  </a:lnTo>
                  <a:lnTo>
                    <a:pt x="1208" y="2197"/>
                  </a:lnTo>
                  <a:lnTo>
                    <a:pt x="1209" y="2198"/>
                  </a:lnTo>
                  <a:lnTo>
                    <a:pt x="1209" y="2199"/>
                  </a:lnTo>
                  <a:lnTo>
                    <a:pt x="1211" y="2200"/>
                  </a:lnTo>
                  <a:lnTo>
                    <a:pt x="1212" y="2200"/>
                  </a:lnTo>
                  <a:lnTo>
                    <a:pt x="1212" y="2201"/>
                  </a:lnTo>
                  <a:lnTo>
                    <a:pt x="1213" y="2201"/>
                  </a:lnTo>
                  <a:lnTo>
                    <a:pt x="1214" y="2201"/>
                  </a:lnTo>
                  <a:lnTo>
                    <a:pt x="1215" y="2201"/>
                  </a:lnTo>
                  <a:lnTo>
                    <a:pt x="1216" y="2202"/>
                  </a:lnTo>
                  <a:lnTo>
                    <a:pt x="1217" y="2204"/>
                  </a:lnTo>
                  <a:lnTo>
                    <a:pt x="1219" y="2205"/>
                  </a:lnTo>
                  <a:lnTo>
                    <a:pt x="1220" y="2206"/>
                  </a:lnTo>
                  <a:lnTo>
                    <a:pt x="1220" y="2207"/>
                  </a:lnTo>
                  <a:lnTo>
                    <a:pt x="1221" y="2208"/>
                  </a:lnTo>
                  <a:lnTo>
                    <a:pt x="1221" y="2209"/>
                  </a:lnTo>
                  <a:lnTo>
                    <a:pt x="1222" y="2209"/>
                  </a:lnTo>
                  <a:lnTo>
                    <a:pt x="1223" y="2210"/>
                  </a:lnTo>
                  <a:lnTo>
                    <a:pt x="1223" y="2212"/>
                  </a:lnTo>
                  <a:lnTo>
                    <a:pt x="1224" y="2214"/>
                  </a:lnTo>
                  <a:lnTo>
                    <a:pt x="1223" y="2215"/>
                  </a:lnTo>
                  <a:lnTo>
                    <a:pt x="1224" y="2216"/>
                  </a:lnTo>
                  <a:lnTo>
                    <a:pt x="1225" y="2217"/>
                  </a:lnTo>
                  <a:lnTo>
                    <a:pt x="1226" y="2217"/>
                  </a:lnTo>
                  <a:lnTo>
                    <a:pt x="1226" y="2216"/>
                  </a:lnTo>
                  <a:lnTo>
                    <a:pt x="1226" y="2215"/>
                  </a:lnTo>
                  <a:lnTo>
                    <a:pt x="1226" y="2214"/>
                  </a:lnTo>
                  <a:lnTo>
                    <a:pt x="1225" y="2214"/>
                  </a:lnTo>
                  <a:lnTo>
                    <a:pt x="1225" y="2213"/>
                  </a:lnTo>
                  <a:lnTo>
                    <a:pt x="1224" y="2213"/>
                  </a:lnTo>
                  <a:lnTo>
                    <a:pt x="1225" y="2213"/>
                  </a:lnTo>
                  <a:lnTo>
                    <a:pt x="1226" y="2212"/>
                  </a:lnTo>
                  <a:lnTo>
                    <a:pt x="1226" y="2209"/>
                  </a:lnTo>
                  <a:lnTo>
                    <a:pt x="1226" y="2208"/>
                  </a:lnTo>
                  <a:lnTo>
                    <a:pt x="1228" y="2207"/>
                  </a:lnTo>
                  <a:lnTo>
                    <a:pt x="1229" y="2207"/>
                  </a:lnTo>
                  <a:lnTo>
                    <a:pt x="1230" y="2207"/>
                  </a:lnTo>
                  <a:lnTo>
                    <a:pt x="1231" y="2206"/>
                  </a:lnTo>
                  <a:lnTo>
                    <a:pt x="1232" y="2206"/>
                  </a:lnTo>
                  <a:lnTo>
                    <a:pt x="1233" y="2206"/>
                  </a:lnTo>
                  <a:lnTo>
                    <a:pt x="1233" y="2205"/>
                  </a:lnTo>
                  <a:lnTo>
                    <a:pt x="1231" y="2204"/>
                  </a:lnTo>
                  <a:lnTo>
                    <a:pt x="1231" y="2202"/>
                  </a:lnTo>
                  <a:lnTo>
                    <a:pt x="1230" y="2202"/>
                  </a:lnTo>
                  <a:lnTo>
                    <a:pt x="1229" y="2202"/>
                  </a:lnTo>
                  <a:lnTo>
                    <a:pt x="1228" y="2201"/>
                  </a:lnTo>
                  <a:lnTo>
                    <a:pt x="1228" y="2200"/>
                  </a:lnTo>
                  <a:lnTo>
                    <a:pt x="1228" y="2199"/>
                  </a:lnTo>
                  <a:lnTo>
                    <a:pt x="1229" y="2199"/>
                  </a:lnTo>
                  <a:lnTo>
                    <a:pt x="1229" y="2198"/>
                  </a:lnTo>
                  <a:lnTo>
                    <a:pt x="1228" y="2196"/>
                  </a:lnTo>
                  <a:lnTo>
                    <a:pt x="1226" y="2194"/>
                  </a:lnTo>
                  <a:lnTo>
                    <a:pt x="1224" y="2192"/>
                  </a:lnTo>
                  <a:lnTo>
                    <a:pt x="1224" y="2191"/>
                  </a:lnTo>
                  <a:lnTo>
                    <a:pt x="1222" y="2187"/>
                  </a:lnTo>
                  <a:lnTo>
                    <a:pt x="1221" y="2184"/>
                  </a:lnTo>
                  <a:lnTo>
                    <a:pt x="1221" y="2182"/>
                  </a:lnTo>
                  <a:lnTo>
                    <a:pt x="1219" y="2177"/>
                  </a:lnTo>
                  <a:lnTo>
                    <a:pt x="1219" y="2175"/>
                  </a:lnTo>
                  <a:lnTo>
                    <a:pt x="1217" y="2174"/>
                  </a:lnTo>
                  <a:lnTo>
                    <a:pt x="1216" y="2173"/>
                  </a:lnTo>
                  <a:lnTo>
                    <a:pt x="1216" y="2172"/>
                  </a:lnTo>
                  <a:lnTo>
                    <a:pt x="1217" y="2172"/>
                  </a:lnTo>
                  <a:lnTo>
                    <a:pt x="1217" y="2170"/>
                  </a:lnTo>
                  <a:lnTo>
                    <a:pt x="1219" y="2168"/>
                  </a:lnTo>
                  <a:lnTo>
                    <a:pt x="1219" y="2167"/>
                  </a:lnTo>
                  <a:lnTo>
                    <a:pt x="1217" y="2166"/>
                  </a:lnTo>
                  <a:lnTo>
                    <a:pt x="1219" y="2165"/>
                  </a:lnTo>
                  <a:lnTo>
                    <a:pt x="1219" y="2164"/>
                  </a:lnTo>
                  <a:lnTo>
                    <a:pt x="1219" y="2163"/>
                  </a:lnTo>
                  <a:lnTo>
                    <a:pt x="1217" y="2162"/>
                  </a:lnTo>
                  <a:lnTo>
                    <a:pt x="1217" y="2160"/>
                  </a:lnTo>
                  <a:lnTo>
                    <a:pt x="1217" y="2159"/>
                  </a:lnTo>
                  <a:lnTo>
                    <a:pt x="1216" y="2157"/>
                  </a:lnTo>
                  <a:lnTo>
                    <a:pt x="1216" y="2156"/>
                  </a:lnTo>
                  <a:lnTo>
                    <a:pt x="1216" y="2155"/>
                  </a:lnTo>
                  <a:lnTo>
                    <a:pt x="1216" y="2154"/>
                  </a:lnTo>
                  <a:lnTo>
                    <a:pt x="1215" y="2151"/>
                  </a:lnTo>
                  <a:lnTo>
                    <a:pt x="1214" y="2150"/>
                  </a:lnTo>
                  <a:lnTo>
                    <a:pt x="1214" y="2149"/>
                  </a:lnTo>
                  <a:lnTo>
                    <a:pt x="1213" y="2146"/>
                  </a:lnTo>
                  <a:lnTo>
                    <a:pt x="1212" y="2145"/>
                  </a:lnTo>
                  <a:lnTo>
                    <a:pt x="1211" y="2143"/>
                  </a:lnTo>
                  <a:lnTo>
                    <a:pt x="1209" y="2140"/>
                  </a:lnTo>
                  <a:lnTo>
                    <a:pt x="1209" y="2139"/>
                  </a:lnTo>
                  <a:lnTo>
                    <a:pt x="1209" y="2138"/>
                  </a:lnTo>
                  <a:lnTo>
                    <a:pt x="1209" y="2137"/>
                  </a:lnTo>
                  <a:lnTo>
                    <a:pt x="1209" y="2135"/>
                  </a:lnTo>
                  <a:lnTo>
                    <a:pt x="1208" y="2134"/>
                  </a:lnTo>
                  <a:lnTo>
                    <a:pt x="1208" y="2133"/>
                  </a:lnTo>
                  <a:lnTo>
                    <a:pt x="1208" y="2131"/>
                  </a:lnTo>
                  <a:lnTo>
                    <a:pt x="1207" y="2130"/>
                  </a:lnTo>
                  <a:lnTo>
                    <a:pt x="1207" y="2129"/>
                  </a:lnTo>
                  <a:lnTo>
                    <a:pt x="1206" y="2126"/>
                  </a:lnTo>
                  <a:lnTo>
                    <a:pt x="1206" y="2124"/>
                  </a:lnTo>
                  <a:lnTo>
                    <a:pt x="1206" y="2123"/>
                  </a:lnTo>
                  <a:lnTo>
                    <a:pt x="1207" y="2122"/>
                  </a:lnTo>
                  <a:lnTo>
                    <a:pt x="1207" y="2121"/>
                  </a:lnTo>
                  <a:lnTo>
                    <a:pt x="1208" y="2121"/>
                  </a:lnTo>
                  <a:lnTo>
                    <a:pt x="1209" y="2122"/>
                  </a:lnTo>
                  <a:lnTo>
                    <a:pt x="1211" y="2122"/>
                  </a:lnTo>
                  <a:lnTo>
                    <a:pt x="1212" y="2122"/>
                  </a:lnTo>
                  <a:lnTo>
                    <a:pt x="1213" y="2122"/>
                  </a:lnTo>
                  <a:lnTo>
                    <a:pt x="1215" y="2122"/>
                  </a:lnTo>
                  <a:lnTo>
                    <a:pt x="1216" y="2122"/>
                  </a:lnTo>
                  <a:lnTo>
                    <a:pt x="1217" y="2122"/>
                  </a:lnTo>
                  <a:lnTo>
                    <a:pt x="1219" y="2122"/>
                  </a:lnTo>
                  <a:lnTo>
                    <a:pt x="1219" y="2123"/>
                  </a:lnTo>
                  <a:lnTo>
                    <a:pt x="1220" y="2123"/>
                  </a:lnTo>
                  <a:lnTo>
                    <a:pt x="1221" y="2124"/>
                  </a:lnTo>
                  <a:lnTo>
                    <a:pt x="1222" y="2124"/>
                  </a:lnTo>
                  <a:lnTo>
                    <a:pt x="1223" y="2124"/>
                  </a:lnTo>
                  <a:lnTo>
                    <a:pt x="1223" y="2123"/>
                  </a:lnTo>
                  <a:lnTo>
                    <a:pt x="1224" y="2123"/>
                  </a:lnTo>
                  <a:lnTo>
                    <a:pt x="1225" y="2124"/>
                  </a:lnTo>
                  <a:lnTo>
                    <a:pt x="1226" y="2124"/>
                  </a:lnTo>
                  <a:lnTo>
                    <a:pt x="1228" y="2125"/>
                  </a:lnTo>
                  <a:lnTo>
                    <a:pt x="1229" y="2126"/>
                  </a:lnTo>
                  <a:lnTo>
                    <a:pt x="1230" y="2127"/>
                  </a:lnTo>
                  <a:lnTo>
                    <a:pt x="1230" y="2129"/>
                  </a:lnTo>
                  <a:lnTo>
                    <a:pt x="1231" y="2129"/>
                  </a:lnTo>
                  <a:lnTo>
                    <a:pt x="1232" y="2129"/>
                  </a:lnTo>
                  <a:lnTo>
                    <a:pt x="1232" y="2130"/>
                  </a:lnTo>
                  <a:lnTo>
                    <a:pt x="1233" y="2131"/>
                  </a:lnTo>
                  <a:lnTo>
                    <a:pt x="1234" y="2132"/>
                  </a:lnTo>
                  <a:lnTo>
                    <a:pt x="1236" y="2132"/>
                  </a:lnTo>
                  <a:lnTo>
                    <a:pt x="1237" y="2131"/>
                  </a:lnTo>
                  <a:lnTo>
                    <a:pt x="1238" y="2131"/>
                  </a:lnTo>
                  <a:lnTo>
                    <a:pt x="1238" y="2132"/>
                  </a:lnTo>
                  <a:lnTo>
                    <a:pt x="1239" y="2132"/>
                  </a:lnTo>
                  <a:lnTo>
                    <a:pt x="1240" y="2132"/>
                  </a:lnTo>
                  <a:lnTo>
                    <a:pt x="1241" y="2133"/>
                  </a:lnTo>
                  <a:lnTo>
                    <a:pt x="1242" y="2134"/>
                  </a:lnTo>
                  <a:lnTo>
                    <a:pt x="1243" y="2134"/>
                  </a:lnTo>
                  <a:lnTo>
                    <a:pt x="1243" y="2135"/>
                  </a:lnTo>
                  <a:lnTo>
                    <a:pt x="1245" y="2135"/>
                  </a:lnTo>
                  <a:lnTo>
                    <a:pt x="1245" y="2134"/>
                  </a:lnTo>
                  <a:lnTo>
                    <a:pt x="1246" y="2133"/>
                  </a:lnTo>
                  <a:lnTo>
                    <a:pt x="1247" y="2133"/>
                  </a:lnTo>
                  <a:lnTo>
                    <a:pt x="1248" y="2134"/>
                  </a:lnTo>
                  <a:lnTo>
                    <a:pt x="1249" y="2134"/>
                  </a:lnTo>
                  <a:lnTo>
                    <a:pt x="1250" y="2135"/>
                  </a:lnTo>
                  <a:lnTo>
                    <a:pt x="1251" y="2135"/>
                  </a:lnTo>
                  <a:lnTo>
                    <a:pt x="1251" y="2137"/>
                  </a:lnTo>
                  <a:lnTo>
                    <a:pt x="1252" y="2138"/>
                  </a:lnTo>
                  <a:lnTo>
                    <a:pt x="1254" y="2139"/>
                  </a:lnTo>
                  <a:lnTo>
                    <a:pt x="1255" y="2140"/>
                  </a:lnTo>
                  <a:lnTo>
                    <a:pt x="1255" y="2141"/>
                  </a:lnTo>
                  <a:lnTo>
                    <a:pt x="1254" y="2141"/>
                  </a:lnTo>
                  <a:lnTo>
                    <a:pt x="1252" y="2141"/>
                  </a:lnTo>
                  <a:lnTo>
                    <a:pt x="1252" y="2142"/>
                  </a:lnTo>
                  <a:lnTo>
                    <a:pt x="1254" y="2142"/>
                  </a:lnTo>
                  <a:lnTo>
                    <a:pt x="1255" y="2142"/>
                  </a:lnTo>
                  <a:lnTo>
                    <a:pt x="1256" y="2142"/>
                  </a:lnTo>
                  <a:lnTo>
                    <a:pt x="1257" y="2143"/>
                  </a:lnTo>
                  <a:lnTo>
                    <a:pt x="1257" y="2145"/>
                  </a:lnTo>
                  <a:lnTo>
                    <a:pt x="1258" y="2145"/>
                  </a:lnTo>
                  <a:lnTo>
                    <a:pt x="1258" y="2147"/>
                  </a:lnTo>
                  <a:lnTo>
                    <a:pt x="1259" y="2147"/>
                  </a:lnTo>
                  <a:lnTo>
                    <a:pt x="1259" y="2148"/>
                  </a:lnTo>
                  <a:lnTo>
                    <a:pt x="1259" y="2149"/>
                  </a:lnTo>
                  <a:lnTo>
                    <a:pt x="1260" y="2149"/>
                  </a:lnTo>
                  <a:lnTo>
                    <a:pt x="1260" y="2150"/>
                  </a:lnTo>
                  <a:lnTo>
                    <a:pt x="1262" y="2150"/>
                  </a:lnTo>
                  <a:lnTo>
                    <a:pt x="1262" y="2151"/>
                  </a:lnTo>
                  <a:lnTo>
                    <a:pt x="1263" y="2151"/>
                  </a:lnTo>
                  <a:lnTo>
                    <a:pt x="1263" y="2152"/>
                  </a:lnTo>
                  <a:lnTo>
                    <a:pt x="1264" y="2152"/>
                  </a:lnTo>
                  <a:lnTo>
                    <a:pt x="1264" y="2154"/>
                  </a:lnTo>
                  <a:lnTo>
                    <a:pt x="1264" y="2155"/>
                  </a:lnTo>
                  <a:lnTo>
                    <a:pt x="1265" y="2155"/>
                  </a:lnTo>
                  <a:lnTo>
                    <a:pt x="1266" y="2156"/>
                  </a:lnTo>
                  <a:lnTo>
                    <a:pt x="1267" y="2157"/>
                  </a:lnTo>
                  <a:lnTo>
                    <a:pt x="1267" y="2158"/>
                  </a:lnTo>
                  <a:lnTo>
                    <a:pt x="1268" y="2159"/>
                  </a:lnTo>
                  <a:lnTo>
                    <a:pt x="1269" y="2159"/>
                  </a:lnTo>
                  <a:lnTo>
                    <a:pt x="1269" y="2160"/>
                  </a:lnTo>
                  <a:lnTo>
                    <a:pt x="1271" y="2162"/>
                  </a:lnTo>
                  <a:lnTo>
                    <a:pt x="1271" y="2163"/>
                  </a:lnTo>
                  <a:lnTo>
                    <a:pt x="1271" y="2164"/>
                  </a:lnTo>
                  <a:lnTo>
                    <a:pt x="1271" y="2165"/>
                  </a:lnTo>
                  <a:lnTo>
                    <a:pt x="1272" y="2165"/>
                  </a:lnTo>
                  <a:lnTo>
                    <a:pt x="1273" y="2167"/>
                  </a:lnTo>
                  <a:lnTo>
                    <a:pt x="1274" y="2167"/>
                  </a:lnTo>
                  <a:lnTo>
                    <a:pt x="1274" y="2168"/>
                  </a:lnTo>
                  <a:lnTo>
                    <a:pt x="1274" y="2170"/>
                  </a:lnTo>
                  <a:lnTo>
                    <a:pt x="1275" y="2171"/>
                  </a:lnTo>
                  <a:lnTo>
                    <a:pt x="1276" y="2172"/>
                  </a:lnTo>
                  <a:lnTo>
                    <a:pt x="1278" y="2172"/>
                  </a:lnTo>
                  <a:lnTo>
                    <a:pt x="1278" y="2173"/>
                  </a:lnTo>
                  <a:lnTo>
                    <a:pt x="1278" y="2174"/>
                  </a:lnTo>
                  <a:lnTo>
                    <a:pt x="1280" y="2175"/>
                  </a:lnTo>
                  <a:lnTo>
                    <a:pt x="1281" y="2176"/>
                  </a:lnTo>
                  <a:lnTo>
                    <a:pt x="1281" y="2177"/>
                  </a:lnTo>
                  <a:lnTo>
                    <a:pt x="1282" y="2177"/>
                  </a:lnTo>
                  <a:lnTo>
                    <a:pt x="1282" y="2179"/>
                  </a:lnTo>
                  <a:lnTo>
                    <a:pt x="1282" y="2180"/>
                  </a:lnTo>
                  <a:lnTo>
                    <a:pt x="1283" y="2180"/>
                  </a:lnTo>
                  <a:lnTo>
                    <a:pt x="1283" y="2182"/>
                  </a:lnTo>
                  <a:lnTo>
                    <a:pt x="1283" y="2183"/>
                  </a:lnTo>
                  <a:lnTo>
                    <a:pt x="1283" y="2182"/>
                  </a:lnTo>
                  <a:lnTo>
                    <a:pt x="1284" y="2182"/>
                  </a:lnTo>
                  <a:lnTo>
                    <a:pt x="1285" y="2182"/>
                  </a:lnTo>
                  <a:lnTo>
                    <a:pt x="1286" y="2182"/>
                  </a:lnTo>
                  <a:lnTo>
                    <a:pt x="1286" y="2183"/>
                  </a:lnTo>
                  <a:lnTo>
                    <a:pt x="1288" y="2183"/>
                  </a:lnTo>
                  <a:lnTo>
                    <a:pt x="1288" y="2184"/>
                  </a:lnTo>
                  <a:lnTo>
                    <a:pt x="1288" y="2185"/>
                  </a:lnTo>
                  <a:lnTo>
                    <a:pt x="1286" y="2185"/>
                  </a:lnTo>
                  <a:lnTo>
                    <a:pt x="1288" y="2187"/>
                  </a:lnTo>
                  <a:lnTo>
                    <a:pt x="1288" y="2188"/>
                  </a:lnTo>
                  <a:lnTo>
                    <a:pt x="1289" y="2188"/>
                  </a:lnTo>
                  <a:lnTo>
                    <a:pt x="1289" y="2189"/>
                  </a:lnTo>
                  <a:lnTo>
                    <a:pt x="1290" y="2190"/>
                  </a:lnTo>
                  <a:lnTo>
                    <a:pt x="1291" y="2191"/>
                  </a:lnTo>
                  <a:lnTo>
                    <a:pt x="1292" y="2192"/>
                  </a:lnTo>
                  <a:lnTo>
                    <a:pt x="1292" y="2193"/>
                  </a:lnTo>
                  <a:lnTo>
                    <a:pt x="1291" y="2196"/>
                  </a:lnTo>
                  <a:lnTo>
                    <a:pt x="1290" y="2197"/>
                  </a:lnTo>
                  <a:lnTo>
                    <a:pt x="1289" y="2197"/>
                  </a:lnTo>
                  <a:lnTo>
                    <a:pt x="1289" y="2198"/>
                  </a:lnTo>
                  <a:lnTo>
                    <a:pt x="1289" y="2199"/>
                  </a:lnTo>
                  <a:lnTo>
                    <a:pt x="1290" y="2199"/>
                  </a:lnTo>
                  <a:lnTo>
                    <a:pt x="1290" y="2200"/>
                  </a:lnTo>
                  <a:lnTo>
                    <a:pt x="1291" y="2200"/>
                  </a:lnTo>
                  <a:lnTo>
                    <a:pt x="1292" y="2200"/>
                  </a:lnTo>
                  <a:lnTo>
                    <a:pt x="1292" y="2199"/>
                  </a:lnTo>
                  <a:lnTo>
                    <a:pt x="1293" y="2199"/>
                  </a:lnTo>
                  <a:lnTo>
                    <a:pt x="1293" y="2200"/>
                  </a:lnTo>
                  <a:lnTo>
                    <a:pt x="1294" y="2201"/>
                  </a:lnTo>
                  <a:lnTo>
                    <a:pt x="1295" y="2201"/>
                  </a:lnTo>
                  <a:lnTo>
                    <a:pt x="1294" y="2202"/>
                  </a:lnTo>
                  <a:lnTo>
                    <a:pt x="1294" y="2204"/>
                  </a:lnTo>
                  <a:lnTo>
                    <a:pt x="1294" y="2205"/>
                  </a:lnTo>
                  <a:lnTo>
                    <a:pt x="1294" y="2206"/>
                  </a:lnTo>
                  <a:lnTo>
                    <a:pt x="1293" y="2206"/>
                  </a:lnTo>
                  <a:lnTo>
                    <a:pt x="1292" y="2205"/>
                  </a:lnTo>
                  <a:lnTo>
                    <a:pt x="1291" y="2205"/>
                  </a:lnTo>
                  <a:lnTo>
                    <a:pt x="1291" y="2206"/>
                  </a:lnTo>
                  <a:lnTo>
                    <a:pt x="1290" y="2206"/>
                  </a:lnTo>
                  <a:lnTo>
                    <a:pt x="1290" y="2205"/>
                  </a:lnTo>
                  <a:lnTo>
                    <a:pt x="1290" y="2204"/>
                  </a:lnTo>
                  <a:lnTo>
                    <a:pt x="1290" y="2202"/>
                  </a:lnTo>
                  <a:lnTo>
                    <a:pt x="1289" y="2201"/>
                  </a:lnTo>
                  <a:lnTo>
                    <a:pt x="1288" y="2201"/>
                  </a:lnTo>
                  <a:lnTo>
                    <a:pt x="1288" y="2200"/>
                  </a:lnTo>
                  <a:lnTo>
                    <a:pt x="1286" y="2200"/>
                  </a:lnTo>
                  <a:lnTo>
                    <a:pt x="1288" y="2199"/>
                  </a:lnTo>
                  <a:lnTo>
                    <a:pt x="1286" y="2199"/>
                  </a:lnTo>
                  <a:lnTo>
                    <a:pt x="1285" y="2199"/>
                  </a:lnTo>
                  <a:lnTo>
                    <a:pt x="1283" y="2199"/>
                  </a:lnTo>
                  <a:lnTo>
                    <a:pt x="1282" y="2200"/>
                  </a:lnTo>
                  <a:lnTo>
                    <a:pt x="1281" y="2204"/>
                  </a:lnTo>
                  <a:lnTo>
                    <a:pt x="1280" y="2205"/>
                  </a:lnTo>
                  <a:lnTo>
                    <a:pt x="1280" y="2206"/>
                  </a:lnTo>
                  <a:lnTo>
                    <a:pt x="1280" y="2207"/>
                  </a:lnTo>
                  <a:lnTo>
                    <a:pt x="1280" y="2208"/>
                  </a:lnTo>
                  <a:lnTo>
                    <a:pt x="1280" y="2209"/>
                  </a:lnTo>
                  <a:lnTo>
                    <a:pt x="1280" y="2210"/>
                  </a:lnTo>
                  <a:lnTo>
                    <a:pt x="1280" y="2212"/>
                  </a:lnTo>
                  <a:lnTo>
                    <a:pt x="1280" y="2213"/>
                  </a:lnTo>
                  <a:lnTo>
                    <a:pt x="1281" y="2215"/>
                  </a:lnTo>
                  <a:lnTo>
                    <a:pt x="1281" y="2214"/>
                  </a:lnTo>
                  <a:lnTo>
                    <a:pt x="1281" y="2213"/>
                  </a:lnTo>
                  <a:lnTo>
                    <a:pt x="1282" y="2213"/>
                  </a:lnTo>
                  <a:lnTo>
                    <a:pt x="1283" y="2213"/>
                  </a:lnTo>
                  <a:lnTo>
                    <a:pt x="1284" y="2213"/>
                  </a:lnTo>
                  <a:lnTo>
                    <a:pt x="1285" y="2213"/>
                  </a:lnTo>
                  <a:lnTo>
                    <a:pt x="1286" y="2213"/>
                  </a:lnTo>
                  <a:lnTo>
                    <a:pt x="1288" y="2213"/>
                  </a:lnTo>
                  <a:lnTo>
                    <a:pt x="1289" y="2212"/>
                  </a:lnTo>
                  <a:lnTo>
                    <a:pt x="1290" y="2210"/>
                  </a:lnTo>
                  <a:lnTo>
                    <a:pt x="1290" y="2209"/>
                  </a:lnTo>
                  <a:lnTo>
                    <a:pt x="1290" y="2208"/>
                  </a:lnTo>
                  <a:lnTo>
                    <a:pt x="1291" y="2209"/>
                  </a:lnTo>
                  <a:lnTo>
                    <a:pt x="1292" y="2210"/>
                  </a:lnTo>
                  <a:lnTo>
                    <a:pt x="1291" y="2210"/>
                  </a:lnTo>
                  <a:lnTo>
                    <a:pt x="1292" y="2212"/>
                  </a:lnTo>
                  <a:lnTo>
                    <a:pt x="1292" y="2213"/>
                  </a:lnTo>
                  <a:lnTo>
                    <a:pt x="1291" y="2213"/>
                  </a:lnTo>
                  <a:lnTo>
                    <a:pt x="1291" y="2214"/>
                  </a:lnTo>
                  <a:lnTo>
                    <a:pt x="1290" y="2215"/>
                  </a:lnTo>
                  <a:lnTo>
                    <a:pt x="1290" y="2216"/>
                  </a:lnTo>
                  <a:lnTo>
                    <a:pt x="1292" y="2219"/>
                  </a:lnTo>
                  <a:lnTo>
                    <a:pt x="1293" y="2219"/>
                  </a:lnTo>
                  <a:lnTo>
                    <a:pt x="1294" y="2219"/>
                  </a:lnTo>
                  <a:lnTo>
                    <a:pt x="1295" y="2219"/>
                  </a:lnTo>
                  <a:lnTo>
                    <a:pt x="1297" y="2219"/>
                  </a:lnTo>
                  <a:lnTo>
                    <a:pt x="1297" y="2218"/>
                  </a:lnTo>
                  <a:lnTo>
                    <a:pt x="1298" y="2219"/>
                  </a:lnTo>
                  <a:lnTo>
                    <a:pt x="1298" y="2222"/>
                  </a:lnTo>
                  <a:lnTo>
                    <a:pt x="1299" y="2223"/>
                  </a:lnTo>
                  <a:lnTo>
                    <a:pt x="1300" y="2224"/>
                  </a:lnTo>
                  <a:lnTo>
                    <a:pt x="1301" y="2224"/>
                  </a:lnTo>
                  <a:lnTo>
                    <a:pt x="1301" y="2223"/>
                  </a:lnTo>
                  <a:lnTo>
                    <a:pt x="1302" y="2222"/>
                  </a:lnTo>
                  <a:lnTo>
                    <a:pt x="1303" y="2221"/>
                  </a:lnTo>
                  <a:lnTo>
                    <a:pt x="1303" y="2219"/>
                  </a:lnTo>
                  <a:lnTo>
                    <a:pt x="1305" y="2219"/>
                  </a:lnTo>
                  <a:lnTo>
                    <a:pt x="1305" y="2218"/>
                  </a:lnTo>
                  <a:lnTo>
                    <a:pt x="1306" y="2217"/>
                  </a:lnTo>
                  <a:lnTo>
                    <a:pt x="1307" y="2217"/>
                  </a:lnTo>
                  <a:lnTo>
                    <a:pt x="1309" y="2217"/>
                  </a:lnTo>
                  <a:lnTo>
                    <a:pt x="1309" y="2218"/>
                  </a:lnTo>
                  <a:lnTo>
                    <a:pt x="1309" y="2219"/>
                  </a:lnTo>
                  <a:lnTo>
                    <a:pt x="1309" y="2221"/>
                  </a:lnTo>
                  <a:lnTo>
                    <a:pt x="1309" y="2223"/>
                  </a:lnTo>
                  <a:lnTo>
                    <a:pt x="1310" y="2223"/>
                  </a:lnTo>
                  <a:lnTo>
                    <a:pt x="1311" y="2223"/>
                  </a:lnTo>
                  <a:lnTo>
                    <a:pt x="1311" y="2224"/>
                  </a:lnTo>
                  <a:lnTo>
                    <a:pt x="1310" y="2224"/>
                  </a:lnTo>
                  <a:lnTo>
                    <a:pt x="1310" y="2225"/>
                  </a:lnTo>
                  <a:lnTo>
                    <a:pt x="1310" y="2226"/>
                  </a:lnTo>
                  <a:lnTo>
                    <a:pt x="1311" y="2226"/>
                  </a:lnTo>
                  <a:lnTo>
                    <a:pt x="1312" y="2226"/>
                  </a:lnTo>
                  <a:lnTo>
                    <a:pt x="1312" y="2227"/>
                  </a:lnTo>
                  <a:lnTo>
                    <a:pt x="1312" y="2229"/>
                  </a:lnTo>
                  <a:lnTo>
                    <a:pt x="1314" y="2230"/>
                  </a:lnTo>
                  <a:lnTo>
                    <a:pt x="1315" y="2231"/>
                  </a:lnTo>
                  <a:lnTo>
                    <a:pt x="1315" y="2232"/>
                  </a:lnTo>
                  <a:lnTo>
                    <a:pt x="1314" y="2232"/>
                  </a:lnTo>
                  <a:lnTo>
                    <a:pt x="1314" y="2233"/>
                  </a:lnTo>
                  <a:lnTo>
                    <a:pt x="1312" y="2234"/>
                  </a:lnTo>
                  <a:lnTo>
                    <a:pt x="1312" y="2235"/>
                  </a:lnTo>
                  <a:lnTo>
                    <a:pt x="1314" y="2237"/>
                  </a:lnTo>
                  <a:lnTo>
                    <a:pt x="1315" y="2238"/>
                  </a:lnTo>
                  <a:lnTo>
                    <a:pt x="1315" y="2239"/>
                  </a:lnTo>
                  <a:lnTo>
                    <a:pt x="1315" y="2240"/>
                  </a:lnTo>
                  <a:lnTo>
                    <a:pt x="1316" y="2240"/>
                  </a:lnTo>
                  <a:lnTo>
                    <a:pt x="1316" y="2242"/>
                  </a:lnTo>
                  <a:lnTo>
                    <a:pt x="1317" y="2242"/>
                  </a:lnTo>
                  <a:lnTo>
                    <a:pt x="1318" y="2242"/>
                  </a:lnTo>
                  <a:lnTo>
                    <a:pt x="1318" y="2243"/>
                  </a:lnTo>
                  <a:lnTo>
                    <a:pt x="1320" y="2244"/>
                  </a:lnTo>
                  <a:lnTo>
                    <a:pt x="1323" y="2246"/>
                  </a:lnTo>
                  <a:lnTo>
                    <a:pt x="1323" y="2248"/>
                  </a:lnTo>
                  <a:lnTo>
                    <a:pt x="1324" y="2249"/>
                  </a:lnTo>
                  <a:lnTo>
                    <a:pt x="1324" y="2251"/>
                  </a:lnTo>
                  <a:lnTo>
                    <a:pt x="1325" y="2251"/>
                  </a:lnTo>
                  <a:lnTo>
                    <a:pt x="1328" y="2254"/>
                  </a:lnTo>
                  <a:lnTo>
                    <a:pt x="1329" y="2254"/>
                  </a:lnTo>
                  <a:lnTo>
                    <a:pt x="1331" y="2254"/>
                  </a:lnTo>
                  <a:lnTo>
                    <a:pt x="1332" y="2252"/>
                  </a:lnTo>
                  <a:lnTo>
                    <a:pt x="1333" y="2252"/>
                  </a:lnTo>
                  <a:lnTo>
                    <a:pt x="1333" y="2251"/>
                  </a:lnTo>
                  <a:lnTo>
                    <a:pt x="1333" y="2250"/>
                  </a:lnTo>
                  <a:lnTo>
                    <a:pt x="1334" y="2250"/>
                  </a:lnTo>
                  <a:lnTo>
                    <a:pt x="1335" y="2250"/>
                  </a:lnTo>
                  <a:lnTo>
                    <a:pt x="1335" y="2249"/>
                  </a:lnTo>
                  <a:lnTo>
                    <a:pt x="1336" y="2250"/>
                  </a:lnTo>
                  <a:lnTo>
                    <a:pt x="1337" y="2251"/>
                  </a:lnTo>
                  <a:lnTo>
                    <a:pt x="1337" y="2252"/>
                  </a:lnTo>
                  <a:lnTo>
                    <a:pt x="1338" y="2254"/>
                  </a:lnTo>
                  <a:lnTo>
                    <a:pt x="1338" y="2256"/>
                  </a:lnTo>
                  <a:lnTo>
                    <a:pt x="1338" y="2257"/>
                  </a:lnTo>
                  <a:lnTo>
                    <a:pt x="1338" y="2258"/>
                  </a:lnTo>
                  <a:lnTo>
                    <a:pt x="1338" y="2259"/>
                  </a:lnTo>
                  <a:lnTo>
                    <a:pt x="1338" y="2260"/>
                  </a:lnTo>
                  <a:lnTo>
                    <a:pt x="1338" y="2263"/>
                  </a:lnTo>
                  <a:lnTo>
                    <a:pt x="1338" y="2264"/>
                  </a:lnTo>
                  <a:lnTo>
                    <a:pt x="1338" y="2265"/>
                  </a:lnTo>
                  <a:lnTo>
                    <a:pt x="1337" y="2266"/>
                  </a:lnTo>
                  <a:lnTo>
                    <a:pt x="1336" y="2269"/>
                  </a:lnTo>
                  <a:lnTo>
                    <a:pt x="1335" y="2272"/>
                  </a:lnTo>
                  <a:lnTo>
                    <a:pt x="1334" y="2275"/>
                  </a:lnTo>
                  <a:lnTo>
                    <a:pt x="1334" y="2277"/>
                  </a:lnTo>
                  <a:lnTo>
                    <a:pt x="1333" y="2280"/>
                  </a:lnTo>
                  <a:lnTo>
                    <a:pt x="1333" y="2281"/>
                  </a:lnTo>
                  <a:lnTo>
                    <a:pt x="1333" y="2283"/>
                  </a:lnTo>
                  <a:lnTo>
                    <a:pt x="1332" y="2285"/>
                  </a:lnTo>
                  <a:lnTo>
                    <a:pt x="1332" y="2286"/>
                  </a:lnTo>
                  <a:lnTo>
                    <a:pt x="1332" y="2288"/>
                  </a:lnTo>
                  <a:lnTo>
                    <a:pt x="1331" y="2288"/>
                  </a:lnTo>
                  <a:lnTo>
                    <a:pt x="1331" y="2289"/>
                  </a:lnTo>
                  <a:lnTo>
                    <a:pt x="1331" y="2292"/>
                  </a:lnTo>
                  <a:lnTo>
                    <a:pt x="1329" y="2292"/>
                  </a:lnTo>
                  <a:lnTo>
                    <a:pt x="1329" y="2293"/>
                  </a:lnTo>
                  <a:lnTo>
                    <a:pt x="1329" y="2294"/>
                  </a:lnTo>
                  <a:lnTo>
                    <a:pt x="1329" y="2296"/>
                  </a:lnTo>
                  <a:lnTo>
                    <a:pt x="1328" y="2296"/>
                  </a:lnTo>
                  <a:lnTo>
                    <a:pt x="1328" y="2297"/>
                  </a:lnTo>
                  <a:lnTo>
                    <a:pt x="1328" y="2298"/>
                  </a:lnTo>
                  <a:lnTo>
                    <a:pt x="1327" y="2299"/>
                  </a:lnTo>
                  <a:lnTo>
                    <a:pt x="1325" y="2300"/>
                  </a:lnTo>
                  <a:lnTo>
                    <a:pt x="1325" y="2301"/>
                  </a:lnTo>
                  <a:lnTo>
                    <a:pt x="1325" y="2302"/>
                  </a:lnTo>
                  <a:lnTo>
                    <a:pt x="1324" y="2304"/>
                  </a:lnTo>
                  <a:lnTo>
                    <a:pt x="1324" y="2305"/>
                  </a:lnTo>
                  <a:lnTo>
                    <a:pt x="1323" y="2306"/>
                  </a:lnTo>
                  <a:lnTo>
                    <a:pt x="1323" y="2307"/>
                  </a:lnTo>
                  <a:lnTo>
                    <a:pt x="1323" y="2308"/>
                  </a:lnTo>
                  <a:lnTo>
                    <a:pt x="1321" y="2308"/>
                  </a:lnTo>
                  <a:lnTo>
                    <a:pt x="1320" y="2308"/>
                  </a:lnTo>
                  <a:lnTo>
                    <a:pt x="1320" y="2309"/>
                  </a:lnTo>
                  <a:lnTo>
                    <a:pt x="1319" y="2309"/>
                  </a:lnTo>
                  <a:lnTo>
                    <a:pt x="1319" y="2311"/>
                  </a:lnTo>
                  <a:lnTo>
                    <a:pt x="1318" y="2311"/>
                  </a:lnTo>
                  <a:lnTo>
                    <a:pt x="1317" y="2311"/>
                  </a:lnTo>
                  <a:lnTo>
                    <a:pt x="1316" y="2311"/>
                  </a:lnTo>
                  <a:lnTo>
                    <a:pt x="1316" y="2313"/>
                  </a:lnTo>
                  <a:lnTo>
                    <a:pt x="1315" y="2313"/>
                  </a:lnTo>
                  <a:lnTo>
                    <a:pt x="1315" y="2311"/>
                  </a:lnTo>
                  <a:lnTo>
                    <a:pt x="1314" y="2311"/>
                  </a:lnTo>
                  <a:lnTo>
                    <a:pt x="1314" y="2310"/>
                  </a:lnTo>
                  <a:lnTo>
                    <a:pt x="1312" y="2309"/>
                  </a:lnTo>
                  <a:lnTo>
                    <a:pt x="1311" y="2309"/>
                  </a:lnTo>
                  <a:lnTo>
                    <a:pt x="1310" y="2309"/>
                  </a:lnTo>
                  <a:lnTo>
                    <a:pt x="1309" y="2309"/>
                  </a:lnTo>
                  <a:lnTo>
                    <a:pt x="1308" y="2310"/>
                  </a:lnTo>
                  <a:lnTo>
                    <a:pt x="1307" y="2310"/>
                  </a:lnTo>
                  <a:lnTo>
                    <a:pt x="1306" y="2309"/>
                  </a:lnTo>
                  <a:lnTo>
                    <a:pt x="1305" y="2309"/>
                  </a:lnTo>
                  <a:lnTo>
                    <a:pt x="1303" y="2310"/>
                  </a:lnTo>
                  <a:lnTo>
                    <a:pt x="1303" y="2309"/>
                  </a:lnTo>
                  <a:lnTo>
                    <a:pt x="1303" y="2308"/>
                  </a:lnTo>
                  <a:lnTo>
                    <a:pt x="1302" y="2307"/>
                  </a:lnTo>
                  <a:lnTo>
                    <a:pt x="1301" y="2306"/>
                  </a:lnTo>
                  <a:lnTo>
                    <a:pt x="1300" y="2305"/>
                  </a:lnTo>
                  <a:lnTo>
                    <a:pt x="1300" y="2304"/>
                  </a:lnTo>
                  <a:lnTo>
                    <a:pt x="1299" y="2302"/>
                  </a:lnTo>
                  <a:lnTo>
                    <a:pt x="1299" y="2301"/>
                  </a:lnTo>
                  <a:lnTo>
                    <a:pt x="1298" y="2301"/>
                  </a:lnTo>
                  <a:lnTo>
                    <a:pt x="1297" y="2300"/>
                  </a:lnTo>
                  <a:lnTo>
                    <a:pt x="1294" y="2300"/>
                  </a:lnTo>
                  <a:lnTo>
                    <a:pt x="1293" y="2299"/>
                  </a:lnTo>
                  <a:lnTo>
                    <a:pt x="1292" y="2298"/>
                  </a:lnTo>
                  <a:lnTo>
                    <a:pt x="1292" y="2297"/>
                  </a:lnTo>
                  <a:lnTo>
                    <a:pt x="1290" y="2299"/>
                  </a:lnTo>
                  <a:lnTo>
                    <a:pt x="1289" y="2299"/>
                  </a:lnTo>
                  <a:lnTo>
                    <a:pt x="1288" y="2299"/>
                  </a:lnTo>
                  <a:lnTo>
                    <a:pt x="1290" y="2300"/>
                  </a:lnTo>
                  <a:lnTo>
                    <a:pt x="1291" y="2301"/>
                  </a:lnTo>
                  <a:lnTo>
                    <a:pt x="1291" y="2302"/>
                  </a:lnTo>
                  <a:lnTo>
                    <a:pt x="1289" y="2302"/>
                  </a:lnTo>
                  <a:lnTo>
                    <a:pt x="1286" y="2302"/>
                  </a:lnTo>
                  <a:lnTo>
                    <a:pt x="1286" y="2305"/>
                  </a:lnTo>
                  <a:lnTo>
                    <a:pt x="1285" y="2305"/>
                  </a:lnTo>
                  <a:lnTo>
                    <a:pt x="1284" y="2305"/>
                  </a:lnTo>
                  <a:lnTo>
                    <a:pt x="1283" y="2305"/>
                  </a:lnTo>
                  <a:lnTo>
                    <a:pt x="1283" y="2306"/>
                  </a:lnTo>
                  <a:lnTo>
                    <a:pt x="1282" y="2307"/>
                  </a:lnTo>
                  <a:lnTo>
                    <a:pt x="1281" y="2307"/>
                  </a:lnTo>
                  <a:lnTo>
                    <a:pt x="1281" y="2308"/>
                  </a:lnTo>
                  <a:lnTo>
                    <a:pt x="1280" y="2308"/>
                  </a:lnTo>
                  <a:lnTo>
                    <a:pt x="1280" y="2309"/>
                  </a:lnTo>
                  <a:lnTo>
                    <a:pt x="1281" y="2309"/>
                  </a:lnTo>
                  <a:lnTo>
                    <a:pt x="1282" y="2309"/>
                  </a:lnTo>
                  <a:lnTo>
                    <a:pt x="1283" y="2309"/>
                  </a:lnTo>
                  <a:lnTo>
                    <a:pt x="1284" y="2307"/>
                  </a:lnTo>
                  <a:lnTo>
                    <a:pt x="1285" y="2307"/>
                  </a:lnTo>
                  <a:lnTo>
                    <a:pt x="1288" y="2307"/>
                  </a:lnTo>
                  <a:lnTo>
                    <a:pt x="1289" y="2307"/>
                  </a:lnTo>
                  <a:lnTo>
                    <a:pt x="1290" y="2306"/>
                  </a:lnTo>
                  <a:lnTo>
                    <a:pt x="1291" y="2306"/>
                  </a:lnTo>
                  <a:lnTo>
                    <a:pt x="1292" y="2307"/>
                  </a:lnTo>
                  <a:lnTo>
                    <a:pt x="1293" y="2308"/>
                  </a:lnTo>
                  <a:lnTo>
                    <a:pt x="1294" y="2308"/>
                  </a:lnTo>
                  <a:lnTo>
                    <a:pt x="1294" y="2309"/>
                  </a:lnTo>
                  <a:lnTo>
                    <a:pt x="1297" y="2310"/>
                  </a:lnTo>
                  <a:lnTo>
                    <a:pt x="1297" y="2311"/>
                  </a:lnTo>
                  <a:lnTo>
                    <a:pt x="1298" y="2311"/>
                  </a:lnTo>
                  <a:lnTo>
                    <a:pt x="1299" y="2313"/>
                  </a:lnTo>
                  <a:lnTo>
                    <a:pt x="1300" y="2314"/>
                  </a:lnTo>
                  <a:lnTo>
                    <a:pt x="1301" y="2315"/>
                  </a:lnTo>
                  <a:lnTo>
                    <a:pt x="1303" y="2315"/>
                  </a:lnTo>
                  <a:lnTo>
                    <a:pt x="1305" y="2316"/>
                  </a:lnTo>
                  <a:lnTo>
                    <a:pt x="1306" y="2316"/>
                  </a:lnTo>
                  <a:lnTo>
                    <a:pt x="1306" y="2317"/>
                  </a:lnTo>
                  <a:lnTo>
                    <a:pt x="1306" y="2318"/>
                  </a:lnTo>
                  <a:lnTo>
                    <a:pt x="1306" y="2319"/>
                  </a:lnTo>
                  <a:lnTo>
                    <a:pt x="1306" y="2321"/>
                  </a:lnTo>
                  <a:lnTo>
                    <a:pt x="1306" y="2322"/>
                  </a:lnTo>
                  <a:lnTo>
                    <a:pt x="1306" y="2323"/>
                  </a:lnTo>
                  <a:lnTo>
                    <a:pt x="1306" y="2324"/>
                  </a:lnTo>
                  <a:lnTo>
                    <a:pt x="1306" y="2325"/>
                  </a:lnTo>
                  <a:lnTo>
                    <a:pt x="1306" y="2327"/>
                  </a:lnTo>
                  <a:lnTo>
                    <a:pt x="1307" y="2329"/>
                  </a:lnTo>
                  <a:lnTo>
                    <a:pt x="1307" y="2330"/>
                  </a:lnTo>
                  <a:lnTo>
                    <a:pt x="1307" y="2331"/>
                  </a:lnTo>
                  <a:lnTo>
                    <a:pt x="1307" y="2332"/>
                  </a:lnTo>
                  <a:lnTo>
                    <a:pt x="1307" y="2333"/>
                  </a:lnTo>
                  <a:lnTo>
                    <a:pt x="1306" y="2333"/>
                  </a:lnTo>
                  <a:lnTo>
                    <a:pt x="1306" y="2332"/>
                  </a:lnTo>
                  <a:lnTo>
                    <a:pt x="1305" y="2333"/>
                  </a:lnTo>
                  <a:lnTo>
                    <a:pt x="1303" y="2333"/>
                  </a:lnTo>
                  <a:lnTo>
                    <a:pt x="1303" y="2332"/>
                  </a:lnTo>
                  <a:lnTo>
                    <a:pt x="1305" y="2332"/>
                  </a:lnTo>
                  <a:lnTo>
                    <a:pt x="1305" y="2331"/>
                  </a:lnTo>
                  <a:lnTo>
                    <a:pt x="1305" y="2330"/>
                  </a:lnTo>
                  <a:lnTo>
                    <a:pt x="1302" y="2331"/>
                  </a:lnTo>
                  <a:lnTo>
                    <a:pt x="1302" y="2332"/>
                  </a:lnTo>
                  <a:lnTo>
                    <a:pt x="1301" y="2332"/>
                  </a:lnTo>
                  <a:lnTo>
                    <a:pt x="1301" y="2333"/>
                  </a:lnTo>
                  <a:lnTo>
                    <a:pt x="1302" y="2333"/>
                  </a:lnTo>
                  <a:lnTo>
                    <a:pt x="1302" y="2334"/>
                  </a:lnTo>
                  <a:lnTo>
                    <a:pt x="1301" y="2335"/>
                  </a:lnTo>
                  <a:lnTo>
                    <a:pt x="1300" y="2335"/>
                  </a:lnTo>
                  <a:lnTo>
                    <a:pt x="1300" y="2334"/>
                  </a:lnTo>
                  <a:lnTo>
                    <a:pt x="1299" y="2334"/>
                  </a:lnTo>
                  <a:lnTo>
                    <a:pt x="1298" y="2334"/>
                  </a:lnTo>
                  <a:lnTo>
                    <a:pt x="1297" y="2334"/>
                  </a:lnTo>
                  <a:lnTo>
                    <a:pt x="1297" y="2335"/>
                  </a:lnTo>
                  <a:lnTo>
                    <a:pt x="1297" y="2336"/>
                  </a:lnTo>
                  <a:lnTo>
                    <a:pt x="1295" y="2336"/>
                  </a:lnTo>
                  <a:lnTo>
                    <a:pt x="1295" y="2335"/>
                  </a:lnTo>
                  <a:lnTo>
                    <a:pt x="1295" y="2334"/>
                  </a:lnTo>
                  <a:lnTo>
                    <a:pt x="1294" y="2334"/>
                  </a:lnTo>
                  <a:lnTo>
                    <a:pt x="1293" y="2334"/>
                  </a:lnTo>
                  <a:lnTo>
                    <a:pt x="1292" y="2334"/>
                  </a:lnTo>
                  <a:lnTo>
                    <a:pt x="1291" y="2334"/>
                  </a:lnTo>
                  <a:lnTo>
                    <a:pt x="1291" y="2335"/>
                  </a:lnTo>
                  <a:lnTo>
                    <a:pt x="1290" y="2335"/>
                  </a:lnTo>
                  <a:lnTo>
                    <a:pt x="1289" y="2335"/>
                  </a:lnTo>
                  <a:lnTo>
                    <a:pt x="1289" y="2334"/>
                  </a:lnTo>
                  <a:lnTo>
                    <a:pt x="1288" y="2333"/>
                  </a:lnTo>
                  <a:lnTo>
                    <a:pt x="1286" y="2333"/>
                  </a:lnTo>
                  <a:lnTo>
                    <a:pt x="1285" y="2333"/>
                  </a:lnTo>
                  <a:lnTo>
                    <a:pt x="1284" y="2332"/>
                  </a:lnTo>
                  <a:lnTo>
                    <a:pt x="1285" y="2331"/>
                  </a:lnTo>
                  <a:lnTo>
                    <a:pt x="1285" y="2330"/>
                  </a:lnTo>
                  <a:lnTo>
                    <a:pt x="1284" y="2330"/>
                  </a:lnTo>
                  <a:lnTo>
                    <a:pt x="1284" y="2329"/>
                  </a:lnTo>
                  <a:lnTo>
                    <a:pt x="1283" y="2329"/>
                  </a:lnTo>
                  <a:lnTo>
                    <a:pt x="1282" y="2327"/>
                  </a:lnTo>
                  <a:lnTo>
                    <a:pt x="1284" y="2327"/>
                  </a:lnTo>
                  <a:lnTo>
                    <a:pt x="1284" y="2326"/>
                  </a:lnTo>
                  <a:lnTo>
                    <a:pt x="1284" y="2324"/>
                  </a:lnTo>
                  <a:lnTo>
                    <a:pt x="1283" y="2322"/>
                  </a:lnTo>
                  <a:lnTo>
                    <a:pt x="1282" y="2321"/>
                  </a:lnTo>
                  <a:lnTo>
                    <a:pt x="1283" y="2319"/>
                  </a:lnTo>
                  <a:lnTo>
                    <a:pt x="1283" y="2318"/>
                  </a:lnTo>
                  <a:lnTo>
                    <a:pt x="1283" y="2317"/>
                  </a:lnTo>
                  <a:lnTo>
                    <a:pt x="1281" y="2316"/>
                  </a:lnTo>
                  <a:lnTo>
                    <a:pt x="1282" y="2316"/>
                  </a:lnTo>
                  <a:lnTo>
                    <a:pt x="1281" y="2315"/>
                  </a:lnTo>
                  <a:lnTo>
                    <a:pt x="1281" y="2314"/>
                  </a:lnTo>
                  <a:lnTo>
                    <a:pt x="1280" y="2313"/>
                  </a:lnTo>
                  <a:lnTo>
                    <a:pt x="1278" y="2313"/>
                  </a:lnTo>
                  <a:lnTo>
                    <a:pt x="1277" y="2310"/>
                  </a:lnTo>
                  <a:lnTo>
                    <a:pt x="1276" y="2310"/>
                  </a:lnTo>
                  <a:lnTo>
                    <a:pt x="1276" y="2309"/>
                  </a:lnTo>
                  <a:lnTo>
                    <a:pt x="1275" y="2309"/>
                  </a:lnTo>
                  <a:lnTo>
                    <a:pt x="1275" y="2308"/>
                  </a:lnTo>
                  <a:lnTo>
                    <a:pt x="1276" y="2308"/>
                  </a:lnTo>
                  <a:lnTo>
                    <a:pt x="1277" y="2308"/>
                  </a:lnTo>
                  <a:lnTo>
                    <a:pt x="1276" y="2307"/>
                  </a:lnTo>
                  <a:lnTo>
                    <a:pt x="1274" y="2307"/>
                  </a:lnTo>
                  <a:lnTo>
                    <a:pt x="1273" y="2307"/>
                  </a:lnTo>
                  <a:lnTo>
                    <a:pt x="1272" y="2307"/>
                  </a:lnTo>
                  <a:lnTo>
                    <a:pt x="1271" y="2307"/>
                  </a:lnTo>
                  <a:lnTo>
                    <a:pt x="1269" y="2307"/>
                  </a:lnTo>
                  <a:lnTo>
                    <a:pt x="1268" y="2307"/>
                  </a:lnTo>
                  <a:lnTo>
                    <a:pt x="1267" y="2307"/>
                  </a:lnTo>
                  <a:lnTo>
                    <a:pt x="1265" y="2307"/>
                  </a:lnTo>
                  <a:lnTo>
                    <a:pt x="1265" y="2308"/>
                  </a:lnTo>
                  <a:lnTo>
                    <a:pt x="1266" y="2308"/>
                  </a:lnTo>
                  <a:lnTo>
                    <a:pt x="1266" y="2309"/>
                  </a:lnTo>
                  <a:lnTo>
                    <a:pt x="1267" y="2309"/>
                  </a:lnTo>
                  <a:lnTo>
                    <a:pt x="1267" y="2310"/>
                  </a:lnTo>
                  <a:lnTo>
                    <a:pt x="1267" y="2311"/>
                  </a:lnTo>
                  <a:lnTo>
                    <a:pt x="1267" y="2313"/>
                  </a:lnTo>
                  <a:lnTo>
                    <a:pt x="1268" y="2313"/>
                  </a:lnTo>
                  <a:lnTo>
                    <a:pt x="1268" y="2314"/>
                  </a:lnTo>
                  <a:lnTo>
                    <a:pt x="1268" y="2315"/>
                  </a:lnTo>
                  <a:lnTo>
                    <a:pt x="1267" y="2316"/>
                  </a:lnTo>
                  <a:lnTo>
                    <a:pt x="1268" y="2317"/>
                  </a:lnTo>
                  <a:lnTo>
                    <a:pt x="1267" y="2318"/>
                  </a:lnTo>
                  <a:lnTo>
                    <a:pt x="1266" y="2318"/>
                  </a:lnTo>
                  <a:lnTo>
                    <a:pt x="1266" y="2317"/>
                  </a:lnTo>
                  <a:lnTo>
                    <a:pt x="1265" y="2317"/>
                  </a:lnTo>
                  <a:lnTo>
                    <a:pt x="1265" y="2318"/>
                  </a:lnTo>
                  <a:lnTo>
                    <a:pt x="1264" y="2317"/>
                  </a:lnTo>
                  <a:lnTo>
                    <a:pt x="1263" y="2317"/>
                  </a:lnTo>
                  <a:lnTo>
                    <a:pt x="1264" y="2316"/>
                  </a:lnTo>
                  <a:lnTo>
                    <a:pt x="1263" y="2316"/>
                  </a:lnTo>
                  <a:lnTo>
                    <a:pt x="1262" y="2316"/>
                  </a:lnTo>
                  <a:lnTo>
                    <a:pt x="1259" y="2316"/>
                  </a:lnTo>
                  <a:lnTo>
                    <a:pt x="1259" y="2317"/>
                  </a:lnTo>
                  <a:lnTo>
                    <a:pt x="1259" y="2318"/>
                  </a:lnTo>
                  <a:lnTo>
                    <a:pt x="1257" y="2318"/>
                  </a:lnTo>
                  <a:lnTo>
                    <a:pt x="1257" y="2317"/>
                  </a:lnTo>
                  <a:lnTo>
                    <a:pt x="1256" y="2317"/>
                  </a:lnTo>
                  <a:lnTo>
                    <a:pt x="1256" y="2318"/>
                  </a:lnTo>
                  <a:lnTo>
                    <a:pt x="1254" y="2318"/>
                  </a:lnTo>
                  <a:lnTo>
                    <a:pt x="1252" y="2317"/>
                  </a:lnTo>
                  <a:lnTo>
                    <a:pt x="1250" y="2317"/>
                  </a:lnTo>
                  <a:lnTo>
                    <a:pt x="1250" y="2316"/>
                  </a:lnTo>
                  <a:lnTo>
                    <a:pt x="1249" y="2316"/>
                  </a:lnTo>
                  <a:lnTo>
                    <a:pt x="1247" y="2315"/>
                  </a:lnTo>
                  <a:lnTo>
                    <a:pt x="1247" y="2314"/>
                  </a:lnTo>
                  <a:lnTo>
                    <a:pt x="1246" y="2313"/>
                  </a:lnTo>
                  <a:lnTo>
                    <a:pt x="1246" y="2310"/>
                  </a:lnTo>
                  <a:lnTo>
                    <a:pt x="1245" y="2310"/>
                  </a:lnTo>
                  <a:lnTo>
                    <a:pt x="1243" y="2310"/>
                  </a:lnTo>
                  <a:lnTo>
                    <a:pt x="1242" y="2311"/>
                  </a:lnTo>
                  <a:lnTo>
                    <a:pt x="1241" y="2311"/>
                  </a:lnTo>
                  <a:lnTo>
                    <a:pt x="1241" y="2313"/>
                  </a:lnTo>
                  <a:lnTo>
                    <a:pt x="1240" y="2313"/>
                  </a:lnTo>
                  <a:lnTo>
                    <a:pt x="1240" y="2314"/>
                  </a:lnTo>
                  <a:lnTo>
                    <a:pt x="1239" y="2315"/>
                  </a:lnTo>
                  <a:lnTo>
                    <a:pt x="1238" y="2315"/>
                  </a:lnTo>
                  <a:lnTo>
                    <a:pt x="1238" y="2316"/>
                  </a:lnTo>
                  <a:lnTo>
                    <a:pt x="1239" y="2316"/>
                  </a:lnTo>
                  <a:lnTo>
                    <a:pt x="1238" y="2317"/>
                  </a:lnTo>
                  <a:lnTo>
                    <a:pt x="1237" y="2316"/>
                  </a:lnTo>
                  <a:lnTo>
                    <a:pt x="1236" y="2316"/>
                  </a:lnTo>
                  <a:lnTo>
                    <a:pt x="1237" y="2315"/>
                  </a:lnTo>
                  <a:lnTo>
                    <a:pt x="1236" y="2314"/>
                  </a:lnTo>
                  <a:lnTo>
                    <a:pt x="1234" y="2314"/>
                  </a:lnTo>
                  <a:lnTo>
                    <a:pt x="1234" y="2313"/>
                  </a:lnTo>
                  <a:lnTo>
                    <a:pt x="1236" y="2311"/>
                  </a:lnTo>
                  <a:lnTo>
                    <a:pt x="1236" y="2310"/>
                  </a:lnTo>
                  <a:lnTo>
                    <a:pt x="1236" y="2309"/>
                  </a:lnTo>
                  <a:lnTo>
                    <a:pt x="1236" y="2308"/>
                  </a:lnTo>
                  <a:lnTo>
                    <a:pt x="1234" y="2307"/>
                  </a:lnTo>
                  <a:lnTo>
                    <a:pt x="1234" y="2306"/>
                  </a:lnTo>
                  <a:lnTo>
                    <a:pt x="1234" y="2305"/>
                  </a:lnTo>
                  <a:lnTo>
                    <a:pt x="1234" y="2304"/>
                  </a:lnTo>
                  <a:lnTo>
                    <a:pt x="1234" y="2302"/>
                  </a:lnTo>
                  <a:lnTo>
                    <a:pt x="1236" y="2300"/>
                  </a:lnTo>
                  <a:lnTo>
                    <a:pt x="1236" y="2298"/>
                  </a:lnTo>
                  <a:lnTo>
                    <a:pt x="1236" y="2294"/>
                  </a:lnTo>
                  <a:lnTo>
                    <a:pt x="1237" y="2293"/>
                  </a:lnTo>
                  <a:lnTo>
                    <a:pt x="1236" y="2292"/>
                  </a:lnTo>
                  <a:lnTo>
                    <a:pt x="1236" y="2291"/>
                  </a:lnTo>
                  <a:lnTo>
                    <a:pt x="1234" y="2290"/>
                  </a:lnTo>
                  <a:lnTo>
                    <a:pt x="1233" y="2289"/>
                  </a:lnTo>
                  <a:lnTo>
                    <a:pt x="1233" y="2288"/>
                  </a:lnTo>
                  <a:lnTo>
                    <a:pt x="1233" y="2286"/>
                  </a:lnTo>
                  <a:lnTo>
                    <a:pt x="1233" y="2285"/>
                  </a:lnTo>
                  <a:lnTo>
                    <a:pt x="1233" y="2283"/>
                  </a:lnTo>
                  <a:lnTo>
                    <a:pt x="1233" y="2282"/>
                  </a:lnTo>
                  <a:lnTo>
                    <a:pt x="1233" y="2281"/>
                  </a:lnTo>
                  <a:lnTo>
                    <a:pt x="1234" y="2280"/>
                  </a:lnTo>
                  <a:lnTo>
                    <a:pt x="1234" y="2281"/>
                  </a:lnTo>
                  <a:lnTo>
                    <a:pt x="1234" y="2280"/>
                  </a:lnTo>
                  <a:lnTo>
                    <a:pt x="1236" y="2280"/>
                  </a:lnTo>
                  <a:lnTo>
                    <a:pt x="1236" y="2279"/>
                  </a:lnTo>
                  <a:lnTo>
                    <a:pt x="1237" y="2281"/>
                  </a:lnTo>
                  <a:lnTo>
                    <a:pt x="1236" y="2282"/>
                  </a:lnTo>
                  <a:lnTo>
                    <a:pt x="1236" y="2283"/>
                  </a:lnTo>
                  <a:lnTo>
                    <a:pt x="1236" y="2284"/>
                  </a:lnTo>
                  <a:lnTo>
                    <a:pt x="1237" y="2284"/>
                  </a:lnTo>
                  <a:lnTo>
                    <a:pt x="1238" y="2284"/>
                  </a:lnTo>
                  <a:lnTo>
                    <a:pt x="1238" y="2283"/>
                  </a:lnTo>
                  <a:lnTo>
                    <a:pt x="1238" y="2282"/>
                  </a:lnTo>
                  <a:lnTo>
                    <a:pt x="1238" y="2281"/>
                  </a:lnTo>
                  <a:lnTo>
                    <a:pt x="1238" y="2280"/>
                  </a:lnTo>
                  <a:lnTo>
                    <a:pt x="1238" y="2279"/>
                  </a:lnTo>
                  <a:lnTo>
                    <a:pt x="1237" y="2279"/>
                  </a:lnTo>
                  <a:lnTo>
                    <a:pt x="1237" y="2277"/>
                  </a:lnTo>
                  <a:lnTo>
                    <a:pt x="1237" y="2276"/>
                  </a:lnTo>
                  <a:lnTo>
                    <a:pt x="1238" y="2275"/>
                  </a:lnTo>
                  <a:lnTo>
                    <a:pt x="1239" y="2274"/>
                  </a:lnTo>
                  <a:lnTo>
                    <a:pt x="1240" y="2274"/>
                  </a:lnTo>
                  <a:lnTo>
                    <a:pt x="1240" y="2273"/>
                  </a:lnTo>
                  <a:lnTo>
                    <a:pt x="1241" y="2274"/>
                  </a:lnTo>
                  <a:lnTo>
                    <a:pt x="1242" y="2273"/>
                  </a:lnTo>
                  <a:lnTo>
                    <a:pt x="1242" y="2272"/>
                  </a:lnTo>
                  <a:lnTo>
                    <a:pt x="1242" y="2271"/>
                  </a:lnTo>
                  <a:lnTo>
                    <a:pt x="1242" y="2269"/>
                  </a:lnTo>
                  <a:lnTo>
                    <a:pt x="1243" y="2269"/>
                  </a:lnTo>
                  <a:lnTo>
                    <a:pt x="1243" y="2271"/>
                  </a:lnTo>
                  <a:lnTo>
                    <a:pt x="1245" y="2272"/>
                  </a:lnTo>
                  <a:lnTo>
                    <a:pt x="1246" y="2275"/>
                  </a:lnTo>
                  <a:lnTo>
                    <a:pt x="1246" y="2274"/>
                  </a:lnTo>
                  <a:lnTo>
                    <a:pt x="1246" y="2273"/>
                  </a:lnTo>
                  <a:lnTo>
                    <a:pt x="1247" y="2273"/>
                  </a:lnTo>
                  <a:lnTo>
                    <a:pt x="1246" y="2273"/>
                  </a:lnTo>
                  <a:lnTo>
                    <a:pt x="1246" y="2272"/>
                  </a:lnTo>
                  <a:lnTo>
                    <a:pt x="1247" y="2271"/>
                  </a:lnTo>
                  <a:lnTo>
                    <a:pt x="1247" y="2269"/>
                  </a:lnTo>
                  <a:lnTo>
                    <a:pt x="1247" y="2268"/>
                  </a:lnTo>
                  <a:lnTo>
                    <a:pt x="1247" y="2266"/>
                  </a:lnTo>
                  <a:lnTo>
                    <a:pt x="1246" y="2264"/>
                  </a:lnTo>
                  <a:lnTo>
                    <a:pt x="1246" y="2263"/>
                  </a:lnTo>
                  <a:lnTo>
                    <a:pt x="1246" y="2260"/>
                  </a:lnTo>
                  <a:lnTo>
                    <a:pt x="1246" y="2259"/>
                  </a:lnTo>
                  <a:lnTo>
                    <a:pt x="1246" y="2258"/>
                  </a:lnTo>
                  <a:lnTo>
                    <a:pt x="1246" y="2257"/>
                  </a:lnTo>
                  <a:lnTo>
                    <a:pt x="1246" y="2256"/>
                  </a:lnTo>
                  <a:lnTo>
                    <a:pt x="1245" y="2256"/>
                  </a:lnTo>
                  <a:lnTo>
                    <a:pt x="1243" y="2254"/>
                  </a:lnTo>
                  <a:lnTo>
                    <a:pt x="1245" y="2252"/>
                  </a:lnTo>
                  <a:lnTo>
                    <a:pt x="1242" y="2252"/>
                  </a:lnTo>
                  <a:lnTo>
                    <a:pt x="1241" y="2254"/>
                  </a:lnTo>
                  <a:lnTo>
                    <a:pt x="1241" y="2255"/>
                  </a:lnTo>
                  <a:lnTo>
                    <a:pt x="1240" y="2255"/>
                  </a:lnTo>
                  <a:lnTo>
                    <a:pt x="1239" y="2254"/>
                  </a:lnTo>
                  <a:lnTo>
                    <a:pt x="1239" y="2252"/>
                  </a:lnTo>
                  <a:lnTo>
                    <a:pt x="1239" y="2251"/>
                  </a:lnTo>
                  <a:lnTo>
                    <a:pt x="1238" y="2250"/>
                  </a:lnTo>
                  <a:lnTo>
                    <a:pt x="1238" y="2249"/>
                  </a:lnTo>
                  <a:lnTo>
                    <a:pt x="1237" y="2249"/>
                  </a:lnTo>
                  <a:lnTo>
                    <a:pt x="1236" y="2248"/>
                  </a:lnTo>
                  <a:lnTo>
                    <a:pt x="1234" y="2248"/>
                  </a:lnTo>
                  <a:lnTo>
                    <a:pt x="1234" y="2247"/>
                  </a:lnTo>
                  <a:lnTo>
                    <a:pt x="1234" y="2246"/>
                  </a:lnTo>
                  <a:lnTo>
                    <a:pt x="1233" y="2246"/>
                  </a:lnTo>
                  <a:lnTo>
                    <a:pt x="1233" y="2244"/>
                  </a:lnTo>
                  <a:lnTo>
                    <a:pt x="1232" y="2244"/>
                  </a:lnTo>
                  <a:lnTo>
                    <a:pt x="1231" y="2244"/>
                  </a:lnTo>
                  <a:lnTo>
                    <a:pt x="1231" y="2246"/>
                  </a:lnTo>
                  <a:lnTo>
                    <a:pt x="1231" y="2247"/>
                  </a:lnTo>
                  <a:lnTo>
                    <a:pt x="1231" y="2248"/>
                  </a:lnTo>
                  <a:lnTo>
                    <a:pt x="1231" y="2249"/>
                  </a:lnTo>
                  <a:lnTo>
                    <a:pt x="1231" y="2250"/>
                  </a:lnTo>
                  <a:lnTo>
                    <a:pt x="1230" y="2251"/>
                  </a:lnTo>
                  <a:lnTo>
                    <a:pt x="1230" y="2252"/>
                  </a:lnTo>
                  <a:lnTo>
                    <a:pt x="1230" y="2254"/>
                  </a:lnTo>
                  <a:lnTo>
                    <a:pt x="1230" y="2255"/>
                  </a:lnTo>
                  <a:lnTo>
                    <a:pt x="1229" y="2256"/>
                  </a:lnTo>
                  <a:lnTo>
                    <a:pt x="1229" y="2257"/>
                  </a:lnTo>
                  <a:lnTo>
                    <a:pt x="1230" y="2258"/>
                  </a:lnTo>
                  <a:lnTo>
                    <a:pt x="1230" y="2259"/>
                  </a:lnTo>
                  <a:lnTo>
                    <a:pt x="1229" y="2259"/>
                  </a:lnTo>
                  <a:lnTo>
                    <a:pt x="1229" y="2258"/>
                  </a:lnTo>
                  <a:lnTo>
                    <a:pt x="1229" y="2259"/>
                  </a:lnTo>
                  <a:lnTo>
                    <a:pt x="1229" y="2260"/>
                  </a:lnTo>
                  <a:lnTo>
                    <a:pt x="1229" y="2261"/>
                  </a:lnTo>
                  <a:lnTo>
                    <a:pt x="1230" y="2263"/>
                  </a:lnTo>
                  <a:lnTo>
                    <a:pt x="1230" y="2264"/>
                  </a:lnTo>
                  <a:lnTo>
                    <a:pt x="1231" y="2265"/>
                  </a:lnTo>
                  <a:lnTo>
                    <a:pt x="1232" y="2265"/>
                  </a:lnTo>
                  <a:lnTo>
                    <a:pt x="1232" y="2266"/>
                  </a:lnTo>
                  <a:lnTo>
                    <a:pt x="1232" y="2267"/>
                  </a:lnTo>
                  <a:lnTo>
                    <a:pt x="1232" y="2269"/>
                  </a:lnTo>
                  <a:lnTo>
                    <a:pt x="1233" y="2269"/>
                  </a:lnTo>
                  <a:lnTo>
                    <a:pt x="1233" y="2271"/>
                  </a:lnTo>
                  <a:lnTo>
                    <a:pt x="1234" y="2269"/>
                  </a:lnTo>
                  <a:lnTo>
                    <a:pt x="1234" y="2271"/>
                  </a:lnTo>
                  <a:lnTo>
                    <a:pt x="1236" y="2272"/>
                  </a:lnTo>
                  <a:lnTo>
                    <a:pt x="1236" y="2273"/>
                  </a:lnTo>
                  <a:lnTo>
                    <a:pt x="1234" y="2273"/>
                  </a:lnTo>
                  <a:lnTo>
                    <a:pt x="1236" y="2274"/>
                  </a:lnTo>
                  <a:lnTo>
                    <a:pt x="1236" y="2275"/>
                  </a:lnTo>
                  <a:lnTo>
                    <a:pt x="1234" y="2275"/>
                  </a:lnTo>
                  <a:lnTo>
                    <a:pt x="1234" y="2274"/>
                  </a:lnTo>
                  <a:lnTo>
                    <a:pt x="1233" y="2275"/>
                  </a:lnTo>
                  <a:lnTo>
                    <a:pt x="1233" y="2276"/>
                  </a:lnTo>
                  <a:lnTo>
                    <a:pt x="1234" y="2276"/>
                  </a:lnTo>
                  <a:lnTo>
                    <a:pt x="1236" y="2276"/>
                  </a:lnTo>
                  <a:lnTo>
                    <a:pt x="1236" y="2277"/>
                  </a:lnTo>
                  <a:lnTo>
                    <a:pt x="1234" y="2277"/>
                  </a:lnTo>
                  <a:lnTo>
                    <a:pt x="1234" y="2279"/>
                  </a:lnTo>
                  <a:lnTo>
                    <a:pt x="1233" y="2279"/>
                  </a:lnTo>
                  <a:lnTo>
                    <a:pt x="1233" y="2280"/>
                  </a:lnTo>
                  <a:lnTo>
                    <a:pt x="1232" y="2280"/>
                  </a:lnTo>
                  <a:lnTo>
                    <a:pt x="1231" y="2284"/>
                  </a:lnTo>
                  <a:lnTo>
                    <a:pt x="1231" y="2285"/>
                  </a:lnTo>
                  <a:lnTo>
                    <a:pt x="1230" y="2285"/>
                  </a:lnTo>
                  <a:lnTo>
                    <a:pt x="1228" y="2285"/>
                  </a:lnTo>
                  <a:lnTo>
                    <a:pt x="1226" y="2286"/>
                  </a:lnTo>
                  <a:lnTo>
                    <a:pt x="1225" y="2288"/>
                  </a:lnTo>
                  <a:lnTo>
                    <a:pt x="1224" y="2289"/>
                  </a:lnTo>
                  <a:lnTo>
                    <a:pt x="1223" y="2290"/>
                  </a:lnTo>
                  <a:lnTo>
                    <a:pt x="1222" y="2291"/>
                  </a:lnTo>
                  <a:lnTo>
                    <a:pt x="1221" y="2291"/>
                  </a:lnTo>
                  <a:lnTo>
                    <a:pt x="1220" y="2292"/>
                  </a:lnTo>
                  <a:lnTo>
                    <a:pt x="1219" y="2294"/>
                  </a:lnTo>
                  <a:lnTo>
                    <a:pt x="1219" y="2296"/>
                  </a:lnTo>
                  <a:lnTo>
                    <a:pt x="1220" y="2296"/>
                  </a:lnTo>
                  <a:lnTo>
                    <a:pt x="1217" y="2296"/>
                  </a:lnTo>
                  <a:lnTo>
                    <a:pt x="1216" y="2297"/>
                  </a:lnTo>
                  <a:lnTo>
                    <a:pt x="1216" y="2298"/>
                  </a:lnTo>
                  <a:lnTo>
                    <a:pt x="1213" y="2301"/>
                  </a:lnTo>
                  <a:lnTo>
                    <a:pt x="1213" y="2302"/>
                  </a:lnTo>
                  <a:lnTo>
                    <a:pt x="1213" y="2304"/>
                  </a:lnTo>
                  <a:lnTo>
                    <a:pt x="1213" y="2305"/>
                  </a:lnTo>
                  <a:lnTo>
                    <a:pt x="1213" y="2309"/>
                  </a:lnTo>
                  <a:lnTo>
                    <a:pt x="1213" y="2310"/>
                  </a:lnTo>
                  <a:lnTo>
                    <a:pt x="1213" y="2311"/>
                  </a:lnTo>
                  <a:lnTo>
                    <a:pt x="1213" y="2313"/>
                  </a:lnTo>
                  <a:lnTo>
                    <a:pt x="1213" y="2314"/>
                  </a:lnTo>
                  <a:lnTo>
                    <a:pt x="1214" y="2315"/>
                  </a:lnTo>
                  <a:lnTo>
                    <a:pt x="1215" y="2315"/>
                  </a:lnTo>
                  <a:lnTo>
                    <a:pt x="1215" y="2316"/>
                  </a:lnTo>
                  <a:lnTo>
                    <a:pt x="1219" y="2318"/>
                  </a:lnTo>
                  <a:lnTo>
                    <a:pt x="1219" y="2319"/>
                  </a:lnTo>
                  <a:lnTo>
                    <a:pt x="1219" y="2321"/>
                  </a:lnTo>
                  <a:lnTo>
                    <a:pt x="1220" y="2322"/>
                  </a:lnTo>
                  <a:lnTo>
                    <a:pt x="1220" y="2323"/>
                  </a:lnTo>
                  <a:lnTo>
                    <a:pt x="1220" y="2324"/>
                  </a:lnTo>
                  <a:lnTo>
                    <a:pt x="1220" y="2325"/>
                  </a:lnTo>
                  <a:lnTo>
                    <a:pt x="1220" y="2326"/>
                  </a:lnTo>
                  <a:lnTo>
                    <a:pt x="1219" y="2326"/>
                  </a:lnTo>
                  <a:lnTo>
                    <a:pt x="1219" y="2327"/>
                  </a:lnTo>
                  <a:lnTo>
                    <a:pt x="1217" y="2327"/>
                  </a:lnTo>
                  <a:lnTo>
                    <a:pt x="1215" y="2327"/>
                  </a:lnTo>
                  <a:lnTo>
                    <a:pt x="1215" y="2329"/>
                  </a:lnTo>
                  <a:lnTo>
                    <a:pt x="1214" y="2329"/>
                  </a:lnTo>
                  <a:lnTo>
                    <a:pt x="1214" y="2331"/>
                  </a:lnTo>
                  <a:lnTo>
                    <a:pt x="1213" y="2331"/>
                  </a:lnTo>
                  <a:lnTo>
                    <a:pt x="1213" y="2332"/>
                  </a:lnTo>
                  <a:lnTo>
                    <a:pt x="1212" y="2334"/>
                  </a:lnTo>
                  <a:lnTo>
                    <a:pt x="1212" y="2335"/>
                  </a:lnTo>
                  <a:lnTo>
                    <a:pt x="1211" y="2338"/>
                  </a:lnTo>
                  <a:lnTo>
                    <a:pt x="1211" y="2341"/>
                  </a:lnTo>
                  <a:lnTo>
                    <a:pt x="1211" y="2342"/>
                  </a:lnTo>
                  <a:lnTo>
                    <a:pt x="1211" y="2343"/>
                  </a:lnTo>
                  <a:lnTo>
                    <a:pt x="1212" y="2343"/>
                  </a:lnTo>
                  <a:lnTo>
                    <a:pt x="1213" y="2343"/>
                  </a:lnTo>
                  <a:lnTo>
                    <a:pt x="1214" y="2344"/>
                  </a:lnTo>
                  <a:lnTo>
                    <a:pt x="1216" y="2346"/>
                  </a:lnTo>
                  <a:lnTo>
                    <a:pt x="1216" y="2347"/>
                  </a:lnTo>
                  <a:lnTo>
                    <a:pt x="1216" y="2348"/>
                  </a:lnTo>
                  <a:lnTo>
                    <a:pt x="1215" y="2349"/>
                  </a:lnTo>
                  <a:lnTo>
                    <a:pt x="1215" y="2350"/>
                  </a:lnTo>
                  <a:lnTo>
                    <a:pt x="1216" y="2351"/>
                  </a:lnTo>
                  <a:lnTo>
                    <a:pt x="1216" y="2352"/>
                  </a:lnTo>
                  <a:lnTo>
                    <a:pt x="1215" y="2353"/>
                  </a:lnTo>
                  <a:lnTo>
                    <a:pt x="1215" y="2355"/>
                  </a:lnTo>
                  <a:lnTo>
                    <a:pt x="1215" y="2356"/>
                  </a:lnTo>
                  <a:lnTo>
                    <a:pt x="1215" y="2357"/>
                  </a:lnTo>
                  <a:lnTo>
                    <a:pt x="1215" y="2358"/>
                  </a:lnTo>
                  <a:lnTo>
                    <a:pt x="1216" y="2359"/>
                  </a:lnTo>
                  <a:lnTo>
                    <a:pt x="1216" y="2361"/>
                  </a:lnTo>
                  <a:lnTo>
                    <a:pt x="1216" y="2363"/>
                  </a:lnTo>
                  <a:lnTo>
                    <a:pt x="1215" y="2363"/>
                  </a:lnTo>
                  <a:lnTo>
                    <a:pt x="1215" y="2364"/>
                  </a:lnTo>
                  <a:lnTo>
                    <a:pt x="1214" y="2364"/>
                  </a:lnTo>
                  <a:lnTo>
                    <a:pt x="1215" y="2365"/>
                  </a:lnTo>
                  <a:lnTo>
                    <a:pt x="1214" y="2365"/>
                  </a:lnTo>
                  <a:lnTo>
                    <a:pt x="1214" y="2366"/>
                  </a:lnTo>
                  <a:lnTo>
                    <a:pt x="1214" y="2367"/>
                  </a:lnTo>
                  <a:lnTo>
                    <a:pt x="1214" y="2368"/>
                  </a:lnTo>
                  <a:lnTo>
                    <a:pt x="1213" y="2368"/>
                  </a:lnTo>
                  <a:lnTo>
                    <a:pt x="1213" y="2369"/>
                  </a:lnTo>
                  <a:lnTo>
                    <a:pt x="1214" y="2369"/>
                  </a:lnTo>
                  <a:lnTo>
                    <a:pt x="1214" y="2372"/>
                  </a:lnTo>
                  <a:lnTo>
                    <a:pt x="1213" y="2372"/>
                  </a:lnTo>
                  <a:lnTo>
                    <a:pt x="1212" y="2373"/>
                  </a:lnTo>
                  <a:lnTo>
                    <a:pt x="1211" y="2373"/>
                  </a:lnTo>
                  <a:lnTo>
                    <a:pt x="1211" y="2374"/>
                  </a:lnTo>
                  <a:lnTo>
                    <a:pt x="1211" y="2375"/>
                  </a:lnTo>
                  <a:lnTo>
                    <a:pt x="1209" y="2375"/>
                  </a:lnTo>
                  <a:lnTo>
                    <a:pt x="1209" y="2376"/>
                  </a:lnTo>
                  <a:lnTo>
                    <a:pt x="1211" y="2376"/>
                  </a:lnTo>
                  <a:lnTo>
                    <a:pt x="1212" y="2376"/>
                  </a:lnTo>
                  <a:lnTo>
                    <a:pt x="1212" y="2377"/>
                  </a:lnTo>
                  <a:lnTo>
                    <a:pt x="1212" y="2378"/>
                  </a:lnTo>
                  <a:lnTo>
                    <a:pt x="1211" y="2378"/>
                  </a:lnTo>
                  <a:lnTo>
                    <a:pt x="1211" y="2380"/>
                  </a:lnTo>
                  <a:lnTo>
                    <a:pt x="1212" y="2380"/>
                  </a:lnTo>
                  <a:lnTo>
                    <a:pt x="1211" y="2380"/>
                  </a:lnTo>
                  <a:lnTo>
                    <a:pt x="1209" y="2380"/>
                  </a:lnTo>
                  <a:lnTo>
                    <a:pt x="1208" y="2380"/>
                  </a:lnTo>
                  <a:lnTo>
                    <a:pt x="1208" y="2378"/>
                  </a:lnTo>
                  <a:lnTo>
                    <a:pt x="1208" y="2377"/>
                  </a:lnTo>
                  <a:lnTo>
                    <a:pt x="1207" y="2376"/>
                  </a:lnTo>
                  <a:lnTo>
                    <a:pt x="1205" y="2376"/>
                  </a:lnTo>
                  <a:lnTo>
                    <a:pt x="1205" y="2377"/>
                  </a:lnTo>
                  <a:lnTo>
                    <a:pt x="1205" y="2375"/>
                  </a:lnTo>
                  <a:lnTo>
                    <a:pt x="1205" y="2374"/>
                  </a:lnTo>
                  <a:lnTo>
                    <a:pt x="1204" y="2373"/>
                  </a:lnTo>
                  <a:lnTo>
                    <a:pt x="1204" y="2372"/>
                  </a:lnTo>
                  <a:lnTo>
                    <a:pt x="1204" y="2371"/>
                  </a:lnTo>
                  <a:lnTo>
                    <a:pt x="1203" y="2369"/>
                  </a:lnTo>
                  <a:lnTo>
                    <a:pt x="1202" y="2368"/>
                  </a:lnTo>
                  <a:lnTo>
                    <a:pt x="1200" y="2368"/>
                  </a:lnTo>
                  <a:lnTo>
                    <a:pt x="1199" y="2368"/>
                  </a:lnTo>
                  <a:lnTo>
                    <a:pt x="1199" y="2369"/>
                  </a:lnTo>
                  <a:lnTo>
                    <a:pt x="1198" y="2369"/>
                  </a:lnTo>
                  <a:lnTo>
                    <a:pt x="1198" y="2368"/>
                  </a:lnTo>
                  <a:lnTo>
                    <a:pt x="1197" y="2367"/>
                  </a:lnTo>
                  <a:lnTo>
                    <a:pt x="1197" y="2366"/>
                  </a:lnTo>
                  <a:lnTo>
                    <a:pt x="1197" y="2365"/>
                  </a:lnTo>
                  <a:lnTo>
                    <a:pt x="1197" y="2363"/>
                  </a:lnTo>
                  <a:lnTo>
                    <a:pt x="1196" y="2363"/>
                  </a:lnTo>
                  <a:lnTo>
                    <a:pt x="1196" y="2361"/>
                  </a:lnTo>
                  <a:lnTo>
                    <a:pt x="1195" y="2361"/>
                  </a:lnTo>
                  <a:lnTo>
                    <a:pt x="1194" y="2360"/>
                  </a:lnTo>
                  <a:lnTo>
                    <a:pt x="1193" y="2359"/>
                  </a:lnTo>
                  <a:lnTo>
                    <a:pt x="1191" y="2359"/>
                  </a:lnTo>
                  <a:lnTo>
                    <a:pt x="1190" y="2359"/>
                  </a:lnTo>
                  <a:lnTo>
                    <a:pt x="1190" y="2358"/>
                  </a:lnTo>
                  <a:lnTo>
                    <a:pt x="1190" y="2357"/>
                  </a:lnTo>
                  <a:lnTo>
                    <a:pt x="1189" y="2356"/>
                  </a:lnTo>
                  <a:lnTo>
                    <a:pt x="1188" y="2355"/>
                  </a:lnTo>
                  <a:lnTo>
                    <a:pt x="1188" y="2353"/>
                  </a:lnTo>
                  <a:lnTo>
                    <a:pt x="1187" y="2352"/>
                  </a:lnTo>
                  <a:lnTo>
                    <a:pt x="1186" y="2351"/>
                  </a:lnTo>
                  <a:lnTo>
                    <a:pt x="1186" y="2350"/>
                  </a:lnTo>
                  <a:lnTo>
                    <a:pt x="1185" y="2350"/>
                  </a:lnTo>
                  <a:lnTo>
                    <a:pt x="1183" y="2349"/>
                  </a:lnTo>
                  <a:lnTo>
                    <a:pt x="1182" y="2349"/>
                  </a:lnTo>
                  <a:lnTo>
                    <a:pt x="1181" y="2348"/>
                  </a:lnTo>
                  <a:lnTo>
                    <a:pt x="1179" y="2346"/>
                  </a:lnTo>
                  <a:lnTo>
                    <a:pt x="1178" y="2343"/>
                  </a:lnTo>
                  <a:lnTo>
                    <a:pt x="1177" y="2342"/>
                  </a:lnTo>
                  <a:lnTo>
                    <a:pt x="1176" y="2341"/>
                  </a:lnTo>
                  <a:lnTo>
                    <a:pt x="1176" y="2340"/>
                  </a:lnTo>
                  <a:lnTo>
                    <a:pt x="1173" y="2340"/>
                  </a:lnTo>
                  <a:lnTo>
                    <a:pt x="1173" y="2339"/>
                  </a:lnTo>
                  <a:lnTo>
                    <a:pt x="1172" y="2338"/>
                  </a:lnTo>
                  <a:lnTo>
                    <a:pt x="1171" y="2336"/>
                  </a:lnTo>
                  <a:lnTo>
                    <a:pt x="1171" y="2335"/>
                  </a:lnTo>
                  <a:lnTo>
                    <a:pt x="1171" y="2334"/>
                  </a:lnTo>
                  <a:lnTo>
                    <a:pt x="1170" y="2333"/>
                  </a:lnTo>
                  <a:lnTo>
                    <a:pt x="1169" y="2331"/>
                  </a:lnTo>
                  <a:lnTo>
                    <a:pt x="1168" y="2330"/>
                  </a:lnTo>
                  <a:lnTo>
                    <a:pt x="1166" y="2329"/>
                  </a:lnTo>
                  <a:lnTo>
                    <a:pt x="1165" y="2329"/>
                  </a:lnTo>
                  <a:lnTo>
                    <a:pt x="1164" y="2326"/>
                  </a:lnTo>
                  <a:lnTo>
                    <a:pt x="1163" y="2326"/>
                  </a:lnTo>
                  <a:lnTo>
                    <a:pt x="1163" y="2325"/>
                  </a:lnTo>
                  <a:lnTo>
                    <a:pt x="1161" y="2325"/>
                  </a:lnTo>
                  <a:lnTo>
                    <a:pt x="1160" y="2325"/>
                  </a:lnTo>
                  <a:lnTo>
                    <a:pt x="1157" y="2325"/>
                  </a:lnTo>
                  <a:lnTo>
                    <a:pt x="1154" y="2324"/>
                  </a:lnTo>
                  <a:lnTo>
                    <a:pt x="1153" y="2325"/>
                  </a:lnTo>
                  <a:lnTo>
                    <a:pt x="1153" y="2324"/>
                  </a:lnTo>
                  <a:lnTo>
                    <a:pt x="1152" y="2324"/>
                  </a:lnTo>
                  <a:lnTo>
                    <a:pt x="1152" y="2322"/>
                  </a:lnTo>
                  <a:lnTo>
                    <a:pt x="1153" y="2318"/>
                  </a:lnTo>
                  <a:lnTo>
                    <a:pt x="1153" y="2316"/>
                  </a:lnTo>
                  <a:lnTo>
                    <a:pt x="1153" y="2315"/>
                  </a:lnTo>
                  <a:lnTo>
                    <a:pt x="1153" y="2314"/>
                  </a:lnTo>
                  <a:lnTo>
                    <a:pt x="1154" y="2311"/>
                  </a:lnTo>
                  <a:lnTo>
                    <a:pt x="1154" y="2309"/>
                  </a:lnTo>
                  <a:lnTo>
                    <a:pt x="1154" y="2306"/>
                  </a:lnTo>
                  <a:lnTo>
                    <a:pt x="1154" y="2305"/>
                  </a:lnTo>
                  <a:lnTo>
                    <a:pt x="1153" y="2304"/>
                  </a:lnTo>
                  <a:lnTo>
                    <a:pt x="1153" y="2301"/>
                  </a:lnTo>
                  <a:lnTo>
                    <a:pt x="1152" y="2298"/>
                  </a:lnTo>
                  <a:lnTo>
                    <a:pt x="1152" y="2297"/>
                  </a:lnTo>
                  <a:lnTo>
                    <a:pt x="1152" y="2296"/>
                  </a:lnTo>
                  <a:lnTo>
                    <a:pt x="1152" y="2294"/>
                  </a:lnTo>
                  <a:lnTo>
                    <a:pt x="1152" y="2292"/>
                  </a:lnTo>
                  <a:lnTo>
                    <a:pt x="1152" y="2291"/>
                  </a:lnTo>
                  <a:lnTo>
                    <a:pt x="1151" y="2288"/>
                  </a:lnTo>
                  <a:lnTo>
                    <a:pt x="1150" y="2286"/>
                  </a:lnTo>
                  <a:lnTo>
                    <a:pt x="1148" y="2285"/>
                  </a:lnTo>
                  <a:lnTo>
                    <a:pt x="1147" y="2284"/>
                  </a:lnTo>
                  <a:lnTo>
                    <a:pt x="1147" y="2283"/>
                  </a:lnTo>
                  <a:lnTo>
                    <a:pt x="1148" y="2281"/>
                  </a:lnTo>
                  <a:lnTo>
                    <a:pt x="1148" y="2279"/>
                  </a:lnTo>
                  <a:lnTo>
                    <a:pt x="1148" y="2277"/>
                  </a:lnTo>
                  <a:lnTo>
                    <a:pt x="1147" y="2276"/>
                  </a:lnTo>
                  <a:lnTo>
                    <a:pt x="1146" y="2276"/>
                  </a:lnTo>
                  <a:lnTo>
                    <a:pt x="1144" y="2276"/>
                  </a:lnTo>
                  <a:lnTo>
                    <a:pt x="1143" y="2277"/>
                  </a:lnTo>
                  <a:lnTo>
                    <a:pt x="1142" y="2279"/>
                  </a:lnTo>
                  <a:lnTo>
                    <a:pt x="1142" y="2281"/>
                  </a:lnTo>
                  <a:lnTo>
                    <a:pt x="1143" y="2281"/>
                  </a:lnTo>
                  <a:lnTo>
                    <a:pt x="1143" y="2282"/>
                  </a:lnTo>
                  <a:lnTo>
                    <a:pt x="1142" y="2282"/>
                  </a:lnTo>
                  <a:lnTo>
                    <a:pt x="1142" y="2281"/>
                  </a:lnTo>
                  <a:lnTo>
                    <a:pt x="1142" y="2280"/>
                  </a:lnTo>
                  <a:lnTo>
                    <a:pt x="1139" y="2279"/>
                  </a:lnTo>
                  <a:lnTo>
                    <a:pt x="1139" y="2277"/>
                  </a:lnTo>
                  <a:lnTo>
                    <a:pt x="1140" y="2275"/>
                  </a:lnTo>
                  <a:lnTo>
                    <a:pt x="1140" y="2274"/>
                  </a:lnTo>
                  <a:lnTo>
                    <a:pt x="1139" y="2274"/>
                  </a:lnTo>
                  <a:lnTo>
                    <a:pt x="1138" y="2273"/>
                  </a:lnTo>
                  <a:lnTo>
                    <a:pt x="1137" y="2273"/>
                  </a:lnTo>
                  <a:lnTo>
                    <a:pt x="1135" y="2273"/>
                  </a:lnTo>
                  <a:lnTo>
                    <a:pt x="1133" y="2273"/>
                  </a:lnTo>
                  <a:lnTo>
                    <a:pt x="1131" y="2273"/>
                  </a:lnTo>
                  <a:lnTo>
                    <a:pt x="1131" y="2274"/>
                  </a:lnTo>
                  <a:lnTo>
                    <a:pt x="1130" y="2274"/>
                  </a:lnTo>
                  <a:lnTo>
                    <a:pt x="1130" y="2275"/>
                  </a:lnTo>
                  <a:lnTo>
                    <a:pt x="1129" y="2279"/>
                  </a:lnTo>
                  <a:lnTo>
                    <a:pt x="1129" y="2280"/>
                  </a:lnTo>
                  <a:lnTo>
                    <a:pt x="1129" y="2281"/>
                  </a:lnTo>
                  <a:lnTo>
                    <a:pt x="1129" y="2282"/>
                  </a:lnTo>
                  <a:lnTo>
                    <a:pt x="1130" y="2283"/>
                  </a:lnTo>
                  <a:lnTo>
                    <a:pt x="1128" y="2284"/>
                  </a:lnTo>
                  <a:lnTo>
                    <a:pt x="1127" y="2284"/>
                  </a:lnTo>
                  <a:lnTo>
                    <a:pt x="1125" y="2285"/>
                  </a:lnTo>
                  <a:lnTo>
                    <a:pt x="1124" y="2285"/>
                  </a:lnTo>
                  <a:lnTo>
                    <a:pt x="1122" y="2284"/>
                  </a:lnTo>
                  <a:lnTo>
                    <a:pt x="1121" y="2283"/>
                  </a:lnTo>
                  <a:lnTo>
                    <a:pt x="1119" y="2283"/>
                  </a:lnTo>
                  <a:lnTo>
                    <a:pt x="1116" y="2282"/>
                  </a:lnTo>
                  <a:lnTo>
                    <a:pt x="1114" y="2283"/>
                  </a:lnTo>
                  <a:lnTo>
                    <a:pt x="1113" y="2283"/>
                  </a:lnTo>
                  <a:lnTo>
                    <a:pt x="1112" y="2282"/>
                  </a:lnTo>
                  <a:lnTo>
                    <a:pt x="1111" y="2282"/>
                  </a:lnTo>
                  <a:lnTo>
                    <a:pt x="1110" y="2282"/>
                  </a:lnTo>
                  <a:lnTo>
                    <a:pt x="1109" y="2282"/>
                  </a:lnTo>
                  <a:lnTo>
                    <a:pt x="1108" y="2282"/>
                  </a:lnTo>
                  <a:lnTo>
                    <a:pt x="1107" y="2279"/>
                  </a:lnTo>
                  <a:lnTo>
                    <a:pt x="1107" y="2276"/>
                  </a:lnTo>
                  <a:lnTo>
                    <a:pt x="1105" y="2275"/>
                  </a:lnTo>
                  <a:lnTo>
                    <a:pt x="1105" y="2274"/>
                  </a:lnTo>
                  <a:lnTo>
                    <a:pt x="1107" y="2273"/>
                  </a:lnTo>
                  <a:lnTo>
                    <a:pt x="1108" y="2268"/>
                  </a:lnTo>
                  <a:lnTo>
                    <a:pt x="1109" y="2267"/>
                  </a:lnTo>
                  <a:lnTo>
                    <a:pt x="1108" y="2265"/>
                  </a:lnTo>
                  <a:lnTo>
                    <a:pt x="1109" y="2263"/>
                  </a:lnTo>
                  <a:lnTo>
                    <a:pt x="1109" y="2260"/>
                  </a:lnTo>
                  <a:lnTo>
                    <a:pt x="1110" y="2259"/>
                  </a:lnTo>
                  <a:lnTo>
                    <a:pt x="1111" y="2257"/>
                  </a:lnTo>
                  <a:lnTo>
                    <a:pt x="1112" y="2256"/>
                  </a:lnTo>
                  <a:lnTo>
                    <a:pt x="1113" y="2254"/>
                  </a:lnTo>
                  <a:lnTo>
                    <a:pt x="1113" y="2252"/>
                  </a:lnTo>
                  <a:lnTo>
                    <a:pt x="1116" y="2248"/>
                  </a:lnTo>
                  <a:lnTo>
                    <a:pt x="1116" y="2246"/>
                  </a:lnTo>
                  <a:lnTo>
                    <a:pt x="1117" y="2244"/>
                  </a:lnTo>
                  <a:lnTo>
                    <a:pt x="1117" y="2243"/>
                  </a:lnTo>
                  <a:lnTo>
                    <a:pt x="1117" y="2242"/>
                  </a:lnTo>
                  <a:lnTo>
                    <a:pt x="1117" y="2241"/>
                  </a:lnTo>
                  <a:lnTo>
                    <a:pt x="1116" y="2241"/>
                  </a:lnTo>
                  <a:lnTo>
                    <a:pt x="1116" y="2240"/>
                  </a:lnTo>
                  <a:lnTo>
                    <a:pt x="1114" y="2239"/>
                  </a:lnTo>
                  <a:lnTo>
                    <a:pt x="1114" y="2238"/>
                  </a:lnTo>
                  <a:lnTo>
                    <a:pt x="1114" y="2237"/>
                  </a:lnTo>
                  <a:lnTo>
                    <a:pt x="1114" y="2235"/>
                  </a:lnTo>
                  <a:lnTo>
                    <a:pt x="1112" y="2234"/>
                  </a:lnTo>
                  <a:lnTo>
                    <a:pt x="1110" y="2233"/>
                  </a:lnTo>
                  <a:lnTo>
                    <a:pt x="1109" y="2233"/>
                  </a:lnTo>
                  <a:lnTo>
                    <a:pt x="1108" y="2232"/>
                  </a:lnTo>
                  <a:lnTo>
                    <a:pt x="1108" y="2231"/>
                  </a:lnTo>
                  <a:lnTo>
                    <a:pt x="1108" y="2230"/>
                  </a:lnTo>
                  <a:lnTo>
                    <a:pt x="1109" y="2227"/>
                  </a:lnTo>
                  <a:lnTo>
                    <a:pt x="1108" y="2226"/>
                  </a:lnTo>
                  <a:lnTo>
                    <a:pt x="1108" y="2225"/>
                  </a:lnTo>
                  <a:lnTo>
                    <a:pt x="1109" y="2224"/>
                  </a:lnTo>
                  <a:lnTo>
                    <a:pt x="1108" y="2223"/>
                  </a:lnTo>
                  <a:lnTo>
                    <a:pt x="1108" y="2222"/>
                  </a:lnTo>
                  <a:lnTo>
                    <a:pt x="1108" y="2221"/>
                  </a:lnTo>
                  <a:lnTo>
                    <a:pt x="1109" y="2219"/>
                  </a:lnTo>
                  <a:lnTo>
                    <a:pt x="1109" y="2218"/>
                  </a:lnTo>
                  <a:lnTo>
                    <a:pt x="1110" y="2217"/>
                  </a:lnTo>
                  <a:lnTo>
                    <a:pt x="1111" y="2216"/>
                  </a:lnTo>
                  <a:lnTo>
                    <a:pt x="1111" y="2215"/>
                  </a:lnTo>
                  <a:lnTo>
                    <a:pt x="1112" y="2215"/>
                  </a:lnTo>
                  <a:lnTo>
                    <a:pt x="1113" y="2212"/>
                  </a:lnTo>
                  <a:lnTo>
                    <a:pt x="1113" y="2210"/>
                  </a:lnTo>
                  <a:lnTo>
                    <a:pt x="1113" y="2208"/>
                  </a:lnTo>
                  <a:lnTo>
                    <a:pt x="1114" y="2209"/>
                  </a:lnTo>
                  <a:lnTo>
                    <a:pt x="1116" y="2209"/>
                  </a:lnTo>
                  <a:lnTo>
                    <a:pt x="1116" y="2208"/>
                  </a:lnTo>
                  <a:lnTo>
                    <a:pt x="1117" y="2208"/>
                  </a:lnTo>
                  <a:lnTo>
                    <a:pt x="1118" y="2209"/>
                  </a:lnTo>
                  <a:lnTo>
                    <a:pt x="1118" y="2208"/>
                  </a:lnTo>
                  <a:lnTo>
                    <a:pt x="1119" y="2208"/>
                  </a:lnTo>
                  <a:lnTo>
                    <a:pt x="1119" y="2205"/>
                  </a:lnTo>
                  <a:lnTo>
                    <a:pt x="1119" y="2204"/>
                  </a:lnTo>
                  <a:lnTo>
                    <a:pt x="1119" y="2202"/>
                  </a:lnTo>
                  <a:lnTo>
                    <a:pt x="1118" y="2202"/>
                  </a:lnTo>
                  <a:lnTo>
                    <a:pt x="1117" y="2202"/>
                  </a:lnTo>
                  <a:lnTo>
                    <a:pt x="1116" y="2202"/>
                  </a:lnTo>
                  <a:lnTo>
                    <a:pt x="1116" y="2201"/>
                  </a:lnTo>
                  <a:lnTo>
                    <a:pt x="1114" y="2202"/>
                  </a:lnTo>
                  <a:lnTo>
                    <a:pt x="1113" y="2202"/>
                  </a:lnTo>
                  <a:lnTo>
                    <a:pt x="1112" y="2202"/>
                  </a:lnTo>
                  <a:lnTo>
                    <a:pt x="1111" y="2202"/>
                  </a:lnTo>
                  <a:lnTo>
                    <a:pt x="1110" y="2204"/>
                  </a:lnTo>
                  <a:lnTo>
                    <a:pt x="1110" y="2202"/>
                  </a:lnTo>
                  <a:lnTo>
                    <a:pt x="1109" y="2202"/>
                  </a:lnTo>
                  <a:lnTo>
                    <a:pt x="1109" y="2204"/>
                  </a:lnTo>
                  <a:lnTo>
                    <a:pt x="1108" y="2204"/>
                  </a:lnTo>
                  <a:lnTo>
                    <a:pt x="1107" y="2204"/>
                  </a:lnTo>
                  <a:lnTo>
                    <a:pt x="1105" y="2204"/>
                  </a:lnTo>
                  <a:lnTo>
                    <a:pt x="1105" y="2202"/>
                  </a:lnTo>
                  <a:lnTo>
                    <a:pt x="1105" y="2201"/>
                  </a:lnTo>
                  <a:lnTo>
                    <a:pt x="1107" y="2200"/>
                  </a:lnTo>
                  <a:lnTo>
                    <a:pt x="1108" y="2201"/>
                  </a:lnTo>
                  <a:lnTo>
                    <a:pt x="1108" y="2200"/>
                  </a:lnTo>
                  <a:lnTo>
                    <a:pt x="1107" y="2199"/>
                  </a:lnTo>
                  <a:lnTo>
                    <a:pt x="1108" y="2198"/>
                  </a:lnTo>
                  <a:lnTo>
                    <a:pt x="1108" y="2197"/>
                  </a:lnTo>
                  <a:lnTo>
                    <a:pt x="1110" y="2194"/>
                  </a:lnTo>
                  <a:lnTo>
                    <a:pt x="1110" y="2193"/>
                  </a:lnTo>
                  <a:lnTo>
                    <a:pt x="1109" y="2193"/>
                  </a:lnTo>
                  <a:lnTo>
                    <a:pt x="1108" y="2194"/>
                  </a:lnTo>
                  <a:lnTo>
                    <a:pt x="1107" y="2194"/>
                  </a:lnTo>
                  <a:lnTo>
                    <a:pt x="1107" y="2196"/>
                  </a:lnTo>
                  <a:lnTo>
                    <a:pt x="1105" y="2196"/>
                  </a:lnTo>
                  <a:lnTo>
                    <a:pt x="1104" y="2196"/>
                  </a:lnTo>
                  <a:lnTo>
                    <a:pt x="1104" y="2197"/>
                  </a:lnTo>
                  <a:lnTo>
                    <a:pt x="1102" y="2197"/>
                  </a:lnTo>
                  <a:lnTo>
                    <a:pt x="1102" y="2198"/>
                  </a:lnTo>
                  <a:lnTo>
                    <a:pt x="1101" y="2198"/>
                  </a:lnTo>
                  <a:lnTo>
                    <a:pt x="1100" y="2199"/>
                  </a:lnTo>
                  <a:lnTo>
                    <a:pt x="1097" y="2200"/>
                  </a:lnTo>
                  <a:lnTo>
                    <a:pt x="1096" y="2200"/>
                  </a:lnTo>
                  <a:lnTo>
                    <a:pt x="1096" y="2199"/>
                  </a:lnTo>
                  <a:lnTo>
                    <a:pt x="1096" y="2198"/>
                  </a:lnTo>
                  <a:lnTo>
                    <a:pt x="1095" y="2198"/>
                  </a:lnTo>
                  <a:lnTo>
                    <a:pt x="1094" y="2197"/>
                  </a:lnTo>
                  <a:lnTo>
                    <a:pt x="1094" y="2196"/>
                  </a:lnTo>
                  <a:lnTo>
                    <a:pt x="1093" y="2196"/>
                  </a:lnTo>
                  <a:lnTo>
                    <a:pt x="1093" y="2194"/>
                  </a:lnTo>
                  <a:lnTo>
                    <a:pt x="1092" y="2194"/>
                  </a:lnTo>
                  <a:lnTo>
                    <a:pt x="1092" y="2193"/>
                  </a:lnTo>
                  <a:lnTo>
                    <a:pt x="1093" y="2193"/>
                  </a:lnTo>
                  <a:lnTo>
                    <a:pt x="1092" y="2193"/>
                  </a:lnTo>
                  <a:lnTo>
                    <a:pt x="1092" y="2192"/>
                  </a:lnTo>
                  <a:lnTo>
                    <a:pt x="1092" y="2191"/>
                  </a:lnTo>
                  <a:lnTo>
                    <a:pt x="1092" y="2190"/>
                  </a:lnTo>
                  <a:lnTo>
                    <a:pt x="1091" y="2190"/>
                  </a:lnTo>
                  <a:lnTo>
                    <a:pt x="1091" y="2189"/>
                  </a:lnTo>
                  <a:lnTo>
                    <a:pt x="1090" y="2189"/>
                  </a:lnTo>
                  <a:lnTo>
                    <a:pt x="1090" y="2188"/>
                  </a:lnTo>
                  <a:lnTo>
                    <a:pt x="1091" y="2187"/>
                  </a:lnTo>
                  <a:lnTo>
                    <a:pt x="1091" y="2185"/>
                  </a:lnTo>
                  <a:lnTo>
                    <a:pt x="1091" y="2184"/>
                  </a:lnTo>
                  <a:lnTo>
                    <a:pt x="1091" y="2183"/>
                  </a:lnTo>
                  <a:lnTo>
                    <a:pt x="1092" y="2183"/>
                  </a:lnTo>
                  <a:lnTo>
                    <a:pt x="1092" y="2182"/>
                  </a:lnTo>
                  <a:lnTo>
                    <a:pt x="1093" y="2181"/>
                  </a:lnTo>
                  <a:lnTo>
                    <a:pt x="1093" y="2180"/>
                  </a:lnTo>
                  <a:lnTo>
                    <a:pt x="1093" y="2179"/>
                  </a:lnTo>
                  <a:lnTo>
                    <a:pt x="1093" y="2177"/>
                  </a:lnTo>
                  <a:lnTo>
                    <a:pt x="1092" y="2176"/>
                  </a:lnTo>
                  <a:lnTo>
                    <a:pt x="1091" y="2176"/>
                  </a:lnTo>
                  <a:lnTo>
                    <a:pt x="1090" y="2175"/>
                  </a:lnTo>
                  <a:lnTo>
                    <a:pt x="1088" y="2175"/>
                  </a:lnTo>
                  <a:lnTo>
                    <a:pt x="1087" y="2175"/>
                  </a:lnTo>
                  <a:lnTo>
                    <a:pt x="1086" y="2175"/>
                  </a:lnTo>
                  <a:lnTo>
                    <a:pt x="1086" y="2174"/>
                  </a:lnTo>
                  <a:lnTo>
                    <a:pt x="1085" y="2174"/>
                  </a:lnTo>
                  <a:lnTo>
                    <a:pt x="1086" y="2173"/>
                  </a:lnTo>
                  <a:lnTo>
                    <a:pt x="1086" y="2172"/>
                  </a:lnTo>
                  <a:lnTo>
                    <a:pt x="1085" y="2172"/>
                  </a:lnTo>
                  <a:lnTo>
                    <a:pt x="1085" y="2171"/>
                  </a:lnTo>
                  <a:lnTo>
                    <a:pt x="1084" y="2171"/>
                  </a:lnTo>
                  <a:lnTo>
                    <a:pt x="1082" y="2171"/>
                  </a:lnTo>
                  <a:lnTo>
                    <a:pt x="1081" y="2170"/>
                  </a:lnTo>
                  <a:lnTo>
                    <a:pt x="1081" y="2168"/>
                  </a:lnTo>
                  <a:lnTo>
                    <a:pt x="1081" y="2167"/>
                  </a:lnTo>
                  <a:lnTo>
                    <a:pt x="1082" y="2167"/>
                  </a:lnTo>
                  <a:lnTo>
                    <a:pt x="1083" y="2166"/>
                  </a:lnTo>
                  <a:lnTo>
                    <a:pt x="1085" y="2166"/>
                  </a:lnTo>
                  <a:lnTo>
                    <a:pt x="1085" y="2167"/>
                  </a:lnTo>
                  <a:lnTo>
                    <a:pt x="1086" y="2167"/>
                  </a:lnTo>
                  <a:lnTo>
                    <a:pt x="1086" y="2168"/>
                  </a:lnTo>
                  <a:lnTo>
                    <a:pt x="1087" y="2168"/>
                  </a:lnTo>
                  <a:lnTo>
                    <a:pt x="1087" y="2167"/>
                  </a:lnTo>
                  <a:lnTo>
                    <a:pt x="1088" y="2166"/>
                  </a:lnTo>
                  <a:lnTo>
                    <a:pt x="1090" y="2166"/>
                  </a:lnTo>
                  <a:lnTo>
                    <a:pt x="1091" y="2165"/>
                  </a:lnTo>
                  <a:lnTo>
                    <a:pt x="1091" y="2164"/>
                  </a:lnTo>
                  <a:lnTo>
                    <a:pt x="1092" y="2164"/>
                  </a:lnTo>
                  <a:lnTo>
                    <a:pt x="1092" y="2163"/>
                  </a:lnTo>
                  <a:lnTo>
                    <a:pt x="1093" y="2163"/>
                  </a:lnTo>
                  <a:lnTo>
                    <a:pt x="1094" y="2163"/>
                  </a:lnTo>
                  <a:lnTo>
                    <a:pt x="1095" y="2164"/>
                  </a:lnTo>
                  <a:lnTo>
                    <a:pt x="1096" y="2164"/>
                  </a:lnTo>
                  <a:lnTo>
                    <a:pt x="1096" y="2165"/>
                  </a:lnTo>
                  <a:lnTo>
                    <a:pt x="1097" y="2164"/>
                  </a:lnTo>
                  <a:lnTo>
                    <a:pt x="1100" y="2160"/>
                  </a:lnTo>
                  <a:lnTo>
                    <a:pt x="1101" y="2160"/>
                  </a:lnTo>
                  <a:lnTo>
                    <a:pt x="1101" y="2159"/>
                  </a:lnTo>
                  <a:lnTo>
                    <a:pt x="1101" y="2158"/>
                  </a:lnTo>
                  <a:lnTo>
                    <a:pt x="1101" y="2157"/>
                  </a:lnTo>
                  <a:lnTo>
                    <a:pt x="1100" y="2157"/>
                  </a:lnTo>
                  <a:lnTo>
                    <a:pt x="1100" y="2156"/>
                  </a:lnTo>
                  <a:lnTo>
                    <a:pt x="1100" y="2155"/>
                  </a:lnTo>
                  <a:lnTo>
                    <a:pt x="1101" y="2155"/>
                  </a:lnTo>
                  <a:lnTo>
                    <a:pt x="1103" y="2156"/>
                  </a:lnTo>
                  <a:lnTo>
                    <a:pt x="1104" y="2157"/>
                  </a:lnTo>
                  <a:lnTo>
                    <a:pt x="1105" y="2157"/>
                  </a:lnTo>
                  <a:lnTo>
                    <a:pt x="1107" y="2156"/>
                  </a:lnTo>
                  <a:lnTo>
                    <a:pt x="1108" y="2155"/>
                  </a:lnTo>
                  <a:lnTo>
                    <a:pt x="1109" y="2155"/>
                  </a:lnTo>
                  <a:lnTo>
                    <a:pt x="1110" y="2154"/>
                  </a:lnTo>
                  <a:lnTo>
                    <a:pt x="1111" y="2154"/>
                  </a:lnTo>
                  <a:lnTo>
                    <a:pt x="1112" y="2154"/>
                  </a:lnTo>
                  <a:lnTo>
                    <a:pt x="1113" y="2154"/>
                  </a:lnTo>
                  <a:lnTo>
                    <a:pt x="1113" y="2152"/>
                  </a:lnTo>
                  <a:lnTo>
                    <a:pt x="1114" y="2152"/>
                  </a:lnTo>
                  <a:lnTo>
                    <a:pt x="1114" y="2154"/>
                  </a:lnTo>
                  <a:lnTo>
                    <a:pt x="1116" y="2152"/>
                  </a:lnTo>
                  <a:lnTo>
                    <a:pt x="1117" y="2152"/>
                  </a:lnTo>
                  <a:lnTo>
                    <a:pt x="1118" y="2151"/>
                  </a:lnTo>
                  <a:lnTo>
                    <a:pt x="1119" y="2151"/>
                  </a:lnTo>
                  <a:lnTo>
                    <a:pt x="1119" y="2152"/>
                  </a:lnTo>
                  <a:lnTo>
                    <a:pt x="1120" y="2154"/>
                  </a:lnTo>
                  <a:lnTo>
                    <a:pt x="1120" y="2155"/>
                  </a:lnTo>
                  <a:lnTo>
                    <a:pt x="1121" y="2155"/>
                  </a:lnTo>
                  <a:lnTo>
                    <a:pt x="1121" y="2156"/>
                  </a:lnTo>
                  <a:lnTo>
                    <a:pt x="1122" y="2157"/>
                  </a:lnTo>
                  <a:lnTo>
                    <a:pt x="1124" y="2158"/>
                  </a:lnTo>
                  <a:lnTo>
                    <a:pt x="1122" y="2159"/>
                  </a:lnTo>
                  <a:lnTo>
                    <a:pt x="1121" y="2159"/>
                  </a:lnTo>
                  <a:lnTo>
                    <a:pt x="1121" y="2160"/>
                  </a:lnTo>
                  <a:lnTo>
                    <a:pt x="1120" y="2159"/>
                  </a:lnTo>
                  <a:lnTo>
                    <a:pt x="1119" y="2159"/>
                  </a:lnTo>
                  <a:lnTo>
                    <a:pt x="1118" y="2159"/>
                  </a:lnTo>
                  <a:lnTo>
                    <a:pt x="1118" y="2158"/>
                  </a:lnTo>
                  <a:lnTo>
                    <a:pt x="1116" y="2157"/>
                  </a:lnTo>
                  <a:lnTo>
                    <a:pt x="1114" y="2157"/>
                  </a:lnTo>
                  <a:lnTo>
                    <a:pt x="1114" y="2156"/>
                  </a:lnTo>
                  <a:lnTo>
                    <a:pt x="1113" y="2157"/>
                  </a:lnTo>
                  <a:lnTo>
                    <a:pt x="1113" y="2158"/>
                  </a:lnTo>
                  <a:lnTo>
                    <a:pt x="1114" y="2158"/>
                  </a:lnTo>
                  <a:lnTo>
                    <a:pt x="1114" y="2159"/>
                  </a:lnTo>
                  <a:lnTo>
                    <a:pt x="1116" y="2159"/>
                  </a:lnTo>
                  <a:lnTo>
                    <a:pt x="1117" y="2159"/>
                  </a:lnTo>
                  <a:lnTo>
                    <a:pt x="1117" y="2160"/>
                  </a:lnTo>
                  <a:lnTo>
                    <a:pt x="1118" y="2160"/>
                  </a:lnTo>
                  <a:lnTo>
                    <a:pt x="1119" y="2162"/>
                  </a:lnTo>
                  <a:lnTo>
                    <a:pt x="1120" y="2162"/>
                  </a:lnTo>
                  <a:lnTo>
                    <a:pt x="1120" y="2163"/>
                  </a:lnTo>
                  <a:lnTo>
                    <a:pt x="1121" y="2163"/>
                  </a:lnTo>
                  <a:lnTo>
                    <a:pt x="1121" y="2164"/>
                  </a:lnTo>
                  <a:lnTo>
                    <a:pt x="1121" y="2165"/>
                  </a:lnTo>
                  <a:lnTo>
                    <a:pt x="1121" y="2166"/>
                  </a:lnTo>
                  <a:lnTo>
                    <a:pt x="1121" y="2165"/>
                  </a:lnTo>
                  <a:lnTo>
                    <a:pt x="1120" y="2165"/>
                  </a:lnTo>
                  <a:lnTo>
                    <a:pt x="1119" y="2165"/>
                  </a:lnTo>
                  <a:lnTo>
                    <a:pt x="1119" y="2166"/>
                  </a:lnTo>
                  <a:lnTo>
                    <a:pt x="1119" y="2167"/>
                  </a:lnTo>
                  <a:lnTo>
                    <a:pt x="1119" y="2168"/>
                  </a:lnTo>
                  <a:lnTo>
                    <a:pt x="1118" y="2168"/>
                  </a:lnTo>
                  <a:lnTo>
                    <a:pt x="1118" y="2170"/>
                  </a:lnTo>
                  <a:lnTo>
                    <a:pt x="1118" y="2171"/>
                  </a:lnTo>
                  <a:lnTo>
                    <a:pt x="1118" y="2172"/>
                  </a:lnTo>
                  <a:lnTo>
                    <a:pt x="1118" y="2173"/>
                  </a:lnTo>
                  <a:lnTo>
                    <a:pt x="1118" y="2174"/>
                  </a:lnTo>
                  <a:lnTo>
                    <a:pt x="1119" y="2174"/>
                  </a:lnTo>
                  <a:lnTo>
                    <a:pt x="1119" y="2175"/>
                  </a:lnTo>
                  <a:lnTo>
                    <a:pt x="1120" y="2175"/>
                  </a:lnTo>
                  <a:lnTo>
                    <a:pt x="1120" y="2176"/>
                  </a:lnTo>
                  <a:lnTo>
                    <a:pt x="1121" y="2177"/>
                  </a:lnTo>
                  <a:lnTo>
                    <a:pt x="1122" y="2177"/>
                  </a:lnTo>
                  <a:lnTo>
                    <a:pt x="1124" y="2177"/>
                  </a:lnTo>
                  <a:lnTo>
                    <a:pt x="1125" y="2179"/>
                  </a:lnTo>
                  <a:lnTo>
                    <a:pt x="1125" y="2180"/>
                  </a:lnTo>
                  <a:lnTo>
                    <a:pt x="1124" y="2180"/>
                  </a:lnTo>
                  <a:lnTo>
                    <a:pt x="1122" y="2181"/>
                  </a:lnTo>
                  <a:lnTo>
                    <a:pt x="1121" y="2181"/>
                  </a:lnTo>
                  <a:lnTo>
                    <a:pt x="1121" y="2180"/>
                  </a:lnTo>
                  <a:lnTo>
                    <a:pt x="1121" y="2179"/>
                  </a:lnTo>
                  <a:lnTo>
                    <a:pt x="1120" y="2179"/>
                  </a:lnTo>
                  <a:lnTo>
                    <a:pt x="1121" y="2180"/>
                  </a:lnTo>
                  <a:lnTo>
                    <a:pt x="1120" y="2180"/>
                  </a:lnTo>
                  <a:lnTo>
                    <a:pt x="1119" y="2180"/>
                  </a:lnTo>
                  <a:lnTo>
                    <a:pt x="1119" y="2181"/>
                  </a:lnTo>
                  <a:lnTo>
                    <a:pt x="1118" y="2181"/>
                  </a:lnTo>
                  <a:lnTo>
                    <a:pt x="1118" y="2182"/>
                  </a:lnTo>
                  <a:lnTo>
                    <a:pt x="1119" y="2183"/>
                  </a:lnTo>
                  <a:lnTo>
                    <a:pt x="1119" y="2184"/>
                  </a:lnTo>
                  <a:lnTo>
                    <a:pt x="1119" y="2185"/>
                  </a:lnTo>
                  <a:lnTo>
                    <a:pt x="1120" y="2187"/>
                  </a:lnTo>
                  <a:lnTo>
                    <a:pt x="1120" y="2185"/>
                  </a:lnTo>
                  <a:lnTo>
                    <a:pt x="1121" y="2187"/>
                  </a:lnTo>
                  <a:lnTo>
                    <a:pt x="1122" y="2188"/>
                  </a:lnTo>
                  <a:lnTo>
                    <a:pt x="1124" y="2189"/>
                  </a:lnTo>
                  <a:lnTo>
                    <a:pt x="1125" y="2190"/>
                  </a:lnTo>
                  <a:lnTo>
                    <a:pt x="1126" y="2189"/>
                  </a:lnTo>
                  <a:lnTo>
                    <a:pt x="1128" y="2189"/>
                  </a:lnTo>
                  <a:lnTo>
                    <a:pt x="1129" y="2190"/>
                  </a:lnTo>
                  <a:lnTo>
                    <a:pt x="1130" y="2189"/>
                  </a:lnTo>
                  <a:lnTo>
                    <a:pt x="1130" y="2190"/>
                  </a:lnTo>
                  <a:lnTo>
                    <a:pt x="1129" y="2190"/>
                  </a:lnTo>
                  <a:lnTo>
                    <a:pt x="1129" y="2191"/>
                  </a:lnTo>
                  <a:lnTo>
                    <a:pt x="1129" y="2192"/>
                  </a:lnTo>
                  <a:lnTo>
                    <a:pt x="1130" y="2192"/>
                  </a:lnTo>
                  <a:lnTo>
                    <a:pt x="1133" y="2194"/>
                  </a:lnTo>
                  <a:lnTo>
                    <a:pt x="1134" y="2194"/>
                  </a:lnTo>
                  <a:lnTo>
                    <a:pt x="1135" y="2196"/>
                  </a:lnTo>
                  <a:lnTo>
                    <a:pt x="1136" y="2197"/>
                  </a:lnTo>
                  <a:lnTo>
                    <a:pt x="1136" y="2196"/>
                  </a:lnTo>
                  <a:lnTo>
                    <a:pt x="1137" y="2196"/>
                  </a:lnTo>
                  <a:lnTo>
                    <a:pt x="1137" y="2194"/>
                  </a:lnTo>
                  <a:lnTo>
                    <a:pt x="1137" y="2193"/>
                  </a:lnTo>
                  <a:lnTo>
                    <a:pt x="1138" y="2193"/>
                  </a:lnTo>
                  <a:lnTo>
                    <a:pt x="1139" y="2193"/>
                  </a:lnTo>
                  <a:lnTo>
                    <a:pt x="1139" y="2192"/>
                  </a:lnTo>
                  <a:lnTo>
                    <a:pt x="1139" y="2191"/>
                  </a:lnTo>
                  <a:lnTo>
                    <a:pt x="1140" y="2191"/>
                  </a:lnTo>
                  <a:lnTo>
                    <a:pt x="1142" y="2191"/>
                  </a:lnTo>
                  <a:lnTo>
                    <a:pt x="1142" y="2192"/>
                  </a:lnTo>
                  <a:lnTo>
                    <a:pt x="1143" y="2193"/>
                  </a:lnTo>
                  <a:lnTo>
                    <a:pt x="1143" y="2194"/>
                  </a:lnTo>
                  <a:lnTo>
                    <a:pt x="1143" y="2196"/>
                  </a:lnTo>
                  <a:lnTo>
                    <a:pt x="1143" y="2197"/>
                  </a:lnTo>
                  <a:lnTo>
                    <a:pt x="1143" y="2198"/>
                  </a:lnTo>
                  <a:lnTo>
                    <a:pt x="1144" y="2198"/>
                  </a:lnTo>
                  <a:lnTo>
                    <a:pt x="1145" y="2199"/>
                  </a:lnTo>
                  <a:lnTo>
                    <a:pt x="1145" y="2200"/>
                  </a:lnTo>
                  <a:lnTo>
                    <a:pt x="1145" y="2201"/>
                  </a:lnTo>
                  <a:lnTo>
                    <a:pt x="1144" y="2201"/>
                  </a:lnTo>
                  <a:lnTo>
                    <a:pt x="1144" y="2202"/>
                  </a:lnTo>
                  <a:lnTo>
                    <a:pt x="1144" y="2204"/>
                  </a:lnTo>
                  <a:lnTo>
                    <a:pt x="1143" y="2204"/>
                  </a:lnTo>
                  <a:lnTo>
                    <a:pt x="1143" y="2202"/>
                  </a:lnTo>
                  <a:lnTo>
                    <a:pt x="1142" y="2202"/>
                  </a:lnTo>
                  <a:lnTo>
                    <a:pt x="1142" y="2201"/>
                  </a:lnTo>
                  <a:lnTo>
                    <a:pt x="1140" y="2200"/>
                  </a:lnTo>
                  <a:lnTo>
                    <a:pt x="1142" y="2200"/>
                  </a:lnTo>
                  <a:lnTo>
                    <a:pt x="1143" y="2200"/>
                  </a:lnTo>
                  <a:lnTo>
                    <a:pt x="1142" y="2200"/>
                  </a:lnTo>
                  <a:lnTo>
                    <a:pt x="1142" y="2199"/>
                  </a:lnTo>
                  <a:lnTo>
                    <a:pt x="1140" y="2198"/>
                  </a:lnTo>
                  <a:lnTo>
                    <a:pt x="1139" y="2198"/>
                  </a:lnTo>
                  <a:lnTo>
                    <a:pt x="1138" y="2198"/>
                  </a:lnTo>
                  <a:lnTo>
                    <a:pt x="1137" y="2199"/>
                  </a:lnTo>
                  <a:lnTo>
                    <a:pt x="1138" y="2200"/>
                  </a:lnTo>
                  <a:lnTo>
                    <a:pt x="1138" y="2201"/>
                  </a:lnTo>
                  <a:lnTo>
                    <a:pt x="1137" y="2201"/>
                  </a:lnTo>
                  <a:lnTo>
                    <a:pt x="1136" y="2201"/>
                  </a:lnTo>
                  <a:lnTo>
                    <a:pt x="1137" y="2202"/>
                  </a:lnTo>
                  <a:lnTo>
                    <a:pt x="1138" y="2202"/>
                  </a:lnTo>
                  <a:lnTo>
                    <a:pt x="1139" y="2202"/>
                  </a:lnTo>
                  <a:lnTo>
                    <a:pt x="1140" y="2204"/>
                  </a:lnTo>
                  <a:lnTo>
                    <a:pt x="1140" y="2205"/>
                  </a:lnTo>
                  <a:lnTo>
                    <a:pt x="1142" y="2206"/>
                  </a:lnTo>
                  <a:lnTo>
                    <a:pt x="1142" y="2207"/>
                  </a:lnTo>
                  <a:lnTo>
                    <a:pt x="1143" y="2207"/>
                  </a:lnTo>
                  <a:lnTo>
                    <a:pt x="1143" y="2208"/>
                  </a:lnTo>
                  <a:lnTo>
                    <a:pt x="1143" y="2209"/>
                  </a:lnTo>
                  <a:lnTo>
                    <a:pt x="1143" y="2210"/>
                  </a:lnTo>
                  <a:lnTo>
                    <a:pt x="1143" y="2212"/>
                  </a:lnTo>
                  <a:lnTo>
                    <a:pt x="1142" y="2212"/>
                  </a:lnTo>
                  <a:lnTo>
                    <a:pt x="1140" y="2213"/>
                  </a:lnTo>
                  <a:lnTo>
                    <a:pt x="1140" y="2214"/>
                  </a:lnTo>
                  <a:lnTo>
                    <a:pt x="1140" y="2215"/>
                  </a:lnTo>
                  <a:lnTo>
                    <a:pt x="1139" y="2216"/>
                  </a:lnTo>
                  <a:lnTo>
                    <a:pt x="1139" y="2217"/>
                  </a:lnTo>
                  <a:lnTo>
                    <a:pt x="1140" y="2217"/>
                  </a:lnTo>
                  <a:lnTo>
                    <a:pt x="1142" y="2216"/>
                  </a:lnTo>
                  <a:lnTo>
                    <a:pt x="1143" y="2216"/>
                  </a:lnTo>
                  <a:lnTo>
                    <a:pt x="1144" y="2216"/>
                  </a:lnTo>
                  <a:lnTo>
                    <a:pt x="1145" y="2216"/>
                  </a:lnTo>
                  <a:lnTo>
                    <a:pt x="1145" y="2217"/>
                  </a:lnTo>
                  <a:lnTo>
                    <a:pt x="1144" y="2217"/>
                  </a:lnTo>
                  <a:lnTo>
                    <a:pt x="1144" y="2218"/>
                  </a:lnTo>
                  <a:lnTo>
                    <a:pt x="1144" y="2219"/>
                  </a:lnTo>
                  <a:lnTo>
                    <a:pt x="1144" y="2221"/>
                  </a:lnTo>
                  <a:lnTo>
                    <a:pt x="1143" y="2221"/>
                  </a:lnTo>
                  <a:lnTo>
                    <a:pt x="1142" y="2221"/>
                  </a:lnTo>
                  <a:lnTo>
                    <a:pt x="1140" y="2221"/>
                  </a:lnTo>
                  <a:lnTo>
                    <a:pt x="1139" y="2222"/>
                  </a:lnTo>
                  <a:lnTo>
                    <a:pt x="1139" y="2223"/>
                  </a:lnTo>
                  <a:lnTo>
                    <a:pt x="1140" y="2223"/>
                  </a:lnTo>
                  <a:lnTo>
                    <a:pt x="1142" y="2224"/>
                  </a:lnTo>
                  <a:lnTo>
                    <a:pt x="1143" y="2225"/>
                  </a:lnTo>
                  <a:lnTo>
                    <a:pt x="1142" y="2225"/>
                  </a:lnTo>
                  <a:lnTo>
                    <a:pt x="1142" y="2227"/>
                  </a:lnTo>
                  <a:lnTo>
                    <a:pt x="1142" y="2229"/>
                  </a:lnTo>
                  <a:lnTo>
                    <a:pt x="1143" y="2227"/>
                  </a:lnTo>
                  <a:lnTo>
                    <a:pt x="1145" y="2227"/>
                  </a:lnTo>
                  <a:lnTo>
                    <a:pt x="1145" y="2229"/>
                  </a:lnTo>
                  <a:lnTo>
                    <a:pt x="1146" y="2229"/>
                  </a:lnTo>
                  <a:lnTo>
                    <a:pt x="1146" y="2230"/>
                  </a:lnTo>
                  <a:lnTo>
                    <a:pt x="1146" y="2231"/>
                  </a:lnTo>
                  <a:lnTo>
                    <a:pt x="1146" y="2232"/>
                  </a:lnTo>
                  <a:lnTo>
                    <a:pt x="1146" y="2233"/>
                  </a:lnTo>
                  <a:lnTo>
                    <a:pt x="1147" y="2233"/>
                  </a:lnTo>
                  <a:lnTo>
                    <a:pt x="1147" y="2234"/>
                  </a:lnTo>
                  <a:lnTo>
                    <a:pt x="1148" y="2234"/>
                  </a:lnTo>
                  <a:lnTo>
                    <a:pt x="1150" y="2234"/>
                  </a:lnTo>
                  <a:lnTo>
                    <a:pt x="1151" y="2233"/>
                  </a:lnTo>
                  <a:lnTo>
                    <a:pt x="1152" y="2234"/>
                  </a:lnTo>
                  <a:lnTo>
                    <a:pt x="1153" y="2235"/>
                  </a:lnTo>
                  <a:lnTo>
                    <a:pt x="1153" y="2237"/>
                  </a:lnTo>
                  <a:lnTo>
                    <a:pt x="1154" y="2237"/>
                  </a:lnTo>
                  <a:lnTo>
                    <a:pt x="1154" y="2238"/>
                  </a:lnTo>
                  <a:lnTo>
                    <a:pt x="1155" y="2238"/>
                  </a:lnTo>
                  <a:lnTo>
                    <a:pt x="1156" y="2239"/>
                  </a:lnTo>
                  <a:lnTo>
                    <a:pt x="1157" y="2239"/>
                  </a:lnTo>
                  <a:lnTo>
                    <a:pt x="1157" y="2238"/>
                  </a:lnTo>
                  <a:lnTo>
                    <a:pt x="1159" y="2238"/>
                  </a:lnTo>
                  <a:lnTo>
                    <a:pt x="1160" y="2237"/>
                  </a:lnTo>
                  <a:lnTo>
                    <a:pt x="1161" y="2235"/>
                  </a:lnTo>
                  <a:lnTo>
                    <a:pt x="1162" y="2235"/>
                  </a:lnTo>
                  <a:lnTo>
                    <a:pt x="1163" y="2235"/>
                  </a:lnTo>
                  <a:lnTo>
                    <a:pt x="1162" y="2237"/>
                  </a:lnTo>
                  <a:lnTo>
                    <a:pt x="1162" y="2238"/>
                  </a:lnTo>
                  <a:lnTo>
                    <a:pt x="1163" y="2239"/>
                  </a:lnTo>
                  <a:lnTo>
                    <a:pt x="1164" y="2240"/>
                  </a:lnTo>
                  <a:lnTo>
                    <a:pt x="1165" y="2241"/>
                  </a:lnTo>
                  <a:lnTo>
                    <a:pt x="1166" y="2241"/>
                  </a:lnTo>
                  <a:lnTo>
                    <a:pt x="1168" y="2241"/>
                  </a:lnTo>
                  <a:lnTo>
                    <a:pt x="1169" y="2241"/>
                  </a:lnTo>
                  <a:lnTo>
                    <a:pt x="1170" y="2241"/>
                  </a:lnTo>
                  <a:lnTo>
                    <a:pt x="1170" y="2242"/>
                  </a:lnTo>
                  <a:lnTo>
                    <a:pt x="1174" y="2241"/>
                  </a:lnTo>
                  <a:lnTo>
                    <a:pt x="1176" y="2241"/>
                  </a:lnTo>
                  <a:lnTo>
                    <a:pt x="1177" y="2240"/>
                  </a:lnTo>
                  <a:lnTo>
                    <a:pt x="1179" y="2240"/>
                  </a:lnTo>
                  <a:lnTo>
                    <a:pt x="1180" y="2240"/>
                  </a:lnTo>
                  <a:lnTo>
                    <a:pt x="1181" y="2241"/>
                  </a:lnTo>
                  <a:lnTo>
                    <a:pt x="1181" y="2242"/>
                  </a:lnTo>
                  <a:lnTo>
                    <a:pt x="1182" y="2242"/>
                  </a:lnTo>
                  <a:lnTo>
                    <a:pt x="1182" y="2241"/>
                  </a:lnTo>
                  <a:lnTo>
                    <a:pt x="1183" y="2240"/>
                  </a:lnTo>
                  <a:lnTo>
                    <a:pt x="1185" y="2240"/>
                  </a:lnTo>
                  <a:lnTo>
                    <a:pt x="1185" y="2238"/>
                  </a:lnTo>
                  <a:lnTo>
                    <a:pt x="1185" y="2237"/>
                  </a:lnTo>
                  <a:lnTo>
                    <a:pt x="1183" y="2237"/>
                  </a:lnTo>
                  <a:lnTo>
                    <a:pt x="1183" y="2235"/>
                  </a:lnTo>
                  <a:lnTo>
                    <a:pt x="1183" y="2234"/>
                  </a:lnTo>
                  <a:lnTo>
                    <a:pt x="1185" y="2234"/>
                  </a:lnTo>
                  <a:lnTo>
                    <a:pt x="1186" y="2234"/>
                  </a:lnTo>
                  <a:lnTo>
                    <a:pt x="1187" y="2233"/>
                  </a:lnTo>
                  <a:lnTo>
                    <a:pt x="1188" y="2233"/>
                  </a:lnTo>
                  <a:lnTo>
                    <a:pt x="1188" y="2232"/>
                  </a:lnTo>
                  <a:lnTo>
                    <a:pt x="1188" y="2231"/>
                  </a:lnTo>
                  <a:lnTo>
                    <a:pt x="1188" y="2230"/>
                  </a:lnTo>
                  <a:lnTo>
                    <a:pt x="1187" y="2229"/>
                  </a:lnTo>
                  <a:lnTo>
                    <a:pt x="1186" y="2227"/>
                  </a:lnTo>
                  <a:lnTo>
                    <a:pt x="1185" y="2227"/>
                  </a:lnTo>
                  <a:lnTo>
                    <a:pt x="1183" y="2226"/>
                  </a:lnTo>
                  <a:lnTo>
                    <a:pt x="1183" y="2225"/>
                  </a:lnTo>
                  <a:lnTo>
                    <a:pt x="1182" y="2223"/>
                  </a:lnTo>
                  <a:lnTo>
                    <a:pt x="1183" y="2223"/>
                  </a:lnTo>
                  <a:lnTo>
                    <a:pt x="1183" y="2222"/>
                  </a:lnTo>
                  <a:lnTo>
                    <a:pt x="1183" y="2221"/>
                  </a:lnTo>
                  <a:lnTo>
                    <a:pt x="1183" y="2219"/>
                  </a:lnTo>
                  <a:lnTo>
                    <a:pt x="1182" y="2219"/>
                  </a:lnTo>
                  <a:lnTo>
                    <a:pt x="1182" y="2218"/>
                  </a:lnTo>
                  <a:lnTo>
                    <a:pt x="1181" y="2217"/>
                  </a:lnTo>
                  <a:lnTo>
                    <a:pt x="1180" y="2217"/>
                  </a:lnTo>
                  <a:lnTo>
                    <a:pt x="1179" y="2217"/>
                  </a:lnTo>
                  <a:lnTo>
                    <a:pt x="1178" y="2217"/>
                  </a:lnTo>
                  <a:lnTo>
                    <a:pt x="1178" y="2218"/>
                  </a:lnTo>
                  <a:lnTo>
                    <a:pt x="1179" y="2219"/>
                  </a:lnTo>
                  <a:lnTo>
                    <a:pt x="1178" y="2221"/>
                  </a:lnTo>
                  <a:lnTo>
                    <a:pt x="1177" y="2221"/>
                  </a:lnTo>
                  <a:lnTo>
                    <a:pt x="1176" y="2222"/>
                  </a:lnTo>
                  <a:lnTo>
                    <a:pt x="1173" y="2222"/>
                  </a:lnTo>
                  <a:lnTo>
                    <a:pt x="1172" y="2222"/>
                  </a:lnTo>
                  <a:lnTo>
                    <a:pt x="1172" y="2221"/>
                  </a:lnTo>
                  <a:lnTo>
                    <a:pt x="1171" y="2221"/>
                  </a:lnTo>
                  <a:lnTo>
                    <a:pt x="1171" y="2222"/>
                  </a:lnTo>
                  <a:lnTo>
                    <a:pt x="1170" y="2222"/>
                  </a:lnTo>
                  <a:lnTo>
                    <a:pt x="1170" y="2223"/>
                  </a:lnTo>
                  <a:lnTo>
                    <a:pt x="1170" y="2222"/>
                  </a:lnTo>
                  <a:lnTo>
                    <a:pt x="1169" y="2222"/>
                  </a:lnTo>
                  <a:lnTo>
                    <a:pt x="1169" y="2221"/>
                  </a:lnTo>
                  <a:lnTo>
                    <a:pt x="1170" y="2221"/>
                  </a:lnTo>
                  <a:lnTo>
                    <a:pt x="1171" y="2221"/>
                  </a:lnTo>
                  <a:lnTo>
                    <a:pt x="1172" y="2219"/>
                  </a:lnTo>
                  <a:lnTo>
                    <a:pt x="1172" y="2218"/>
                  </a:lnTo>
                  <a:lnTo>
                    <a:pt x="1173" y="2218"/>
                  </a:lnTo>
                  <a:lnTo>
                    <a:pt x="1174" y="2217"/>
                  </a:lnTo>
                  <a:lnTo>
                    <a:pt x="1176" y="2217"/>
                  </a:lnTo>
                  <a:lnTo>
                    <a:pt x="1176" y="2216"/>
                  </a:lnTo>
                  <a:lnTo>
                    <a:pt x="1176" y="2215"/>
                  </a:lnTo>
                  <a:lnTo>
                    <a:pt x="1174" y="2215"/>
                  </a:lnTo>
                  <a:lnTo>
                    <a:pt x="1174" y="2214"/>
                  </a:lnTo>
                  <a:lnTo>
                    <a:pt x="1174" y="2213"/>
                  </a:lnTo>
                  <a:lnTo>
                    <a:pt x="1174" y="2212"/>
                  </a:lnTo>
                  <a:lnTo>
                    <a:pt x="1174" y="2210"/>
                  </a:lnTo>
                  <a:lnTo>
                    <a:pt x="1174" y="2208"/>
                  </a:lnTo>
                  <a:lnTo>
                    <a:pt x="1173" y="2207"/>
                  </a:lnTo>
                  <a:lnTo>
                    <a:pt x="1172" y="2207"/>
                  </a:lnTo>
                  <a:lnTo>
                    <a:pt x="1171" y="2208"/>
                  </a:lnTo>
                  <a:lnTo>
                    <a:pt x="1170" y="2208"/>
                  </a:lnTo>
                  <a:lnTo>
                    <a:pt x="1169" y="2207"/>
                  </a:lnTo>
                  <a:lnTo>
                    <a:pt x="1170" y="2207"/>
                  </a:lnTo>
                  <a:lnTo>
                    <a:pt x="1171" y="2207"/>
                  </a:lnTo>
                  <a:lnTo>
                    <a:pt x="1171" y="2206"/>
                  </a:lnTo>
                  <a:lnTo>
                    <a:pt x="1171" y="2205"/>
                  </a:lnTo>
                  <a:lnTo>
                    <a:pt x="1169" y="2202"/>
                  </a:lnTo>
                  <a:lnTo>
                    <a:pt x="1168" y="2204"/>
                  </a:lnTo>
                  <a:lnTo>
                    <a:pt x="1166" y="2202"/>
                  </a:lnTo>
                  <a:lnTo>
                    <a:pt x="1165" y="2202"/>
                  </a:lnTo>
                  <a:lnTo>
                    <a:pt x="1164" y="2202"/>
                  </a:lnTo>
                  <a:lnTo>
                    <a:pt x="1163" y="2201"/>
                  </a:lnTo>
                  <a:lnTo>
                    <a:pt x="1163" y="2200"/>
                  </a:lnTo>
                  <a:lnTo>
                    <a:pt x="1163" y="2199"/>
                  </a:lnTo>
                  <a:lnTo>
                    <a:pt x="1162" y="2199"/>
                  </a:lnTo>
                  <a:lnTo>
                    <a:pt x="1161" y="2198"/>
                  </a:lnTo>
                  <a:lnTo>
                    <a:pt x="1160" y="2197"/>
                  </a:lnTo>
                  <a:lnTo>
                    <a:pt x="1160" y="2196"/>
                  </a:lnTo>
                  <a:lnTo>
                    <a:pt x="1161" y="2194"/>
                  </a:lnTo>
                  <a:lnTo>
                    <a:pt x="1162" y="2194"/>
                  </a:lnTo>
                  <a:lnTo>
                    <a:pt x="1162" y="2193"/>
                  </a:lnTo>
                  <a:lnTo>
                    <a:pt x="1161" y="2192"/>
                  </a:lnTo>
                  <a:lnTo>
                    <a:pt x="1161" y="2191"/>
                  </a:lnTo>
                  <a:lnTo>
                    <a:pt x="1161" y="2190"/>
                  </a:lnTo>
                  <a:lnTo>
                    <a:pt x="1161" y="2189"/>
                  </a:lnTo>
                  <a:lnTo>
                    <a:pt x="1161" y="2188"/>
                  </a:lnTo>
                  <a:lnTo>
                    <a:pt x="1159" y="2185"/>
                  </a:lnTo>
                  <a:lnTo>
                    <a:pt x="1157" y="2184"/>
                  </a:lnTo>
                  <a:lnTo>
                    <a:pt x="1156" y="2182"/>
                  </a:lnTo>
                  <a:lnTo>
                    <a:pt x="1155" y="2181"/>
                  </a:lnTo>
                  <a:lnTo>
                    <a:pt x="1155" y="2180"/>
                  </a:lnTo>
                  <a:lnTo>
                    <a:pt x="1156" y="2180"/>
                  </a:lnTo>
                  <a:lnTo>
                    <a:pt x="1156" y="2179"/>
                  </a:lnTo>
                  <a:lnTo>
                    <a:pt x="1155" y="2177"/>
                  </a:lnTo>
                  <a:lnTo>
                    <a:pt x="1155" y="2176"/>
                  </a:lnTo>
                  <a:lnTo>
                    <a:pt x="1156" y="2175"/>
                  </a:lnTo>
                  <a:lnTo>
                    <a:pt x="1156" y="2174"/>
                  </a:lnTo>
                  <a:lnTo>
                    <a:pt x="1156" y="2173"/>
                  </a:lnTo>
                  <a:lnTo>
                    <a:pt x="1156" y="2171"/>
                  </a:lnTo>
                  <a:lnTo>
                    <a:pt x="1155" y="2170"/>
                  </a:lnTo>
                  <a:lnTo>
                    <a:pt x="1155" y="2168"/>
                  </a:lnTo>
                  <a:lnTo>
                    <a:pt x="1154" y="2168"/>
                  </a:lnTo>
                  <a:lnTo>
                    <a:pt x="1154" y="2167"/>
                  </a:lnTo>
                  <a:lnTo>
                    <a:pt x="1154" y="2166"/>
                  </a:lnTo>
                  <a:lnTo>
                    <a:pt x="1154" y="2165"/>
                  </a:lnTo>
                  <a:lnTo>
                    <a:pt x="1155" y="2165"/>
                  </a:lnTo>
                  <a:lnTo>
                    <a:pt x="1156" y="2165"/>
                  </a:lnTo>
                  <a:lnTo>
                    <a:pt x="1157" y="2165"/>
                  </a:lnTo>
                  <a:lnTo>
                    <a:pt x="1159" y="2164"/>
                  </a:lnTo>
                  <a:lnTo>
                    <a:pt x="1160" y="2164"/>
                  </a:lnTo>
                  <a:lnTo>
                    <a:pt x="1161" y="2164"/>
                  </a:lnTo>
                  <a:lnTo>
                    <a:pt x="1161" y="2163"/>
                  </a:lnTo>
                  <a:lnTo>
                    <a:pt x="1162" y="2163"/>
                  </a:lnTo>
                  <a:lnTo>
                    <a:pt x="1162" y="2162"/>
                  </a:lnTo>
                  <a:lnTo>
                    <a:pt x="1163" y="2162"/>
                  </a:lnTo>
                  <a:lnTo>
                    <a:pt x="1164" y="2160"/>
                  </a:lnTo>
                  <a:lnTo>
                    <a:pt x="1164" y="2162"/>
                  </a:lnTo>
                  <a:lnTo>
                    <a:pt x="1165" y="2162"/>
                  </a:lnTo>
                  <a:lnTo>
                    <a:pt x="1165" y="2163"/>
                  </a:lnTo>
                  <a:lnTo>
                    <a:pt x="1166" y="2164"/>
                  </a:lnTo>
                  <a:lnTo>
                    <a:pt x="1168" y="2165"/>
                  </a:lnTo>
                  <a:lnTo>
                    <a:pt x="1169" y="2166"/>
                  </a:lnTo>
                  <a:lnTo>
                    <a:pt x="1170" y="2167"/>
                  </a:lnTo>
                  <a:lnTo>
                    <a:pt x="1171" y="2167"/>
                  </a:lnTo>
                  <a:lnTo>
                    <a:pt x="1172" y="2167"/>
                  </a:lnTo>
                  <a:lnTo>
                    <a:pt x="1173" y="2166"/>
                  </a:lnTo>
                  <a:lnTo>
                    <a:pt x="1172" y="2166"/>
                  </a:lnTo>
                  <a:lnTo>
                    <a:pt x="1171" y="2166"/>
                  </a:lnTo>
                  <a:lnTo>
                    <a:pt x="1171" y="2165"/>
                  </a:lnTo>
                  <a:lnTo>
                    <a:pt x="1172" y="2165"/>
                  </a:lnTo>
                  <a:lnTo>
                    <a:pt x="1172" y="2164"/>
                  </a:lnTo>
                  <a:lnTo>
                    <a:pt x="1171" y="2163"/>
                  </a:lnTo>
                  <a:lnTo>
                    <a:pt x="1170" y="2162"/>
                  </a:lnTo>
                  <a:lnTo>
                    <a:pt x="1168" y="2159"/>
                  </a:lnTo>
                  <a:lnTo>
                    <a:pt x="1166" y="2158"/>
                  </a:lnTo>
                  <a:lnTo>
                    <a:pt x="1164" y="2158"/>
                  </a:lnTo>
                  <a:lnTo>
                    <a:pt x="1163" y="2157"/>
                  </a:lnTo>
                  <a:lnTo>
                    <a:pt x="1162" y="2157"/>
                  </a:lnTo>
                  <a:lnTo>
                    <a:pt x="1161" y="2157"/>
                  </a:lnTo>
                  <a:lnTo>
                    <a:pt x="1160" y="2156"/>
                  </a:lnTo>
                  <a:lnTo>
                    <a:pt x="1157" y="2155"/>
                  </a:lnTo>
                  <a:lnTo>
                    <a:pt x="1156" y="2154"/>
                  </a:lnTo>
                  <a:lnTo>
                    <a:pt x="1154" y="2151"/>
                  </a:lnTo>
                  <a:lnTo>
                    <a:pt x="1151" y="2150"/>
                  </a:lnTo>
                  <a:lnTo>
                    <a:pt x="1151" y="2149"/>
                  </a:lnTo>
                  <a:lnTo>
                    <a:pt x="1150" y="2149"/>
                  </a:lnTo>
                  <a:lnTo>
                    <a:pt x="1150" y="2147"/>
                  </a:lnTo>
                  <a:lnTo>
                    <a:pt x="1151" y="2147"/>
                  </a:lnTo>
                  <a:lnTo>
                    <a:pt x="1148" y="2146"/>
                  </a:lnTo>
                  <a:lnTo>
                    <a:pt x="1148" y="2145"/>
                  </a:lnTo>
                  <a:lnTo>
                    <a:pt x="1148" y="2142"/>
                  </a:lnTo>
                  <a:lnTo>
                    <a:pt x="1148" y="2141"/>
                  </a:lnTo>
                  <a:lnTo>
                    <a:pt x="1148" y="2140"/>
                  </a:lnTo>
                  <a:lnTo>
                    <a:pt x="1148" y="2139"/>
                  </a:lnTo>
                  <a:lnTo>
                    <a:pt x="1147" y="2138"/>
                  </a:lnTo>
                  <a:lnTo>
                    <a:pt x="1147" y="2137"/>
                  </a:lnTo>
                  <a:lnTo>
                    <a:pt x="1145" y="2135"/>
                  </a:lnTo>
                  <a:lnTo>
                    <a:pt x="1144" y="2133"/>
                  </a:lnTo>
                  <a:lnTo>
                    <a:pt x="1144" y="2132"/>
                  </a:lnTo>
                  <a:lnTo>
                    <a:pt x="1144" y="2131"/>
                  </a:lnTo>
                  <a:lnTo>
                    <a:pt x="1144" y="2130"/>
                  </a:lnTo>
                  <a:lnTo>
                    <a:pt x="1144" y="2129"/>
                  </a:lnTo>
                  <a:lnTo>
                    <a:pt x="1144" y="2127"/>
                  </a:lnTo>
                  <a:lnTo>
                    <a:pt x="1144" y="2126"/>
                  </a:lnTo>
                  <a:lnTo>
                    <a:pt x="1143" y="2125"/>
                  </a:lnTo>
                  <a:lnTo>
                    <a:pt x="1142" y="2124"/>
                  </a:lnTo>
                  <a:lnTo>
                    <a:pt x="1140" y="2122"/>
                  </a:lnTo>
                  <a:lnTo>
                    <a:pt x="1139" y="2118"/>
                  </a:lnTo>
                  <a:lnTo>
                    <a:pt x="1138" y="2117"/>
                  </a:lnTo>
                  <a:lnTo>
                    <a:pt x="1137" y="2117"/>
                  </a:lnTo>
                  <a:lnTo>
                    <a:pt x="1136" y="2117"/>
                  </a:lnTo>
                  <a:lnTo>
                    <a:pt x="1136" y="2116"/>
                  </a:lnTo>
                  <a:lnTo>
                    <a:pt x="1137" y="2116"/>
                  </a:lnTo>
                  <a:lnTo>
                    <a:pt x="1138" y="2116"/>
                  </a:lnTo>
                  <a:lnTo>
                    <a:pt x="1138" y="2115"/>
                  </a:lnTo>
                  <a:lnTo>
                    <a:pt x="1139" y="2115"/>
                  </a:lnTo>
                  <a:lnTo>
                    <a:pt x="1139" y="2114"/>
                  </a:lnTo>
                  <a:lnTo>
                    <a:pt x="1139" y="2113"/>
                  </a:lnTo>
                  <a:lnTo>
                    <a:pt x="1140" y="2113"/>
                  </a:lnTo>
                  <a:lnTo>
                    <a:pt x="1140" y="2112"/>
                  </a:lnTo>
                  <a:lnTo>
                    <a:pt x="1142" y="2112"/>
                  </a:lnTo>
                  <a:lnTo>
                    <a:pt x="1145" y="2108"/>
                  </a:lnTo>
                  <a:lnTo>
                    <a:pt x="1144" y="2108"/>
                  </a:lnTo>
                  <a:lnTo>
                    <a:pt x="1144" y="2106"/>
                  </a:lnTo>
                  <a:lnTo>
                    <a:pt x="1144" y="2105"/>
                  </a:lnTo>
                  <a:lnTo>
                    <a:pt x="1145" y="2105"/>
                  </a:lnTo>
                  <a:lnTo>
                    <a:pt x="1146" y="2105"/>
                  </a:lnTo>
                  <a:lnTo>
                    <a:pt x="1147" y="2105"/>
                  </a:lnTo>
                  <a:lnTo>
                    <a:pt x="1148" y="2105"/>
                  </a:lnTo>
                  <a:lnTo>
                    <a:pt x="1148" y="2104"/>
                  </a:lnTo>
                  <a:lnTo>
                    <a:pt x="1150" y="2104"/>
                  </a:lnTo>
                  <a:lnTo>
                    <a:pt x="1151" y="2104"/>
                  </a:lnTo>
                  <a:lnTo>
                    <a:pt x="1152" y="2104"/>
                  </a:lnTo>
                  <a:lnTo>
                    <a:pt x="1153" y="2102"/>
                  </a:lnTo>
                  <a:lnTo>
                    <a:pt x="1153" y="2101"/>
                  </a:lnTo>
                  <a:lnTo>
                    <a:pt x="1153" y="2099"/>
                  </a:lnTo>
                  <a:lnTo>
                    <a:pt x="1154" y="2098"/>
                  </a:lnTo>
                  <a:lnTo>
                    <a:pt x="1155" y="2098"/>
                  </a:lnTo>
                  <a:lnTo>
                    <a:pt x="1155" y="2097"/>
                  </a:lnTo>
                  <a:lnTo>
                    <a:pt x="1155" y="2096"/>
                  </a:lnTo>
                  <a:lnTo>
                    <a:pt x="1156" y="2096"/>
                  </a:lnTo>
                  <a:lnTo>
                    <a:pt x="1156" y="2095"/>
                  </a:lnTo>
                  <a:lnTo>
                    <a:pt x="1157" y="2095"/>
                  </a:lnTo>
                  <a:lnTo>
                    <a:pt x="1157" y="2093"/>
                  </a:lnTo>
                  <a:lnTo>
                    <a:pt x="1157" y="2092"/>
                  </a:lnTo>
                  <a:lnTo>
                    <a:pt x="1157" y="2091"/>
                  </a:lnTo>
                  <a:lnTo>
                    <a:pt x="1159" y="2090"/>
                  </a:lnTo>
                  <a:lnTo>
                    <a:pt x="1160" y="2089"/>
                  </a:lnTo>
                  <a:lnTo>
                    <a:pt x="1161" y="2089"/>
                  </a:lnTo>
                  <a:lnTo>
                    <a:pt x="1162" y="2089"/>
                  </a:lnTo>
                  <a:lnTo>
                    <a:pt x="1162" y="2088"/>
                  </a:lnTo>
                  <a:lnTo>
                    <a:pt x="1162" y="2087"/>
                  </a:lnTo>
                  <a:lnTo>
                    <a:pt x="1163" y="2087"/>
                  </a:lnTo>
                  <a:lnTo>
                    <a:pt x="1164" y="2087"/>
                  </a:lnTo>
                  <a:close/>
                  <a:moveTo>
                    <a:pt x="1335" y="1954"/>
                  </a:moveTo>
                  <a:lnTo>
                    <a:pt x="1336" y="1954"/>
                  </a:lnTo>
                  <a:lnTo>
                    <a:pt x="1338" y="1953"/>
                  </a:lnTo>
                  <a:lnTo>
                    <a:pt x="1341" y="1953"/>
                  </a:lnTo>
                  <a:lnTo>
                    <a:pt x="1341" y="1951"/>
                  </a:lnTo>
                  <a:lnTo>
                    <a:pt x="1342" y="1951"/>
                  </a:lnTo>
                  <a:lnTo>
                    <a:pt x="1343" y="1950"/>
                  </a:lnTo>
                  <a:lnTo>
                    <a:pt x="1344" y="1950"/>
                  </a:lnTo>
                  <a:lnTo>
                    <a:pt x="1345" y="1950"/>
                  </a:lnTo>
                  <a:lnTo>
                    <a:pt x="1345" y="1951"/>
                  </a:lnTo>
                  <a:lnTo>
                    <a:pt x="1344" y="1953"/>
                  </a:lnTo>
                  <a:lnTo>
                    <a:pt x="1344" y="1954"/>
                  </a:lnTo>
                  <a:lnTo>
                    <a:pt x="1346" y="1954"/>
                  </a:lnTo>
                  <a:lnTo>
                    <a:pt x="1346" y="1953"/>
                  </a:lnTo>
                  <a:lnTo>
                    <a:pt x="1349" y="1954"/>
                  </a:lnTo>
                  <a:lnTo>
                    <a:pt x="1350" y="1954"/>
                  </a:lnTo>
                  <a:lnTo>
                    <a:pt x="1351" y="1954"/>
                  </a:lnTo>
                  <a:lnTo>
                    <a:pt x="1350" y="1955"/>
                  </a:lnTo>
                  <a:lnTo>
                    <a:pt x="1349" y="1956"/>
                  </a:lnTo>
                  <a:lnTo>
                    <a:pt x="1347" y="1956"/>
                  </a:lnTo>
                  <a:lnTo>
                    <a:pt x="1344" y="1959"/>
                  </a:lnTo>
                  <a:lnTo>
                    <a:pt x="1344" y="1961"/>
                  </a:lnTo>
                  <a:lnTo>
                    <a:pt x="1343" y="1962"/>
                  </a:lnTo>
                  <a:lnTo>
                    <a:pt x="1344" y="1963"/>
                  </a:lnTo>
                  <a:lnTo>
                    <a:pt x="1345" y="1963"/>
                  </a:lnTo>
                  <a:lnTo>
                    <a:pt x="1346" y="1964"/>
                  </a:lnTo>
                  <a:lnTo>
                    <a:pt x="1347" y="1963"/>
                  </a:lnTo>
                  <a:lnTo>
                    <a:pt x="1349" y="1963"/>
                  </a:lnTo>
                  <a:lnTo>
                    <a:pt x="1349" y="1964"/>
                  </a:lnTo>
                  <a:lnTo>
                    <a:pt x="1347" y="1965"/>
                  </a:lnTo>
                  <a:lnTo>
                    <a:pt x="1349" y="1965"/>
                  </a:lnTo>
                  <a:lnTo>
                    <a:pt x="1347" y="1965"/>
                  </a:lnTo>
                  <a:lnTo>
                    <a:pt x="1346" y="1965"/>
                  </a:lnTo>
                  <a:lnTo>
                    <a:pt x="1345" y="1965"/>
                  </a:lnTo>
                  <a:lnTo>
                    <a:pt x="1344" y="1965"/>
                  </a:lnTo>
                  <a:lnTo>
                    <a:pt x="1344" y="1966"/>
                  </a:lnTo>
                  <a:lnTo>
                    <a:pt x="1345" y="1967"/>
                  </a:lnTo>
                  <a:lnTo>
                    <a:pt x="1344" y="1967"/>
                  </a:lnTo>
                  <a:lnTo>
                    <a:pt x="1343" y="1967"/>
                  </a:lnTo>
                  <a:lnTo>
                    <a:pt x="1342" y="1967"/>
                  </a:lnTo>
                  <a:lnTo>
                    <a:pt x="1341" y="1967"/>
                  </a:lnTo>
                  <a:lnTo>
                    <a:pt x="1341" y="1966"/>
                  </a:lnTo>
                  <a:lnTo>
                    <a:pt x="1341" y="1965"/>
                  </a:lnTo>
                  <a:lnTo>
                    <a:pt x="1342" y="1965"/>
                  </a:lnTo>
                  <a:lnTo>
                    <a:pt x="1342" y="1964"/>
                  </a:lnTo>
                  <a:lnTo>
                    <a:pt x="1342" y="1963"/>
                  </a:lnTo>
                  <a:lnTo>
                    <a:pt x="1342" y="1962"/>
                  </a:lnTo>
                  <a:lnTo>
                    <a:pt x="1341" y="1962"/>
                  </a:lnTo>
                  <a:lnTo>
                    <a:pt x="1340" y="1962"/>
                  </a:lnTo>
                  <a:lnTo>
                    <a:pt x="1340" y="1963"/>
                  </a:lnTo>
                  <a:lnTo>
                    <a:pt x="1338" y="1963"/>
                  </a:lnTo>
                  <a:lnTo>
                    <a:pt x="1337" y="1964"/>
                  </a:lnTo>
                  <a:lnTo>
                    <a:pt x="1336" y="1964"/>
                  </a:lnTo>
                  <a:lnTo>
                    <a:pt x="1335" y="1965"/>
                  </a:lnTo>
                  <a:lnTo>
                    <a:pt x="1334" y="1966"/>
                  </a:lnTo>
                  <a:lnTo>
                    <a:pt x="1334" y="1967"/>
                  </a:lnTo>
                  <a:lnTo>
                    <a:pt x="1334" y="1968"/>
                  </a:lnTo>
                  <a:lnTo>
                    <a:pt x="1334" y="1970"/>
                  </a:lnTo>
                  <a:lnTo>
                    <a:pt x="1333" y="1971"/>
                  </a:lnTo>
                  <a:lnTo>
                    <a:pt x="1334" y="1971"/>
                  </a:lnTo>
                  <a:lnTo>
                    <a:pt x="1334" y="1972"/>
                  </a:lnTo>
                  <a:lnTo>
                    <a:pt x="1334" y="1973"/>
                  </a:lnTo>
                  <a:lnTo>
                    <a:pt x="1332" y="1973"/>
                  </a:lnTo>
                  <a:lnTo>
                    <a:pt x="1331" y="1974"/>
                  </a:lnTo>
                  <a:lnTo>
                    <a:pt x="1331" y="1975"/>
                  </a:lnTo>
                  <a:lnTo>
                    <a:pt x="1331" y="1976"/>
                  </a:lnTo>
                  <a:lnTo>
                    <a:pt x="1332" y="1976"/>
                  </a:lnTo>
                  <a:lnTo>
                    <a:pt x="1332" y="1978"/>
                  </a:lnTo>
                  <a:lnTo>
                    <a:pt x="1331" y="1979"/>
                  </a:lnTo>
                  <a:lnTo>
                    <a:pt x="1329" y="1979"/>
                  </a:lnTo>
                  <a:lnTo>
                    <a:pt x="1327" y="1979"/>
                  </a:lnTo>
                  <a:lnTo>
                    <a:pt x="1326" y="1980"/>
                  </a:lnTo>
                  <a:lnTo>
                    <a:pt x="1325" y="1980"/>
                  </a:lnTo>
                  <a:lnTo>
                    <a:pt x="1325" y="1979"/>
                  </a:lnTo>
                  <a:lnTo>
                    <a:pt x="1325" y="1978"/>
                  </a:lnTo>
                  <a:lnTo>
                    <a:pt x="1326" y="1978"/>
                  </a:lnTo>
                  <a:lnTo>
                    <a:pt x="1327" y="1978"/>
                  </a:lnTo>
                  <a:lnTo>
                    <a:pt x="1328" y="1976"/>
                  </a:lnTo>
                  <a:lnTo>
                    <a:pt x="1328" y="1975"/>
                  </a:lnTo>
                  <a:lnTo>
                    <a:pt x="1328" y="1974"/>
                  </a:lnTo>
                  <a:lnTo>
                    <a:pt x="1327" y="1974"/>
                  </a:lnTo>
                  <a:lnTo>
                    <a:pt x="1327" y="1973"/>
                  </a:lnTo>
                  <a:lnTo>
                    <a:pt x="1328" y="1972"/>
                  </a:lnTo>
                  <a:lnTo>
                    <a:pt x="1328" y="1971"/>
                  </a:lnTo>
                  <a:lnTo>
                    <a:pt x="1327" y="1971"/>
                  </a:lnTo>
                  <a:lnTo>
                    <a:pt x="1327" y="1970"/>
                  </a:lnTo>
                  <a:lnTo>
                    <a:pt x="1328" y="1970"/>
                  </a:lnTo>
                  <a:lnTo>
                    <a:pt x="1329" y="1970"/>
                  </a:lnTo>
                  <a:lnTo>
                    <a:pt x="1329" y="1968"/>
                  </a:lnTo>
                  <a:lnTo>
                    <a:pt x="1329" y="1967"/>
                  </a:lnTo>
                  <a:lnTo>
                    <a:pt x="1329" y="1966"/>
                  </a:lnTo>
                  <a:lnTo>
                    <a:pt x="1328" y="1965"/>
                  </a:lnTo>
                  <a:lnTo>
                    <a:pt x="1329" y="1964"/>
                  </a:lnTo>
                  <a:lnTo>
                    <a:pt x="1329" y="1963"/>
                  </a:lnTo>
                  <a:lnTo>
                    <a:pt x="1328" y="1962"/>
                  </a:lnTo>
                  <a:lnTo>
                    <a:pt x="1327" y="1961"/>
                  </a:lnTo>
                  <a:lnTo>
                    <a:pt x="1328" y="1959"/>
                  </a:lnTo>
                  <a:lnTo>
                    <a:pt x="1329" y="1958"/>
                  </a:lnTo>
                  <a:lnTo>
                    <a:pt x="1327" y="1956"/>
                  </a:lnTo>
                  <a:lnTo>
                    <a:pt x="1327" y="1954"/>
                  </a:lnTo>
                  <a:lnTo>
                    <a:pt x="1327" y="1953"/>
                  </a:lnTo>
                  <a:lnTo>
                    <a:pt x="1327" y="1951"/>
                  </a:lnTo>
                  <a:lnTo>
                    <a:pt x="1329" y="1953"/>
                  </a:lnTo>
                  <a:lnTo>
                    <a:pt x="1329" y="1954"/>
                  </a:lnTo>
                  <a:lnTo>
                    <a:pt x="1332" y="1954"/>
                  </a:lnTo>
                  <a:lnTo>
                    <a:pt x="1333" y="1954"/>
                  </a:lnTo>
                  <a:lnTo>
                    <a:pt x="1334" y="1954"/>
                  </a:lnTo>
                  <a:lnTo>
                    <a:pt x="1335" y="1954"/>
                  </a:lnTo>
                  <a:close/>
                  <a:moveTo>
                    <a:pt x="1482" y="1783"/>
                  </a:moveTo>
                  <a:lnTo>
                    <a:pt x="1483" y="1782"/>
                  </a:lnTo>
                  <a:lnTo>
                    <a:pt x="1483" y="1783"/>
                  </a:lnTo>
                  <a:lnTo>
                    <a:pt x="1484" y="1783"/>
                  </a:lnTo>
                  <a:lnTo>
                    <a:pt x="1484" y="1784"/>
                  </a:lnTo>
                  <a:lnTo>
                    <a:pt x="1484" y="1786"/>
                  </a:lnTo>
                  <a:lnTo>
                    <a:pt x="1486" y="1786"/>
                  </a:lnTo>
                  <a:lnTo>
                    <a:pt x="1487" y="1787"/>
                  </a:lnTo>
                  <a:lnTo>
                    <a:pt x="1487" y="1788"/>
                  </a:lnTo>
                  <a:lnTo>
                    <a:pt x="1487" y="1789"/>
                  </a:lnTo>
                  <a:lnTo>
                    <a:pt x="1488" y="1789"/>
                  </a:lnTo>
                  <a:lnTo>
                    <a:pt x="1489" y="1789"/>
                  </a:lnTo>
                  <a:lnTo>
                    <a:pt x="1489" y="1790"/>
                  </a:lnTo>
                  <a:lnTo>
                    <a:pt x="1490" y="1792"/>
                  </a:lnTo>
                  <a:lnTo>
                    <a:pt x="1489" y="1792"/>
                  </a:lnTo>
                  <a:lnTo>
                    <a:pt x="1488" y="1791"/>
                  </a:lnTo>
                  <a:lnTo>
                    <a:pt x="1487" y="1792"/>
                  </a:lnTo>
                  <a:lnTo>
                    <a:pt x="1488" y="1792"/>
                  </a:lnTo>
                  <a:lnTo>
                    <a:pt x="1488" y="1794"/>
                  </a:lnTo>
                  <a:lnTo>
                    <a:pt x="1488" y="1795"/>
                  </a:lnTo>
                  <a:lnTo>
                    <a:pt x="1487" y="1795"/>
                  </a:lnTo>
                  <a:lnTo>
                    <a:pt x="1487" y="1796"/>
                  </a:lnTo>
                  <a:lnTo>
                    <a:pt x="1487" y="1797"/>
                  </a:lnTo>
                  <a:lnTo>
                    <a:pt x="1487" y="1796"/>
                  </a:lnTo>
                  <a:lnTo>
                    <a:pt x="1488" y="1796"/>
                  </a:lnTo>
                  <a:lnTo>
                    <a:pt x="1488" y="1797"/>
                  </a:lnTo>
                  <a:lnTo>
                    <a:pt x="1487" y="1798"/>
                  </a:lnTo>
                  <a:lnTo>
                    <a:pt x="1487" y="1799"/>
                  </a:lnTo>
                  <a:lnTo>
                    <a:pt x="1487" y="1800"/>
                  </a:lnTo>
                  <a:lnTo>
                    <a:pt x="1488" y="1800"/>
                  </a:lnTo>
                  <a:lnTo>
                    <a:pt x="1489" y="1802"/>
                  </a:lnTo>
                  <a:lnTo>
                    <a:pt x="1489" y="1803"/>
                  </a:lnTo>
                  <a:lnTo>
                    <a:pt x="1489" y="1805"/>
                  </a:lnTo>
                  <a:lnTo>
                    <a:pt x="1488" y="1805"/>
                  </a:lnTo>
                  <a:lnTo>
                    <a:pt x="1486" y="1805"/>
                  </a:lnTo>
                  <a:lnTo>
                    <a:pt x="1484" y="1806"/>
                  </a:lnTo>
                  <a:lnTo>
                    <a:pt x="1483" y="1805"/>
                  </a:lnTo>
                  <a:lnTo>
                    <a:pt x="1482" y="1804"/>
                  </a:lnTo>
                  <a:lnTo>
                    <a:pt x="1482" y="1803"/>
                  </a:lnTo>
                  <a:lnTo>
                    <a:pt x="1481" y="1803"/>
                  </a:lnTo>
                  <a:lnTo>
                    <a:pt x="1480" y="1804"/>
                  </a:lnTo>
                  <a:lnTo>
                    <a:pt x="1480" y="1803"/>
                  </a:lnTo>
                  <a:lnTo>
                    <a:pt x="1481" y="1803"/>
                  </a:lnTo>
                  <a:lnTo>
                    <a:pt x="1482" y="1803"/>
                  </a:lnTo>
                  <a:lnTo>
                    <a:pt x="1483" y="1802"/>
                  </a:lnTo>
                  <a:lnTo>
                    <a:pt x="1482" y="1802"/>
                  </a:lnTo>
                  <a:lnTo>
                    <a:pt x="1482" y="1800"/>
                  </a:lnTo>
                  <a:lnTo>
                    <a:pt x="1481" y="1800"/>
                  </a:lnTo>
                  <a:lnTo>
                    <a:pt x="1481" y="1802"/>
                  </a:lnTo>
                  <a:lnTo>
                    <a:pt x="1480" y="1802"/>
                  </a:lnTo>
                  <a:lnTo>
                    <a:pt x="1479" y="1802"/>
                  </a:lnTo>
                  <a:lnTo>
                    <a:pt x="1479" y="1800"/>
                  </a:lnTo>
                  <a:lnTo>
                    <a:pt x="1478" y="1800"/>
                  </a:lnTo>
                  <a:lnTo>
                    <a:pt x="1478" y="1799"/>
                  </a:lnTo>
                  <a:lnTo>
                    <a:pt x="1476" y="1798"/>
                  </a:lnTo>
                  <a:lnTo>
                    <a:pt x="1476" y="1797"/>
                  </a:lnTo>
                  <a:lnTo>
                    <a:pt x="1476" y="1796"/>
                  </a:lnTo>
                  <a:lnTo>
                    <a:pt x="1476" y="1795"/>
                  </a:lnTo>
                  <a:lnTo>
                    <a:pt x="1476" y="1792"/>
                  </a:lnTo>
                  <a:lnTo>
                    <a:pt x="1476" y="1791"/>
                  </a:lnTo>
                  <a:lnTo>
                    <a:pt x="1475" y="1790"/>
                  </a:lnTo>
                  <a:lnTo>
                    <a:pt x="1475" y="1789"/>
                  </a:lnTo>
                  <a:lnTo>
                    <a:pt x="1476" y="1789"/>
                  </a:lnTo>
                  <a:lnTo>
                    <a:pt x="1478" y="1789"/>
                  </a:lnTo>
                  <a:lnTo>
                    <a:pt x="1478" y="1788"/>
                  </a:lnTo>
                  <a:lnTo>
                    <a:pt x="1478" y="1787"/>
                  </a:lnTo>
                  <a:lnTo>
                    <a:pt x="1479" y="1787"/>
                  </a:lnTo>
                  <a:lnTo>
                    <a:pt x="1480" y="1786"/>
                  </a:lnTo>
                  <a:lnTo>
                    <a:pt x="1481" y="1782"/>
                  </a:lnTo>
                  <a:lnTo>
                    <a:pt x="1480" y="1782"/>
                  </a:lnTo>
                  <a:lnTo>
                    <a:pt x="1479" y="1781"/>
                  </a:lnTo>
                  <a:lnTo>
                    <a:pt x="1479" y="1780"/>
                  </a:lnTo>
                  <a:lnTo>
                    <a:pt x="1479" y="1779"/>
                  </a:lnTo>
                  <a:lnTo>
                    <a:pt x="1479" y="1778"/>
                  </a:lnTo>
                  <a:lnTo>
                    <a:pt x="1480" y="1778"/>
                  </a:lnTo>
                  <a:lnTo>
                    <a:pt x="1482" y="1780"/>
                  </a:lnTo>
                  <a:lnTo>
                    <a:pt x="1482" y="1781"/>
                  </a:lnTo>
                  <a:lnTo>
                    <a:pt x="1482" y="1782"/>
                  </a:lnTo>
                  <a:lnTo>
                    <a:pt x="1482" y="1783"/>
                  </a:lnTo>
                  <a:close/>
                  <a:moveTo>
                    <a:pt x="793" y="2068"/>
                  </a:moveTo>
                  <a:lnTo>
                    <a:pt x="793" y="2067"/>
                  </a:lnTo>
                  <a:lnTo>
                    <a:pt x="794" y="2067"/>
                  </a:lnTo>
                  <a:lnTo>
                    <a:pt x="794" y="2066"/>
                  </a:lnTo>
                  <a:lnTo>
                    <a:pt x="795" y="2066"/>
                  </a:lnTo>
                  <a:lnTo>
                    <a:pt x="797" y="2066"/>
                  </a:lnTo>
                  <a:lnTo>
                    <a:pt x="797" y="2065"/>
                  </a:lnTo>
                  <a:lnTo>
                    <a:pt x="798" y="2065"/>
                  </a:lnTo>
                  <a:lnTo>
                    <a:pt x="798" y="2066"/>
                  </a:lnTo>
                  <a:lnTo>
                    <a:pt x="799" y="2067"/>
                  </a:lnTo>
                  <a:lnTo>
                    <a:pt x="799" y="2068"/>
                  </a:lnTo>
                  <a:lnTo>
                    <a:pt x="799" y="2070"/>
                  </a:lnTo>
                  <a:lnTo>
                    <a:pt x="800" y="2068"/>
                  </a:lnTo>
                  <a:lnTo>
                    <a:pt x="800" y="2067"/>
                  </a:lnTo>
                  <a:lnTo>
                    <a:pt x="800" y="2068"/>
                  </a:lnTo>
                  <a:lnTo>
                    <a:pt x="800" y="2070"/>
                  </a:lnTo>
                  <a:lnTo>
                    <a:pt x="801" y="2070"/>
                  </a:lnTo>
                  <a:lnTo>
                    <a:pt x="801" y="2068"/>
                  </a:lnTo>
                  <a:lnTo>
                    <a:pt x="802" y="2067"/>
                  </a:lnTo>
                  <a:lnTo>
                    <a:pt x="802" y="2066"/>
                  </a:lnTo>
                  <a:lnTo>
                    <a:pt x="802" y="2065"/>
                  </a:lnTo>
                  <a:lnTo>
                    <a:pt x="802" y="2064"/>
                  </a:lnTo>
                  <a:lnTo>
                    <a:pt x="803" y="2064"/>
                  </a:lnTo>
                  <a:lnTo>
                    <a:pt x="805" y="2063"/>
                  </a:lnTo>
                  <a:lnTo>
                    <a:pt x="806" y="2063"/>
                  </a:lnTo>
                  <a:lnTo>
                    <a:pt x="807" y="2062"/>
                  </a:lnTo>
                  <a:lnTo>
                    <a:pt x="808" y="2063"/>
                  </a:lnTo>
                  <a:lnTo>
                    <a:pt x="809" y="2063"/>
                  </a:lnTo>
                  <a:lnTo>
                    <a:pt x="809" y="2062"/>
                  </a:lnTo>
                  <a:lnTo>
                    <a:pt x="810" y="2060"/>
                  </a:lnTo>
                  <a:lnTo>
                    <a:pt x="811" y="2060"/>
                  </a:lnTo>
                  <a:lnTo>
                    <a:pt x="811" y="2059"/>
                  </a:lnTo>
                  <a:lnTo>
                    <a:pt x="812" y="2059"/>
                  </a:lnTo>
                  <a:lnTo>
                    <a:pt x="814" y="2060"/>
                  </a:lnTo>
                  <a:lnTo>
                    <a:pt x="815" y="2060"/>
                  </a:lnTo>
                  <a:lnTo>
                    <a:pt x="815" y="2059"/>
                  </a:lnTo>
                  <a:lnTo>
                    <a:pt x="815" y="2058"/>
                  </a:lnTo>
                  <a:lnTo>
                    <a:pt x="816" y="2058"/>
                  </a:lnTo>
                  <a:lnTo>
                    <a:pt x="816" y="2059"/>
                  </a:lnTo>
                  <a:lnTo>
                    <a:pt x="817" y="2058"/>
                  </a:lnTo>
                  <a:lnTo>
                    <a:pt x="818" y="2058"/>
                  </a:lnTo>
                  <a:lnTo>
                    <a:pt x="819" y="2058"/>
                  </a:lnTo>
                  <a:lnTo>
                    <a:pt x="820" y="2058"/>
                  </a:lnTo>
                  <a:lnTo>
                    <a:pt x="821" y="2058"/>
                  </a:lnTo>
                  <a:lnTo>
                    <a:pt x="820" y="2059"/>
                  </a:lnTo>
                  <a:lnTo>
                    <a:pt x="820" y="2060"/>
                  </a:lnTo>
                  <a:lnTo>
                    <a:pt x="821" y="2060"/>
                  </a:lnTo>
                  <a:lnTo>
                    <a:pt x="823" y="2060"/>
                  </a:lnTo>
                  <a:lnTo>
                    <a:pt x="823" y="2062"/>
                  </a:lnTo>
                  <a:lnTo>
                    <a:pt x="824" y="2063"/>
                  </a:lnTo>
                  <a:lnTo>
                    <a:pt x="824" y="2064"/>
                  </a:lnTo>
                  <a:lnTo>
                    <a:pt x="824" y="2065"/>
                  </a:lnTo>
                  <a:lnTo>
                    <a:pt x="824" y="2067"/>
                  </a:lnTo>
                  <a:lnTo>
                    <a:pt x="823" y="2070"/>
                  </a:lnTo>
                  <a:lnTo>
                    <a:pt x="823" y="2071"/>
                  </a:lnTo>
                  <a:lnTo>
                    <a:pt x="823" y="2072"/>
                  </a:lnTo>
                  <a:lnTo>
                    <a:pt x="821" y="2073"/>
                  </a:lnTo>
                  <a:lnTo>
                    <a:pt x="821" y="2075"/>
                  </a:lnTo>
                  <a:lnTo>
                    <a:pt x="821" y="2076"/>
                  </a:lnTo>
                  <a:lnTo>
                    <a:pt x="823" y="2076"/>
                  </a:lnTo>
                  <a:lnTo>
                    <a:pt x="823" y="2075"/>
                  </a:lnTo>
                  <a:lnTo>
                    <a:pt x="824" y="2074"/>
                  </a:lnTo>
                  <a:lnTo>
                    <a:pt x="824" y="2075"/>
                  </a:lnTo>
                  <a:lnTo>
                    <a:pt x="824" y="2076"/>
                  </a:lnTo>
                  <a:lnTo>
                    <a:pt x="823" y="2078"/>
                  </a:lnTo>
                  <a:lnTo>
                    <a:pt x="824" y="2078"/>
                  </a:lnTo>
                  <a:lnTo>
                    <a:pt x="825" y="2078"/>
                  </a:lnTo>
                  <a:lnTo>
                    <a:pt x="827" y="2075"/>
                  </a:lnTo>
                  <a:lnTo>
                    <a:pt x="829" y="2072"/>
                  </a:lnTo>
                  <a:lnTo>
                    <a:pt x="829" y="2071"/>
                  </a:lnTo>
                  <a:lnTo>
                    <a:pt x="831" y="2070"/>
                  </a:lnTo>
                  <a:lnTo>
                    <a:pt x="832" y="2070"/>
                  </a:lnTo>
                  <a:lnTo>
                    <a:pt x="832" y="2071"/>
                  </a:lnTo>
                  <a:lnTo>
                    <a:pt x="833" y="2071"/>
                  </a:lnTo>
                  <a:lnTo>
                    <a:pt x="833" y="2074"/>
                  </a:lnTo>
                  <a:lnTo>
                    <a:pt x="834" y="2075"/>
                  </a:lnTo>
                  <a:lnTo>
                    <a:pt x="833" y="2076"/>
                  </a:lnTo>
                  <a:lnTo>
                    <a:pt x="833" y="2078"/>
                  </a:lnTo>
                  <a:lnTo>
                    <a:pt x="834" y="2078"/>
                  </a:lnTo>
                  <a:lnTo>
                    <a:pt x="836" y="2079"/>
                  </a:lnTo>
                  <a:lnTo>
                    <a:pt x="836" y="2078"/>
                  </a:lnTo>
                  <a:lnTo>
                    <a:pt x="837" y="2078"/>
                  </a:lnTo>
                  <a:lnTo>
                    <a:pt x="838" y="2076"/>
                  </a:lnTo>
                  <a:lnTo>
                    <a:pt x="838" y="2075"/>
                  </a:lnTo>
                  <a:lnTo>
                    <a:pt x="840" y="2075"/>
                  </a:lnTo>
                  <a:lnTo>
                    <a:pt x="841" y="2075"/>
                  </a:lnTo>
                  <a:lnTo>
                    <a:pt x="842" y="2074"/>
                  </a:lnTo>
                  <a:lnTo>
                    <a:pt x="843" y="2074"/>
                  </a:lnTo>
                  <a:lnTo>
                    <a:pt x="844" y="2073"/>
                  </a:lnTo>
                  <a:lnTo>
                    <a:pt x="844" y="2072"/>
                  </a:lnTo>
                  <a:lnTo>
                    <a:pt x="844" y="2071"/>
                  </a:lnTo>
                  <a:lnTo>
                    <a:pt x="845" y="2070"/>
                  </a:lnTo>
                  <a:lnTo>
                    <a:pt x="846" y="2070"/>
                  </a:lnTo>
                  <a:lnTo>
                    <a:pt x="846" y="2068"/>
                  </a:lnTo>
                  <a:lnTo>
                    <a:pt x="847" y="2066"/>
                  </a:lnTo>
                  <a:lnTo>
                    <a:pt x="849" y="2065"/>
                  </a:lnTo>
                  <a:lnTo>
                    <a:pt x="850" y="2065"/>
                  </a:lnTo>
                  <a:lnTo>
                    <a:pt x="853" y="2065"/>
                  </a:lnTo>
                  <a:lnTo>
                    <a:pt x="854" y="2065"/>
                  </a:lnTo>
                  <a:lnTo>
                    <a:pt x="855" y="2064"/>
                  </a:lnTo>
                  <a:lnTo>
                    <a:pt x="857" y="2063"/>
                  </a:lnTo>
                  <a:lnTo>
                    <a:pt x="860" y="2064"/>
                  </a:lnTo>
                  <a:lnTo>
                    <a:pt x="862" y="2063"/>
                  </a:lnTo>
                  <a:lnTo>
                    <a:pt x="863" y="2063"/>
                  </a:lnTo>
                  <a:lnTo>
                    <a:pt x="864" y="2062"/>
                  </a:lnTo>
                  <a:lnTo>
                    <a:pt x="866" y="2062"/>
                  </a:lnTo>
                  <a:lnTo>
                    <a:pt x="866" y="2063"/>
                  </a:lnTo>
                  <a:lnTo>
                    <a:pt x="867" y="2063"/>
                  </a:lnTo>
                  <a:lnTo>
                    <a:pt x="869" y="2063"/>
                  </a:lnTo>
                  <a:lnTo>
                    <a:pt x="870" y="2063"/>
                  </a:lnTo>
                  <a:lnTo>
                    <a:pt x="871" y="2063"/>
                  </a:lnTo>
                  <a:lnTo>
                    <a:pt x="872" y="2063"/>
                  </a:lnTo>
                  <a:lnTo>
                    <a:pt x="875" y="2063"/>
                  </a:lnTo>
                  <a:lnTo>
                    <a:pt x="876" y="2063"/>
                  </a:lnTo>
                  <a:lnTo>
                    <a:pt x="876" y="2064"/>
                  </a:lnTo>
                  <a:lnTo>
                    <a:pt x="877" y="2064"/>
                  </a:lnTo>
                  <a:lnTo>
                    <a:pt x="878" y="2064"/>
                  </a:lnTo>
                  <a:lnTo>
                    <a:pt x="879" y="2064"/>
                  </a:lnTo>
                  <a:lnTo>
                    <a:pt x="880" y="2064"/>
                  </a:lnTo>
                  <a:lnTo>
                    <a:pt x="881" y="2064"/>
                  </a:lnTo>
                  <a:lnTo>
                    <a:pt x="883" y="2064"/>
                  </a:lnTo>
                  <a:lnTo>
                    <a:pt x="884" y="2064"/>
                  </a:lnTo>
                  <a:lnTo>
                    <a:pt x="885" y="2064"/>
                  </a:lnTo>
                  <a:lnTo>
                    <a:pt x="885" y="2065"/>
                  </a:lnTo>
                  <a:lnTo>
                    <a:pt x="886" y="2065"/>
                  </a:lnTo>
                  <a:lnTo>
                    <a:pt x="887" y="2065"/>
                  </a:lnTo>
                  <a:lnTo>
                    <a:pt x="888" y="2065"/>
                  </a:lnTo>
                  <a:lnTo>
                    <a:pt x="889" y="2065"/>
                  </a:lnTo>
                  <a:lnTo>
                    <a:pt x="890" y="2065"/>
                  </a:lnTo>
                  <a:lnTo>
                    <a:pt x="892" y="2066"/>
                  </a:lnTo>
                  <a:lnTo>
                    <a:pt x="892" y="2067"/>
                  </a:lnTo>
                  <a:lnTo>
                    <a:pt x="892" y="2068"/>
                  </a:lnTo>
                  <a:lnTo>
                    <a:pt x="889" y="2068"/>
                  </a:lnTo>
                  <a:lnTo>
                    <a:pt x="889" y="2070"/>
                  </a:lnTo>
                  <a:lnTo>
                    <a:pt x="888" y="2071"/>
                  </a:lnTo>
                  <a:lnTo>
                    <a:pt x="887" y="2072"/>
                  </a:lnTo>
                  <a:lnTo>
                    <a:pt x="886" y="2072"/>
                  </a:lnTo>
                  <a:lnTo>
                    <a:pt x="885" y="2073"/>
                  </a:lnTo>
                  <a:lnTo>
                    <a:pt x="884" y="2073"/>
                  </a:lnTo>
                  <a:lnTo>
                    <a:pt x="883" y="2073"/>
                  </a:lnTo>
                  <a:lnTo>
                    <a:pt x="881" y="2073"/>
                  </a:lnTo>
                  <a:lnTo>
                    <a:pt x="881" y="2074"/>
                  </a:lnTo>
                  <a:lnTo>
                    <a:pt x="879" y="2074"/>
                  </a:lnTo>
                  <a:lnTo>
                    <a:pt x="878" y="2074"/>
                  </a:lnTo>
                  <a:lnTo>
                    <a:pt x="877" y="2074"/>
                  </a:lnTo>
                  <a:lnTo>
                    <a:pt x="875" y="2075"/>
                  </a:lnTo>
                  <a:lnTo>
                    <a:pt x="874" y="2075"/>
                  </a:lnTo>
                  <a:lnTo>
                    <a:pt x="872" y="2074"/>
                  </a:lnTo>
                  <a:lnTo>
                    <a:pt x="871" y="2075"/>
                  </a:lnTo>
                  <a:lnTo>
                    <a:pt x="869" y="2075"/>
                  </a:lnTo>
                  <a:lnTo>
                    <a:pt x="867" y="2078"/>
                  </a:lnTo>
                  <a:lnTo>
                    <a:pt x="866" y="2078"/>
                  </a:lnTo>
                  <a:lnTo>
                    <a:pt x="864" y="2078"/>
                  </a:lnTo>
                  <a:lnTo>
                    <a:pt x="863" y="2078"/>
                  </a:lnTo>
                  <a:lnTo>
                    <a:pt x="862" y="2079"/>
                  </a:lnTo>
                  <a:lnTo>
                    <a:pt x="860" y="2079"/>
                  </a:lnTo>
                  <a:lnTo>
                    <a:pt x="859" y="2080"/>
                  </a:lnTo>
                  <a:lnTo>
                    <a:pt x="860" y="2081"/>
                  </a:lnTo>
                  <a:lnTo>
                    <a:pt x="859" y="2082"/>
                  </a:lnTo>
                  <a:lnTo>
                    <a:pt x="859" y="2083"/>
                  </a:lnTo>
                  <a:lnTo>
                    <a:pt x="858" y="2083"/>
                  </a:lnTo>
                  <a:lnTo>
                    <a:pt x="857" y="2084"/>
                  </a:lnTo>
                  <a:lnTo>
                    <a:pt x="854" y="2085"/>
                  </a:lnTo>
                  <a:lnTo>
                    <a:pt x="853" y="2085"/>
                  </a:lnTo>
                  <a:lnTo>
                    <a:pt x="852" y="2087"/>
                  </a:lnTo>
                  <a:lnTo>
                    <a:pt x="852" y="2088"/>
                  </a:lnTo>
                  <a:lnTo>
                    <a:pt x="852" y="2089"/>
                  </a:lnTo>
                  <a:lnTo>
                    <a:pt x="853" y="2090"/>
                  </a:lnTo>
                  <a:lnTo>
                    <a:pt x="854" y="2090"/>
                  </a:lnTo>
                  <a:lnTo>
                    <a:pt x="855" y="2090"/>
                  </a:lnTo>
                  <a:lnTo>
                    <a:pt x="857" y="2090"/>
                  </a:lnTo>
                  <a:lnTo>
                    <a:pt x="858" y="2090"/>
                  </a:lnTo>
                  <a:lnTo>
                    <a:pt x="859" y="2090"/>
                  </a:lnTo>
                  <a:lnTo>
                    <a:pt x="861" y="2091"/>
                  </a:lnTo>
                  <a:lnTo>
                    <a:pt x="860" y="2092"/>
                  </a:lnTo>
                  <a:lnTo>
                    <a:pt x="859" y="2093"/>
                  </a:lnTo>
                  <a:lnTo>
                    <a:pt x="857" y="2096"/>
                  </a:lnTo>
                  <a:lnTo>
                    <a:pt x="855" y="2097"/>
                  </a:lnTo>
                  <a:lnTo>
                    <a:pt x="854" y="2097"/>
                  </a:lnTo>
                  <a:lnTo>
                    <a:pt x="853" y="2099"/>
                  </a:lnTo>
                  <a:lnTo>
                    <a:pt x="852" y="2101"/>
                  </a:lnTo>
                  <a:lnTo>
                    <a:pt x="849" y="2101"/>
                  </a:lnTo>
                  <a:lnTo>
                    <a:pt x="846" y="2102"/>
                  </a:lnTo>
                  <a:lnTo>
                    <a:pt x="843" y="2105"/>
                  </a:lnTo>
                  <a:lnTo>
                    <a:pt x="843" y="2104"/>
                  </a:lnTo>
                  <a:lnTo>
                    <a:pt x="842" y="2104"/>
                  </a:lnTo>
                  <a:lnTo>
                    <a:pt x="841" y="2104"/>
                  </a:lnTo>
                  <a:lnTo>
                    <a:pt x="842" y="2102"/>
                  </a:lnTo>
                  <a:lnTo>
                    <a:pt x="841" y="2102"/>
                  </a:lnTo>
                  <a:lnTo>
                    <a:pt x="838" y="2105"/>
                  </a:lnTo>
                  <a:lnTo>
                    <a:pt x="835" y="2107"/>
                  </a:lnTo>
                  <a:lnTo>
                    <a:pt x="829" y="2109"/>
                  </a:lnTo>
                  <a:lnTo>
                    <a:pt x="828" y="2110"/>
                  </a:lnTo>
                  <a:lnTo>
                    <a:pt x="828" y="2113"/>
                  </a:lnTo>
                  <a:lnTo>
                    <a:pt x="828" y="2114"/>
                  </a:lnTo>
                  <a:lnTo>
                    <a:pt x="828" y="2116"/>
                  </a:lnTo>
                  <a:lnTo>
                    <a:pt x="828" y="2121"/>
                  </a:lnTo>
                  <a:lnTo>
                    <a:pt x="829" y="2122"/>
                  </a:lnTo>
                  <a:lnTo>
                    <a:pt x="832" y="2124"/>
                  </a:lnTo>
                  <a:lnTo>
                    <a:pt x="834" y="2124"/>
                  </a:lnTo>
                  <a:lnTo>
                    <a:pt x="835" y="2124"/>
                  </a:lnTo>
                  <a:lnTo>
                    <a:pt x="835" y="2122"/>
                  </a:lnTo>
                  <a:lnTo>
                    <a:pt x="836" y="2122"/>
                  </a:lnTo>
                  <a:lnTo>
                    <a:pt x="837" y="2121"/>
                  </a:lnTo>
                  <a:lnTo>
                    <a:pt x="837" y="2120"/>
                  </a:lnTo>
                  <a:lnTo>
                    <a:pt x="838" y="2121"/>
                  </a:lnTo>
                  <a:lnTo>
                    <a:pt x="840" y="2120"/>
                  </a:lnTo>
                  <a:lnTo>
                    <a:pt x="841" y="2118"/>
                  </a:lnTo>
                  <a:lnTo>
                    <a:pt x="841" y="2117"/>
                  </a:lnTo>
                  <a:lnTo>
                    <a:pt x="842" y="2117"/>
                  </a:lnTo>
                  <a:lnTo>
                    <a:pt x="842" y="2116"/>
                  </a:lnTo>
                  <a:lnTo>
                    <a:pt x="843" y="2114"/>
                  </a:lnTo>
                  <a:lnTo>
                    <a:pt x="845" y="2112"/>
                  </a:lnTo>
                  <a:lnTo>
                    <a:pt x="845" y="2113"/>
                  </a:lnTo>
                  <a:lnTo>
                    <a:pt x="844" y="2115"/>
                  </a:lnTo>
                  <a:lnTo>
                    <a:pt x="843" y="2116"/>
                  </a:lnTo>
                  <a:lnTo>
                    <a:pt x="844" y="2116"/>
                  </a:lnTo>
                  <a:lnTo>
                    <a:pt x="845" y="2117"/>
                  </a:lnTo>
                  <a:lnTo>
                    <a:pt x="846" y="2117"/>
                  </a:lnTo>
                  <a:lnTo>
                    <a:pt x="847" y="2117"/>
                  </a:lnTo>
                  <a:lnTo>
                    <a:pt x="847" y="2116"/>
                  </a:lnTo>
                  <a:lnTo>
                    <a:pt x="850" y="2115"/>
                  </a:lnTo>
                  <a:lnTo>
                    <a:pt x="851" y="2115"/>
                  </a:lnTo>
                  <a:lnTo>
                    <a:pt x="851" y="2114"/>
                  </a:lnTo>
                  <a:lnTo>
                    <a:pt x="853" y="2113"/>
                  </a:lnTo>
                  <a:lnTo>
                    <a:pt x="853" y="2114"/>
                  </a:lnTo>
                  <a:lnTo>
                    <a:pt x="851" y="2116"/>
                  </a:lnTo>
                  <a:lnTo>
                    <a:pt x="852" y="2117"/>
                  </a:lnTo>
                  <a:lnTo>
                    <a:pt x="858" y="2112"/>
                  </a:lnTo>
                  <a:lnTo>
                    <a:pt x="859" y="2112"/>
                  </a:lnTo>
                  <a:lnTo>
                    <a:pt x="862" y="2108"/>
                  </a:lnTo>
                  <a:lnTo>
                    <a:pt x="864" y="2106"/>
                  </a:lnTo>
                  <a:lnTo>
                    <a:pt x="866" y="2105"/>
                  </a:lnTo>
                  <a:lnTo>
                    <a:pt x="867" y="2104"/>
                  </a:lnTo>
                  <a:lnTo>
                    <a:pt x="869" y="2101"/>
                  </a:lnTo>
                  <a:lnTo>
                    <a:pt x="869" y="2099"/>
                  </a:lnTo>
                  <a:lnTo>
                    <a:pt x="871" y="2097"/>
                  </a:lnTo>
                  <a:lnTo>
                    <a:pt x="874" y="2093"/>
                  </a:lnTo>
                  <a:lnTo>
                    <a:pt x="875" y="2093"/>
                  </a:lnTo>
                  <a:lnTo>
                    <a:pt x="876" y="2093"/>
                  </a:lnTo>
                  <a:lnTo>
                    <a:pt x="877" y="2092"/>
                  </a:lnTo>
                  <a:lnTo>
                    <a:pt x="878" y="2092"/>
                  </a:lnTo>
                  <a:lnTo>
                    <a:pt x="879" y="2091"/>
                  </a:lnTo>
                  <a:lnTo>
                    <a:pt x="880" y="2091"/>
                  </a:lnTo>
                  <a:lnTo>
                    <a:pt x="881" y="2091"/>
                  </a:lnTo>
                  <a:lnTo>
                    <a:pt x="883" y="2092"/>
                  </a:lnTo>
                  <a:lnTo>
                    <a:pt x="883" y="2091"/>
                  </a:lnTo>
                  <a:lnTo>
                    <a:pt x="884" y="2091"/>
                  </a:lnTo>
                  <a:lnTo>
                    <a:pt x="885" y="2090"/>
                  </a:lnTo>
                  <a:lnTo>
                    <a:pt x="885" y="2089"/>
                  </a:lnTo>
                  <a:lnTo>
                    <a:pt x="886" y="2089"/>
                  </a:lnTo>
                  <a:lnTo>
                    <a:pt x="886" y="2088"/>
                  </a:lnTo>
                  <a:lnTo>
                    <a:pt x="888" y="2087"/>
                  </a:lnTo>
                  <a:lnTo>
                    <a:pt x="889" y="2087"/>
                  </a:lnTo>
                  <a:lnTo>
                    <a:pt x="892" y="2085"/>
                  </a:lnTo>
                  <a:lnTo>
                    <a:pt x="893" y="2085"/>
                  </a:lnTo>
                  <a:lnTo>
                    <a:pt x="894" y="2085"/>
                  </a:lnTo>
                  <a:lnTo>
                    <a:pt x="895" y="2087"/>
                  </a:lnTo>
                  <a:lnTo>
                    <a:pt x="897" y="2089"/>
                  </a:lnTo>
                  <a:lnTo>
                    <a:pt x="897" y="2090"/>
                  </a:lnTo>
                  <a:lnTo>
                    <a:pt x="898" y="2089"/>
                  </a:lnTo>
                  <a:lnTo>
                    <a:pt x="900" y="2089"/>
                  </a:lnTo>
                  <a:lnTo>
                    <a:pt x="901" y="2089"/>
                  </a:lnTo>
                  <a:lnTo>
                    <a:pt x="902" y="2089"/>
                  </a:lnTo>
                  <a:lnTo>
                    <a:pt x="903" y="2089"/>
                  </a:lnTo>
                  <a:lnTo>
                    <a:pt x="904" y="2088"/>
                  </a:lnTo>
                  <a:lnTo>
                    <a:pt x="905" y="2088"/>
                  </a:lnTo>
                  <a:lnTo>
                    <a:pt x="907" y="2088"/>
                  </a:lnTo>
                  <a:lnTo>
                    <a:pt x="907" y="2087"/>
                  </a:lnTo>
                  <a:lnTo>
                    <a:pt x="907" y="2085"/>
                  </a:lnTo>
                  <a:lnTo>
                    <a:pt x="909" y="2085"/>
                  </a:lnTo>
                  <a:lnTo>
                    <a:pt x="910" y="2085"/>
                  </a:lnTo>
                  <a:lnTo>
                    <a:pt x="911" y="2085"/>
                  </a:lnTo>
                  <a:lnTo>
                    <a:pt x="911" y="2087"/>
                  </a:lnTo>
                  <a:lnTo>
                    <a:pt x="912" y="2087"/>
                  </a:lnTo>
                  <a:lnTo>
                    <a:pt x="912" y="2088"/>
                  </a:lnTo>
                  <a:lnTo>
                    <a:pt x="913" y="2088"/>
                  </a:lnTo>
                  <a:lnTo>
                    <a:pt x="913" y="2089"/>
                  </a:lnTo>
                  <a:lnTo>
                    <a:pt x="912" y="2089"/>
                  </a:lnTo>
                  <a:lnTo>
                    <a:pt x="911" y="2089"/>
                  </a:lnTo>
                  <a:lnTo>
                    <a:pt x="911" y="2090"/>
                  </a:lnTo>
                  <a:lnTo>
                    <a:pt x="912" y="2091"/>
                  </a:lnTo>
                  <a:lnTo>
                    <a:pt x="913" y="2091"/>
                  </a:lnTo>
                  <a:lnTo>
                    <a:pt x="913" y="2092"/>
                  </a:lnTo>
                  <a:lnTo>
                    <a:pt x="914" y="2092"/>
                  </a:lnTo>
                  <a:lnTo>
                    <a:pt x="914" y="2093"/>
                  </a:lnTo>
                  <a:lnTo>
                    <a:pt x="914" y="2096"/>
                  </a:lnTo>
                  <a:lnTo>
                    <a:pt x="913" y="2096"/>
                  </a:lnTo>
                  <a:lnTo>
                    <a:pt x="913" y="2097"/>
                  </a:lnTo>
                  <a:lnTo>
                    <a:pt x="913" y="2098"/>
                  </a:lnTo>
                  <a:lnTo>
                    <a:pt x="914" y="2099"/>
                  </a:lnTo>
                  <a:lnTo>
                    <a:pt x="914" y="2100"/>
                  </a:lnTo>
                  <a:lnTo>
                    <a:pt x="915" y="2100"/>
                  </a:lnTo>
                  <a:lnTo>
                    <a:pt x="916" y="2100"/>
                  </a:lnTo>
                  <a:lnTo>
                    <a:pt x="918" y="2100"/>
                  </a:lnTo>
                  <a:lnTo>
                    <a:pt x="919" y="2099"/>
                  </a:lnTo>
                  <a:lnTo>
                    <a:pt x="920" y="2098"/>
                  </a:lnTo>
                  <a:lnTo>
                    <a:pt x="922" y="2097"/>
                  </a:lnTo>
                  <a:lnTo>
                    <a:pt x="923" y="2097"/>
                  </a:lnTo>
                  <a:lnTo>
                    <a:pt x="924" y="2097"/>
                  </a:lnTo>
                  <a:lnTo>
                    <a:pt x="924" y="2096"/>
                  </a:lnTo>
                  <a:lnTo>
                    <a:pt x="927" y="2096"/>
                  </a:lnTo>
                  <a:lnTo>
                    <a:pt x="928" y="2096"/>
                  </a:lnTo>
                  <a:lnTo>
                    <a:pt x="930" y="2095"/>
                  </a:lnTo>
                  <a:lnTo>
                    <a:pt x="931" y="2095"/>
                  </a:lnTo>
                  <a:lnTo>
                    <a:pt x="932" y="2095"/>
                  </a:lnTo>
                  <a:lnTo>
                    <a:pt x="932" y="2096"/>
                  </a:lnTo>
                  <a:lnTo>
                    <a:pt x="932" y="2095"/>
                  </a:lnTo>
                  <a:lnTo>
                    <a:pt x="933" y="2096"/>
                  </a:lnTo>
                  <a:lnTo>
                    <a:pt x="936" y="2096"/>
                  </a:lnTo>
                  <a:lnTo>
                    <a:pt x="936" y="2095"/>
                  </a:lnTo>
                  <a:lnTo>
                    <a:pt x="937" y="2095"/>
                  </a:lnTo>
                  <a:lnTo>
                    <a:pt x="938" y="2095"/>
                  </a:lnTo>
                  <a:lnTo>
                    <a:pt x="938" y="2096"/>
                  </a:lnTo>
                  <a:lnTo>
                    <a:pt x="938" y="2097"/>
                  </a:lnTo>
                  <a:lnTo>
                    <a:pt x="939" y="2097"/>
                  </a:lnTo>
                  <a:lnTo>
                    <a:pt x="940" y="2097"/>
                  </a:lnTo>
                  <a:lnTo>
                    <a:pt x="941" y="2098"/>
                  </a:lnTo>
                  <a:lnTo>
                    <a:pt x="941" y="2099"/>
                  </a:lnTo>
                  <a:lnTo>
                    <a:pt x="941" y="2100"/>
                  </a:lnTo>
                  <a:lnTo>
                    <a:pt x="941" y="2104"/>
                  </a:lnTo>
                  <a:lnTo>
                    <a:pt x="940" y="2105"/>
                  </a:lnTo>
                  <a:lnTo>
                    <a:pt x="940" y="2106"/>
                  </a:lnTo>
                  <a:lnTo>
                    <a:pt x="940" y="2107"/>
                  </a:lnTo>
                  <a:lnTo>
                    <a:pt x="941" y="2107"/>
                  </a:lnTo>
                  <a:lnTo>
                    <a:pt x="941" y="2108"/>
                  </a:lnTo>
                  <a:lnTo>
                    <a:pt x="941" y="2109"/>
                  </a:lnTo>
                  <a:lnTo>
                    <a:pt x="941" y="2110"/>
                  </a:lnTo>
                  <a:lnTo>
                    <a:pt x="943" y="2110"/>
                  </a:lnTo>
                  <a:lnTo>
                    <a:pt x="943" y="2112"/>
                  </a:lnTo>
                  <a:lnTo>
                    <a:pt x="944" y="2112"/>
                  </a:lnTo>
                  <a:lnTo>
                    <a:pt x="945" y="2113"/>
                  </a:lnTo>
                  <a:lnTo>
                    <a:pt x="947" y="2114"/>
                  </a:lnTo>
                  <a:lnTo>
                    <a:pt x="948" y="2115"/>
                  </a:lnTo>
                  <a:lnTo>
                    <a:pt x="948" y="2116"/>
                  </a:lnTo>
                  <a:lnTo>
                    <a:pt x="949" y="2116"/>
                  </a:lnTo>
                  <a:lnTo>
                    <a:pt x="949" y="2117"/>
                  </a:lnTo>
                  <a:lnTo>
                    <a:pt x="950" y="2118"/>
                  </a:lnTo>
                  <a:lnTo>
                    <a:pt x="950" y="2120"/>
                  </a:lnTo>
                  <a:lnTo>
                    <a:pt x="950" y="2121"/>
                  </a:lnTo>
                  <a:lnTo>
                    <a:pt x="952" y="2122"/>
                  </a:lnTo>
                  <a:lnTo>
                    <a:pt x="952" y="2123"/>
                  </a:lnTo>
                  <a:lnTo>
                    <a:pt x="953" y="2124"/>
                  </a:lnTo>
                  <a:lnTo>
                    <a:pt x="954" y="2125"/>
                  </a:lnTo>
                  <a:lnTo>
                    <a:pt x="954" y="2126"/>
                  </a:lnTo>
                  <a:lnTo>
                    <a:pt x="954" y="2127"/>
                  </a:lnTo>
                  <a:lnTo>
                    <a:pt x="955" y="2127"/>
                  </a:lnTo>
                  <a:lnTo>
                    <a:pt x="955" y="2129"/>
                  </a:lnTo>
                  <a:lnTo>
                    <a:pt x="955" y="2130"/>
                  </a:lnTo>
                  <a:lnTo>
                    <a:pt x="955" y="2131"/>
                  </a:lnTo>
                  <a:lnTo>
                    <a:pt x="955" y="2132"/>
                  </a:lnTo>
                  <a:lnTo>
                    <a:pt x="954" y="2133"/>
                  </a:lnTo>
                  <a:lnTo>
                    <a:pt x="954" y="2134"/>
                  </a:lnTo>
                  <a:lnTo>
                    <a:pt x="953" y="2135"/>
                  </a:lnTo>
                  <a:lnTo>
                    <a:pt x="954" y="2137"/>
                  </a:lnTo>
                  <a:lnTo>
                    <a:pt x="953" y="2138"/>
                  </a:lnTo>
                  <a:lnTo>
                    <a:pt x="953" y="2139"/>
                  </a:lnTo>
                  <a:lnTo>
                    <a:pt x="953" y="2140"/>
                  </a:lnTo>
                  <a:lnTo>
                    <a:pt x="953" y="2141"/>
                  </a:lnTo>
                  <a:lnTo>
                    <a:pt x="954" y="2143"/>
                  </a:lnTo>
                  <a:lnTo>
                    <a:pt x="955" y="2143"/>
                  </a:lnTo>
                  <a:lnTo>
                    <a:pt x="954" y="2145"/>
                  </a:lnTo>
                  <a:lnTo>
                    <a:pt x="954" y="2146"/>
                  </a:lnTo>
                  <a:lnTo>
                    <a:pt x="955" y="2147"/>
                  </a:lnTo>
                  <a:lnTo>
                    <a:pt x="956" y="2148"/>
                  </a:lnTo>
                  <a:lnTo>
                    <a:pt x="955" y="2149"/>
                  </a:lnTo>
                  <a:lnTo>
                    <a:pt x="956" y="2149"/>
                  </a:lnTo>
                  <a:lnTo>
                    <a:pt x="955" y="2150"/>
                  </a:lnTo>
                  <a:lnTo>
                    <a:pt x="955" y="2151"/>
                  </a:lnTo>
                  <a:lnTo>
                    <a:pt x="955" y="2152"/>
                  </a:lnTo>
                  <a:lnTo>
                    <a:pt x="954" y="2152"/>
                  </a:lnTo>
                  <a:lnTo>
                    <a:pt x="954" y="2154"/>
                  </a:lnTo>
                  <a:lnTo>
                    <a:pt x="954" y="2155"/>
                  </a:lnTo>
                  <a:lnTo>
                    <a:pt x="953" y="2155"/>
                  </a:lnTo>
                  <a:lnTo>
                    <a:pt x="953" y="2156"/>
                  </a:lnTo>
                  <a:lnTo>
                    <a:pt x="953" y="2157"/>
                  </a:lnTo>
                  <a:lnTo>
                    <a:pt x="953" y="2158"/>
                  </a:lnTo>
                  <a:lnTo>
                    <a:pt x="954" y="2158"/>
                  </a:lnTo>
                  <a:lnTo>
                    <a:pt x="955" y="2158"/>
                  </a:lnTo>
                  <a:lnTo>
                    <a:pt x="956" y="2158"/>
                  </a:lnTo>
                  <a:lnTo>
                    <a:pt x="957" y="2158"/>
                  </a:lnTo>
                  <a:lnTo>
                    <a:pt x="957" y="2159"/>
                  </a:lnTo>
                  <a:lnTo>
                    <a:pt x="957" y="2160"/>
                  </a:lnTo>
                  <a:lnTo>
                    <a:pt x="957" y="2162"/>
                  </a:lnTo>
                  <a:lnTo>
                    <a:pt x="956" y="2163"/>
                  </a:lnTo>
                  <a:lnTo>
                    <a:pt x="956" y="2164"/>
                  </a:lnTo>
                  <a:lnTo>
                    <a:pt x="956" y="2165"/>
                  </a:lnTo>
                  <a:lnTo>
                    <a:pt x="956" y="2166"/>
                  </a:lnTo>
                  <a:lnTo>
                    <a:pt x="957" y="2166"/>
                  </a:lnTo>
                  <a:lnTo>
                    <a:pt x="958" y="2166"/>
                  </a:lnTo>
                  <a:lnTo>
                    <a:pt x="958" y="2168"/>
                  </a:lnTo>
                  <a:lnTo>
                    <a:pt x="958" y="2170"/>
                  </a:lnTo>
                  <a:lnTo>
                    <a:pt x="958" y="2171"/>
                  </a:lnTo>
                  <a:lnTo>
                    <a:pt x="958" y="2172"/>
                  </a:lnTo>
                  <a:lnTo>
                    <a:pt x="957" y="2173"/>
                  </a:lnTo>
                  <a:lnTo>
                    <a:pt x="956" y="2174"/>
                  </a:lnTo>
                  <a:lnTo>
                    <a:pt x="957" y="2175"/>
                  </a:lnTo>
                  <a:lnTo>
                    <a:pt x="958" y="2175"/>
                  </a:lnTo>
                  <a:lnTo>
                    <a:pt x="959" y="2175"/>
                  </a:lnTo>
                  <a:lnTo>
                    <a:pt x="958" y="2175"/>
                  </a:lnTo>
                  <a:lnTo>
                    <a:pt x="958" y="2176"/>
                  </a:lnTo>
                  <a:lnTo>
                    <a:pt x="958" y="2177"/>
                  </a:lnTo>
                  <a:lnTo>
                    <a:pt x="958" y="2179"/>
                  </a:lnTo>
                  <a:lnTo>
                    <a:pt x="959" y="2179"/>
                  </a:lnTo>
                  <a:lnTo>
                    <a:pt x="959" y="2180"/>
                  </a:lnTo>
                  <a:lnTo>
                    <a:pt x="958" y="2180"/>
                  </a:lnTo>
                  <a:lnTo>
                    <a:pt x="958" y="2181"/>
                  </a:lnTo>
                  <a:lnTo>
                    <a:pt x="959" y="2182"/>
                  </a:lnTo>
                  <a:lnTo>
                    <a:pt x="959" y="2183"/>
                  </a:lnTo>
                  <a:lnTo>
                    <a:pt x="959" y="2184"/>
                  </a:lnTo>
                  <a:lnTo>
                    <a:pt x="958" y="2189"/>
                  </a:lnTo>
                  <a:lnTo>
                    <a:pt x="958" y="2190"/>
                  </a:lnTo>
                  <a:lnTo>
                    <a:pt x="958" y="2192"/>
                  </a:lnTo>
                  <a:lnTo>
                    <a:pt x="957" y="2193"/>
                  </a:lnTo>
                  <a:lnTo>
                    <a:pt x="956" y="2193"/>
                  </a:lnTo>
                  <a:lnTo>
                    <a:pt x="956" y="2194"/>
                  </a:lnTo>
                  <a:lnTo>
                    <a:pt x="955" y="2196"/>
                  </a:lnTo>
                  <a:lnTo>
                    <a:pt x="953" y="2197"/>
                  </a:lnTo>
                  <a:lnTo>
                    <a:pt x="952" y="2198"/>
                  </a:lnTo>
                  <a:lnTo>
                    <a:pt x="950" y="2199"/>
                  </a:lnTo>
                  <a:lnTo>
                    <a:pt x="950" y="2200"/>
                  </a:lnTo>
                  <a:lnTo>
                    <a:pt x="950" y="2201"/>
                  </a:lnTo>
                  <a:lnTo>
                    <a:pt x="949" y="2201"/>
                  </a:lnTo>
                  <a:lnTo>
                    <a:pt x="948" y="2202"/>
                  </a:lnTo>
                  <a:lnTo>
                    <a:pt x="947" y="2205"/>
                  </a:lnTo>
                  <a:lnTo>
                    <a:pt x="946" y="2206"/>
                  </a:lnTo>
                  <a:lnTo>
                    <a:pt x="945" y="2207"/>
                  </a:lnTo>
                  <a:lnTo>
                    <a:pt x="944" y="2208"/>
                  </a:lnTo>
                  <a:lnTo>
                    <a:pt x="943" y="2207"/>
                  </a:lnTo>
                  <a:lnTo>
                    <a:pt x="943" y="2206"/>
                  </a:lnTo>
                  <a:lnTo>
                    <a:pt x="943" y="2205"/>
                  </a:lnTo>
                  <a:lnTo>
                    <a:pt x="944" y="2204"/>
                  </a:lnTo>
                  <a:lnTo>
                    <a:pt x="943" y="2202"/>
                  </a:lnTo>
                  <a:lnTo>
                    <a:pt x="943" y="2201"/>
                  </a:lnTo>
                  <a:lnTo>
                    <a:pt x="943" y="2200"/>
                  </a:lnTo>
                  <a:lnTo>
                    <a:pt x="944" y="2200"/>
                  </a:lnTo>
                  <a:lnTo>
                    <a:pt x="944" y="2199"/>
                  </a:lnTo>
                  <a:lnTo>
                    <a:pt x="943" y="2199"/>
                  </a:lnTo>
                  <a:lnTo>
                    <a:pt x="940" y="2200"/>
                  </a:lnTo>
                  <a:lnTo>
                    <a:pt x="939" y="2201"/>
                  </a:lnTo>
                  <a:lnTo>
                    <a:pt x="937" y="2201"/>
                  </a:lnTo>
                  <a:lnTo>
                    <a:pt x="936" y="2202"/>
                  </a:lnTo>
                  <a:lnTo>
                    <a:pt x="935" y="2204"/>
                  </a:lnTo>
                  <a:lnTo>
                    <a:pt x="933" y="2204"/>
                  </a:lnTo>
                  <a:lnTo>
                    <a:pt x="932" y="2204"/>
                  </a:lnTo>
                  <a:lnTo>
                    <a:pt x="931" y="2202"/>
                  </a:lnTo>
                  <a:lnTo>
                    <a:pt x="930" y="2202"/>
                  </a:lnTo>
                  <a:lnTo>
                    <a:pt x="929" y="2204"/>
                  </a:lnTo>
                  <a:lnTo>
                    <a:pt x="928" y="2204"/>
                  </a:lnTo>
                  <a:lnTo>
                    <a:pt x="927" y="2205"/>
                  </a:lnTo>
                  <a:lnTo>
                    <a:pt x="927" y="2206"/>
                  </a:lnTo>
                  <a:lnTo>
                    <a:pt x="928" y="2206"/>
                  </a:lnTo>
                  <a:lnTo>
                    <a:pt x="929" y="2207"/>
                  </a:lnTo>
                  <a:lnTo>
                    <a:pt x="928" y="2208"/>
                  </a:lnTo>
                  <a:lnTo>
                    <a:pt x="926" y="2209"/>
                  </a:lnTo>
                  <a:lnTo>
                    <a:pt x="924" y="2208"/>
                  </a:lnTo>
                  <a:lnTo>
                    <a:pt x="923" y="2208"/>
                  </a:lnTo>
                  <a:lnTo>
                    <a:pt x="922" y="2208"/>
                  </a:lnTo>
                  <a:lnTo>
                    <a:pt x="921" y="2208"/>
                  </a:lnTo>
                  <a:lnTo>
                    <a:pt x="920" y="2208"/>
                  </a:lnTo>
                  <a:lnTo>
                    <a:pt x="920" y="2209"/>
                  </a:lnTo>
                  <a:lnTo>
                    <a:pt x="921" y="2210"/>
                  </a:lnTo>
                  <a:lnTo>
                    <a:pt x="922" y="2212"/>
                  </a:lnTo>
                  <a:lnTo>
                    <a:pt x="923" y="2212"/>
                  </a:lnTo>
                  <a:lnTo>
                    <a:pt x="923" y="2210"/>
                  </a:lnTo>
                  <a:lnTo>
                    <a:pt x="924" y="2210"/>
                  </a:lnTo>
                  <a:lnTo>
                    <a:pt x="928" y="2210"/>
                  </a:lnTo>
                  <a:lnTo>
                    <a:pt x="928" y="2212"/>
                  </a:lnTo>
                  <a:lnTo>
                    <a:pt x="929" y="2212"/>
                  </a:lnTo>
                  <a:lnTo>
                    <a:pt x="930" y="2213"/>
                  </a:lnTo>
                  <a:lnTo>
                    <a:pt x="931" y="2212"/>
                  </a:lnTo>
                  <a:lnTo>
                    <a:pt x="931" y="2213"/>
                  </a:lnTo>
                  <a:lnTo>
                    <a:pt x="932" y="2213"/>
                  </a:lnTo>
                  <a:lnTo>
                    <a:pt x="932" y="2214"/>
                  </a:lnTo>
                  <a:lnTo>
                    <a:pt x="932" y="2215"/>
                  </a:lnTo>
                  <a:lnTo>
                    <a:pt x="931" y="2216"/>
                  </a:lnTo>
                  <a:lnTo>
                    <a:pt x="931" y="2217"/>
                  </a:lnTo>
                  <a:lnTo>
                    <a:pt x="930" y="2217"/>
                  </a:lnTo>
                  <a:lnTo>
                    <a:pt x="929" y="2217"/>
                  </a:lnTo>
                  <a:lnTo>
                    <a:pt x="928" y="2217"/>
                  </a:lnTo>
                  <a:lnTo>
                    <a:pt x="927" y="2217"/>
                  </a:lnTo>
                  <a:lnTo>
                    <a:pt x="926" y="2217"/>
                  </a:lnTo>
                  <a:lnTo>
                    <a:pt x="923" y="2218"/>
                  </a:lnTo>
                  <a:lnTo>
                    <a:pt x="922" y="2218"/>
                  </a:lnTo>
                  <a:lnTo>
                    <a:pt x="921" y="2218"/>
                  </a:lnTo>
                  <a:lnTo>
                    <a:pt x="920" y="2218"/>
                  </a:lnTo>
                  <a:lnTo>
                    <a:pt x="920" y="2219"/>
                  </a:lnTo>
                  <a:lnTo>
                    <a:pt x="920" y="2221"/>
                  </a:lnTo>
                  <a:lnTo>
                    <a:pt x="919" y="2221"/>
                  </a:lnTo>
                  <a:lnTo>
                    <a:pt x="919" y="2219"/>
                  </a:lnTo>
                  <a:lnTo>
                    <a:pt x="919" y="2221"/>
                  </a:lnTo>
                  <a:lnTo>
                    <a:pt x="918" y="2222"/>
                  </a:lnTo>
                  <a:lnTo>
                    <a:pt x="919" y="2222"/>
                  </a:lnTo>
                  <a:lnTo>
                    <a:pt x="919" y="2223"/>
                  </a:lnTo>
                  <a:lnTo>
                    <a:pt x="918" y="2224"/>
                  </a:lnTo>
                  <a:lnTo>
                    <a:pt x="916" y="2224"/>
                  </a:lnTo>
                  <a:lnTo>
                    <a:pt x="915" y="2224"/>
                  </a:lnTo>
                  <a:lnTo>
                    <a:pt x="914" y="2224"/>
                  </a:lnTo>
                  <a:lnTo>
                    <a:pt x="914" y="2223"/>
                  </a:lnTo>
                  <a:lnTo>
                    <a:pt x="913" y="2222"/>
                  </a:lnTo>
                  <a:lnTo>
                    <a:pt x="910" y="2222"/>
                  </a:lnTo>
                  <a:lnTo>
                    <a:pt x="910" y="2223"/>
                  </a:lnTo>
                  <a:lnTo>
                    <a:pt x="909" y="2224"/>
                  </a:lnTo>
                  <a:lnTo>
                    <a:pt x="909" y="2225"/>
                  </a:lnTo>
                  <a:lnTo>
                    <a:pt x="907" y="2225"/>
                  </a:lnTo>
                  <a:lnTo>
                    <a:pt x="906" y="2225"/>
                  </a:lnTo>
                  <a:lnTo>
                    <a:pt x="906" y="2226"/>
                  </a:lnTo>
                  <a:lnTo>
                    <a:pt x="905" y="2226"/>
                  </a:lnTo>
                  <a:lnTo>
                    <a:pt x="904" y="2227"/>
                  </a:lnTo>
                  <a:lnTo>
                    <a:pt x="903" y="2227"/>
                  </a:lnTo>
                  <a:lnTo>
                    <a:pt x="902" y="2226"/>
                  </a:lnTo>
                  <a:lnTo>
                    <a:pt x="900" y="2225"/>
                  </a:lnTo>
                  <a:lnTo>
                    <a:pt x="897" y="2224"/>
                  </a:lnTo>
                  <a:lnTo>
                    <a:pt x="896" y="2224"/>
                  </a:lnTo>
                  <a:lnTo>
                    <a:pt x="895" y="2224"/>
                  </a:lnTo>
                  <a:lnTo>
                    <a:pt x="894" y="2225"/>
                  </a:lnTo>
                  <a:lnTo>
                    <a:pt x="894" y="2224"/>
                  </a:lnTo>
                  <a:lnTo>
                    <a:pt x="893" y="2224"/>
                  </a:lnTo>
                  <a:lnTo>
                    <a:pt x="893" y="2223"/>
                  </a:lnTo>
                  <a:lnTo>
                    <a:pt x="892" y="2222"/>
                  </a:lnTo>
                  <a:lnTo>
                    <a:pt x="890" y="2222"/>
                  </a:lnTo>
                  <a:lnTo>
                    <a:pt x="889" y="2223"/>
                  </a:lnTo>
                  <a:lnTo>
                    <a:pt x="889" y="2224"/>
                  </a:lnTo>
                  <a:lnTo>
                    <a:pt x="889" y="2225"/>
                  </a:lnTo>
                  <a:lnTo>
                    <a:pt x="887" y="2226"/>
                  </a:lnTo>
                  <a:lnTo>
                    <a:pt x="885" y="2226"/>
                  </a:lnTo>
                  <a:lnTo>
                    <a:pt x="885" y="2227"/>
                  </a:lnTo>
                  <a:lnTo>
                    <a:pt x="883" y="2227"/>
                  </a:lnTo>
                  <a:lnTo>
                    <a:pt x="880" y="2227"/>
                  </a:lnTo>
                  <a:lnTo>
                    <a:pt x="880" y="2226"/>
                  </a:lnTo>
                  <a:lnTo>
                    <a:pt x="879" y="2225"/>
                  </a:lnTo>
                  <a:lnTo>
                    <a:pt x="879" y="2224"/>
                  </a:lnTo>
                  <a:lnTo>
                    <a:pt x="879" y="2222"/>
                  </a:lnTo>
                  <a:lnTo>
                    <a:pt x="875" y="2216"/>
                  </a:lnTo>
                  <a:lnTo>
                    <a:pt x="872" y="2215"/>
                  </a:lnTo>
                  <a:lnTo>
                    <a:pt x="869" y="2214"/>
                  </a:lnTo>
                  <a:lnTo>
                    <a:pt x="866" y="2212"/>
                  </a:lnTo>
                  <a:lnTo>
                    <a:pt x="866" y="2210"/>
                  </a:lnTo>
                  <a:lnTo>
                    <a:pt x="866" y="2209"/>
                  </a:lnTo>
                  <a:lnTo>
                    <a:pt x="864" y="2208"/>
                  </a:lnTo>
                  <a:lnTo>
                    <a:pt x="864" y="2207"/>
                  </a:lnTo>
                  <a:lnTo>
                    <a:pt x="864" y="2208"/>
                  </a:lnTo>
                  <a:lnTo>
                    <a:pt x="863" y="2208"/>
                  </a:lnTo>
                  <a:lnTo>
                    <a:pt x="863" y="2207"/>
                  </a:lnTo>
                  <a:lnTo>
                    <a:pt x="863" y="2206"/>
                  </a:lnTo>
                  <a:lnTo>
                    <a:pt x="862" y="2205"/>
                  </a:lnTo>
                  <a:lnTo>
                    <a:pt x="861" y="2205"/>
                  </a:lnTo>
                  <a:lnTo>
                    <a:pt x="860" y="2206"/>
                  </a:lnTo>
                  <a:lnTo>
                    <a:pt x="859" y="2207"/>
                  </a:lnTo>
                  <a:lnTo>
                    <a:pt x="855" y="2208"/>
                  </a:lnTo>
                  <a:lnTo>
                    <a:pt x="853" y="2208"/>
                  </a:lnTo>
                  <a:lnTo>
                    <a:pt x="850" y="2212"/>
                  </a:lnTo>
                  <a:lnTo>
                    <a:pt x="850" y="2213"/>
                  </a:lnTo>
                  <a:lnTo>
                    <a:pt x="850" y="2215"/>
                  </a:lnTo>
                  <a:lnTo>
                    <a:pt x="851" y="2216"/>
                  </a:lnTo>
                  <a:lnTo>
                    <a:pt x="852" y="2218"/>
                  </a:lnTo>
                  <a:lnTo>
                    <a:pt x="852" y="2219"/>
                  </a:lnTo>
                  <a:lnTo>
                    <a:pt x="852" y="2221"/>
                  </a:lnTo>
                  <a:lnTo>
                    <a:pt x="849" y="2226"/>
                  </a:lnTo>
                  <a:lnTo>
                    <a:pt x="849" y="2229"/>
                  </a:lnTo>
                  <a:lnTo>
                    <a:pt x="849" y="2230"/>
                  </a:lnTo>
                  <a:lnTo>
                    <a:pt x="851" y="2230"/>
                  </a:lnTo>
                  <a:lnTo>
                    <a:pt x="853" y="2231"/>
                  </a:lnTo>
                  <a:lnTo>
                    <a:pt x="855" y="2231"/>
                  </a:lnTo>
                  <a:lnTo>
                    <a:pt x="857" y="2232"/>
                  </a:lnTo>
                  <a:lnTo>
                    <a:pt x="859" y="2232"/>
                  </a:lnTo>
                  <a:lnTo>
                    <a:pt x="861" y="2231"/>
                  </a:lnTo>
                  <a:lnTo>
                    <a:pt x="861" y="2230"/>
                  </a:lnTo>
                  <a:lnTo>
                    <a:pt x="862" y="2231"/>
                  </a:lnTo>
                  <a:lnTo>
                    <a:pt x="863" y="2231"/>
                  </a:lnTo>
                  <a:lnTo>
                    <a:pt x="864" y="2231"/>
                  </a:lnTo>
                  <a:lnTo>
                    <a:pt x="866" y="2231"/>
                  </a:lnTo>
                  <a:lnTo>
                    <a:pt x="867" y="2234"/>
                  </a:lnTo>
                  <a:lnTo>
                    <a:pt x="867" y="2235"/>
                  </a:lnTo>
                  <a:lnTo>
                    <a:pt x="869" y="2237"/>
                  </a:lnTo>
                  <a:lnTo>
                    <a:pt x="869" y="2238"/>
                  </a:lnTo>
                  <a:lnTo>
                    <a:pt x="868" y="2240"/>
                  </a:lnTo>
                  <a:lnTo>
                    <a:pt x="868" y="2241"/>
                  </a:lnTo>
                  <a:lnTo>
                    <a:pt x="868" y="2243"/>
                  </a:lnTo>
                  <a:lnTo>
                    <a:pt x="871" y="2243"/>
                  </a:lnTo>
                  <a:lnTo>
                    <a:pt x="872" y="2243"/>
                  </a:lnTo>
                  <a:lnTo>
                    <a:pt x="872" y="2244"/>
                  </a:lnTo>
                  <a:lnTo>
                    <a:pt x="874" y="2248"/>
                  </a:lnTo>
                  <a:lnTo>
                    <a:pt x="875" y="2248"/>
                  </a:lnTo>
                  <a:lnTo>
                    <a:pt x="875" y="2249"/>
                  </a:lnTo>
                  <a:lnTo>
                    <a:pt x="876" y="2249"/>
                  </a:lnTo>
                  <a:lnTo>
                    <a:pt x="876" y="2250"/>
                  </a:lnTo>
                  <a:lnTo>
                    <a:pt x="876" y="2251"/>
                  </a:lnTo>
                  <a:lnTo>
                    <a:pt x="877" y="2249"/>
                  </a:lnTo>
                  <a:lnTo>
                    <a:pt x="878" y="2249"/>
                  </a:lnTo>
                  <a:lnTo>
                    <a:pt x="880" y="2250"/>
                  </a:lnTo>
                  <a:lnTo>
                    <a:pt x="881" y="2250"/>
                  </a:lnTo>
                  <a:lnTo>
                    <a:pt x="881" y="2249"/>
                  </a:lnTo>
                  <a:lnTo>
                    <a:pt x="881" y="2248"/>
                  </a:lnTo>
                  <a:lnTo>
                    <a:pt x="881" y="2246"/>
                  </a:lnTo>
                  <a:lnTo>
                    <a:pt x="881" y="2244"/>
                  </a:lnTo>
                  <a:lnTo>
                    <a:pt x="881" y="2243"/>
                  </a:lnTo>
                  <a:lnTo>
                    <a:pt x="881" y="2241"/>
                  </a:lnTo>
                  <a:lnTo>
                    <a:pt x="884" y="2240"/>
                  </a:lnTo>
                  <a:lnTo>
                    <a:pt x="884" y="2239"/>
                  </a:lnTo>
                  <a:lnTo>
                    <a:pt x="885" y="2239"/>
                  </a:lnTo>
                  <a:lnTo>
                    <a:pt x="886" y="2239"/>
                  </a:lnTo>
                  <a:lnTo>
                    <a:pt x="886" y="2240"/>
                  </a:lnTo>
                  <a:lnTo>
                    <a:pt x="887" y="2241"/>
                  </a:lnTo>
                  <a:lnTo>
                    <a:pt x="887" y="2240"/>
                  </a:lnTo>
                  <a:lnTo>
                    <a:pt x="888" y="2239"/>
                  </a:lnTo>
                  <a:lnTo>
                    <a:pt x="890" y="2238"/>
                  </a:lnTo>
                  <a:lnTo>
                    <a:pt x="892" y="2240"/>
                  </a:lnTo>
                  <a:lnTo>
                    <a:pt x="892" y="2241"/>
                  </a:lnTo>
                  <a:lnTo>
                    <a:pt x="894" y="2239"/>
                  </a:lnTo>
                  <a:lnTo>
                    <a:pt x="893" y="2239"/>
                  </a:lnTo>
                  <a:lnTo>
                    <a:pt x="894" y="2239"/>
                  </a:lnTo>
                  <a:lnTo>
                    <a:pt x="894" y="2238"/>
                  </a:lnTo>
                  <a:lnTo>
                    <a:pt x="894" y="2237"/>
                  </a:lnTo>
                  <a:lnTo>
                    <a:pt x="893" y="2237"/>
                  </a:lnTo>
                  <a:lnTo>
                    <a:pt x="894" y="2234"/>
                  </a:lnTo>
                  <a:lnTo>
                    <a:pt x="895" y="2234"/>
                  </a:lnTo>
                  <a:lnTo>
                    <a:pt x="896" y="2233"/>
                  </a:lnTo>
                  <a:lnTo>
                    <a:pt x="897" y="2233"/>
                  </a:lnTo>
                  <a:lnTo>
                    <a:pt x="900" y="2232"/>
                  </a:lnTo>
                  <a:lnTo>
                    <a:pt x="901" y="2231"/>
                  </a:lnTo>
                  <a:lnTo>
                    <a:pt x="902" y="2230"/>
                  </a:lnTo>
                  <a:lnTo>
                    <a:pt x="903" y="2230"/>
                  </a:lnTo>
                  <a:lnTo>
                    <a:pt x="904" y="2231"/>
                  </a:lnTo>
                  <a:lnTo>
                    <a:pt x="904" y="2232"/>
                  </a:lnTo>
                  <a:lnTo>
                    <a:pt x="904" y="2233"/>
                  </a:lnTo>
                  <a:lnTo>
                    <a:pt x="903" y="2235"/>
                  </a:lnTo>
                  <a:lnTo>
                    <a:pt x="906" y="2237"/>
                  </a:lnTo>
                  <a:lnTo>
                    <a:pt x="907" y="2235"/>
                  </a:lnTo>
                  <a:lnTo>
                    <a:pt x="906" y="2233"/>
                  </a:lnTo>
                  <a:lnTo>
                    <a:pt x="907" y="2233"/>
                  </a:lnTo>
                  <a:lnTo>
                    <a:pt x="907" y="2232"/>
                  </a:lnTo>
                  <a:lnTo>
                    <a:pt x="909" y="2232"/>
                  </a:lnTo>
                  <a:lnTo>
                    <a:pt x="911" y="2233"/>
                  </a:lnTo>
                  <a:lnTo>
                    <a:pt x="912" y="2234"/>
                  </a:lnTo>
                  <a:lnTo>
                    <a:pt x="913" y="2233"/>
                  </a:lnTo>
                  <a:lnTo>
                    <a:pt x="914" y="2232"/>
                  </a:lnTo>
                  <a:lnTo>
                    <a:pt x="915" y="2232"/>
                  </a:lnTo>
                  <a:lnTo>
                    <a:pt x="916" y="2231"/>
                  </a:lnTo>
                  <a:lnTo>
                    <a:pt x="918" y="2231"/>
                  </a:lnTo>
                  <a:lnTo>
                    <a:pt x="919" y="2230"/>
                  </a:lnTo>
                  <a:lnTo>
                    <a:pt x="920" y="2229"/>
                  </a:lnTo>
                  <a:lnTo>
                    <a:pt x="921" y="2229"/>
                  </a:lnTo>
                  <a:lnTo>
                    <a:pt x="922" y="2230"/>
                  </a:lnTo>
                  <a:lnTo>
                    <a:pt x="922" y="2231"/>
                  </a:lnTo>
                  <a:lnTo>
                    <a:pt x="923" y="2231"/>
                  </a:lnTo>
                  <a:lnTo>
                    <a:pt x="924" y="2230"/>
                  </a:lnTo>
                  <a:lnTo>
                    <a:pt x="924" y="2229"/>
                  </a:lnTo>
                  <a:lnTo>
                    <a:pt x="926" y="2227"/>
                  </a:lnTo>
                  <a:lnTo>
                    <a:pt x="927" y="2226"/>
                  </a:lnTo>
                  <a:lnTo>
                    <a:pt x="928" y="2225"/>
                  </a:lnTo>
                  <a:lnTo>
                    <a:pt x="929" y="2225"/>
                  </a:lnTo>
                  <a:lnTo>
                    <a:pt x="930" y="2225"/>
                  </a:lnTo>
                  <a:lnTo>
                    <a:pt x="931" y="2225"/>
                  </a:lnTo>
                  <a:lnTo>
                    <a:pt x="932" y="2225"/>
                  </a:lnTo>
                  <a:lnTo>
                    <a:pt x="933" y="2226"/>
                  </a:lnTo>
                  <a:lnTo>
                    <a:pt x="935" y="2226"/>
                  </a:lnTo>
                  <a:lnTo>
                    <a:pt x="935" y="2227"/>
                  </a:lnTo>
                  <a:lnTo>
                    <a:pt x="936" y="2227"/>
                  </a:lnTo>
                  <a:lnTo>
                    <a:pt x="936" y="2229"/>
                  </a:lnTo>
                  <a:lnTo>
                    <a:pt x="937" y="2229"/>
                  </a:lnTo>
                  <a:lnTo>
                    <a:pt x="937" y="2230"/>
                  </a:lnTo>
                  <a:lnTo>
                    <a:pt x="937" y="2231"/>
                  </a:lnTo>
                  <a:lnTo>
                    <a:pt x="938" y="2231"/>
                  </a:lnTo>
                  <a:lnTo>
                    <a:pt x="939" y="2231"/>
                  </a:lnTo>
                  <a:lnTo>
                    <a:pt x="940" y="2232"/>
                  </a:lnTo>
                  <a:lnTo>
                    <a:pt x="943" y="2232"/>
                  </a:lnTo>
                  <a:lnTo>
                    <a:pt x="945" y="2231"/>
                  </a:lnTo>
                  <a:lnTo>
                    <a:pt x="946" y="2231"/>
                  </a:lnTo>
                  <a:lnTo>
                    <a:pt x="946" y="2230"/>
                  </a:lnTo>
                  <a:lnTo>
                    <a:pt x="945" y="2230"/>
                  </a:lnTo>
                  <a:lnTo>
                    <a:pt x="944" y="2230"/>
                  </a:lnTo>
                  <a:lnTo>
                    <a:pt x="944" y="2229"/>
                  </a:lnTo>
                  <a:lnTo>
                    <a:pt x="945" y="2227"/>
                  </a:lnTo>
                  <a:lnTo>
                    <a:pt x="946" y="2227"/>
                  </a:lnTo>
                  <a:lnTo>
                    <a:pt x="947" y="2227"/>
                  </a:lnTo>
                  <a:lnTo>
                    <a:pt x="947" y="2229"/>
                  </a:lnTo>
                  <a:lnTo>
                    <a:pt x="947" y="2230"/>
                  </a:lnTo>
                  <a:lnTo>
                    <a:pt x="948" y="2230"/>
                  </a:lnTo>
                  <a:lnTo>
                    <a:pt x="948" y="2231"/>
                  </a:lnTo>
                  <a:lnTo>
                    <a:pt x="949" y="2231"/>
                  </a:lnTo>
                  <a:lnTo>
                    <a:pt x="950" y="2231"/>
                  </a:lnTo>
                  <a:lnTo>
                    <a:pt x="952" y="2232"/>
                  </a:lnTo>
                  <a:lnTo>
                    <a:pt x="953" y="2233"/>
                  </a:lnTo>
                  <a:lnTo>
                    <a:pt x="954" y="2234"/>
                  </a:lnTo>
                  <a:lnTo>
                    <a:pt x="954" y="2235"/>
                  </a:lnTo>
                  <a:lnTo>
                    <a:pt x="954" y="2237"/>
                  </a:lnTo>
                  <a:lnTo>
                    <a:pt x="954" y="2238"/>
                  </a:lnTo>
                  <a:lnTo>
                    <a:pt x="955" y="2239"/>
                  </a:lnTo>
                  <a:lnTo>
                    <a:pt x="956" y="2239"/>
                  </a:lnTo>
                  <a:lnTo>
                    <a:pt x="957" y="2239"/>
                  </a:lnTo>
                  <a:lnTo>
                    <a:pt x="958" y="2240"/>
                  </a:lnTo>
                  <a:lnTo>
                    <a:pt x="958" y="2241"/>
                  </a:lnTo>
                  <a:lnTo>
                    <a:pt x="959" y="2241"/>
                  </a:lnTo>
                  <a:lnTo>
                    <a:pt x="959" y="2242"/>
                  </a:lnTo>
                  <a:lnTo>
                    <a:pt x="961" y="2242"/>
                  </a:lnTo>
                  <a:lnTo>
                    <a:pt x="961" y="2243"/>
                  </a:lnTo>
                  <a:lnTo>
                    <a:pt x="962" y="2244"/>
                  </a:lnTo>
                  <a:lnTo>
                    <a:pt x="962" y="2246"/>
                  </a:lnTo>
                  <a:lnTo>
                    <a:pt x="963" y="2246"/>
                  </a:lnTo>
                  <a:lnTo>
                    <a:pt x="963" y="2244"/>
                  </a:lnTo>
                  <a:lnTo>
                    <a:pt x="963" y="2246"/>
                  </a:lnTo>
                  <a:lnTo>
                    <a:pt x="964" y="2246"/>
                  </a:lnTo>
                  <a:lnTo>
                    <a:pt x="964" y="2247"/>
                  </a:lnTo>
                  <a:lnTo>
                    <a:pt x="963" y="2247"/>
                  </a:lnTo>
                  <a:lnTo>
                    <a:pt x="963" y="2248"/>
                  </a:lnTo>
                  <a:lnTo>
                    <a:pt x="962" y="2248"/>
                  </a:lnTo>
                  <a:lnTo>
                    <a:pt x="962" y="2249"/>
                  </a:lnTo>
                  <a:lnTo>
                    <a:pt x="962" y="2250"/>
                  </a:lnTo>
                  <a:lnTo>
                    <a:pt x="963" y="2250"/>
                  </a:lnTo>
                  <a:lnTo>
                    <a:pt x="964" y="2250"/>
                  </a:lnTo>
                  <a:lnTo>
                    <a:pt x="963" y="2252"/>
                  </a:lnTo>
                  <a:lnTo>
                    <a:pt x="962" y="2252"/>
                  </a:lnTo>
                  <a:lnTo>
                    <a:pt x="963" y="2254"/>
                  </a:lnTo>
                  <a:lnTo>
                    <a:pt x="964" y="2254"/>
                  </a:lnTo>
                  <a:lnTo>
                    <a:pt x="964" y="2256"/>
                  </a:lnTo>
                  <a:lnTo>
                    <a:pt x="963" y="2257"/>
                  </a:lnTo>
                  <a:lnTo>
                    <a:pt x="962" y="2258"/>
                  </a:lnTo>
                  <a:lnTo>
                    <a:pt x="962" y="2259"/>
                  </a:lnTo>
                  <a:lnTo>
                    <a:pt x="963" y="2259"/>
                  </a:lnTo>
                  <a:lnTo>
                    <a:pt x="962" y="2260"/>
                  </a:lnTo>
                  <a:lnTo>
                    <a:pt x="963" y="2261"/>
                  </a:lnTo>
                  <a:lnTo>
                    <a:pt x="962" y="2263"/>
                  </a:lnTo>
                  <a:lnTo>
                    <a:pt x="962" y="2265"/>
                  </a:lnTo>
                  <a:lnTo>
                    <a:pt x="963" y="2266"/>
                  </a:lnTo>
                  <a:lnTo>
                    <a:pt x="963" y="2267"/>
                  </a:lnTo>
                  <a:lnTo>
                    <a:pt x="964" y="2268"/>
                  </a:lnTo>
                  <a:lnTo>
                    <a:pt x="964" y="2269"/>
                  </a:lnTo>
                  <a:lnTo>
                    <a:pt x="965" y="2269"/>
                  </a:lnTo>
                  <a:lnTo>
                    <a:pt x="965" y="2271"/>
                  </a:lnTo>
                  <a:lnTo>
                    <a:pt x="965" y="2272"/>
                  </a:lnTo>
                  <a:lnTo>
                    <a:pt x="964" y="2273"/>
                  </a:lnTo>
                  <a:lnTo>
                    <a:pt x="963" y="2274"/>
                  </a:lnTo>
                  <a:lnTo>
                    <a:pt x="962" y="2275"/>
                  </a:lnTo>
                  <a:lnTo>
                    <a:pt x="961" y="2276"/>
                  </a:lnTo>
                  <a:lnTo>
                    <a:pt x="962" y="2277"/>
                  </a:lnTo>
                  <a:lnTo>
                    <a:pt x="962" y="2279"/>
                  </a:lnTo>
                  <a:lnTo>
                    <a:pt x="961" y="2280"/>
                  </a:lnTo>
                  <a:lnTo>
                    <a:pt x="961" y="2281"/>
                  </a:lnTo>
                  <a:lnTo>
                    <a:pt x="959" y="2282"/>
                  </a:lnTo>
                  <a:lnTo>
                    <a:pt x="959" y="2283"/>
                  </a:lnTo>
                  <a:lnTo>
                    <a:pt x="959" y="2284"/>
                  </a:lnTo>
                  <a:lnTo>
                    <a:pt x="959" y="2285"/>
                  </a:lnTo>
                  <a:lnTo>
                    <a:pt x="959" y="2286"/>
                  </a:lnTo>
                  <a:lnTo>
                    <a:pt x="962" y="2286"/>
                  </a:lnTo>
                  <a:lnTo>
                    <a:pt x="962" y="2288"/>
                  </a:lnTo>
                  <a:lnTo>
                    <a:pt x="961" y="2289"/>
                  </a:lnTo>
                  <a:lnTo>
                    <a:pt x="961" y="2290"/>
                  </a:lnTo>
                  <a:lnTo>
                    <a:pt x="963" y="2291"/>
                  </a:lnTo>
                  <a:lnTo>
                    <a:pt x="964" y="2292"/>
                  </a:lnTo>
                  <a:lnTo>
                    <a:pt x="965" y="2291"/>
                  </a:lnTo>
                  <a:lnTo>
                    <a:pt x="966" y="2292"/>
                  </a:lnTo>
                  <a:lnTo>
                    <a:pt x="969" y="2296"/>
                  </a:lnTo>
                  <a:lnTo>
                    <a:pt x="970" y="2296"/>
                  </a:lnTo>
                  <a:lnTo>
                    <a:pt x="971" y="2296"/>
                  </a:lnTo>
                  <a:lnTo>
                    <a:pt x="971" y="2297"/>
                  </a:lnTo>
                  <a:lnTo>
                    <a:pt x="971" y="2298"/>
                  </a:lnTo>
                  <a:lnTo>
                    <a:pt x="970" y="2298"/>
                  </a:lnTo>
                  <a:lnTo>
                    <a:pt x="970" y="2299"/>
                  </a:lnTo>
                  <a:lnTo>
                    <a:pt x="970" y="2300"/>
                  </a:lnTo>
                  <a:lnTo>
                    <a:pt x="971" y="2301"/>
                  </a:lnTo>
                  <a:lnTo>
                    <a:pt x="972" y="2301"/>
                  </a:lnTo>
                  <a:lnTo>
                    <a:pt x="973" y="2301"/>
                  </a:lnTo>
                  <a:lnTo>
                    <a:pt x="973" y="2302"/>
                  </a:lnTo>
                  <a:lnTo>
                    <a:pt x="974" y="2304"/>
                  </a:lnTo>
                  <a:lnTo>
                    <a:pt x="974" y="2305"/>
                  </a:lnTo>
                  <a:lnTo>
                    <a:pt x="974" y="2306"/>
                  </a:lnTo>
                  <a:lnTo>
                    <a:pt x="975" y="2307"/>
                  </a:lnTo>
                  <a:lnTo>
                    <a:pt x="976" y="2309"/>
                  </a:lnTo>
                  <a:lnTo>
                    <a:pt x="976" y="2310"/>
                  </a:lnTo>
                  <a:lnTo>
                    <a:pt x="978" y="2311"/>
                  </a:lnTo>
                  <a:lnTo>
                    <a:pt x="978" y="2313"/>
                  </a:lnTo>
                  <a:lnTo>
                    <a:pt x="979" y="2313"/>
                  </a:lnTo>
                  <a:lnTo>
                    <a:pt x="979" y="2314"/>
                  </a:lnTo>
                  <a:lnTo>
                    <a:pt x="979" y="2315"/>
                  </a:lnTo>
                  <a:lnTo>
                    <a:pt x="978" y="2316"/>
                  </a:lnTo>
                  <a:lnTo>
                    <a:pt x="978" y="2318"/>
                  </a:lnTo>
                  <a:lnTo>
                    <a:pt x="979" y="2319"/>
                  </a:lnTo>
                  <a:lnTo>
                    <a:pt x="979" y="2322"/>
                  </a:lnTo>
                  <a:lnTo>
                    <a:pt x="978" y="2323"/>
                  </a:lnTo>
                  <a:lnTo>
                    <a:pt x="976" y="2323"/>
                  </a:lnTo>
                  <a:lnTo>
                    <a:pt x="976" y="2325"/>
                  </a:lnTo>
                  <a:lnTo>
                    <a:pt x="975" y="2326"/>
                  </a:lnTo>
                  <a:lnTo>
                    <a:pt x="974" y="2326"/>
                  </a:lnTo>
                  <a:lnTo>
                    <a:pt x="974" y="2327"/>
                  </a:lnTo>
                  <a:lnTo>
                    <a:pt x="973" y="2327"/>
                  </a:lnTo>
                  <a:lnTo>
                    <a:pt x="972" y="2327"/>
                  </a:lnTo>
                  <a:lnTo>
                    <a:pt x="972" y="2329"/>
                  </a:lnTo>
                  <a:lnTo>
                    <a:pt x="972" y="2330"/>
                  </a:lnTo>
                  <a:lnTo>
                    <a:pt x="971" y="2330"/>
                  </a:lnTo>
                  <a:lnTo>
                    <a:pt x="970" y="2330"/>
                  </a:lnTo>
                  <a:lnTo>
                    <a:pt x="969" y="2331"/>
                  </a:lnTo>
                  <a:lnTo>
                    <a:pt x="967" y="2331"/>
                  </a:lnTo>
                  <a:lnTo>
                    <a:pt x="966" y="2331"/>
                  </a:lnTo>
                  <a:lnTo>
                    <a:pt x="965" y="2331"/>
                  </a:lnTo>
                  <a:lnTo>
                    <a:pt x="962" y="2330"/>
                  </a:lnTo>
                  <a:lnTo>
                    <a:pt x="961" y="2329"/>
                  </a:lnTo>
                  <a:lnTo>
                    <a:pt x="959" y="2329"/>
                  </a:lnTo>
                  <a:lnTo>
                    <a:pt x="958" y="2329"/>
                  </a:lnTo>
                  <a:lnTo>
                    <a:pt x="957" y="2327"/>
                  </a:lnTo>
                  <a:lnTo>
                    <a:pt x="956" y="2327"/>
                  </a:lnTo>
                  <a:lnTo>
                    <a:pt x="955" y="2327"/>
                  </a:lnTo>
                  <a:lnTo>
                    <a:pt x="954" y="2327"/>
                  </a:lnTo>
                  <a:lnTo>
                    <a:pt x="954" y="2329"/>
                  </a:lnTo>
                  <a:lnTo>
                    <a:pt x="954" y="2330"/>
                  </a:lnTo>
                  <a:lnTo>
                    <a:pt x="955" y="2330"/>
                  </a:lnTo>
                  <a:lnTo>
                    <a:pt x="956" y="2330"/>
                  </a:lnTo>
                  <a:lnTo>
                    <a:pt x="957" y="2330"/>
                  </a:lnTo>
                  <a:lnTo>
                    <a:pt x="958" y="2330"/>
                  </a:lnTo>
                  <a:lnTo>
                    <a:pt x="959" y="2331"/>
                  </a:lnTo>
                  <a:lnTo>
                    <a:pt x="959" y="2332"/>
                  </a:lnTo>
                  <a:lnTo>
                    <a:pt x="961" y="2332"/>
                  </a:lnTo>
                  <a:lnTo>
                    <a:pt x="962" y="2331"/>
                  </a:lnTo>
                  <a:lnTo>
                    <a:pt x="963" y="2331"/>
                  </a:lnTo>
                  <a:lnTo>
                    <a:pt x="963" y="2332"/>
                  </a:lnTo>
                  <a:lnTo>
                    <a:pt x="964" y="2332"/>
                  </a:lnTo>
                  <a:lnTo>
                    <a:pt x="965" y="2332"/>
                  </a:lnTo>
                  <a:lnTo>
                    <a:pt x="965" y="2333"/>
                  </a:lnTo>
                  <a:lnTo>
                    <a:pt x="966" y="2333"/>
                  </a:lnTo>
                  <a:lnTo>
                    <a:pt x="966" y="2334"/>
                  </a:lnTo>
                  <a:lnTo>
                    <a:pt x="965" y="2334"/>
                  </a:lnTo>
                  <a:lnTo>
                    <a:pt x="965" y="2333"/>
                  </a:lnTo>
                  <a:lnTo>
                    <a:pt x="965" y="2334"/>
                  </a:lnTo>
                  <a:lnTo>
                    <a:pt x="964" y="2334"/>
                  </a:lnTo>
                  <a:lnTo>
                    <a:pt x="962" y="2335"/>
                  </a:lnTo>
                  <a:lnTo>
                    <a:pt x="961" y="2335"/>
                  </a:lnTo>
                  <a:lnTo>
                    <a:pt x="961" y="2336"/>
                  </a:lnTo>
                  <a:lnTo>
                    <a:pt x="959" y="2336"/>
                  </a:lnTo>
                  <a:lnTo>
                    <a:pt x="959" y="2338"/>
                  </a:lnTo>
                  <a:lnTo>
                    <a:pt x="961" y="2338"/>
                  </a:lnTo>
                  <a:lnTo>
                    <a:pt x="961" y="2339"/>
                  </a:lnTo>
                  <a:lnTo>
                    <a:pt x="959" y="2340"/>
                  </a:lnTo>
                  <a:lnTo>
                    <a:pt x="959" y="2341"/>
                  </a:lnTo>
                  <a:lnTo>
                    <a:pt x="961" y="2342"/>
                  </a:lnTo>
                  <a:lnTo>
                    <a:pt x="961" y="2344"/>
                  </a:lnTo>
                  <a:lnTo>
                    <a:pt x="962" y="2344"/>
                  </a:lnTo>
                  <a:lnTo>
                    <a:pt x="963" y="2346"/>
                  </a:lnTo>
                  <a:lnTo>
                    <a:pt x="964" y="2347"/>
                  </a:lnTo>
                  <a:lnTo>
                    <a:pt x="965" y="2347"/>
                  </a:lnTo>
                  <a:lnTo>
                    <a:pt x="966" y="2346"/>
                  </a:lnTo>
                  <a:lnTo>
                    <a:pt x="967" y="2346"/>
                  </a:lnTo>
                  <a:lnTo>
                    <a:pt x="967" y="2344"/>
                  </a:lnTo>
                  <a:lnTo>
                    <a:pt x="970" y="2342"/>
                  </a:lnTo>
                  <a:lnTo>
                    <a:pt x="971" y="2342"/>
                  </a:lnTo>
                  <a:lnTo>
                    <a:pt x="972" y="2341"/>
                  </a:lnTo>
                  <a:lnTo>
                    <a:pt x="972" y="2340"/>
                  </a:lnTo>
                  <a:lnTo>
                    <a:pt x="973" y="2340"/>
                  </a:lnTo>
                  <a:lnTo>
                    <a:pt x="974" y="2341"/>
                  </a:lnTo>
                  <a:lnTo>
                    <a:pt x="974" y="2342"/>
                  </a:lnTo>
                  <a:lnTo>
                    <a:pt x="975" y="2344"/>
                  </a:lnTo>
                  <a:lnTo>
                    <a:pt x="975" y="2346"/>
                  </a:lnTo>
                  <a:lnTo>
                    <a:pt x="976" y="2346"/>
                  </a:lnTo>
                  <a:lnTo>
                    <a:pt x="976" y="2347"/>
                  </a:lnTo>
                  <a:lnTo>
                    <a:pt x="976" y="2348"/>
                  </a:lnTo>
                  <a:lnTo>
                    <a:pt x="976" y="2349"/>
                  </a:lnTo>
                  <a:lnTo>
                    <a:pt x="975" y="2349"/>
                  </a:lnTo>
                  <a:lnTo>
                    <a:pt x="975" y="2350"/>
                  </a:lnTo>
                  <a:lnTo>
                    <a:pt x="974" y="2350"/>
                  </a:lnTo>
                  <a:lnTo>
                    <a:pt x="974" y="2351"/>
                  </a:lnTo>
                  <a:lnTo>
                    <a:pt x="974" y="2352"/>
                  </a:lnTo>
                  <a:lnTo>
                    <a:pt x="975" y="2353"/>
                  </a:lnTo>
                  <a:lnTo>
                    <a:pt x="975" y="2355"/>
                  </a:lnTo>
                  <a:lnTo>
                    <a:pt x="975" y="2356"/>
                  </a:lnTo>
                  <a:lnTo>
                    <a:pt x="975" y="2357"/>
                  </a:lnTo>
                  <a:lnTo>
                    <a:pt x="975" y="2358"/>
                  </a:lnTo>
                  <a:lnTo>
                    <a:pt x="975" y="2359"/>
                  </a:lnTo>
                  <a:lnTo>
                    <a:pt x="974" y="2360"/>
                  </a:lnTo>
                  <a:lnTo>
                    <a:pt x="973" y="2360"/>
                  </a:lnTo>
                  <a:lnTo>
                    <a:pt x="973" y="2359"/>
                  </a:lnTo>
                  <a:lnTo>
                    <a:pt x="972" y="2358"/>
                  </a:lnTo>
                  <a:lnTo>
                    <a:pt x="971" y="2358"/>
                  </a:lnTo>
                  <a:lnTo>
                    <a:pt x="970" y="2357"/>
                  </a:lnTo>
                  <a:lnTo>
                    <a:pt x="969" y="2357"/>
                  </a:lnTo>
                  <a:lnTo>
                    <a:pt x="967" y="2358"/>
                  </a:lnTo>
                  <a:lnTo>
                    <a:pt x="966" y="2359"/>
                  </a:lnTo>
                  <a:lnTo>
                    <a:pt x="965" y="2360"/>
                  </a:lnTo>
                  <a:lnTo>
                    <a:pt x="964" y="2361"/>
                  </a:lnTo>
                  <a:lnTo>
                    <a:pt x="964" y="2363"/>
                  </a:lnTo>
                  <a:lnTo>
                    <a:pt x="964" y="2365"/>
                  </a:lnTo>
                  <a:lnTo>
                    <a:pt x="965" y="2365"/>
                  </a:lnTo>
                  <a:lnTo>
                    <a:pt x="966" y="2365"/>
                  </a:lnTo>
                  <a:lnTo>
                    <a:pt x="967" y="2365"/>
                  </a:lnTo>
                  <a:lnTo>
                    <a:pt x="967" y="2366"/>
                  </a:lnTo>
                  <a:lnTo>
                    <a:pt x="966" y="2367"/>
                  </a:lnTo>
                  <a:lnTo>
                    <a:pt x="966" y="2368"/>
                  </a:lnTo>
                  <a:lnTo>
                    <a:pt x="965" y="2368"/>
                  </a:lnTo>
                  <a:lnTo>
                    <a:pt x="964" y="2369"/>
                  </a:lnTo>
                  <a:lnTo>
                    <a:pt x="962" y="2371"/>
                  </a:lnTo>
                  <a:lnTo>
                    <a:pt x="959" y="2372"/>
                  </a:lnTo>
                  <a:lnTo>
                    <a:pt x="959" y="2373"/>
                  </a:lnTo>
                  <a:lnTo>
                    <a:pt x="959" y="2374"/>
                  </a:lnTo>
                  <a:lnTo>
                    <a:pt x="958" y="2374"/>
                  </a:lnTo>
                  <a:lnTo>
                    <a:pt x="957" y="2375"/>
                  </a:lnTo>
                  <a:lnTo>
                    <a:pt x="957" y="2376"/>
                  </a:lnTo>
                  <a:lnTo>
                    <a:pt x="956" y="2376"/>
                  </a:lnTo>
                  <a:lnTo>
                    <a:pt x="955" y="2377"/>
                  </a:lnTo>
                  <a:lnTo>
                    <a:pt x="954" y="2377"/>
                  </a:lnTo>
                  <a:lnTo>
                    <a:pt x="954" y="2378"/>
                  </a:lnTo>
                  <a:lnTo>
                    <a:pt x="954" y="2380"/>
                  </a:lnTo>
                  <a:lnTo>
                    <a:pt x="953" y="2380"/>
                  </a:lnTo>
                  <a:lnTo>
                    <a:pt x="952" y="2380"/>
                  </a:lnTo>
                  <a:lnTo>
                    <a:pt x="952" y="2381"/>
                  </a:lnTo>
                  <a:lnTo>
                    <a:pt x="952" y="2382"/>
                  </a:lnTo>
                  <a:lnTo>
                    <a:pt x="950" y="2382"/>
                  </a:lnTo>
                  <a:lnTo>
                    <a:pt x="949" y="2382"/>
                  </a:lnTo>
                  <a:lnTo>
                    <a:pt x="950" y="2382"/>
                  </a:lnTo>
                  <a:lnTo>
                    <a:pt x="950" y="2383"/>
                  </a:lnTo>
                  <a:lnTo>
                    <a:pt x="949" y="2383"/>
                  </a:lnTo>
                  <a:lnTo>
                    <a:pt x="948" y="2383"/>
                  </a:lnTo>
                  <a:lnTo>
                    <a:pt x="949" y="2384"/>
                  </a:lnTo>
                  <a:lnTo>
                    <a:pt x="949" y="2385"/>
                  </a:lnTo>
                  <a:lnTo>
                    <a:pt x="949" y="2386"/>
                  </a:lnTo>
                  <a:lnTo>
                    <a:pt x="948" y="2388"/>
                  </a:lnTo>
                  <a:lnTo>
                    <a:pt x="949" y="2388"/>
                  </a:lnTo>
                  <a:lnTo>
                    <a:pt x="949" y="2390"/>
                  </a:lnTo>
                  <a:lnTo>
                    <a:pt x="948" y="2390"/>
                  </a:lnTo>
                  <a:lnTo>
                    <a:pt x="948" y="2391"/>
                  </a:lnTo>
                  <a:lnTo>
                    <a:pt x="948" y="2392"/>
                  </a:lnTo>
                  <a:lnTo>
                    <a:pt x="948" y="2394"/>
                  </a:lnTo>
                  <a:lnTo>
                    <a:pt x="947" y="2396"/>
                  </a:lnTo>
                  <a:lnTo>
                    <a:pt x="948" y="2398"/>
                  </a:lnTo>
                  <a:lnTo>
                    <a:pt x="948" y="2399"/>
                  </a:lnTo>
                  <a:lnTo>
                    <a:pt x="948" y="2400"/>
                  </a:lnTo>
                  <a:lnTo>
                    <a:pt x="948" y="2401"/>
                  </a:lnTo>
                  <a:lnTo>
                    <a:pt x="947" y="2402"/>
                  </a:lnTo>
                  <a:lnTo>
                    <a:pt x="946" y="2402"/>
                  </a:lnTo>
                  <a:lnTo>
                    <a:pt x="944" y="2402"/>
                  </a:lnTo>
                  <a:lnTo>
                    <a:pt x="940" y="2403"/>
                  </a:lnTo>
                  <a:lnTo>
                    <a:pt x="939" y="2403"/>
                  </a:lnTo>
                  <a:lnTo>
                    <a:pt x="938" y="2403"/>
                  </a:lnTo>
                  <a:lnTo>
                    <a:pt x="937" y="2405"/>
                  </a:lnTo>
                  <a:lnTo>
                    <a:pt x="936" y="2405"/>
                  </a:lnTo>
                  <a:lnTo>
                    <a:pt x="936" y="2406"/>
                  </a:lnTo>
                  <a:lnTo>
                    <a:pt x="936" y="2407"/>
                  </a:lnTo>
                  <a:lnTo>
                    <a:pt x="936" y="2408"/>
                  </a:lnTo>
                  <a:lnTo>
                    <a:pt x="935" y="2409"/>
                  </a:lnTo>
                  <a:lnTo>
                    <a:pt x="933" y="2409"/>
                  </a:lnTo>
                  <a:lnTo>
                    <a:pt x="933" y="2410"/>
                  </a:lnTo>
                  <a:lnTo>
                    <a:pt x="932" y="2410"/>
                  </a:lnTo>
                  <a:lnTo>
                    <a:pt x="932" y="2409"/>
                  </a:lnTo>
                  <a:lnTo>
                    <a:pt x="931" y="2409"/>
                  </a:lnTo>
                  <a:lnTo>
                    <a:pt x="931" y="2408"/>
                  </a:lnTo>
                  <a:lnTo>
                    <a:pt x="930" y="2408"/>
                  </a:lnTo>
                  <a:lnTo>
                    <a:pt x="929" y="2409"/>
                  </a:lnTo>
                  <a:lnTo>
                    <a:pt x="928" y="2410"/>
                  </a:lnTo>
                  <a:lnTo>
                    <a:pt x="927" y="2411"/>
                  </a:lnTo>
                  <a:lnTo>
                    <a:pt x="927" y="2413"/>
                  </a:lnTo>
                  <a:lnTo>
                    <a:pt x="928" y="2414"/>
                  </a:lnTo>
                  <a:lnTo>
                    <a:pt x="930" y="2415"/>
                  </a:lnTo>
                  <a:lnTo>
                    <a:pt x="931" y="2416"/>
                  </a:lnTo>
                  <a:lnTo>
                    <a:pt x="932" y="2416"/>
                  </a:lnTo>
                  <a:lnTo>
                    <a:pt x="932" y="2415"/>
                  </a:lnTo>
                  <a:lnTo>
                    <a:pt x="933" y="2415"/>
                  </a:lnTo>
                  <a:lnTo>
                    <a:pt x="933" y="2416"/>
                  </a:lnTo>
                  <a:lnTo>
                    <a:pt x="932" y="2416"/>
                  </a:lnTo>
                  <a:lnTo>
                    <a:pt x="932" y="2417"/>
                  </a:lnTo>
                  <a:lnTo>
                    <a:pt x="933" y="2417"/>
                  </a:lnTo>
                  <a:lnTo>
                    <a:pt x="935" y="2418"/>
                  </a:lnTo>
                  <a:lnTo>
                    <a:pt x="933" y="2419"/>
                  </a:lnTo>
                  <a:lnTo>
                    <a:pt x="933" y="2420"/>
                  </a:lnTo>
                  <a:lnTo>
                    <a:pt x="932" y="2420"/>
                  </a:lnTo>
                  <a:lnTo>
                    <a:pt x="932" y="2422"/>
                  </a:lnTo>
                  <a:lnTo>
                    <a:pt x="932" y="2420"/>
                  </a:lnTo>
                  <a:lnTo>
                    <a:pt x="932" y="2419"/>
                  </a:lnTo>
                  <a:lnTo>
                    <a:pt x="931" y="2419"/>
                  </a:lnTo>
                  <a:lnTo>
                    <a:pt x="930" y="2419"/>
                  </a:lnTo>
                  <a:lnTo>
                    <a:pt x="929" y="2420"/>
                  </a:lnTo>
                  <a:lnTo>
                    <a:pt x="928" y="2420"/>
                  </a:lnTo>
                  <a:lnTo>
                    <a:pt x="927" y="2420"/>
                  </a:lnTo>
                  <a:lnTo>
                    <a:pt x="926" y="2422"/>
                  </a:lnTo>
                  <a:lnTo>
                    <a:pt x="924" y="2423"/>
                  </a:lnTo>
                  <a:lnTo>
                    <a:pt x="923" y="2423"/>
                  </a:lnTo>
                  <a:lnTo>
                    <a:pt x="923" y="2424"/>
                  </a:lnTo>
                  <a:lnTo>
                    <a:pt x="922" y="2424"/>
                  </a:lnTo>
                  <a:lnTo>
                    <a:pt x="922" y="2426"/>
                  </a:lnTo>
                  <a:lnTo>
                    <a:pt x="921" y="2426"/>
                  </a:lnTo>
                  <a:lnTo>
                    <a:pt x="921" y="2425"/>
                  </a:lnTo>
                  <a:lnTo>
                    <a:pt x="920" y="2426"/>
                  </a:lnTo>
                  <a:lnTo>
                    <a:pt x="920" y="2425"/>
                  </a:lnTo>
                  <a:lnTo>
                    <a:pt x="919" y="2425"/>
                  </a:lnTo>
                  <a:lnTo>
                    <a:pt x="919" y="2426"/>
                  </a:lnTo>
                  <a:lnTo>
                    <a:pt x="919" y="2427"/>
                  </a:lnTo>
                  <a:lnTo>
                    <a:pt x="916" y="2427"/>
                  </a:lnTo>
                  <a:lnTo>
                    <a:pt x="916" y="2426"/>
                  </a:lnTo>
                  <a:lnTo>
                    <a:pt x="915" y="2426"/>
                  </a:lnTo>
                  <a:lnTo>
                    <a:pt x="914" y="2427"/>
                  </a:lnTo>
                  <a:lnTo>
                    <a:pt x="914" y="2428"/>
                  </a:lnTo>
                  <a:lnTo>
                    <a:pt x="914" y="2430"/>
                  </a:lnTo>
                  <a:lnTo>
                    <a:pt x="913" y="2431"/>
                  </a:lnTo>
                  <a:lnTo>
                    <a:pt x="912" y="2428"/>
                  </a:lnTo>
                  <a:lnTo>
                    <a:pt x="910" y="2428"/>
                  </a:lnTo>
                  <a:lnTo>
                    <a:pt x="910" y="2430"/>
                  </a:lnTo>
                  <a:lnTo>
                    <a:pt x="907" y="2431"/>
                  </a:lnTo>
                  <a:lnTo>
                    <a:pt x="906" y="2431"/>
                  </a:lnTo>
                  <a:lnTo>
                    <a:pt x="905" y="2432"/>
                  </a:lnTo>
                  <a:lnTo>
                    <a:pt x="903" y="2432"/>
                  </a:lnTo>
                  <a:lnTo>
                    <a:pt x="902" y="2432"/>
                  </a:lnTo>
                  <a:lnTo>
                    <a:pt x="901" y="2432"/>
                  </a:lnTo>
                  <a:lnTo>
                    <a:pt x="900" y="2432"/>
                  </a:lnTo>
                  <a:lnTo>
                    <a:pt x="898" y="2433"/>
                  </a:lnTo>
                  <a:lnTo>
                    <a:pt x="898" y="2432"/>
                  </a:lnTo>
                  <a:lnTo>
                    <a:pt x="897" y="2432"/>
                  </a:lnTo>
                  <a:lnTo>
                    <a:pt x="896" y="2432"/>
                  </a:lnTo>
                  <a:lnTo>
                    <a:pt x="893" y="2434"/>
                  </a:lnTo>
                  <a:lnTo>
                    <a:pt x="892" y="2435"/>
                  </a:lnTo>
                  <a:lnTo>
                    <a:pt x="890" y="2435"/>
                  </a:lnTo>
                  <a:lnTo>
                    <a:pt x="890" y="2434"/>
                  </a:lnTo>
                  <a:lnTo>
                    <a:pt x="888" y="2433"/>
                  </a:lnTo>
                  <a:lnTo>
                    <a:pt x="887" y="2434"/>
                  </a:lnTo>
                  <a:lnTo>
                    <a:pt x="886" y="2434"/>
                  </a:lnTo>
                  <a:lnTo>
                    <a:pt x="885" y="2434"/>
                  </a:lnTo>
                  <a:lnTo>
                    <a:pt x="885" y="2436"/>
                  </a:lnTo>
                  <a:lnTo>
                    <a:pt x="884" y="2436"/>
                  </a:lnTo>
                  <a:lnTo>
                    <a:pt x="884" y="2435"/>
                  </a:lnTo>
                  <a:lnTo>
                    <a:pt x="883" y="2435"/>
                  </a:lnTo>
                  <a:lnTo>
                    <a:pt x="881" y="2435"/>
                  </a:lnTo>
                  <a:lnTo>
                    <a:pt x="879" y="2436"/>
                  </a:lnTo>
                  <a:lnTo>
                    <a:pt x="878" y="2438"/>
                  </a:lnTo>
                  <a:lnTo>
                    <a:pt x="877" y="2441"/>
                  </a:lnTo>
                  <a:lnTo>
                    <a:pt x="878" y="2441"/>
                  </a:lnTo>
                  <a:lnTo>
                    <a:pt x="878" y="2442"/>
                  </a:lnTo>
                  <a:lnTo>
                    <a:pt x="876" y="2443"/>
                  </a:lnTo>
                  <a:lnTo>
                    <a:pt x="876" y="2444"/>
                  </a:lnTo>
                  <a:lnTo>
                    <a:pt x="876" y="2447"/>
                  </a:lnTo>
                  <a:lnTo>
                    <a:pt x="876" y="2448"/>
                  </a:lnTo>
                  <a:lnTo>
                    <a:pt x="877" y="2448"/>
                  </a:lnTo>
                  <a:lnTo>
                    <a:pt x="877" y="2449"/>
                  </a:lnTo>
                  <a:lnTo>
                    <a:pt x="876" y="2450"/>
                  </a:lnTo>
                  <a:lnTo>
                    <a:pt x="876" y="2449"/>
                  </a:lnTo>
                  <a:lnTo>
                    <a:pt x="875" y="2449"/>
                  </a:lnTo>
                  <a:lnTo>
                    <a:pt x="875" y="2450"/>
                  </a:lnTo>
                  <a:lnTo>
                    <a:pt x="874" y="2450"/>
                  </a:lnTo>
                  <a:lnTo>
                    <a:pt x="872" y="2450"/>
                  </a:lnTo>
                  <a:lnTo>
                    <a:pt x="872" y="2451"/>
                  </a:lnTo>
                  <a:lnTo>
                    <a:pt x="871" y="2452"/>
                  </a:lnTo>
                  <a:lnTo>
                    <a:pt x="871" y="2453"/>
                  </a:lnTo>
                  <a:lnTo>
                    <a:pt x="872" y="2455"/>
                  </a:lnTo>
                  <a:lnTo>
                    <a:pt x="872" y="2456"/>
                  </a:lnTo>
                  <a:lnTo>
                    <a:pt x="874" y="2457"/>
                  </a:lnTo>
                  <a:lnTo>
                    <a:pt x="875" y="2457"/>
                  </a:lnTo>
                  <a:lnTo>
                    <a:pt x="876" y="2457"/>
                  </a:lnTo>
                  <a:lnTo>
                    <a:pt x="876" y="2458"/>
                  </a:lnTo>
                  <a:lnTo>
                    <a:pt x="875" y="2458"/>
                  </a:lnTo>
                  <a:lnTo>
                    <a:pt x="875" y="2459"/>
                  </a:lnTo>
                  <a:lnTo>
                    <a:pt x="874" y="2459"/>
                  </a:lnTo>
                  <a:lnTo>
                    <a:pt x="872" y="2459"/>
                  </a:lnTo>
                  <a:lnTo>
                    <a:pt x="872" y="2458"/>
                  </a:lnTo>
                  <a:lnTo>
                    <a:pt x="874" y="2458"/>
                  </a:lnTo>
                  <a:lnTo>
                    <a:pt x="872" y="2457"/>
                  </a:lnTo>
                  <a:lnTo>
                    <a:pt x="871" y="2457"/>
                  </a:lnTo>
                  <a:lnTo>
                    <a:pt x="870" y="2456"/>
                  </a:lnTo>
                  <a:lnTo>
                    <a:pt x="870" y="2455"/>
                  </a:lnTo>
                  <a:lnTo>
                    <a:pt x="869" y="2455"/>
                  </a:lnTo>
                  <a:lnTo>
                    <a:pt x="870" y="2456"/>
                  </a:lnTo>
                  <a:lnTo>
                    <a:pt x="869" y="2456"/>
                  </a:lnTo>
                  <a:lnTo>
                    <a:pt x="868" y="2457"/>
                  </a:lnTo>
                  <a:lnTo>
                    <a:pt x="868" y="2458"/>
                  </a:lnTo>
                  <a:lnTo>
                    <a:pt x="867" y="2458"/>
                  </a:lnTo>
                  <a:lnTo>
                    <a:pt x="866" y="2459"/>
                  </a:lnTo>
                  <a:lnTo>
                    <a:pt x="866" y="2458"/>
                  </a:lnTo>
                  <a:lnTo>
                    <a:pt x="866" y="2457"/>
                  </a:lnTo>
                  <a:lnTo>
                    <a:pt x="864" y="2457"/>
                  </a:lnTo>
                  <a:lnTo>
                    <a:pt x="864" y="2459"/>
                  </a:lnTo>
                  <a:lnTo>
                    <a:pt x="862" y="2461"/>
                  </a:lnTo>
                  <a:lnTo>
                    <a:pt x="861" y="2463"/>
                  </a:lnTo>
                  <a:lnTo>
                    <a:pt x="860" y="2463"/>
                  </a:lnTo>
                  <a:lnTo>
                    <a:pt x="860" y="2461"/>
                  </a:lnTo>
                  <a:lnTo>
                    <a:pt x="860" y="2460"/>
                  </a:lnTo>
                  <a:lnTo>
                    <a:pt x="858" y="2458"/>
                  </a:lnTo>
                  <a:lnTo>
                    <a:pt x="858" y="2457"/>
                  </a:lnTo>
                  <a:lnTo>
                    <a:pt x="858" y="2456"/>
                  </a:lnTo>
                  <a:lnTo>
                    <a:pt x="858" y="2455"/>
                  </a:lnTo>
                  <a:lnTo>
                    <a:pt x="857" y="2453"/>
                  </a:lnTo>
                  <a:lnTo>
                    <a:pt x="857" y="2450"/>
                  </a:lnTo>
                  <a:lnTo>
                    <a:pt x="855" y="2449"/>
                  </a:lnTo>
                  <a:lnTo>
                    <a:pt x="855" y="2448"/>
                  </a:lnTo>
                  <a:lnTo>
                    <a:pt x="854" y="2443"/>
                  </a:lnTo>
                  <a:lnTo>
                    <a:pt x="853" y="2442"/>
                  </a:lnTo>
                  <a:lnTo>
                    <a:pt x="854" y="2441"/>
                  </a:lnTo>
                  <a:lnTo>
                    <a:pt x="853" y="2440"/>
                  </a:lnTo>
                  <a:lnTo>
                    <a:pt x="853" y="2439"/>
                  </a:lnTo>
                  <a:lnTo>
                    <a:pt x="852" y="2439"/>
                  </a:lnTo>
                  <a:lnTo>
                    <a:pt x="851" y="2438"/>
                  </a:lnTo>
                  <a:lnTo>
                    <a:pt x="851" y="2436"/>
                  </a:lnTo>
                  <a:lnTo>
                    <a:pt x="851" y="2435"/>
                  </a:lnTo>
                  <a:lnTo>
                    <a:pt x="850" y="2433"/>
                  </a:lnTo>
                  <a:lnTo>
                    <a:pt x="850" y="2432"/>
                  </a:lnTo>
                  <a:lnTo>
                    <a:pt x="851" y="2431"/>
                  </a:lnTo>
                  <a:lnTo>
                    <a:pt x="851" y="2430"/>
                  </a:lnTo>
                  <a:lnTo>
                    <a:pt x="849" y="2431"/>
                  </a:lnTo>
                  <a:lnTo>
                    <a:pt x="847" y="2430"/>
                  </a:lnTo>
                  <a:lnTo>
                    <a:pt x="847" y="2428"/>
                  </a:lnTo>
                  <a:lnTo>
                    <a:pt x="847" y="2427"/>
                  </a:lnTo>
                  <a:lnTo>
                    <a:pt x="845" y="2425"/>
                  </a:lnTo>
                  <a:lnTo>
                    <a:pt x="844" y="2424"/>
                  </a:lnTo>
                  <a:lnTo>
                    <a:pt x="844" y="2423"/>
                  </a:lnTo>
                  <a:lnTo>
                    <a:pt x="844" y="2422"/>
                  </a:lnTo>
                  <a:lnTo>
                    <a:pt x="843" y="2420"/>
                  </a:lnTo>
                  <a:lnTo>
                    <a:pt x="843" y="2419"/>
                  </a:lnTo>
                  <a:lnTo>
                    <a:pt x="842" y="2417"/>
                  </a:lnTo>
                  <a:lnTo>
                    <a:pt x="844" y="2416"/>
                  </a:lnTo>
                  <a:lnTo>
                    <a:pt x="844" y="2415"/>
                  </a:lnTo>
                  <a:lnTo>
                    <a:pt x="843" y="2415"/>
                  </a:lnTo>
                  <a:lnTo>
                    <a:pt x="842" y="2415"/>
                  </a:lnTo>
                  <a:lnTo>
                    <a:pt x="841" y="2416"/>
                  </a:lnTo>
                  <a:lnTo>
                    <a:pt x="840" y="2415"/>
                  </a:lnTo>
                  <a:lnTo>
                    <a:pt x="841" y="2415"/>
                  </a:lnTo>
                  <a:lnTo>
                    <a:pt x="840" y="2413"/>
                  </a:lnTo>
                  <a:lnTo>
                    <a:pt x="840" y="2411"/>
                  </a:lnTo>
                  <a:lnTo>
                    <a:pt x="838" y="2409"/>
                  </a:lnTo>
                  <a:lnTo>
                    <a:pt x="840" y="2409"/>
                  </a:lnTo>
                  <a:lnTo>
                    <a:pt x="838" y="2408"/>
                  </a:lnTo>
                  <a:lnTo>
                    <a:pt x="838" y="2407"/>
                  </a:lnTo>
                  <a:lnTo>
                    <a:pt x="837" y="2406"/>
                  </a:lnTo>
                  <a:lnTo>
                    <a:pt x="837" y="2405"/>
                  </a:lnTo>
                  <a:lnTo>
                    <a:pt x="837" y="2403"/>
                  </a:lnTo>
                  <a:lnTo>
                    <a:pt x="836" y="2401"/>
                  </a:lnTo>
                  <a:lnTo>
                    <a:pt x="836" y="2400"/>
                  </a:lnTo>
                  <a:lnTo>
                    <a:pt x="836" y="2399"/>
                  </a:lnTo>
                  <a:lnTo>
                    <a:pt x="837" y="2398"/>
                  </a:lnTo>
                  <a:lnTo>
                    <a:pt x="837" y="2397"/>
                  </a:lnTo>
                  <a:lnTo>
                    <a:pt x="837" y="2396"/>
                  </a:lnTo>
                  <a:lnTo>
                    <a:pt x="836" y="2394"/>
                  </a:lnTo>
                  <a:lnTo>
                    <a:pt x="837" y="2393"/>
                  </a:lnTo>
                  <a:lnTo>
                    <a:pt x="836" y="2392"/>
                  </a:lnTo>
                  <a:lnTo>
                    <a:pt x="837" y="2391"/>
                  </a:lnTo>
                  <a:lnTo>
                    <a:pt x="836" y="2390"/>
                  </a:lnTo>
                  <a:lnTo>
                    <a:pt x="835" y="2389"/>
                  </a:lnTo>
                  <a:lnTo>
                    <a:pt x="835" y="2385"/>
                  </a:lnTo>
                  <a:lnTo>
                    <a:pt x="835" y="2384"/>
                  </a:lnTo>
                  <a:lnTo>
                    <a:pt x="835" y="2383"/>
                  </a:lnTo>
                  <a:lnTo>
                    <a:pt x="834" y="2377"/>
                  </a:lnTo>
                  <a:lnTo>
                    <a:pt x="833" y="2373"/>
                  </a:lnTo>
                  <a:lnTo>
                    <a:pt x="833" y="2372"/>
                  </a:lnTo>
                  <a:lnTo>
                    <a:pt x="834" y="2372"/>
                  </a:lnTo>
                  <a:lnTo>
                    <a:pt x="834" y="2371"/>
                  </a:lnTo>
                  <a:lnTo>
                    <a:pt x="832" y="2369"/>
                  </a:lnTo>
                  <a:lnTo>
                    <a:pt x="831" y="2367"/>
                  </a:lnTo>
                  <a:lnTo>
                    <a:pt x="831" y="2366"/>
                  </a:lnTo>
                  <a:lnTo>
                    <a:pt x="832" y="2365"/>
                  </a:lnTo>
                  <a:lnTo>
                    <a:pt x="834" y="2366"/>
                  </a:lnTo>
                  <a:lnTo>
                    <a:pt x="835" y="2366"/>
                  </a:lnTo>
                  <a:lnTo>
                    <a:pt x="835" y="2365"/>
                  </a:lnTo>
                  <a:lnTo>
                    <a:pt x="835" y="2363"/>
                  </a:lnTo>
                  <a:lnTo>
                    <a:pt x="834" y="2363"/>
                  </a:lnTo>
                  <a:lnTo>
                    <a:pt x="834" y="2364"/>
                  </a:lnTo>
                  <a:lnTo>
                    <a:pt x="833" y="2364"/>
                  </a:lnTo>
                  <a:lnTo>
                    <a:pt x="833" y="2363"/>
                  </a:lnTo>
                  <a:lnTo>
                    <a:pt x="832" y="2363"/>
                  </a:lnTo>
                  <a:lnTo>
                    <a:pt x="832" y="2361"/>
                  </a:lnTo>
                  <a:lnTo>
                    <a:pt x="831" y="2363"/>
                  </a:lnTo>
                  <a:lnTo>
                    <a:pt x="831" y="2361"/>
                  </a:lnTo>
                  <a:lnTo>
                    <a:pt x="829" y="2361"/>
                  </a:lnTo>
                  <a:lnTo>
                    <a:pt x="828" y="2361"/>
                  </a:lnTo>
                  <a:lnTo>
                    <a:pt x="828" y="2359"/>
                  </a:lnTo>
                  <a:lnTo>
                    <a:pt x="828" y="2358"/>
                  </a:lnTo>
                  <a:lnTo>
                    <a:pt x="828" y="2357"/>
                  </a:lnTo>
                  <a:lnTo>
                    <a:pt x="828" y="2353"/>
                  </a:lnTo>
                  <a:lnTo>
                    <a:pt x="828" y="2352"/>
                  </a:lnTo>
                  <a:lnTo>
                    <a:pt x="829" y="2352"/>
                  </a:lnTo>
                  <a:lnTo>
                    <a:pt x="832" y="2352"/>
                  </a:lnTo>
                  <a:lnTo>
                    <a:pt x="835" y="2353"/>
                  </a:lnTo>
                  <a:lnTo>
                    <a:pt x="837" y="2351"/>
                  </a:lnTo>
                  <a:lnTo>
                    <a:pt x="838" y="2350"/>
                  </a:lnTo>
                  <a:lnTo>
                    <a:pt x="838" y="2349"/>
                  </a:lnTo>
                  <a:lnTo>
                    <a:pt x="837" y="2350"/>
                  </a:lnTo>
                  <a:lnTo>
                    <a:pt x="836" y="2349"/>
                  </a:lnTo>
                  <a:lnTo>
                    <a:pt x="837" y="2349"/>
                  </a:lnTo>
                  <a:lnTo>
                    <a:pt x="836" y="2349"/>
                  </a:lnTo>
                  <a:lnTo>
                    <a:pt x="834" y="2348"/>
                  </a:lnTo>
                  <a:lnTo>
                    <a:pt x="833" y="2348"/>
                  </a:lnTo>
                  <a:lnTo>
                    <a:pt x="832" y="2347"/>
                  </a:lnTo>
                  <a:lnTo>
                    <a:pt x="833" y="2346"/>
                  </a:lnTo>
                  <a:lnTo>
                    <a:pt x="832" y="2346"/>
                  </a:lnTo>
                  <a:lnTo>
                    <a:pt x="831" y="2346"/>
                  </a:lnTo>
                  <a:lnTo>
                    <a:pt x="829" y="2346"/>
                  </a:lnTo>
                  <a:lnTo>
                    <a:pt x="828" y="2344"/>
                  </a:lnTo>
                  <a:lnTo>
                    <a:pt x="827" y="2343"/>
                  </a:lnTo>
                  <a:lnTo>
                    <a:pt x="825" y="2343"/>
                  </a:lnTo>
                  <a:lnTo>
                    <a:pt x="824" y="2344"/>
                  </a:lnTo>
                  <a:lnTo>
                    <a:pt x="823" y="2344"/>
                  </a:lnTo>
                  <a:lnTo>
                    <a:pt x="820" y="2346"/>
                  </a:lnTo>
                  <a:lnTo>
                    <a:pt x="820" y="2347"/>
                  </a:lnTo>
                  <a:lnTo>
                    <a:pt x="818" y="2346"/>
                  </a:lnTo>
                  <a:lnTo>
                    <a:pt x="817" y="2344"/>
                  </a:lnTo>
                  <a:lnTo>
                    <a:pt x="816" y="2343"/>
                  </a:lnTo>
                  <a:lnTo>
                    <a:pt x="814" y="2341"/>
                  </a:lnTo>
                  <a:lnTo>
                    <a:pt x="812" y="2341"/>
                  </a:lnTo>
                  <a:lnTo>
                    <a:pt x="811" y="2340"/>
                  </a:lnTo>
                  <a:lnTo>
                    <a:pt x="810" y="2340"/>
                  </a:lnTo>
                  <a:lnTo>
                    <a:pt x="809" y="2340"/>
                  </a:lnTo>
                  <a:lnTo>
                    <a:pt x="808" y="2341"/>
                  </a:lnTo>
                  <a:lnTo>
                    <a:pt x="807" y="2339"/>
                  </a:lnTo>
                  <a:lnTo>
                    <a:pt x="806" y="2338"/>
                  </a:lnTo>
                  <a:lnTo>
                    <a:pt x="806" y="2336"/>
                  </a:lnTo>
                  <a:lnTo>
                    <a:pt x="803" y="2334"/>
                  </a:lnTo>
                  <a:lnTo>
                    <a:pt x="803" y="2333"/>
                  </a:lnTo>
                  <a:lnTo>
                    <a:pt x="803" y="2330"/>
                  </a:lnTo>
                  <a:lnTo>
                    <a:pt x="802" y="2330"/>
                  </a:lnTo>
                  <a:lnTo>
                    <a:pt x="800" y="2326"/>
                  </a:lnTo>
                  <a:lnTo>
                    <a:pt x="800" y="2325"/>
                  </a:lnTo>
                  <a:lnTo>
                    <a:pt x="800" y="2324"/>
                  </a:lnTo>
                  <a:lnTo>
                    <a:pt x="800" y="2323"/>
                  </a:lnTo>
                  <a:lnTo>
                    <a:pt x="798" y="2321"/>
                  </a:lnTo>
                  <a:lnTo>
                    <a:pt x="797" y="2319"/>
                  </a:lnTo>
                  <a:lnTo>
                    <a:pt x="797" y="2317"/>
                  </a:lnTo>
                  <a:lnTo>
                    <a:pt x="797" y="2315"/>
                  </a:lnTo>
                  <a:lnTo>
                    <a:pt x="795" y="2313"/>
                  </a:lnTo>
                  <a:lnTo>
                    <a:pt x="793" y="2311"/>
                  </a:lnTo>
                  <a:lnTo>
                    <a:pt x="794" y="2311"/>
                  </a:lnTo>
                  <a:lnTo>
                    <a:pt x="794" y="2310"/>
                  </a:lnTo>
                  <a:lnTo>
                    <a:pt x="795" y="2309"/>
                  </a:lnTo>
                  <a:lnTo>
                    <a:pt x="795" y="2307"/>
                  </a:lnTo>
                  <a:lnTo>
                    <a:pt x="794" y="2307"/>
                  </a:lnTo>
                  <a:lnTo>
                    <a:pt x="794" y="2306"/>
                  </a:lnTo>
                  <a:lnTo>
                    <a:pt x="793" y="2306"/>
                  </a:lnTo>
                  <a:lnTo>
                    <a:pt x="790" y="2302"/>
                  </a:lnTo>
                  <a:lnTo>
                    <a:pt x="790" y="2304"/>
                  </a:lnTo>
                  <a:lnTo>
                    <a:pt x="789" y="2302"/>
                  </a:lnTo>
                  <a:lnTo>
                    <a:pt x="789" y="2301"/>
                  </a:lnTo>
                  <a:lnTo>
                    <a:pt x="790" y="2300"/>
                  </a:lnTo>
                  <a:lnTo>
                    <a:pt x="790" y="2299"/>
                  </a:lnTo>
                  <a:lnTo>
                    <a:pt x="789" y="2298"/>
                  </a:lnTo>
                  <a:lnTo>
                    <a:pt x="788" y="2298"/>
                  </a:lnTo>
                  <a:lnTo>
                    <a:pt x="788" y="2296"/>
                  </a:lnTo>
                  <a:lnTo>
                    <a:pt x="786" y="2293"/>
                  </a:lnTo>
                  <a:lnTo>
                    <a:pt x="785" y="2293"/>
                  </a:lnTo>
                  <a:lnTo>
                    <a:pt x="785" y="2294"/>
                  </a:lnTo>
                  <a:lnTo>
                    <a:pt x="784" y="2294"/>
                  </a:lnTo>
                  <a:lnTo>
                    <a:pt x="783" y="2291"/>
                  </a:lnTo>
                  <a:lnTo>
                    <a:pt x="783" y="2290"/>
                  </a:lnTo>
                  <a:lnTo>
                    <a:pt x="782" y="2290"/>
                  </a:lnTo>
                  <a:lnTo>
                    <a:pt x="781" y="2289"/>
                  </a:lnTo>
                  <a:lnTo>
                    <a:pt x="781" y="2288"/>
                  </a:lnTo>
                  <a:lnTo>
                    <a:pt x="780" y="2286"/>
                  </a:lnTo>
                  <a:lnTo>
                    <a:pt x="778" y="2285"/>
                  </a:lnTo>
                  <a:lnTo>
                    <a:pt x="777" y="2284"/>
                  </a:lnTo>
                  <a:lnTo>
                    <a:pt x="777" y="2282"/>
                  </a:lnTo>
                  <a:lnTo>
                    <a:pt x="776" y="2281"/>
                  </a:lnTo>
                  <a:lnTo>
                    <a:pt x="776" y="2280"/>
                  </a:lnTo>
                  <a:lnTo>
                    <a:pt x="776" y="2279"/>
                  </a:lnTo>
                  <a:lnTo>
                    <a:pt x="774" y="2280"/>
                  </a:lnTo>
                  <a:lnTo>
                    <a:pt x="773" y="2280"/>
                  </a:lnTo>
                  <a:lnTo>
                    <a:pt x="773" y="2279"/>
                  </a:lnTo>
                  <a:lnTo>
                    <a:pt x="772" y="2280"/>
                  </a:lnTo>
                  <a:lnTo>
                    <a:pt x="772" y="2279"/>
                  </a:lnTo>
                  <a:lnTo>
                    <a:pt x="771" y="2276"/>
                  </a:lnTo>
                  <a:lnTo>
                    <a:pt x="769" y="2274"/>
                  </a:lnTo>
                  <a:lnTo>
                    <a:pt x="769" y="2273"/>
                  </a:lnTo>
                  <a:lnTo>
                    <a:pt x="768" y="2273"/>
                  </a:lnTo>
                  <a:lnTo>
                    <a:pt x="766" y="2274"/>
                  </a:lnTo>
                  <a:lnTo>
                    <a:pt x="766" y="2273"/>
                  </a:lnTo>
                  <a:lnTo>
                    <a:pt x="765" y="2273"/>
                  </a:lnTo>
                  <a:lnTo>
                    <a:pt x="765" y="2272"/>
                  </a:lnTo>
                  <a:lnTo>
                    <a:pt x="765" y="2271"/>
                  </a:lnTo>
                  <a:lnTo>
                    <a:pt x="765" y="2268"/>
                  </a:lnTo>
                  <a:lnTo>
                    <a:pt x="766" y="2267"/>
                  </a:lnTo>
                  <a:lnTo>
                    <a:pt x="766" y="2265"/>
                  </a:lnTo>
                  <a:lnTo>
                    <a:pt x="767" y="2264"/>
                  </a:lnTo>
                  <a:lnTo>
                    <a:pt x="766" y="2263"/>
                  </a:lnTo>
                  <a:lnTo>
                    <a:pt x="767" y="2261"/>
                  </a:lnTo>
                  <a:lnTo>
                    <a:pt x="766" y="2259"/>
                  </a:lnTo>
                  <a:lnTo>
                    <a:pt x="766" y="2258"/>
                  </a:lnTo>
                  <a:lnTo>
                    <a:pt x="766" y="2257"/>
                  </a:lnTo>
                  <a:lnTo>
                    <a:pt x="766" y="2255"/>
                  </a:lnTo>
                  <a:lnTo>
                    <a:pt x="766" y="2254"/>
                  </a:lnTo>
                  <a:lnTo>
                    <a:pt x="768" y="2254"/>
                  </a:lnTo>
                  <a:lnTo>
                    <a:pt x="767" y="2251"/>
                  </a:lnTo>
                  <a:lnTo>
                    <a:pt x="766" y="2250"/>
                  </a:lnTo>
                  <a:lnTo>
                    <a:pt x="766" y="2251"/>
                  </a:lnTo>
                  <a:lnTo>
                    <a:pt x="765" y="2252"/>
                  </a:lnTo>
                  <a:lnTo>
                    <a:pt x="764" y="2252"/>
                  </a:lnTo>
                  <a:lnTo>
                    <a:pt x="764" y="2251"/>
                  </a:lnTo>
                  <a:lnTo>
                    <a:pt x="763" y="2251"/>
                  </a:lnTo>
                  <a:lnTo>
                    <a:pt x="762" y="2251"/>
                  </a:lnTo>
                  <a:lnTo>
                    <a:pt x="760" y="2251"/>
                  </a:lnTo>
                  <a:lnTo>
                    <a:pt x="760" y="2250"/>
                  </a:lnTo>
                  <a:lnTo>
                    <a:pt x="760" y="2249"/>
                  </a:lnTo>
                  <a:lnTo>
                    <a:pt x="759" y="2249"/>
                  </a:lnTo>
                  <a:lnTo>
                    <a:pt x="759" y="2250"/>
                  </a:lnTo>
                  <a:lnTo>
                    <a:pt x="759" y="2251"/>
                  </a:lnTo>
                  <a:lnTo>
                    <a:pt x="759" y="2252"/>
                  </a:lnTo>
                  <a:lnTo>
                    <a:pt x="758" y="2252"/>
                  </a:lnTo>
                  <a:lnTo>
                    <a:pt x="758" y="2254"/>
                  </a:lnTo>
                  <a:lnTo>
                    <a:pt x="758" y="2255"/>
                  </a:lnTo>
                  <a:lnTo>
                    <a:pt x="756" y="2256"/>
                  </a:lnTo>
                  <a:lnTo>
                    <a:pt x="755" y="2258"/>
                  </a:lnTo>
                  <a:lnTo>
                    <a:pt x="754" y="2257"/>
                  </a:lnTo>
                  <a:lnTo>
                    <a:pt x="752" y="2258"/>
                  </a:lnTo>
                  <a:lnTo>
                    <a:pt x="752" y="2259"/>
                  </a:lnTo>
                  <a:lnTo>
                    <a:pt x="752" y="2260"/>
                  </a:lnTo>
                  <a:lnTo>
                    <a:pt x="751" y="2259"/>
                  </a:lnTo>
                  <a:lnTo>
                    <a:pt x="750" y="2258"/>
                  </a:lnTo>
                  <a:lnTo>
                    <a:pt x="750" y="2256"/>
                  </a:lnTo>
                  <a:lnTo>
                    <a:pt x="750" y="2252"/>
                  </a:lnTo>
                  <a:lnTo>
                    <a:pt x="751" y="2250"/>
                  </a:lnTo>
                  <a:lnTo>
                    <a:pt x="751" y="2247"/>
                  </a:lnTo>
                  <a:lnTo>
                    <a:pt x="752" y="2244"/>
                  </a:lnTo>
                  <a:lnTo>
                    <a:pt x="752" y="2243"/>
                  </a:lnTo>
                  <a:lnTo>
                    <a:pt x="752" y="2244"/>
                  </a:lnTo>
                  <a:lnTo>
                    <a:pt x="751" y="2244"/>
                  </a:lnTo>
                  <a:lnTo>
                    <a:pt x="750" y="2247"/>
                  </a:lnTo>
                  <a:lnTo>
                    <a:pt x="751" y="2246"/>
                  </a:lnTo>
                  <a:lnTo>
                    <a:pt x="751" y="2244"/>
                  </a:lnTo>
                  <a:lnTo>
                    <a:pt x="751" y="2243"/>
                  </a:lnTo>
                  <a:lnTo>
                    <a:pt x="752" y="2243"/>
                  </a:lnTo>
                  <a:lnTo>
                    <a:pt x="754" y="2241"/>
                  </a:lnTo>
                  <a:lnTo>
                    <a:pt x="754" y="2239"/>
                  </a:lnTo>
                  <a:lnTo>
                    <a:pt x="754" y="2238"/>
                  </a:lnTo>
                  <a:lnTo>
                    <a:pt x="754" y="2237"/>
                  </a:lnTo>
                  <a:lnTo>
                    <a:pt x="755" y="2237"/>
                  </a:lnTo>
                  <a:lnTo>
                    <a:pt x="755" y="2240"/>
                  </a:lnTo>
                  <a:lnTo>
                    <a:pt x="755" y="2241"/>
                  </a:lnTo>
                  <a:lnTo>
                    <a:pt x="757" y="2242"/>
                  </a:lnTo>
                  <a:lnTo>
                    <a:pt x="756" y="2239"/>
                  </a:lnTo>
                  <a:lnTo>
                    <a:pt x="756" y="2238"/>
                  </a:lnTo>
                  <a:lnTo>
                    <a:pt x="757" y="2238"/>
                  </a:lnTo>
                  <a:lnTo>
                    <a:pt x="756" y="2237"/>
                  </a:lnTo>
                  <a:lnTo>
                    <a:pt x="756" y="2235"/>
                  </a:lnTo>
                  <a:lnTo>
                    <a:pt x="757" y="2234"/>
                  </a:lnTo>
                  <a:lnTo>
                    <a:pt x="757" y="2233"/>
                  </a:lnTo>
                  <a:lnTo>
                    <a:pt x="757" y="2232"/>
                  </a:lnTo>
                  <a:lnTo>
                    <a:pt x="758" y="2230"/>
                  </a:lnTo>
                  <a:lnTo>
                    <a:pt x="759" y="2227"/>
                  </a:lnTo>
                  <a:lnTo>
                    <a:pt x="762" y="2226"/>
                  </a:lnTo>
                  <a:lnTo>
                    <a:pt x="764" y="2225"/>
                  </a:lnTo>
                  <a:lnTo>
                    <a:pt x="764" y="2224"/>
                  </a:lnTo>
                  <a:lnTo>
                    <a:pt x="765" y="2223"/>
                  </a:lnTo>
                  <a:lnTo>
                    <a:pt x="766" y="2221"/>
                  </a:lnTo>
                  <a:lnTo>
                    <a:pt x="765" y="2221"/>
                  </a:lnTo>
                  <a:lnTo>
                    <a:pt x="765" y="2219"/>
                  </a:lnTo>
                  <a:lnTo>
                    <a:pt x="766" y="2218"/>
                  </a:lnTo>
                  <a:lnTo>
                    <a:pt x="767" y="2216"/>
                  </a:lnTo>
                  <a:lnTo>
                    <a:pt x="767" y="2215"/>
                  </a:lnTo>
                  <a:lnTo>
                    <a:pt x="767" y="2212"/>
                  </a:lnTo>
                  <a:lnTo>
                    <a:pt x="765" y="2216"/>
                  </a:lnTo>
                  <a:lnTo>
                    <a:pt x="764" y="2217"/>
                  </a:lnTo>
                  <a:lnTo>
                    <a:pt x="764" y="2218"/>
                  </a:lnTo>
                  <a:lnTo>
                    <a:pt x="763" y="2219"/>
                  </a:lnTo>
                  <a:lnTo>
                    <a:pt x="762" y="2219"/>
                  </a:lnTo>
                  <a:lnTo>
                    <a:pt x="760" y="2217"/>
                  </a:lnTo>
                  <a:lnTo>
                    <a:pt x="762" y="2216"/>
                  </a:lnTo>
                  <a:lnTo>
                    <a:pt x="763" y="2213"/>
                  </a:lnTo>
                  <a:lnTo>
                    <a:pt x="764" y="2210"/>
                  </a:lnTo>
                  <a:lnTo>
                    <a:pt x="764" y="2209"/>
                  </a:lnTo>
                  <a:lnTo>
                    <a:pt x="766" y="2205"/>
                  </a:lnTo>
                  <a:lnTo>
                    <a:pt x="767" y="2204"/>
                  </a:lnTo>
                  <a:lnTo>
                    <a:pt x="769" y="2201"/>
                  </a:lnTo>
                  <a:lnTo>
                    <a:pt x="771" y="2200"/>
                  </a:lnTo>
                  <a:lnTo>
                    <a:pt x="773" y="2199"/>
                  </a:lnTo>
                  <a:lnTo>
                    <a:pt x="774" y="2199"/>
                  </a:lnTo>
                  <a:lnTo>
                    <a:pt x="775" y="2198"/>
                  </a:lnTo>
                  <a:lnTo>
                    <a:pt x="776" y="2198"/>
                  </a:lnTo>
                  <a:lnTo>
                    <a:pt x="776" y="2196"/>
                  </a:lnTo>
                  <a:lnTo>
                    <a:pt x="777" y="2194"/>
                  </a:lnTo>
                  <a:lnTo>
                    <a:pt x="778" y="2193"/>
                  </a:lnTo>
                  <a:lnTo>
                    <a:pt x="778" y="2192"/>
                  </a:lnTo>
                  <a:lnTo>
                    <a:pt x="781" y="2191"/>
                  </a:lnTo>
                  <a:lnTo>
                    <a:pt x="781" y="2190"/>
                  </a:lnTo>
                  <a:lnTo>
                    <a:pt x="781" y="2189"/>
                  </a:lnTo>
                  <a:lnTo>
                    <a:pt x="782" y="2188"/>
                  </a:lnTo>
                  <a:lnTo>
                    <a:pt x="783" y="2188"/>
                  </a:lnTo>
                  <a:lnTo>
                    <a:pt x="783" y="2187"/>
                  </a:lnTo>
                  <a:lnTo>
                    <a:pt x="782" y="2185"/>
                  </a:lnTo>
                  <a:lnTo>
                    <a:pt x="782" y="2184"/>
                  </a:lnTo>
                  <a:lnTo>
                    <a:pt x="783" y="2183"/>
                  </a:lnTo>
                  <a:lnTo>
                    <a:pt x="783" y="2182"/>
                  </a:lnTo>
                  <a:lnTo>
                    <a:pt x="783" y="2181"/>
                  </a:lnTo>
                  <a:lnTo>
                    <a:pt x="782" y="2180"/>
                  </a:lnTo>
                  <a:lnTo>
                    <a:pt x="782" y="2181"/>
                  </a:lnTo>
                  <a:lnTo>
                    <a:pt x="780" y="2183"/>
                  </a:lnTo>
                  <a:lnTo>
                    <a:pt x="777" y="2189"/>
                  </a:lnTo>
                  <a:lnTo>
                    <a:pt x="776" y="2190"/>
                  </a:lnTo>
                  <a:lnTo>
                    <a:pt x="775" y="2189"/>
                  </a:lnTo>
                  <a:lnTo>
                    <a:pt x="777" y="2187"/>
                  </a:lnTo>
                  <a:lnTo>
                    <a:pt x="777" y="2185"/>
                  </a:lnTo>
                  <a:lnTo>
                    <a:pt x="777" y="2184"/>
                  </a:lnTo>
                  <a:lnTo>
                    <a:pt x="777" y="2183"/>
                  </a:lnTo>
                  <a:lnTo>
                    <a:pt x="780" y="2180"/>
                  </a:lnTo>
                  <a:lnTo>
                    <a:pt x="781" y="2177"/>
                  </a:lnTo>
                  <a:lnTo>
                    <a:pt x="781" y="2176"/>
                  </a:lnTo>
                  <a:lnTo>
                    <a:pt x="780" y="2176"/>
                  </a:lnTo>
                  <a:lnTo>
                    <a:pt x="777" y="2179"/>
                  </a:lnTo>
                  <a:lnTo>
                    <a:pt x="776" y="2179"/>
                  </a:lnTo>
                  <a:lnTo>
                    <a:pt x="776" y="2180"/>
                  </a:lnTo>
                  <a:lnTo>
                    <a:pt x="775" y="2180"/>
                  </a:lnTo>
                  <a:lnTo>
                    <a:pt x="774" y="2181"/>
                  </a:lnTo>
                  <a:lnTo>
                    <a:pt x="773" y="2182"/>
                  </a:lnTo>
                  <a:lnTo>
                    <a:pt x="773" y="2181"/>
                  </a:lnTo>
                  <a:lnTo>
                    <a:pt x="773" y="2179"/>
                  </a:lnTo>
                  <a:lnTo>
                    <a:pt x="771" y="2180"/>
                  </a:lnTo>
                  <a:lnTo>
                    <a:pt x="769" y="2181"/>
                  </a:lnTo>
                  <a:lnTo>
                    <a:pt x="768" y="2183"/>
                  </a:lnTo>
                  <a:lnTo>
                    <a:pt x="767" y="2184"/>
                  </a:lnTo>
                  <a:lnTo>
                    <a:pt x="766" y="2185"/>
                  </a:lnTo>
                  <a:lnTo>
                    <a:pt x="767" y="2187"/>
                  </a:lnTo>
                  <a:lnTo>
                    <a:pt x="767" y="2189"/>
                  </a:lnTo>
                  <a:lnTo>
                    <a:pt x="767" y="2190"/>
                  </a:lnTo>
                  <a:lnTo>
                    <a:pt x="768" y="2190"/>
                  </a:lnTo>
                  <a:lnTo>
                    <a:pt x="768" y="2191"/>
                  </a:lnTo>
                  <a:lnTo>
                    <a:pt x="769" y="2192"/>
                  </a:lnTo>
                  <a:lnTo>
                    <a:pt x="771" y="2193"/>
                  </a:lnTo>
                  <a:lnTo>
                    <a:pt x="769" y="2193"/>
                  </a:lnTo>
                  <a:lnTo>
                    <a:pt x="769" y="2196"/>
                  </a:lnTo>
                  <a:lnTo>
                    <a:pt x="768" y="2196"/>
                  </a:lnTo>
                  <a:lnTo>
                    <a:pt x="767" y="2198"/>
                  </a:lnTo>
                  <a:lnTo>
                    <a:pt x="765" y="2200"/>
                  </a:lnTo>
                  <a:lnTo>
                    <a:pt x="765" y="2201"/>
                  </a:lnTo>
                  <a:lnTo>
                    <a:pt x="765" y="2202"/>
                  </a:lnTo>
                  <a:lnTo>
                    <a:pt x="764" y="2206"/>
                  </a:lnTo>
                  <a:lnTo>
                    <a:pt x="759" y="2214"/>
                  </a:lnTo>
                  <a:lnTo>
                    <a:pt x="756" y="2218"/>
                  </a:lnTo>
                  <a:lnTo>
                    <a:pt x="755" y="2222"/>
                  </a:lnTo>
                  <a:lnTo>
                    <a:pt x="754" y="2223"/>
                  </a:lnTo>
                  <a:lnTo>
                    <a:pt x="752" y="2223"/>
                  </a:lnTo>
                  <a:lnTo>
                    <a:pt x="751" y="2223"/>
                  </a:lnTo>
                  <a:lnTo>
                    <a:pt x="751" y="2222"/>
                  </a:lnTo>
                  <a:lnTo>
                    <a:pt x="750" y="2221"/>
                  </a:lnTo>
                  <a:lnTo>
                    <a:pt x="750" y="2218"/>
                  </a:lnTo>
                  <a:lnTo>
                    <a:pt x="750" y="2217"/>
                  </a:lnTo>
                  <a:lnTo>
                    <a:pt x="749" y="2217"/>
                  </a:lnTo>
                  <a:lnTo>
                    <a:pt x="750" y="2214"/>
                  </a:lnTo>
                  <a:lnTo>
                    <a:pt x="748" y="2214"/>
                  </a:lnTo>
                  <a:lnTo>
                    <a:pt x="747" y="2213"/>
                  </a:lnTo>
                  <a:lnTo>
                    <a:pt x="746" y="2210"/>
                  </a:lnTo>
                  <a:lnTo>
                    <a:pt x="745" y="2210"/>
                  </a:lnTo>
                  <a:lnTo>
                    <a:pt x="745" y="2209"/>
                  </a:lnTo>
                  <a:lnTo>
                    <a:pt x="743" y="2206"/>
                  </a:lnTo>
                  <a:lnTo>
                    <a:pt x="742" y="2205"/>
                  </a:lnTo>
                  <a:lnTo>
                    <a:pt x="742" y="2202"/>
                  </a:lnTo>
                  <a:lnTo>
                    <a:pt x="742" y="2201"/>
                  </a:lnTo>
                  <a:lnTo>
                    <a:pt x="742" y="2200"/>
                  </a:lnTo>
                  <a:lnTo>
                    <a:pt x="743" y="2199"/>
                  </a:lnTo>
                  <a:lnTo>
                    <a:pt x="742" y="2199"/>
                  </a:lnTo>
                  <a:lnTo>
                    <a:pt x="742" y="2198"/>
                  </a:lnTo>
                  <a:lnTo>
                    <a:pt x="741" y="2197"/>
                  </a:lnTo>
                  <a:lnTo>
                    <a:pt x="742" y="2196"/>
                  </a:lnTo>
                  <a:lnTo>
                    <a:pt x="741" y="2193"/>
                  </a:lnTo>
                  <a:lnTo>
                    <a:pt x="745" y="2188"/>
                  </a:lnTo>
                  <a:lnTo>
                    <a:pt x="746" y="2185"/>
                  </a:lnTo>
                  <a:lnTo>
                    <a:pt x="746" y="2183"/>
                  </a:lnTo>
                  <a:lnTo>
                    <a:pt x="746" y="2181"/>
                  </a:lnTo>
                  <a:lnTo>
                    <a:pt x="747" y="2180"/>
                  </a:lnTo>
                  <a:lnTo>
                    <a:pt x="748" y="2180"/>
                  </a:lnTo>
                  <a:lnTo>
                    <a:pt x="750" y="2181"/>
                  </a:lnTo>
                  <a:lnTo>
                    <a:pt x="752" y="2182"/>
                  </a:lnTo>
                  <a:lnTo>
                    <a:pt x="752" y="2183"/>
                  </a:lnTo>
                  <a:lnTo>
                    <a:pt x="754" y="2184"/>
                  </a:lnTo>
                  <a:lnTo>
                    <a:pt x="754" y="2183"/>
                  </a:lnTo>
                  <a:lnTo>
                    <a:pt x="754" y="2181"/>
                  </a:lnTo>
                  <a:lnTo>
                    <a:pt x="754" y="2182"/>
                  </a:lnTo>
                  <a:lnTo>
                    <a:pt x="755" y="2184"/>
                  </a:lnTo>
                  <a:lnTo>
                    <a:pt x="756" y="2184"/>
                  </a:lnTo>
                  <a:lnTo>
                    <a:pt x="756" y="2183"/>
                  </a:lnTo>
                  <a:lnTo>
                    <a:pt x="757" y="2182"/>
                  </a:lnTo>
                  <a:lnTo>
                    <a:pt x="757" y="2181"/>
                  </a:lnTo>
                  <a:lnTo>
                    <a:pt x="758" y="2181"/>
                  </a:lnTo>
                  <a:lnTo>
                    <a:pt x="759" y="2182"/>
                  </a:lnTo>
                  <a:lnTo>
                    <a:pt x="759" y="2183"/>
                  </a:lnTo>
                  <a:lnTo>
                    <a:pt x="759" y="2184"/>
                  </a:lnTo>
                  <a:lnTo>
                    <a:pt x="760" y="2184"/>
                  </a:lnTo>
                  <a:lnTo>
                    <a:pt x="762" y="2183"/>
                  </a:lnTo>
                  <a:lnTo>
                    <a:pt x="762" y="2184"/>
                  </a:lnTo>
                  <a:lnTo>
                    <a:pt x="763" y="2184"/>
                  </a:lnTo>
                  <a:lnTo>
                    <a:pt x="763" y="2181"/>
                  </a:lnTo>
                  <a:lnTo>
                    <a:pt x="763" y="2179"/>
                  </a:lnTo>
                  <a:lnTo>
                    <a:pt x="760" y="2180"/>
                  </a:lnTo>
                  <a:lnTo>
                    <a:pt x="760" y="2181"/>
                  </a:lnTo>
                  <a:lnTo>
                    <a:pt x="759" y="2181"/>
                  </a:lnTo>
                  <a:lnTo>
                    <a:pt x="758" y="2179"/>
                  </a:lnTo>
                  <a:lnTo>
                    <a:pt x="757" y="2180"/>
                  </a:lnTo>
                  <a:lnTo>
                    <a:pt x="755" y="2180"/>
                  </a:lnTo>
                  <a:lnTo>
                    <a:pt x="755" y="2179"/>
                  </a:lnTo>
                  <a:lnTo>
                    <a:pt x="754" y="2179"/>
                  </a:lnTo>
                  <a:lnTo>
                    <a:pt x="752" y="2177"/>
                  </a:lnTo>
                  <a:lnTo>
                    <a:pt x="751" y="2177"/>
                  </a:lnTo>
                  <a:lnTo>
                    <a:pt x="750" y="2175"/>
                  </a:lnTo>
                  <a:lnTo>
                    <a:pt x="750" y="2173"/>
                  </a:lnTo>
                  <a:lnTo>
                    <a:pt x="751" y="2172"/>
                  </a:lnTo>
                  <a:lnTo>
                    <a:pt x="750" y="2171"/>
                  </a:lnTo>
                  <a:lnTo>
                    <a:pt x="751" y="2166"/>
                  </a:lnTo>
                  <a:lnTo>
                    <a:pt x="750" y="2166"/>
                  </a:lnTo>
                  <a:lnTo>
                    <a:pt x="750" y="2165"/>
                  </a:lnTo>
                  <a:lnTo>
                    <a:pt x="750" y="2163"/>
                  </a:lnTo>
                  <a:lnTo>
                    <a:pt x="750" y="2162"/>
                  </a:lnTo>
                  <a:lnTo>
                    <a:pt x="750" y="2159"/>
                  </a:lnTo>
                  <a:lnTo>
                    <a:pt x="752" y="2155"/>
                  </a:lnTo>
                  <a:lnTo>
                    <a:pt x="754" y="2154"/>
                  </a:lnTo>
                  <a:lnTo>
                    <a:pt x="755" y="2154"/>
                  </a:lnTo>
                  <a:lnTo>
                    <a:pt x="755" y="2155"/>
                  </a:lnTo>
                  <a:lnTo>
                    <a:pt x="756" y="2155"/>
                  </a:lnTo>
                  <a:lnTo>
                    <a:pt x="758" y="2151"/>
                  </a:lnTo>
                  <a:lnTo>
                    <a:pt x="760" y="2150"/>
                  </a:lnTo>
                  <a:lnTo>
                    <a:pt x="762" y="2149"/>
                  </a:lnTo>
                  <a:lnTo>
                    <a:pt x="764" y="2147"/>
                  </a:lnTo>
                  <a:lnTo>
                    <a:pt x="765" y="2147"/>
                  </a:lnTo>
                  <a:lnTo>
                    <a:pt x="766" y="2146"/>
                  </a:lnTo>
                  <a:lnTo>
                    <a:pt x="767" y="2146"/>
                  </a:lnTo>
                  <a:lnTo>
                    <a:pt x="769" y="2145"/>
                  </a:lnTo>
                  <a:lnTo>
                    <a:pt x="772" y="2142"/>
                  </a:lnTo>
                  <a:lnTo>
                    <a:pt x="774" y="2142"/>
                  </a:lnTo>
                  <a:lnTo>
                    <a:pt x="775" y="2142"/>
                  </a:lnTo>
                  <a:lnTo>
                    <a:pt x="775" y="2141"/>
                  </a:lnTo>
                  <a:lnTo>
                    <a:pt x="776" y="2140"/>
                  </a:lnTo>
                  <a:lnTo>
                    <a:pt x="775" y="2137"/>
                  </a:lnTo>
                  <a:lnTo>
                    <a:pt x="774" y="2134"/>
                  </a:lnTo>
                  <a:lnTo>
                    <a:pt x="773" y="2134"/>
                  </a:lnTo>
                  <a:lnTo>
                    <a:pt x="774" y="2133"/>
                  </a:lnTo>
                  <a:lnTo>
                    <a:pt x="774" y="2132"/>
                  </a:lnTo>
                  <a:lnTo>
                    <a:pt x="778" y="2130"/>
                  </a:lnTo>
                  <a:lnTo>
                    <a:pt x="780" y="2130"/>
                  </a:lnTo>
                  <a:lnTo>
                    <a:pt x="781" y="2130"/>
                  </a:lnTo>
                  <a:lnTo>
                    <a:pt x="782" y="2130"/>
                  </a:lnTo>
                  <a:lnTo>
                    <a:pt x="783" y="2127"/>
                  </a:lnTo>
                  <a:lnTo>
                    <a:pt x="783" y="2125"/>
                  </a:lnTo>
                  <a:lnTo>
                    <a:pt x="785" y="2123"/>
                  </a:lnTo>
                  <a:lnTo>
                    <a:pt x="786" y="2123"/>
                  </a:lnTo>
                  <a:lnTo>
                    <a:pt x="785" y="2124"/>
                  </a:lnTo>
                  <a:lnTo>
                    <a:pt x="786" y="2125"/>
                  </a:lnTo>
                  <a:lnTo>
                    <a:pt x="789" y="2124"/>
                  </a:lnTo>
                  <a:lnTo>
                    <a:pt x="793" y="2123"/>
                  </a:lnTo>
                  <a:lnTo>
                    <a:pt x="794" y="2125"/>
                  </a:lnTo>
                  <a:lnTo>
                    <a:pt x="798" y="2124"/>
                  </a:lnTo>
                  <a:lnTo>
                    <a:pt x="799" y="2124"/>
                  </a:lnTo>
                  <a:lnTo>
                    <a:pt x="800" y="2123"/>
                  </a:lnTo>
                  <a:lnTo>
                    <a:pt x="800" y="2124"/>
                  </a:lnTo>
                  <a:lnTo>
                    <a:pt x="801" y="2124"/>
                  </a:lnTo>
                  <a:lnTo>
                    <a:pt x="801" y="2125"/>
                  </a:lnTo>
                  <a:lnTo>
                    <a:pt x="801" y="2126"/>
                  </a:lnTo>
                  <a:lnTo>
                    <a:pt x="801" y="2127"/>
                  </a:lnTo>
                  <a:lnTo>
                    <a:pt x="802" y="2126"/>
                  </a:lnTo>
                  <a:lnTo>
                    <a:pt x="803" y="2125"/>
                  </a:lnTo>
                  <a:lnTo>
                    <a:pt x="805" y="2126"/>
                  </a:lnTo>
                  <a:lnTo>
                    <a:pt x="806" y="2125"/>
                  </a:lnTo>
                  <a:lnTo>
                    <a:pt x="807" y="2125"/>
                  </a:lnTo>
                  <a:lnTo>
                    <a:pt x="809" y="2124"/>
                  </a:lnTo>
                  <a:lnTo>
                    <a:pt x="812" y="2122"/>
                  </a:lnTo>
                  <a:lnTo>
                    <a:pt x="814" y="2120"/>
                  </a:lnTo>
                  <a:lnTo>
                    <a:pt x="815" y="2117"/>
                  </a:lnTo>
                  <a:lnTo>
                    <a:pt x="816" y="2117"/>
                  </a:lnTo>
                  <a:lnTo>
                    <a:pt x="817" y="2115"/>
                  </a:lnTo>
                  <a:lnTo>
                    <a:pt x="817" y="2113"/>
                  </a:lnTo>
                  <a:lnTo>
                    <a:pt x="817" y="2112"/>
                  </a:lnTo>
                  <a:lnTo>
                    <a:pt x="816" y="2112"/>
                  </a:lnTo>
                  <a:lnTo>
                    <a:pt x="815" y="2109"/>
                  </a:lnTo>
                  <a:lnTo>
                    <a:pt x="814" y="2106"/>
                  </a:lnTo>
                  <a:lnTo>
                    <a:pt x="817" y="2101"/>
                  </a:lnTo>
                  <a:lnTo>
                    <a:pt x="817" y="2099"/>
                  </a:lnTo>
                  <a:lnTo>
                    <a:pt x="818" y="2096"/>
                  </a:lnTo>
                  <a:lnTo>
                    <a:pt x="817" y="2096"/>
                  </a:lnTo>
                  <a:lnTo>
                    <a:pt x="816" y="2095"/>
                  </a:lnTo>
                  <a:lnTo>
                    <a:pt x="815" y="2095"/>
                  </a:lnTo>
                  <a:lnTo>
                    <a:pt x="810" y="2098"/>
                  </a:lnTo>
                  <a:lnTo>
                    <a:pt x="808" y="2099"/>
                  </a:lnTo>
                  <a:lnTo>
                    <a:pt x="807" y="2100"/>
                  </a:lnTo>
                  <a:lnTo>
                    <a:pt x="806" y="2100"/>
                  </a:lnTo>
                  <a:lnTo>
                    <a:pt x="802" y="2102"/>
                  </a:lnTo>
                  <a:lnTo>
                    <a:pt x="801" y="2104"/>
                  </a:lnTo>
                  <a:lnTo>
                    <a:pt x="799" y="2105"/>
                  </a:lnTo>
                  <a:lnTo>
                    <a:pt x="797" y="2105"/>
                  </a:lnTo>
                  <a:lnTo>
                    <a:pt x="793" y="2105"/>
                  </a:lnTo>
                  <a:lnTo>
                    <a:pt x="793" y="2104"/>
                  </a:lnTo>
                  <a:lnTo>
                    <a:pt x="793" y="2102"/>
                  </a:lnTo>
                  <a:lnTo>
                    <a:pt x="791" y="2102"/>
                  </a:lnTo>
                  <a:lnTo>
                    <a:pt x="790" y="2104"/>
                  </a:lnTo>
                  <a:lnTo>
                    <a:pt x="790" y="2105"/>
                  </a:lnTo>
                  <a:lnTo>
                    <a:pt x="789" y="2105"/>
                  </a:lnTo>
                  <a:lnTo>
                    <a:pt x="786" y="2105"/>
                  </a:lnTo>
                  <a:lnTo>
                    <a:pt x="785" y="2104"/>
                  </a:lnTo>
                  <a:lnTo>
                    <a:pt x="785" y="2102"/>
                  </a:lnTo>
                  <a:lnTo>
                    <a:pt x="784" y="2105"/>
                  </a:lnTo>
                  <a:lnTo>
                    <a:pt x="783" y="2106"/>
                  </a:lnTo>
                  <a:lnTo>
                    <a:pt x="782" y="2106"/>
                  </a:lnTo>
                  <a:lnTo>
                    <a:pt x="781" y="2106"/>
                  </a:lnTo>
                  <a:lnTo>
                    <a:pt x="782" y="2105"/>
                  </a:lnTo>
                  <a:lnTo>
                    <a:pt x="783" y="2104"/>
                  </a:lnTo>
                  <a:lnTo>
                    <a:pt x="782" y="2102"/>
                  </a:lnTo>
                  <a:lnTo>
                    <a:pt x="783" y="2101"/>
                  </a:lnTo>
                  <a:lnTo>
                    <a:pt x="782" y="2100"/>
                  </a:lnTo>
                  <a:lnTo>
                    <a:pt x="782" y="2099"/>
                  </a:lnTo>
                  <a:lnTo>
                    <a:pt x="782" y="2098"/>
                  </a:lnTo>
                  <a:lnTo>
                    <a:pt x="783" y="2098"/>
                  </a:lnTo>
                  <a:lnTo>
                    <a:pt x="784" y="2097"/>
                  </a:lnTo>
                  <a:lnTo>
                    <a:pt x="784" y="2096"/>
                  </a:lnTo>
                  <a:lnTo>
                    <a:pt x="785" y="2095"/>
                  </a:lnTo>
                  <a:lnTo>
                    <a:pt x="786" y="2095"/>
                  </a:lnTo>
                  <a:lnTo>
                    <a:pt x="786" y="2093"/>
                  </a:lnTo>
                  <a:lnTo>
                    <a:pt x="788" y="2092"/>
                  </a:lnTo>
                  <a:lnTo>
                    <a:pt x="789" y="2091"/>
                  </a:lnTo>
                  <a:lnTo>
                    <a:pt x="788" y="2090"/>
                  </a:lnTo>
                  <a:lnTo>
                    <a:pt x="789" y="2089"/>
                  </a:lnTo>
                  <a:lnTo>
                    <a:pt x="789" y="2088"/>
                  </a:lnTo>
                  <a:lnTo>
                    <a:pt x="788" y="2085"/>
                  </a:lnTo>
                  <a:lnTo>
                    <a:pt x="786" y="2085"/>
                  </a:lnTo>
                  <a:lnTo>
                    <a:pt x="785" y="2085"/>
                  </a:lnTo>
                  <a:lnTo>
                    <a:pt x="785" y="2084"/>
                  </a:lnTo>
                  <a:lnTo>
                    <a:pt x="785" y="2082"/>
                  </a:lnTo>
                  <a:lnTo>
                    <a:pt x="785" y="2081"/>
                  </a:lnTo>
                  <a:lnTo>
                    <a:pt x="786" y="2081"/>
                  </a:lnTo>
                  <a:lnTo>
                    <a:pt x="788" y="2079"/>
                  </a:lnTo>
                  <a:lnTo>
                    <a:pt x="786" y="2078"/>
                  </a:lnTo>
                  <a:lnTo>
                    <a:pt x="788" y="2078"/>
                  </a:lnTo>
                  <a:lnTo>
                    <a:pt x="789" y="2076"/>
                  </a:lnTo>
                  <a:lnTo>
                    <a:pt x="789" y="2075"/>
                  </a:lnTo>
                  <a:lnTo>
                    <a:pt x="789" y="2074"/>
                  </a:lnTo>
                  <a:lnTo>
                    <a:pt x="789" y="2072"/>
                  </a:lnTo>
                  <a:lnTo>
                    <a:pt x="790" y="2072"/>
                  </a:lnTo>
                  <a:lnTo>
                    <a:pt x="790" y="2071"/>
                  </a:lnTo>
                  <a:lnTo>
                    <a:pt x="791" y="2071"/>
                  </a:lnTo>
                  <a:lnTo>
                    <a:pt x="791" y="2072"/>
                  </a:lnTo>
                  <a:lnTo>
                    <a:pt x="791" y="2071"/>
                  </a:lnTo>
                  <a:lnTo>
                    <a:pt x="792" y="2068"/>
                  </a:lnTo>
                  <a:lnTo>
                    <a:pt x="793" y="2068"/>
                  </a:lnTo>
                  <a:close/>
                  <a:moveTo>
                    <a:pt x="1002" y="1549"/>
                  </a:moveTo>
                  <a:lnTo>
                    <a:pt x="1001" y="1549"/>
                  </a:lnTo>
                  <a:lnTo>
                    <a:pt x="1001" y="1551"/>
                  </a:lnTo>
                  <a:lnTo>
                    <a:pt x="1001" y="1552"/>
                  </a:lnTo>
                  <a:lnTo>
                    <a:pt x="1002" y="1553"/>
                  </a:lnTo>
                  <a:lnTo>
                    <a:pt x="1004" y="1552"/>
                  </a:lnTo>
                  <a:lnTo>
                    <a:pt x="1005" y="1553"/>
                  </a:lnTo>
                  <a:lnTo>
                    <a:pt x="1009" y="1555"/>
                  </a:lnTo>
                  <a:lnTo>
                    <a:pt x="1012" y="1555"/>
                  </a:lnTo>
                  <a:lnTo>
                    <a:pt x="1013" y="1555"/>
                  </a:lnTo>
                  <a:lnTo>
                    <a:pt x="1014" y="1555"/>
                  </a:lnTo>
                  <a:lnTo>
                    <a:pt x="1014" y="1554"/>
                  </a:lnTo>
                  <a:lnTo>
                    <a:pt x="1015" y="1554"/>
                  </a:lnTo>
                  <a:lnTo>
                    <a:pt x="1022" y="1552"/>
                  </a:lnTo>
                  <a:lnTo>
                    <a:pt x="1023" y="1552"/>
                  </a:lnTo>
                  <a:lnTo>
                    <a:pt x="1024" y="1552"/>
                  </a:lnTo>
                  <a:lnTo>
                    <a:pt x="1025" y="1553"/>
                  </a:lnTo>
                  <a:lnTo>
                    <a:pt x="1026" y="1553"/>
                  </a:lnTo>
                  <a:lnTo>
                    <a:pt x="1027" y="1553"/>
                  </a:lnTo>
                  <a:lnTo>
                    <a:pt x="1028" y="1553"/>
                  </a:lnTo>
                  <a:lnTo>
                    <a:pt x="1028" y="1552"/>
                  </a:lnTo>
                  <a:lnTo>
                    <a:pt x="1027" y="1552"/>
                  </a:lnTo>
                  <a:lnTo>
                    <a:pt x="1028" y="1552"/>
                  </a:lnTo>
                  <a:lnTo>
                    <a:pt x="1028" y="1551"/>
                  </a:lnTo>
                  <a:lnTo>
                    <a:pt x="1030" y="1551"/>
                  </a:lnTo>
                  <a:lnTo>
                    <a:pt x="1031" y="1549"/>
                  </a:lnTo>
                  <a:lnTo>
                    <a:pt x="1033" y="1547"/>
                  </a:lnTo>
                  <a:lnTo>
                    <a:pt x="1034" y="1545"/>
                  </a:lnTo>
                  <a:lnTo>
                    <a:pt x="1036" y="1543"/>
                  </a:lnTo>
                  <a:lnTo>
                    <a:pt x="1036" y="1540"/>
                  </a:lnTo>
                  <a:lnTo>
                    <a:pt x="1038" y="1539"/>
                  </a:lnTo>
                  <a:lnTo>
                    <a:pt x="1039" y="1539"/>
                  </a:lnTo>
                  <a:lnTo>
                    <a:pt x="1042" y="1539"/>
                  </a:lnTo>
                  <a:lnTo>
                    <a:pt x="1043" y="1539"/>
                  </a:lnTo>
                  <a:lnTo>
                    <a:pt x="1043" y="1540"/>
                  </a:lnTo>
                  <a:lnTo>
                    <a:pt x="1045" y="1540"/>
                  </a:lnTo>
                  <a:lnTo>
                    <a:pt x="1047" y="1540"/>
                  </a:lnTo>
                  <a:lnTo>
                    <a:pt x="1047" y="1541"/>
                  </a:lnTo>
                  <a:lnTo>
                    <a:pt x="1048" y="1543"/>
                  </a:lnTo>
                  <a:lnTo>
                    <a:pt x="1049" y="1543"/>
                  </a:lnTo>
                  <a:lnTo>
                    <a:pt x="1049" y="1544"/>
                  </a:lnTo>
                  <a:lnTo>
                    <a:pt x="1050" y="1544"/>
                  </a:lnTo>
                  <a:lnTo>
                    <a:pt x="1052" y="1544"/>
                  </a:lnTo>
                  <a:lnTo>
                    <a:pt x="1053" y="1545"/>
                  </a:lnTo>
                  <a:lnTo>
                    <a:pt x="1055" y="1546"/>
                  </a:lnTo>
                  <a:lnTo>
                    <a:pt x="1055" y="1548"/>
                  </a:lnTo>
                  <a:lnTo>
                    <a:pt x="1056" y="1551"/>
                  </a:lnTo>
                  <a:lnTo>
                    <a:pt x="1057" y="1552"/>
                  </a:lnTo>
                  <a:lnTo>
                    <a:pt x="1057" y="1553"/>
                  </a:lnTo>
                  <a:lnTo>
                    <a:pt x="1056" y="1553"/>
                  </a:lnTo>
                  <a:lnTo>
                    <a:pt x="1057" y="1553"/>
                  </a:lnTo>
                  <a:lnTo>
                    <a:pt x="1057" y="1554"/>
                  </a:lnTo>
                  <a:lnTo>
                    <a:pt x="1059" y="1554"/>
                  </a:lnTo>
                  <a:lnTo>
                    <a:pt x="1060" y="1554"/>
                  </a:lnTo>
                  <a:lnTo>
                    <a:pt x="1061" y="1554"/>
                  </a:lnTo>
                  <a:lnTo>
                    <a:pt x="1062" y="1555"/>
                  </a:lnTo>
                  <a:lnTo>
                    <a:pt x="1064" y="1556"/>
                  </a:lnTo>
                  <a:lnTo>
                    <a:pt x="1067" y="1557"/>
                  </a:lnTo>
                  <a:lnTo>
                    <a:pt x="1071" y="1561"/>
                  </a:lnTo>
                  <a:lnTo>
                    <a:pt x="1073" y="1562"/>
                  </a:lnTo>
                  <a:lnTo>
                    <a:pt x="1074" y="1564"/>
                  </a:lnTo>
                  <a:lnTo>
                    <a:pt x="1075" y="1566"/>
                  </a:lnTo>
                  <a:lnTo>
                    <a:pt x="1076" y="1569"/>
                  </a:lnTo>
                  <a:lnTo>
                    <a:pt x="1077" y="1573"/>
                  </a:lnTo>
                  <a:lnTo>
                    <a:pt x="1078" y="1573"/>
                  </a:lnTo>
                  <a:lnTo>
                    <a:pt x="1081" y="1573"/>
                  </a:lnTo>
                  <a:lnTo>
                    <a:pt x="1082" y="1573"/>
                  </a:lnTo>
                  <a:lnTo>
                    <a:pt x="1082" y="1574"/>
                  </a:lnTo>
                  <a:lnTo>
                    <a:pt x="1083" y="1576"/>
                  </a:lnTo>
                  <a:lnTo>
                    <a:pt x="1084" y="1574"/>
                  </a:lnTo>
                  <a:lnTo>
                    <a:pt x="1085" y="1574"/>
                  </a:lnTo>
                  <a:lnTo>
                    <a:pt x="1086" y="1576"/>
                  </a:lnTo>
                  <a:lnTo>
                    <a:pt x="1087" y="1577"/>
                  </a:lnTo>
                  <a:lnTo>
                    <a:pt x="1087" y="1578"/>
                  </a:lnTo>
                  <a:lnTo>
                    <a:pt x="1090" y="1582"/>
                  </a:lnTo>
                  <a:lnTo>
                    <a:pt x="1091" y="1583"/>
                  </a:lnTo>
                  <a:lnTo>
                    <a:pt x="1092" y="1583"/>
                  </a:lnTo>
                  <a:lnTo>
                    <a:pt x="1093" y="1586"/>
                  </a:lnTo>
                  <a:lnTo>
                    <a:pt x="1095" y="1587"/>
                  </a:lnTo>
                  <a:lnTo>
                    <a:pt x="1096" y="1589"/>
                  </a:lnTo>
                  <a:lnTo>
                    <a:pt x="1097" y="1589"/>
                  </a:lnTo>
                  <a:lnTo>
                    <a:pt x="1097" y="1590"/>
                  </a:lnTo>
                  <a:lnTo>
                    <a:pt x="1099" y="1591"/>
                  </a:lnTo>
                  <a:lnTo>
                    <a:pt x="1099" y="1593"/>
                  </a:lnTo>
                  <a:lnTo>
                    <a:pt x="1100" y="1594"/>
                  </a:lnTo>
                  <a:lnTo>
                    <a:pt x="1101" y="1594"/>
                  </a:lnTo>
                  <a:lnTo>
                    <a:pt x="1102" y="1596"/>
                  </a:lnTo>
                  <a:lnTo>
                    <a:pt x="1103" y="1596"/>
                  </a:lnTo>
                  <a:lnTo>
                    <a:pt x="1103" y="1597"/>
                  </a:lnTo>
                  <a:lnTo>
                    <a:pt x="1104" y="1597"/>
                  </a:lnTo>
                  <a:lnTo>
                    <a:pt x="1103" y="1597"/>
                  </a:lnTo>
                  <a:lnTo>
                    <a:pt x="1103" y="1598"/>
                  </a:lnTo>
                  <a:lnTo>
                    <a:pt x="1104" y="1599"/>
                  </a:lnTo>
                  <a:lnTo>
                    <a:pt x="1104" y="1600"/>
                  </a:lnTo>
                  <a:lnTo>
                    <a:pt x="1107" y="1600"/>
                  </a:lnTo>
                  <a:lnTo>
                    <a:pt x="1108" y="1600"/>
                  </a:lnTo>
                  <a:lnTo>
                    <a:pt x="1108" y="1602"/>
                  </a:lnTo>
                  <a:lnTo>
                    <a:pt x="1110" y="1603"/>
                  </a:lnTo>
                  <a:lnTo>
                    <a:pt x="1112" y="1603"/>
                  </a:lnTo>
                  <a:lnTo>
                    <a:pt x="1113" y="1603"/>
                  </a:lnTo>
                  <a:lnTo>
                    <a:pt x="1114" y="1603"/>
                  </a:lnTo>
                  <a:lnTo>
                    <a:pt x="1116" y="1604"/>
                  </a:lnTo>
                  <a:lnTo>
                    <a:pt x="1117" y="1603"/>
                  </a:lnTo>
                  <a:lnTo>
                    <a:pt x="1117" y="1602"/>
                  </a:lnTo>
                  <a:lnTo>
                    <a:pt x="1117" y="1600"/>
                  </a:lnTo>
                  <a:lnTo>
                    <a:pt x="1117" y="1599"/>
                  </a:lnTo>
                  <a:lnTo>
                    <a:pt x="1117" y="1598"/>
                  </a:lnTo>
                  <a:lnTo>
                    <a:pt x="1117" y="1597"/>
                  </a:lnTo>
                  <a:lnTo>
                    <a:pt x="1118" y="1597"/>
                  </a:lnTo>
                  <a:lnTo>
                    <a:pt x="1119" y="1597"/>
                  </a:lnTo>
                  <a:lnTo>
                    <a:pt x="1120" y="1597"/>
                  </a:lnTo>
                  <a:lnTo>
                    <a:pt x="1121" y="1597"/>
                  </a:lnTo>
                  <a:lnTo>
                    <a:pt x="1122" y="1598"/>
                  </a:lnTo>
                  <a:lnTo>
                    <a:pt x="1124" y="1600"/>
                  </a:lnTo>
                  <a:lnTo>
                    <a:pt x="1125" y="1602"/>
                  </a:lnTo>
                  <a:lnTo>
                    <a:pt x="1126" y="1603"/>
                  </a:lnTo>
                  <a:lnTo>
                    <a:pt x="1127" y="1603"/>
                  </a:lnTo>
                  <a:lnTo>
                    <a:pt x="1128" y="1604"/>
                  </a:lnTo>
                  <a:lnTo>
                    <a:pt x="1129" y="1604"/>
                  </a:lnTo>
                  <a:lnTo>
                    <a:pt x="1130" y="1605"/>
                  </a:lnTo>
                  <a:lnTo>
                    <a:pt x="1131" y="1606"/>
                  </a:lnTo>
                  <a:lnTo>
                    <a:pt x="1133" y="1606"/>
                  </a:lnTo>
                  <a:lnTo>
                    <a:pt x="1134" y="1607"/>
                  </a:lnTo>
                  <a:lnTo>
                    <a:pt x="1135" y="1608"/>
                  </a:lnTo>
                  <a:lnTo>
                    <a:pt x="1136" y="1608"/>
                  </a:lnTo>
                  <a:lnTo>
                    <a:pt x="1136" y="1607"/>
                  </a:lnTo>
                  <a:lnTo>
                    <a:pt x="1137" y="1607"/>
                  </a:lnTo>
                  <a:lnTo>
                    <a:pt x="1138" y="1608"/>
                  </a:lnTo>
                  <a:lnTo>
                    <a:pt x="1139" y="1610"/>
                  </a:lnTo>
                  <a:lnTo>
                    <a:pt x="1140" y="1610"/>
                  </a:lnTo>
                  <a:lnTo>
                    <a:pt x="1142" y="1610"/>
                  </a:lnTo>
                  <a:lnTo>
                    <a:pt x="1143" y="1611"/>
                  </a:lnTo>
                  <a:lnTo>
                    <a:pt x="1144" y="1614"/>
                  </a:lnTo>
                  <a:lnTo>
                    <a:pt x="1146" y="1615"/>
                  </a:lnTo>
                  <a:lnTo>
                    <a:pt x="1146" y="1616"/>
                  </a:lnTo>
                  <a:lnTo>
                    <a:pt x="1146" y="1618"/>
                  </a:lnTo>
                  <a:lnTo>
                    <a:pt x="1147" y="1619"/>
                  </a:lnTo>
                  <a:lnTo>
                    <a:pt x="1148" y="1620"/>
                  </a:lnTo>
                  <a:lnTo>
                    <a:pt x="1151" y="1624"/>
                  </a:lnTo>
                  <a:lnTo>
                    <a:pt x="1156" y="1629"/>
                  </a:lnTo>
                  <a:lnTo>
                    <a:pt x="1156" y="1630"/>
                  </a:lnTo>
                  <a:lnTo>
                    <a:pt x="1157" y="1631"/>
                  </a:lnTo>
                  <a:lnTo>
                    <a:pt x="1159" y="1631"/>
                  </a:lnTo>
                  <a:lnTo>
                    <a:pt x="1160" y="1630"/>
                  </a:lnTo>
                  <a:lnTo>
                    <a:pt x="1161" y="1629"/>
                  </a:lnTo>
                  <a:lnTo>
                    <a:pt x="1162" y="1628"/>
                  </a:lnTo>
                  <a:lnTo>
                    <a:pt x="1163" y="1628"/>
                  </a:lnTo>
                  <a:lnTo>
                    <a:pt x="1164" y="1628"/>
                  </a:lnTo>
                  <a:lnTo>
                    <a:pt x="1165" y="1627"/>
                  </a:lnTo>
                  <a:lnTo>
                    <a:pt x="1165" y="1628"/>
                  </a:lnTo>
                  <a:lnTo>
                    <a:pt x="1165" y="1629"/>
                  </a:lnTo>
                  <a:lnTo>
                    <a:pt x="1166" y="1629"/>
                  </a:lnTo>
                  <a:lnTo>
                    <a:pt x="1169" y="1630"/>
                  </a:lnTo>
                  <a:lnTo>
                    <a:pt x="1170" y="1630"/>
                  </a:lnTo>
                  <a:lnTo>
                    <a:pt x="1170" y="1631"/>
                  </a:lnTo>
                  <a:lnTo>
                    <a:pt x="1171" y="1631"/>
                  </a:lnTo>
                  <a:lnTo>
                    <a:pt x="1171" y="1632"/>
                  </a:lnTo>
                  <a:lnTo>
                    <a:pt x="1172" y="1632"/>
                  </a:lnTo>
                  <a:lnTo>
                    <a:pt x="1172" y="1633"/>
                  </a:lnTo>
                  <a:lnTo>
                    <a:pt x="1173" y="1633"/>
                  </a:lnTo>
                  <a:lnTo>
                    <a:pt x="1173" y="1635"/>
                  </a:lnTo>
                  <a:lnTo>
                    <a:pt x="1174" y="1636"/>
                  </a:lnTo>
                  <a:lnTo>
                    <a:pt x="1177" y="1638"/>
                  </a:lnTo>
                  <a:lnTo>
                    <a:pt x="1178" y="1639"/>
                  </a:lnTo>
                  <a:lnTo>
                    <a:pt x="1179" y="1640"/>
                  </a:lnTo>
                  <a:lnTo>
                    <a:pt x="1179" y="1641"/>
                  </a:lnTo>
                  <a:lnTo>
                    <a:pt x="1180" y="1643"/>
                  </a:lnTo>
                  <a:lnTo>
                    <a:pt x="1181" y="1644"/>
                  </a:lnTo>
                  <a:lnTo>
                    <a:pt x="1181" y="1646"/>
                  </a:lnTo>
                  <a:lnTo>
                    <a:pt x="1181" y="1648"/>
                  </a:lnTo>
                  <a:lnTo>
                    <a:pt x="1181" y="1652"/>
                  </a:lnTo>
                  <a:lnTo>
                    <a:pt x="1181" y="1654"/>
                  </a:lnTo>
                  <a:lnTo>
                    <a:pt x="1181" y="1655"/>
                  </a:lnTo>
                  <a:lnTo>
                    <a:pt x="1182" y="1656"/>
                  </a:lnTo>
                  <a:lnTo>
                    <a:pt x="1183" y="1660"/>
                  </a:lnTo>
                  <a:lnTo>
                    <a:pt x="1183" y="1662"/>
                  </a:lnTo>
                  <a:lnTo>
                    <a:pt x="1185" y="1663"/>
                  </a:lnTo>
                  <a:lnTo>
                    <a:pt x="1185" y="1664"/>
                  </a:lnTo>
                  <a:lnTo>
                    <a:pt x="1186" y="1664"/>
                  </a:lnTo>
                  <a:lnTo>
                    <a:pt x="1186" y="1665"/>
                  </a:lnTo>
                  <a:lnTo>
                    <a:pt x="1185" y="1666"/>
                  </a:lnTo>
                  <a:lnTo>
                    <a:pt x="1185" y="1668"/>
                  </a:lnTo>
                  <a:lnTo>
                    <a:pt x="1186" y="1669"/>
                  </a:lnTo>
                  <a:lnTo>
                    <a:pt x="1187" y="1671"/>
                  </a:lnTo>
                  <a:lnTo>
                    <a:pt x="1189" y="1673"/>
                  </a:lnTo>
                  <a:lnTo>
                    <a:pt x="1191" y="1675"/>
                  </a:lnTo>
                  <a:lnTo>
                    <a:pt x="1194" y="1678"/>
                  </a:lnTo>
                  <a:lnTo>
                    <a:pt x="1195" y="1680"/>
                  </a:lnTo>
                  <a:lnTo>
                    <a:pt x="1196" y="1681"/>
                  </a:lnTo>
                  <a:lnTo>
                    <a:pt x="1198" y="1682"/>
                  </a:lnTo>
                  <a:lnTo>
                    <a:pt x="1199" y="1682"/>
                  </a:lnTo>
                  <a:lnTo>
                    <a:pt x="1200" y="1683"/>
                  </a:lnTo>
                  <a:lnTo>
                    <a:pt x="1202" y="1685"/>
                  </a:lnTo>
                  <a:lnTo>
                    <a:pt x="1205" y="1690"/>
                  </a:lnTo>
                  <a:lnTo>
                    <a:pt x="1208" y="1694"/>
                  </a:lnTo>
                  <a:lnTo>
                    <a:pt x="1208" y="1695"/>
                  </a:lnTo>
                  <a:lnTo>
                    <a:pt x="1211" y="1698"/>
                  </a:lnTo>
                  <a:lnTo>
                    <a:pt x="1212" y="1700"/>
                  </a:lnTo>
                  <a:lnTo>
                    <a:pt x="1213" y="1704"/>
                  </a:lnTo>
                  <a:lnTo>
                    <a:pt x="1213" y="1706"/>
                  </a:lnTo>
                  <a:lnTo>
                    <a:pt x="1213" y="1707"/>
                  </a:lnTo>
                  <a:lnTo>
                    <a:pt x="1213" y="1708"/>
                  </a:lnTo>
                  <a:lnTo>
                    <a:pt x="1212" y="1710"/>
                  </a:lnTo>
                  <a:lnTo>
                    <a:pt x="1212" y="1711"/>
                  </a:lnTo>
                  <a:lnTo>
                    <a:pt x="1212" y="1712"/>
                  </a:lnTo>
                  <a:lnTo>
                    <a:pt x="1213" y="1713"/>
                  </a:lnTo>
                  <a:lnTo>
                    <a:pt x="1212" y="1713"/>
                  </a:lnTo>
                  <a:lnTo>
                    <a:pt x="1212" y="1714"/>
                  </a:lnTo>
                  <a:lnTo>
                    <a:pt x="1211" y="1714"/>
                  </a:lnTo>
                  <a:lnTo>
                    <a:pt x="1208" y="1713"/>
                  </a:lnTo>
                  <a:lnTo>
                    <a:pt x="1208" y="1714"/>
                  </a:lnTo>
                  <a:lnTo>
                    <a:pt x="1208" y="1715"/>
                  </a:lnTo>
                  <a:lnTo>
                    <a:pt x="1206" y="1715"/>
                  </a:lnTo>
                  <a:lnTo>
                    <a:pt x="1204" y="1715"/>
                  </a:lnTo>
                  <a:lnTo>
                    <a:pt x="1203" y="1715"/>
                  </a:lnTo>
                  <a:lnTo>
                    <a:pt x="1202" y="1715"/>
                  </a:lnTo>
                  <a:lnTo>
                    <a:pt x="1200" y="1715"/>
                  </a:lnTo>
                  <a:lnTo>
                    <a:pt x="1199" y="1715"/>
                  </a:lnTo>
                  <a:lnTo>
                    <a:pt x="1199" y="1714"/>
                  </a:lnTo>
                  <a:lnTo>
                    <a:pt x="1198" y="1713"/>
                  </a:lnTo>
                  <a:lnTo>
                    <a:pt x="1197" y="1713"/>
                  </a:lnTo>
                  <a:lnTo>
                    <a:pt x="1196" y="1713"/>
                  </a:lnTo>
                  <a:lnTo>
                    <a:pt x="1196" y="1714"/>
                  </a:lnTo>
                  <a:lnTo>
                    <a:pt x="1196" y="1715"/>
                  </a:lnTo>
                  <a:lnTo>
                    <a:pt x="1197" y="1715"/>
                  </a:lnTo>
                  <a:lnTo>
                    <a:pt x="1198" y="1715"/>
                  </a:lnTo>
                  <a:lnTo>
                    <a:pt x="1198" y="1716"/>
                  </a:lnTo>
                  <a:lnTo>
                    <a:pt x="1199" y="1716"/>
                  </a:lnTo>
                  <a:lnTo>
                    <a:pt x="1200" y="1719"/>
                  </a:lnTo>
                  <a:lnTo>
                    <a:pt x="1200" y="1721"/>
                  </a:lnTo>
                  <a:lnTo>
                    <a:pt x="1202" y="1722"/>
                  </a:lnTo>
                  <a:lnTo>
                    <a:pt x="1202" y="1723"/>
                  </a:lnTo>
                  <a:lnTo>
                    <a:pt x="1202" y="1724"/>
                  </a:lnTo>
                  <a:lnTo>
                    <a:pt x="1203" y="1724"/>
                  </a:lnTo>
                  <a:lnTo>
                    <a:pt x="1204" y="1725"/>
                  </a:lnTo>
                  <a:lnTo>
                    <a:pt x="1205" y="1727"/>
                  </a:lnTo>
                  <a:lnTo>
                    <a:pt x="1205" y="1728"/>
                  </a:lnTo>
                  <a:lnTo>
                    <a:pt x="1205" y="1729"/>
                  </a:lnTo>
                  <a:lnTo>
                    <a:pt x="1206" y="1730"/>
                  </a:lnTo>
                  <a:lnTo>
                    <a:pt x="1206" y="1731"/>
                  </a:lnTo>
                  <a:lnTo>
                    <a:pt x="1206" y="1732"/>
                  </a:lnTo>
                  <a:lnTo>
                    <a:pt x="1205" y="1732"/>
                  </a:lnTo>
                  <a:lnTo>
                    <a:pt x="1205" y="1733"/>
                  </a:lnTo>
                  <a:lnTo>
                    <a:pt x="1205" y="1735"/>
                  </a:lnTo>
                  <a:lnTo>
                    <a:pt x="1205" y="1736"/>
                  </a:lnTo>
                  <a:lnTo>
                    <a:pt x="1205" y="1737"/>
                  </a:lnTo>
                  <a:lnTo>
                    <a:pt x="1205" y="1738"/>
                  </a:lnTo>
                  <a:lnTo>
                    <a:pt x="1205" y="1739"/>
                  </a:lnTo>
                  <a:lnTo>
                    <a:pt x="1204" y="1740"/>
                  </a:lnTo>
                  <a:lnTo>
                    <a:pt x="1204" y="1741"/>
                  </a:lnTo>
                  <a:lnTo>
                    <a:pt x="1205" y="1742"/>
                  </a:lnTo>
                  <a:lnTo>
                    <a:pt x="1205" y="1744"/>
                  </a:lnTo>
                  <a:lnTo>
                    <a:pt x="1205" y="1745"/>
                  </a:lnTo>
                  <a:lnTo>
                    <a:pt x="1204" y="1745"/>
                  </a:lnTo>
                  <a:lnTo>
                    <a:pt x="1203" y="1745"/>
                  </a:lnTo>
                  <a:lnTo>
                    <a:pt x="1202" y="1746"/>
                  </a:lnTo>
                  <a:lnTo>
                    <a:pt x="1202" y="1747"/>
                  </a:lnTo>
                  <a:lnTo>
                    <a:pt x="1202" y="1748"/>
                  </a:lnTo>
                  <a:lnTo>
                    <a:pt x="1200" y="1749"/>
                  </a:lnTo>
                  <a:lnTo>
                    <a:pt x="1200" y="1750"/>
                  </a:lnTo>
                  <a:lnTo>
                    <a:pt x="1199" y="1752"/>
                  </a:lnTo>
                  <a:lnTo>
                    <a:pt x="1199" y="1753"/>
                  </a:lnTo>
                  <a:lnTo>
                    <a:pt x="1198" y="1754"/>
                  </a:lnTo>
                  <a:lnTo>
                    <a:pt x="1197" y="1755"/>
                  </a:lnTo>
                  <a:lnTo>
                    <a:pt x="1197" y="1756"/>
                  </a:lnTo>
                  <a:lnTo>
                    <a:pt x="1196" y="1758"/>
                  </a:lnTo>
                  <a:lnTo>
                    <a:pt x="1194" y="1760"/>
                  </a:lnTo>
                  <a:lnTo>
                    <a:pt x="1193" y="1761"/>
                  </a:lnTo>
                  <a:lnTo>
                    <a:pt x="1193" y="1762"/>
                  </a:lnTo>
                  <a:lnTo>
                    <a:pt x="1191" y="1764"/>
                  </a:lnTo>
                  <a:lnTo>
                    <a:pt x="1190" y="1765"/>
                  </a:lnTo>
                  <a:lnTo>
                    <a:pt x="1191" y="1766"/>
                  </a:lnTo>
                  <a:lnTo>
                    <a:pt x="1190" y="1766"/>
                  </a:lnTo>
                  <a:lnTo>
                    <a:pt x="1190" y="1767"/>
                  </a:lnTo>
                  <a:lnTo>
                    <a:pt x="1190" y="1769"/>
                  </a:lnTo>
                  <a:lnTo>
                    <a:pt x="1189" y="1769"/>
                  </a:lnTo>
                  <a:lnTo>
                    <a:pt x="1188" y="1769"/>
                  </a:lnTo>
                  <a:lnTo>
                    <a:pt x="1187" y="1767"/>
                  </a:lnTo>
                  <a:lnTo>
                    <a:pt x="1186" y="1767"/>
                  </a:lnTo>
                  <a:lnTo>
                    <a:pt x="1185" y="1767"/>
                  </a:lnTo>
                  <a:lnTo>
                    <a:pt x="1185" y="1769"/>
                  </a:lnTo>
                  <a:lnTo>
                    <a:pt x="1186" y="1769"/>
                  </a:lnTo>
                  <a:lnTo>
                    <a:pt x="1187" y="1769"/>
                  </a:lnTo>
                  <a:lnTo>
                    <a:pt x="1188" y="1770"/>
                  </a:lnTo>
                  <a:lnTo>
                    <a:pt x="1188" y="1771"/>
                  </a:lnTo>
                  <a:lnTo>
                    <a:pt x="1188" y="1772"/>
                  </a:lnTo>
                  <a:lnTo>
                    <a:pt x="1189" y="1772"/>
                  </a:lnTo>
                  <a:lnTo>
                    <a:pt x="1189" y="1773"/>
                  </a:lnTo>
                  <a:lnTo>
                    <a:pt x="1190" y="1773"/>
                  </a:lnTo>
                  <a:lnTo>
                    <a:pt x="1190" y="1774"/>
                  </a:lnTo>
                  <a:lnTo>
                    <a:pt x="1189" y="1774"/>
                  </a:lnTo>
                  <a:lnTo>
                    <a:pt x="1188" y="1774"/>
                  </a:lnTo>
                  <a:lnTo>
                    <a:pt x="1187" y="1774"/>
                  </a:lnTo>
                  <a:lnTo>
                    <a:pt x="1186" y="1774"/>
                  </a:lnTo>
                  <a:lnTo>
                    <a:pt x="1186" y="1773"/>
                  </a:lnTo>
                  <a:lnTo>
                    <a:pt x="1186" y="1772"/>
                  </a:lnTo>
                  <a:lnTo>
                    <a:pt x="1185" y="1772"/>
                  </a:lnTo>
                  <a:lnTo>
                    <a:pt x="1182" y="1771"/>
                  </a:lnTo>
                  <a:lnTo>
                    <a:pt x="1181" y="1770"/>
                  </a:lnTo>
                  <a:lnTo>
                    <a:pt x="1180" y="1770"/>
                  </a:lnTo>
                  <a:lnTo>
                    <a:pt x="1180" y="1769"/>
                  </a:lnTo>
                  <a:lnTo>
                    <a:pt x="1180" y="1767"/>
                  </a:lnTo>
                  <a:lnTo>
                    <a:pt x="1181" y="1767"/>
                  </a:lnTo>
                  <a:lnTo>
                    <a:pt x="1182" y="1767"/>
                  </a:lnTo>
                  <a:lnTo>
                    <a:pt x="1181" y="1765"/>
                  </a:lnTo>
                  <a:lnTo>
                    <a:pt x="1180" y="1765"/>
                  </a:lnTo>
                  <a:lnTo>
                    <a:pt x="1179" y="1764"/>
                  </a:lnTo>
                  <a:lnTo>
                    <a:pt x="1178" y="1764"/>
                  </a:lnTo>
                  <a:lnTo>
                    <a:pt x="1177" y="1763"/>
                  </a:lnTo>
                  <a:lnTo>
                    <a:pt x="1177" y="1764"/>
                  </a:lnTo>
                  <a:lnTo>
                    <a:pt x="1177" y="1763"/>
                  </a:lnTo>
                  <a:lnTo>
                    <a:pt x="1176" y="1763"/>
                  </a:lnTo>
                  <a:lnTo>
                    <a:pt x="1176" y="1762"/>
                  </a:lnTo>
                  <a:lnTo>
                    <a:pt x="1174" y="1761"/>
                  </a:lnTo>
                  <a:lnTo>
                    <a:pt x="1173" y="1761"/>
                  </a:lnTo>
                  <a:lnTo>
                    <a:pt x="1166" y="1757"/>
                  </a:lnTo>
                  <a:lnTo>
                    <a:pt x="1163" y="1756"/>
                  </a:lnTo>
                  <a:lnTo>
                    <a:pt x="1162" y="1755"/>
                  </a:lnTo>
                  <a:lnTo>
                    <a:pt x="1160" y="1755"/>
                  </a:lnTo>
                  <a:lnTo>
                    <a:pt x="1160" y="1754"/>
                  </a:lnTo>
                  <a:lnTo>
                    <a:pt x="1159" y="1753"/>
                  </a:lnTo>
                  <a:lnTo>
                    <a:pt x="1157" y="1752"/>
                  </a:lnTo>
                  <a:lnTo>
                    <a:pt x="1157" y="1750"/>
                  </a:lnTo>
                  <a:lnTo>
                    <a:pt x="1156" y="1750"/>
                  </a:lnTo>
                  <a:lnTo>
                    <a:pt x="1156" y="1749"/>
                  </a:lnTo>
                  <a:lnTo>
                    <a:pt x="1155" y="1749"/>
                  </a:lnTo>
                  <a:lnTo>
                    <a:pt x="1155" y="1748"/>
                  </a:lnTo>
                  <a:lnTo>
                    <a:pt x="1152" y="1745"/>
                  </a:lnTo>
                  <a:lnTo>
                    <a:pt x="1151" y="1745"/>
                  </a:lnTo>
                  <a:lnTo>
                    <a:pt x="1150" y="1744"/>
                  </a:lnTo>
                  <a:lnTo>
                    <a:pt x="1147" y="1742"/>
                  </a:lnTo>
                  <a:lnTo>
                    <a:pt x="1146" y="1741"/>
                  </a:lnTo>
                  <a:lnTo>
                    <a:pt x="1145" y="1739"/>
                  </a:lnTo>
                  <a:lnTo>
                    <a:pt x="1143" y="1737"/>
                  </a:lnTo>
                  <a:lnTo>
                    <a:pt x="1142" y="1737"/>
                  </a:lnTo>
                  <a:lnTo>
                    <a:pt x="1142" y="1736"/>
                  </a:lnTo>
                  <a:lnTo>
                    <a:pt x="1142" y="1735"/>
                  </a:lnTo>
                  <a:lnTo>
                    <a:pt x="1142" y="1733"/>
                  </a:lnTo>
                  <a:lnTo>
                    <a:pt x="1139" y="1732"/>
                  </a:lnTo>
                  <a:lnTo>
                    <a:pt x="1138" y="1732"/>
                  </a:lnTo>
                  <a:lnTo>
                    <a:pt x="1137" y="1732"/>
                  </a:lnTo>
                  <a:lnTo>
                    <a:pt x="1135" y="1732"/>
                  </a:lnTo>
                  <a:lnTo>
                    <a:pt x="1133" y="1732"/>
                  </a:lnTo>
                  <a:lnTo>
                    <a:pt x="1131" y="1732"/>
                  </a:lnTo>
                  <a:lnTo>
                    <a:pt x="1130" y="1731"/>
                  </a:lnTo>
                  <a:lnTo>
                    <a:pt x="1128" y="1730"/>
                  </a:lnTo>
                  <a:lnTo>
                    <a:pt x="1129" y="1732"/>
                  </a:lnTo>
                  <a:lnTo>
                    <a:pt x="1129" y="1733"/>
                  </a:lnTo>
                  <a:lnTo>
                    <a:pt x="1129" y="1735"/>
                  </a:lnTo>
                  <a:lnTo>
                    <a:pt x="1129" y="1736"/>
                  </a:lnTo>
                  <a:lnTo>
                    <a:pt x="1129" y="1737"/>
                  </a:lnTo>
                  <a:lnTo>
                    <a:pt x="1129" y="1738"/>
                  </a:lnTo>
                  <a:lnTo>
                    <a:pt x="1130" y="1738"/>
                  </a:lnTo>
                  <a:lnTo>
                    <a:pt x="1129" y="1738"/>
                  </a:lnTo>
                  <a:lnTo>
                    <a:pt x="1129" y="1739"/>
                  </a:lnTo>
                  <a:lnTo>
                    <a:pt x="1130" y="1739"/>
                  </a:lnTo>
                  <a:lnTo>
                    <a:pt x="1130" y="1738"/>
                  </a:lnTo>
                  <a:lnTo>
                    <a:pt x="1131" y="1738"/>
                  </a:lnTo>
                  <a:lnTo>
                    <a:pt x="1133" y="1737"/>
                  </a:lnTo>
                  <a:lnTo>
                    <a:pt x="1134" y="1737"/>
                  </a:lnTo>
                  <a:lnTo>
                    <a:pt x="1134" y="1738"/>
                  </a:lnTo>
                  <a:lnTo>
                    <a:pt x="1135" y="1739"/>
                  </a:lnTo>
                  <a:lnTo>
                    <a:pt x="1135" y="1740"/>
                  </a:lnTo>
                  <a:lnTo>
                    <a:pt x="1135" y="1741"/>
                  </a:lnTo>
                  <a:lnTo>
                    <a:pt x="1134" y="1741"/>
                  </a:lnTo>
                  <a:lnTo>
                    <a:pt x="1134" y="1742"/>
                  </a:lnTo>
                  <a:lnTo>
                    <a:pt x="1135" y="1742"/>
                  </a:lnTo>
                  <a:lnTo>
                    <a:pt x="1135" y="1741"/>
                  </a:lnTo>
                  <a:lnTo>
                    <a:pt x="1136" y="1740"/>
                  </a:lnTo>
                  <a:lnTo>
                    <a:pt x="1137" y="1740"/>
                  </a:lnTo>
                  <a:lnTo>
                    <a:pt x="1138" y="1740"/>
                  </a:lnTo>
                  <a:lnTo>
                    <a:pt x="1137" y="1741"/>
                  </a:lnTo>
                  <a:lnTo>
                    <a:pt x="1137" y="1742"/>
                  </a:lnTo>
                  <a:lnTo>
                    <a:pt x="1138" y="1744"/>
                  </a:lnTo>
                  <a:lnTo>
                    <a:pt x="1139" y="1745"/>
                  </a:lnTo>
                  <a:lnTo>
                    <a:pt x="1140" y="1746"/>
                  </a:lnTo>
                  <a:lnTo>
                    <a:pt x="1142" y="1746"/>
                  </a:lnTo>
                  <a:lnTo>
                    <a:pt x="1143" y="1748"/>
                  </a:lnTo>
                  <a:lnTo>
                    <a:pt x="1143" y="1750"/>
                  </a:lnTo>
                  <a:lnTo>
                    <a:pt x="1144" y="1750"/>
                  </a:lnTo>
                  <a:lnTo>
                    <a:pt x="1145" y="1750"/>
                  </a:lnTo>
                  <a:lnTo>
                    <a:pt x="1146" y="1752"/>
                  </a:lnTo>
                  <a:lnTo>
                    <a:pt x="1147" y="1752"/>
                  </a:lnTo>
                  <a:lnTo>
                    <a:pt x="1147" y="1753"/>
                  </a:lnTo>
                  <a:lnTo>
                    <a:pt x="1147" y="1754"/>
                  </a:lnTo>
                  <a:lnTo>
                    <a:pt x="1146" y="1754"/>
                  </a:lnTo>
                  <a:lnTo>
                    <a:pt x="1145" y="1754"/>
                  </a:lnTo>
                  <a:lnTo>
                    <a:pt x="1144" y="1754"/>
                  </a:lnTo>
                  <a:lnTo>
                    <a:pt x="1144" y="1755"/>
                  </a:lnTo>
                  <a:lnTo>
                    <a:pt x="1144" y="1756"/>
                  </a:lnTo>
                  <a:lnTo>
                    <a:pt x="1145" y="1756"/>
                  </a:lnTo>
                  <a:lnTo>
                    <a:pt x="1146" y="1755"/>
                  </a:lnTo>
                  <a:lnTo>
                    <a:pt x="1147" y="1755"/>
                  </a:lnTo>
                  <a:lnTo>
                    <a:pt x="1148" y="1754"/>
                  </a:lnTo>
                  <a:lnTo>
                    <a:pt x="1150" y="1753"/>
                  </a:lnTo>
                  <a:lnTo>
                    <a:pt x="1151" y="1753"/>
                  </a:lnTo>
                  <a:lnTo>
                    <a:pt x="1152" y="1753"/>
                  </a:lnTo>
                  <a:lnTo>
                    <a:pt x="1153" y="1753"/>
                  </a:lnTo>
                  <a:lnTo>
                    <a:pt x="1154" y="1754"/>
                  </a:lnTo>
                  <a:lnTo>
                    <a:pt x="1155" y="1755"/>
                  </a:lnTo>
                  <a:lnTo>
                    <a:pt x="1153" y="1756"/>
                  </a:lnTo>
                  <a:lnTo>
                    <a:pt x="1152" y="1757"/>
                  </a:lnTo>
                  <a:lnTo>
                    <a:pt x="1151" y="1757"/>
                  </a:lnTo>
                  <a:lnTo>
                    <a:pt x="1151" y="1756"/>
                  </a:lnTo>
                  <a:lnTo>
                    <a:pt x="1150" y="1757"/>
                  </a:lnTo>
                  <a:lnTo>
                    <a:pt x="1148" y="1757"/>
                  </a:lnTo>
                  <a:lnTo>
                    <a:pt x="1148" y="1756"/>
                  </a:lnTo>
                  <a:lnTo>
                    <a:pt x="1147" y="1756"/>
                  </a:lnTo>
                  <a:lnTo>
                    <a:pt x="1146" y="1756"/>
                  </a:lnTo>
                  <a:lnTo>
                    <a:pt x="1146" y="1757"/>
                  </a:lnTo>
                  <a:lnTo>
                    <a:pt x="1145" y="1760"/>
                  </a:lnTo>
                  <a:lnTo>
                    <a:pt x="1145" y="1761"/>
                  </a:lnTo>
                  <a:lnTo>
                    <a:pt x="1146" y="1761"/>
                  </a:lnTo>
                  <a:lnTo>
                    <a:pt x="1147" y="1760"/>
                  </a:lnTo>
                  <a:lnTo>
                    <a:pt x="1148" y="1758"/>
                  </a:lnTo>
                  <a:lnTo>
                    <a:pt x="1150" y="1758"/>
                  </a:lnTo>
                  <a:lnTo>
                    <a:pt x="1150" y="1760"/>
                  </a:lnTo>
                  <a:lnTo>
                    <a:pt x="1151" y="1760"/>
                  </a:lnTo>
                  <a:lnTo>
                    <a:pt x="1152" y="1758"/>
                  </a:lnTo>
                  <a:lnTo>
                    <a:pt x="1152" y="1757"/>
                  </a:lnTo>
                  <a:lnTo>
                    <a:pt x="1153" y="1757"/>
                  </a:lnTo>
                  <a:lnTo>
                    <a:pt x="1154" y="1757"/>
                  </a:lnTo>
                  <a:lnTo>
                    <a:pt x="1154" y="1758"/>
                  </a:lnTo>
                  <a:lnTo>
                    <a:pt x="1154" y="1760"/>
                  </a:lnTo>
                  <a:lnTo>
                    <a:pt x="1155" y="1761"/>
                  </a:lnTo>
                  <a:lnTo>
                    <a:pt x="1155" y="1762"/>
                  </a:lnTo>
                  <a:lnTo>
                    <a:pt x="1156" y="1763"/>
                  </a:lnTo>
                  <a:lnTo>
                    <a:pt x="1157" y="1763"/>
                  </a:lnTo>
                  <a:lnTo>
                    <a:pt x="1157" y="1764"/>
                  </a:lnTo>
                  <a:lnTo>
                    <a:pt x="1159" y="1764"/>
                  </a:lnTo>
                  <a:lnTo>
                    <a:pt x="1159" y="1763"/>
                  </a:lnTo>
                  <a:lnTo>
                    <a:pt x="1160" y="1764"/>
                  </a:lnTo>
                  <a:lnTo>
                    <a:pt x="1160" y="1765"/>
                  </a:lnTo>
                  <a:lnTo>
                    <a:pt x="1161" y="1765"/>
                  </a:lnTo>
                  <a:lnTo>
                    <a:pt x="1162" y="1765"/>
                  </a:lnTo>
                  <a:lnTo>
                    <a:pt x="1163" y="1764"/>
                  </a:lnTo>
                  <a:lnTo>
                    <a:pt x="1164" y="1764"/>
                  </a:lnTo>
                  <a:lnTo>
                    <a:pt x="1164" y="1765"/>
                  </a:lnTo>
                  <a:lnTo>
                    <a:pt x="1164" y="1766"/>
                  </a:lnTo>
                  <a:lnTo>
                    <a:pt x="1165" y="1766"/>
                  </a:lnTo>
                  <a:lnTo>
                    <a:pt x="1165" y="1767"/>
                  </a:lnTo>
                  <a:lnTo>
                    <a:pt x="1166" y="1767"/>
                  </a:lnTo>
                  <a:lnTo>
                    <a:pt x="1166" y="1769"/>
                  </a:lnTo>
                  <a:lnTo>
                    <a:pt x="1166" y="1767"/>
                  </a:lnTo>
                  <a:lnTo>
                    <a:pt x="1168" y="1767"/>
                  </a:lnTo>
                  <a:lnTo>
                    <a:pt x="1169" y="1767"/>
                  </a:lnTo>
                  <a:lnTo>
                    <a:pt x="1170" y="1767"/>
                  </a:lnTo>
                  <a:lnTo>
                    <a:pt x="1171" y="1767"/>
                  </a:lnTo>
                  <a:lnTo>
                    <a:pt x="1172" y="1767"/>
                  </a:lnTo>
                  <a:lnTo>
                    <a:pt x="1172" y="1769"/>
                  </a:lnTo>
                  <a:lnTo>
                    <a:pt x="1172" y="1770"/>
                  </a:lnTo>
                  <a:lnTo>
                    <a:pt x="1173" y="1770"/>
                  </a:lnTo>
                  <a:lnTo>
                    <a:pt x="1173" y="1771"/>
                  </a:lnTo>
                  <a:lnTo>
                    <a:pt x="1174" y="1771"/>
                  </a:lnTo>
                  <a:lnTo>
                    <a:pt x="1176" y="1772"/>
                  </a:lnTo>
                  <a:lnTo>
                    <a:pt x="1177" y="1772"/>
                  </a:lnTo>
                  <a:lnTo>
                    <a:pt x="1178" y="1772"/>
                  </a:lnTo>
                  <a:lnTo>
                    <a:pt x="1179" y="1772"/>
                  </a:lnTo>
                  <a:lnTo>
                    <a:pt x="1180" y="1772"/>
                  </a:lnTo>
                  <a:lnTo>
                    <a:pt x="1180" y="1773"/>
                  </a:lnTo>
                  <a:lnTo>
                    <a:pt x="1180" y="1774"/>
                  </a:lnTo>
                  <a:lnTo>
                    <a:pt x="1179" y="1774"/>
                  </a:lnTo>
                  <a:lnTo>
                    <a:pt x="1178" y="1775"/>
                  </a:lnTo>
                  <a:lnTo>
                    <a:pt x="1178" y="1777"/>
                  </a:lnTo>
                  <a:lnTo>
                    <a:pt x="1178" y="1778"/>
                  </a:lnTo>
                  <a:lnTo>
                    <a:pt x="1178" y="1779"/>
                  </a:lnTo>
                  <a:lnTo>
                    <a:pt x="1178" y="1780"/>
                  </a:lnTo>
                  <a:lnTo>
                    <a:pt x="1177" y="1781"/>
                  </a:lnTo>
                  <a:lnTo>
                    <a:pt x="1177" y="1782"/>
                  </a:lnTo>
                  <a:lnTo>
                    <a:pt x="1177" y="1783"/>
                  </a:lnTo>
                  <a:lnTo>
                    <a:pt x="1176" y="1783"/>
                  </a:lnTo>
                  <a:lnTo>
                    <a:pt x="1176" y="1786"/>
                  </a:lnTo>
                  <a:lnTo>
                    <a:pt x="1178" y="1787"/>
                  </a:lnTo>
                  <a:lnTo>
                    <a:pt x="1178" y="1789"/>
                  </a:lnTo>
                  <a:lnTo>
                    <a:pt x="1179" y="1789"/>
                  </a:lnTo>
                  <a:lnTo>
                    <a:pt x="1179" y="1790"/>
                  </a:lnTo>
                  <a:lnTo>
                    <a:pt x="1180" y="1791"/>
                  </a:lnTo>
                  <a:lnTo>
                    <a:pt x="1181" y="1791"/>
                  </a:lnTo>
                  <a:lnTo>
                    <a:pt x="1181" y="1790"/>
                  </a:lnTo>
                  <a:lnTo>
                    <a:pt x="1182" y="1788"/>
                  </a:lnTo>
                  <a:lnTo>
                    <a:pt x="1183" y="1787"/>
                  </a:lnTo>
                  <a:lnTo>
                    <a:pt x="1185" y="1787"/>
                  </a:lnTo>
                  <a:lnTo>
                    <a:pt x="1186" y="1787"/>
                  </a:lnTo>
                  <a:lnTo>
                    <a:pt x="1187" y="1786"/>
                  </a:lnTo>
                  <a:lnTo>
                    <a:pt x="1188" y="1786"/>
                  </a:lnTo>
                  <a:lnTo>
                    <a:pt x="1188" y="1787"/>
                  </a:lnTo>
                  <a:lnTo>
                    <a:pt x="1189" y="1787"/>
                  </a:lnTo>
                  <a:lnTo>
                    <a:pt x="1189" y="1788"/>
                  </a:lnTo>
                  <a:lnTo>
                    <a:pt x="1188" y="1788"/>
                  </a:lnTo>
                  <a:lnTo>
                    <a:pt x="1189" y="1789"/>
                  </a:lnTo>
                  <a:lnTo>
                    <a:pt x="1189" y="1790"/>
                  </a:lnTo>
                  <a:lnTo>
                    <a:pt x="1189" y="1791"/>
                  </a:lnTo>
                  <a:lnTo>
                    <a:pt x="1190" y="1791"/>
                  </a:lnTo>
                  <a:lnTo>
                    <a:pt x="1190" y="1792"/>
                  </a:lnTo>
                  <a:lnTo>
                    <a:pt x="1191" y="1794"/>
                  </a:lnTo>
                  <a:lnTo>
                    <a:pt x="1191" y="1795"/>
                  </a:lnTo>
                  <a:lnTo>
                    <a:pt x="1191" y="1797"/>
                  </a:lnTo>
                  <a:lnTo>
                    <a:pt x="1193" y="1798"/>
                  </a:lnTo>
                  <a:lnTo>
                    <a:pt x="1194" y="1799"/>
                  </a:lnTo>
                  <a:lnTo>
                    <a:pt x="1195" y="1800"/>
                  </a:lnTo>
                  <a:lnTo>
                    <a:pt x="1195" y="1803"/>
                  </a:lnTo>
                  <a:lnTo>
                    <a:pt x="1196" y="1803"/>
                  </a:lnTo>
                  <a:lnTo>
                    <a:pt x="1197" y="1803"/>
                  </a:lnTo>
                  <a:lnTo>
                    <a:pt x="1198" y="1803"/>
                  </a:lnTo>
                  <a:lnTo>
                    <a:pt x="1199" y="1804"/>
                  </a:lnTo>
                  <a:lnTo>
                    <a:pt x="1202" y="1803"/>
                  </a:lnTo>
                  <a:lnTo>
                    <a:pt x="1203" y="1803"/>
                  </a:lnTo>
                  <a:lnTo>
                    <a:pt x="1204" y="1804"/>
                  </a:lnTo>
                  <a:lnTo>
                    <a:pt x="1206" y="1806"/>
                  </a:lnTo>
                  <a:lnTo>
                    <a:pt x="1207" y="1807"/>
                  </a:lnTo>
                  <a:lnTo>
                    <a:pt x="1207" y="1808"/>
                  </a:lnTo>
                  <a:lnTo>
                    <a:pt x="1207" y="1809"/>
                  </a:lnTo>
                  <a:lnTo>
                    <a:pt x="1208" y="1809"/>
                  </a:lnTo>
                  <a:lnTo>
                    <a:pt x="1209" y="1811"/>
                  </a:lnTo>
                  <a:lnTo>
                    <a:pt x="1209" y="1813"/>
                  </a:lnTo>
                  <a:lnTo>
                    <a:pt x="1211" y="1814"/>
                  </a:lnTo>
                  <a:lnTo>
                    <a:pt x="1213" y="1814"/>
                  </a:lnTo>
                  <a:lnTo>
                    <a:pt x="1214" y="1815"/>
                  </a:lnTo>
                  <a:lnTo>
                    <a:pt x="1216" y="1815"/>
                  </a:lnTo>
                  <a:lnTo>
                    <a:pt x="1217" y="1816"/>
                  </a:lnTo>
                  <a:lnTo>
                    <a:pt x="1219" y="1817"/>
                  </a:lnTo>
                  <a:lnTo>
                    <a:pt x="1219" y="1819"/>
                  </a:lnTo>
                  <a:lnTo>
                    <a:pt x="1220" y="1819"/>
                  </a:lnTo>
                  <a:lnTo>
                    <a:pt x="1221" y="1819"/>
                  </a:lnTo>
                  <a:lnTo>
                    <a:pt x="1222" y="1821"/>
                  </a:lnTo>
                  <a:lnTo>
                    <a:pt x="1223" y="1821"/>
                  </a:lnTo>
                  <a:lnTo>
                    <a:pt x="1223" y="1822"/>
                  </a:lnTo>
                  <a:lnTo>
                    <a:pt x="1223" y="1823"/>
                  </a:lnTo>
                  <a:lnTo>
                    <a:pt x="1224" y="1824"/>
                  </a:lnTo>
                  <a:lnTo>
                    <a:pt x="1224" y="1825"/>
                  </a:lnTo>
                  <a:lnTo>
                    <a:pt x="1223" y="1825"/>
                  </a:lnTo>
                  <a:lnTo>
                    <a:pt x="1223" y="1827"/>
                  </a:lnTo>
                  <a:lnTo>
                    <a:pt x="1222" y="1827"/>
                  </a:lnTo>
                  <a:lnTo>
                    <a:pt x="1222" y="1828"/>
                  </a:lnTo>
                  <a:lnTo>
                    <a:pt x="1222" y="1829"/>
                  </a:lnTo>
                  <a:lnTo>
                    <a:pt x="1223" y="1830"/>
                  </a:lnTo>
                  <a:lnTo>
                    <a:pt x="1223" y="1831"/>
                  </a:lnTo>
                  <a:lnTo>
                    <a:pt x="1224" y="1831"/>
                  </a:lnTo>
                  <a:lnTo>
                    <a:pt x="1225" y="1831"/>
                  </a:lnTo>
                  <a:lnTo>
                    <a:pt x="1226" y="1831"/>
                  </a:lnTo>
                  <a:lnTo>
                    <a:pt x="1226" y="1832"/>
                  </a:lnTo>
                  <a:lnTo>
                    <a:pt x="1228" y="1832"/>
                  </a:lnTo>
                  <a:lnTo>
                    <a:pt x="1228" y="1833"/>
                  </a:lnTo>
                  <a:lnTo>
                    <a:pt x="1226" y="1834"/>
                  </a:lnTo>
                  <a:lnTo>
                    <a:pt x="1228" y="1837"/>
                  </a:lnTo>
                  <a:lnTo>
                    <a:pt x="1228" y="1838"/>
                  </a:lnTo>
                  <a:lnTo>
                    <a:pt x="1229" y="1838"/>
                  </a:lnTo>
                  <a:lnTo>
                    <a:pt x="1230" y="1838"/>
                  </a:lnTo>
                  <a:lnTo>
                    <a:pt x="1230" y="1839"/>
                  </a:lnTo>
                  <a:lnTo>
                    <a:pt x="1230" y="1840"/>
                  </a:lnTo>
                  <a:lnTo>
                    <a:pt x="1230" y="1841"/>
                  </a:lnTo>
                  <a:lnTo>
                    <a:pt x="1231" y="1842"/>
                  </a:lnTo>
                  <a:lnTo>
                    <a:pt x="1232" y="1844"/>
                  </a:lnTo>
                  <a:lnTo>
                    <a:pt x="1232" y="1845"/>
                  </a:lnTo>
                  <a:lnTo>
                    <a:pt x="1232" y="1846"/>
                  </a:lnTo>
                  <a:lnTo>
                    <a:pt x="1233" y="1848"/>
                  </a:lnTo>
                  <a:lnTo>
                    <a:pt x="1234" y="1850"/>
                  </a:lnTo>
                  <a:lnTo>
                    <a:pt x="1234" y="1851"/>
                  </a:lnTo>
                  <a:lnTo>
                    <a:pt x="1236" y="1853"/>
                  </a:lnTo>
                  <a:lnTo>
                    <a:pt x="1237" y="1856"/>
                  </a:lnTo>
                  <a:lnTo>
                    <a:pt x="1237" y="1857"/>
                  </a:lnTo>
                  <a:lnTo>
                    <a:pt x="1237" y="1859"/>
                  </a:lnTo>
                  <a:lnTo>
                    <a:pt x="1238" y="1862"/>
                  </a:lnTo>
                  <a:lnTo>
                    <a:pt x="1238" y="1863"/>
                  </a:lnTo>
                  <a:lnTo>
                    <a:pt x="1238" y="1864"/>
                  </a:lnTo>
                  <a:lnTo>
                    <a:pt x="1238" y="1865"/>
                  </a:lnTo>
                  <a:lnTo>
                    <a:pt x="1237" y="1866"/>
                  </a:lnTo>
                  <a:lnTo>
                    <a:pt x="1237" y="1869"/>
                  </a:lnTo>
                  <a:lnTo>
                    <a:pt x="1236" y="1871"/>
                  </a:lnTo>
                  <a:lnTo>
                    <a:pt x="1234" y="1872"/>
                  </a:lnTo>
                  <a:lnTo>
                    <a:pt x="1234" y="1873"/>
                  </a:lnTo>
                  <a:lnTo>
                    <a:pt x="1234" y="1875"/>
                  </a:lnTo>
                  <a:lnTo>
                    <a:pt x="1234" y="1876"/>
                  </a:lnTo>
                  <a:lnTo>
                    <a:pt x="1233" y="1878"/>
                  </a:lnTo>
                  <a:lnTo>
                    <a:pt x="1233" y="1879"/>
                  </a:lnTo>
                  <a:lnTo>
                    <a:pt x="1233" y="1882"/>
                  </a:lnTo>
                  <a:lnTo>
                    <a:pt x="1233" y="1883"/>
                  </a:lnTo>
                  <a:lnTo>
                    <a:pt x="1233" y="1884"/>
                  </a:lnTo>
                  <a:lnTo>
                    <a:pt x="1233" y="1886"/>
                  </a:lnTo>
                  <a:lnTo>
                    <a:pt x="1233" y="1887"/>
                  </a:lnTo>
                  <a:lnTo>
                    <a:pt x="1233" y="1888"/>
                  </a:lnTo>
                  <a:lnTo>
                    <a:pt x="1234" y="1889"/>
                  </a:lnTo>
                  <a:lnTo>
                    <a:pt x="1233" y="1890"/>
                  </a:lnTo>
                  <a:lnTo>
                    <a:pt x="1232" y="1892"/>
                  </a:lnTo>
                  <a:lnTo>
                    <a:pt x="1232" y="1894"/>
                  </a:lnTo>
                  <a:lnTo>
                    <a:pt x="1232" y="1895"/>
                  </a:lnTo>
                  <a:lnTo>
                    <a:pt x="1232" y="1896"/>
                  </a:lnTo>
                  <a:lnTo>
                    <a:pt x="1232" y="1898"/>
                  </a:lnTo>
                  <a:lnTo>
                    <a:pt x="1231" y="1899"/>
                  </a:lnTo>
                  <a:lnTo>
                    <a:pt x="1231" y="1900"/>
                  </a:lnTo>
                  <a:lnTo>
                    <a:pt x="1231" y="1901"/>
                  </a:lnTo>
                  <a:lnTo>
                    <a:pt x="1230" y="1903"/>
                  </a:lnTo>
                  <a:lnTo>
                    <a:pt x="1230" y="1904"/>
                  </a:lnTo>
                  <a:lnTo>
                    <a:pt x="1229" y="1905"/>
                  </a:lnTo>
                  <a:lnTo>
                    <a:pt x="1228" y="1905"/>
                  </a:lnTo>
                  <a:lnTo>
                    <a:pt x="1226" y="1906"/>
                  </a:lnTo>
                  <a:lnTo>
                    <a:pt x="1226" y="1905"/>
                  </a:lnTo>
                  <a:lnTo>
                    <a:pt x="1225" y="1905"/>
                  </a:lnTo>
                  <a:lnTo>
                    <a:pt x="1224" y="1905"/>
                  </a:lnTo>
                  <a:lnTo>
                    <a:pt x="1222" y="1906"/>
                  </a:lnTo>
                  <a:lnTo>
                    <a:pt x="1221" y="1906"/>
                  </a:lnTo>
                  <a:lnTo>
                    <a:pt x="1221" y="1907"/>
                  </a:lnTo>
                  <a:lnTo>
                    <a:pt x="1219" y="1909"/>
                  </a:lnTo>
                  <a:lnTo>
                    <a:pt x="1217" y="1912"/>
                  </a:lnTo>
                  <a:lnTo>
                    <a:pt x="1217" y="1913"/>
                  </a:lnTo>
                  <a:lnTo>
                    <a:pt x="1216" y="1913"/>
                  </a:lnTo>
                  <a:lnTo>
                    <a:pt x="1215" y="1914"/>
                  </a:lnTo>
                  <a:lnTo>
                    <a:pt x="1214" y="1913"/>
                  </a:lnTo>
                  <a:lnTo>
                    <a:pt x="1213" y="1913"/>
                  </a:lnTo>
                  <a:lnTo>
                    <a:pt x="1212" y="1914"/>
                  </a:lnTo>
                  <a:lnTo>
                    <a:pt x="1211" y="1914"/>
                  </a:lnTo>
                  <a:lnTo>
                    <a:pt x="1209" y="1915"/>
                  </a:lnTo>
                  <a:lnTo>
                    <a:pt x="1208" y="1915"/>
                  </a:lnTo>
                  <a:lnTo>
                    <a:pt x="1207" y="1916"/>
                  </a:lnTo>
                  <a:lnTo>
                    <a:pt x="1207" y="1917"/>
                  </a:lnTo>
                  <a:lnTo>
                    <a:pt x="1206" y="1917"/>
                  </a:lnTo>
                  <a:lnTo>
                    <a:pt x="1205" y="1917"/>
                  </a:lnTo>
                  <a:lnTo>
                    <a:pt x="1203" y="1920"/>
                  </a:lnTo>
                  <a:lnTo>
                    <a:pt x="1200" y="1921"/>
                  </a:lnTo>
                  <a:lnTo>
                    <a:pt x="1199" y="1921"/>
                  </a:lnTo>
                  <a:lnTo>
                    <a:pt x="1194" y="1923"/>
                  </a:lnTo>
                  <a:lnTo>
                    <a:pt x="1193" y="1923"/>
                  </a:lnTo>
                  <a:lnTo>
                    <a:pt x="1190" y="1923"/>
                  </a:lnTo>
                  <a:lnTo>
                    <a:pt x="1189" y="1923"/>
                  </a:lnTo>
                  <a:lnTo>
                    <a:pt x="1187" y="1924"/>
                  </a:lnTo>
                  <a:lnTo>
                    <a:pt x="1185" y="1925"/>
                  </a:lnTo>
                  <a:lnTo>
                    <a:pt x="1183" y="1925"/>
                  </a:lnTo>
                  <a:lnTo>
                    <a:pt x="1180" y="1925"/>
                  </a:lnTo>
                  <a:lnTo>
                    <a:pt x="1179" y="1925"/>
                  </a:lnTo>
                  <a:lnTo>
                    <a:pt x="1178" y="1925"/>
                  </a:lnTo>
                  <a:lnTo>
                    <a:pt x="1176" y="1926"/>
                  </a:lnTo>
                  <a:lnTo>
                    <a:pt x="1173" y="1926"/>
                  </a:lnTo>
                  <a:lnTo>
                    <a:pt x="1171" y="1928"/>
                  </a:lnTo>
                  <a:lnTo>
                    <a:pt x="1170" y="1928"/>
                  </a:lnTo>
                  <a:lnTo>
                    <a:pt x="1169" y="1928"/>
                  </a:lnTo>
                  <a:lnTo>
                    <a:pt x="1168" y="1928"/>
                  </a:lnTo>
                  <a:lnTo>
                    <a:pt x="1166" y="1929"/>
                  </a:lnTo>
                  <a:lnTo>
                    <a:pt x="1165" y="1929"/>
                  </a:lnTo>
                  <a:lnTo>
                    <a:pt x="1163" y="1929"/>
                  </a:lnTo>
                  <a:lnTo>
                    <a:pt x="1162" y="1929"/>
                  </a:lnTo>
                  <a:lnTo>
                    <a:pt x="1162" y="1928"/>
                  </a:lnTo>
                  <a:lnTo>
                    <a:pt x="1161" y="1926"/>
                  </a:lnTo>
                  <a:lnTo>
                    <a:pt x="1161" y="1924"/>
                  </a:lnTo>
                  <a:lnTo>
                    <a:pt x="1162" y="1923"/>
                  </a:lnTo>
                  <a:lnTo>
                    <a:pt x="1162" y="1922"/>
                  </a:lnTo>
                  <a:lnTo>
                    <a:pt x="1163" y="1921"/>
                  </a:lnTo>
                  <a:lnTo>
                    <a:pt x="1163" y="1920"/>
                  </a:lnTo>
                  <a:lnTo>
                    <a:pt x="1164" y="1920"/>
                  </a:lnTo>
                  <a:lnTo>
                    <a:pt x="1163" y="1919"/>
                  </a:lnTo>
                  <a:lnTo>
                    <a:pt x="1163" y="1917"/>
                  </a:lnTo>
                  <a:lnTo>
                    <a:pt x="1163" y="1915"/>
                  </a:lnTo>
                  <a:lnTo>
                    <a:pt x="1164" y="1914"/>
                  </a:lnTo>
                  <a:lnTo>
                    <a:pt x="1165" y="1913"/>
                  </a:lnTo>
                  <a:lnTo>
                    <a:pt x="1166" y="1912"/>
                  </a:lnTo>
                  <a:lnTo>
                    <a:pt x="1168" y="1911"/>
                  </a:lnTo>
                  <a:lnTo>
                    <a:pt x="1170" y="1909"/>
                  </a:lnTo>
                  <a:lnTo>
                    <a:pt x="1171" y="1908"/>
                  </a:lnTo>
                  <a:lnTo>
                    <a:pt x="1171" y="1907"/>
                  </a:lnTo>
                  <a:lnTo>
                    <a:pt x="1171" y="1906"/>
                  </a:lnTo>
                  <a:lnTo>
                    <a:pt x="1170" y="1906"/>
                  </a:lnTo>
                  <a:lnTo>
                    <a:pt x="1170" y="1905"/>
                  </a:lnTo>
                  <a:lnTo>
                    <a:pt x="1169" y="1905"/>
                  </a:lnTo>
                  <a:lnTo>
                    <a:pt x="1168" y="1905"/>
                  </a:lnTo>
                  <a:lnTo>
                    <a:pt x="1166" y="1904"/>
                  </a:lnTo>
                  <a:lnTo>
                    <a:pt x="1165" y="1904"/>
                  </a:lnTo>
                  <a:lnTo>
                    <a:pt x="1164" y="1905"/>
                  </a:lnTo>
                  <a:lnTo>
                    <a:pt x="1164" y="1904"/>
                  </a:lnTo>
                  <a:lnTo>
                    <a:pt x="1163" y="1904"/>
                  </a:lnTo>
                  <a:lnTo>
                    <a:pt x="1162" y="1905"/>
                  </a:lnTo>
                  <a:lnTo>
                    <a:pt x="1162" y="1904"/>
                  </a:lnTo>
                  <a:lnTo>
                    <a:pt x="1161" y="1904"/>
                  </a:lnTo>
                  <a:lnTo>
                    <a:pt x="1160" y="1904"/>
                  </a:lnTo>
                  <a:lnTo>
                    <a:pt x="1160" y="1905"/>
                  </a:lnTo>
                  <a:lnTo>
                    <a:pt x="1160" y="1906"/>
                  </a:lnTo>
                  <a:lnTo>
                    <a:pt x="1159" y="1906"/>
                  </a:lnTo>
                  <a:lnTo>
                    <a:pt x="1159" y="1905"/>
                  </a:lnTo>
                  <a:lnTo>
                    <a:pt x="1159" y="1904"/>
                  </a:lnTo>
                  <a:lnTo>
                    <a:pt x="1159" y="1903"/>
                  </a:lnTo>
                  <a:lnTo>
                    <a:pt x="1159" y="1901"/>
                  </a:lnTo>
                  <a:lnTo>
                    <a:pt x="1156" y="1903"/>
                  </a:lnTo>
                  <a:lnTo>
                    <a:pt x="1157" y="1905"/>
                  </a:lnTo>
                  <a:lnTo>
                    <a:pt x="1157" y="1906"/>
                  </a:lnTo>
                  <a:lnTo>
                    <a:pt x="1157" y="1907"/>
                  </a:lnTo>
                  <a:lnTo>
                    <a:pt x="1156" y="1908"/>
                  </a:lnTo>
                  <a:lnTo>
                    <a:pt x="1155" y="1908"/>
                  </a:lnTo>
                  <a:lnTo>
                    <a:pt x="1154" y="1907"/>
                  </a:lnTo>
                  <a:lnTo>
                    <a:pt x="1154" y="1906"/>
                  </a:lnTo>
                  <a:lnTo>
                    <a:pt x="1155" y="1905"/>
                  </a:lnTo>
                  <a:lnTo>
                    <a:pt x="1155" y="1904"/>
                  </a:lnTo>
                  <a:lnTo>
                    <a:pt x="1154" y="1903"/>
                  </a:lnTo>
                  <a:lnTo>
                    <a:pt x="1154" y="1901"/>
                  </a:lnTo>
                  <a:lnTo>
                    <a:pt x="1155" y="1900"/>
                  </a:lnTo>
                  <a:lnTo>
                    <a:pt x="1155" y="1899"/>
                  </a:lnTo>
                  <a:lnTo>
                    <a:pt x="1154" y="1898"/>
                  </a:lnTo>
                  <a:lnTo>
                    <a:pt x="1153" y="1897"/>
                  </a:lnTo>
                  <a:lnTo>
                    <a:pt x="1153" y="1896"/>
                  </a:lnTo>
                  <a:lnTo>
                    <a:pt x="1153" y="1895"/>
                  </a:lnTo>
                  <a:lnTo>
                    <a:pt x="1152" y="1894"/>
                  </a:lnTo>
                  <a:lnTo>
                    <a:pt x="1152" y="1892"/>
                  </a:lnTo>
                  <a:lnTo>
                    <a:pt x="1153" y="1892"/>
                  </a:lnTo>
                  <a:lnTo>
                    <a:pt x="1153" y="1894"/>
                  </a:lnTo>
                  <a:lnTo>
                    <a:pt x="1154" y="1894"/>
                  </a:lnTo>
                  <a:lnTo>
                    <a:pt x="1155" y="1892"/>
                  </a:lnTo>
                  <a:lnTo>
                    <a:pt x="1156" y="1891"/>
                  </a:lnTo>
                  <a:lnTo>
                    <a:pt x="1155" y="1890"/>
                  </a:lnTo>
                  <a:lnTo>
                    <a:pt x="1154" y="1889"/>
                  </a:lnTo>
                  <a:lnTo>
                    <a:pt x="1154" y="1887"/>
                  </a:lnTo>
                  <a:lnTo>
                    <a:pt x="1154" y="1884"/>
                  </a:lnTo>
                  <a:lnTo>
                    <a:pt x="1154" y="1883"/>
                  </a:lnTo>
                  <a:lnTo>
                    <a:pt x="1154" y="1882"/>
                  </a:lnTo>
                  <a:lnTo>
                    <a:pt x="1153" y="1882"/>
                  </a:lnTo>
                  <a:lnTo>
                    <a:pt x="1152" y="1882"/>
                  </a:lnTo>
                  <a:lnTo>
                    <a:pt x="1151" y="1881"/>
                  </a:lnTo>
                  <a:lnTo>
                    <a:pt x="1150" y="1881"/>
                  </a:lnTo>
                  <a:lnTo>
                    <a:pt x="1150" y="1880"/>
                  </a:lnTo>
                  <a:lnTo>
                    <a:pt x="1150" y="1879"/>
                  </a:lnTo>
                  <a:lnTo>
                    <a:pt x="1150" y="1878"/>
                  </a:lnTo>
                  <a:lnTo>
                    <a:pt x="1148" y="1875"/>
                  </a:lnTo>
                  <a:lnTo>
                    <a:pt x="1150" y="1874"/>
                  </a:lnTo>
                  <a:lnTo>
                    <a:pt x="1150" y="1873"/>
                  </a:lnTo>
                  <a:lnTo>
                    <a:pt x="1151" y="1872"/>
                  </a:lnTo>
                  <a:lnTo>
                    <a:pt x="1151" y="1871"/>
                  </a:lnTo>
                  <a:lnTo>
                    <a:pt x="1151" y="1869"/>
                  </a:lnTo>
                  <a:lnTo>
                    <a:pt x="1152" y="1869"/>
                  </a:lnTo>
                  <a:lnTo>
                    <a:pt x="1152" y="1867"/>
                  </a:lnTo>
                  <a:lnTo>
                    <a:pt x="1151" y="1867"/>
                  </a:lnTo>
                  <a:lnTo>
                    <a:pt x="1151" y="1866"/>
                  </a:lnTo>
                  <a:lnTo>
                    <a:pt x="1150" y="1866"/>
                  </a:lnTo>
                  <a:lnTo>
                    <a:pt x="1150" y="1865"/>
                  </a:lnTo>
                  <a:lnTo>
                    <a:pt x="1151" y="1865"/>
                  </a:lnTo>
                  <a:lnTo>
                    <a:pt x="1152" y="1865"/>
                  </a:lnTo>
                  <a:lnTo>
                    <a:pt x="1152" y="1864"/>
                  </a:lnTo>
                  <a:lnTo>
                    <a:pt x="1153" y="1864"/>
                  </a:lnTo>
                  <a:lnTo>
                    <a:pt x="1153" y="1863"/>
                  </a:lnTo>
                  <a:lnTo>
                    <a:pt x="1153" y="1862"/>
                  </a:lnTo>
                  <a:lnTo>
                    <a:pt x="1152" y="1862"/>
                  </a:lnTo>
                  <a:lnTo>
                    <a:pt x="1150" y="1861"/>
                  </a:lnTo>
                  <a:lnTo>
                    <a:pt x="1148" y="1861"/>
                  </a:lnTo>
                  <a:lnTo>
                    <a:pt x="1148" y="1859"/>
                  </a:lnTo>
                  <a:lnTo>
                    <a:pt x="1148" y="1858"/>
                  </a:lnTo>
                  <a:lnTo>
                    <a:pt x="1147" y="1858"/>
                  </a:lnTo>
                  <a:lnTo>
                    <a:pt x="1147" y="1857"/>
                  </a:lnTo>
                  <a:lnTo>
                    <a:pt x="1146" y="1857"/>
                  </a:lnTo>
                  <a:lnTo>
                    <a:pt x="1145" y="1858"/>
                  </a:lnTo>
                  <a:lnTo>
                    <a:pt x="1144" y="1859"/>
                  </a:lnTo>
                  <a:lnTo>
                    <a:pt x="1144" y="1861"/>
                  </a:lnTo>
                  <a:lnTo>
                    <a:pt x="1143" y="1861"/>
                  </a:lnTo>
                  <a:lnTo>
                    <a:pt x="1142" y="1859"/>
                  </a:lnTo>
                  <a:lnTo>
                    <a:pt x="1140" y="1859"/>
                  </a:lnTo>
                  <a:lnTo>
                    <a:pt x="1139" y="1859"/>
                  </a:lnTo>
                  <a:lnTo>
                    <a:pt x="1139" y="1861"/>
                  </a:lnTo>
                  <a:lnTo>
                    <a:pt x="1138" y="1861"/>
                  </a:lnTo>
                  <a:lnTo>
                    <a:pt x="1136" y="1863"/>
                  </a:lnTo>
                  <a:lnTo>
                    <a:pt x="1135" y="1863"/>
                  </a:lnTo>
                  <a:lnTo>
                    <a:pt x="1135" y="1862"/>
                  </a:lnTo>
                  <a:lnTo>
                    <a:pt x="1136" y="1861"/>
                  </a:lnTo>
                  <a:lnTo>
                    <a:pt x="1136" y="1859"/>
                  </a:lnTo>
                  <a:lnTo>
                    <a:pt x="1135" y="1859"/>
                  </a:lnTo>
                  <a:lnTo>
                    <a:pt x="1135" y="1857"/>
                  </a:lnTo>
                  <a:lnTo>
                    <a:pt x="1136" y="1856"/>
                  </a:lnTo>
                  <a:lnTo>
                    <a:pt x="1136" y="1855"/>
                  </a:lnTo>
                  <a:lnTo>
                    <a:pt x="1136" y="1854"/>
                  </a:lnTo>
                  <a:lnTo>
                    <a:pt x="1136" y="1853"/>
                  </a:lnTo>
                  <a:lnTo>
                    <a:pt x="1135" y="1850"/>
                  </a:lnTo>
                  <a:lnTo>
                    <a:pt x="1134" y="1849"/>
                  </a:lnTo>
                  <a:lnTo>
                    <a:pt x="1134" y="1846"/>
                  </a:lnTo>
                  <a:lnTo>
                    <a:pt x="1134" y="1845"/>
                  </a:lnTo>
                  <a:lnTo>
                    <a:pt x="1133" y="1844"/>
                  </a:lnTo>
                  <a:lnTo>
                    <a:pt x="1133" y="1845"/>
                  </a:lnTo>
                  <a:lnTo>
                    <a:pt x="1134" y="1845"/>
                  </a:lnTo>
                  <a:lnTo>
                    <a:pt x="1133" y="1846"/>
                  </a:lnTo>
                  <a:lnTo>
                    <a:pt x="1133" y="1847"/>
                  </a:lnTo>
                  <a:lnTo>
                    <a:pt x="1131" y="1847"/>
                  </a:lnTo>
                  <a:lnTo>
                    <a:pt x="1131" y="1846"/>
                  </a:lnTo>
                  <a:lnTo>
                    <a:pt x="1131" y="1845"/>
                  </a:lnTo>
                  <a:lnTo>
                    <a:pt x="1130" y="1844"/>
                  </a:lnTo>
                  <a:lnTo>
                    <a:pt x="1129" y="1844"/>
                  </a:lnTo>
                  <a:lnTo>
                    <a:pt x="1128" y="1844"/>
                  </a:lnTo>
                  <a:lnTo>
                    <a:pt x="1128" y="1842"/>
                  </a:lnTo>
                  <a:lnTo>
                    <a:pt x="1127" y="1844"/>
                  </a:lnTo>
                  <a:lnTo>
                    <a:pt x="1127" y="1845"/>
                  </a:lnTo>
                  <a:lnTo>
                    <a:pt x="1126" y="1846"/>
                  </a:lnTo>
                  <a:lnTo>
                    <a:pt x="1125" y="1847"/>
                  </a:lnTo>
                  <a:lnTo>
                    <a:pt x="1125" y="1848"/>
                  </a:lnTo>
                  <a:lnTo>
                    <a:pt x="1124" y="1848"/>
                  </a:lnTo>
                  <a:lnTo>
                    <a:pt x="1124" y="1847"/>
                  </a:lnTo>
                  <a:lnTo>
                    <a:pt x="1122" y="1847"/>
                  </a:lnTo>
                  <a:lnTo>
                    <a:pt x="1121" y="1847"/>
                  </a:lnTo>
                  <a:lnTo>
                    <a:pt x="1121" y="1848"/>
                  </a:lnTo>
                  <a:lnTo>
                    <a:pt x="1121" y="1849"/>
                  </a:lnTo>
                  <a:lnTo>
                    <a:pt x="1120" y="1849"/>
                  </a:lnTo>
                  <a:lnTo>
                    <a:pt x="1120" y="1850"/>
                  </a:lnTo>
                  <a:lnTo>
                    <a:pt x="1119" y="1850"/>
                  </a:lnTo>
                  <a:lnTo>
                    <a:pt x="1119" y="1851"/>
                  </a:lnTo>
                  <a:lnTo>
                    <a:pt x="1119" y="1850"/>
                  </a:lnTo>
                  <a:lnTo>
                    <a:pt x="1119" y="1851"/>
                  </a:lnTo>
                  <a:lnTo>
                    <a:pt x="1118" y="1851"/>
                  </a:lnTo>
                  <a:lnTo>
                    <a:pt x="1117" y="1851"/>
                  </a:lnTo>
                  <a:lnTo>
                    <a:pt x="1117" y="1853"/>
                  </a:lnTo>
                  <a:lnTo>
                    <a:pt x="1117" y="1854"/>
                  </a:lnTo>
                  <a:lnTo>
                    <a:pt x="1117" y="1855"/>
                  </a:lnTo>
                  <a:lnTo>
                    <a:pt x="1116" y="1855"/>
                  </a:lnTo>
                  <a:lnTo>
                    <a:pt x="1116" y="1856"/>
                  </a:lnTo>
                  <a:lnTo>
                    <a:pt x="1113" y="1856"/>
                  </a:lnTo>
                  <a:lnTo>
                    <a:pt x="1112" y="1857"/>
                  </a:lnTo>
                  <a:lnTo>
                    <a:pt x="1111" y="1857"/>
                  </a:lnTo>
                  <a:lnTo>
                    <a:pt x="1110" y="1858"/>
                  </a:lnTo>
                  <a:lnTo>
                    <a:pt x="1110" y="1859"/>
                  </a:lnTo>
                  <a:lnTo>
                    <a:pt x="1109" y="1859"/>
                  </a:lnTo>
                  <a:lnTo>
                    <a:pt x="1109" y="1861"/>
                  </a:lnTo>
                  <a:lnTo>
                    <a:pt x="1110" y="1859"/>
                  </a:lnTo>
                  <a:lnTo>
                    <a:pt x="1110" y="1861"/>
                  </a:lnTo>
                  <a:lnTo>
                    <a:pt x="1111" y="1861"/>
                  </a:lnTo>
                  <a:lnTo>
                    <a:pt x="1112" y="1861"/>
                  </a:lnTo>
                  <a:lnTo>
                    <a:pt x="1113" y="1861"/>
                  </a:lnTo>
                  <a:lnTo>
                    <a:pt x="1114" y="1861"/>
                  </a:lnTo>
                  <a:lnTo>
                    <a:pt x="1116" y="1861"/>
                  </a:lnTo>
                  <a:lnTo>
                    <a:pt x="1116" y="1862"/>
                  </a:lnTo>
                  <a:lnTo>
                    <a:pt x="1116" y="1863"/>
                  </a:lnTo>
                  <a:lnTo>
                    <a:pt x="1119" y="1863"/>
                  </a:lnTo>
                  <a:lnTo>
                    <a:pt x="1120" y="1863"/>
                  </a:lnTo>
                  <a:lnTo>
                    <a:pt x="1120" y="1862"/>
                  </a:lnTo>
                  <a:lnTo>
                    <a:pt x="1121" y="1861"/>
                  </a:lnTo>
                  <a:lnTo>
                    <a:pt x="1122" y="1861"/>
                  </a:lnTo>
                  <a:lnTo>
                    <a:pt x="1122" y="1862"/>
                  </a:lnTo>
                  <a:lnTo>
                    <a:pt x="1122" y="1863"/>
                  </a:lnTo>
                  <a:lnTo>
                    <a:pt x="1124" y="1863"/>
                  </a:lnTo>
                  <a:lnTo>
                    <a:pt x="1125" y="1864"/>
                  </a:lnTo>
                  <a:lnTo>
                    <a:pt x="1126" y="1864"/>
                  </a:lnTo>
                  <a:lnTo>
                    <a:pt x="1127" y="1864"/>
                  </a:lnTo>
                  <a:lnTo>
                    <a:pt x="1128" y="1864"/>
                  </a:lnTo>
                  <a:lnTo>
                    <a:pt x="1128" y="1865"/>
                  </a:lnTo>
                  <a:lnTo>
                    <a:pt x="1128" y="1866"/>
                  </a:lnTo>
                  <a:lnTo>
                    <a:pt x="1127" y="1867"/>
                  </a:lnTo>
                  <a:lnTo>
                    <a:pt x="1127" y="1869"/>
                  </a:lnTo>
                  <a:lnTo>
                    <a:pt x="1127" y="1870"/>
                  </a:lnTo>
                  <a:lnTo>
                    <a:pt x="1127" y="1871"/>
                  </a:lnTo>
                  <a:lnTo>
                    <a:pt x="1127" y="1872"/>
                  </a:lnTo>
                  <a:lnTo>
                    <a:pt x="1126" y="1872"/>
                  </a:lnTo>
                  <a:lnTo>
                    <a:pt x="1125" y="1873"/>
                  </a:lnTo>
                  <a:lnTo>
                    <a:pt x="1125" y="1874"/>
                  </a:lnTo>
                  <a:lnTo>
                    <a:pt x="1125" y="1875"/>
                  </a:lnTo>
                  <a:lnTo>
                    <a:pt x="1126" y="1875"/>
                  </a:lnTo>
                  <a:lnTo>
                    <a:pt x="1127" y="1875"/>
                  </a:lnTo>
                  <a:lnTo>
                    <a:pt x="1128" y="1875"/>
                  </a:lnTo>
                  <a:lnTo>
                    <a:pt x="1129" y="1874"/>
                  </a:lnTo>
                  <a:lnTo>
                    <a:pt x="1130" y="1874"/>
                  </a:lnTo>
                  <a:lnTo>
                    <a:pt x="1131" y="1874"/>
                  </a:lnTo>
                  <a:lnTo>
                    <a:pt x="1131" y="1875"/>
                  </a:lnTo>
                  <a:lnTo>
                    <a:pt x="1133" y="1878"/>
                  </a:lnTo>
                  <a:lnTo>
                    <a:pt x="1133" y="1879"/>
                  </a:lnTo>
                  <a:lnTo>
                    <a:pt x="1133" y="1881"/>
                  </a:lnTo>
                  <a:lnTo>
                    <a:pt x="1133" y="1882"/>
                  </a:lnTo>
                  <a:lnTo>
                    <a:pt x="1131" y="1884"/>
                  </a:lnTo>
                  <a:lnTo>
                    <a:pt x="1130" y="1886"/>
                  </a:lnTo>
                  <a:lnTo>
                    <a:pt x="1129" y="1886"/>
                  </a:lnTo>
                  <a:lnTo>
                    <a:pt x="1128" y="1887"/>
                  </a:lnTo>
                  <a:lnTo>
                    <a:pt x="1127" y="1887"/>
                  </a:lnTo>
                  <a:lnTo>
                    <a:pt x="1126" y="1886"/>
                  </a:lnTo>
                  <a:lnTo>
                    <a:pt x="1124" y="1884"/>
                  </a:lnTo>
                  <a:lnTo>
                    <a:pt x="1122" y="1884"/>
                  </a:lnTo>
                  <a:lnTo>
                    <a:pt x="1122" y="1886"/>
                  </a:lnTo>
                  <a:lnTo>
                    <a:pt x="1121" y="1887"/>
                  </a:lnTo>
                  <a:lnTo>
                    <a:pt x="1121" y="1888"/>
                  </a:lnTo>
                  <a:lnTo>
                    <a:pt x="1121" y="1889"/>
                  </a:lnTo>
                  <a:lnTo>
                    <a:pt x="1121" y="1890"/>
                  </a:lnTo>
                  <a:lnTo>
                    <a:pt x="1121" y="1891"/>
                  </a:lnTo>
                  <a:lnTo>
                    <a:pt x="1121" y="1892"/>
                  </a:lnTo>
                  <a:lnTo>
                    <a:pt x="1122" y="1892"/>
                  </a:lnTo>
                  <a:lnTo>
                    <a:pt x="1124" y="1892"/>
                  </a:lnTo>
                  <a:lnTo>
                    <a:pt x="1125" y="1892"/>
                  </a:lnTo>
                  <a:lnTo>
                    <a:pt x="1127" y="1891"/>
                  </a:lnTo>
                  <a:lnTo>
                    <a:pt x="1128" y="1892"/>
                  </a:lnTo>
                  <a:lnTo>
                    <a:pt x="1128" y="1895"/>
                  </a:lnTo>
                  <a:lnTo>
                    <a:pt x="1129" y="1895"/>
                  </a:lnTo>
                  <a:lnTo>
                    <a:pt x="1130" y="1896"/>
                  </a:lnTo>
                  <a:lnTo>
                    <a:pt x="1131" y="1896"/>
                  </a:lnTo>
                  <a:lnTo>
                    <a:pt x="1131" y="1895"/>
                  </a:lnTo>
                  <a:lnTo>
                    <a:pt x="1133" y="1895"/>
                  </a:lnTo>
                  <a:lnTo>
                    <a:pt x="1133" y="1896"/>
                  </a:lnTo>
                  <a:lnTo>
                    <a:pt x="1133" y="1897"/>
                  </a:lnTo>
                  <a:lnTo>
                    <a:pt x="1133" y="1898"/>
                  </a:lnTo>
                  <a:lnTo>
                    <a:pt x="1133" y="1899"/>
                  </a:lnTo>
                  <a:lnTo>
                    <a:pt x="1131" y="1901"/>
                  </a:lnTo>
                  <a:lnTo>
                    <a:pt x="1131" y="1904"/>
                  </a:lnTo>
                  <a:lnTo>
                    <a:pt x="1131" y="1905"/>
                  </a:lnTo>
                  <a:lnTo>
                    <a:pt x="1131" y="1907"/>
                  </a:lnTo>
                  <a:lnTo>
                    <a:pt x="1130" y="1909"/>
                  </a:lnTo>
                  <a:lnTo>
                    <a:pt x="1129" y="1912"/>
                  </a:lnTo>
                  <a:lnTo>
                    <a:pt x="1129" y="1913"/>
                  </a:lnTo>
                  <a:lnTo>
                    <a:pt x="1129" y="1914"/>
                  </a:lnTo>
                  <a:lnTo>
                    <a:pt x="1128" y="1915"/>
                  </a:lnTo>
                  <a:lnTo>
                    <a:pt x="1128" y="1916"/>
                  </a:lnTo>
                  <a:lnTo>
                    <a:pt x="1127" y="1916"/>
                  </a:lnTo>
                  <a:lnTo>
                    <a:pt x="1126" y="1922"/>
                  </a:lnTo>
                  <a:lnTo>
                    <a:pt x="1126" y="1924"/>
                  </a:lnTo>
                  <a:lnTo>
                    <a:pt x="1127" y="1925"/>
                  </a:lnTo>
                  <a:lnTo>
                    <a:pt x="1128" y="1926"/>
                  </a:lnTo>
                  <a:lnTo>
                    <a:pt x="1128" y="1928"/>
                  </a:lnTo>
                  <a:lnTo>
                    <a:pt x="1127" y="1929"/>
                  </a:lnTo>
                  <a:lnTo>
                    <a:pt x="1125" y="1932"/>
                  </a:lnTo>
                  <a:lnTo>
                    <a:pt x="1125" y="1933"/>
                  </a:lnTo>
                  <a:lnTo>
                    <a:pt x="1125" y="1934"/>
                  </a:lnTo>
                  <a:lnTo>
                    <a:pt x="1125" y="1937"/>
                  </a:lnTo>
                  <a:lnTo>
                    <a:pt x="1125" y="1938"/>
                  </a:lnTo>
                  <a:lnTo>
                    <a:pt x="1125" y="1939"/>
                  </a:lnTo>
                  <a:lnTo>
                    <a:pt x="1125" y="1940"/>
                  </a:lnTo>
                  <a:lnTo>
                    <a:pt x="1125" y="1941"/>
                  </a:lnTo>
                  <a:lnTo>
                    <a:pt x="1127" y="1943"/>
                  </a:lnTo>
                  <a:lnTo>
                    <a:pt x="1127" y="1948"/>
                  </a:lnTo>
                  <a:lnTo>
                    <a:pt x="1127" y="1951"/>
                  </a:lnTo>
                  <a:lnTo>
                    <a:pt x="1126" y="1953"/>
                  </a:lnTo>
                  <a:lnTo>
                    <a:pt x="1126" y="1954"/>
                  </a:lnTo>
                  <a:lnTo>
                    <a:pt x="1125" y="1954"/>
                  </a:lnTo>
                  <a:lnTo>
                    <a:pt x="1125" y="1955"/>
                  </a:lnTo>
                  <a:lnTo>
                    <a:pt x="1125" y="1956"/>
                  </a:lnTo>
                  <a:lnTo>
                    <a:pt x="1125" y="1957"/>
                  </a:lnTo>
                  <a:lnTo>
                    <a:pt x="1124" y="1958"/>
                  </a:lnTo>
                  <a:lnTo>
                    <a:pt x="1124" y="1959"/>
                  </a:lnTo>
                  <a:lnTo>
                    <a:pt x="1121" y="1959"/>
                  </a:lnTo>
                  <a:lnTo>
                    <a:pt x="1120" y="1959"/>
                  </a:lnTo>
                  <a:lnTo>
                    <a:pt x="1119" y="1961"/>
                  </a:lnTo>
                  <a:lnTo>
                    <a:pt x="1117" y="1961"/>
                  </a:lnTo>
                  <a:lnTo>
                    <a:pt x="1117" y="1962"/>
                  </a:lnTo>
                  <a:lnTo>
                    <a:pt x="1114" y="1963"/>
                  </a:lnTo>
                  <a:lnTo>
                    <a:pt x="1113" y="1963"/>
                  </a:lnTo>
                  <a:lnTo>
                    <a:pt x="1113" y="1964"/>
                  </a:lnTo>
                  <a:lnTo>
                    <a:pt x="1112" y="1964"/>
                  </a:lnTo>
                  <a:lnTo>
                    <a:pt x="1111" y="1964"/>
                  </a:lnTo>
                  <a:lnTo>
                    <a:pt x="1109" y="1965"/>
                  </a:lnTo>
                  <a:lnTo>
                    <a:pt x="1107" y="1965"/>
                  </a:lnTo>
                  <a:lnTo>
                    <a:pt x="1105" y="1965"/>
                  </a:lnTo>
                  <a:lnTo>
                    <a:pt x="1104" y="1966"/>
                  </a:lnTo>
                  <a:lnTo>
                    <a:pt x="1103" y="1967"/>
                  </a:lnTo>
                  <a:lnTo>
                    <a:pt x="1103" y="1968"/>
                  </a:lnTo>
                  <a:lnTo>
                    <a:pt x="1103" y="1970"/>
                  </a:lnTo>
                  <a:lnTo>
                    <a:pt x="1101" y="1970"/>
                  </a:lnTo>
                  <a:lnTo>
                    <a:pt x="1101" y="1971"/>
                  </a:lnTo>
                  <a:lnTo>
                    <a:pt x="1100" y="1971"/>
                  </a:lnTo>
                  <a:lnTo>
                    <a:pt x="1099" y="1971"/>
                  </a:lnTo>
                  <a:lnTo>
                    <a:pt x="1096" y="1973"/>
                  </a:lnTo>
                  <a:lnTo>
                    <a:pt x="1095" y="1973"/>
                  </a:lnTo>
                  <a:lnTo>
                    <a:pt x="1094" y="1974"/>
                  </a:lnTo>
                  <a:lnTo>
                    <a:pt x="1094" y="1973"/>
                  </a:lnTo>
                  <a:lnTo>
                    <a:pt x="1093" y="1973"/>
                  </a:lnTo>
                  <a:lnTo>
                    <a:pt x="1092" y="1973"/>
                  </a:lnTo>
                  <a:lnTo>
                    <a:pt x="1091" y="1973"/>
                  </a:lnTo>
                  <a:lnTo>
                    <a:pt x="1090" y="1974"/>
                  </a:lnTo>
                  <a:lnTo>
                    <a:pt x="1088" y="1974"/>
                  </a:lnTo>
                  <a:lnTo>
                    <a:pt x="1087" y="1975"/>
                  </a:lnTo>
                  <a:lnTo>
                    <a:pt x="1086" y="1975"/>
                  </a:lnTo>
                  <a:lnTo>
                    <a:pt x="1085" y="1975"/>
                  </a:lnTo>
                  <a:lnTo>
                    <a:pt x="1084" y="1978"/>
                  </a:lnTo>
                  <a:lnTo>
                    <a:pt x="1083" y="1979"/>
                  </a:lnTo>
                  <a:lnTo>
                    <a:pt x="1082" y="1980"/>
                  </a:lnTo>
                  <a:lnTo>
                    <a:pt x="1081" y="1980"/>
                  </a:lnTo>
                  <a:lnTo>
                    <a:pt x="1079" y="1981"/>
                  </a:lnTo>
                  <a:lnTo>
                    <a:pt x="1077" y="1981"/>
                  </a:lnTo>
                  <a:lnTo>
                    <a:pt x="1073" y="1984"/>
                  </a:lnTo>
                  <a:lnTo>
                    <a:pt x="1071" y="1986"/>
                  </a:lnTo>
                  <a:lnTo>
                    <a:pt x="1070" y="1987"/>
                  </a:lnTo>
                  <a:lnTo>
                    <a:pt x="1069" y="1988"/>
                  </a:lnTo>
                  <a:lnTo>
                    <a:pt x="1068" y="1989"/>
                  </a:lnTo>
                  <a:lnTo>
                    <a:pt x="1067" y="1989"/>
                  </a:lnTo>
                  <a:lnTo>
                    <a:pt x="1066" y="1990"/>
                  </a:lnTo>
                  <a:lnTo>
                    <a:pt x="1065" y="1990"/>
                  </a:lnTo>
                  <a:lnTo>
                    <a:pt x="1064" y="1990"/>
                  </a:lnTo>
                  <a:lnTo>
                    <a:pt x="1062" y="1990"/>
                  </a:lnTo>
                  <a:lnTo>
                    <a:pt x="1060" y="1991"/>
                  </a:lnTo>
                  <a:lnTo>
                    <a:pt x="1059" y="1992"/>
                  </a:lnTo>
                  <a:lnTo>
                    <a:pt x="1058" y="1992"/>
                  </a:lnTo>
                  <a:lnTo>
                    <a:pt x="1058" y="1991"/>
                  </a:lnTo>
                  <a:lnTo>
                    <a:pt x="1057" y="1991"/>
                  </a:lnTo>
                  <a:lnTo>
                    <a:pt x="1056" y="1991"/>
                  </a:lnTo>
                  <a:lnTo>
                    <a:pt x="1056" y="1990"/>
                  </a:lnTo>
                  <a:lnTo>
                    <a:pt x="1056" y="1989"/>
                  </a:lnTo>
                  <a:lnTo>
                    <a:pt x="1055" y="1989"/>
                  </a:lnTo>
                  <a:lnTo>
                    <a:pt x="1053" y="1989"/>
                  </a:lnTo>
                  <a:lnTo>
                    <a:pt x="1052" y="1989"/>
                  </a:lnTo>
                  <a:lnTo>
                    <a:pt x="1051" y="1989"/>
                  </a:lnTo>
                  <a:lnTo>
                    <a:pt x="1050" y="1988"/>
                  </a:lnTo>
                  <a:lnTo>
                    <a:pt x="1050" y="1987"/>
                  </a:lnTo>
                  <a:lnTo>
                    <a:pt x="1049" y="1986"/>
                  </a:lnTo>
                  <a:lnTo>
                    <a:pt x="1048" y="1986"/>
                  </a:lnTo>
                  <a:lnTo>
                    <a:pt x="1048" y="1984"/>
                  </a:lnTo>
                  <a:lnTo>
                    <a:pt x="1047" y="1984"/>
                  </a:lnTo>
                  <a:lnTo>
                    <a:pt x="1045" y="1984"/>
                  </a:lnTo>
                  <a:lnTo>
                    <a:pt x="1044" y="1984"/>
                  </a:lnTo>
                  <a:lnTo>
                    <a:pt x="1042" y="1982"/>
                  </a:lnTo>
                  <a:lnTo>
                    <a:pt x="1041" y="1982"/>
                  </a:lnTo>
                  <a:lnTo>
                    <a:pt x="1039" y="1981"/>
                  </a:lnTo>
                  <a:lnTo>
                    <a:pt x="1038" y="1980"/>
                  </a:lnTo>
                  <a:lnTo>
                    <a:pt x="1038" y="1979"/>
                  </a:lnTo>
                  <a:lnTo>
                    <a:pt x="1038" y="1978"/>
                  </a:lnTo>
                  <a:lnTo>
                    <a:pt x="1039" y="1976"/>
                  </a:lnTo>
                  <a:lnTo>
                    <a:pt x="1040" y="1975"/>
                  </a:lnTo>
                  <a:lnTo>
                    <a:pt x="1040" y="1974"/>
                  </a:lnTo>
                  <a:lnTo>
                    <a:pt x="1040" y="1973"/>
                  </a:lnTo>
                  <a:lnTo>
                    <a:pt x="1040" y="1970"/>
                  </a:lnTo>
                  <a:lnTo>
                    <a:pt x="1040" y="1968"/>
                  </a:lnTo>
                  <a:lnTo>
                    <a:pt x="1039" y="1967"/>
                  </a:lnTo>
                  <a:lnTo>
                    <a:pt x="1038" y="1967"/>
                  </a:lnTo>
                  <a:lnTo>
                    <a:pt x="1038" y="1966"/>
                  </a:lnTo>
                  <a:lnTo>
                    <a:pt x="1036" y="1965"/>
                  </a:lnTo>
                  <a:lnTo>
                    <a:pt x="1035" y="1965"/>
                  </a:lnTo>
                  <a:lnTo>
                    <a:pt x="1035" y="1964"/>
                  </a:lnTo>
                  <a:lnTo>
                    <a:pt x="1034" y="1963"/>
                  </a:lnTo>
                  <a:lnTo>
                    <a:pt x="1034" y="1962"/>
                  </a:lnTo>
                  <a:lnTo>
                    <a:pt x="1034" y="1961"/>
                  </a:lnTo>
                  <a:lnTo>
                    <a:pt x="1034" y="1959"/>
                  </a:lnTo>
                  <a:lnTo>
                    <a:pt x="1035" y="1957"/>
                  </a:lnTo>
                  <a:lnTo>
                    <a:pt x="1036" y="1957"/>
                  </a:lnTo>
                  <a:lnTo>
                    <a:pt x="1038" y="1956"/>
                  </a:lnTo>
                  <a:lnTo>
                    <a:pt x="1039" y="1955"/>
                  </a:lnTo>
                  <a:lnTo>
                    <a:pt x="1039" y="1954"/>
                  </a:lnTo>
                  <a:lnTo>
                    <a:pt x="1040" y="1955"/>
                  </a:lnTo>
                  <a:lnTo>
                    <a:pt x="1040" y="1954"/>
                  </a:lnTo>
                  <a:lnTo>
                    <a:pt x="1041" y="1954"/>
                  </a:lnTo>
                  <a:lnTo>
                    <a:pt x="1041" y="1955"/>
                  </a:lnTo>
                  <a:lnTo>
                    <a:pt x="1041" y="1954"/>
                  </a:lnTo>
                  <a:lnTo>
                    <a:pt x="1041" y="1950"/>
                  </a:lnTo>
                  <a:lnTo>
                    <a:pt x="1042" y="1949"/>
                  </a:lnTo>
                  <a:lnTo>
                    <a:pt x="1042" y="1948"/>
                  </a:lnTo>
                  <a:lnTo>
                    <a:pt x="1041" y="1947"/>
                  </a:lnTo>
                  <a:lnTo>
                    <a:pt x="1040" y="1947"/>
                  </a:lnTo>
                  <a:lnTo>
                    <a:pt x="1040" y="1946"/>
                  </a:lnTo>
                  <a:lnTo>
                    <a:pt x="1040" y="1945"/>
                  </a:lnTo>
                  <a:lnTo>
                    <a:pt x="1041" y="1943"/>
                  </a:lnTo>
                  <a:lnTo>
                    <a:pt x="1041" y="1942"/>
                  </a:lnTo>
                  <a:lnTo>
                    <a:pt x="1042" y="1941"/>
                  </a:lnTo>
                  <a:lnTo>
                    <a:pt x="1043" y="1941"/>
                  </a:lnTo>
                  <a:lnTo>
                    <a:pt x="1043" y="1940"/>
                  </a:lnTo>
                  <a:lnTo>
                    <a:pt x="1044" y="1940"/>
                  </a:lnTo>
                  <a:lnTo>
                    <a:pt x="1044" y="1939"/>
                  </a:lnTo>
                  <a:lnTo>
                    <a:pt x="1044" y="1938"/>
                  </a:lnTo>
                  <a:lnTo>
                    <a:pt x="1044" y="1937"/>
                  </a:lnTo>
                  <a:lnTo>
                    <a:pt x="1045" y="1937"/>
                  </a:lnTo>
                  <a:lnTo>
                    <a:pt x="1047" y="1936"/>
                  </a:lnTo>
                  <a:lnTo>
                    <a:pt x="1045" y="1936"/>
                  </a:lnTo>
                  <a:lnTo>
                    <a:pt x="1044" y="1936"/>
                  </a:lnTo>
                  <a:lnTo>
                    <a:pt x="1045" y="1934"/>
                  </a:lnTo>
                  <a:lnTo>
                    <a:pt x="1047" y="1933"/>
                  </a:lnTo>
                  <a:lnTo>
                    <a:pt x="1047" y="1932"/>
                  </a:lnTo>
                  <a:lnTo>
                    <a:pt x="1048" y="1932"/>
                  </a:lnTo>
                  <a:lnTo>
                    <a:pt x="1047" y="1932"/>
                  </a:lnTo>
                  <a:lnTo>
                    <a:pt x="1047" y="1931"/>
                  </a:lnTo>
                  <a:lnTo>
                    <a:pt x="1047" y="1930"/>
                  </a:lnTo>
                  <a:lnTo>
                    <a:pt x="1048" y="1930"/>
                  </a:lnTo>
                  <a:lnTo>
                    <a:pt x="1048" y="1929"/>
                  </a:lnTo>
                  <a:lnTo>
                    <a:pt x="1048" y="1928"/>
                  </a:lnTo>
                  <a:lnTo>
                    <a:pt x="1049" y="1926"/>
                  </a:lnTo>
                  <a:lnTo>
                    <a:pt x="1048" y="1926"/>
                  </a:lnTo>
                  <a:lnTo>
                    <a:pt x="1047" y="1926"/>
                  </a:lnTo>
                  <a:lnTo>
                    <a:pt x="1048" y="1926"/>
                  </a:lnTo>
                  <a:lnTo>
                    <a:pt x="1048" y="1925"/>
                  </a:lnTo>
                  <a:lnTo>
                    <a:pt x="1049" y="1924"/>
                  </a:lnTo>
                  <a:lnTo>
                    <a:pt x="1050" y="1924"/>
                  </a:lnTo>
                  <a:lnTo>
                    <a:pt x="1049" y="1924"/>
                  </a:lnTo>
                  <a:lnTo>
                    <a:pt x="1050" y="1924"/>
                  </a:lnTo>
                  <a:lnTo>
                    <a:pt x="1050" y="1923"/>
                  </a:lnTo>
                  <a:lnTo>
                    <a:pt x="1051" y="1923"/>
                  </a:lnTo>
                  <a:lnTo>
                    <a:pt x="1052" y="1923"/>
                  </a:lnTo>
                  <a:lnTo>
                    <a:pt x="1055" y="1922"/>
                  </a:lnTo>
                  <a:lnTo>
                    <a:pt x="1056" y="1921"/>
                  </a:lnTo>
                  <a:lnTo>
                    <a:pt x="1057" y="1920"/>
                  </a:lnTo>
                  <a:lnTo>
                    <a:pt x="1057" y="1919"/>
                  </a:lnTo>
                  <a:lnTo>
                    <a:pt x="1056" y="1917"/>
                  </a:lnTo>
                  <a:lnTo>
                    <a:pt x="1057" y="1916"/>
                  </a:lnTo>
                  <a:lnTo>
                    <a:pt x="1058" y="1914"/>
                  </a:lnTo>
                  <a:lnTo>
                    <a:pt x="1059" y="1913"/>
                  </a:lnTo>
                  <a:lnTo>
                    <a:pt x="1060" y="1913"/>
                  </a:lnTo>
                  <a:lnTo>
                    <a:pt x="1060" y="1912"/>
                  </a:lnTo>
                  <a:lnTo>
                    <a:pt x="1060" y="1911"/>
                  </a:lnTo>
                  <a:lnTo>
                    <a:pt x="1061" y="1909"/>
                  </a:lnTo>
                  <a:lnTo>
                    <a:pt x="1061" y="1907"/>
                  </a:lnTo>
                  <a:lnTo>
                    <a:pt x="1062" y="1907"/>
                  </a:lnTo>
                  <a:lnTo>
                    <a:pt x="1062" y="1906"/>
                  </a:lnTo>
                  <a:lnTo>
                    <a:pt x="1061" y="1906"/>
                  </a:lnTo>
                  <a:lnTo>
                    <a:pt x="1061" y="1905"/>
                  </a:lnTo>
                  <a:lnTo>
                    <a:pt x="1062" y="1904"/>
                  </a:lnTo>
                  <a:lnTo>
                    <a:pt x="1064" y="1903"/>
                  </a:lnTo>
                  <a:lnTo>
                    <a:pt x="1065" y="1903"/>
                  </a:lnTo>
                  <a:lnTo>
                    <a:pt x="1066" y="1901"/>
                  </a:lnTo>
                  <a:lnTo>
                    <a:pt x="1065" y="1900"/>
                  </a:lnTo>
                  <a:lnTo>
                    <a:pt x="1062" y="1899"/>
                  </a:lnTo>
                  <a:lnTo>
                    <a:pt x="1060" y="1900"/>
                  </a:lnTo>
                  <a:lnTo>
                    <a:pt x="1059" y="1900"/>
                  </a:lnTo>
                  <a:lnTo>
                    <a:pt x="1059" y="1901"/>
                  </a:lnTo>
                  <a:lnTo>
                    <a:pt x="1058" y="1903"/>
                  </a:lnTo>
                  <a:lnTo>
                    <a:pt x="1057" y="1904"/>
                  </a:lnTo>
                  <a:lnTo>
                    <a:pt x="1056" y="1905"/>
                  </a:lnTo>
                  <a:lnTo>
                    <a:pt x="1055" y="1904"/>
                  </a:lnTo>
                  <a:lnTo>
                    <a:pt x="1053" y="1901"/>
                  </a:lnTo>
                  <a:lnTo>
                    <a:pt x="1052" y="1900"/>
                  </a:lnTo>
                  <a:lnTo>
                    <a:pt x="1052" y="1898"/>
                  </a:lnTo>
                  <a:lnTo>
                    <a:pt x="1052" y="1897"/>
                  </a:lnTo>
                  <a:lnTo>
                    <a:pt x="1053" y="1896"/>
                  </a:lnTo>
                  <a:lnTo>
                    <a:pt x="1053" y="1895"/>
                  </a:lnTo>
                  <a:lnTo>
                    <a:pt x="1052" y="1895"/>
                  </a:lnTo>
                  <a:lnTo>
                    <a:pt x="1051" y="1895"/>
                  </a:lnTo>
                  <a:lnTo>
                    <a:pt x="1051" y="1892"/>
                  </a:lnTo>
                  <a:lnTo>
                    <a:pt x="1051" y="1891"/>
                  </a:lnTo>
                  <a:lnTo>
                    <a:pt x="1050" y="1891"/>
                  </a:lnTo>
                  <a:lnTo>
                    <a:pt x="1049" y="1891"/>
                  </a:lnTo>
                  <a:lnTo>
                    <a:pt x="1048" y="1891"/>
                  </a:lnTo>
                  <a:lnTo>
                    <a:pt x="1045" y="1892"/>
                  </a:lnTo>
                  <a:lnTo>
                    <a:pt x="1045" y="1894"/>
                  </a:lnTo>
                  <a:lnTo>
                    <a:pt x="1047" y="1896"/>
                  </a:lnTo>
                  <a:lnTo>
                    <a:pt x="1047" y="1897"/>
                  </a:lnTo>
                  <a:lnTo>
                    <a:pt x="1048" y="1898"/>
                  </a:lnTo>
                  <a:lnTo>
                    <a:pt x="1049" y="1899"/>
                  </a:lnTo>
                  <a:lnTo>
                    <a:pt x="1050" y="1901"/>
                  </a:lnTo>
                  <a:lnTo>
                    <a:pt x="1051" y="1904"/>
                  </a:lnTo>
                  <a:lnTo>
                    <a:pt x="1052" y="1904"/>
                  </a:lnTo>
                  <a:lnTo>
                    <a:pt x="1053" y="1904"/>
                  </a:lnTo>
                  <a:lnTo>
                    <a:pt x="1055" y="1905"/>
                  </a:lnTo>
                  <a:lnTo>
                    <a:pt x="1055" y="1906"/>
                  </a:lnTo>
                  <a:lnTo>
                    <a:pt x="1053" y="1906"/>
                  </a:lnTo>
                  <a:lnTo>
                    <a:pt x="1053" y="1907"/>
                  </a:lnTo>
                  <a:lnTo>
                    <a:pt x="1053" y="1908"/>
                  </a:lnTo>
                  <a:lnTo>
                    <a:pt x="1052" y="1911"/>
                  </a:lnTo>
                  <a:lnTo>
                    <a:pt x="1052" y="1913"/>
                  </a:lnTo>
                  <a:lnTo>
                    <a:pt x="1051" y="1914"/>
                  </a:lnTo>
                  <a:lnTo>
                    <a:pt x="1050" y="1916"/>
                  </a:lnTo>
                  <a:lnTo>
                    <a:pt x="1049" y="1919"/>
                  </a:lnTo>
                  <a:lnTo>
                    <a:pt x="1047" y="1920"/>
                  </a:lnTo>
                  <a:lnTo>
                    <a:pt x="1045" y="1922"/>
                  </a:lnTo>
                  <a:lnTo>
                    <a:pt x="1045" y="1923"/>
                  </a:lnTo>
                  <a:lnTo>
                    <a:pt x="1043" y="1924"/>
                  </a:lnTo>
                  <a:lnTo>
                    <a:pt x="1041" y="1925"/>
                  </a:lnTo>
                  <a:lnTo>
                    <a:pt x="1040" y="1925"/>
                  </a:lnTo>
                  <a:lnTo>
                    <a:pt x="1039" y="1925"/>
                  </a:lnTo>
                  <a:lnTo>
                    <a:pt x="1036" y="1925"/>
                  </a:lnTo>
                  <a:lnTo>
                    <a:pt x="1035" y="1926"/>
                  </a:lnTo>
                  <a:lnTo>
                    <a:pt x="1033" y="1928"/>
                  </a:lnTo>
                  <a:lnTo>
                    <a:pt x="1032" y="1929"/>
                  </a:lnTo>
                  <a:lnTo>
                    <a:pt x="1032" y="1930"/>
                  </a:lnTo>
                  <a:lnTo>
                    <a:pt x="1031" y="1931"/>
                  </a:lnTo>
                  <a:lnTo>
                    <a:pt x="1032" y="1932"/>
                  </a:lnTo>
                  <a:lnTo>
                    <a:pt x="1032" y="1933"/>
                  </a:lnTo>
                  <a:lnTo>
                    <a:pt x="1032" y="1934"/>
                  </a:lnTo>
                  <a:lnTo>
                    <a:pt x="1032" y="1937"/>
                  </a:lnTo>
                  <a:lnTo>
                    <a:pt x="1032" y="1941"/>
                  </a:lnTo>
                  <a:lnTo>
                    <a:pt x="1031" y="1942"/>
                  </a:lnTo>
                  <a:lnTo>
                    <a:pt x="1031" y="1943"/>
                  </a:lnTo>
                  <a:lnTo>
                    <a:pt x="1030" y="1943"/>
                  </a:lnTo>
                  <a:lnTo>
                    <a:pt x="1028" y="1943"/>
                  </a:lnTo>
                  <a:lnTo>
                    <a:pt x="1026" y="1943"/>
                  </a:lnTo>
                  <a:lnTo>
                    <a:pt x="1025" y="1945"/>
                  </a:lnTo>
                  <a:lnTo>
                    <a:pt x="1024" y="1945"/>
                  </a:lnTo>
                  <a:lnTo>
                    <a:pt x="1024" y="1943"/>
                  </a:lnTo>
                  <a:lnTo>
                    <a:pt x="1023" y="1943"/>
                  </a:lnTo>
                  <a:lnTo>
                    <a:pt x="1022" y="1943"/>
                  </a:lnTo>
                  <a:lnTo>
                    <a:pt x="1022" y="1945"/>
                  </a:lnTo>
                  <a:lnTo>
                    <a:pt x="1022" y="1946"/>
                  </a:lnTo>
                  <a:lnTo>
                    <a:pt x="1022" y="1947"/>
                  </a:lnTo>
                  <a:lnTo>
                    <a:pt x="1022" y="1948"/>
                  </a:lnTo>
                  <a:lnTo>
                    <a:pt x="1022" y="1949"/>
                  </a:lnTo>
                  <a:lnTo>
                    <a:pt x="1021" y="1950"/>
                  </a:lnTo>
                  <a:lnTo>
                    <a:pt x="1021" y="1953"/>
                  </a:lnTo>
                  <a:lnTo>
                    <a:pt x="1021" y="1954"/>
                  </a:lnTo>
                  <a:lnTo>
                    <a:pt x="1021" y="1956"/>
                  </a:lnTo>
                  <a:lnTo>
                    <a:pt x="1023" y="1958"/>
                  </a:lnTo>
                  <a:lnTo>
                    <a:pt x="1022" y="1959"/>
                  </a:lnTo>
                  <a:lnTo>
                    <a:pt x="1022" y="1962"/>
                  </a:lnTo>
                  <a:lnTo>
                    <a:pt x="1024" y="1963"/>
                  </a:lnTo>
                  <a:lnTo>
                    <a:pt x="1026" y="1964"/>
                  </a:lnTo>
                  <a:lnTo>
                    <a:pt x="1027" y="1964"/>
                  </a:lnTo>
                  <a:lnTo>
                    <a:pt x="1028" y="1965"/>
                  </a:lnTo>
                  <a:lnTo>
                    <a:pt x="1030" y="1965"/>
                  </a:lnTo>
                  <a:lnTo>
                    <a:pt x="1031" y="1966"/>
                  </a:lnTo>
                  <a:lnTo>
                    <a:pt x="1031" y="1967"/>
                  </a:lnTo>
                  <a:lnTo>
                    <a:pt x="1028" y="1976"/>
                  </a:lnTo>
                  <a:lnTo>
                    <a:pt x="1027" y="1979"/>
                  </a:lnTo>
                  <a:lnTo>
                    <a:pt x="1025" y="1979"/>
                  </a:lnTo>
                  <a:lnTo>
                    <a:pt x="1024" y="1980"/>
                  </a:lnTo>
                  <a:lnTo>
                    <a:pt x="1022" y="1980"/>
                  </a:lnTo>
                  <a:lnTo>
                    <a:pt x="1021" y="1979"/>
                  </a:lnTo>
                  <a:lnTo>
                    <a:pt x="1021" y="1980"/>
                  </a:lnTo>
                  <a:lnTo>
                    <a:pt x="1018" y="1979"/>
                  </a:lnTo>
                  <a:lnTo>
                    <a:pt x="1017" y="1979"/>
                  </a:lnTo>
                  <a:lnTo>
                    <a:pt x="1016" y="1979"/>
                  </a:lnTo>
                  <a:lnTo>
                    <a:pt x="1016" y="1978"/>
                  </a:lnTo>
                  <a:lnTo>
                    <a:pt x="1016" y="1976"/>
                  </a:lnTo>
                  <a:lnTo>
                    <a:pt x="1015" y="1976"/>
                  </a:lnTo>
                  <a:lnTo>
                    <a:pt x="1014" y="1976"/>
                  </a:lnTo>
                  <a:lnTo>
                    <a:pt x="1013" y="1976"/>
                  </a:lnTo>
                  <a:lnTo>
                    <a:pt x="1013" y="1975"/>
                  </a:lnTo>
                  <a:lnTo>
                    <a:pt x="1012" y="1975"/>
                  </a:lnTo>
                  <a:lnTo>
                    <a:pt x="1010" y="1975"/>
                  </a:lnTo>
                  <a:lnTo>
                    <a:pt x="1010" y="1974"/>
                  </a:lnTo>
                  <a:lnTo>
                    <a:pt x="1010" y="1973"/>
                  </a:lnTo>
                  <a:lnTo>
                    <a:pt x="1010" y="1972"/>
                  </a:lnTo>
                  <a:lnTo>
                    <a:pt x="1009" y="1971"/>
                  </a:lnTo>
                  <a:lnTo>
                    <a:pt x="1009" y="1970"/>
                  </a:lnTo>
                  <a:lnTo>
                    <a:pt x="1008" y="1968"/>
                  </a:lnTo>
                  <a:lnTo>
                    <a:pt x="1007" y="1968"/>
                  </a:lnTo>
                  <a:lnTo>
                    <a:pt x="1006" y="1968"/>
                  </a:lnTo>
                  <a:lnTo>
                    <a:pt x="1005" y="1970"/>
                  </a:lnTo>
                  <a:lnTo>
                    <a:pt x="1004" y="1970"/>
                  </a:lnTo>
                  <a:lnTo>
                    <a:pt x="1002" y="1970"/>
                  </a:lnTo>
                  <a:lnTo>
                    <a:pt x="1001" y="1968"/>
                  </a:lnTo>
                  <a:lnTo>
                    <a:pt x="1001" y="1967"/>
                  </a:lnTo>
                  <a:lnTo>
                    <a:pt x="1000" y="1967"/>
                  </a:lnTo>
                  <a:lnTo>
                    <a:pt x="1000" y="1966"/>
                  </a:lnTo>
                  <a:lnTo>
                    <a:pt x="999" y="1966"/>
                  </a:lnTo>
                  <a:lnTo>
                    <a:pt x="998" y="1965"/>
                  </a:lnTo>
                  <a:lnTo>
                    <a:pt x="997" y="1964"/>
                  </a:lnTo>
                  <a:lnTo>
                    <a:pt x="997" y="1963"/>
                  </a:lnTo>
                  <a:lnTo>
                    <a:pt x="998" y="1963"/>
                  </a:lnTo>
                  <a:lnTo>
                    <a:pt x="998" y="1962"/>
                  </a:lnTo>
                  <a:lnTo>
                    <a:pt x="998" y="1961"/>
                  </a:lnTo>
                  <a:lnTo>
                    <a:pt x="997" y="1961"/>
                  </a:lnTo>
                  <a:lnTo>
                    <a:pt x="996" y="1961"/>
                  </a:lnTo>
                  <a:lnTo>
                    <a:pt x="996" y="1959"/>
                  </a:lnTo>
                  <a:lnTo>
                    <a:pt x="996" y="1958"/>
                  </a:lnTo>
                  <a:lnTo>
                    <a:pt x="995" y="1958"/>
                  </a:lnTo>
                  <a:lnTo>
                    <a:pt x="995" y="1957"/>
                  </a:lnTo>
                  <a:lnTo>
                    <a:pt x="995" y="1956"/>
                  </a:lnTo>
                  <a:lnTo>
                    <a:pt x="996" y="1955"/>
                  </a:lnTo>
                  <a:lnTo>
                    <a:pt x="997" y="1954"/>
                  </a:lnTo>
                  <a:lnTo>
                    <a:pt x="997" y="1953"/>
                  </a:lnTo>
                  <a:lnTo>
                    <a:pt x="996" y="1953"/>
                  </a:lnTo>
                  <a:lnTo>
                    <a:pt x="996" y="1951"/>
                  </a:lnTo>
                  <a:lnTo>
                    <a:pt x="996" y="1950"/>
                  </a:lnTo>
                  <a:lnTo>
                    <a:pt x="995" y="1950"/>
                  </a:lnTo>
                  <a:lnTo>
                    <a:pt x="993" y="1950"/>
                  </a:lnTo>
                  <a:lnTo>
                    <a:pt x="992" y="1950"/>
                  </a:lnTo>
                  <a:lnTo>
                    <a:pt x="991" y="1950"/>
                  </a:lnTo>
                  <a:lnTo>
                    <a:pt x="990" y="1950"/>
                  </a:lnTo>
                  <a:lnTo>
                    <a:pt x="989" y="1950"/>
                  </a:lnTo>
                  <a:lnTo>
                    <a:pt x="988" y="1951"/>
                  </a:lnTo>
                  <a:lnTo>
                    <a:pt x="987" y="1951"/>
                  </a:lnTo>
                  <a:lnTo>
                    <a:pt x="986" y="1950"/>
                  </a:lnTo>
                  <a:lnTo>
                    <a:pt x="987" y="1949"/>
                  </a:lnTo>
                  <a:lnTo>
                    <a:pt x="986" y="1948"/>
                  </a:lnTo>
                  <a:lnTo>
                    <a:pt x="984" y="1948"/>
                  </a:lnTo>
                  <a:lnTo>
                    <a:pt x="984" y="1949"/>
                  </a:lnTo>
                  <a:lnTo>
                    <a:pt x="984" y="1950"/>
                  </a:lnTo>
                  <a:lnTo>
                    <a:pt x="983" y="1950"/>
                  </a:lnTo>
                  <a:lnTo>
                    <a:pt x="982" y="1949"/>
                  </a:lnTo>
                  <a:lnTo>
                    <a:pt x="981" y="1948"/>
                  </a:lnTo>
                  <a:lnTo>
                    <a:pt x="980" y="1947"/>
                  </a:lnTo>
                  <a:lnTo>
                    <a:pt x="978" y="1946"/>
                  </a:lnTo>
                  <a:lnTo>
                    <a:pt x="978" y="1945"/>
                  </a:lnTo>
                  <a:lnTo>
                    <a:pt x="979" y="1945"/>
                  </a:lnTo>
                  <a:lnTo>
                    <a:pt x="980" y="1943"/>
                  </a:lnTo>
                  <a:lnTo>
                    <a:pt x="981" y="1942"/>
                  </a:lnTo>
                  <a:lnTo>
                    <a:pt x="982" y="1942"/>
                  </a:lnTo>
                  <a:lnTo>
                    <a:pt x="982" y="1941"/>
                  </a:lnTo>
                  <a:lnTo>
                    <a:pt x="981" y="1940"/>
                  </a:lnTo>
                  <a:lnTo>
                    <a:pt x="980" y="1940"/>
                  </a:lnTo>
                  <a:lnTo>
                    <a:pt x="979" y="1940"/>
                  </a:lnTo>
                  <a:lnTo>
                    <a:pt x="978" y="1940"/>
                  </a:lnTo>
                  <a:lnTo>
                    <a:pt x="976" y="1940"/>
                  </a:lnTo>
                  <a:lnTo>
                    <a:pt x="975" y="1940"/>
                  </a:lnTo>
                  <a:lnTo>
                    <a:pt x="975" y="1939"/>
                  </a:lnTo>
                  <a:lnTo>
                    <a:pt x="975" y="1938"/>
                  </a:lnTo>
                  <a:lnTo>
                    <a:pt x="975" y="1937"/>
                  </a:lnTo>
                  <a:lnTo>
                    <a:pt x="974" y="1934"/>
                  </a:lnTo>
                  <a:lnTo>
                    <a:pt x="973" y="1934"/>
                  </a:lnTo>
                  <a:lnTo>
                    <a:pt x="972" y="1934"/>
                  </a:lnTo>
                  <a:lnTo>
                    <a:pt x="971" y="1934"/>
                  </a:lnTo>
                  <a:lnTo>
                    <a:pt x="970" y="1933"/>
                  </a:lnTo>
                  <a:lnTo>
                    <a:pt x="969" y="1932"/>
                  </a:lnTo>
                  <a:lnTo>
                    <a:pt x="967" y="1932"/>
                  </a:lnTo>
                  <a:lnTo>
                    <a:pt x="966" y="1931"/>
                  </a:lnTo>
                  <a:lnTo>
                    <a:pt x="965" y="1930"/>
                  </a:lnTo>
                  <a:lnTo>
                    <a:pt x="964" y="1930"/>
                  </a:lnTo>
                  <a:lnTo>
                    <a:pt x="963" y="1930"/>
                  </a:lnTo>
                  <a:lnTo>
                    <a:pt x="963" y="1929"/>
                  </a:lnTo>
                  <a:lnTo>
                    <a:pt x="962" y="1928"/>
                  </a:lnTo>
                  <a:lnTo>
                    <a:pt x="961" y="1928"/>
                  </a:lnTo>
                  <a:lnTo>
                    <a:pt x="959" y="1926"/>
                  </a:lnTo>
                  <a:lnTo>
                    <a:pt x="959" y="1925"/>
                  </a:lnTo>
                  <a:lnTo>
                    <a:pt x="958" y="1924"/>
                  </a:lnTo>
                  <a:lnTo>
                    <a:pt x="957" y="1924"/>
                  </a:lnTo>
                  <a:lnTo>
                    <a:pt x="957" y="1925"/>
                  </a:lnTo>
                  <a:lnTo>
                    <a:pt x="957" y="1928"/>
                  </a:lnTo>
                  <a:lnTo>
                    <a:pt x="957" y="1930"/>
                  </a:lnTo>
                  <a:lnTo>
                    <a:pt x="956" y="1931"/>
                  </a:lnTo>
                  <a:lnTo>
                    <a:pt x="956" y="1932"/>
                  </a:lnTo>
                  <a:lnTo>
                    <a:pt x="956" y="1934"/>
                  </a:lnTo>
                  <a:lnTo>
                    <a:pt x="958" y="1937"/>
                  </a:lnTo>
                  <a:lnTo>
                    <a:pt x="959" y="1938"/>
                  </a:lnTo>
                  <a:lnTo>
                    <a:pt x="961" y="1938"/>
                  </a:lnTo>
                  <a:lnTo>
                    <a:pt x="961" y="1939"/>
                  </a:lnTo>
                  <a:lnTo>
                    <a:pt x="963" y="1940"/>
                  </a:lnTo>
                  <a:lnTo>
                    <a:pt x="964" y="1940"/>
                  </a:lnTo>
                  <a:lnTo>
                    <a:pt x="964" y="1941"/>
                  </a:lnTo>
                  <a:lnTo>
                    <a:pt x="966" y="1945"/>
                  </a:lnTo>
                  <a:lnTo>
                    <a:pt x="967" y="1947"/>
                  </a:lnTo>
                  <a:lnTo>
                    <a:pt x="969" y="1947"/>
                  </a:lnTo>
                  <a:lnTo>
                    <a:pt x="970" y="1948"/>
                  </a:lnTo>
                  <a:lnTo>
                    <a:pt x="972" y="1950"/>
                  </a:lnTo>
                  <a:lnTo>
                    <a:pt x="973" y="1950"/>
                  </a:lnTo>
                  <a:lnTo>
                    <a:pt x="973" y="1951"/>
                  </a:lnTo>
                  <a:lnTo>
                    <a:pt x="974" y="1951"/>
                  </a:lnTo>
                  <a:lnTo>
                    <a:pt x="974" y="1953"/>
                  </a:lnTo>
                  <a:lnTo>
                    <a:pt x="974" y="1954"/>
                  </a:lnTo>
                  <a:lnTo>
                    <a:pt x="975" y="1954"/>
                  </a:lnTo>
                  <a:lnTo>
                    <a:pt x="978" y="1956"/>
                  </a:lnTo>
                  <a:lnTo>
                    <a:pt x="979" y="1956"/>
                  </a:lnTo>
                  <a:lnTo>
                    <a:pt x="980" y="1957"/>
                  </a:lnTo>
                  <a:lnTo>
                    <a:pt x="982" y="1958"/>
                  </a:lnTo>
                  <a:lnTo>
                    <a:pt x="986" y="1963"/>
                  </a:lnTo>
                  <a:lnTo>
                    <a:pt x="987" y="1964"/>
                  </a:lnTo>
                  <a:lnTo>
                    <a:pt x="987" y="1965"/>
                  </a:lnTo>
                  <a:lnTo>
                    <a:pt x="988" y="1965"/>
                  </a:lnTo>
                  <a:lnTo>
                    <a:pt x="988" y="1966"/>
                  </a:lnTo>
                  <a:lnTo>
                    <a:pt x="990" y="1968"/>
                  </a:lnTo>
                  <a:lnTo>
                    <a:pt x="991" y="1971"/>
                  </a:lnTo>
                  <a:lnTo>
                    <a:pt x="990" y="1972"/>
                  </a:lnTo>
                  <a:lnTo>
                    <a:pt x="989" y="1973"/>
                  </a:lnTo>
                  <a:lnTo>
                    <a:pt x="990" y="1974"/>
                  </a:lnTo>
                  <a:lnTo>
                    <a:pt x="990" y="1975"/>
                  </a:lnTo>
                  <a:lnTo>
                    <a:pt x="989" y="1975"/>
                  </a:lnTo>
                  <a:lnTo>
                    <a:pt x="988" y="1976"/>
                  </a:lnTo>
                  <a:lnTo>
                    <a:pt x="987" y="1979"/>
                  </a:lnTo>
                  <a:lnTo>
                    <a:pt x="986" y="1979"/>
                  </a:lnTo>
                  <a:lnTo>
                    <a:pt x="984" y="1979"/>
                  </a:lnTo>
                  <a:lnTo>
                    <a:pt x="981" y="1976"/>
                  </a:lnTo>
                  <a:lnTo>
                    <a:pt x="980" y="1976"/>
                  </a:lnTo>
                  <a:lnTo>
                    <a:pt x="979" y="1978"/>
                  </a:lnTo>
                  <a:lnTo>
                    <a:pt x="978" y="1978"/>
                  </a:lnTo>
                  <a:lnTo>
                    <a:pt x="976" y="1978"/>
                  </a:lnTo>
                  <a:lnTo>
                    <a:pt x="976" y="1976"/>
                  </a:lnTo>
                  <a:lnTo>
                    <a:pt x="975" y="1976"/>
                  </a:lnTo>
                  <a:lnTo>
                    <a:pt x="974" y="1976"/>
                  </a:lnTo>
                  <a:lnTo>
                    <a:pt x="972" y="1975"/>
                  </a:lnTo>
                  <a:lnTo>
                    <a:pt x="971" y="1975"/>
                  </a:lnTo>
                  <a:lnTo>
                    <a:pt x="969" y="1976"/>
                  </a:lnTo>
                  <a:lnTo>
                    <a:pt x="967" y="1978"/>
                  </a:lnTo>
                  <a:lnTo>
                    <a:pt x="964" y="1981"/>
                  </a:lnTo>
                  <a:lnTo>
                    <a:pt x="963" y="1981"/>
                  </a:lnTo>
                  <a:lnTo>
                    <a:pt x="962" y="1981"/>
                  </a:lnTo>
                  <a:lnTo>
                    <a:pt x="961" y="1981"/>
                  </a:lnTo>
                  <a:lnTo>
                    <a:pt x="959" y="1981"/>
                  </a:lnTo>
                  <a:lnTo>
                    <a:pt x="958" y="1980"/>
                  </a:lnTo>
                  <a:lnTo>
                    <a:pt x="957" y="1980"/>
                  </a:lnTo>
                  <a:lnTo>
                    <a:pt x="957" y="1979"/>
                  </a:lnTo>
                  <a:lnTo>
                    <a:pt x="956" y="1979"/>
                  </a:lnTo>
                  <a:lnTo>
                    <a:pt x="955" y="1978"/>
                  </a:lnTo>
                  <a:lnTo>
                    <a:pt x="954" y="1978"/>
                  </a:lnTo>
                  <a:lnTo>
                    <a:pt x="952" y="1978"/>
                  </a:lnTo>
                  <a:lnTo>
                    <a:pt x="952" y="1976"/>
                  </a:lnTo>
                  <a:lnTo>
                    <a:pt x="949" y="1975"/>
                  </a:lnTo>
                  <a:lnTo>
                    <a:pt x="948" y="1975"/>
                  </a:lnTo>
                  <a:lnTo>
                    <a:pt x="946" y="1975"/>
                  </a:lnTo>
                  <a:lnTo>
                    <a:pt x="944" y="1975"/>
                  </a:lnTo>
                  <a:lnTo>
                    <a:pt x="943" y="1975"/>
                  </a:lnTo>
                  <a:lnTo>
                    <a:pt x="940" y="1974"/>
                  </a:lnTo>
                  <a:lnTo>
                    <a:pt x="939" y="1973"/>
                  </a:lnTo>
                  <a:lnTo>
                    <a:pt x="937" y="1972"/>
                  </a:lnTo>
                  <a:lnTo>
                    <a:pt x="936" y="1972"/>
                  </a:lnTo>
                  <a:lnTo>
                    <a:pt x="933" y="1973"/>
                  </a:lnTo>
                  <a:lnTo>
                    <a:pt x="932" y="1972"/>
                  </a:lnTo>
                  <a:lnTo>
                    <a:pt x="931" y="1971"/>
                  </a:lnTo>
                  <a:lnTo>
                    <a:pt x="930" y="1971"/>
                  </a:lnTo>
                  <a:lnTo>
                    <a:pt x="929" y="1971"/>
                  </a:lnTo>
                  <a:lnTo>
                    <a:pt x="928" y="1971"/>
                  </a:lnTo>
                  <a:lnTo>
                    <a:pt x="927" y="1971"/>
                  </a:lnTo>
                  <a:lnTo>
                    <a:pt x="924" y="1970"/>
                  </a:lnTo>
                  <a:lnTo>
                    <a:pt x="924" y="1968"/>
                  </a:lnTo>
                  <a:lnTo>
                    <a:pt x="923" y="1968"/>
                  </a:lnTo>
                  <a:lnTo>
                    <a:pt x="920" y="1968"/>
                  </a:lnTo>
                  <a:lnTo>
                    <a:pt x="919" y="1967"/>
                  </a:lnTo>
                  <a:lnTo>
                    <a:pt x="918" y="1967"/>
                  </a:lnTo>
                  <a:lnTo>
                    <a:pt x="915" y="1967"/>
                  </a:lnTo>
                  <a:lnTo>
                    <a:pt x="914" y="1966"/>
                  </a:lnTo>
                  <a:lnTo>
                    <a:pt x="913" y="1966"/>
                  </a:lnTo>
                  <a:lnTo>
                    <a:pt x="912" y="1966"/>
                  </a:lnTo>
                  <a:lnTo>
                    <a:pt x="911" y="1965"/>
                  </a:lnTo>
                  <a:lnTo>
                    <a:pt x="911" y="1964"/>
                  </a:lnTo>
                  <a:lnTo>
                    <a:pt x="910" y="1963"/>
                  </a:lnTo>
                  <a:lnTo>
                    <a:pt x="910" y="1962"/>
                  </a:lnTo>
                  <a:lnTo>
                    <a:pt x="909" y="1961"/>
                  </a:lnTo>
                  <a:lnTo>
                    <a:pt x="909" y="1959"/>
                  </a:lnTo>
                  <a:lnTo>
                    <a:pt x="907" y="1959"/>
                  </a:lnTo>
                  <a:lnTo>
                    <a:pt x="906" y="1959"/>
                  </a:lnTo>
                  <a:lnTo>
                    <a:pt x="905" y="1958"/>
                  </a:lnTo>
                  <a:lnTo>
                    <a:pt x="904" y="1957"/>
                  </a:lnTo>
                  <a:lnTo>
                    <a:pt x="903" y="1956"/>
                  </a:lnTo>
                  <a:lnTo>
                    <a:pt x="903" y="1955"/>
                  </a:lnTo>
                  <a:lnTo>
                    <a:pt x="903" y="1954"/>
                  </a:lnTo>
                  <a:lnTo>
                    <a:pt x="902" y="1951"/>
                  </a:lnTo>
                  <a:lnTo>
                    <a:pt x="902" y="1950"/>
                  </a:lnTo>
                  <a:lnTo>
                    <a:pt x="902" y="1949"/>
                  </a:lnTo>
                  <a:lnTo>
                    <a:pt x="901" y="1948"/>
                  </a:lnTo>
                  <a:lnTo>
                    <a:pt x="900" y="1948"/>
                  </a:lnTo>
                  <a:lnTo>
                    <a:pt x="898" y="1949"/>
                  </a:lnTo>
                  <a:lnTo>
                    <a:pt x="897" y="1949"/>
                  </a:lnTo>
                  <a:lnTo>
                    <a:pt x="897" y="1948"/>
                  </a:lnTo>
                  <a:lnTo>
                    <a:pt x="895" y="1947"/>
                  </a:lnTo>
                  <a:lnTo>
                    <a:pt x="894" y="1946"/>
                  </a:lnTo>
                  <a:lnTo>
                    <a:pt x="894" y="1945"/>
                  </a:lnTo>
                  <a:lnTo>
                    <a:pt x="894" y="1943"/>
                  </a:lnTo>
                  <a:lnTo>
                    <a:pt x="894" y="1942"/>
                  </a:lnTo>
                  <a:lnTo>
                    <a:pt x="895" y="1939"/>
                  </a:lnTo>
                  <a:lnTo>
                    <a:pt x="895" y="1938"/>
                  </a:lnTo>
                  <a:lnTo>
                    <a:pt x="896" y="1936"/>
                  </a:lnTo>
                  <a:lnTo>
                    <a:pt x="896" y="1933"/>
                  </a:lnTo>
                  <a:lnTo>
                    <a:pt x="897" y="1931"/>
                  </a:lnTo>
                  <a:lnTo>
                    <a:pt x="897" y="1928"/>
                  </a:lnTo>
                  <a:lnTo>
                    <a:pt x="897" y="1926"/>
                  </a:lnTo>
                  <a:lnTo>
                    <a:pt x="897" y="1925"/>
                  </a:lnTo>
                  <a:lnTo>
                    <a:pt x="898" y="1924"/>
                  </a:lnTo>
                  <a:lnTo>
                    <a:pt x="900" y="1923"/>
                  </a:lnTo>
                  <a:lnTo>
                    <a:pt x="901" y="1923"/>
                  </a:lnTo>
                  <a:lnTo>
                    <a:pt x="902" y="1922"/>
                  </a:lnTo>
                  <a:lnTo>
                    <a:pt x="902" y="1921"/>
                  </a:lnTo>
                  <a:lnTo>
                    <a:pt x="903" y="1920"/>
                  </a:lnTo>
                  <a:lnTo>
                    <a:pt x="903" y="1916"/>
                  </a:lnTo>
                  <a:lnTo>
                    <a:pt x="902" y="1915"/>
                  </a:lnTo>
                  <a:lnTo>
                    <a:pt x="902" y="1913"/>
                  </a:lnTo>
                  <a:lnTo>
                    <a:pt x="902" y="1912"/>
                  </a:lnTo>
                  <a:lnTo>
                    <a:pt x="902" y="1909"/>
                  </a:lnTo>
                  <a:lnTo>
                    <a:pt x="902" y="1907"/>
                  </a:lnTo>
                  <a:lnTo>
                    <a:pt x="902" y="1905"/>
                  </a:lnTo>
                  <a:lnTo>
                    <a:pt x="902" y="1904"/>
                  </a:lnTo>
                  <a:lnTo>
                    <a:pt x="902" y="1903"/>
                  </a:lnTo>
                  <a:lnTo>
                    <a:pt x="901" y="1900"/>
                  </a:lnTo>
                  <a:lnTo>
                    <a:pt x="901" y="1899"/>
                  </a:lnTo>
                  <a:lnTo>
                    <a:pt x="901" y="1898"/>
                  </a:lnTo>
                  <a:lnTo>
                    <a:pt x="901" y="1897"/>
                  </a:lnTo>
                  <a:lnTo>
                    <a:pt x="901" y="1896"/>
                  </a:lnTo>
                  <a:lnTo>
                    <a:pt x="901" y="1895"/>
                  </a:lnTo>
                  <a:lnTo>
                    <a:pt x="898" y="1890"/>
                  </a:lnTo>
                  <a:lnTo>
                    <a:pt x="897" y="1889"/>
                  </a:lnTo>
                  <a:lnTo>
                    <a:pt x="896" y="1889"/>
                  </a:lnTo>
                  <a:lnTo>
                    <a:pt x="896" y="1890"/>
                  </a:lnTo>
                  <a:lnTo>
                    <a:pt x="895" y="1891"/>
                  </a:lnTo>
                  <a:lnTo>
                    <a:pt x="894" y="1891"/>
                  </a:lnTo>
                  <a:lnTo>
                    <a:pt x="893" y="1890"/>
                  </a:lnTo>
                  <a:lnTo>
                    <a:pt x="894" y="1889"/>
                  </a:lnTo>
                  <a:lnTo>
                    <a:pt x="894" y="1888"/>
                  </a:lnTo>
                  <a:lnTo>
                    <a:pt x="893" y="1888"/>
                  </a:lnTo>
                  <a:lnTo>
                    <a:pt x="893" y="1887"/>
                  </a:lnTo>
                  <a:lnTo>
                    <a:pt x="892" y="1887"/>
                  </a:lnTo>
                  <a:lnTo>
                    <a:pt x="890" y="1887"/>
                  </a:lnTo>
                  <a:lnTo>
                    <a:pt x="889" y="1888"/>
                  </a:lnTo>
                  <a:lnTo>
                    <a:pt x="888" y="1888"/>
                  </a:lnTo>
                  <a:lnTo>
                    <a:pt x="887" y="1888"/>
                  </a:lnTo>
                  <a:lnTo>
                    <a:pt x="886" y="1887"/>
                  </a:lnTo>
                  <a:lnTo>
                    <a:pt x="885" y="1884"/>
                  </a:lnTo>
                  <a:lnTo>
                    <a:pt x="885" y="1883"/>
                  </a:lnTo>
                  <a:lnTo>
                    <a:pt x="885" y="1882"/>
                  </a:lnTo>
                  <a:lnTo>
                    <a:pt x="885" y="1881"/>
                  </a:lnTo>
                  <a:lnTo>
                    <a:pt x="884" y="1879"/>
                  </a:lnTo>
                  <a:lnTo>
                    <a:pt x="884" y="1876"/>
                  </a:lnTo>
                  <a:lnTo>
                    <a:pt x="885" y="1875"/>
                  </a:lnTo>
                  <a:lnTo>
                    <a:pt x="887" y="1871"/>
                  </a:lnTo>
                  <a:lnTo>
                    <a:pt x="887" y="1870"/>
                  </a:lnTo>
                  <a:lnTo>
                    <a:pt x="887" y="1869"/>
                  </a:lnTo>
                  <a:lnTo>
                    <a:pt x="887" y="1867"/>
                  </a:lnTo>
                  <a:lnTo>
                    <a:pt x="888" y="1865"/>
                  </a:lnTo>
                  <a:lnTo>
                    <a:pt x="890" y="1863"/>
                  </a:lnTo>
                  <a:lnTo>
                    <a:pt x="890" y="1862"/>
                  </a:lnTo>
                  <a:lnTo>
                    <a:pt x="889" y="1861"/>
                  </a:lnTo>
                  <a:lnTo>
                    <a:pt x="889" y="1857"/>
                  </a:lnTo>
                  <a:lnTo>
                    <a:pt x="890" y="1856"/>
                  </a:lnTo>
                  <a:lnTo>
                    <a:pt x="890" y="1855"/>
                  </a:lnTo>
                  <a:lnTo>
                    <a:pt x="890" y="1854"/>
                  </a:lnTo>
                  <a:lnTo>
                    <a:pt x="892" y="1853"/>
                  </a:lnTo>
                  <a:lnTo>
                    <a:pt x="892" y="1851"/>
                  </a:lnTo>
                  <a:lnTo>
                    <a:pt x="892" y="1850"/>
                  </a:lnTo>
                  <a:lnTo>
                    <a:pt x="893" y="1849"/>
                  </a:lnTo>
                  <a:lnTo>
                    <a:pt x="894" y="1849"/>
                  </a:lnTo>
                  <a:lnTo>
                    <a:pt x="895" y="1848"/>
                  </a:lnTo>
                  <a:lnTo>
                    <a:pt x="896" y="1846"/>
                  </a:lnTo>
                  <a:lnTo>
                    <a:pt x="897" y="1846"/>
                  </a:lnTo>
                  <a:lnTo>
                    <a:pt x="900" y="1844"/>
                  </a:lnTo>
                  <a:lnTo>
                    <a:pt x="900" y="1842"/>
                  </a:lnTo>
                  <a:lnTo>
                    <a:pt x="903" y="1841"/>
                  </a:lnTo>
                  <a:lnTo>
                    <a:pt x="904" y="1840"/>
                  </a:lnTo>
                  <a:lnTo>
                    <a:pt x="904" y="1839"/>
                  </a:lnTo>
                  <a:lnTo>
                    <a:pt x="905" y="1839"/>
                  </a:lnTo>
                  <a:lnTo>
                    <a:pt x="905" y="1838"/>
                  </a:lnTo>
                  <a:lnTo>
                    <a:pt x="906" y="1838"/>
                  </a:lnTo>
                  <a:lnTo>
                    <a:pt x="907" y="1837"/>
                  </a:lnTo>
                  <a:lnTo>
                    <a:pt x="907" y="1836"/>
                  </a:lnTo>
                  <a:lnTo>
                    <a:pt x="907" y="1834"/>
                  </a:lnTo>
                  <a:lnTo>
                    <a:pt x="909" y="1834"/>
                  </a:lnTo>
                  <a:lnTo>
                    <a:pt x="910" y="1836"/>
                  </a:lnTo>
                  <a:lnTo>
                    <a:pt x="910" y="1834"/>
                  </a:lnTo>
                  <a:lnTo>
                    <a:pt x="910" y="1833"/>
                  </a:lnTo>
                  <a:lnTo>
                    <a:pt x="910" y="1832"/>
                  </a:lnTo>
                  <a:lnTo>
                    <a:pt x="911" y="1831"/>
                  </a:lnTo>
                  <a:lnTo>
                    <a:pt x="911" y="1829"/>
                  </a:lnTo>
                  <a:lnTo>
                    <a:pt x="911" y="1828"/>
                  </a:lnTo>
                  <a:lnTo>
                    <a:pt x="911" y="1822"/>
                  </a:lnTo>
                  <a:lnTo>
                    <a:pt x="912" y="1820"/>
                  </a:lnTo>
                  <a:lnTo>
                    <a:pt x="913" y="1819"/>
                  </a:lnTo>
                  <a:lnTo>
                    <a:pt x="914" y="1816"/>
                  </a:lnTo>
                  <a:lnTo>
                    <a:pt x="915" y="1814"/>
                  </a:lnTo>
                  <a:lnTo>
                    <a:pt x="915" y="1812"/>
                  </a:lnTo>
                  <a:lnTo>
                    <a:pt x="914" y="1809"/>
                  </a:lnTo>
                  <a:lnTo>
                    <a:pt x="914" y="1808"/>
                  </a:lnTo>
                  <a:lnTo>
                    <a:pt x="916" y="1803"/>
                  </a:lnTo>
                  <a:lnTo>
                    <a:pt x="918" y="1802"/>
                  </a:lnTo>
                  <a:lnTo>
                    <a:pt x="919" y="1802"/>
                  </a:lnTo>
                  <a:lnTo>
                    <a:pt x="920" y="1800"/>
                  </a:lnTo>
                  <a:lnTo>
                    <a:pt x="921" y="1799"/>
                  </a:lnTo>
                  <a:lnTo>
                    <a:pt x="922" y="1799"/>
                  </a:lnTo>
                  <a:lnTo>
                    <a:pt x="923" y="1798"/>
                  </a:lnTo>
                  <a:lnTo>
                    <a:pt x="923" y="1797"/>
                  </a:lnTo>
                  <a:lnTo>
                    <a:pt x="924" y="1796"/>
                  </a:lnTo>
                  <a:lnTo>
                    <a:pt x="924" y="1795"/>
                  </a:lnTo>
                  <a:lnTo>
                    <a:pt x="926" y="1795"/>
                  </a:lnTo>
                  <a:lnTo>
                    <a:pt x="926" y="1794"/>
                  </a:lnTo>
                  <a:lnTo>
                    <a:pt x="926" y="1792"/>
                  </a:lnTo>
                  <a:lnTo>
                    <a:pt x="926" y="1790"/>
                  </a:lnTo>
                  <a:lnTo>
                    <a:pt x="926" y="1788"/>
                  </a:lnTo>
                  <a:lnTo>
                    <a:pt x="924" y="1788"/>
                  </a:lnTo>
                  <a:lnTo>
                    <a:pt x="924" y="1787"/>
                  </a:lnTo>
                  <a:lnTo>
                    <a:pt x="924" y="1786"/>
                  </a:lnTo>
                  <a:lnTo>
                    <a:pt x="924" y="1784"/>
                  </a:lnTo>
                  <a:lnTo>
                    <a:pt x="924" y="1783"/>
                  </a:lnTo>
                  <a:lnTo>
                    <a:pt x="923" y="1781"/>
                  </a:lnTo>
                  <a:lnTo>
                    <a:pt x="922" y="1780"/>
                  </a:lnTo>
                  <a:lnTo>
                    <a:pt x="922" y="1779"/>
                  </a:lnTo>
                  <a:lnTo>
                    <a:pt x="922" y="1777"/>
                  </a:lnTo>
                  <a:lnTo>
                    <a:pt x="922" y="1775"/>
                  </a:lnTo>
                  <a:lnTo>
                    <a:pt x="922" y="1774"/>
                  </a:lnTo>
                  <a:lnTo>
                    <a:pt x="922" y="1773"/>
                  </a:lnTo>
                  <a:lnTo>
                    <a:pt x="923" y="1773"/>
                  </a:lnTo>
                  <a:lnTo>
                    <a:pt x="923" y="1772"/>
                  </a:lnTo>
                  <a:lnTo>
                    <a:pt x="924" y="1771"/>
                  </a:lnTo>
                  <a:lnTo>
                    <a:pt x="923" y="1770"/>
                  </a:lnTo>
                  <a:lnTo>
                    <a:pt x="923" y="1769"/>
                  </a:lnTo>
                  <a:lnTo>
                    <a:pt x="922" y="1766"/>
                  </a:lnTo>
                  <a:lnTo>
                    <a:pt x="921" y="1764"/>
                  </a:lnTo>
                  <a:lnTo>
                    <a:pt x="921" y="1763"/>
                  </a:lnTo>
                  <a:lnTo>
                    <a:pt x="922" y="1762"/>
                  </a:lnTo>
                  <a:lnTo>
                    <a:pt x="922" y="1761"/>
                  </a:lnTo>
                  <a:lnTo>
                    <a:pt x="922" y="1760"/>
                  </a:lnTo>
                  <a:lnTo>
                    <a:pt x="922" y="1758"/>
                  </a:lnTo>
                  <a:lnTo>
                    <a:pt x="922" y="1757"/>
                  </a:lnTo>
                  <a:lnTo>
                    <a:pt x="922" y="1756"/>
                  </a:lnTo>
                  <a:lnTo>
                    <a:pt x="922" y="1755"/>
                  </a:lnTo>
                  <a:lnTo>
                    <a:pt x="921" y="1753"/>
                  </a:lnTo>
                  <a:lnTo>
                    <a:pt x="920" y="1753"/>
                  </a:lnTo>
                  <a:lnTo>
                    <a:pt x="919" y="1750"/>
                  </a:lnTo>
                  <a:lnTo>
                    <a:pt x="918" y="1750"/>
                  </a:lnTo>
                  <a:lnTo>
                    <a:pt x="916" y="1749"/>
                  </a:lnTo>
                  <a:lnTo>
                    <a:pt x="920" y="1745"/>
                  </a:lnTo>
                  <a:lnTo>
                    <a:pt x="920" y="1744"/>
                  </a:lnTo>
                  <a:lnTo>
                    <a:pt x="920" y="1741"/>
                  </a:lnTo>
                  <a:lnTo>
                    <a:pt x="920" y="1740"/>
                  </a:lnTo>
                  <a:lnTo>
                    <a:pt x="920" y="1739"/>
                  </a:lnTo>
                  <a:lnTo>
                    <a:pt x="920" y="1738"/>
                  </a:lnTo>
                  <a:lnTo>
                    <a:pt x="920" y="1737"/>
                  </a:lnTo>
                  <a:lnTo>
                    <a:pt x="922" y="1737"/>
                  </a:lnTo>
                  <a:lnTo>
                    <a:pt x="923" y="1736"/>
                  </a:lnTo>
                  <a:lnTo>
                    <a:pt x="923" y="1733"/>
                  </a:lnTo>
                  <a:lnTo>
                    <a:pt x="924" y="1732"/>
                  </a:lnTo>
                  <a:lnTo>
                    <a:pt x="926" y="1731"/>
                  </a:lnTo>
                  <a:lnTo>
                    <a:pt x="926" y="1730"/>
                  </a:lnTo>
                  <a:lnTo>
                    <a:pt x="926" y="1729"/>
                  </a:lnTo>
                  <a:lnTo>
                    <a:pt x="926" y="1728"/>
                  </a:lnTo>
                  <a:lnTo>
                    <a:pt x="926" y="1727"/>
                  </a:lnTo>
                  <a:lnTo>
                    <a:pt x="927" y="1727"/>
                  </a:lnTo>
                  <a:lnTo>
                    <a:pt x="927" y="1725"/>
                  </a:lnTo>
                  <a:lnTo>
                    <a:pt x="928" y="1725"/>
                  </a:lnTo>
                  <a:lnTo>
                    <a:pt x="929" y="1725"/>
                  </a:lnTo>
                  <a:lnTo>
                    <a:pt x="930" y="1724"/>
                  </a:lnTo>
                  <a:lnTo>
                    <a:pt x="931" y="1723"/>
                  </a:lnTo>
                  <a:lnTo>
                    <a:pt x="932" y="1721"/>
                  </a:lnTo>
                  <a:lnTo>
                    <a:pt x="932" y="1720"/>
                  </a:lnTo>
                  <a:lnTo>
                    <a:pt x="933" y="1716"/>
                  </a:lnTo>
                  <a:lnTo>
                    <a:pt x="933" y="1714"/>
                  </a:lnTo>
                  <a:lnTo>
                    <a:pt x="932" y="1712"/>
                  </a:lnTo>
                  <a:lnTo>
                    <a:pt x="932" y="1711"/>
                  </a:lnTo>
                  <a:lnTo>
                    <a:pt x="933" y="1710"/>
                  </a:lnTo>
                  <a:lnTo>
                    <a:pt x="933" y="1708"/>
                  </a:lnTo>
                  <a:lnTo>
                    <a:pt x="933" y="1707"/>
                  </a:lnTo>
                  <a:lnTo>
                    <a:pt x="935" y="1706"/>
                  </a:lnTo>
                  <a:lnTo>
                    <a:pt x="937" y="1705"/>
                  </a:lnTo>
                  <a:lnTo>
                    <a:pt x="937" y="1704"/>
                  </a:lnTo>
                  <a:lnTo>
                    <a:pt x="938" y="1704"/>
                  </a:lnTo>
                  <a:lnTo>
                    <a:pt x="940" y="1703"/>
                  </a:lnTo>
                  <a:lnTo>
                    <a:pt x="941" y="1702"/>
                  </a:lnTo>
                  <a:lnTo>
                    <a:pt x="943" y="1699"/>
                  </a:lnTo>
                  <a:lnTo>
                    <a:pt x="944" y="1699"/>
                  </a:lnTo>
                  <a:lnTo>
                    <a:pt x="945" y="1697"/>
                  </a:lnTo>
                  <a:lnTo>
                    <a:pt x="946" y="1697"/>
                  </a:lnTo>
                  <a:lnTo>
                    <a:pt x="948" y="1698"/>
                  </a:lnTo>
                  <a:lnTo>
                    <a:pt x="949" y="1698"/>
                  </a:lnTo>
                  <a:lnTo>
                    <a:pt x="949" y="1697"/>
                  </a:lnTo>
                  <a:lnTo>
                    <a:pt x="950" y="1696"/>
                  </a:lnTo>
                  <a:lnTo>
                    <a:pt x="952" y="1695"/>
                  </a:lnTo>
                  <a:lnTo>
                    <a:pt x="953" y="1694"/>
                  </a:lnTo>
                  <a:lnTo>
                    <a:pt x="952" y="1692"/>
                  </a:lnTo>
                  <a:lnTo>
                    <a:pt x="952" y="1691"/>
                  </a:lnTo>
                  <a:lnTo>
                    <a:pt x="952" y="1690"/>
                  </a:lnTo>
                  <a:lnTo>
                    <a:pt x="952" y="1689"/>
                  </a:lnTo>
                  <a:lnTo>
                    <a:pt x="953" y="1689"/>
                  </a:lnTo>
                  <a:lnTo>
                    <a:pt x="953" y="1690"/>
                  </a:lnTo>
                  <a:lnTo>
                    <a:pt x="954" y="1690"/>
                  </a:lnTo>
                  <a:lnTo>
                    <a:pt x="955" y="1690"/>
                  </a:lnTo>
                  <a:lnTo>
                    <a:pt x="956" y="1690"/>
                  </a:lnTo>
                  <a:lnTo>
                    <a:pt x="956" y="1691"/>
                  </a:lnTo>
                  <a:lnTo>
                    <a:pt x="956" y="1692"/>
                  </a:lnTo>
                  <a:lnTo>
                    <a:pt x="955" y="1692"/>
                  </a:lnTo>
                  <a:lnTo>
                    <a:pt x="955" y="1695"/>
                  </a:lnTo>
                  <a:lnTo>
                    <a:pt x="956" y="1696"/>
                  </a:lnTo>
                  <a:lnTo>
                    <a:pt x="956" y="1697"/>
                  </a:lnTo>
                  <a:lnTo>
                    <a:pt x="957" y="1697"/>
                  </a:lnTo>
                  <a:lnTo>
                    <a:pt x="957" y="1698"/>
                  </a:lnTo>
                  <a:lnTo>
                    <a:pt x="956" y="1699"/>
                  </a:lnTo>
                  <a:lnTo>
                    <a:pt x="957" y="1700"/>
                  </a:lnTo>
                  <a:lnTo>
                    <a:pt x="957" y="1702"/>
                  </a:lnTo>
                  <a:lnTo>
                    <a:pt x="957" y="1703"/>
                  </a:lnTo>
                  <a:lnTo>
                    <a:pt x="957" y="1704"/>
                  </a:lnTo>
                  <a:lnTo>
                    <a:pt x="956" y="1705"/>
                  </a:lnTo>
                  <a:lnTo>
                    <a:pt x="956" y="1706"/>
                  </a:lnTo>
                  <a:lnTo>
                    <a:pt x="957" y="1707"/>
                  </a:lnTo>
                  <a:lnTo>
                    <a:pt x="957" y="1708"/>
                  </a:lnTo>
                  <a:lnTo>
                    <a:pt x="957" y="1710"/>
                  </a:lnTo>
                  <a:lnTo>
                    <a:pt x="958" y="1711"/>
                  </a:lnTo>
                  <a:lnTo>
                    <a:pt x="958" y="1712"/>
                  </a:lnTo>
                  <a:lnTo>
                    <a:pt x="958" y="1713"/>
                  </a:lnTo>
                  <a:lnTo>
                    <a:pt x="958" y="1715"/>
                  </a:lnTo>
                  <a:lnTo>
                    <a:pt x="959" y="1716"/>
                  </a:lnTo>
                  <a:lnTo>
                    <a:pt x="959" y="1717"/>
                  </a:lnTo>
                  <a:lnTo>
                    <a:pt x="961" y="1720"/>
                  </a:lnTo>
                  <a:lnTo>
                    <a:pt x="961" y="1721"/>
                  </a:lnTo>
                  <a:lnTo>
                    <a:pt x="962" y="1721"/>
                  </a:lnTo>
                  <a:lnTo>
                    <a:pt x="962" y="1720"/>
                  </a:lnTo>
                  <a:lnTo>
                    <a:pt x="964" y="1720"/>
                  </a:lnTo>
                  <a:lnTo>
                    <a:pt x="964" y="1719"/>
                  </a:lnTo>
                  <a:lnTo>
                    <a:pt x="965" y="1717"/>
                  </a:lnTo>
                  <a:lnTo>
                    <a:pt x="966" y="1719"/>
                  </a:lnTo>
                  <a:lnTo>
                    <a:pt x="967" y="1719"/>
                  </a:lnTo>
                  <a:lnTo>
                    <a:pt x="969" y="1719"/>
                  </a:lnTo>
                  <a:lnTo>
                    <a:pt x="969" y="1717"/>
                  </a:lnTo>
                  <a:lnTo>
                    <a:pt x="969" y="1716"/>
                  </a:lnTo>
                  <a:lnTo>
                    <a:pt x="967" y="1713"/>
                  </a:lnTo>
                  <a:lnTo>
                    <a:pt x="967" y="1712"/>
                  </a:lnTo>
                  <a:lnTo>
                    <a:pt x="967" y="1711"/>
                  </a:lnTo>
                  <a:lnTo>
                    <a:pt x="966" y="1711"/>
                  </a:lnTo>
                  <a:lnTo>
                    <a:pt x="966" y="1710"/>
                  </a:lnTo>
                  <a:lnTo>
                    <a:pt x="965" y="1708"/>
                  </a:lnTo>
                  <a:lnTo>
                    <a:pt x="965" y="1707"/>
                  </a:lnTo>
                  <a:lnTo>
                    <a:pt x="967" y="1705"/>
                  </a:lnTo>
                  <a:lnTo>
                    <a:pt x="969" y="1704"/>
                  </a:lnTo>
                  <a:lnTo>
                    <a:pt x="970" y="1704"/>
                  </a:lnTo>
                  <a:lnTo>
                    <a:pt x="971" y="1703"/>
                  </a:lnTo>
                  <a:lnTo>
                    <a:pt x="971" y="1702"/>
                  </a:lnTo>
                  <a:lnTo>
                    <a:pt x="970" y="1702"/>
                  </a:lnTo>
                  <a:lnTo>
                    <a:pt x="970" y="1700"/>
                  </a:lnTo>
                  <a:lnTo>
                    <a:pt x="970" y="1699"/>
                  </a:lnTo>
                  <a:lnTo>
                    <a:pt x="971" y="1698"/>
                  </a:lnTo>
                  <a:lnTo>
                    <a:pt x="971" y="1697"/>
                  </a:lnTo>
                  <a:lnTo>
                    <a:pt x="972" y="1697"/>
                  </a:lnTo>
                  <a:lnTo>
                    <a:pt x="972" y="1696"/>
                  </a:lnTo>
                  <a:lnTo>
                    <a:pt x="973" y="1696"/>
                  </a:lnTo>
                  <a:lnTo>
                    <a:pt x="974" y="1696"/>
                  </a:lnTo>
                  <a:lnTo>
                    <a:pt x="974" y="1695"/>
                  </a:lnTo>
                  <a:lnTo>
                    <a:pt x="975" y="1694"/>
                  </a:lnTo>
                  <a:lnTo>
                    <a:pt x="975" y="1692"/>
                  </a:lnTo>
                  <a:lnTo>
                    <a:pt x="973" y="1691"/>
                  </a:lnTo>
                  <a:lnTo>
                    <a:pt x="972" y="1691"/>
                  </a:lnTo>
                  <a:lnTo>
                    <a:pt x="970" y="1691"/>
                  </a:lnTo>
                  <a:lnTo>
                    <a:pt x="969" y="1691"/>
                  </a:lnTo>
                  <a:lnTo>
                    <a:pt x="970" y="1690"/>
                  </a:lnTo>
                  <a:lnTo>
                    <a:pt x="971" y="1690"/>
                  </a:lnTo>
                  <a:lnTo>
                    <a:pt x="972" y="1690"/>
                  </a:lnTo>
                  <a:lnTo>
                    <a:pt x="973" y="1689"/>
                  </a:lnTo>
                  <a:lnTo>
                    <a:pt x="973" y="1688"/>
                  </a:lnTo>
                  <a:lnTo>
                    <a:pt x="972" y="1687"/>
                  </a:lnTo>
                  <a:lnTo>
                    <a:pt x="973" y="1686"/>
                  </a:lnTo>
                  <a:lnTo>
                    <a:pt x="973" y="1685"/>
                  </a:lnTo>
                  <a:lnTo>
                    <a:pt x="974" y="1685"/>
                  </a:lnTo>
                  <a:lnTo>
                    <a:pt x="975" y="1685"/>
                  </a:lnTo>
                  <a:lnTo>
                    <a:pt x="975" y="1683"/>
                  </a:lnTo>
                  <a:lnTo>
                    <a:pt x="974" y="1683"/>
                  </a:lnTo>
                  <a:lnTo>
                    <a:pt x="974" y="1682"/>
                  </a:lnTo>
                  <a:lnTo>
                    <a:pt x="973" y="1681"/>
                  </a:lnTo>
                  <a:lnTo>
                    <a:pt x="972" y="1681"/>
                  </a:lnTo>
                  <a:lnTo>
                    <a:pt x="972" y="1680"/>
                  </a:lnTo>
                  <a:lnTo>
                    <a:pt x="972" y="1679"/>
                  </a:lnTo>
                  <a:lnTo>
                    <a:pt x="972" y="1678"/>
                  </a:lnTo>
                  <a:lnTo>
                    <a:pt x="973" y="1678"/>
                  </a:lnTo>
                  <a:lnTo>
                    <a:pt x="973" y="1677"/>
                  </a:lnTo>
                  <a:lnTo>
                    <a:pt x="973" y="1675"/>
                  </a:lnTo>
                  <a:lnTo>
                    <a:pt x="974" y="1674"/>
                  </a:lnTo>
                  <a:lnTo>
                    <a:pt x="975" y="1674"/>
                  </a:lnTo>
                  <a:lnTo>
                    <a:pt x="976" y="1673"/>
                  </a:lnTo>
                  <a:lnTo>
                    <a:pt x="975" y="1672"/>
                  </a:lnTo>
                  <a:lnTo>
                    <a:pt x="975" y="1671"/>
                  </a:lnTo>
                  <a:lnTo>
                    <a:pt x="975" y="1669"/>
                  </a:lnTo>
                  <a:lnTo>
                    <a:pt x="976" y="1666"/>
                  </a:lnTo>
                  <a:lnTo>
                    <a:pt x="976" y="1665"/>
                  </a:lnTo>
                  <a:lnTo>
                    <a:pt x="975" y="1664"/>
                  </a:lnTo>
                  <a:lnTo>
                    <a:pt x="974" y="1664"/>
                  </a:lnTo>
                  <a:lnTo>
                    <a:pt x="973" y="1664"/>
                  </a:lnTo>
                  <a:lnTo>
                    <a:pt x="972" y="1664"/>
                  </a:lnTo>
                  <a:lnTo>
                    <a:pt x="972" y="1663"/>
                  </a:lnTo>
                  <a:lnTo>
                    <a:pt x="973" y="1662"/>
                  </a:lnTo>
                  <a:lnTo>
                    <a:pt x="973" y="1661"/>
                  </a:lnTo>
                  <a:lnTo>
                    <a:pt x="972" y="1661"/>
                  </a:lnTo>
                  <a:lnTo>
                    <a:pt x="971" y="1661"/>
                  </a:lnTo>
                  <a:lnTo>
                    <a:pt x="970" y="1661"/>
                  </a:lnTo>
                  <a:lnTo>
                    <a:pt x="969" y="1661"/>
                  </a:lnTo>
                  <a:lnTo>
                    <a:pt x="967" y="1660"/>
                  </a:lnTo>
                  <a:lnTo>
                    <a:pt x="967" y="1658"/>
                  </a:lnTo>
                  <a:lnTo>
                    <a:pt x="967" y="1656"/>
                  </a:lnTo>
                  <a:lnTo>
                    <a:pt x="967" y="1655"/>
                  </a:lnTo>
                  <a:lnTo>
                    <a:pt x="969" y="1655"/>
                  </a:lnTo>
                  <a:lnTo>
                    <a:pt x="971" y="1655"/>
                  </a:lnTo>
                  <a:lnTo>
                    <a:pt x="972" y="1656"/>
                  </a:lnTo>
                  <a:lnTo>
                    <a:pt x="973" y="1655"/>
                  </a:lnTo>
                  <a:lnTo>
                    <a:pt x="974" y="1655"/>
                  </a:lnTo>
                  <a:lnTo>
                    <a:pt x="974" y="1656"/>
                  </a:lnTo>
                  <a:lnTo>
                    <a:pt x="975" y="1657"/>
                  </a:lnTo>
                  <a:lnTo>
                    <a:pt x="976" y="1657"/>
                  </a:lnTo>
                  <a:lnTo>
                    <a:pt x="978" y="1657"/>
                  </a:lnTo>
                  <a:lnTo>
                    <a:pt x="979" y="1658"/>
                  </a:lnTo>
                  <a:lnTo>
                    <a:pt x="980" y="1657"/>
                  </a:lnTo>
                  <a:lnTo>
                    <a:pt x="980" y="1658"/>
                  </a:lnTo>
                  <a:lnTo>
                    <a:pt x="981" y="1658"/>
                  </a:lnTo>
                  <a:lnTo>
                    <a:pt x="982" y="1658"/>
                  </a:lnTo>
                  <a:lnTo>
                    <a:pt x="984" y="1660"/>
                  </a:lnTo>
                  <a:lnTo>
                    <a:pt x="986" y="1658"/>
                  </a:lnTo>
                  <a:lnTo>
                    <a:pt x="987" y="1657"/>
                  </a:lnTo>
                  <a:lnTo>
                    <a:pt x="987" y="1656"/>
                  </a:lnTo>
                  <a:lnTo>
                    <a:pt x="986" y="1656"/>
                  </a:lnTo>
                  <a:lnTo>
                    <a:pt x="987" y="1655"/>
                  </a:lnTo>
                  <a:lnTo>
                    <a:pt x="987" y="1654"/>
                  </a:lnTo>
                  <a:lnTo>
                    <a:pt x="988" y="1654"/>
                  </a:lnTo>
                  <a:lnTo>
                    <a:pt x="989" y="1654"/>
                  </a:lnTo>
                  <a:lnTo>
                    <a:pt x="989" y="1655"/>
                  </a:lnTo>
                  <a:lnTo>
                    <a:pt x="991" y="1655"/>
                  </a:lnTo>
                  <a:lnTo>
                    <a:pt x="991" y="1656"/>
                  </a:lnTo>
                  <a:lnTo>
                    <a:pt x="992" y="1656"/>
                  </a:lnTo>
                  <a:lnTo>
                    <a:pt x="993" y="1657"/>
                  </a:lnTo>
                  <a:lnTo>
                    <a:pt x="996" y="1658"/>
                  </a:lnTo>
                  <a:lnTo>
                    <a:pt x="998" y="1658"/>
                  </a:lnTo>
                  <a:lnTo>
                    <a:pt x="1000" y="1658"/>
                  </a:lnTo>
                  <a:lnTo>
                    <a:pt x="1001" y="1658"/>
                  </a:lnTo>
                  <a:lnTo>
                    <a:pt x="1002" y="1658"/>
                  </a:lnTo>
                  <a:lnTo>
                    <a:pt x="1004" y="1658"/>
                  </a:lnTo>
                  <a:lnTo>
                    <a:pt x="1005" y="1658"/>
                  </a:lnTo>
                  <a:lnTo>
                    <a:pt x="1005" y="1660"/>
                  </a:lnTo>
                  <a:lnTo>
                    <a:pt x="1006" y="1660"/>
                  </a:lnTo>
                  <a:lnTo>
                    <a:pt x="1008" y="1661"/>
                  </a:lnTo>
                  <a:lnTo>
                    <a:pt x="1008" y="1662"/>
                  </a:lnTo>
                  <a:lnTo>
                    <a:pt x="1009" y="1662"/>
                  </a:lnTo>
                  <a:lnTo>
                    <a:pt x="1010" y="1662"/>
                  </a:lnTo>
                  <a:lnTo>
                    <a:pt x="1012" y="1662"/>
                  </a:lnTo>
                  <a:lnTo>
                    <a:pt x="1013" y="1664"/>
                  </a:lnTo>
                  <a:lnTo>
                    <a:pt x="1013" y="1665"/>
                  </a:lnTo>
                  <a:lnTo>
                    <a:pt x="1013" y="1666"/>
                  </a:lnTo>
                  <a:lnTo>
                    <a:pt x="1014" y="1666"/>
                  </a:lnTo>
                  <a:lnTo>
                    <a:pt x="1014" y="1668"/>
                  </a:lnTo>
                  <a:lnTo>
                    <a:pt x="1015" y="1669"/>
                  </a:lnTo>
                  <a:lnTo>
                    <a:pt x="1016" y="1670"/>
                  </a:lnTo>
                  <a:lnTo>
                    <a:pt x="1017" y="1670"/>
                  </a:lnTo>
                  <a:lnTo>
                    <a:pt x="1018" y="1670"/>
                  </a:lnTo>
                  <a:lnTo>
                    <a:pt x="1021" y="1669"/>
                  </a:lnTo>
                  <a:lnTo>
                    <a:pt x="1022" y="1670"/>
                  </a:lnTo>
                  <a:lnTo>
                    <a:pt x="1023" y="1670"/>
                  </a:lnTo>
                  <a:lnTo>
                    <a:pt x="1023" y="1669"/>
                  </a:lnTo>
                  <a:lnTo>
                    <a:pt x="1024" y="1669"/>
                  </a:lnTo>
                  <a:lnTo>
                    <a:pt x="1026" y="1668"/>
                  </a:lnTo>
                  <a:lnTo>
                    <a:pt x="1027" y="1666"/>
                  </a:lnTo>
                  <a:lnTo>
                    <a:pt x="1028" y="1665"/>
                  </a:lnTo>
                  <a:lnTo>
                    <a:pt x="1027" y="1664"/>
                  </a:lnTo>
                  <a:lnTo>
                    <a:pt x="1026" y="1664"/>
                  </a:lnTo>
                  <a:lnTo>
                    <a:pt x="1026" y="1663"/>
                  </a:lnTo>
                  <a:lnTo>
                    <a:pt x="1025" y="1663"/>
                  </a:lnTo>
                  <a:lnTo>
                    <a:pt x="1025" y="1662"/>
                  </a:lnTo>
                  <a:lnTo>
                    <a:pt x="1026" y="1662"/>
                  </a:lnTo>
                  <a:lnTo>
                    <a:pt x="1027" y="1661"/>
                  </a:lnTo>
                  <a:lnTo>
                    <a:pt x="1028" y="1660"/>
                  </a:lnTo>
                  <a:lnTo>
                    <a:pt x="1027" y="1658"/>
                  </a:lnTo>
                  <a:lnTo>
                    <a:pt x="1026" y="1658"/>
                  </a:lnTo>
                  <a:lnTo>
                    <a:pt x="1025" y="1658"/>
                  </a:lnTo>
                  <a:lnTo>
                    <a:pt x="1025" y="1660"/>
                  </a:lnTo>
                  <a:lnTo>
                    <a:pt x="1024" y="1661"/>
                  </a:lnTo>
                  <a:lnTo>
                    <a:pt x="1023" y="1661"/>
                  </a:lnTo>
                  <a:lnTo>
                    <a:pt x="1023" y="1660"/>
                  </a:lnTo>
                  <a:lnTo>
                    <a:pt x="1024" y="1660"/>
                  </a:lnTo>
                  <a:lnTo>
                    <a:pt x="1024" y="1658"/>
                  </a:lnTo>
                  <a:lnTo>
                    <a:pt x="1024" y="1657"/>
                  </a:lnTo>
                  <a:lnTo>
                    <a:pt x="1023" y="1657"/>
                  </a:lnTo>
                  <a:lnTo>
                    <a:pt x="1023" y="1656"/>
                  </a:lnTo>
                  <a:lnTo>
                    <a:pt x="1024" y="1654"/>
                  </a:lnTo>
                  <a:lnTo>
                    <a:pt x="1024" y="1653"/>
                  </a:lnTo>
                  <a:lnTo>
                    <a:pt x="1026" y="1653"/>
                  </a:lnTo>
                  <a:lnTo>
                    <a:pt x="1026" y="1652"/>
                  </a:lnTo>
                  <a:lnTo>
                    <a:pt x="1026" y="1650"/>
                  </a:lnTo>
                  <a:lnTo>
                    <a:pt x="1027" y="1650"/>
                  </a:lnTo>
                  <a:lnTo>
                    <a:pt x="1027" y="1652"/>
                  </a:lnTo>
                  <a:lnTo>
                    <a:pt x="1028" y="1653"/>
                  </a:lnTo>
                  <a:lnTo>
                    <a:pt x="1028" y="1652"/>
                  </a:lnTo>
                  <a:lnTo>
                    <a:pt x="1028" y="1653"/>
                  </a:lnTo>
                  <a:lnTo>
                    <a:pt x="1030" y="1653"/>
                  </a:lnTo>
                  <a:lnTo>
                    <a:pt x="1031" y="1654"/>
                  </a:lnTo>
                  <a:lnTo>
                    <a:pt x="1032" y="1658"/>
                  </a:lnTo>
                  <a:lnTo>
                    <a:pt x="1033" y="1658"/>
                  </a:lnTo>
                  <a:lnTo>
                    <a:pt x="1034" y="1658"/>
                  </a:lnTo>
                  <a:lnTo>
                    <a:pt x="1035" y="1660"/>
                  </a:lnTo>
                  <a:lnTo>
                    <a:pt x="1036" y="1660"/>
                  </a:lnTo>
                  <a:lnTo>
                    <a:pt x="1036" y="1658"/>
                  </a:lnTo>
                  <a:lnTo>
                    <a:pt x="1035" y="1658"/>
                  </a:lnTo>
                  <a:lnTo>
                    <a:pt x="1034" y="1657"/>
                  </a:lnTo>
                  <a:lnTo>
                    <a:pt x="1035" y="1657"/>
                  </a:lnTo>
                  <a:lnTo>
                    <a:pt x="1036" y="1657"/>
                  </a:lnTo>
                  <a:lnTo>
                    <a:pt x="1038" y="1656"/>
                  </a:lnTo>
                  <a:lnTo>
                    <a:pt x="1039" y="1657"/>
                  </a:lnTo>
                  <a:lnTo>
                    <a:pt x="1040" y="1656"/>
                  </a:lnTo>
                  <a:lnTo>
                    <a:pt x="1041" y="1656"/>
                  </a:lnTo>
                  <a:lnTo>
                    <a:pt x="1042" y="1655"/>
                  </a:lnTo>
                  <a:lnTo>
                    <a:pt x="1042" y="1654"/>
                  </a:lnTo>
                  <a:lnTo>
                    <a:pt x="1043" y="1654"/>
                  </a:lnTo>
                  <a:lnTo>
                    <a:pt x="1043" y="1653"/>
                  </a:lnTo>
                  <a:lnTo>
                    <a:pt x="1042" y="1653"/>
                  </a:lnTo>
                  <a:lnTo>
                    <a:pt x="1041" y="1653"/>
                  </a:lnTo>
                  <a:lnTo>
                    <a:pt x="1040" y="1654"/>
                  </a:lnTo>
                  <a:lnTo>
                    <a:pt x="1039" y="1654"/>
                  </a:lnTo>
                  <a:lnTo>
                    <a:pt x="1038" y="1654"/>
                  </a:lnTo>
                  <a:lnTo>
                    <a:pt x="1038" y="1655"/>
                  </a:lnTo>
                  <a:lnTo>
                    <a:pt x="1036" y="1655"/>
                  </a:lnTo>
                  <a:lnTo>
                    <a:pt x="1035" y="1655"/>
                  </a:lnTo>
                  <a:lnTo>
                    <a:pt x="1034" y="1655"/>
                  </a:lnTo>
                  <a:lnTo>
                    <a:pt x="1033" y="1655"/>
                  </a:lnTo>
                  <a:lnTo>
                    <a:pt x="1033" y="1654"/>
                  </a:lnTo>
                  <a:lnTo>
                    <a:pt x="1033" y="1653"/>
                  </a:lnTo>
                  <a:lnTo>
                    <a:pt x="1032" y="1653"/>
                  </a:lnTo>
                  <a:lnTo>
                    <a:pt x="1032" y="1652"/>
                  </a:lnTo>
                  <a:lnTo>
                    <a:pt x="1032" y="1650"/>
                  </a:lnTo>
                  <a:lnTo>
                    <a:pt x="1031" y="1650"/>
                  </a:lnTo>
                  <a:lnTo>
                    <a:pt x="1031" y="1649"/>
                  </a:lnTo>
                  <a:lnTo>
                    <a:pt x="1030" y="1649"/>
                  </a:lnTo>
                  <a:lnTo>
                    <a:pt x="1028" y="1649"/>
                  </a:lnTo>
                  <a:lnTo>
                    <a:pt x="1027" y="1648"/>
                  </a:lnTo>
                  <a:lnTo>
                    <a:pt x="1026" y="1646"/>
                  </a:lnTo>
                  <a:lnTo>
                    <a:pt x="1025" y="1646"/>
                  </a:lnTo>
                  <a:lnTo>
                    <a:pt x="1025" y="1644"/>
                  </a:lnTo>
                  <a:lnTo>
                    <a:pt x="1024" y="1644"/>
                  </a:lnTo>
                  <a:lnTo>
                    <a:pt x="1023" y="1645"/>
                  </a:lnTo>
                  <a:lnTo>
                    <a:pt x="1021" y="1644"/>
                  </a:lnTo>
                  <a:lnTo>
                    <a:pt x="1019" y="1645"/>
                  </a:lnTo>
                  <a:lnTo>
                    <a:pt x="1016" y="1645"/>
                  </a:lnTo>
                  <a:lnTo>
                    <a:pt x="1015" y="1646"/>
                  </a:lnTo>
                  <a:lnTo>
                    <a:pt x="1015" y="1645"/>
                  </a:lnTo>
                  <a:lnTo>
                    <a:pt x="1014" y="1645"/>
                  </a:lnTo>
                  <a:lnTo>
                    <a:pt x="1014" y="1644"/>
                  </a:lnTo>
                  <a:lnTo>
                    <a:pt x="1013" y="1645"/>
                  </a:lnTo>
                  <a:lnTo>
                    <a:pt x="1012" y="1645"/>
                  </a:lnTo>
                  <a:lnTo>
                    <a:pt x="1012" y="1646"/>
                  </a:lnTo>
                  <a:lnTo>
                    <a:pt x="1008" y="1646"/>
                  </a:lnTo>
                  <a:lnTo>
                    <a:pt x="1008" y="1647"/>
                  </a:lnTo>
                  <a:lnTo>
                    <a:pt x="1007" y="1646"/>
                  </a:lnTo>
                  <a:lnTo>
                    <a:pt x="1007" y="1647"/>
                  </a:lnTo>
                  <a:lnTo>
                    <a:pt x="1006" y="1647"/>
                  </a:lnTo>
                  <a:lnTo>
                    <a:pt x="1005" y="1646"/>
                  </a:lnTo>
                  <a:lnTo>
                    <a:pt x="1002" y="1646"/>
                  </a:lnTo>
                  <a:lnTo>
                    <a:pt x="999" y="1648"/>
                  </a:lnTo>
                  <a:lnTo>
                    <a:pt x="997" y="1648"/>
                  </a:lnTo>
                  <a:lnTo>
                    <a:pt x="996" y="1648"/>
                  </a:lnTo>
                  <a:lnTo>
                    <a:pt x="995" y="1648"/>
                  </a:lnTo>
                  <a:lnTo>
                    <a:pt x="992" y="1648"/>
                  </a:lnTo>
                  <a:lnTo>
                    <a:pt x="990" y="1647"/>
                  </a:lnTo>
                  <a:lnTo>
                    <a:pt x="989" y="1647"/>
                  </a:lnTo>
                  <a:lnTo>
                    <a:pt x="988" y="1646"/>
                  </a:lnTo>
                  <a:lnTo>
                    <a:pt x="988" y="1645"/>
                  </a:lnTo>
                  <a:lnTo>
                    <a:pt x="988" y="1644"/>
                  </a:lnTo>
                  <a:lnTo>
                    <a:pt x="987" y="1643"/>
                  </a:lnTo>
                  <a:lnTo>
                    <a:pt x="987" y="1641"/>
                  </a:lnTo>
                  <a:lnTo>
                    <a:pt x="986" y="1641"/>
                  </a:lnTo>
                  <a:lnTo>
                    <a:pt x="984" y="1641"/>
                  </a:lnTo>
                  <a:lnTo>
                    <a:pt x="983" y="1641"/>
                  </a:lnTo>
                  <a:lnTo>
                    <a:pt x="982" y="1641"/>
                  </a:lnTo>
                  <a:lnTo>
                    <a:pt x="981" y="1644"/>
                  </a:lnTo>
                  <a:lnTo>
                    <a:pt x="980" y="1644"/>
                  </a:lnTo>
                  <a:lnTo>
                    <a:pt x="979" y="1643"/>
                  </a:lnTo>
                  <a:lnTo>
                    <a:pt x="978" y="1643"/>
                  </a:lnTo>
                  <a:lnTo>
                    <a:pt x="976" y="1641"/>
                  </a:lnTo>
                  <a:lnTo>
                    <a:pt x="975" y="1641"/>
                  </a:lnTo>
                  <a:lnTo>
                    <a:pt x="974" y="1641"/>
                  </a:lnTo>
                  <a:lnTo>
                    <a:pt x="973" y="1640"/>
                  </a:lnTo>
                  <a:lnTo>
                    <a:pt x="972" y="1640"/>
                  </a:lnTo>
                  <a:lnTo>
                    <a:pt x="971" y="1639"/>
                  </a:lnTo>
                  <a:lnTo>
                    <a:pt x="970" y="1639"/>
                  </a:lnTo>
                  <a:lnTo>
                    <a:pt x="969" y="1638"/>
                  </a:lnTo>
                  <a:lnTo>
                    <a:pt x="967" y="1638"/>
                  </a:lnTo>
                  <a:lnTo>
                    <a:pt x="965" y="1637"/>
                  </a:lnTo>
                  <a:lnTo>
                    <a:pt x="964" y="1637"/>
                  </a:lnTo>
                  <a:lnTo>
                    <a:pt x="962" y="1635"/>
                  </a:lnTo>
                  <a:lnTo>
                    <a:pt x="961" y="1635"/>
                  </a:lnTo>
                  <a:lnTo>
                    <a:pt x="959" y="1635"/>
                  </a:lnTo>
                  <a:lnTo>
                    <a:pt x="958" y="1635"/>
                  </a:lnTo>
                  <a:lnTo>
                    <a:pt x="958" y="1633"/>
                  </a:lnTo>
                  <a:lnTo>
                    <a:pt x="957" y="1633"/>
                  </a:lnTo>
                  <a:lnTo>
                    <a:pt x="956" y="1633"/>
                  </a:lnTo>
                  <a:lnTo>
                    <a:pt x="955" y="1632"/>
                  </a:lnTo>
                  <a:lnTo>
                    <a:pt x="953" y="1631"/>
                  </a:lnTo>
                  <a:lnTo>
                    <a:pt x="952" y="1630"/>
                  </a:lnTo>
                  <a:lnTo>
                    <a:pt x="950" y="1629"/>
                  </a:lnTo>
                  <a:lnTo>
                    <a:pt x="950" y="1628"/>
                  </a:lnTo>
                  <a:lnTo>
                    <a:pt x="952" y="1627"/>
                  </a:lnTo>
                  <a:lnTo>
                    <a:pt x="952" y="1625"/>
                  </a:lnTo>
                  <a:lnTo>
                    <a:pt x="953" y="1623"/>
                  </a:lnTo>
                  <a:lnTo>
                    <a:pt x="954" y="1622"/>
                  </a:lnTo>
                  <a:lnTo>
                    <a:pt x="955" y="1620"/>
                  </a:lnTo>
                  <a:lnTo>
                    <a:pt x="956" y="1619"/>
                  </a:lnTo>
                  <a:lnTo>
                    <a:pt x="957" y="1618"/>
                  </a:lnTo>
                  <a:lnTo>
                    <a:pt x="958" y="1615"/>
                  </a:lnTo>
                  <a:lnTo>
                    <a:pt x="958" y="1614"/>
                  </a:lnTo>
                  <a:lnTo>
                    <a:pt x="957" y="1614"/>
                  </a:lnTo>
                  <a:lnTo>
                    <a:pt x="956" y="1613"/>
                  </a:lnTo>
                  <a:lnTo>
                    <a:pt x="956" y="1612"/>
                  </a:lnTo>
                  <a:lnTo>
                    <a:pt x="956" y="1611"/>
                  </a:lnTo>
                  <a:lnTo>
                    <a:pt x="956" y="1610"/>
                  </a:lnTo>
                  <a:lnTo>
                    <a:pt x="955" y="1610"/>
                  </a:lnTo>
                  <a:lnTo>
                    <a:pt x="955" y="1608"/>
                  </a:lnTo>
                  <a:lnTo>
                    <a:pt x="954" y="1608"/>
                  </a:lnTo>
                  <a:lnTo>
                    <a:pt x="953" y="1608"/>
                  </a:lnTo>
                  <a:lnTo>
                    <a:pt x="953" y="1607"/>
                  </a:lnTo>
                  <a:lnTo>
                    <a:pt x="953" y="1606"/>
                  </a:lnTo>
                  <a:lnTo>
                    <a:pt x="953" y="1605"/>
                  </a:lnTo>
                  <a:lnTo>
                    <a:pt x="953" y="1604"/>
                  </a:lnTo>
                  <a:lnTo>
                    <a:pt x="953" y="1603"/>
                  </a:lnTo>
                  <a:lnTo>
                    <a:pt x="954" y="1599"/>
                  </a:lnTo>
                  <a:lnTo>
                    <a:pt x="954" y="1598"/>
                  </a:lnTo>
                  <a:lnTo>
                    <a:pt x="955" y="1598"/>
                  </a:lnTo>
                  <a:lnTo>
                    <a:pt x="956" y="1597"/>
                  </a:lnTo>
                  <a:lnTo>
                    <a:pt x="956" y="1596"/>
                  </a:lnTo>
                  <a:lnTo>
                    <a:pt x="956" y="1595"/>
                  </a:lnTo>
                  <a:lnTo>
                    <a:pt x="956" y="1594"/>
                  </a:lnTo>
                  <a:lnTo>
                    <a:pt x="956" y="1593"/>
                  </a:lnTo>
                  <a:lnTo>
                    <a:pt x="958" y="1589"/>
                  </a:lnTo>
                  <a:lnTo>
                    <a:pt x="959" y="1589"/>
                  </a:lnTo>
                  <a:lnTo>
                    <a:pt x="961" y="1589"/>
                  </a:lnTo>
                  <a:lnTo>
                    <a:pt x="961" y="1588"/>
                  </a:lnTo>
                  <a:lnTo>
                    <a:pt x="961" y="1587"/>
                  </a:lnTo>
                  <a:lnTo>
                    <a:pt x="962" y="1587"/>
                  </a:lnTo>
                  <a:lnTo>
                    <a:pt x="963" y="1587"/>
                  </a:lnTo>
                  <a:lnTo>
                    <a:pt x="964" y="1586"/>
                  </a:lnTo>
                  <a:lnTo>
                    <a:pt x="964" y="1587"/>
                  </a:lnTo>
                  <a:lnTo>
                    <a:pt x="965" y="1588"/>
                  </a:lnTo>
                  <a:lnTo>
                    <a:pt x="966" y="1588"/>
                  </a:lnTo>
                  <a:lnTo>
                    <a:pt x="969" y="1588"/>
                  </a:lnTo>
                  <a:lnTo>
                    <a:pt x="970" y="1588"/>
                  </a:lnTo>
                  <a:lnTo>
                    <a:pt x="973" y="1588"/>
                  </a:lnTo>
                  <a:lnTo>
                    <a:pt x="974" y="1588"/>
                  </a:lnTo>
                  <a:lnTo>
                    <a:pt x="974" y="1587"/>
                  </a:lnTo>
                  <a:lnTo>
                    <a:pt x="974" y="1586"/>
                  </a:lnTo>
                  <a:lnTo>
                    <a:pt x="973" y="1585"/>
                  </a:lnTo>
                  <a:lnTo>
                    <a:pt x="972" y="1583"/>
                  </a:lnTo>
                  <a:lnTo>
                    <a:pt x="971" y="1583"/>
                  </a:lnTo>
                  <a:lnTo>
                    <a:pt x="971" y="1582"/>
                  </a:lnTo>
                  <a:lnTo>
                    <a:pt x="970" y="1582"/>
                  </a:lnTo>
                  <a:lnTo>
                    <a:pt x="970" y="1581"/>
                  </a:lnTo>
                  <a:lnTo>
                    <a:pt x="971" y="1581"/>
                  </a:lnTo>
                  <a:lnTo>
                    <a:pt x="972" y="1581"/>
                  </a:lnTo>
                  <a:lnTo>
                    <a:pt x="973" y="1581"/>
                  </a:lnTo>
                  <a:lnTo>
                    <a:pt x="974" y="1581"/>
                  </a:lnTo>
                  <a:lnTo>
                    <a:pt x="978" y="1581"/>
                  </a:lnTo>
                  <a:lnTo>
                    <a:pt x="982" y="1579"/>
                  </a:lnTo>
                  <a:lnTo>
                    <a:pt x="983" y="1579"/>
                  </a:lnTo>
                  <a:lnTo>
                    <a:pt x="984" y="1579"/>
                  </a:lnTo>
                  <a:lnTo>
                    <a:pt x="984" y="1578"/>
                  </a:lnTo>
                  <a:lnTo>
                    <a:pt x="986" y="1577"/>
                  </a:lnTo>
                  <a:lnTo>
                    <a:pt x="986" y="1576"/>
                  </a:lnTo>
                  <a:lnTo>
                    <a:pt x="984" y="1576"/>
                  </a:lnTo>
                  <a:lnTo>
                    <a:pt x="984" y="1574"/>
                  </a:lnTo>
                  <a:lnTo>
                    <a:pt x="983" y="1574"/>
                  </a:lnTo>
                  <a:lnTo>
                    <a:pt x="982" y="1576"/>
                  </a:lnTo>
                  <a:lnTo>
                    <a:pt x="981" y="1574"/>
                  </a:lnTo>
                  <a:lnTo>
                    <a:pt x="982" y="1573"/>
                  </a:lnTo>
                  <a:lnTo>
                    <a:pt x="982" y="1572"/>
                  </a:lnTo>
                  <a:lnTo>
                    <a:pt x="984" y="1571"/>
                  </a:lnTo>
                  <a:lnTo>
                    <a:pt x="988" y="1570"/>
                  </a:lnTo>
                  <a:lnTo>
                    <a:pt x="989" y="1570"/>
                  </a:lnTo>
                  <a:lnTo>
                    <a:pt x="990" y="1569"/>
                  </a:lnTo>
                  <a:lnTo>
                    <a:pt x="991" y="1568"/>
                  </a:lnTo>
                  <a:lnTo>
                    <a:pt x="993" y="1568"/>
                  </a:lnTo>
                  <a:lnTo>
                    <a:pt x="995" y="1565"/>
                  </a:lnTo>
                  <a:lnTo>
                    <a:pt x="997" y="1565"/>
                  </a:lnTo>
                  <a:lnTo>
                    <a:pt x="998" y="1564"/>
                  </a:lnTo>
                  <a:lnTo>
                    <a:pt x="998" y="1563"/>
                  </a:lnTo>
                  <a:lnTo>
                    <a:pt x="997" y="1562"/>
                  </a:lnTo>
                  <a:lnTo>
                    <a:pt x="997" y="1561"/>
                  </a:lnTo>
                  <a:lnTo>
                    <a:pt x="996" y="1561"/>
                  </a:lnTo>
                  <a:lnTo>
                    <a:pt x="996" y="1560"/>
                  </a:lnTo>
                  <a:lnTo>
                    <a:pt x="996" y="1558"/>
                  </a:lnTo>
                  <a:lnTo>
                    <a:pt x="996" y="1557"/>
                  </a:lnTo>
                  <a:lnTo>
                    <a:pt x="997" y="1556"/>
                  </a:lnTo>
                  <a:lnTo>
                    <a:pt x="997" y="1555"/>
                  </a:lnTo>
                  <a:lnTo>
                    <a:pt x="997" y="1553"/>
                  </a:lnTo>
                  <a:lnTo>
                    <a:pt x="996" y="1553"/>
                  </a:lnTo>
                  <a:lnTo>
                    <a:pt x="995" y="1552"/>
                  </a:lnTo>
                  <a:lnTo>
                    <a:pt x="996" y="1551"/>
                  </a:lnTo>
                  <a:lnTo>
                    <a:pt x="997" y="1549"/>
                  </a:lnTo>
                  <a:lnTo>
                    <a:pt x="998" y="1548"/>
                  </a:lnTo>
                  <a:lnTo>
                    <a:pt x="998" y="1547"/>
                  </a:lnTo>
                  <a:lnTo>
                    <a:pt x="999" y="1546"/>
                  </a:lnTo>
                  <a:lnTo>
                    <a:pt x="1001" y="1545"/>
                  </a:lnTo>
                  <a:lnTo>
                    <a:pt x="1002" y="1545"/>
                  </a:lnTo>
                  <a:lnTo>
                    <a:pt x="1002" y="1547"/>
                  </a:lnTo>
                  <a:lnTo>
                    <a:pt x="1002" y="1548"/>
                  </a:lnTo>
                  <a:lnTo>
                    <a:pt x="1002" y="1549"/>
                  </a:lnTo>
                  <a:close/>
                  <a:moveTo>
                    <a:pt x="183" y="2179"/>
                  </a:moveTo>
                  <a:lnTo>
                    <a:pt x="187" y="2184"/>
                  </a:lnTo>
                  <a:lnTo>
                    <a:pt x="183" y="2194"/>
                  </a:lnTo>
                  <a:lnTo>
                    <a:pt x="182" y="2199"/>
                  </a:lnTo>
                  <a:lnTo>
                    <a:pt x="187" y="2204"/>
                  </a:lnTo>
                  <a:lnTo>
                    <a:pt x="182" y="2215"/>
                  </a:lnTo>
                  <a:lnTo>
                    <a:pt x="185" y="2222"/>
                  </a:lnTo>
                  <a:lnTo>
                    <a:pt x="187" y="2226"/>
                  </a:lnTo>
                  <a:lnTo>
                    <a:pt x="183" y="2229"/>
                  </a:lnTo>
                  <a:lnTo>
                    <a:pt x="177" y="2226"/>
                  </a:lnTo>
                  <a:lnTo>
                    <a:pt x="171" y="2232"/>
                  </a:lnTo>
                  <a:lnTo>
                    <a:pt x="168" y="2239"/>
                  </a:lnTo>
                  <a:lnTo>
                    <a:pt x="147" y="2272"/>
                  </a:lnTo>
                  <a:lnTo>
                    <a:pt x="140" y="2280"/>
                  </a:lnTo>
                  <a:lnTo>
                    <a:pt x="136" y="2286"/>
                  </a:lnTo>
                  <a:lnTo>
                    <a:pt x="137" y="2288"/>
                  </a:lnTo>
                  <a:lnTo>
                    <a:pt x="143" y="2289"/>
                  </a:lnTo>
                  <a:lnTo>
                    <a:pt x="135" y="2297"/>
                  </a:lnTo>
                  <a:lnTo>
                    <a:pt x="134" y="2298"/>
                  </a:lnTo>
                  <a:lnTo>
                    <a:pt x="133" y="2300"/>
                  </a:lnTo>
                  <a:lnTo>
                    <a:pt x="133" y="2293"/>
                  </a:lnTo>
                  <a:lnTo>
                    <a:pt x="133" y="2282"/>
                  </a:lnTo>
                  <a:lnTo>
                    <a:pt x="134" y="2280"/>
                  </a:lnTo>
                  <a:lnTo>
                    <a:pt x="135" y="2277"/>
                  </a:lnTo>
                  <a:lnTo>
                    <a:pt x="139" y="2268"/>
                  </a:lnTo>
                  <a:lnTo>
                    <a:pt x="136" y="2266"/>
                  </a:lnTo>
                  <a:lnTo>
                    <a:pt x="137" y="2258"/>
                  </a:lnTo>
                  <a:lnTo>
                    <a:pt x="142" y="2255"/>
                  </a:lnTo>
                  <a:lnTo>
                    <a:pt x="144" y="2246"/>
                  </a:lnTo>
                  <a:lnTo>
                    <a:pt x="140" y="2235"/>
                  </a:lnTo>
                  <a:lnTo>
                    <a:pt x="136" y="2225"/>
                  </a:lnTo>
                  <a:lnTo>
                    <a:pt x="142" y="2212"/>
                  </a:lnTo>
                  <a:lnTo>
                    <a:pt x="156" y="2201"/>
                  </a:lnTo>
                  <a:lnTo>
                    <a:pt x="162" y="2191"/>
                  </a:lnTo>
                  <a:lnTo>
                    <a:pt x="170" y="2182"/>
                  </a:lnTo>
                  <a:lnTo>
                    <a:pt x="177" y="2175"/>
                  </a:lnTo>
                  <a:lnTo>
                    <a:pt x="181" y="2177"/>
                  </a:lnTo>
                  <a:lnTo>
                    <a:pt x="183" y="2179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DBE0EE3C-096C-8FF3-9EA4-243991483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525" y="846138"/>
              <a:ext cx="1828800" cy="862013"/>
            </a:xfrm>
            <a:custGeom>
              <a:avLst/>
              <a:gdLst>
                <a:gd name="T0" fmla="*/ 979 w 1152"/>
                <a:gd name="T1" fmla="*/ 543 h 543"/>
                <a:gd name="T2" fmla="*/ 957 w 1152"/>
                <a:gd name="T3" fmla="*/ 543 h 543"/>
                <a:gd name="T4" fmla="*/ 955 w 1152"/>
                <a:gd name="T5" fmla="*/ 543 h 543"/>
                <a:gd name="T6" fmla="*/ 950 w 1152"/>
                <a:gd name="T7" fmla="*/ 543 h 543"/>
                <a:gd name="T8" fmla="*/ 946 w 1152"/>
                <a:gd name="T9" fmla="*/ 543 h 543"/>
                <a:gd name="T10" fmla="*/ 939 w 1152"/>
                <a:gd name="T11" fmla="*/ 543 h 543"/>
                <a:gd name="T12" fmla="*/ 835 w 1152"/>
                <a:gd name="T13" fmla="*/ 541 h 543"/>
                <a:gd name="T14" fmla="*/ 833 w 1152"/>
                <a:gd name="T15" fmla="*/ 541 h 543"/>
                <a:gd name="T16" fmla="*/ 821 w 1152"/>
                <a:gd name="T17" fmla="*/ 541 h 543"/>
                <a:gd name="T18" fmla="*/ 810 w 1152"/>
                <a:gd name="T19" fmla="*/ 541 h 543"/>
                <a:gd name="T20" fmla="*/ 805 w 1152"/>
                <a:gd name="T21" fmla="*/ 541 h 543"/>
                <a:gd name="T22" fmla="*/ 802 w 1152"/>
                <a:gd name="T23" fmla="*/ 530 h 543"/>
                <a:gd name="T24" fmla="*/ 799 w 1152"/>
                <a:gd name="T25" fmla="*/ 407 h 543"/>
                <a:gd name="T26" fmla="*/ 264 w 1152"/>
                <a:gd name="T27" fmla="*/ 407 h 543"/>
                <a:gd name="T28" fmla="*/ 105 w 1152"/>
                <a:gd name="T29" fmla="*/ 407 h 543"/>
                <a:gd name="T30" fmla="*/ 74 w 1152"/>
                <a:gd name="T31" fmla="*/ 407 h 543"/>
                <a:gd name="T32" fmla="*/ 26 w 1152"/>
                <a:gd name="T33" fmla="*/ 407 h 543"/>
                <a:gd name="T34" fmla="*/ 9 w 1152"/>
                <a:gd name="T35" fmla="*/ 407 h 543"/>
                <a:gd name="T36" fmla="*/ 0 w 1152"/>
                <a:gd name="T37" fmla="*/ 407 h 543"/>
                <a:gd name="T38" fmla="*/ 0 w 1152"/>
                <a:gd name="T39" fmla="*/ 353 h 543"/>
                <a:gd name="T40" fmla="*/ 0 w 1152"/>
                <a:gd name="T41" fmla="*/ 294 h 543"/>
                <a:gd name="T42" fmla="*/ 0 w 1152"/>
                <a:gd name="T43" fmla="*/ 285 h 543"/>
                <a:gd name="T44" fmla="*/ 0 w 1152"/>
                <a:gd name="T45" fmla="*/ 275 h 543"/>
                <a:gd name="T46" fmla="*/ 0 w 1152"/>
                <a:gd name="T47" fmla="*/ 264 h 543"/>
                <a:gd name="T48" fmla="*/ 0 w 1152"/>
                <a:gd name="T49" fmla="*/ 189 h 543"/>
                <a:gd name="T50" fmla="*/ 0 w 1152"/>
                <a:gd name="T51" fmla="*/ 138 h 543"/>
                <a:gd name="T52" fmla="*/ 93 w 1152"/>
                <a:gd name="T53" fmla="*/ 138 h 543"/>
                <a:gd name="T54" fmla="*/ 255 w 1152"/>
                <a:gd name="T55" fmla="*/ 138 h 543"/>
                <a:gd name="T56" fmla="*/ 427 w 1152"/>
                <a:gd name="T57" fmla="*/ 138 h 543"/>
                <a:gd name="T58" fmla="*/ 584 w 1152"/>
                <a:gd name="T59" fmla="*/ 138 h 543"/>
                <a:gd name="T60" fmla="*/ 630 w 1152"/>
                <a:gd name="T61" fmla="*/ 138 h 543"/>
                <a:gd name="T62" fmla="*/ 800 w 1152"/>
                <a:gd name="T63" fmla="*/ 138 h 543"/>
                <a:gd name="T64" fmla="*/ 800 w 1152"/>
                <a:gd name="T65" fmla="*/ 0 h 543"/>
                <a:gd name="T66" fmla="*/ 927 w 1152"/>
                <a:gd name="T67" fmla="*/ 0 h 543"/>
                <a:gd name="T68" fmla="*/ 948 w 1152"/>
                <a:gd name="T69" fmla="*/ 0 h 543"/>
                <a:gd name="T70" fmla="*/ 1152 w 1152"/>
                <a:gd name="T71" fmla="*/ 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52" h="543">
                  <a:moveTo>
                    <a:pt x="1152" y="540"/>
                  </a:moveTo>
                  <a:lnTo>
                    <a:pt x="979" y="543"/>
                  </a:lnTo>
                  <a:lnTo>
                    <a:pt x="958" y="543"/>
                  </a:lnTo>
                  <a:lnTo>
                    <a:pt x="957" y="543"/>
                  </a:lnTo>
                  <a:lnTo>
                    <a:pt x="956" y="543"/>
                  </a:lnTo>
                  <a:lnTo>
                    <a:pt x="955" y="543"/>
                  </a:lnTo>
                  <a:lnTo>
                    <a:pt x="954" y="543"/>
                  </a:lnTo>
                  <a:lnTo>
                    <a:pt x="950" y="543"/>
                  </a:lnTo>
                  <a:lnTo>
                    <a:pt x="946" y="543"/>
                  </a:lnTo>
                  <a:lnTo>
                    <a:pt x="946" y="543"/>
                  </a:lnTo>
                  <a:lnTo>
                    <a:pt x="942" y="543"/>
                  </a:lnTo>
                  <a:lnTo>
                    <a:pt x="939" y="543"/>
                  </a:lnTo>
                  <a:lnTo>
                    <a:pt x="887" y="543"/>
                  </a:lnTo>
                  <a:lnTo>
                    <a:pt x="835" y="541"/>
                  </a:lnTo>
                  <a:lnTo>
                    <a:pt x="834" y="541"/>
                  </a:lnTo>
                  <a:lnTo>
                    <a:pt x="833" y="541"/>
                  </a:lnTo>
                  <a:lnTo>
                    <a:pt x="827" y="541"/>
                  </a:lnTo>
                  <a:lnTo>
                    <a:pt x="821" y="541"/>
                  </a:lnTo>
                  <a:lnTo>
                    <a:pt x="816" y="541"/>
                  </a:lnTo>
                  <a:lnTo>
                    <a:pt x="810" y="541"/>
                  </a:lnTo>
                  <a:lnTo>
                    <a:pt x="808" y="541"/>
                  </a:lnTo>
                  <a:lnTo>
                    <a:pt x="805" y="541"/>
                  </a:lnTo>
                  <a:lnTo>
                    <a:pt x="803" y="541"/>
                  </a:lnTo>
                  <a:lnTo>
                    <a:pt x="802" y="530"/>
                  </a:lnTo>
                  <a:lnTo>
                    <a:pt x="801" y="469"/>
                  </a:lnTo>
                  <a:lnTo>
                    <a:pt x="799" y="407"/>
                  </a:lnTo>
                  <a:lnTo>
                    <a:pt x="273" y="407"/>
                  </a:lnTo>
                  <a:lnTo>
                    <a:pt x="264" y="407"/>
                  </a:lnTo>
                  <a:lnTo>
                    <a:pt x="131" y="407"/>
                  </a:lnTo>
                  <a:lnTo>
                    <a:pt x="105" y="407"/>
                  </a:lnTo>
                  <a:lnTo>
                    <a:pt x="103" y="407"/>
                  </a:lnTo>
                  <a:lnTo>
                    <a:pt x="74" y="407"/>
                  </a:lnTo>
                  <a:lnTo>
                    <a:pt x="45" y="407"/>
                  </a:lnTo>
                  <a:lnTo>
                    <a:pt x="26" y="407"/>
                  </a:lnTo>
                  <a:lnTo>
                    <a:pt x="17" y="407"/>
                  </a:lnTo>
                  <a:lnTo>
                    <a:pt x="9" y="40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0" y="399"/>
                  </a:lnTo>
                  <a:lnTo>
                    <a:pt x="0" y="353"/>
                  </a:lnTo>
                  <a:lnTo>
                    <a:pt x="0" y="346"/>
                  </a:lnTo>
                  <a:lnTo>
                    <a:pt x="0" y="294"/>
                  </a:lnTo>
                  <a:lnTo>
                    <a:pt x="0" y="289"/>
                  </a:lnTo>
                  <a:lnTo>
                    <a:pt x="0" y="285"/>
                  </a:lnTo>
                  <a:lnTo>
                    <a:pt x="0" y="279"/>
                  </a:lnTo>
                  <a:lnTo>
                    <a:pt x="0" y="275"/>
                  </a:lnTo>
                  <a:lnTo>
                    <a:pt x="0" y="269"/>
                  </a:lnTo>
                  <a:lnTo>
                    <a:pt x="0" y="264"/>
                  </a:lnTo>
                  <a:lnTo>
                    <a:pt x="0" y="200"/>
                  </a:lnTo>
                  <a:lnTo>
                    <a:pt x="0" y="189"/>
                  </a:lnTo>
                  <a:lnTo>
                    <a:pt x="0" y="159"/>
                  </a:lnTo>
                  <a:lnTo>
                    <a:pt x="0" y="138"/>
                  </a:lnTo>
                  <a:lnTo>
                    <a:pt x="50" y="138"/>
                  </a:lnTo>
                  <a:lnTo>
                    <a:pt x="93" y="138"/>
                  </a:lnTo>
                  <a:lnTo>
                    <a:pt x="187" y="138"/>
                  </a:lnTo>
                  <a:lnTo>
                    <a:pt x="255" y="138"/>
                  </a:lnTo>
                  <a:lnTo>
                    <a:pt x="368" y="138"/>
                  </a:lnTo>
                  <a:lnTo>
                    <a:pt x="427" y="138"/>
                  </a:lnTo>
                  <a:lnTo>
                    <a:pt x="541" y="138"/>
                  </a:lnTo>
                  <a:lnTo>
                    <a:pt x="584" y="138"/>
                  </a:lnTo>
                  <a:lnTo>
                    <a:pt x="627" y="138"/>
                  </a:lnTo>
                  <a:lnTo>
                    <a:pt x="630" y="138"/>
                  </a:lnTo>
                  <a:lnTo>
                    <a:pt x="631" y="138"/>
                  </a:lnTo>
                  <a:lnTo>
                    <a:pt x="800" y="138"/>
                  </a:lnTo>
                  <a:lnTo>
                    <a:pt x="800" y="103"/>
                  </a:lnTo>
                  <a:lnTo>
                    <a:pt x="800" y="0"/>
                  </a:lnTo>
                  <a:lnTo>
                    <a:pt x="893" y="0"/>
                  </a:lnTo>
                  <a:lnTo>
                    <a:pt x="927" y="0"/>
                  </a:lnTo>
                  <a:lnTo>
                    <a:pt x="942" y="0"/>
                  </a:lnTo>
                  <a:lnTo>
                    <a:pt x="948" y="0"/>
                  </a:lnTo>
                  <a:lnTo>
                    <a:pt x="953" y="0"/>
                  </a:lnTo>
                  <a:lnTo>
                    <a:pt x="1152" y="0"/>
                  </a:lnTo>
                  <a:lnTo>
                    <a:pt x="1152" y="540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54754408-93AA-8EFA-26C2-CC3B3B5882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738" y="1922463"/>
              <a:ext cx="5788025" cy="3481388"/>
            </a:xfrm>
            <a:custGeom>
              <a:avLst/>
              <a:gdLst>
                <a:gd name="T0" fmla="*/ 122 w 3646"/>
                <a:gd name="T1" fmla="*/ 1408 h 2193"/>
                <a:gd name="T2" fmla="*/ 190 w 3646"/>
                <a:gd name="T3" fmla="*/ 1327 h 2193"/>
                <a:gd name="T4" fmla="*/ 289 w 3646"/>
                <a:gd name="T5" fmla="*/ 1250 h 2193"/>
                <a:gd name="T6" fmla="*/ 357 w 3646"/>
                <a:gd name="T7" fmla="*/ 1185 h 2193"/>
                <a:gd name="T8" fmla="*/ 458 w 3646"/>
                <a:gd name="T9" fmla="*/ 1099 h 2193"/>
                <a:gd name="T10" fmla="*/ 536 w 3646"/>
                <a:gd name="T11" fmla="*/ 1022 h 2193"/>
                <a:gd name="T12" fmla="*/ 625 w 3646"/>
                <a:gd name="T13" fmla="*/ 930 h 2193"/>
                <a:gd name="T14" fmla="*/ 748 w 3646"/>
                <a:gd name="T15" fmla="*/ 862 h 2193"/>
                <a:gd name="T16" fmla="*/ 870 w 3646"/>
                <a:gd name="T17" fmla="*/ 788 h 2193"/>
                <a:gd name="T18" fmla="*/ 983 w 3646"/>
                <a:gd name="T19" fmla="*/ 723 h 2193"/>
                <a:gd name="T20" fmla="*/ 1092 w 3646"/>
                <a:gd name="T21" fmla="*/ 661 h 2193"/>
                <a:gd name="T22" fmla="*/ 1163 w 3646"/>
                <a:gd name="T23" fmla="*/ 756 h 2193"/>
                <a:gd name="T24" fmla="*/ 1208 w 3646"/>
                <a:gd name="T25" fmla="*/ 866 h 2193"/>
                <a:gd name="T26" fmla="*/ 1276 w 3646"/>
                <a:gd name="T27" fmla="*/ 966 h 2193"/>
                <a:gd name="T28" fmla="*/ 1397 w 3646"/>
                <a:gd name="T29" fmla="*/ 1021 h 2193"/>
                <a:gd name="T30" fmla="*/ 1477 w 3646"/>
                <a:gd name="T31" fmla="*/ 1040 h 2193"/>
                <a:gd name="T32" fmla="*/ 1546 w 3646"/>
                <a:gd name="T33" fmla="*/ 1050 h 2193"/>
                <a:gd name="T34" fmla="*/ 1587 w 3646"/>
                <a:gd name="T35" fmla="*/ 1074 h 2193"/>
                <a:gd name="T36" fmla="*/ 1618 w 3646"/>
                <a:gd name="T37" fmla="*/ 1021 h 2193"/>
                <a:gd name="T38" fmla="*/ 1689 w 3646"/>
                <a:gd name="T39" fmla="*/ 1001 h 2193"/>
                <a:gd name="T40" fmla="*/ 1775 w 3646"/>
                <a:gd name="T41" fmla="*/ 978 h 2193"/>
                <a:gd name="T42" fmla="*/ 1832 w 3646"/>
                <a:gd name="T43" fmla="*/ 917 h 2193"/>
                <a:gd name="T44" fmla="*/ 1860 w 3646"/>
                <a:gd name="T45" fmla="*/ 889 h 2193"/>
                <a:gd name="T46" fmla="*/ 1902 w 3646"/>
                <a:gd name="T47" fmla="*/ 880 h 2193"/>
                <a:gd name="T48" fmla="*/ 1942 w 3646"/>
                <a:gd name="T49" fmla="*/ 881 h 2193"/>
                <a:gd name="T50" fmla="*/ 1988 w 3646"/>
                <a:gd name="T51" fmla="*/ 882 h 2193"/>
                <a:gd name="T52" fmla="*/ 2034 w 3646"/>
                <a:gd name="T53" fmla="*/ 909 h 2193"/>
                <a:gd name="T54" fmla="*/ 2074 w 3646"/>
                <a:gd name="T55" fmla="*/ 914 h 2193"/>
                <a:gd name="T56" fmla="*/ 2116 w 3646"/>
                <a:gd name="T57" fmla="*/ 942 h 2193"/>
                <a:gd name="T58" fmla="*/ 2147 w 3646"/>
                <a:gd name="T59" fmla="*/ 984 h 2193"/>
                <a:gd name="T60" fmla="*/ 2173 w 3646"/>
                <a:gd name="T61" fmla="*/ 1032 h 2193"/>
                <a:gd name="T62" fmla="*/ 2183 w 3646"/>
                <a:gd name="T63" fmla="*/ 1013 h 2193"/>
                <a:gd name="T64" fmla="*/ 2219 w 3646"/>
                <a:gd name="T65" fmla="*/ 1012 h 2193"/>
                <a:gd name="T66" fmla="*/ 2271 w 3646"/>
                <a:gd name="T67" fmla="*/ 986 h 2193"/>
                <a:gd name="T68" fmla="*/ 2305 w 3646"/>
                <a:gd name="T69" fmla="*/ 989 h 2193"/>
                <a:gd name="T70" fmla="*/ 2340 w 3646"/>
                <a:gd name="T71" fmla="*/ 1005 h 2193"/>
                <a:gd name="T72" fmla="*/ 2376 w 3646"/>
                <a:gd name="T73" fmla="*/ 1016 h 2193"/>
                <a:gd name="T74" fmla="*/ 2419 w 3646"/>
                <a:gd name="T75" fmla="*/ 1029 h 2193"/>
                <a:gd name="T76" fmla="*/ 2450 w 3646"/>
                <a:gd name="T77" fmla="*/ 1049 h 2193"/>
                <a:gd name="T78" fmla="*/ 2482 w 3646"/>
                <a:gd name="T79" fmla="*/ 1072 h 2193"/>
                <a:gd name="T80" fmla="*/ 2514 w 3646"/>
                <a:gd name="T81" fmla="*/ 1066 h 2193"/>
                <a:gd name="T82" fmla="*/ 2548 w 3646"/>
                <a:gd name="T83" fmla="*/ 1087 h 2193"/>
                <a:gd name="T84" fmla="*/ 2589 w 3646"/>
                <a:gd name="T85" fmla="*/ 1103 h 2193"/>
                <a:gd name="T86" fmla="*/ 2648 w 3646"/>
                <a:gd name="T87" fmla="*/ 1106 h 2193"/>
                <a:gd name="T88" fmla="*/ 2699 w 3646"/>
                <a:gd name="T89" fmla="*/ 1103 h 2193"/>
                <a:gd name="T90" fmla="*/ 2759 w 3646"/>
                <a:gd name="T91" fmla="*/ 1101 h 2193"/>
                <a:gd name="T92" fmla="*/ 2839 w 3646"/>
                <a:gd name="T93" fmla="*/ 1123 h 2193"/>
                <a:gd name="T94" fmla="*/ 2899 w 3646"/>
                <a:gd name="T95" fmla="*/ 1147 h 2193"/>
                <a:gd name="T96" fmla="*/ 2971 w 3646"/>
                <a:gd name="T97" fmla="*/ 1164 h 2193"/>
                <a:gd name="T98" fmla="*/ 3049 w 3646"/>
                <a:gd name="T99" fmla="*/ 1225 h 2193"/>
                <a:gd name="T100" fmla="*/ 3084 w 3646"/>
                <a:gd name="T101" fmla="*/ 1274 h 2193"/>
                <a:gd name="T102" fmla="*/ 3635 w 3646"/>
                <a:gd name="T103" fmla="*/ 1637 h 2193"/>
                <a:gd name="T104" fmla="*/ 3613 w 3646"/>
                <a:gd name="T105" fmla="*/ 1694 h 2193"/>
                <a:gd name="T106" fmla="*/ 3604 w 3646"/>
                <a:gd name="T107" fmla="*/ 1758 h 2193"/>
                <a:gd name="T108" fmla="*/ 3634 w 3646"/>
                <a:gd name="T109" fmla="*/ 1731 h 2193"/>
                <a:gd name="T110" fmla="*/ 3569 w 3646"/>
                <a:gd name="T111" fmla="*/ 1794 h 2193"/>
                <a:gd name="T112" fmla="*/ 3604 w 3646"/>
                <a:gd name="T113" fmla="*/ 1799 h 2193"/>
                <a:gd name="T114" fmla="*/ 3600 w 3646"/>
                <a:gd name="T115" fmla="*/ 1850 h 2193"/>
                <a:gd name="T116" fmla="*/ 3646 w 3646"/>
                <a:gd name="T117" fmla="*/ 1815 h 2193"/>
                <a:gd name="T118" fmla="*/ 199 w 3646"/>
                <a:gd name="T119" fmla="*/ 95 h 2193"/>
                <a:gd name="T120" fmla="*/ 97 w 3646"/>
                <a:gd name="T121" fmla="*/ 273 h 2193"/>
                <a:gd name="T122" fmla="*/ 26 w 3646"/>
                <a:gd name="T123" fmla="*/ 417 h 2193"/>
                <a:gd name="T124" fmla="*/ 3641 w 3646"/>
                <a:gd name="T125" fmla="*/ 1750 h 2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46" h="2193">
                  <a:moveTo>
                    <a:pt x="0" y="1447"/>
                  </a:moveTo>
                  <a:lnTo>
                    <a:pt x="4" y="1446"/>
                  </a:lnTo>
                  <a:lnTo>
                    <a:pt x="8" y="1446"/>
                  </a:lnTo>
                  <a:lnTo>
                    <a:pt x="12" y="1444"/>
                  </a:lnTo>
                  <a:lnTo>
                    <a:pt x="15" y="1443"/>
                  </a:lnTo>
                  <a:lnTo>
                    <a:pt x="17" y="1443"/>
                  </a:lnTo>
                  <a:lnTo>
                    <a:pt x="22" y="1442"/>
                  </a:lnTo>
                  <a:lnTo>
                    <a:pt x="25" y="1442"/>
                  </a:lnTo>
                  <a:lnTo>
                    <a:pt x="28" y="1441"/>
                  </a:lnTo>
                  <a:lnTo>
                    <a:pt x="29" y="1441"/>
                  </a:lnTo>
                  <a:lnTo>
                    <a:pt x="39" y="1441"/>
                  </a:lnTo>
                  <a:lnTo>
                    <a:pt x="40" y="1441"/>
                  </a:lnTo>
                  <a:lnTo>
                    <a:pt x="41" y="1442"/>
                  </a:lnTo>
                  <a:lnTo>
                    <a:pt x="43" y="1443"/>
                  </a:lnTo>
                  <a:lnTo>
                    <a:pt x="44" y="1443"/>
                  </a:lnTo>
                  <a:lnTo>
                    <a:pt x="45" y="1442"/>
                  </a:lnTo>
                  <a:lnTo>
                    <a:pt x="45" y="1441"/>
                  </a:lnTo>
                  <a:lnTo>
                    <a:pt x="48" y="1441"/>
                  </a:lnTo>
                  <a:lnTo>
                    <a:pt x="55" y="1439"/>
                  </a:lnTo>
                  <a:lnTo>
                    <a:pt x="62" y="1436"/>
                  </a:lnTo>
                  <a:lnTo>
                    <a:pt x="64" y="1435"/>
                  </a:lnTo>
                  <a:lnTo>
                    <a:pt x="69" y="1434"/>
                  </a:lnTo>
                  <a:lnTo>
                    <a:pt x="74" y="1432"/>
                  </a:lnTo>
                  <a:lnTo>
                    <a:pt x="75" y="1431"/>
                  </a:lnTo>
                  <a:lnTo>
                    <a:pt x="78" y="1431"/>
                  </a:lnTo>
                  <a:lnTo>
                    <a:pt x="79" y="1430"/>
                  </a:lnTo>
                  <a:lnTo>
                    <a:pt x="81" y="1428"/>
                  </a:lnTo>
                  <a:lnTo>
                    <a:pt x="86" y="1427"/>
                  </a:lnTo>
                  <a:lnTo>
                    <a:pt x="87" y="1426"/>
                  </a:lnTo>
                  <a:lnTo>
                    <a:pt x="89" y="1425"/>
                  </a:lnTo>
                  <a:lnTo>
                    <a:pt x="96" y="1423"/>
                  </a:lnTo>
                  <a:lnTo>
                    <a:pt x="99" y="1421"/>
                  </a:lnTo>
                  <a:lnTo>
                    <a:pt x="106" y="1418"/>
                  </a:lnTo>
                  <a:lnTo>
                    <a:pt x="112" y="1416"/>
                  </a:lnTo>
                  <a:lnTo>
                    <a:pt x="112" y="1415"/>
                  </a:lnTo>
                  <a:lnTo>
                    <a:pt x="113" y="1415"/>
                  </a:lnTo>
                  <a:lnTo>
                    <a:pt x="115" y="1413"/>
                  </a:lnTo>
                  <a:lnTo>
                    <a:pt x="117" y="1411"/>
                  </a:lnTo>
                  <a:lnTo>
                    <a:pt x="120" y="1410"/>
                  </a:lnTo>
                  <a:lnTo>
                    <a:pt x="121" y="1409"/>
                  </a:lnTo>
                  <a:lnTo>
                    <a:pt x="122" y="1408"/>
                  </a:lnTo>
                  <a:lnTo>
                    <a:pt x="124" y="1401"/>
                  </a:lnTo>
                  <a:lnTo>
                    <a:pt x="125" y="1399"/>
                  </a:lnTo>
                  <a:lnTo>
                    <a:pt x="124" y="1398"/>
                  </a:lnTo>
                  <a:lnTo>
                    <a:pt x="124" y="1397"/>
                  </a:lnTo>
                  <a:lnTo>
                    <a:pt x="123" y="1397"/>
                  </a:lnTo>
                  <a:lnTo>
                    <a:pt x="123" y="1396"/>
                  </a:lnTo>
                  <a:lnTo>
                    <a:pt x="123" y="1394"/>
                  </a:lnTo>
                  <a:lnTo>
                    <a:pt x="124" y="1391"/>
                  </a:lnTo>
                  <a:lnTo>
                    <a:pt x="125" y="1389"/>
                  </a:lnTo>
                  <a:lnTo>
                    <a:pt x="126" y="1385"/>
                  </a:lnTo>
                  <a:lnTo>
                    <a:pt x="126" y="1384"/>
                  </a:lnTo>
                  <a:lnTo>
                    <a:pt x="131" y="1380"/>
                  </a:lnTo>
                  <a:lnTo>
                    <a:pt x="132" y="1379"/>
                  </a:lnTo>
                  <a:lnTo>
                    <a:pt x="135" y="1375"/>
                  </a:lnTo>
                  <a:lnTo>
                    <a:pt x="136" y="1375"/>
                  </a:lnTo>
                  <a:lnTo>
                    <a:pt x="138" y="1371"/>
                  </a:lnTo>
                  <a:lnTo>
                    <a:pt x="140" y="1368"/>
                  </a:lnTo>
                  <a:lnTo>
                    <a:pt x="141" y="1367"/>
                  </a:lnTo>
                  <a:lnTo>
                    <a:pt x="143" y="1365"/>
                  </a:lnTo>
                  <a:lnTo>
                    <a:pt x="146" y="1364"/>
                  </a:lnTo>
                  <a:lnTo>
                    <a:pt x="147" y="1364"/>
                  </a:lnTo>
                  <a:lnTo>
                    <a:pt x="149" y="1361"/>
                  </a:lnTo>
                  <a:lnTo>
                    <a:pt x="150" y="1360"/>
                  </a:lnTo>
                  <a:lnTo>
                    <a:pt x="153" y="1358"/>
                  </a:lnTo>
                  <a:lnTo>
                    <a:pt x="157" y="1357"/>
                  </a:lnTo>
                  <a:lnTo>
                    <a:pt x="158" y="1356"/>
                  </a:lnTo>
                  <a:lnTo>
                    <a:pt x="161" y="1355"/>
                  </a:lnTo>
                  <a:lnTo>
                    <a:pt x="163" y="1354"/>
                  </a:lnTo>
                  <a:lnTo>
                    <a:pt x="165" y="1352"/>
                  </a:lnTo>
                  <a:lnTo>
                    <a:pt x="168" y="1350"/>
                  </a:lnTo>
                  <a:lnTo>
                    <a:pt x="172" y="1347"/>
                  </a:lnTo>
                  <a:lnTo>
                    <a:pt x="173" y="1346"/>
                  </a:lnTo>
                  <a:lnTo>
                    <a:pt x="175" y="1346"/>
                  </a:lnTo>
                  <a:lnTo>
                    <a:pt x="177" y="1343"/>
                  </a:lnTo>
                  <a:lnTo>
                    <a:pt x="184" y="1335"/>
                  </a:lnTo>
                  <a:lnTo>
                    <a:pt x="185" y="1334"/>
                  </a:lnTo>
                  <a:lnTo>
                    <a:pt x="186" y="1332"/>
                  </a:lnTo>
                  <a:lnTo>
                    <a:pt x="187" y="1330"/>
                  </a:lnTo>
                  <a:lnTo>
                    <a:pt x="189" y="1329"/>
                  </a:lnTo>
                  <a:lnTo>
                    <a:pt x="190" y="1329"/>
                  </a:lnTo>
                  <a:lnTo>
                    <a:pt x="190" y="1327"/>
                  </a:lnTo>
                  <a:lnTo>
                    <a:pt x="195" y="1324"/>
                  </a:lnTo>
                  <a:lnTo>
                    <a:pt x="201" y="1319"/>
                  </a:lnTo>
                  <a:lnTo>
                    <a:pt x="202" y="1318"/>
                  </a:lnTo>
                  <a:lnTo>
                    <a:pt x="203" y="1317"/>
                  </a:lnTo>
                  <a:lnTo>
                    <a:pt x="206" y="1315"/>
                  </a:lnTo>
                  <a:lnTo>
                    <a:pt x="208" y="1314"/>
                  </a:lnTo>
                  <a:lnTo>
                    <a:pt x="209" y="1311"/>
                  </a:lnTo>
                  <a:lnTo>
                    <a:pt x="210" y="1311"/>
                  </a:lnTo>
                  <a:lnTo>
                    <a:pt x="217" y="1307"/>
                  </a:lnTo>
                  <a:lnTo>
                    <a:pt x="218" y="1305"/>
                  </a:lnTo>
                  <a:lnTo>
                    <a:pt x="221" y="1304"/>
                  </a:lnTo>
                  <a:lnTo>
                    <a:pt x="222" y="1302"/>
                  </a:lnTo>
                  <a:lnTo>
                    <a:pt x="226" y="1300"/>
                  </a:lnTo>
                  <a:lnTo>
                    <a:pt x="227" y="1299"/>
                  </a:lnTo>
                  <a:lnTo>
                    <a:pt x="228" y="1298"/>
                  </a:lnTo>
                  <a:lnTo>
                    <a:pt x="229" y="1297"/>
                  </a:lnTo>
                  <a:lnTo>
                    <a:pt x="230" y="1297"/>
                  </a:lnTo>
                  <a:lnTo>
                    <a:pt x="232" y="1296"/>
                  </a:lnTo>
                  <a:lnTo>
                    <a:pt x="236" y="1292"/>
                  </a:lnTo>
                  <a:lnTo>
                    <a:pt x="239" y="1290"/>
                  </a:lnTo>
                  <a:lnTo>
                    <a:pt x="246" y="1284"/>
                  </a:lnTo>
                  <a:lnTo>
                    <a:pt x="247" y="1284"/>
                  </a:lnTo>
                  <a:lnTo>
                    <a:pt x="248" y="1283"/>
                  </a:lnTo>
                  <a:lnTo>
                    <a:pt x="250" y="1282"/>
                  </a:lnTo>
                  <a:lnTo>
                    <a:pt x="251" y="1282"/>
                  </a:lnTo>
                  <a:lnTo>
                    <a:pt x="255" y="1279"/>
                  </a:lnTo>
                  <a:lnTo>
                    <a:pt x="259" y="1276"/>
                  </a:lnTo>
                  <a:lnTo>
                    <a:pt x="264" y="1272"/>
                  </a:lnTo>
                  <a:lnTo>
                    <a:pt x="268" y="1269"/>
                  </a:lnTo>
                  <a:lnTo>
                    <a:pt x="271" y="1266"/>
                  </a:lnTo>
                  <a:lnTo>
                    <a:pt x="272" y="1265"/>
                  </a:lnTo>
                  <a:lnTo>
                    <a:pt x="276" y="1263"/>
                  </a:lnTo>
                  <a:lnTo>
                    <a:pt x="277" y="1262"/>
                  </a:lnTo>
                  <a:lnTo>
                    <a:pt x="279" y="1260"/>
                  </a:lnTo>
                  <a:lnTo>
                    <a:pt x="281" y="1258"/>
                  </a:lnTo>
                  <a:lnTo>
                    <a:pt x="282" y="1256"/>
                  </a:lnTo>
                  <a:lnTo>
                    <a:pt x="284" y="1255"/>
                  </a:lnTo>
                  <a:lnTo>
                    <a:pt x="285" y="1254"/>
                  </a:lnTo>
                  <a:lnTo>
                    <a:pt x="286" y="1252"/>
                  </a:lnTo>
                  <a:lnTo>
                    <a:pt x="288" y="1251"/>
                  </a:lnTo>
                  <a:lnTo>
                    <a:pt x="289" y="1250"/>
                  </a:lnTo>
                  <a:lnTo>
                    <a:pt x="290" y="1249"/>
                  </a:lnTo>
                  <a:lnTo>
                    <a:pt x="295" y="1247"/>
                  </a:lnTo>
                  <a:lnTo>
                    <a:pt x="297" y="1243"/>
                  </a:lnTo>
                  <a:lnTo>
                    <a:pt x="303" y="1240"/>
                  </a:lnTo>
                  <a:lnTo>
                    <a:pt x="304" y="1240"/>
                  </a:lnTo>
                  <a:lnTo>
                    <a:pt x="310" y="1235"/>
                  </a:lnTo>
                  <a:lnTo>
                    <a:pt x="314" y="1233"/>
                  </a:lnTo>
                  <a:lnTo>
                    <a:pt x="315" y="1231"/>
                  </a:lnTo>
                  <a:lnTo>
                    <a:pt x="317" y="1229"/>
                  </a:lnTo>
                  <a:lnTo>
                    <a:pt x="319" y="1229"/>
                  </a:lnTo>
                  <a:lnTo>
                    <a:pt x="324" y="1224"/>
                  </a:lnTo>
                  <a:lnTo>
                    <a:pt x="325" y="1223"/>
                  </a:lnTo>
                  <a:lnTo>
                    <a:pt x="325" y="1222"/>
                  </a:lnTo>
                  <a:lnTo>
                    <a:pt x="327" y="1221"/>
                  </a:lnTo>
                  <a:lnTo>
                    <a:pt x="329" y="1217"/>
                  </a:lnTo>
                  <a:lnTo>
                    <a:pt x="330" y="1216"/>
                  </a:lnTo>
                  <a:lnTo>
                    <a:pt x="331" y="1215"/>
                  </a:lnTo>
                  <a:lnTo>
                    <a:pt x="331" y="1214"/>
                  </a:lnTo>
                  <a:lnTo>
                    <a:pt x="331" y="1213"/>
                  </a:lnTo>
                  <a:lnTo>
                    <a:pt x="331" y="1212"/>
                  </a:lnTo>
                  <a:lnTo>
                    <a:pt x="330" y="1210"/>
                  </a:lnTo>
                  <a:lnTo>
                    <a:pt x="330" y="1209"/>
                  </a:lnTo>
                  <a:lnTo>
                    <a:pt x="332" y="1208"/>
                  </a:lnTo>
                  <a:lnTo>
                    <a:pt x="333" y="1207"/>
                  </a:lnTo>
                  <a:lnTo>
                    <a:pt x="336" y="1206"/>
                  </a:lnTo>
                  <a:lnTo>
                    <a:pt x="339" y="1204"/>
                  </a:lnTo>
                  <a:lnTo>
                    <a:pt x="342" y="1201"/>
                  </a:lnTo>
                  <a:lnTo>
                    <a:pt x="344" y="1200"/>
                  </a:lnTo>
                  <a:lnTo>
                    <a:pt x="345" y="1199"/>
                  </a:lnTo>
                  <a:lnTo>
                    <a:pt x="346" y="1198"/>
                  </a:lnTo>
                  <a:lnTo>
                    <a:pt x="350" y="1196"/>
                  </a:lnTo>
                  <a:lnTo>
                    <a:pt x="353" y="1195"/>
                  </a:lnTo>
                  <a:lnTo>
                    <a:pt x="354" y="1193"/>
                  </a:lnTo>
                  <a:lnTo>
                    <a:pt x="355" y="1192"/>
                  </a:lnTo>
                  <a:lnTo>
                    <a:pt x="355" y="1191"/>
                  </a:lnTo>
                  <a:lnTo>
                    <a:pt x="356" y="1190"/>
                  </a:lnTo>
                  <a:lnTo>
                    <a:pt x="357" y="1188"/>
                  </a:lnTo>
                  <a:lnTo>
                    <a:pt x="358" y="1187"/>
                  </a:lnTo>
                  <a:lnTo>
                    <a:pt x="357" y="1188"/>
                  </a:lnTo>
                  <a:lnTo>
                    <a:pt x="356" y="1187"/>
                  </a:lnTo>
                  <a:lnTo>
                    <a:pt x="357" y="1185"/>
                  </a:lnTo>
                  <a:lnTo>
                    <a:pt x="358" y="1184"/>
                  </a:lnTo>
                  <a:lnTo>
                    <a:pt x="359" y="1183"/>
                  </a:lnTo>
                  <a:lnTo>
                    <a:pt x="360" y="1180"/>
                  </a:lnTo>
                  <a:lnTo>
                    <a:pt x="362" y="1179"/>
                  </a:lnTo>
                  <a:lnTo>
                    <a:pt x="363" y="1177"/>
                  </a:lnTo>
                  <a:lnTo>
                    <a:pt x="368" y="1174"/>
                  </a:lnTo>
                  <a:lnTo>
                    <a:pt x="372" y="1171"/>
                  </a:lnTo>
                  <a:lnTo>
                    <a:pt x="373" y="1170"/>
                  </a:lnTo>
                  <a:lnTo>
                    <a:pt x="373" y="1168"/>
                  </a:lnTo>
                  <a:lnTo>
                    <a:pt x="377" y="1165"/>
                  </a:lnTo>
                  <a:lnTo>
                    <a:pt x="381" y="1163"/>
                  </a:lnTo>
                  <a:lnTo>
                    <a:pt x="382" y="1162"/>
                  </a:lnTo>
                  <a:lnTo>
                    <a:pt x="384" y="1160"/>
                  </a:lnTo>
                  <a:lnTo>
                    <a:pt x="386" y="1158"/>
                  </a:lnTo>
                  <a:lnTo>
                    <a:pt x="389" y="1157"/>
                  </a:lnTo>
                  <a:lnTo>
                    <a:pt x="393" y="1154"/>
                  </a:lnTo>
                  <a:lnTo>
                    <a:pt x="397" y="1152"/>
                  </a:lnTo>
                  <a:lnTo>
                    <a:pt x="399" y="1150"/>
                  </a:lnTo>
                  <a:lnTo>
                    <a:pt x="400" y="1150"/>
                  </a:lnTo>
                  <a:lnTo>
                    <a:pt x="401" y="1149"/>
                  </a:lnTo>
                  <a:lnTo>
                    <a:pt x="406" y="1146"/>
                  </a:lnTo>
                  <a:lnTo>
                    <a:pt x="413" y="1142"/>
                  </a:lnTo>
                  <a:lnTo>
                    <a:pt x="419" y="1138"/>
                  </a:lnTo>
                  <a:lnTo>
                    <a:pt x="424" y="1134"/>
                  </a:lnTo>
                  <a:lnTo>
                    <a:pt x="427" y="1131"/>
                  </a:lnTo>
                  <a:lnTo>
                    <a:pt x="429" y="1129"/>
                  </a:lnTo>
                  <a:lnTo>
                    <a:pt x="433" y="1126"/>
                  </a:lnTo>
                  <a:lnTo>
                    <a:pt x="436" y="1123"/>
                  </a:lnTo>
                  <a:lnTo>
                    <a:pt x="439" y="1121"/>
                  </a:lnTo>
                  <a:lnTo>
                    <a:pt x="440" y="1118"/>
                  </a:lnTo>
                  <a:lnTo>
                    <a:pt x="444" y="1114"/>
                  </a:lnTo>
                  <a:lnTo>
                    <a:pt x="445" y="1112"/>
                  </a:lnTo>
                  <a:lnTo>
                    <a:pt x="446" y="1109"/>
                  </a:lnTo>
                  <a:lnTo>
                    <a:pt x="448" y="1108"/>
                  </a:lnTo>
                  <a:lnTo>
                    <a:pt x="449" y="1107"/>
                  </a:lnTo>
                  <a:lnTo>
                    <a:pt x="451" y="1106"/>
                  </a:lnTo>
                  <a:lnTo>
                    <a:pt x="452" y="1105"/>
                  </a:lnTo>
                  <a:lnTo>
                    <a:pt x="452" y="1104"/>
                  </a:lnTo>
                  <a:lnTo>
                    <a:pt x="454" y="1103"/>
                  </a:lnTo>
                  <a:lnTo>
                    <a:pt x="456" y="1101"/>
                  </a:lnTo>
                  <a:lnTo>
                    <a:pt x="458" y="1099"/>
                  </a:lnTo>
                  <a:lnTo>
                    <a:pt x="462" y="1096"/>
                  </a:lnTo>
                  <a:lnTo>
                    <a:pt x="465" y="1093"/>
                  </a:lnTo>
                  <a:lnTo>
                    <a:pt x="467" y="1090"/>
                  </a:lnTo>
                  <a:lnTo>
                    <a:pt x="468" y="1089"/>
                  </a:lnTo>
                  <a:lnTo>
                    <a:pt x="469" y="1088"/>
                  </a:lnTo>
                  <a:lnTo>
                    <a:pt x="470" y="1087"/>
                  </a:lnTo>
                  <a:lnTo>
                    <a:pt x="471" y="1085"/>
                  </a:lnTo>
                  <a:lnTo>
                    <a:pt x="471" y="1084"/>
                  </a:lnTo>
                  <a:lnTo>
                    <a:pt x="474" y="1083"/>
                  </a:lnTo>
                  <a:lnTo>
                    <a:pt x="476" y="1081"/>
                  </a:lnTo>
                  <a:lnTo>
                    <a:pt x="477" y="1080"/>
                  </a:lnTo>
                  <a:lnTo>
                    <a:pt x="477" y="1079"/>
                  </a:lnTo>
                  <a:lnTo>
                    <a:pt x="478" y="1078"/>
                  </a:lnTo>
                  <a:lnTo>
                    <a:pt x="483" y="1074"/>
                  </a:lnTo>
                  <a:lnTo>
                    <a:pt x="484" y="1072"/>
                  </a:lnTo>
                  <a:lnTo>
                    <a:pt x="496" y="1062"/>
                  </a:lnTo>
                  <a:lnTo>
                    <a:pt x="497" y="1062"/>
                  </a:lnTo>
                  <a:lnTo>
                    <a:pt x="500" y="1059"/>
                  </a:lnTo>
                  <a:lnTo>
                    <a:pt x="501" y="1058"/>
                  </a:lnTo>
                  <a:lnTo>
                    <a:pt x="501" y="1057"/>
                  </a:lnTo>
                  <a:lnTo>
                    <a:pt x="502" y="1056"/>
                  </a:lnTo>
                  <a:lnTo>
                    <a:pt x="503" y="1056"/>
                  </a:lnTo>
                  <a:lnTo>
                    <a:pt x="504" y="1054"/>
                  </a:lnTo>
                  <a:lnTo>
                    <a:pt x="505" y="1053"/>
                  </a:lnTo>
                  <a:lnTo>
                    <a:pt x="508" y="1050"/>
                  </a:lnTo>
                  <a:lnTo>
                    <a:pt x="508" y="1049"/>
                  </a:lnTo>
                  <a:lnTo>
                    <a:pt x="513" y="1046"/>
                  </a:lnTo>
                  <a:lnTo>
                    <a:pt x="519" y="1041"/>
                  </a:lnTo>
                  <a:lnTo>
                    <a:pt x="522" y="1038"/>
                  </a:lnTo>
                  <a:lnTo>
                    <a:pt x="523" y="1037"/>
                  </a:lnTo>
                  <a:lnTo>
                    <a:pt x="527" y="1032"/>
                  </a:lnTo>
                  <a:lnTo>
                    <a:pt x="527" y="1031"/>
                  </a:lnTo>
                  <a:lnTo>
                    <a:pt x="528" y="1030"/>
                  </a:lnTo>
                  <a:lnTo>
                    <a:pt x="528" y="1029"/>
                  </a:lnTo>
                  <a:lnTo>
                    <a:pt x="528" y="1026"/>
                  </a:lnTo>
                  <a:lnTo>
                    <a:pt x="528" y="1025"/>
                  </a:lnTo>
                  <a:lnTo>
                    <a:pt x="529" y="1025"/>
                  </a:lnTo>
                  <a:lnTo>
                    <a:pt x="531" y="1024"/>
                  </a:lnTo>
                  <a:lnTo>
                    <a:pt x="532" y="1024"/>
                  </a:lnTo>
                  <a:lnTo>
                    <a:pt x="532" y="1023"/>
                  </a:lnTo>
                  <a:lnTo>
                    <a:pt x="536" y="1022"/>
                  </a:lnTo>
                  <a:lnTo>
                    <a:pt x="538" y="1021"/>
                  </a:lnTo>
                  <a:lnTo>
                    <a:pt x="539" y="1020"/>
                  </a:lnTo>
                  <a:lnTo>
                    <a:pt x="540" y="1018"/>
                  </a:lnTo>
                  <a:lnTo>
                    <a:pt x="545" y="1016"/>
                  </a:lnTo>
                  <a:lnTo>
                    <a:pt x="552" y="1012"/>
                  </a:lnTo>
                  <a:lnTo>
                    <a:pt x="554" y="1011"/>
                  </a:lnTo>
                  <a:lnTo>
                    <a:pt x="558" y="1007"/>
                  </a:lnTo>
                  <a:lnTo>
                    <a:pt x="561" y="1004"/>
                  </a:lnTo>
                  <a:lnTo>
                    <a:pt x="563" y="1003"/>
                  </a:lnTo>
                  <a:lnTo>
                    <a:pt x="565" y="1000"/>
                  </a:lnTo>
                  <a:lnTo>
                    <a:pt x="567" y="998"/>
                  </a:lnTo>
                  <a:lnTo>
                    <a:pt x="570" y="997"/>
                  </a:lnTo>
                  <a:lnTo>
                    <a:pt x="571" y="996"/>
                  </a:lnTo>
                  <a:lnTo>
                    <a:pt x="572" y="996"/>
                  </a:lnTo>
                  <a:lnTo>
                    <a:pt x="574" y="993"/>
                  </a:lnTo>
                  <a:lnTo>
                    <a:pt x="577" y="991"/>
                  </a:lnTo>
                  <a:lnTo>
                    <a:pt x="579" y="991"/>
                  </a:lnTo>
                  <a:lnTo>
                    <a:pt x="582" y="988"/>
                  </a:lnTo>
                  <a:lnTo>
                    <a:pt x="584" y="987"/>
                  </a:lnTo>
                  <a:lnTo>
                    <a:pt x="591" y="980"/>
                  </a:lnTo>
                  <a:lnTo>
                    <a:pt x="594" y="978"/>
                  </a:lnTo>
                  <a:lnTo>
                    <a:pt x="595" y="975"/>
                  </a:lnTo>
                  <a:lnTo>
                    <a:pt x="595" y="974"/>
                  </a:lnTo>
                  <a:lnTo>
                    <a:pt x="596" y="974"/>
                  </a:lnTo>
                  <a:lnTo>
                    <a:pt x="596" y="973"/>
                  </a:lnTo>
                  <a:lnTo>
                    <a:pt x="597" y="972"/>
                  </a:lnTo>
                  <a:lnTo>
                    <a:pt x="598" y="970"/>
                  </a:lnTo>
                  <a:lnTo>
                    <a:pt x="604" y="962"/>
                  </a:lnTo>
                  <a:lnTo>
                    <a:pt x="605" y="959"/>
                  </a:lnTo>
                  <a:lnTo>
                    <a:pt x="606" y="958"/>
                  </a:lnTo>
                  <a:lnTo>
                    <a:pt x="609" y="954"/>
                  </a:lnTo>
                  <a:lnTo>
                    <a:pt x="612" y="951"/>
                  </a:lnTo>
                  <a:lnTo>
                    <a:pt x="613" y="949"/>
                  </a:lnTo>
                  <a:lnTo>
                    <a:pt x="616" y="946"/>
                  </a:lnTo>
                  <a:lnTo>
                    <a:pt x="617" y="945"/>
                  </a:lnTo>
                  <a:lnTo>
                    <a:pt x="618" y="941"/>
                  </a:lnTo>
                  <a:lnTo>
                    <a:pt x="620" y="940"/>
                  </a:lnTo>
                  <a:lnTo>
                    <a:pt x="623" y="936"/>
                  </a:lnTo>
                  <a:lnTo>
                    <a:pt x="624" y="934"/>
                  </a:lnTo>
                  <a:lnTo>
                    <a:pt x="624" y="933"/>
                  </a:lnTo>
                  <a:lnTo>
                    <a:pt x="625" y="930"/>
                  </a:lnTo>
                  <a:lnTo>
                    <a:pt x="625" y="929"/>
                  </a:lnTo>
                  <a:lnTo>
                    <a:pt x="625" y="926"/>
                  </a:lnTo>
                  <a:lnTo>
                    <a:pt x="625" y="924"/>
                  </a:lnTo>
                  <a:lnTo>
                    <a:pt x="625" y="923"/>
                  </a:lnTo>
                  <a:lnTo>
                    <a:pt x="626" y="921"/>
                  </a:lnTo>
                  <a:lnTo>
                    <a:pt x="626" y="920"/>
                  </a:lnTo>
                  <a:lnTo>
                    <a:pt x="627" y="919"/>
                  </a:lnTo>
                  <a:lnTo>
                    <a:pt x="630" y="917"/>
                  </a:lnTo>
                  <a:lnTo>
                    <a:pt x="634" y="914"/>
                  </a:lnTo>
                  <a:lnTo>
                    <a:pt x="635" y="913"/>
                  </a:lnTo>
                  <a:lnTo>
                    <a:pt x="638" y="913"/>
                  </a:lnTo>
                  <a:lnTo>
                    <a:pt x="640" y="912"/>
                  </a:lnTo>
                  <a:lnTo>
                    <a:pt x="643" y="911"/>
                  </a:lnTo>
                  <a:lnTo>
                    <a:pt x="644" y="911"/>
                  </a:lnTo>
                  <a:lnTo>
                    <a:pt x="647" y="909"/>
                  </a:lnTo>
                  <a:lnTo>
                    <a:pt x="651" y="908"/>
                  </a:lnTo>
                  <a:lnTo>
                    <a:pt x="655" y="907"/>
                  </a:lnTo>
                  <a:lnTo>
                    <a:pt x="658" y="906"/>
                  </a:lnTo>
                  <a:lnTo>
                    <a:pt x="663" y="905"/>
                  </a:lnTo>
                  <a:lnTo>
                    <a:pt x="672" y="901"/>
                  </a:lnTo>
                  <a:lnTo>
                    <a:pt x="679" y="898"/>
                  </a:lnTo>
                  <a:lnTo>
                    <a:pt x="685" y="896"/>
                  </a:lnTo>
                  <a:lnTo>
                    <a:pt x="690" y="895"/>
                  </a:lnTo>
                  <a:lnTo>
                    <a:pt x="691" y="894"/>
                  </a:lnTo>
                  <a:lnTo>
                    <a:pt x="693" y="892"/>
                  </a:lnTo>
                  <a:lnTo>
                    <a:pt x="698" y="890"/>
                  </a:lnTo>
                  <a:lnTo>
                    <a:pt x="700" y="889"/>
                  </a:lnTo>
                  <a:lnTo>
                    <a:pt x="701" y="889"/>
                  </a:lnTo>
                  <a:lnTo>
                    <a:pt x="702" y="888"/>
                  </a:lnTo>
                  <a:lnTo>
                    <a:pt x="707" y="886"/>
                  </a:lnTo>
                  <a:lnTo>
                    <a:pt x="712" y="882"/>
                  </a:lnTo>
                  <a:lnTo>
                    <a:pt x="716" y="880"/>
                  </a:lnTo>
                  <a:lnTo>
                    <a:pt x="719" y="879"/>
                  </a:lnTo>
                  <a:lnTo>
                    <a:pt x="722" y="877"/>
                  </a:lnTo>
                  <a:lnTo>
                    <a:pt x="725" y="875"/>
                  </a:lnTo>
                  <a:lnTo>
                    <a:pt x="730" y="873"/>
                  </a:lnTo>
                  <a:lnTo>
                    <a:pt x="734" y="871"/>
                  </a:lnTo>
                  <a:lnTo>
                    <a:pt x="739" y="867"/>
                  </a:lnTo>
                  <a:lnTo>
                    <a:pt x="744" y="865"/>
                  </a:lnTo>
                  <a:lnTo>
                    <a:pt x="746" y="864"/>
                  </a:lnTo>
                  <a:lnTo>
                    <a:pt x="748" y="862"/>
                  </a:lnTo>
                  <a:lnTo>
                    <a:pt x="753" y="859"/>
                  </a:lnTo>
                  <a:lnTo>
                    <a:pt x="755" y="857"/>
                  </a:lnTo>
                  <a:lnTo>
                    <a:pt x="756" y="855"/>
                  </a:lnTo>
                  <a:lnTo>
                    <a:pt x="759" y="854"/>
                  </a:lnTo>
                  <a:lnTo>
                    <a:pt x="761" y="853"/>
                  </a:lnTo>
                  <a:lnTo>
                    <a:pt x="764" y="852"/>
                  </a:lnTo>
                  <a:lnTo>
                    <a:pt x="767" y="850"/>
                  </a:lnTo>
                  <a:lnTo>
                    <a:pt x="768" y="849"/>
                  </a:lnTo>
                  <a:lnTo>
                    <a:pt x="769" y="848"/>
                  </a:lnTo>
                  <a:lnTo>
                    <a:pt x="773" y="846"/>
                  </a:lnTo>
                  <a:lnTo>
                    <a:pt x="777" y="844"/>
                  </a:lnTo>
                  <a:lnTo>
                    <a:pt x="780" y="841"/>
                  </a:lnTo>
                  <a:lnTo>
                    <a:pt x="781" y="839"/>
                  </a:lnTo>
                  <a:lnTo>
                    <a:pt x="782" y="837"/>
                  </a:lnTo>
                  <a:lnTo>
                    <a:pt x="785" y="833"/>
                  </a:lnTo>
                  <a:lnTo>
                    <a:pt x="786" y="832"/>
                  </a:lnTo>
                  <a:lnTo>
                    <a:pt x="789" y="830"/>
                  </a:lnTo>
                  <a:lnTo>
                    <a:pt x="793" y="828"/>
                  </a:lnTo>
                  <a:lnTo>
                    <a:pt x="794" y="828"/>
                  </a:lnTo>
                  <a:lnTo>
                    <a:pt x="794" y="827"/>
                  </a:lnTo>
                  <a:lnTo>
                    <a:pt x="795" y="827"/>
                  </a:lnTo>
                  <a:lnTo>
                    <a:pt x="801" y="823"/>
                  </a:lnTo>
                  <a:lnTo>
                    <a:pt x="803" y="822"/>
                  </a:lnTo>
                  <a:lnTo>
                    <a:pt x="807" y="821"/>
                  </a:lnTo>
                  <a:lnTo>
                    <a:pt x="812" y="819"/>
                  </a:lnTo>
                  <a:lnTo>
                    <a:pt x="815" y="817"/>
                  </a:lnTo>
                  <a:lnTo>
                    <a:pt x="817" y="816"/>
                  </a:lnTo>
                  <a:lnTo>
                    <a:pt x="820" y="815"/>
                  </a:lnTo>
                  <a:lnTo>
                    <a:pt x="823" y="814"/>
                  </a:lnTo>
                  <a:lnTo>
                    <a:pt x="824" y="813"/>
                  </a:lnTo>
                  <a:lnTo>
                    <a:pt x="825" y="812"/>
                  </a:lnTo>
                  <a:lnTo>
                    <a:pt x="831" y="810"/>
                  </a:lnTo>
                  <a:lnTo>
                    <a:pt x="839" y="806"/>
                  </a:lnTo>
                  <a:lnTo>
                    <a:pt x="841" y="805"/>
                  </a:lnTo>
                  <a:lnTo>
                    <a:pt x="845" y="804"/>
                  </a:lnTo>
                  <a:lnTo>
                    <a:pt x="850" y="800"/>
                  </a:lnTo>
                  <a:lnTo>
                    <a:pt x="853" y="799"/>
                  </a:lnTo>
                  <a:lnTo>
                    <a:pt x="854" y="798"/>
                  </a:lnTo>
                  <a:lnTo>
                    <a:pt x="859" y="795"/>
                  </a:lnTo>
                  <a:lnTo>
                    <a:pt x="865" y="791"/>
                  </a:lnTo>
                  <a:lnTo>
                    <a:pt x="870" y="788"/>
                  </a:lnTo>
                  <a:lnTo>
                    <a:pt x="873" y="786"/>
                  </a:lnTo>
                  <a:lnTo>
                    <a:pt x="875" y="785"/>
                  </a:lnTo>
                  <a:lnTo>
                    <a:pt x="876" y="785"/>
                  </a:lnTo>
                  <a:lnTo>
                    <a:pt x="876" y="783"/>
                  </a:lnTo>
                  <a:lnTo>
                    <a:pt x="877" y="783"/>
                  </a:lnTo>
                  <a:lnTo>
                    <a:pt x="879" y="782"/>
                  </a:lnTo>
                  <a:lnTo>
                    <a:pt x="880" y="782"/>
                  </a:lnTo>
                  <a:lnTo>
                    <a:pt x="880" y="779"/>
                  </a:lnTo>
                  <a:lnTo>
                    <a:pt x="881" y="777"/>
                  </a:lnTo>
                  <a:lnTo>
                    <a:pt x="882" y="775"/>
                  </a:lnTo>
                  <a:lnTo>
                    <a:pt x="883" y="773"/>
                  </a:lnTo>
                  <a:lnTo>
                    <a:pt x="884" y="772"/>
                  </a:lnTo>
                  <a:lnTo>
                    <a:pt x="885" y="771"/>
                  </a:lnTo>
                  <a:lnTo>
                    <a:pt x="886" y="769"/>
                  </a:lnTo>
                  <a:lnTo>
                    <a:pt x="888" y="767"/>
                  </a:lnTo>
                  <a:lnTo>
                    <a:pt x="890" y="766"/>
                  </a:lnTo>
                  <a:lnTo>
                    <a:pt x="891" y="765"/>
                  </a:lnTo>
                  <a:lnTo>
                    <a:pt x="892" y="764"/>
                  </a:lnTo>
                  <a:lnTo>
                    <a:pt x="893" y="764"/>
                  </a:lnTo>
                  <a:lnTo>
                    <a:pt x="896" y="763"/>
                  </a:lnTo>
                  <a:lnTo>
                    <a:pt x="898" y="762"/>
                  </a:lnTo>
                  <a:lnTo>
                    <a:pt x="903" y="760"/>
                  </a:lnTo>
                  <a:lnTo>
                    <a:pt x="909" y="756"/>
                  </a:lnTo>
                  <a:lnTo>
                    <a:pt x="916" y="753"/>
                  </a:lnTo>
                  <a:lnTo>
                    <a:pt x="923" y="749"/>
                  </a:lnTo>
                  <a:lnTo>
                    <a:pt x="926" y="749"/>
                  </a:lnTo>
                  <a:lnTo>
                    <a:pt x="931" y="747"/>
                  </a:lnTo>
                  <a:lnTo>
                    <a:pt x="934" y="747"/>
                  </a:lnTo>
                  <a:lnTo>
                    <a:pt x="936" y="746"/>
                  </a:lnTo>
                  <a:lnTo>
                    <a:pt x="941" y="745"/>
                  </a:lnTo>
                  <a:lnTo>
                    <a:pt x="946" y="742"/>
                  </a:lnTo>
                  <a:lnTo>
                    <a:pt x="952" y="740"/>
                  </a:lnTo>
                  <a:lnTo>
                    <a:pt x="957" y="739"/>
                  </a:lnTo>
                  <a:lnTo>
                    <a:pt x="966" y="735"/>
                  </a:lnTo>
                  <a:lnTo>
                    <a:pt x="969" y="733"/>
                  </a:lnTo>
                  <a:lnTo>
                    <a:pt x="972" y="731"/>
                  </a:lnTo>
                  <a:lnTo>
                    <a:pt x="975" y="730"/>
                  </a:lnTo>
                  <a:lnTo>
                    <a:pt x="978" y="728"/>
                  </a:lnTo>
                  <a:lnTo>
                    <a:pt x="979" y="727"/>
                  </a:lnTo>
                  <a:lnTo>
                    <a:pt x="982" y="725"/>
                  </a:lnTo>
                  <a:lnTo>
                    <a:pt x="983" y="723"/>
                  </a:lnTo>
                  <a:lnTo>
                    <a:pt x="987" y="720"/>
                  </a:lnTo>
                  <a:lnTo>
                    <a:pt x="989" y="718"/>
                  </a:lnTo>
                  <a:lnTo>
                    <a:pt x="994" y="714"/>
                  </a:lnTo>
                  <a:lnTo>
                    <a:pt x="997" y="713"/>
                  </a:lnTo>
                  <a:lnTo>
                    <a:pt x="1006" y="707"/>
                  </a:lnTo>
                  <a:lnTo>
                    <a:pt x="1009" y="705"/>
                  </a:lnTo>
                  <a:lnTo>
                    <a:pt x="1013" y="702"/>
                  </a:lnTo>
                  <a:lnTo>
                    <a:pt x="1015" y="700"/>
                  </a:lnTo>
                  <a:lnTo>
                    <a:pt x="1019" y="698"/>
                  </a:lnTo>
                  <a:lnTo>
                    <a:pt x="1020" y="697"/>
                  </a:lnTo>
                  <a:lnTo>
                    <a:pt x="1021" y="696"/>
                  </a:lnTo>
                  <a:lnTo>
                    <a:pt x="1022" y="695"/>
                  </a:lnTo>
                  <a:lnTo>
                    <a:pt x="1023" y="694"/>
                  </a:lnTo>
                  <a:lnTo>
                    <a:pt x="1026" y="691"/>
                  </a:lnTo>
                  <a:lnTo>
                    <a:pt x="1029" y="688"/>
                  </a:lnTo>
                  <a:lnTo>
                    <a:pt x="1031" y="687"/>
                  </a:lnTo>
                  <a:lnTo>
                    <a:pt x="1032" y="686"/>
                  </a:lnTo>
                  <a:lnTo>
                    <a:pt x="1034" y="685"/>
                  </a:lnTo>
                  <a:lnTo>
                    <a:pt x="1043" y="678"/>
                  </a:lnTo>
                  <a:lnTo>
                    <a:pt x="1044" y="675"/>
                  </a:lnTo>
                  <a:lnTo>
                    <a:pt x="1045" y="674"/>
                  </a:lnTo>
                  <a:lnTo>
                    <a:pt x="1049" y="670"/>
                  </a:lnTo>
                  <a:lnTo>
                    <a:pt x="1052" y="669"/>
                  </a:lnTo>
                  <a:lnTo>
                    <a:pt x="1053" y="668"/>
                  </a:lnTo>
                  <a:lnTo>
                    <a:pt x="1054" y="666"/>
                  </a:lnTo>
                  <a:lnTo>
                    <a:pt x="1055" y="665"/>
                  </a:lnTo>
                  <a:lnTo>
                    <a:pt x="1057" y="664"/>
                  </a:lnTo>
                  <a:lnTo>
                    <a:pt x="1058" y="664"/>
                  </a:lnTo>
                  <a:lnTo>
                    <a:pt x="1062" y="664"/>
                  </a:lnTo>
                  <a:lnTo>
                    <a:pt x="1065" y="664"/>
                  </a:lnTo>
                  <a:lnTo>
                    <a:pt x="1067" y="664"/>
                  </a:lnTo>
                  <a:lnTo>
                    <a:pt x="1069" y="664"/>
                  </a:lnTo>
                  <a:lnTo>
                    <a:pt x="1070" y="663"/>
                  </a:lnTo>
                  <a:lnTo>
                    <a:pt x="1073" y="663"/>
                  </a:lnTo>
                  <a:lnTo>
                    <a:pt x="1077" y="663"/>
                  </a:lnTo>
                  <a:lnTo>
                    <a:pt x="1081" y="662"/>
                  </a:lnTo>
                  <a:lnTo>
                    <a:pt x="1084" y="662"/>
                  </a:lnTo>
                  <a:lnTo>
                    <a:pt x="1084" y="660"/>
                  </a:lnTo>
                  <a:lnTo>
                    <a:pt x="1087" y="660"/>
                  </a:lnTo>
                  <a:lnTo>
                    <a:pt x="1090" y="661"/>
                  </a:lnTo>
                  <a:lnTo>
                    <a:pt x="1092" y="661"/>
                  </a:lnTo>
                  <a:lnTo>
                    <a:pt x="1097" y="663"/>
                  </a:lnTo>
                  <a:lnTo>
                    <a:pt x="1104" y="665"/>
                  </a:lnTo>
                  <a:lnTo>
                    <a:pt x="1105" y="666"/>
                  </a:lnTo>
                  <a:lnTo>
                    <a:pt x="1109" y="671"/>
                  </a:lnTo>
                  <a:lnTo>
                    <a:pt x="1110" y="671"/>
                  </a:lnTo>
                  <a:lnTo>
                    <a:pt x="1112" y="672"/>
                  </a:lnTo>
                  <a:lnTo>
                    <a:pt x="1113" y="673"/>
                  </a:lnTo>
                  <a:lnTo>
                    <a:pt x="1114" y="674"/>
                  </a:lnTo>
                  <a:lnTo>
                    <a:pt x="1116" y="678"/>
                  </a:lnTo>
                  <a:lnTo>
                    <a:pt x="1117" y="678"/>
                  </a:lnTo>
                  <a:lnTo>
                    <a:pt x="1117" y="679"/>
                  </a:lnTo>
                  <a:lnTo>
                    <a:pt x="1118" y="680"/>
                  </a:lnTo>
                  <a:lnTo>
                    <a:pt x="1121" y="682"/>
                  </a:lnTo>
                  <a:lnTo>
                    <a:pt x="1126" y="689"/>
                  </a:lnTo>
                  <a:lnTo>
                    <a:pt x="1127" y="690"/>
                  </a:lnTo>
                  <a:lnTo>
                    <a:pt x="1129" y="693"/>
                  </a:lnTo>
                  <a:lnTo>
                    <a:pt x="1131" y="697"/>
                  </a:lnTo>
                  <a:lnTo>
                    <a:pt x="1134" y="699"/>
                  </a:lnTo>
                  <a:lnTo>
                    <a:pt x="1138" y="703"/>
                  </a:lnTo>
                  <a:lnTo>
                    <a:pt x="1139" y="705"/>
                  </a:lnTo>
                  <a:lnTo>
                    <a:pt x="1140" y="707"/>
                  </a:lnTo>
                  <a:lnTo>
                    <a:pt x="1142" y="710"/>
                  </a:lnTo>
                  <a:lnTo>
                    <a:pt x="1143" y="712"/>
                  </a:lnTo>
                  <a:lnTo>
                    <a:pt x="1147" y="716"/>
                  </a:lnTo>
                  <a:lnTo>
                    <a:pt x="1149" y="721"/>
                  </a:lnTo>
                  <a:lnTo>
                    <a:pt x="1150" y="724"/>
                  </a:lnTo>
                  <a:lnTo>
                    <a:pt x="1152" y="728"/>
                  </a:lnTo>
                  <a:lnTo>
                    <a:pt x="1152" y="729"/>
                  </a:lnTo>
                  <a:lnTo>
                    <a:pt x="1153" y="730"/>
                  </a:lnTo>
                  <a:lnTo>
                    <a:pt x="1155" y="732"/>
                  </a:lnTo>
                  <a:lnTo>
                    <a:pt x="1156" y="735"/>
                  </a:lnTo>
                  <a:lnTo>
                    <a:pt x="1157" y="737"/>
                  </a:lnTo>
                  <a:lnTo>
                    <a:pt x="1158" y="739"/>
                  </a:lnTo>
                  <a:lnTo>
                    <a:pt x="1159" y="742"/>
                  </a:lnTo>
                  <a:lnTo>
                    <a:pt x="1160" y="746"/>
                  </a:lnTo>
                  <a:lnTo>
                    <a:pt x="1160" y="747"/>
                  </a:lnTo>
                  <a:lnTo>
                    <a:pt x="1160" y="748"/>
                  </a:lnTo>
                  <a:lnTo>
                    <a:pt x="1161" y="749"/>
                  </a:lnTo>
                  <a:lnTo>
                    <a:pt x="1161" y="750"/>
                  </a:lnTo>
                  <a:lnTo>
                    <a:pt x="1163" y="755"/>
                  </a:lnTo>
                  <a:lnTo>
                    <a:pt x="1163" y="756"/>
                  </a:lnTo>
                  <a:lnTo>
                    <a:pt x="1165" y="762"/>
                  </a:lnTo>
                  <a:lnTo>
                    <a:pt x="1165" y="764"/>
                  </a:lnTo>
                  <a:lnTo>
                    <a:pt x="1166" y="766"/>
                  </a:lnTo>
                  <a:lnTo>
                    <a:pt x="1166" y="767"/>
                  </a:lnTo>
                  <a:lnTo>
                    <a:pt x="1167" y="769"/>
                  </a:lnTo>
                  <a:lnTo>
                    <a:pt x="1167" y="771"/>
                  </a:lnTo>
                  <a:lnTo>
                    <a:pt x="1168" y="774"/>
                  </a:lnTo>
                  <a:lnTo>
                    <a:pt x="1168" y="777"/>
                  </a:lnTo>
                  <a:lnTo>
                    <a:pt x="1170" y="781"/>
                  </a:lnTo>
                  <a:lnTo>
                    <a:pt x="1170" y="782"/>
                  </a:lnTo>
                  <a:lnTo>
                    <a:pt x="1170" y="783"/>
                  </a:lnTo>
                  <a:lnTo>
                    <a:pt x="1172" y="785"/>
                  </a:lnTo>
                  <a:lnTo>
                    <a:pt x="1170" y="786"/>
                  </a:lnTo>
                  <a:lnTo>
                    <a:pt x="1172" y="788"/>
                  </a:lnTo>
                  <a:lnTo>
                    <a:pt x="1173" y="789"/>
                  </a:lnTo>
                  <a:lnTo>
                    <a:pt x="1173" y="792"/>
                  </a:lnTo>
                  <a:lnTo>
                    <a:pt x="1174" y="795"/>
                  </a:lnTo>
                  <a:lnTo>
                    <a:pt x="1174" y="796"/>
                  </a:lnTo>
                  <a:lnTo>
                    <a:pt x="1174" y="797"/>
                  </a:lnTo>
                  <a:lnTo>
                    <a:pt x="1175" y="799"/>
                  </a:lnTo>
                  <a:lnTo>
                    <a:pt x="1177" y="804"/>
                  </a:lnTo>
                  <a:lnTo>
                    <a:pt x="1178" y="806"/>
                  </a:lnTo>
                  <a:lnTo>
                    <a:pt x="1178" y="808"/>
                  </a:lnTo>
                  <a:lnTo>
                    <a:pt x="1179" y="812"/>
                  </a:lnTo>
                  <a:lnTo>
                    <a:pt x="1182" y="816"/>
                  </a:lnTo>
                  <a:lnTo>
                    <a:pt x="1183" y="817"/>
                  </a:lnTo>
                  <a:lnTo>
                    <a:pt x="1183" y="819"/>
                  </a:lnTo>
                  <a:lnTo>
                    <a:pt x="1183" y="820"/>
                  </a:lnTo>
                  <a:lnTo>
                    <a:pt x="1184" y="822"/>
                  </a:lnTo>
                  <a:lnTo>
                    <a:pt x="1191" y="836"/>
                  </a:lnTo>
                  <a:lnTo>
                    <a:pt x="1191" y="837"/>
                  </a:lnTo>
                  <a:lnTo>
                    <a:pt x="1192" y="838"/>
                  </a:lnTo>
                  <a:lnTo>
                    <a:pt x="1193" y="840"/>
                  </a:lnTo>
                  <a:lnTo>
                    <a:pt x="1198" y="849"/>
                  </a:lnTo>
                  <a:lnTo>
                    <a:pt x="1199" y="850"/>
                  </a:lnTo>
                  <a:lnTo>
                    <a:pt x="1199" y="852"/>
                  </a:lnTo>
                  <a:lnTo>
                    <a:pt x="1200" y="853"/>
                  </a:lnTo>
                  <a:lnTo>
                    <a:pt x="1201" y="855"/>
                  </a:lnTo>
                  <a:lnTo>
                    <a:pt x="1204" y="861"/>
                  </a:lnTo>
                  <a:lnTo>
                    <a:pt x="1207" y="865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9" y="872"/>
                  </a:lnTo>
                  <a:lnTo>
                    <a:pt x="1210" y="873"/>
                  </a:lnTo>
                  <a:lnTo>
                    <a:pt x="1211" y="875"/>
                  </a:lnTo>
                  <a:lnTo>
                    <a:pt x="1212" y="878"/>
                  </a:lnTo>
                  <a:lnTo>
                    <a:pt x="1213" y="878"/>
                  </a:lnTo>
                  <a:lnTo>
                    <a:pt x="1215" y="879"/>
                  </a:lnTo>
                  <a:lnTo>
                    <a:pt x="1215" y="880"/>
                  </a:lnTo>
                  <a:lnTo>
                    <a:pt x="1217" y="884"/>
                  </a:lnTo>
                  <a:lnTo>
                    <a:pt x="1217" y="886"/>
                  </a:lnTo>
                  <a:lnTo>
                    <a:pt x="1218" y="888"/>
                  </a:lnTo>
                  <a:lnTo>
                    <a:pt x="1219" y="889"/>
                  </a:lnTo>
                  <a:lnTo>
                    <a:pt x="1220" y="890"/>
                  </a:lnTo>
                  <a:lnTo>
                    <a:pt x="1222" y="894"/>
                  </a:lnTo>
                  <a:lnTo>
                    <a:pt x="1229" y="904"/>
                  </a:lnTo>
                  <a:lnTo>
                    <a:pt x="1232" y="907"/>
                  </a:lnTo>
                  <a:lnTo>
                    <a:pt x="1235" y="913"/>
                  </a:lnTo>
                  <a:lnTo>
                    <a:pt x="1236" y="914"/>
                  </a:lnTo>
                  <a:lnTo>
                    <a:pt x="1237" y="916"/>
                  </a:lnTo>
                  <a:lnTo>
                    <a:pt x="1238" y="919"/>
                  </a:lnTo>
                  <a:lnTo>
                    <a:pt x="1239" y="920"/>
                  </a:lnTo>
                  <a:lnTo>
                    <a:pt x="1241" y="921"/>
                  </a:lnTo>
                  <a:lnTo>
                    <a:pt x="1244" y="928"/>
                  </a:lnTo>
                  <a:lnTo>
                    <a:pt x="1246" y="930"/>
                  </a:lnTo>
                  <a:lnTo>
                    <a:pt x="1247" y="933"/>
                  </a:lnTo>
                  <a:lnTo>
                    <a:pt x="1248" y="934"/>
                  </a:lnTo>
                  <a:lnTo>
                    <a:pt x="1251" y="938"/>
                  </a:lnTo>
                  <a:lnTo>
                    <a:pt x="1252" y="939"/>
                  </a:lnTo>
                  <a:lnTo>
                    <a:pt x="1253" y="941"/>
                  </a:lnTo>
                  <a:lnTo>
                    <a:pt x="1258" y="946"/>
                  </a:lnTo>
                  <a:lnTo>
                    <a:pt x="1260" y="949"/>
                  </a:lnTo>
                  <a:lnTo>
                    <a:pt x="1261" y="950"/>
                  </a:lnTo>
                  <a:lnTo>
                    <a:pt x="1262" y="951"/>
                  </a:lnTo>
                  <a:lnTo>
                    <a:pt x="1263" y="953"/>
                  </a:lnTo>
                  <a:lnTo>
                    <a:pt x="1265" y="956"/>
                  </a:lnTo>
                  <a:lnTo>
                    <a:pt x="1268" y="957"/>
                  </a:lnTo>
                  <a:lnTo>
                    <a:pt x="1268" y="958"/>
                  </a:lnTo>
                  <a:lnTo>
                    <a:pt x="1269" y="961"/>
                  </a:lnTo>
                  <a:lnTo>
                    <a:pt x="1272" y="963"/>
                  </a:lnTo>
                  <a:lnTo>
                    <a:pt x="1273" y="965"/>
                  </a:lnTo>
                  <a:lnTo>
                    <a:pt x="1276" y="966"/>
                  </a:lnTo>
                  <a:lnTo>
                    <a:pt x="1277" y="967"/>
                  </a:lnTo>
                  <a:lnTo>
                    <a:pt x="1285" y="974"/>
                  </a:lnTo>
                  <a:lnTo>
                    <a:pt x="1287" y="976"/>
                  </a:lnTo>
                  <a:lnTo>
                    <a:pt x="1290" y="980"/>
                  </a:lnTo>
                  <a:lnTo>
                    <a:pt x="1291" y="981"/>
                  </a:lnTo>
                  <a:lnTo>
                    <a:pt x="1295" y="983"/>
                  </a:lnTo>
                  <a:lnTo>
                    <a:pt x="1299" y="988"/>
                  </a:lnTo>
                  <a:lnTo>
                    <a:pt x="1302" y="989"/>
                  </a:lnTo>
                  <a:lnTo>
                    <a:pt x="1304" y="990"/>
                  </a:lnTo>
                  <a:lnTo>
                    <a:pt x="1311" y="992"/>
                  </a:lnTo>
                  <a:lnTo>
                    <a:pt x="1312" y="993"/>
                  </a:lnTo>
                  <a:lnTo>
                    <a:pt x="1316" y="995"/>
                  </a:lnTo>
                  <a:lnTo>
                    <a:pt x="1319" y="997"/>
                  </a:lnTo>
                  <a:lnTo>
                    <a:pt x="1321" y="998"/>
                  </a:lnTo>
                  <a:lnTo>
                    <a:pt x="1323" y="999"/>
                  </a:lnTo>
                  <a:lnTo>
                    <a:pt x="1328" y="1001"/>
                  </a:lnTo>
                  <a:lnTo>
                    <a:pt x="1331" y="1001"/>
                  </a:lnTo>
                  <a:lnTo>
                    <a:pt x="1336" y="1005"/>
                  </a:lnTo>
                  <a:lnTo>
                    <a:pt x="1338" y="1005"/>
                  </a:lnTo>
                  <a:lnTo>
                    <a:pt x="1341" y="1007"/>
                  </a:lnTo>
                  <a:lnTo>
                    <a:pt x="1344" y="1008"/>
                  </a:lnTo>
                  <a:lnTo>
                    <a:pt x="1345" y="1008"/>
                  </a:lnTo>
                  <a:lnTo>
                    <a:pt x="1347" y="1008"/>
                  </a:lnTo>
                  <a:lnTo>
                    <a:pt x="1348" y="1009"/>
                  </a:lnTo>
                  <a:lnTo>
                    <a:pt x="1354" y="1011"/>
                  </a:lnTo>
                  <a:lnTo>
                    <a:pt x="1355" y="1012"/>
                  </a:lnTo>
                  <a:lnTo>
                    <a:pt x="1358" y="1013"/>
                  </a:lnTo>
                  <a:lnTo>
                    <a:pt x="1360" y="1014"/>
                  </a:lnTo>
                  <a:lnTo>
                    <a:pt x="1365" y="1016"/>
                  </a:lnTo>
                  <a:lnTo>
                    <a:pt x="1366" y="1016"/>
                  </a:lnTo>
                  <a:lnTo>
                    <a:pt x="1368" y="1017"/>
                  </a:lnTo>
                  <a:lnTo>
                    <a:pt x="1372" y="1016"/>
                  </a:lnTo>
                  <a:lnTo>
                    <a:pt x="1375" y="1017"/>
                  </a:lnTo>
                  <a:lnTo>
                    <a:pt x="1377" y="1016"/>
                  </a:lnTo>
                  <a:lnTo>
                    <a:pt x="1381" y="1018"/>
                  </a:lnTo>
                  <a:lnTo>
                    <a:pt x="1383" y="1018"/>
                  </a:lnTo>
                  <a:lnTo>
                    <a:pt x="1385" y="1018"/>
                  </a:lnTo>
                  <a:lnTo>
                    <a:pt x="1387" y="1018"/>
                  </a:lnTo>
                  <a:lnTo>
                    <a:pt x="1388" y="1018"/>
                  </a:lnTo>
                  <a:lnTo>
                    <a:pt x="1396" y="1021"/>
                  </a:lnTo>
                  <a:lnTo>
                    <a:pt x="1397" y="1021"/>
                  </a:lnTo>
                  <a:lnTo>
                    <a:pt x="1398" y="1022"/>
                  </a:lnTo>
                  <a:lnTo>
                    <a:pt x="1399" y="1023"/>
                  </a:lnTo>
                  <a:lnTo>
                    <a:pt x="1400" y="1023"/>
                  </a:lnTo>
                  <a:lnTo>
                    <a:pt x="1401" y="1023"/>
                  </a:lnTo>
                  <a:lnTo>
                    <a:pt x="1402" y="1023"/>
                  </a:lnTo>
                  <a:lnTo>
                    <a:pt x="1405" y="1023"/>
                  </a:lnTo>
                  <a:lnTo>
                    <a:pt x="1406" y="1023"/>
                  </a:lnTo>
                  <a:lnTo>
                    <a:pt x="1407" y="1023"/>
                  </a:lnTo>
                  <a:lnTo>
                    <a:pt x="1408" y="1023"/>
                  </a:lnTo>
                  <a:lnTo>
                    <a:pt x="1410" y="1023"/>
                  </a:lnTo>
                  <a:lnTo>
                    <a:pt x="1411" y="1024"/>
                  </a:lnTo>
                  <a:lnTo>
                    <a:pt x="1417" y="1026"/>
                  </a:lnTo>
                  <a:lnTo>
                    <a:pt x="1423" y="1028"/>
                  </a:lnTo>
                  <a:lnTo>
                    <a:pt x="1424" y="1028"/>
                  </a:lnTo>
                  <a:lnTo>
                    <a:pt x="1428" y="1029"/>
                  </a:lnTo>
                  <a:lnTo>
                    <a:pt x="1431" y="1029"/>
                  </a:lnTo>
                  <a:lnTo>
                    <a:pt x="1435" y="1031"/>
                  </a:lnTo>
                  <a:lnTo>
                    <a:pt x="1436" y="1031"/>
                  </a:lnTo>
                  <a:lnTo>
                    <a:pt x="1437" y="1031"/>
                  </a:lnTo>
                  <a:lnTo>
                    <a:pt x="1443" y="1032"/>
                  </a:lnTo>
                  <a:lnTo>
                    <a:pt x="1445" y="1032"/>
                  </a:lnTo>
                  <a:lnTo>
                    <a:pt x="1446" y="1032"/>
                  </a:lnTo>
                  <a:lnTo>
                    <a:pt x="1448" y="1033"/>
                  </a:lnTo>
                  <a:lnTo>
                    <a:pt x="1449" y="1033"/>
                  </a:lnTo>
                  <a:lnTo>
                    <a:pt x="1451" y="1033"/>
                  </a:lnTo>
                  <a:lnTo>
                    <a:pt x="1452" y="1033"/>
                  </a:lnTo>
                  <a:lnTo>
                    <a:pt x="1453" y="1033"/>
                  </a:lnTo>
                  <a:lnTo>
                    <a:pt x="1454" y="1033"/>
                  </a:lnTo>
                  <a:lnTo>
                    <a:pt x="1456" y="1034"/>
                  </a:lnTo>
                  <a:lnTo>
                    <a:pt x="1458" y="1034"/>
                  </a:lnTo>
                  <a:lnTo>
                    <a:pt x="1460" y="1034"/>
                  </a:lnTo>
                  <a:lnTo>
                    <a:pt x="1461" y="1036"/>
                  </a:lnTo>
                  <a:lnTo>
                    <a:pt x="1462" y="1037"/>
                  </a:lnTo>
                  <a:lnTo>
                    <a:pt x="1465" y="1037"/>
                  </a:lnTo>
                  <a:lnTo>
                    <a:pt x="1466" y="1037"/>
                  </a:lnTo>
                  <a:lnTo>
                    <a:pt x="1468" y="1037"/>
                  </a:lnTo>
                  <a:lnTo>
                    <a:pt x="1471" y="1038"/>
                  </a:lnTo>
                  <a:lnTo>
                    <a:pt x="1472" y="1039"/>
                  </a:lnTo>
                  <a:lnTo>
                    <a:pt x="1475" y="1039"/>
                  </a:lnTo>
                  <a:lnTo>
                    <a:pt x="1476" y="1039"/>
                  </a:lnTo>
                  <a:lnTo>
                    <a:pt x="1477" y="1040"/>
                  </a:lnTo>
                  <a:lnTo>
                    <a:pt x="1478" y="1040"/>
                  </a:lnTo>
                  <a:lnTo>
                    <a:pt x="1479" y="1039"/>
                  </a:lnTo>
                  <a:lnTo>
                    <a:pt x="1480" y="1040"/>
                  </a:lnTo>
                  <a:lnTo>
                    <a:pt x="1483" y="1039"/>
                  </a:lnTo>
                  <a:lnTo>
                    <a:pt x="1484" y="1039"/>
                  </a:lnTo>
                  <a:lnTo>
                    <a:pt x="1485" y="1039"/>
                  </a:lnTo>
                  <a:lnTo>
                    <a:pt x="1487" y="1040"/>
                  </a:lnTo>
                  <a:lnTo>
                    <a:pt x="1489" y="1041"/>
                  </a:lnTo>
                  <a:lnTo>
                    <a:pt x="1491" y="1042"/>
                  </a:lnTo>
                  <a:lnTo>
                    <a:pt x="1492" y="1042"/>
                  </a:lnTo>
                  <a:lnTo>
                    <a:pt x="1493" y="1042"/>
                  </a:lnTo>
                  <a:lnTo>
                    <a:pt x="1494" y="1042"/>
                  </a:lnTo>
                  <a:lnTo>
                    <a:pt x="1495" y="1042"/>
                  </a:lnTo>
                  <a:lnTo>
                    <a:pt x="1496" y="1043"/>
                  </a:lnTo>
                  <a:lnTo>
                    <a:pt x="1497" y="1043"/>
                  </a:lnTo>
                  <a:lnTo>
                    <a:pt x="1500" y="1045"/>
                  </a:lnTo>
                  <a:lnTo>
                    <a:pt x="1502" y="1045"/>
                  </a:lnTo>
                  <a:lnTo>
                    <a:pt x="1503" y="1045"/>
                  </a:lnTo>
                  <a:lnTo>
                    <a:pt x="1504" y="1045"/>
                  </a:lnTo>
                  <a:lnTo>
                    <a:pt x="1505" y="1046"/>
                  </a:lnTo>
                  <a:lnTo>
                    <a:pt x="1506" y="1046"/>
                  </a:lnTo>
                  <a:lnTo>
                    <a:pt x="1508" y="1046"/>
                  </a:lnTo>
                  <a:lnTo>
                    <a:pt x="1510" y="1047"/>
                  </a:lnTo>
                  <a:lnTo>
                    <a:pt x="1511" y="1047"/>
                  </a:lnTo>
                  <a:lnTo>
                    <a:pt x="1513" y="1047"/>
                  </a:lnTo>
                  <a:lnTo>
                    <a:pt x="1514" y="1048"/>
                  </a:lnTo>
                  <a:lnTo>
                    <a:pt x="1517" y="1048"/>
                  </a:lnTo>
                  <a:lnTo>
                    <a:pt x="1519" y="1048"/>
                  </a:lnTo>
                  <a:lnTo>
                    <a:pt x="1523" y="1048"/>
                  </a:lnTo>
                  <a:lnTo>
                    <a:pt x="1527" y="1048"/>
                  </a:lnTo>
                  <a:lnTo>
                    <a:pt x="1529" y="1047"/>
                  </a:lnTo>
                  <a:lnTo>
                    <a:pt x="1530" y="1047"/>
                  </a:lnTo>
                  <a:lnTo>
                    <a:pt x="1531" y="1047"/>
                  </a:lnTo>
                  <a:lnTo>
                    <a:pt x="1532" y="1047"/>
                  </a:lnTo>
                  <a:lnTo>
                    <a:pt x="1534" y="1048"/>
                  </a:lnTo>
                  <a:lnTo>
                    <a:pt x="1535" y="1048"/>
                  </a:lnTo>
                  <a:lnTo>
                    <a:pt x="1539" y="1049"/>
                  </a:lnTo>
                  <a:lnTo>
                    <a:pt x="1540" y="1049"/>
                  </a:lnTo>
                  <a:lnTo>
                    <a:pt x="1543" y="1049"/>
                  </a:lnTo>
                  <a:lnTo>
                    <a:pt x="1545" y="1050"/>
                  </a:lnTo>
                  <a:lnTo>
                    <a:pt x="1546" y="1050"/>
                  </a:lnTo>
                  <a:lnTo>
                    <a:pt x="1548" y="1051"/>
                  </a:lnTo>
                  <a:lnTo>
                    <a:pt x="1551" y="1053"/>
                  </a:lnTo>
                  <a:lnTo>
                    <a:pt x="1553" y="1053"/>
                  </a:lnTo>
                  <a:lnTo>
                    <a:pt x="1555" y="1054"/>
                  </a:lnTo>
                  <a:lnTo>
                    <a:pt x="1555" y="1055"/>
                  </a:lnTo>
                  <a:lnTo>
                    <a:pt x="1557" y="1056"/>
                  </a:lnTo>
                  <a:lnTo>
                    <a:pt x="1560" y="1058"/>
                  </a:lnTo>
                  <a:lnTo>
                    <a:pt x="1561" y="1058"/>
                  </a:lnTo>
                  <a:lnTo>
                    <a:pt x="1561" y="1059"/>
                  </a:lnTo>
                  <a:lnTo>
                    <a:pt x="1562" y="1060"/>
                  </a:lnTo>
                  <a:lnTo>
                    <a:pt x="1565" y="1063"/>
                  </a:lnTo>
                  <a:lnTo>
                    <a:pt x="1566" y="1064"/>
                  </a:lnTo>
                  <a:lnTo>
                    <a:pt x="1567" y="1065"/>
                  </a:lnTo>
                  <a:lnTo>
                    <a:pt x="1567" y="1066"/>
                  </a:lnTo>
                  <a:lnTo>
                    <a:pt x="1570" y="1066"/>
                  </a:lnTo>
                  <a:lnTo>
                    <a:pt x="1570" y="1067"/>
                  </a:lnTo>
                  <a:lnTo>
                    <a:pt x="1574" y="1072"/>
                  </a:lnTo>
                  <a:lnTo>
                    <a:pt x="1577" y="1073"/>
                  </a:lnTo>
                  <a:lnTo>
                    <a:pt x="1578" y="1074"/>
                  </a:lnTo>
                  <a:lnTo>
                    <a:pt x="1579" y="1075"/>
                  </a:lnTo>
                  <a:lnTo>
                    <a:pt x="1581" y="1075"/>
                  </a:lnTo>
                  <a:lnTo>
                    <a:pt x="1582" y="1076"/>
                  </a:lnTo>
                  <a:lnTo>
                    <a:pt x="1582" y="1075"/>
                  </a:lnTo>
                  <a:lnTo>
                    <a:pt x="1583" y="1075"/>
                  </a:lnTo>
                  <a:lnTo>
                    <a:pt x="1582" y="1075"/>
                  </a:lnTo>
                  <a:lnTo>
                    <a:pt x="1581" y="1075"/>
                  </a:lnTo>
                  <a:lnTo>
                    <a:pt x="1581" y="1074"/>
                  </a:lnTo>
                  <a:lnTo>
                    <a:pt x="1583" y="1074"/>
                  </a:lnTo>
                  <a:lnTo>
                    <a:pt x="1584" y="1075"/>
                  </a:lnTo>
                  <a:lnTo>
                    <a:pt x="1583" y="1076"/>
                  </a:lnTo>
                  <a:lnTo>
                    <a:pt x="1583" y="1078"/>
                  </a:lnTo>
                  <a:lnTo>
                    <a:pt x="1584" y="1078"/>
                  </a:lnTo>
                  <a:lnTo>
                    <a:pt x="1586" y="1078"/>
                  </a:lnTo>
                  <a:lnTo>
                    <a:pt x="1587" y="1079"/>
                  </a:lnTo>
                  <a:lnTo>
                    <a:pt x="1587" y="1078"/>
                  </a:lnTo>
                  <a:lnTo>
                    <a:pt x="1586" y="1076"/>
                  </a:lnTo>
                  <a:lnTo>
                    <a:pt x="1584" y="1076"/>
                  </a:lnTo>
                  <a:lnTo>
                    <a:pt x="1584" y="1075"/>
                  </a:lnTo>
                  <a:lnTo>
                    <a:pt x="1584" y="1074"/>
                  </a:lnTo>
                  <a:lnTo>
                    <a:pt x="1586" y="1074"/>
                  </a:lnTo>
                  <a:lnTo>
                    <a:pt x="1587" y="1074"/>
                  </a:lnTo>
                  <a:lnTo>
                    <a:pt x="1588" y="1074"/>
                  </a:lnTo>
                  <a:lnTo>
                    <a:pt x="1589" y="1074"/>
                  </a:lnTo>
                  <a:lnTo>
                    <a:pt x="1590" y="1074"/>
                  </a:lnTo>
                  <a:lnTo>
                    <a:pt x="1590" y="1073"/>
                  </a:lnTo>
                  <a:lnTo>
                    <a:pt x="1590" y="1072"/>
                  </a:lnTo>
                  <a:lnTo>
                    <a:pt x="1588" y="1072"/>
                  </a:lnTo>
                  <a:lnTo>
                    <a:pt x="1587" y="1072"/>
                  </a:lnTo>
                  <a:lnTo>
                    <a:pt x="1586" y="1072"/>
                  </a:lnTo>
                  <a:lnTo>
                    <a:pt x="1583" y="1071"/>
                  </a:lnTo>
                  <a:lnTo>
                    <a:pt x="1580" y="1068"/>
                  </a:lnTo>
                  <a:lnTo>
                    <a:pt x="1577" y="1066"/>
                  </a:lnTo>
                  <a:lnTo>
                    <a:pt x="1575" y="1065"/>
                  </a:lnTo>
                  <a:lnTo>
                    <a:pt x="1575" y="1064"/>
                  </a:lnTo>
                  <a:lnTo>
                    <a:pt x="1574" y="1056"/>
                  </a:lnTo>
                  <a:lnTo>
                    <a:pt x="1574" y="1049"/>
                  </a:lnTo>
                  <a:lnTo>
                    <a:pt x="1574" y="1047"/>
                  </a:lnTo>
                  <a:lnTo>
                    <a:pt x="1573" y="1043"/>
                  </a:lnTo>
                  <a:lnTo>
                    <a:pt x="1573" y="1042"/>
                  </a:lnTo>
                  <a:lnTo>
                    <a:pt x="1574" y="1041"/>
                  </a:lnTo>
                  <a:lnTo>
                    <a:pt x="1574" y="1039"/>
                  </a:lnTo>
                  <a:lnTo>
                    <a:pt x="1575" y="1038"/>
                  </a:lnTo>
                  <a:lnTo>
                    <a:pt x="1577" y="1036"/>
                  </a:lnTo>
                  <a:lnTo>
                    <a:pt x="1579" y="1033"/>
                  </a:lnTo>
                  <a:lnTo>
                    <a:pt x="1582" y="1031"/>
                  </a:lnTo>
                  <a:lnTo>
                    <a:pt x="1583" y="1030"/>
                  </a:lnTo>
                  <a:lnTo>
                    <a:pt x="1584" y="1029"/>
                  </a:lnTo>
                  <a:lnTo>
                    <a:pt x="1586" y="1029"/>
                  </a:lnTo>
                  <a:lnTo>
                    <a:pt x="1589" y="1028"/>
                  </a:lnTo>
                  <a:lnTo>
                    <a:pt x="1590" y="1028"/>
                  </a:lnTo>
                  <a:lnTo>
                    <a:pt x="1591" y="1026"/>
                  </a:lnTo>
                  <a:lnTo>
                    <a:pt x="1594" y="1026"/>
                  </a:lnTo>
                  <a:lnTo>
                    <a:pt x="1596" y="1026"/>
                  </a:lnTo>
                  <a:lnTo>
                    <a:pt x="1598" y="1025"/>
                  </a:lnTo>
                  <a:lnTo>
                    <a:pt x="1600" y="1024"/>
                  </a:lnTo>
                  <a:lnTo>
                    <a:pt x="1603" y="1024"/>
                  </a:lnTo>
                  <a:lnTo>
                    <a:pt x="1605" y="1024"/>
                  </a:lnTo>
                  <a:lnTo>
                    <a:pt x="1608" y="1024"/>
                  </a:lnTo>
                  <a:lnTo>
                    <a:pt x="1610" y="1023"/>
                  </a:lnTo>
                  <a:lnTo>
                    <a:pt x="1613" y="1022"/>
                  </a:lnTo>
                  <a:lnTo>
                    <a:pt x="1616" y="1021"/>
                  </a:lnTo>
                  <a:lnTo>
                    <a:pt x="1618" y="1021"/>
                  </a:lnTo>
                  <a:lnTo>
                    <a:pt x="1620" y="1021"/>
                  </a:lnTo>
                  <a:lnTo>
                    <a:pt x="1621" y="1020"/>
                  </a:lnTo>
                  <a:lnTo>
                    <a:pt x="1622" y="1020"/>
                  </a:lnTo>
                  <a:lnTo>
                    <a:pt x="1626" y="1017"/>
                  </a:lnTo>
                  <a:lnTo>
                    <a:pt x="1629" y="1016"/>
                  </a:lnTo>
                  <a:lnTo>
                    <a:pt x="1630" y="1016"/>
                  </a:lnTo>
                  <a:lnTo>
                    <a:pt x="1631" y="1017"/>
                  </a:lnTo>
                  <a:lnTo>
                    <a:pt x="1632" y="1017"/>
                  </a:lnTo>
                  <a:lnTo>
                    <a:pt x="1634" y="1017"/>
                  </a:lnTo>
                  <a:lnTo>
                    <a:pt x="1635" y="1017"/>
                  </a:lnTo>
                  <a:lnTo>
                    <a:pt x="1637" y="1017"/>
                  </a:lnTo>
                  <a:lnTo>
                    <a:pt x="1639" y="1017"/>
                  </a:lnTo>
                  <a:lnTo>
                    <a:pt x="1640" y="1017"/>
                  </a:lnTo>
                  <a:lnTo>
                    <a:pt x="1641" y="1016"/>
                  </a:lnTo>
                  <a:lnTo>
                    <a:pt x="1644" y="1016"/>
                  </a:lnTo>
                  <a:lnTo>
                    <a:pt x="1647" y="1016"/>
                  </a:lnTo>
                  <a:lnTo>
                    <a:pt x="1648" y="1015"/>
                  </a:lnTo>
                  <a:lnTo>
                    <a:pt x="1649" y="1015"/>
                  </a:lnTo>
                  <a:lnTo>
                    <a:pt x="1650" y="1015"/>
                  </a:lnTo>
                  <a:lnTo>
                    <a:pt x="1650" y="1014"/>
                  </a:lnTo>
                  <a:lnTo>
                    <a:pt x="1651" y="1014"/>
                  </a:lnTo>
                  <a:lnTo>
                    <a:pt x="1653" y="1012"/>
                  </a:lnTo>
                  <a:lnTo>
                    <a:pt x="1657" y="1011"/>
                  </a:lnTo>
                  <a:lnTo>
                    <a:pt x="1660" y="1008"/>
                  </a:lnTo>
                  <a:lnTo>
                    <a:pt x="1663" y="1007"/>
                  </a:lnTo>
                  <a:lnTo>
                    <a:pt x="1664" y="1007"/>
                  </a:lnTo>
                  <a:lnTo>
                    <a:pt x="1665" y="1007"/>
                  </a:lnTo>
                  <a:lnTo>
                    <a:pt x="1667" y="1006"/>
                  </a:lnTo>
                  <a:lnTo>
                    <a:pt x="1668" y="1005"/>
                  </a:lnTo>
                  <a:lnTo>
                    <a:pt x="1669" y="1005"/>
                  </a:lnTo>
                  <a:lnTo>
                    <a:pt x="1670" y="1005"/>
                  </a:lnTo>
                  <a:lnTo>
                    <a:pt x="1672" y="1004"/>
                  </a:lnTo>
                  <a:lnTo>
                    <a:pt x="1674" y="1004"/>
                  </a:lnTo>
                  <a:lnTo>
                    <a:pt x="1675" y="1004"/>
                  </a:lnTo>
                  <a:lnTo>
                    <a:pt x="1678" y="1004"/>
                  </a:lnTo>
                  <a:lnTo>
                    <a:pt x="1681" y="1003"/>
                  </a:lnTo>
                  <a:lnTo>
                    <a:pt x="1682" y="1003"/>
                  </a:lnTo>
                  <a:lnTo>
                    <a:pt x="1684" y="1001"/>
                  </a:lnTo>
                  <a:lnTo>
                    <a:pt x="1686" y="1001"/>
                  </a:lnTo>
                  <a:lnTo>
                    <a:pt x="1687" y="1001"/>
                  </a:lnTo>
                  <a:lnTo>
                    <a:pt x="1689" y="1001"/>
                  </a:lnTo>
                  <a:lnTo>
                    <a:pt x="1691" y="1001"/>
                  </a:lnTo>
                  <a:lnTo>
                    <a:pt x="1692" y="1001"/>
                  </a:lnTo>
                  <a:lnTo>
                    <a:pt x="1693" y="1000"/>
                  </a:lnTo>
                  <a:lnTo>
                    <a:pt x="1696" y="1000"/>
                  </a:lnTo>
                  <a:lnTo>
                    <a:pt x="1698" y="1000"/>
                  </a:lnTo>
                  <a:lnTo>
                    <a:pt x="1699" y="999"/>
                  </a:lnTo>
                  <a:lnTo>
                    <a:pt x="1700" y="999"/>
                  </a:lnTo>
                  <a:lnTo>
                    <a:pt x="1701" y="999"/>
                  </a:lnTo>
                  <a:lnTo>
                    <a:pt x="1704" y="998"/>
                  </a:lnTo>
                  <a:lnTo>
                    <a:pt x="1708" y="998"/>
                  </a:lnTo>
                  <a:lnTo>
                    <a:pt x="1713" y="996"/>
                  </a:lnTo>
                  <a:lnTo>
                    <a:pt x="1715" y="996"/>
                  </a:lnTo>
                  <a:lnTo>
                    <a:pt x="1722" y="993"/>
                  </a:lnTo>
                  <a:lnTo>
                    <a:pt x="1727" y="992"/>
                  </a:lnTo>
                  <a:lnTo>
                    <a:pt x="1729" y="992"/>
                  </a:lnTo>
                  <a:lnTo>
                    <a:pt x="1730" y="991"/>
                  </a:lnTo>
                  <a:lnTo>
                    <a:pt x="1733" y="991"/>
                  </a:lnTo>
                  <a:lnTo>
                    <a:pt x="1735" y="991"/>
                  </a:lnTo>
                  <a:lnTo>
                    <a:pt x="1741" y="990"/>
                  </a:lnTo>
                  <a:lnTo>
                    <a:pt x="1743" y="989"/>
                  </a:lnTo>
                  <a:lnTo>
                    <a:pt x="1744" y="989"/>
                  </a:lnTo>
                  <a:lnTo>
                    <a:pt x="1747" y="989"/>
                  </a:lnTo>
                  <a:lnTo>
                    <a:pt x="1751" y="988"/>
                  </a:lnTo>
                  <a:lnTo>
                    <a:pt x="1753" y="987"/>
                  </a:lnTo>
                  <a:lnTo>
                    <a:pt x="1755" y="986"/>
                  </a:lnTo>
                  <a:lnTo>
                    <a:pt x="1756" y="986"/>
                  </a:lnTo>
                  <a:lnTo>
                    <a:pt x="1758" y="984"/>
                  </a:lnTo>
                  <a:lnTo>
                    <a:pt x="1759" y="984"/>
                  </a:lnTo>
                  <a:lnTo>
                    <a:pt x="1760" y="984"/>
                  </a:lnTo>
                  <a:lnTo>
                    <a:pt x="1763" y="984"/>
                  </a:lnTo>
                  <a:lnTo>
                    <a:pt x="1765" y="983"/>
                  </a:lnTo>
                  <a:lnTo>
                    <a:pt x="1767" y="983"/>
                  </a:lnTo>
                  <a:lnTo>
                    <a:pt x="1767" y="982"/>
                  </a:lnTo>
                  <a:lnTo>
                    <a:pt x="1768" y="981"/>
                  </a:lnTo>
                  <a:lnTo>
                    <a:pt x="1769" y="981"/>
                  </a:lnTo>
                  <a:lnTo>
                    <a:pt x="1770" y="980"/>
                  </a:lnTo>
                  <a:lnTo>
                    <a:pt x="1771" y="981"/>
                  </a:lnTo>
                  <a:lnTo>
                    <a:pt x="1771" y="980"/>
                  </a:lnTo>
                  <a:lnTo>
                    <a:pt x="1772" y="980"/>
                  </a:lnTo>
                  <a:lnTo>
                    <a:pt x="1773" y="979"/>
                  </a:lnTo>
                  <a:lnTo>
                    <a:pt x="1775" y="978"/>
                  </a:lnTo>
                  <a:lnTo>
                    <a:pt x="1776" y="976"/>
                  </a:lnTo>
                  <a:lnTo>
                    <a:pt x="1777" y="975"/>
                  </a:lnTo>
                  <a:lnTo>
                    <a:pt x="1782" y="973"/>
                  </a:lnTo>
                  <a:lnTo>
                    <a:pt x="1786" y="971"/>
                  </a:lnTo>
                  <a:lnTo>
                    <a:pt x="1787" y="970"/>
                  </a:lnTo>
                  <a:lnTo>
                    <a:pt x="1789" y="966"/>
                  </a:lnTo>
                  <a:lnTo>
                    <a:pt x="1790" y="965"/>
                  </a:lnTo>
                  <a:lnTo>
                    <a:pt x="1793" y="964"/>
                  </a:lnTo>
                  <a:lnTo>
                    <a:pt x="1794" y="963"/>
                  </a:lnTo>
                  <a:lnTo>
                    <a:pt x="1794" y="962"/>
                  </a:lnTo>
                  <a:lnTo>
                    <a:pt x="1796" y="959"/>
                  </a:lnTo>
                  <a:lnTo>
                    <a:pt x="1797" y="958"/>
                  </a:lnTo>
                  <a:lnTo>
                    <a:pt x="1802" y="954"/>
                  </a:lnTo>
                  <a:lnTo>
                    <a:pt x="1803" y="951"/>
                  </a:lnTo>
                  <a:lnTo>
                    <a:pt x="1803" y="950"/>
                  </a:lnTo>
                  <a:lnTo>
                    <a:pt x="1804" y="948"/>
                  </a:lnTo>
                  <a:lnTo>
                    <a:pt x="1805" y="948"/>
                  </a:lnTo>
                  <a:lnTo>
                    <a:pt x="1807" y="946"/>
                  </a:lnTo>
                  <a:lnTo>
                    <a:pt x="1808" y="945"/>
                  </a:lnTo>
                  <a:lnTo>
                    <a:pt x="1810" y="942"/>
                  </a:lnTo>
                  <a:lnTo>
                    <a:pt x="1811" y="939"/>
                  </a:lnTo>
                  <a:lnTo>
                    <a:pt x="1811" y="938"/>
                  </a:lnTo>
                  <a:lnTo>
                    <a:pt x="1813" y="934"/>
                  </a:lnTo>
                  <a:lnTo>
                    <a:pt x="1814" y="933"/>
                  </a:lnTo>
                  <a:lnTo>
                    <a:pt x="1815" y="933"/>
                  </a:lnTo>
                  <a:lnTo>
                    <a:pt x="1819" y="931"/>
                  </a:lnTo>
                  <a:lnTo>
                    <a:pt x="1820" y="930"/>
                  </a:lnTo>
                  <a:lnTo>
                    <a:pt x="1820" y="929"/>
                  </a:lnTo>
                  <a:lnTo>
                    <a:pt x="1820" y="928"/>
                  </a:lnTo>
                  <a:lnTo>
                    <a:pt x="1821" y="926"/>
                  </a:lnTo>
                  <a:lnTo>
                    <a:pt x="1822" y="926"/>
                  </a:lnTo>
                  <a:lnTo>
                    <a:pt x="1822" y="925"/>
                  </a:lnTo>
                  <a:lnTo>
                    <a:pt x="1824" y="924"/>
                  </a:lnTo>
                  <a:lnTo>
                    <a:pt x="1824" y="922"/>
                  </a:lnTo>
                  <a:lnTo>
                    <a:pt x="1825" y="921"/>
                  </a:lnTo>
                  <a:lnTo>
                    <a:pt x="1827" y="920"/>
                  </a:lnTo>
                  <a:lnTo>
                    <a:pt x="1828" y="920"/>
                  </a:lnTo>
                  <a:lnTo>
                    <a:pt x="1829" y="919"/>
                  </a:lnTo>
                  <a:lnTo>
                    <a:pt x="1830" y="919"/>
                  </a:lnTo>
                  <a:lnTo>
                    <a:pt x="1830" y="917"/>
                  </a:lnTo>
                  <a:lnTo>
                    <a:pt x="1832" y="917"/>
                  </a:lnTo>
                  <a:lnTo>
                    <a:pt x="1833" y="917"/>
                  </a:lnTo>
                  <a:lnTo>
                    <a:pt x="1834" y="916"/>
                  </a:lnTo>
                  <a:lnTo>
                    <a:pt x="1834" y="915"/>
                  </a:lnTo>
                  <a:lnTo>
                    <a:pt x="1834" y="914"/>
                  </a:lnTo>
                  <a:lnTo>
                    <a:pt x="1833" y="913"/>
                  </a:lnTo>
                  <a:lnTo>
                    <a:pt x="1834" y="912"/>
                  </a:lnTo>
                  <a:lnTo>
                    <a:pt x="1836" y="911"/>
                  </a:lnTo>
                  <a:lnTo>
                    <a:pt x="1836" y="908"/>
                  </a:lnTo>
                  <a:lnTo>
                    <a:pt x="1836" y="907"/>
                  </a:lnTo>
                  <a:lnTo>
                    <a:pt x="1836" y="905"/>
                  </a:lnTo>
                  <a:lnTo>
                    <a:pt x="1837" y="905"/>
                  </a:lnTo>
                  <a:lnTo>
                    <a:pt x="1838" y="904"/>
                  </a:lnTo>
                  <a:lnTo>
                    <a:pt x="1839" y="903"/>
                  </a:lnTo>
                  <a:lnTo>
                    <a:pt x="1840" y="903"/>
                  </a:lnTo>
                  <a:lnTo>
                    <a:pt x="1841" y="904"/>
                  </a:lnTo>
                  <a:lnTo>
                    <a:pt x="1841" y="903"/>
                  </a:lnTo>
                  <a:lnTo>
                    <a:pt x="1842" y="903"/>
                  </a:lnTo>
                  <a:lnTo>
                    <a:pt x="1842" y="904"/>
                  </a:lnTo>
                  <a:lnTo>
                    <a:pt x="1844" y="904"/>
                  </a:lnTo>
                  <a:lnTo>
                    <a:pt x="1844" y="903"/>
                  </a:lnTo>
                  <a:lnTo>
                    <a:pt x="1844" y="901"/>
                  </a:lnTo>
                  <a:lnTo>
                    <a:pt x="1845" y="900"/>
                  </a:lnTo>
                  <a:lnTo>
                    <a:pt x="1846" y="900"/>
                  </a:lnTo>
                  <a:lnTo>
                    <a:pt x="1846" y="898"/>
                  </a:lnTo>
                  <a:lnTo>
                    <a:pt x="1847" y="897"/>
                  </a:lnTo>
                  <a:lnTo>
                    <a:pt x="1847" y="896"/>
                  </a:lnTo>
                  <a:lnTo>
                    <a:pt x="1848" y="896"/>
                  </a:lnTo>
                  <a:lnTo>
                    <a:pt x="1850" y="896"/>
                  </a:lnTo>
                  <a:lnTo>
                    <a:pt x="1851" y="895"/>
                  </a:lnTo>
                  <a:lnTo>
                    <a:pt x="1853" y="895"/>
                  </a:lnTo>
                  <a:lnTo>
                    <a:pt x="1853" y="894"/>
                  </a:lnTo>
                  <a:lnTo>
                    <a:pt x="1853" y="892"/>
                  </a:lnTo>
                  <a:lnTo>
                    <a:pt x="1854" y="892"/>
                  </a:lnTo>
                  <a:lnTo>
                    <a:pt x="1853" y="891"/>
                  </a:lnTo>
                  <a:lnTo>
                    <a:pt x="1854" y="891"/>
                  </a:lnTo>
                  <a:lnTo>
                    <a:pt x="1854" y="890"/>
                  </a:lnTo>
                  <a:lnTo>
                    <a:pt x="1855" y="890"/>
                  </a:lnTo>
                  <a:lnTo>
                    <a:pt x="1856" y="890"/>
                  </a:lnTo>
                  <a:lnTo>
                    <a:pt x="1857" y="890"/>
                  </a:lnTo>
                  <a:lnTo>
                    <a:pt x="1859" y="889"/>
                  </a:lnTo>
                  <a:lnTo>
                    <a:pt x="1860" y="889"/>
                  </a:lnTo>
                  <a:lnTo>
                    <a:pt x="1863" y="889"/>
                  </a:lnTo>
                  <a:lnTo>
                    <a:pt x="1865" y="889"/>
                  </a:lnTo>
                  <a:lnTo>
                    <a:pt x="1866" y="888"/>
                  </a:lnTo>
                  <a:lnTo>
                    <a:pt x="1866" y="886"/>
                  </a:lnTo>
                  <a:lnTo>
                    <a:pt x="1866" y="884"/>
                  </a:lnTo>
                  <a:lnTo>
                    <a:pt x="1866" y="883"/>
                  </a:lnTo>
                  <a:lnTo>
                    <a:pt x="1866" y="882"/>
                  </a:lnTo>
                  <a:lnTo>
                    <a:pt x="1867" y="882"/>
                  </a:lnTo>
                  <a:lnTo>
                    <a:pt x="1868" y="882"/>
                  </a:lnTo>
                  <a:lnTo>
                    <a:pt x="1871" y="882"/>
                  </a:lnTo>
                  <a:lnTo>
                    <a:pt x="1872" y="881"/>
                  </a:lnTo>
                  <a:lnTo>
                    <a:pt x="1872" y="880"/>
                  </a:lnTo>
                  <a:lnTo>
                    <a:pt x="1874" y="879"/>
                  </a:lnTo>
                  <a:lnTo>
                    <a:pt x="1877" y="879"/>
                  </a:lnTo>
                  <a:lnTo>
                    <a:pt x="1879" y="879"/>
                  </a:lnTo>
                  <a:lnTo>
                    <a:pt x="1880" y="879"/>
                  </a:lnTo>
                  <a:lnTo>
                    <a:pt x="1881" y="879"/>
                  </a:lnTo>
                  <a:lnTo>
                    <a:pt x="1881" y="880"/>
                  </a:lnTo>
                  <a:lnTo>
                    <a:pt x="1882" y="880"/>
                  </a:lnTo>
                  <a:lnTo>
                    <a:pt x="1882" y="879"/>
                  </a:lnTo>
                  <a:lnTo>
                    <a:pt x="1883" y="879"/>
                  </a:lnTo>
                  <a:lnTo>
                    <a:pt x="1885" y="879"/>
                  </a:lnTo>
                  <a:lnTo>
                    <a:pt x="1888" y="879"/>
                  </a:lnTo>
                  <a:lnTo>
                    <a:pt x="1890" y="879"/>
                  </a:lnTo>
                  <a:lnTo>
                    <a:pt x="1891" y="879"/>
                  </a:lnTo>
                  <a:lnTo>
                    <a:pt x="1892" y="880"/>
                  </a:lnTo>
                  <a:lnTo>
                    <a:pt x="1894" y="880"/>
                  </a:lnTo>
                  <a:lnTo>
                    <a:pt x="1896" y="880"/>
                  </a:lnTo>
                  <a:lnTo>
                    <a:pt x="1896" y="879"/>
                  </a:lnTo>
                  <a:lnTo>
                    <a:pt x="1894" y="878"/>
                  </a:lnTo>
                  <a:lnTo>
                    <a:pt x="1893" y="878"/>
                  </a:lnTo>
                  <a:lnTo>
                    <a:pt x="1894" y="878"/>
                  </a:lnTo>
                  <a:lnTo>
                    <a:pt x="1894" y="877"/>
                  </a:lnTo>
                  <a:lnTo>
                    <a:pt x="1896" y="877"/>
                  </a:lnTo>
                  <a:lnTo>
                    <a:pt x="1898" y="878"/>
                  </a:lnTo>
                  <a:lnTo>
                    <a:pt x="1898" y="879"/>
                  </a:lnTo>
                  <a:lnTo>
                    <a:pt x="1899" y="880"/>
                  </a:lnTo>
                  <a:lnTo>
                    <a:pt x="1900" y="880"/>
                  </a:lnTo>
                  <a:lnTo>
                    <a:pt x="1901" y="880"/>
                  </a:lnTo>
                  <a:lnTo>
                    <a:pt x="1901" y="881"/>
                  </a:lnTo>
                  <a:lnTo>
                    <a:pt x="1902" y="880"/>
                  </a:lnTo>
                  <a:lnTo>
                    <a:pt x="1901" y="879"/>
                  </a:lnTo>
                  <a:lnTo>
                    <a:pt x="1902" y="879"/>
                  </a:lnTo>
                  <a:lnTo>
                    <a:pt x="1903" y="880"/>
                  </a:lnTo>
                  <a:lnTo>
                    <a:pt x="1905" y="880"/>
                  </a:lnTo>
                  <a:lnTo>
                    <a:pt x="1906" y="880"/>
                  </a:lnTo>
                  <a:lnTo>
                    <a:pt x="1906" y="881"/>
                  </a:lnTo>
                  <a:lnTo>
                    <a:pt x="1906" y="882"/>
                  </a:lnTo>
                  <a:lnTo>
                    <a:pt x="1905" y="883"/>
                  </a:lnTo>
                  <a:lnTo>
                    <a:pt x="1905" y="886"/>
                  </a:lnTo>
                  <a:lnTo>
                    <a:pt x="1906" y="886"/>
                  </a:lnTo>
                  <a:lnTo>
                    <a:pt x="1907" y="887"/>
                  </a:lnTo>
                  <a:lnTo>
                    <a:pt x="1908" y="887"/>
                  </a:lnTo>
                  <a:lnTo>
                    <a:pt x="1909" y="886"/>
                  </a:lnTo>
                  <a:lnTo>
                    <a:pt x="1910" y="886"/>
                  </a:lnTo>
                  <a:lnTo>
                    <a:pt x="1913" y="886"/>
                  </a:lnTo>
                  <a:lnTo>
                    <a:pt x="1914" y="884"/>
                  </a:lnTo>
                  <a:lnTo>
                    <a:pt x="1916" y="884"/>
                  </a:lnTo>
                  <a:lnTo>
                    <a:pt x="1918" y="884"/>
                  </a:lnTo>
                  <a:lnTo>
                    <a:pt x="1919" y="884"/>
                  </a:lnTo>
                  <a:lnTo>
                    <a:pt x="1920" y="884"/>
                  </a:lnTo>
                  <a:lnTo>
                    <a:pt x="1922" y="884"/>
                  </a:lnTo>
                  <a:lnTo>
                    <a:pt x="1923" y="884"/>
                  </a:lnTo>
                  <a:lnTo>
                    <a:pt x="1924" y="884"/>
                  </a:lnTo>
                  <a:lnTo>
                    <a:pt x="1924" y="883"/>
                  </a:lnTo>
                  <a:lnTo>
                    <a:pt x="1925" y="883"/>
                  </a:lnTo>
                  <a:lnTo>
                    <a:pt x="1925" y="884"/>
                  </a:lnTo>
                  <a:lnTo>
                    <a:pt x="1926" y="884"/>
                  </a:lnTo>
                  <a:lnTo>
                    <a:pt x="1927" y="884"/>
                  </a:lnTo>
                  <a:lnTo>
                    <a:pt x="1929" y="884"/>
                  </a:lnTo>
                  <a:lnTo>
                    <a:pt x="1932" y="883"/>
                  </a:lnTo>
                  <a:lnTo>
                    <a:pt x="1933" y="883"/>
                  </a:lnTo>
                  <a:lnTo>
                    <a:pt x="1935" y="883"/>
                  </a:lnTo>
                  <a:lnTo>
                    <a:pt x="1936" y="883"/>
                  </a:lnTo>
                  <a:lnTo>
                    <a:pt x="1937" y="883"/>
                  </a:lnTo>
                  <a:lnTo>
                    <a:pt x="1937" y="882"/>
                  </a:lnTo>
                  <a:lnTo>
                    <a:pt x="1939" y="882"/>
                  </a:lnTo>
                  <a:lnTo>
                    <a:pt x="1939" y="883"/>
                  </a:lnTo>
                  <a:lnTo>
                    <a:pt x="1940" y="883"/>
                  </a:lnTo>
                  <a:lnTo>
                    <a:pt x="1941" y="882"/>
                  </a:lnTo>
                  <a:lnTo>
                    <a:pt x="1941" y="881"/>
                  </a:lnTo>
                  <a:lnTo>
                    <a:pt x="1942" y="881"/>
                  </a:lnTo>
                  <a:lnTo>
                    <a:pt x="1943" y="881"/>
                  </a:lnTo>
                  <a:lnTo>
                    <a:pt x="1945" y="881"/>
                  </a:lnTo>
                  <a:lnTo>
                    <a:pt x="1946" y="883"/>
                  </a:lnTo>
                  <a:lnTo>
                    <a:pt x="1948" y="883"/>
                  </a:lnTo>
                  <a:lnTo>
                    <a:pt x="1949" y="883"/>
                  </a:lnTo>
                  <a:lnTo>
                    <a:pt x="1950" y="884"/>
                  </a:lnTo>
                  <a:lnTo>
                    <a:pt x="1950" y="887"/>
                  </a:lnTo>
                  <a:lnTo>
                    <a:pt x="1951" y="887"/>
                  </a:lnTo>
                  <a:lnTo>
                    <a:pt x="1953" y="887"/>
                  </a:lnTo>
                  <a:lnTo>
                    <a:pt x="1956" y="886"/>
                  </a:lnTo>
                  <a:lnTo>
                    <a:pt x="1957" y="886"/>
                  </a:lnTo>
                  <a:lnTo>
                    <a:pt x="1959" y="886"/>
                  </a:lnTo>
                  <a:lnTo>
                    <a:pt x="1960" y="886"/>
                  </a:lnTo>
                  <a:lnTo>
                    <a:pt x="1961" y="884"/>
                  </a:lnTo>
                  <a:lnTo>
                    <a:pt x="1962" y="884"/>
                  </a:lnTo>
                  <a:lnTo>
                    <a:pt x="1962" y="886"/>
                  </a:lnTo>
                  <a:lnTo>
                    <a:pt x="1962" y="887"/>
                  </a:lnTo>
                  <a:lnTo>
                    <a:pt x="1963" y="887"/>
                  </a:lnTo>
                  <a:lnTo>
                    <a:pt x="1965" y="888"/>
                  </a:lnTo>
                  <a:lnTo>
                    <a:pt x="1966" y="887"/>
                  </a:lnTo>
                  <a:lnTo>
                    <a:pt x="1967" y="887"/>
                  </a:lnTo>
                  <a:lnTo>
                    <a:pt x="1968" y="886"/>
                  </a:lnTo>
                  <a:lnTo>
                    <a:pt x="1970" y="886"/>
                  </a:lnTo>
                  <a:lnTo>
                    <a:pt x="1971" y="886"/>
                  </a:lnTo>
                  <a:lnTo>
                    <a:pt x="1972" y="886"/>
                  </a:lnTo>
                  <a:lnTo>
                    <a:pt x="1975" y="886"/>
                  </a:lnTo>
                  <a:lnTo>
                    <a:pt x="1978" y="887"/>
                  </a:lnTo>
                  <a:lnTo>
                    <a:pt x="1979" y="887"/>
                  </a:lnTo>
                  <a:lnTo>
                    <a:pt x="1980" y="887"/>
                  </a:lnTo>
                  <a:lnTo>
                    <a:pt x="1982" y="887"/>
                  </a:lnTo>
                  <a:lnTo>
                    <a:pt x="1983" y="887"/>
                  </a:lnTo>
                  <a:lnTo>
                    <a:pt x="1983" y="884"/>
                  </a:lnTo>
                  <a:lnTo>
                    <a:pt x="1984" y="883"/>
                  </a:lnTo>
                  <a:lnTo>
                    <a:pt x="1985" y="883"/>
                  </a:lnTo>
                  <a:lnTo>
                    <a:pt x="1986" y="883"/>
                  </a:lnTo>
                  <a:lnTo>
                    <a:pt x="1987" y="883"/>
                  </a:lnTo>
                  <a:lnTo>
                    <a:pt x="1988" y="884"/>
                  </a:lnTo>
                  <a:lnTo>
                    <a:pt x="1989" y="886"/>
                  </a:lnTo>
                  <a:lnTo>
                    <a:pt x="1991" y="886"/>
                  </a:lnTo>
                  <a:lnTo>
                    <a:pt x="1991" y="884"/>
                  </a:lnTo>
                  <a:lnTo>
                    <a:pt x="1988" y="882"/>
                  </a:lnTo>
                  <a:lnTo>
                    <a:pt x="1988" y="881"/>
                  </a:lnTo>
                  <a:lnTo>
                    <a:pt x="1989" y="880"/>
                  </a:lnTo>
                  <a:lnTo>
                    <a:pt x="1991" y="880"/>
                  </a:lnTo>
                  <a:lnTo>
                    <a:pt x="1993" y="880"/>
                  </a:lnTo>
                  <a:lnTo>
                    <a:pt x="1994" y="881"/>
                  </a:lnTo>
                  <a:lnTo>
                    <a:pt x="1995" y="882"/>
                  </a:lnTo>
                  <a:lnTo>
                    <a:pt x="1995" y="884"/>
                  </a:lnTo>
                  <a:lnTo>
                    <a:pt x="1995" y="886"/>
                  </a:lnTo>
                  <a:lnTo>
                    <a:pt x="1995" y="887"/>
                  </a:lnTo>
                  <a:lnTo>
                    <a:pt x="1995" y="888"/>
                  </a:lnTo>
                  <a:lnTo>
                    <a:pt x="1994" y="889"/>
                  </a:lnTo>
                  <a:lnTo>
                    <a:pt x="1993" y="890"/>
                  </a:lnTo>
                  <a:lnTo>
                    <a:pt x="1994" y="891"/>
                  </a:lnTo>
                  <a:lnTo>
                    <a:pt x="1996" y="891"/>
                  </a:lnTo>
                  <a:lnTo>
                    <a:pt x="1997" y="892"/>
                  </a:lnTo>
                  <a:lnTo>
                    <a:pt x="2000" y="895"/>
                  </a:lnTo>
                  <a:lnTo>
                    <a:pt x="2002" y="895"/>
                  </a:lnTo>
                  <a:lnTo>
                    <a:pt x="2002" y="896"/>
                  </a:lnTo>
                  <a:lnTo>
                    <a:pt x="2003" y="896"/>
                  </a:lnTo>
                  <a:lnTo>
                    <a:pt x="2004" y="897"/>
                  </a:lnTo>
                  <a:lnTo>
                    <a:pt x="2005" y="898"/>
                  </a:lnTo>
                  <a:lnTo>
                    <a:pt x="2008" y="899"/>
                  </a:lnTo>
                  <a:lnTo>
                    <a:pt x="2009" y="899"/>
                  </a:lnTo>
                  <a:lnTo>
                    <a:pt x="2010" y="899"/>
                  </a:lnTo>
                  <a:lnTo>
                    <a:pt x="2011" y="899"/>
                  </a:lnTo>
                  <a:lnTo>
                    <a:pt x="2012" y="899"/>
                  </a:lnTo>
                  <a:lnTo>
                    <a:pt x="2013" y="899"/>
                  </a:lnTo>
                  <a:lnTo>
                    <a:pt x="2014" y="898"/>
                  </a:lnTo>
                  <a:lnTo>
                    <a:pt x="2015" y="898"/>
                  </a:lnTo>
                  <a:lnTo>
                    <a:pt x="2017" y="898"/>
                  </a:lnTo>
                  <a:lnTo>
                    <a:pt x="2020" y="900"/>
                  </a:lnTo>
                  <a:lnTo>
                    <a:pt x="2022" y="901"/>
                  </a:lnTo>
                  <a:lnTo>
                    <a:pt x="2023" y="901"/>
                  </a:lnTo>
                  <a:lnTo>
                    <a:pt x="2025" y="903"/>
                  </a:lnTo>
                  <a:lnTo>
                    <a:pt x="2026" y="904"/>
                  </a:lnTo>
                  <a:lnTo>
                    <a:pt x="2027" y="905"/>
                  </a:lnTo>
                  <a:lnTo>
                    <a:pt x="2028" y="905"/>
                  </a:lnTo>
                  <a:lnTo>
                    <a:pt x="2029" y="905"/>
                  </a:lnTo>
                  <a:lnTo>
                    <a:pt x="2030" y="906"/>
                  </a:lnTo>
                  <a:lnTo>
                    <a:pt x="2031" y="907"/>
                  </a:lnTo>
                  <a:lnTo>
                    <a:pt x="2034" y="909"/>
                  </a:lnTo>
                  <a:lnTo>
                    <a:pt x="2035" y="911"/>
                  </a:lnTo>
                  <a:lnTo>
                    <a:pt x="2037" y="912"/>
                  </a:lnTo>
                  <a:lnTo>
                    <a:pt x="2038" y="912"/>
                  </a:lnTo>
                  <a:lnTo>
                    <a:pt x="2040" y="913"/>
                  </a:lnTo>
                  <a:lnTo>
                    <a:pt x="2041" y="913"/>
                  </a:lnTo>
                  <a:lnTo>
                    <a:pt x="2043" y="913"/>
                  </a:lnTo>
                  <a:lnTo>
                    <a:pt x="2044" y="915"/>
                  </a:lnTo>
                  <a:lnTo>
                    <a:pt x="2045" y="915"/>
                  </a:lnTo>
                  <a:lnTo>
                    <a:pt x="2046" y="916"/>
                  </a:lnTo>
                  <a:lnTo>
                    <a:pt x="2047" y="916"/>
                  </a:lnTo>
                  <a:lnTo>
                    <a:pt x="2048" y="915"/>
                  </a:lnTo>
                  <a:lnTo>
                    <a:pt x="2049" y="915"/>
                  </a:lnTo>
                  <a:lnTo>
                    <a:pt x="2052" y="914"/>
                  </a:lnTo>
                  <a:lnTo>
                    <a:pt x="2053" y="913"/>
                  </a:lnTo>
                  <a:lnTo>
                    <a:pt x="2055" y="913"/>
                  </a:lnTo>
                  <a:lnTo>
                    <a:pt x="2056" y="913"/>
                  </a:lnTo>
                  <a:lnTo>
                    <a:pt x="2057" y="913"/>
                  </a:lnTo>
                  <a:lnTo>
                    <a:pt x="2058" y="913"/>
                  </a:lnTo>
                  <a:lnTo>
                    <a:pt x="2058" y="914"/>
                  </a:lnTo>
                  <a:lnTo>
                    <a:pt x="2060" y="914"/>
                  </a:lnTo>
                  <a:lnTo>
                    <a:pt x="2061" y="914"/>
                  </a:lnTo>
                  <a:lnTo>
                    <a:pt x="2061" y="915"/>
                  </a:lnTo>
                  <a:lnTo>
                    <a:pt x="2060" y="916"/>
                  </a:lnTo>
                  <a:lnTo>
                    <a:pt x="2060" y="917"/>
                  </a:lnTo>
                  <a:lnTo>
                    <a:pt x="2061" y="916"/>
                  </a:lnTo>
                  <a:lnTo>
                    <a:pt x="2062" y="916"/>
                  </a:lnTo>
                  <a:lnTo>
                    <a:pt x="2064" y="916"/>
                  </a:lnTo>
                  <a:lnTo>
                    <a:pt x="2064" y="917"/>
                  </a:lnTo>
                  <a:lnTo>
                    <a:pt x="2065" y="917"/>
                  </a:lnTo>
                  <a:lnTo>
                    <a:pt x="2066" y="917"/>
                  </a:lnTo>
                  <a:lnTo>
                    <a:pt x="2067" y="917"/>
                  </a:lnTo>
                  <a:lnTo>
                    <a:pt x="2069" y="916"/>
                  </a:lnTo>
                  <a:lnTo>
                    <a:pt x="2070" y="916"/>
                  </a:lnTo>
                  <a:lnTo>
                    <a:pt x="2072" y="916"/>
                  </a:lnTo>
                  <a:lnTo>
                    <a:pt x="2072" y="917"/>
                  </a:lnTo>
                  <a:lnTo>
                    <a:pt x="2073" y="919"/>
                  </a:lnTo>
                  <a:lnTo>
                    <a:pt x="2074" y="919"/>
                  </a:lnTo>
                  <a:lnTo>
                    <a:pt x="2074" y="917"/>
                  </a:lnTo>
                  <a:lnTo>
                    <a:pt x="2074" y="916"/>
                  </a:lnTo>
                  <a:lnTo>
                    <a:pt x="2074" y="915"/>
                  </a:lnTo>
                  <a:lnTo>
                    <a:pt x="2074" y="914"/>
                  </a:lnTo>
                  <a:lnTo>
                    <a:pt x="2075" y="914"/>
                  </a:lnTo>
                  <a:lnTo>
                    <a:pt x="2075" y="915"/>
                  </a:lnTo>
                  <a:lnTo>
                    <a:pt x="2075" y="916"/>
                  </a:lnTo>
                  <a:lnTo>
                    <a:pt x="2077" y="916"/>
                  </a:lnTo>
                  <a:lnTo>
                    <a:pt x="2079" y="917"/>
                  </a:lnTo>
                  <a:lnTo>
                    <a:pt x="2080" y="917"/>
                  </a:lnTo>
                  <a:lnTo>
                    <a:pt x="2081" y="919"/>
                  </a:lnTo>
                  <a:lnTo>
                    <a:pt x="2082" y="920"/>
                  </a:lnTo>
                  <a:lnTo>
                    <a:pt x="2083" y="920"/>
                  </a:lnTo>
                  <a:lnTo>
                    <a:pt x="2083" y="921"/>
                  </a:lnTo>
                  <a:lnTo>
                    <a:pt x="2084" y="921"/>
                  </a:lnTo>
                  <a:lnTo>
                    <a:pt x="2084" y="923"/>
                  </a:lnTo>
                  <a:lnTo>
                    <a:pt x="2083" y="924"/>
                  </a:lnTo>
                  <a:lnTo>
                    <a:pt x="2084" y="925"/>
                  </a:lnTo>
                  <a:lnTo>
                    <a:pt x="2086" y="926"/>
                  </a:lnTo>
                  <a:lnTo>
                    <a:pt x="2086" y="928"/>
                  </a:lnTo>
                  <a:lnTo>
                    <a:pt x="2087" y="928"/>
                  </a:lnTo>
                  <a:lnTo>
                    <a:pt x="2088" y="929"/>
                  </a:lnTo>
                  <a:lnTo>
                    <a:pt x="2089" y="929"/>
                  </a:lnTo>
                  <a:lnTo>
                    <a:pt x="2092" y="929"/>
                  </a:lnTo>
                  <a:lnTo>
                    <a:pt x="2094" y="930"/>
                  </a:lnTo>
                  <a:lnTo>
                    <a:pt x="2095" y="931"/>
                  </a:lnTo>
                  <a:lnTo>
                    <a:pt x="2096" y="933"/>
                  </a:lnTo>
                  <a:lnTo>
                    <a:pt x="2098" y="934"/>
                  </a:lnTo>
                  <a:lnTo>
                    <a:pt x="2098" y="936"/>
                  </a:lnTo>
                  <a:lnTo>
                    <a:pt x="2099" y="936"/>
                  </a:lnTo>
                  <a:lnTo>
                    <a:pt x="2100" y="936"/>
                  </a:lnTo>
                  <a:lnTo>
                    <a:pt x="2101" y="937"/>
                  </a:lnTo>
                  <a:lnTo>
                    <a:pt x="2103" y="937"/>
                  </a:lnTo>
                  <a:lnTo>
                    <a:pt x="2104" y="937"/>
                  </a:lnTo>
                  <a:lnTo>
                    <a:pt x="2105" y="936"/>
                  </a:lnTo>
                  <a:lnTo>
                    <a:pt x="2105" y="937"/>
                  </a:lnTo>
                  <a:lnTo>
                    <a:pt x="2107" y="937"/>
                  </a:lnTo>
                  <a:lnTo>
                    <a:pt x="2108" y="937"/>
                  </a:lnTo>
                  <a:lnTo>
                    <a:pt x="2108" y="938"/>
                  </a:lnTo>
                  <a:lnTo>
                    <a:pt x="2109" y="938"/>
                  </a:lnTo>
                  <a:lnTo>
                    <a:pt x="2112" y="938"/>
                  </a:lnTo>
                  <a:lnTo>
                    <a:pt x="2113" y="939"/>
                  </a:lnTo>
                  <a:lnTo>
                    <a:pt x="2113" y="940"/>
                  </a:lnTo>
                  <a:lnTo>
                    <a:pt x="2114" y="940"/>
                  </a:lnTo>
                  <a:lnTo>
                    <a:pt x="2116" y="942"/>
                  </a:lnTo>
                  <a:lnTo>
                    <a:pt x="2116" y="944"/>
                  </a:lnTo>
                  <a:lnTo>
                    <a:pt x="2117" y="944"/>
                  </a:lnTo>
                  <a:lnTo>
                    <a:pt x="2118" y="945"/>
                  </a:lnTo>
                  <a:lnTo>
                    <a:pt x="2118" y="946"/>
                  </a:lnTo>
                  <a:lnTo>
                    <a:pt x="2118" y="947"/>
                  </a:lnTo>
                  <a:lnTo>
                    <a:pt x="2120" y="946"/>
                  </a:lnTo>
                  <a:lnTo>
                    <a:pt x="2124" y="950"/>
                  </a:lnTo>
                  <a:lnTo>
                    <a:pt x="2126" y="950"/>
                  </a:lnTo>
                  <a:lnTo>
                    <a:pt x="2127" y="951"/>
                  </a:lnTo>
                  <a:lnTo>
                    <a:pt x="2129" y="951"/>
                  </a:lnTo>
                  <a:lnTo>
                    <a:pt x="2129" y="950"/>
                  </a:lnTo>
                  <a:lnTo>
                    <a:pt x="2130" y="949"/>
                  </a:lnTo>
                  <a:lnTo>
                    <a:pt x="2131" y="949"/>
                  </a:lnTo>
                  <a:lnTo>
                    <a:pt x="2132" y="949"/>
                  </a:lnTo>
                  <a:lnTo>
                    <a:pt x="2132" y="950"/>
                  </a:lnTo>
                  <a:lnTo>
                    <a:pt x="2133" y="951"/>
                  </a:lnTo>
                  <a:lnTo>
                    <a:pt x="2134" y="951"/>
                  </a:lnTo>
                  <a:lnTo>
                    <a:pt x="2134" y="950"/>
                  </a:lnTo>
                  <a:lnTo>
                    <a:pt x="2135" y="950"/>
                  </a:lnTo>
                  <a:lnTo>
                    <a:pt x="2138" y="950"/>
                  </a:lnTo>
                  <a:lnTo>
                    <a:pt x="2139" y="950"/>
                  </a:lnTo>
                  <a:lnTo>
                    <a:pt x="2139" y="951"/>
                  </a:lnTo>
                  <a:lnTo>
                    <a:pt x="2139" y="954"/>
                  </a:lnTo>
                  <a:lnTo>
                    <a:pt x="2138" y="955"/>
                  </a:lnTo>
                  <a:lnTo>
                    <a:pt x="2138" y="956"/>
                  </a:lnTo>
                  <a:lnTo>
                    <a:pt x="2139" y="957"/>
                  </a:lnTo>
                  <a:lnTo>
                    <a:pt x="2139" y="959"/>
                  </a:lnTo>
                  <a:lnTo>
                    <a:pt x="2139" y="961"/>
                  </a:lnTo>
                  <a:lnTo>
                    <a:pt x="2138" y="963"/>
                  </a:lnTo>
                  <a:lnTo>
                    <a:pt x="2140" y="967"/>
                  </a:lnTo>
                  <a:lnTo>
                    <a:pt x="2141" y="970"/>
                  </a:lnTo>
                  <a:lnTo>
                    <a:pt x="2141" y="971"/>
                  </a:lnTo>
                  <a:lnTo>
                    <a:pt x="2142" y="971"/>
                  </a:lnTo>
                  <a:lnTo>
                    <a:pt x="2143" y="971"/>
                  </a:lnTo>
                  <a:lnTo>
                    <a:pt x="2144" y="972"/>
                  </a:lnTo>
                  <a:lnTo>
                    <a:pt x="2146" y="974"/>
                  </a:lnTo>
                  <a:lnTo>
                    <a:pt x="2146" y="975"/>
                  </a:lnTo>
                  <a:lnTo>
                    <a:pt x="2146" y="978"/>
                  </a:lnTo>
                  <a:lnTo>
                    <a:pt x="2146" y="981"/>
                  </a:lnTo>
                  <a:lnTo>
                    <a:pt x="2146" y="982"/>
                  </a:lnTo>
                  <a:lnTo>
                    <a:pt x="2147" y="984"/>
                  </a:lnTo>
                  <a:lnTo>
                    <a:pt x="2147" y="986"/>
                  </a:lnTo>
                  <a:lnTo>
                    <a:pt x="2148" y="988"/>
                  </a:lnTo>
                  <a:lnTo>
                    <a:pt x="2151" y="993"/>
                  </a:lnTo>
                  <a:lnTo>
                    <a:pt x="2153" y="997"/>
                  </a:lnTo>
                  <a:lnTo>
                    <a:pt x="2156" y="999"/>
                  </a:lnTo>
                  <a:lnTo>
                    <a:pt x="2157" y="1000"/>
                  </a:lnTo>
                  <a:lnTo>
                    <a:pt x="2158" y="1001"/>
                  </a:lnTo>
                  <a:lnTo>
                    <a:pt x="2159" y="1003"/>
                  </a:lnTo>
                  <a:lnTo>
                    <a:pt x="2160" y="1004"/>
                  </a:lnTo>
                  <a:lnTo>
                    <a:pt x="2163" y="1005"/>
                  </a:lnTo>
                  <a:lnTo>
                    <a:pt x="2164" y="1006"/>
                  </a:lnTo>
                  <a:lnTo>
                    <a:pt x="2165" y="1006"/>
                  </a:lnTo>
                  <a:lnTo>
                    <a:pt x="2166" y="1007"/>
                  </a:lnTo>
                  <a:lnTo>
                    <a:pt x="2167" y="1007"/>
                  </a:lnTo>
                  <a:lnTo>
                    <a:pt x="2167" y="1008"/>
                  </a:lnTo>
                  <a:lnTo>
                    <a:pt x="2168" y="1008"/>
                  </a:lnTo>
                  <a:lnTo>
                    <a:pt x="2169" y="1009"/>
                  </a:lnTo>
                  <a:lnTo>
                    <a:pt x="2169" y="1011"/>
                  </a:lnTo>
                  <a:lnTo>
                    <a:pt x="2170" y="1011"/>
                  </a:lnTo>
                  <a:lnTo>
                    <a:pt x="2169" y="1012"/>
                  </a:lnTo>
                  <a:lnTo>
                    <a:pt x="2169" y="1013"/>
                  </a:lnTo>
                  <a:lnTo>
                    <a:pt x="2168" y="1013"/>
                  </a:lnTo>
                  <a:lnTo>
                    <a:pt x="2170" y="1015"/>
                  </a:lnTo>
                  <a:lnTo>
                    <a:pt x="2170" y="1016"/>
                  </a:lnTo>
                  <a:lnTo>
                    <a:pt x="2172" y="1017"/>
                  </a:lnTo>
                  <a:lnTo>
                    <a:pt x="2173" y="1017"/>
                  </a:lnTo>
                  <a:lnTo>
                    <a:pt x="2173" y="1016"/>
                  </a:lnTo>
                  <a:lnTo>
                    <a:pt x="2174" y="1016"/>
                  </a:lnTo>
                  <a:lnTo>
                    <a:pt x="2174" y="1017"/>
                  </a:lnTo>
                  <a:lnTo>
                    <a:pt x="2175" y="1018"/>
                  </a:lnTo>
                  <a:lnTo>
                    <a:pt x="2175" y="1020"/>
                  </a:lnTo>
                  <a:lnTo>
                    <a:pt x="2175" y="1023"/>
                  </a:lnTo>
                  <a:lnTo>
                    <a:pt x="2175" y="1024"/>
                  </a:lnTo>
                  <a:lnTo>
                    <a:pt x="2174" y="1024"/>
                  </a:lnTo>
                  <a:lnTo>
                    <a:pt x="2174" y="1025"/>
                  </a:lnTo>
                  <a:lnTo>
                    <a:pt x="2174" y="1026"/>
                  </a:lnTo>
                  <a:lnTo>
                    <a:pt x="2174" y="1029"/>
                  </a:lnTo>
                  <a:lnTo>
                    <a:pt x="2174" y="1030"/>
                  </a:lnTo>
                  <a:lnTo>
                    <a:pt x="2173" y="1030"/>
                  </a:lnTo>
                  <a:lnTo>
                    <a:pt x="2173" y="1031"/>
                  </a:lnTo>
                  <a:lnTo>
                    <a:pt x="2173" y="1032"/>
                  </a:lnTo>
                  <a:lnTo>
                    <a:pt x="2173" y="1033"/>
                  </a:lnTo>
                  <a:lnTo>
                    <a:pt x="2173" y="1034"/>
                  </a:lnTo>
                  <a:lnTo>
                    <a:pt x="2173" y="1036"/>
                  </a:lnTo>
                  <a:lnTo>
                    <a:pt x="2174" y="1037"/>
                  </a:lnTo>
                  <a:lnTo>
                    <a:pt x="2174" y="1038"/>
                  </a:lnTo>
                  <a:lnTo>
                    <a:pt x="2175" y="1039"/>
                  </a:lnTo>
                  <a:lnTo>
                    <a:pt x="2176" y="1039"/>
                  </a:lnTo>
                  <a:lnTo>
                    <a:pt x="2176" y="1040"/>
                  </a:lnTo>
                  <a:lnTo>
                    <a:pt x="2176" y="1038"/>
                  </a:lnTo>
                  <a:lnTo>
                    <a:pt x="2176" y="1037"/>
                  </a:lnTo>
                  <a:lnTo>
                    <a:pt x="2176" y="1036"/>
                  </a:lnTo>
                  <a:lnTo>
                    <a:pt x="2175" y="1034"/>
                  </a:lnTo>
                  <a:lnTo>
                    <a:pt x="2174" y="1033"/>
                  </a:lnTo>
                  <a:lnTo>
                    <a:pt x="2174" y="1032"/>
                  </a:lnTo>
                  <a:lnTo>
                    <a:pt x="2174" y="1031"/>
                  </a:lnTo>
                  <a:lnTo>
                    <a:pt x="2174" y="1030"/>
                  </a:lnTo>
                  <a:lnTo>
                    <a:pt x="2174" y="1029"/>
                  </a:lnTo>
                  <a:lnTo>
                    <a:pt x="2175" y="1025"/>
                  </a:lnTo>
                  <a:lnTo>
                    <a:pt x="2175" y="1024"/>
                  </a:lnTo>
                  <a:lnTo>
                    <a:pt x="2176" y="1022"/>
                  </a:lnTo>
                  <a:lnTo>
                    <a:pt x="2176" y="1020"/>
                  </a:lnTo>
                  <a:lnTo>
                    <a:pt x="2176" y="1018"/>
                  </a:lnTo>
                  <a:lnTo>
                    <a:pt x="2175" y="1018"/>
                  </a:lnTo>
                  <a:lnTo>
                    <a:pt x="2175" y="1017"/>
                  </a:lnTo>
                  <a:lnTo>
                    <a:pt x="2174" y="1016"/>
                  </a:lnTo>
                  <a:lnTo>
                    <a:pt x="2174" y="1015"/>
                  </a:lnTo>
                  <a:lnTo>
                    <a:pt x="2174" y="1014"/>
                  </a:lnTo>
                  <a:lnTo>
                    <a:pt x="2175" y="1014"/>
                  </a:lnTo>
                  <a:lnTo>
                    <a:pt x="2175" y="1015"/>
                  </a:lnTo>
                  <a:lnTo>
                    <a:pt x="2176" y="1015"/>
                  </a:lnTo>
                  <a:lnTo>
                    <a:pt x="2176" y="1014"/>
                  </a:lnTo>
                  <a:lnTo>
                    <a:pt x="2177" y="1013"/>
                  </a:lnTo>
                  <a:lnTo>
                    <a:pt x="2177" y="1012"/>
                  </a:lnTo>
                  <a:lnTo>
                    <a:pt x="2178" y="1011"/>
                  </a:lnTo>
                  <a:lnTo>
                    <a:pt x="2179" y="1011"/>
                  </a:lnTo>
                  <a:lnTo>
                    <a:pt x="2181" y="1011"/>
                  </a:lnTo>
                  <a:lnTo>
                    <a:pt x="2184" y="1011"/>
                  </a:lnTo>
                  <a:lnTo>
                    <a:pt x="2185" y="1011"/>
                  </a:lnTo>
                  <a:lnTo>
                    <a:pt x="2185" y="1012"/>
                  </a:lnTo>
                  <a:lnTo>
                    <a:pt x="2184" y="1012"/>
                  </a:lnTo>
                  <a:lnTo>
                    <a:pt x="2183" y="1013"/>
                  </a:lnTo>
                  <a:lnTo>
                    <a:pt x="2184" y="1013"/>
                  </a:lnTo>
                  <a:lnTo>
                    <a:pt x="2185" y="1014"/>
                  </a:lnTo>
                  <a:lnTo>
                    <a:pt x="2185" y="1013"/>
                  </a:lnTo>
                  <a:lnTo>
                    <a:pt x="2186" y="1014"/>
                  </a:lnTo>
                  <a:lnTo>
                    <a:pt x="2186" y="1015"/>
                  </a:lnTo>
                  <a:lnTo>
                    <a:pt x="2187" y="1015"/>
                  </a:lnTo>
                  <a:lnTo>
                    <a:pt x="2187" y="1016"/>
                  </a:lnTo>
                  <a:lnTo>
                    <a:pt x="2189" y="1017"/>
                  </a:lnTo>
                  <a:lnTo>
                    <a:pt x="2189" y="1018"/>
                  </a:lnTo>
                  <a:lnTo>
                    <a:pt x="2187" y="1020"/>
                  </a:lnTo>
                  <a:lnTo>
                    <a:pt x="2189" y="1020"/>
                  </a:lnTo>
                  <a:lnTo>
                    <a:pt x="2190" y="1018"/>
                  </a:lnTo>
                  <a:lnTo>
                    <a:pt x="2189" y="1016"/>
                  </a:lnTo>
                  <a:lnTo>
                    <a:pt x="2189" y="1015"/>
                  </a:lnTo>
                  <a:lnTo>
                    <a:pt x="2187" y="1014"/>
                  </a:lnTo>
                  <a:lnTo>
                    <a:pt x="2186" y="1014"/>
                  </a:lnTo>
                  <a:lnTo>
                    <a:pt x="2186" y="1013"/>
                  </a:lnTo>
                  <a:lnTo>
                    <a:pt x="2186" y="1012"/>
                  </a:lnTo>
                  <a:lnTo>
                    <a:pt x="2187" y="1012"/>
                  </a:lnTo>
                  <a:lnTo>
                    <a:pt x="2189" y="1012"/>
                  </a:lnTo>
                  <a:lnTo>
                    <a:pt x="2192" y="1013"/>
                  </a:lnTo>
                  <a:lnTo>
                    <a:pt x="2193" y="1013"/>
                  </a:lnTo>
                  <a:lnTo>
                    <a:pt x="2195" y="1013"/>
                  </a:lnTo>
                  <a:lnTo>
                    <a:pt x="2196" y="1013"/>
                  </a:lnTo>
                  <a:lnTo>
                    <a:pt x="2198" y="1013"/>
                  </a:lnTo>
                  <a:lnTo>
                    <a:pt x="2201" y="1013"/>
                  </a:lnTo>
                  <a:lnTo>
                    <a:pt x="2203" y="1013"/>
                  </a:lnTo>
                  <a:lnTo>
                    <a:pt x="2204" y="1013"/>
                  </a:lnTo>
                  <a:lnTo>
                    <a:pt x="2204" y="1012"/>
                  </a:lnTo>
                  <a:lnTo>
                    <a:pt x="2206" y="1012"/>
                  </a:lnTo>
                  <a:lnTo>
                    <a:pt x="2207" y="1012"/>
                  </a:lnTo>
                  <a:lnTo>
                    <a:pt x="2208" y="1012"/>
                  </a:lnTo>
                  <a:lnTo>
                    <a:pt x="2209" y="1012"/>
                  </a:lnTo>
                  <a:lnTo>
                    <a:pt x="2210" y="1012"/>
                  </a:lnTo>
                  <a:lnTo>
                    <a:pt x="2211" y="1012"/>
                  </a:lnTo>
                  <a:lnTo>
                    <a:pt x="2212" y="1012"/>
                  </a:lnTo>
                  <a:lnTo>
                    <a:pt x="2213" y="1012"/>
                  </a:lnTo>
                  <a:lnTo>
                    <a:pt x="2216" y="1012"/>
                  </a:lnTo>
                  <a:lnTo>
                    <a:pt x="2217" y="1012"/>
                  </a:lnTo>
                  <a:lnTo>
                    <a:pt x="2218" y="1012"/>
                  </a:lnTo>
                  <a:lnTo>
                    <a:pt x="2219" y="1012"/>
                  </a:lnTo>
                  <a:lnTo>
                    <a:pt x="2220" y="1012"/>
                  </a:lnTo>
                  <a:lnTo>
                    <a:pt x="2225" y="1011"/>
                  </a:lnTo>
                  <a:lnTo>
                    <a:pt x="2227" y="1009"/>
                  </a:lnTo>
                  <a:lnTo>
                    <a:pt x="2233" y="1006"/>
                  </a:lnTo>
                  <a:lnTo>
                    <a:pt x="2234" y="1005"/>
                  </a:lnTo>
                  <a:lnTo>
                    <a:pt x="2236" y="1003"/>
                  </a:lnTo>
                  <a:lnTo>
                    <a:pt x="2237" y="1003"/>
                  </a:lnTo>
                  <a:lnTo>
                    <a:pt x="2238" y="1003"/>
                  </a:lnTo>
                  <a:lnTo>
                    <a:pt x="2239" y="1001"/>
                  </a:lnTo>
                  <a:lnTo>
                    <a:pt x="2241" y="1000"/>
                  </a:lnTo>
                  <a:lnTo>
                    <a:pt x="2242" y="1000"/>
                  </a:lnTo>
                  <a:lnTo>
                    <a:pt x="2243" y="1000"/>
                  </a:lnTo>
                  <a:lnTo>
                    <a:pt x="2244" y="1000"/>
                  </a:lnTo>
                  <a:lnTo>
                    <a:pt x="2245" y="999"/>
                  </a:lnTo>
                  <a:lnTo>
                    <a:pt x="2245" y="998"/>
                  </a:lnTo>
                  <a:lnTo>
                    <a:pt x="2246" y="998"/>
                  </a:lnTo>
                  <a:lnTo>
                    <a:pt x="2247" y="997"/>
                  </a:lnTo>
                  <a:lnTo>
                    <a:pt x="2247" y="998"/>
                  </a:lnTo>
                  <a:lnTo>
                    <a:pt x="2248" y="998"/>
                  </a:lnTo>
                  <a:lnTo>
                    <a:pt x="2250" y="998"/>
                  </a:lnTo>
                  <a:lnTo>
                    <a:pt x="2251" y="997"/>
                  </a:lnTo>
                  <a:lnTo>
                    <a:pt x="2252" y="997"/>
                  </a:lnTo>
                  <a:lnTo>
                    <a:pt x="2253" y="993"/>
                  </a:lnTo>
                  <a:lnTo>
                    <a:pt x="2254" y="992"/>
                  </a:lnTo>
                  <a:lnTo>
                    <a:pt x="2254" y="991"/>
                  </a:lnTo>
                  <a:lnTo>
                    <a:pt x="2256" y="991"/>
                  </a:lnTo>
                  <a:lnTo>
                    <a:pt x="2258" y="991"/>
                  </a:lnTo>
                  <a:lnTo>
                    <a:pt x="2256" y="992"/>
                  </a:lnTo>
                  <a:lnTo>
                    <a:pt x="2258" y="993"/>
                  </a:lnTo>
                  <a:lnTo>
                    <a:pt x="2259" y="993"/>
                  </a:lnTo>
                  <a:lnTo>
                    <a:pt x="2260" y="993"/>
                  </a:lnTo>
                  <a:lnTo>
                    <a:pt x="2260" y="992"/>
                  </a:lnTo>
                  <a:lnTo>
                    <a:pt x="2260" y="991"/>
                  </a:lnTo>
                  <a:lnTo>
                    <a:pt x="2261" y="990"/>
                  </a:lnTo>
                  <a:lnTo>
                    <a:pt x="2264" y="990"/>
                  </a:lnTo>
                  <a:lnTo>
                    <a:pt x="2265" y="989"/>
                  </a:lnTo>
                  <a:lnTo>
                    <a:pt x="2267" y="988"/>
                  </a:lnTo>
                  <a:lnTo>
                    <a:pt x="2268" y="988"/>
                  </a:lnTo>
                  <a:lnTo>
                    <a:pt x="2269" y="987"/>
                  </a:lnTo>
                  <a:lnTo>
                    <a:pt x="2270" y="987"/>
                  </a:lnTo>
                  <a:lnTo>
                    <a:pt x="2271" y="986"/>
                  </a:lnTo>
                  <a:lnTo>
                    <a:pt x="2272" y="986"/>
                  </a:lnTo>
                  <a:lnTo>
                    <a:pt x="2272" y="984"/>
                  </a:lnTo>
                  <a:lnTo>
                    <a:pt x="2273" y="984"/>
                  </a:lnTo>
                  <a:lnTo>
                    <a:pt x="2275" y="984"/>
                  </a:lnTo>
                  <a:lnTo>
                    <a:pt x="2276" y="984"/>
                  </a:lnTo>
                  <a:lnTo>
                    <a:pt x="2276" y="983"/>
                  </a:lnTo>
                  <a:lnTo>
                    <a:pt x="2278" y="983"/>
                  </a:lnTo>
                  <a:lnTo>
                    <a:pt x="2278" y="984"/>
                  </a:lnTo>
                  <a:lnTo>
                    <a:pt x="2279" y="984"/>
                  </a:lnTo>
                  <a:lnTo>
                    <a:pt x="2280" y="983"/>
                  </a:lnTo>
                  <a:lnTo>
                    <a:pt x="2281" y="982"/>
                  </a:lnTo>
                  <a:lnTo>
                    <a:pt x="2282" y="982"/>
                  </a:lnTo>
                  <a:lnTo>
                    <a:pt x="2284" y="982"/>
                  </a:lnTo>
                  <a:lnTo>
                    <a:pt x="2284" y="981"/>
                  </a:lnTo>
                  <a:lnTo>
                    <a:pt x="2285" y="982"/>
                  </a:lnTo>
                  <a:lnTo>
                    <a:pt x="2286" y="983"/>
                  </a:lnTo>
                  <a:lnTo>
                    <a:pt x="2287" y="982"/>
                  </a:lnTo>
                  <a:lnTo>
                    <a:pt x="2286" y="981"/>
                  </a:lnTo>
                  <a:lnTo>
                    <a:pt x="2287" y="981"/>
                  </a:lnTo>
                  <a:lnTo>
                    <a:pt x="2288" y="981"/>
                  </a:lnTo>
                  <a:lnTo>
                    <a:pt x="2289" y="980"/>
                  </a:lnTo>
                  <a:lnTo>
                    <a:pt x="2290" y="980"/>
                  </a:lnTo>
                  <a:lnTo>
                    <a:pt x="2291" y="980"/>
                  </a:lnTo>
                  <a:lnTo>
                    <a:pt x="2293" y="980"/>
                  </a:lnTo>
                  <a:lnTo>
                    <a:pt x="2294" y="980"/>
                  </a:lnTo>
                  <a:lnTo>
                    <a:pt x="2294" y="981"/>
                  </a:lnTo>
                  <a:lnTo>
                    <a:pt x="2293" y="982"/>
                  </a:lnTo>
                  <a:lnTo>
                    <a:pt x="2293" y="983"/>
                  </a:lnTo>
                  <a:lnTo>
                    <a:pt x="2294" y="983"/>
                  </a:lnTo>
                  <a:lnTo>
                    <a:pt x="2294" y="984"/>
                  </a:lnTo>
                  <a:lnTo>
                    <a:pt x="2295" y="986"/>
                  </a:lnTo>
                  <a:lnTo>
                    <a:pt x="2296" y="986"/>
                  </a:lnTo>
                  <a:lnTo>
                    <a:pt x="2299" y="984"/>
                  </a:lnTo>
                  <a:lnTo>
                    <a:pt x="2301" y="986"/>
                  </a:lnTo>
                  <a:lnTo>
                    <a:pt x="2301" y="988"/>
                  </a:lnTo>
                  <a:lnTo>
                    <a:pt x="2302" y="990"/>
                  </a:lnTo>
                  <a:lnTo>
                    <a:pt x="2303" y="990"/>
                  </a:lnTo>
                  <a:lnTo>
                    <a:pt x="2303" y="991"/>
                  </a:lnTo>
                  <a:lnTo>
                    <a:pt x="2304" y="990"/>
                  </a:lnTo>
                  <a:lnTo>
                    <a:pt x="2304" y="989"/>
                  </a:lnTo>
                  <a:lnTo>
                    <a:pt x="2305" y="989"/>
                  </a:lnTo>
                  <a:lnTo>
                    <a:pt x="2306" y="989"/>
                  </a:lnTo>
                  <a:lnTo>
                    <a:pt x="2306" y="990"/>
                  </a:lnTo>
                  <a:lnTo>
                    <a:pt x="2307" y="991"/>
                  </a:lnTo>
                  <a:lnTo>
                    <a:pt x="2307" y="992"/>
                  </a:lnTo>
                  <a:lnTo>
                    <a:pt x="2308" y="992"/>
                  </a:lnTo>
                  <a:lnTo>
                    <a:pt x="2310" y="993"/>
                  </a:lnTo>
                  <a:lnTo>
                    <a:pt x="2311" y="992"/>
                  </a:lnTo>
                  <a:lnTo>
                    <a:pt x="2312" y="991"/>
                  </a:lnTo>
                  <a:lnTo>
                    <a:pt x="2313" y="992"/>
                  </a:lnTo>
                  <a:lnTo>
                    <a:pt x="2314" y="993"/>
                  </a:lnTo>
                  <a:lnTo>
                    <a:pt x="2314" y="992"/>
                  </a:lnTo>
                  <a:lnTo>
                    <a:pt x="2314" y="993"/>
                  </a:lnTo>
                  <a:lnTo>
                    <a:pt x="2315" y="993"/>
                  </a:lnTo>
                  <a:lnTo>
                    <a:pt x="2315" y="995"/>
                  </a:lnTo>
                  <a:lnTo>
                    <a:pt x="2316" y="995"/>
                  </a:lnTo>
                  <a:lnTo>
                    <a:pt x="2317" y="995"/>
                  </a:lnTo>
                  <a:lnTo>
                    <a:pt x="2319" y="995"/>
                  </a:lnTo>
                  <a:lnTo>
                    <a:pt x="2320" y="995"/>
                  </a:lnTo>
                  <a:lnTo>
                    <a:pt x="2320" y="996"/>
                  </a:lnTo>
                  <a:lnTo>
                    <a:pt x="2321" y="996"/>
                  </a:lnTo>
                  <a:lnTo>
                    <a:pt x="2321" y="997"/>
                  </a:lnTo>
                  <a:lnTo>
                    <a:pt x="2322" y="998"/>
                  </a:lnTo>
                  <a:lnTo>
                    <a:pt x="2323" y="998"/>
                  </a:lnTo>
                  <a:lnTo>
                    <a:pt x="2325" y="996"/>
                  </a:lnTo>
                  <a:lnTo>
                    <a:pt x="2327" y="996"/>
                  </a:lnTo>
                  <a:lnTo>
                    <a:pt x="2328" y="997"/>
                  </a:lnTo>
                  <a:lnTo>
                    <a:pt x="2328" y="998"/>
                  </a:lnTo>
                  <a:lnTo>
                    <a:pt x="2329" y="998"/>
                  </a:lnTo>
                  <a:lnTo>
                    <a:pt x="2330" y="998"/>
                  </a:lnTo>
                  <a:lnTo>
                    <a:pt x="2331" y="998"/>
                  </a:lnTo>
                  <a:lnTo>
                    <a:pt x="2333" y="998"/>
                  </a:lnTo>
                  <a:lnTo>
                    <a:pt x="2333" y="999"/>
                  </a:lnTo>
                  <a:lnTo>
                    <a:pt x="2333" y="1000"/>
                  </a:lnTo>
                  <a:lnTo>
                    <a:pt x="2334" y="1001"/>
                  </a:lnTo>
                  <a:lnTo>
                    <a:pt x="2336" y="1003"/>
                  </a:lnTo>
                  <a:lnTo>
                    <a:pt x="2337" y="1001"/>
                  </a:lnTo>
                  <a:lnTo>
                    <a:pt x="2338" y="1003"/>
                  </a:lnTo>
                  <a:lnTo>
                    <a:pt x="2338" y="1004"/>
                  </a:lnTo>
                  <a:lnTo>
                    <a:pt x="2339" y="1004"/>
                  </a:lnTo>
                  <a:lnTo>
                    <a:pt x="2339" y="1005"/>
                  </a:lnTo>
                  <a:lnTo>
                    <a:pt x="2340" y="1005"/>
                  </a:lnTo>
                  <a:lnTo>
                    <a:pt x="2340" y="1006"/>
                  </a:lnTo>
                  <a:lnTo>
                    <a:pt x="2341" y="1007"/>
                  </a:lnTo>
                  <a:lnTo>
                    <a:pt x="2342" y="1007"/>
                  </a:lnTo>
                  <a:lnTo>
                    <a:pt x="2342" y="1006"/>
                  </a:lnTo>
                  <a:lnTo>
                    <a:pt x="2342" y="1005"/>
                  </a:lnTo>
                  <a:lnTo>
                    <a:pt x="2344" y="1005"/>
                  </a:lnTo>
                  <a:lnTo>
                    <a:pt x="2345" y="1006"/>
                  </a:lnTo>
                  <a:lnTo>
                    <a:pt x="2345" y="1007"/>
                  </a:lnTo>
                  <a:lnTo>
                    <a:pt x="2346" y="1007"/>
                  </a:lnTo>
                  <a:lnTo>
                    <a:pt x="2346" y="1008"/>
                  </a:lnTo>
                  <a:lnTo>
                    <a:pt x="2346" y="1009"/>
                  </a:lnTo>
                  <a:lnTo>
                    <a:pt x="2346" y="1011"/>
                  </a:lnTo>
                  <a:lnTo>
                    <a:pt x="2347" y="1012"/>
                  </a:lnTo>
                  <a:lnTo>
                    <a:pt x="2348" y="1012"/>
                  </a:lnTo>
                  <a:lnTo>
                    <a:pt x="2350" y="1014"/>
                  </a:lnTo>
                  <a:lnTo>
                    <a:pt x="2351" y="1014"/>
                  </a:lnTo>
                  <a:lnTo>
                    <a:pt x="2353" y="1014"/>
                  </a:lnTo>
                  <a:lnTo>
                    <a:pt x="2354" y="1014"/>
                  </a:lnTo>
                  <a:lnTo>
                    <a:pt x="2354" y="1015"/>
                  </a:lnTo>
                  <a:lnTo>
                    <a:pt x="2355" y="1015"/>
                  </a:lnTo>
                  <a:lnTo>
                    <a:pt x="2356" y="1015"/>
                  </a:lnTo>
                  <a:lnTo>
                    <a:pt x="2357" y="1016"/>
                  </a:lnTo>
                  <a:lnTo>
                    <a:pt x="2358" y="1017"/>
                  </a:lnTo>
                  <a:lnTo>
                    <a:pt x="2359" y="1016"/>
                  </a:lnTo>
                  <a:lnTo>
                    <a:pt x="2360" y="1015"/>
                  </a:lnTo>
                  <a:lnTo>
                    <a:pt x="2363" y="1014"/>
                  </a:lnTo>
                  <a:lnTo>
                    <a:pt x="2363" y="1013"/>
                  </a:lnTo>
                  <a:lnTo>
                    <a:pt x="2363" y="1014"/>
                  </a:lnTo>
                  <a:lnTo>
                    <a:pt x="2364" y="1015"/>
                  </a:lnTo>
                  <a:lnTo>
                    <a:pt x="2365" y="1016"/>
                  </a:lnTo>
                  <a:lnTo>
                    <a:pt x="2367" y="1016"/>
                  </a:lnTo>
                  <a:lnTo>
                    <a:pt x="2370" y="1015"/>
                  </a:lnTo>
                  <a:lnTo>
                    <a:pt x="2371" y="1015"/>
                  </a:lnTo>
                  <a:lnTo>
                    <a:pt x="2371" y="1014"/>
                  </a:lnTo>
                  <a:lnTo>
                    <a:pt x="2372" y="1014"/>
                  </a:lnTo>
                  <a:lnTo>
                    <a:pt x="2373" y="1014"/>
                  </a:lnTo>
                  <a:lnTo>
                    <a:pt x="2374" y="1013"/>
                  </a:lnTo>
                  <a:lnTo>
                    <a:pt x="2375" y="1013"/>
                  </a:lnTo>
                  <a:lnTo>
                    <a:pt x="2375" y="1015"/>
                  </a:lnTo>
                  <a:lnTo>
                    <a:pt x="2375" y="1016"/>
                  </a:lnTo>
                  <a:lnTo>
                    <a:pt x="2376" y="1016"/>
                  </a:lnTo>
                  <a:lnTo>
                    <a:pt x="2377" y="1017"/>
                  </a:lnTo>
                  <a:lnTo>
                    <a:pt x="2379" y="1017"/>
                  </a:lnTo>
                  <a:lnTo>
                    <a:pt x="2380" y="1018"/>
                  </a:lnTo>
                  <a:lnTo>
                    <a:pt x="2381" y="1018"/>
                  </a:lnTo>
                  <a:lnTo>
                    <a:pt x="2382" y="1017"/>
                  </a:lnTo>
                  <a:lnTo>
                    <a:pt x="2382" y="1016"/>
                  </a:lnTo>
                  <a:lnTo>
                    <a:pt x="2383" y="1016"/>
                  </a:lnTo>
                  <a:lnTo>
                    <a:pt x="2385" y="1017"/>
                  </a:lnTo>
                  <a:lnTo>
                    <a:pt x="2387" y="1017"/>
                  </a:lnTo>
                  <a:lnTo>
                    <a:pt x="2387" y="1018"/>
                  </a:lnTo>
                  <a:lnTo>
                    <a:pt x="2387" y="1020"/>
                  </a:lnTo>
                  <a:lnTo>
                    <a:pt x="2388" y="1021"/>
                  </a:lnTo>
                  <a:lnTo>
                    <a:pt x="2389" y="1021"/>
                  </a:lnTo>
                  <a:lnTo>
                    <a:pt x="2390" y="1021"/>
                  </a:lnTo>
                  <a:lnTo>
                    <a:pt x="2391" y="1022"/>
                  </a:lnTo>
                  <a:lnTo>
                    <a:pt x="2392" y="1023"/>
                  </a:lnTo>
                  <a:lnTo>
                    <a:pt x="2393" y="1024"/>
                  </a:lnTo>
                  <a:lnTo>
                    <a:pt x="2394" y="1024"/>
                  </a:lnTo>
                  <a:lnTo>
                    <a:pt x="2397" y="1025"/>
                  </a:lnTo>
                  <a:lnTo>
                    <a:pt x="2398" y="1026"/>
                  </a:lnTo>
                  <a:lnTo>
                    <a:pt x="2399" y="1026"/>
                  </a:lnTo>
                  <a:lnTo>
                    <a:pt x="2400" y="1026"/>
                  </a:lnTo>
                  <a:lnTo>
                    <a:pt x="2402" y="1028"/>
                  </a:lnTo>
                  <a:lnTo>
                    <a:pt x="2403" y="1028"/>
                  </a:lnTo>
                  <a:lnTo>
                    <a:pt x="2405" y="1029"/>
                  </a:lnTo>
                  <a:lnTo>
                    <a:pt x="2405" y="1030"/>
                  </a:lnTo>
                  <a:lnTo>
                    <a:pt x="2405" y="1029"/>
                  </a:lnTo>
                  <a:lnTo>
                    <a:pt x="2406" y="1029"/>
                  </a:lnTo>
                  <a:lnTo>
                    <a:pt x="2407" y="1028"/>
                  </a:lnTo>
                  <a:lnTo>
                    <a:pt x="2408" y="1028"/>
                  </a:lnTo>
                  <a:lnTo>
                    <a:pt x="2409" y="1029"/>
                  </a:lnTo>
                  <a:lnTo>
                    <a:pt x="2409" y="1030"/>
                  </a:lnTo>
                  <a:lnTo>
                    <a:pt x="2410" y="1031"/>
                  </a:lnTo>
                  <a:lnTo>
                    <a:pt x="2411" y="1031"/>
                  </a:lnTo>
                  <a:lnTo>
                    <a:pt x="2413" y="1031"/>
                  </a:lnTo>
                  <a:lnTo>
                    <a:pt x="2414" y="1031"/>
                  </a:lnTo>
                  <a:lnTo>
                    <a:pt x="2415" y="1030"/>
                  </a:lnTo>
                  <a:lnTo>
                    <a:pt x="2416" y="1030"/>
                  </a:lnTo>
                  <a:lnTo>
                    <a:pt x="2417" y="1030"/>
                  </a:lnTo>
                  <a:lnTo>
                    <a:pt x="2418" y="1029"/>
                  </a:lnTo>
                  <a:lnTo>
                    <a:pt x="2419" y="1029"/>
                  </a:lnTo>
                  <a:lnTo>
                    <a:pt x="2420" y="1031"/>
                  </a:lnTo>
                  <a:lnTo>
                    <a:pt x="2423" y="1031"/>
                  </a:lnTo>
                  <a:lnTo>
                    <a:pt x="2423" y="1032"/>
                  </a:lnTo>
                  <a:lnTo>
                    <a:pt x="2424" y="1033"/>
                  </a:lnTo>
                  <a:lnTo>
                    <a:pt x="2425" y="1034"/>
                  </a:lnTo>
                  <a:lnTo>
                    <a:pt x="2426" y="1034"/>
                  </a:lnTo>
                  <a:lnTo>
                    <a:pt x="2427" y="1034"/>
                  </a:lnTo>
                  <a:lnTo>
                    <a:pt x="2428" y="1036"/>
                  </a:lnTo>
                  <a:lnTo>
                    <a:pt x="2428" y="1034"/>
                  </a:lnTo>
                  <a:lnTo>
                    <a:pt x="2431" y="1034"/>
                  </a:lnTo>
                  <a:lnTo>
                    <a:pt x="2432" y="1036"/>
                  </a:lnTo>
                  <a:lnTo>
                    <a:pt x="2432" y="1037"/>
                  </a:lnTo>
                  <a:lnTo>
                    <a:pt x="2432" y="1038"/>
                  </a:lnTo>
                  <a:lnTo>
                    <a:pt x="2433" y="1038"/>
                  </a:lnTo>
                  <a:lnTo>
                    <a:pt x="2432" y="1039"/>
                  </a:lnTo>
                  <a:lnTo>
                    <a:pt x="2433" y="1039"/>
                  </a:lnTo>
                  <a:lnTo>
                    <a:pt x="2434" y="1039"/>
                  </a:lnTo>
                  <a:lnTo>
                    <a:pt x="2434" y="1037"/>
                  </a:lnTo>
                  <a:lnTo>
                    <a:pt x="2434" y="1036"/>
                  </a:lnTo>
                  <a:lnTo>
                    <a:pt x="2435" y="1036"/>
                  </a:lnTo>
                  <a:lnTo>
                    <a:pt x="2436" y="1037"/>
                  </a:lnTo>
                  <a:lnTo>
                    <a:pt x="2437" y="1039"/>
                  </a:lnTo>
                  <a:lnTo>
                    <a:pt x="2437" y="1040"/>
                  </a:lnTo>
                  <a:lnTo>
                    <a:pt x="2437" y="1041"/>
                  </a:lnTo>
                  <a:lnTo>
                    <a:pt x="2439" y="1042"/>
                  </a:lnTo>
                  <a:lnTo>
                    <a:pt x="2440" y="1043"/>
                  </a:lnTo>
                  <a:lnTo>
                    <a:pt x="2441" y="1043"/>
                  </a:lnTo>
                  <a:lnTo>
                    <a:pt x="2441" y="1045"/>
                  </a:lnTo>
                  <a:lnTo>
                    <a:pt x="2442" y="1046"/>
                  </a:lnTo>
                  <a:lnTo>
                    <a:pt x="2443" y="1047"/>
                  </a:lnTo>
                  <a:lnTo>
                    <a:pt x="2444" y="1047"/>
                  </a:lnTo>
                  <a:lnTo>
                    <a:pt x="2445" y="1048"/>
                  </a:lnTo>
                  <a:lnTo>
                    <a:pt x="2445" y="1049"/>
                  </a:lnTo>
                  <a:lnTo>
                    <a:pt x="2446" y="1051"/>
                  </a:lnTo>
                  <a:lnTo>
                    <a:pt x="2448" y="1051"/>
                  </a:lnTo>
                  <a:lnTo>
                    <a:pt x="2448" y="1053"/>
                  </a:lnTo>
                  <a:lnTo>
                    <a:pt x="2448" y="1051"/>
                  </a:lnTo>
                  <a:lnTo>
                    <a:pt x="2448" y="1050"/>
                  </a:lnTo>
                  <a:lnTo>
                    <a:pt x="2448" y="1049"/>
                  </a:lnTo>
                  <a:lnTo>
                    <a:pt x="2449" y="1049"/>
                  </a:lnTo>
                  <a:lnTo>
                    <a:pt x="2450" y="1049"/>
                  </a:lnTo>
                  <a:lnTo>
                    <a:pt x="2451" y="1050"/>
                  </a:lnTo>
                  <a:lnTo>
                    <a:pt x="2452" y="1051"/>
                  </a:lnTo>
                  <a:lnTo>
                    <a:pt x="2452" y="1053"/>
                  </a:lnTo>
                  <a:lnTo>
                    <a:pt x="2454" y="1055"/>
                  </a:lnTo>
                  <a:lnTo>
                    <a:pt x="2454" y="1056"/>
                  </a:lnTo>
                  <a:lnTo>
                    <a:pt x="2454" y="1057"/>
                  </a:lnTo>
                  <a:lnTo>
                    <a:pt x="2454" y="1058"/>
                  </a:lnTo>
                  <a:lnTo>
                    <a:pt x="2454" y="1060"/>
                  </a:lnTo>
                  <a:lnTo>
                    <a:pt x="2456" y="1060"/>
                  </a:lnTo>
                  <a:lnTo>
                    <a:pt x="2457" y="1063"/>
                  </a:lnTo>
                  <a:lnTo>
                    <a:pt x="2457" y="1064"/>
                  </a:lnTo>
                  <a:lnTo>
                    <a:pt x="2458" y="1064"/>
                  </a:lnTo>
                  <a:lnTo>
                    <a:pt x="2458" y="1065"/>
                  </a:lnTo>
                  <a:lnTo>
                    <a:pt x="2458" y="1066"/>
                  </a:lnTo>
                  <a:lnTo>
                    <a:pt x="2459" y="1066"/>
                  </a:lnTo>
                  <a:lnTo>
                    <a:pt x="2460" y="1066"/>
                  </a:lnTo>
                  <a:lnTo>
                    <a:pt x="2461" y="1066"/>
                  </a:lnTo>
                  <a:lnTo>
                    <a:pt x="2462" y="1066"/>
                  </a:lnTo>
                  <a:lnTo>
                    <a:pt x="2465" y="1066"/>
                  </a:lnTo>
                  <a:lnTo>
                    <a:pt x="2466" y="1067"/>
                  </a:lnTo>
                  <a:lnTo>
                    <a:pt x="2468" y="1067"/>
                  </a:lnTo>
                  <a:lnTo>
                    <a:pt x="2469" y="1067"/>
                  </a:lnTo>
                  <a:lnTo>
                    <a:pt x="2470" y="1066"/>
                  </a:lnTo>
                  <a:lnTo>
                    <a:pt x="2471" y="1065"/>
                  </a:lnTo>
                  <a:lnTo>
                    <a:pt x="2472" y="1065"/>
                  </a:lnTo>
                  <a:lnTo>
                    <a:pt x="2472" y="1066"/>
                  </a:lnTo>
                  <a:lnTo>
                    <a:pt x="2474" y="1065"/>
                  </a:lnTo>
                  <a:lnTo>
                    <a:pt x="2475" y="1064"/>
                  </a:lnTo>
                  <a:lnTo>
                    <a:pt x="2476" y="1064"/>
                  </a:lnTo>
                  <a:lnTo>
                    <a:pt x="2477" y="1065"/>
                  </a:lnTo>
                  <a:lnTo>
                    <a:pt x="2477" y="1066"/>
                  </a:lnTo>
                  <a:lnTo>
                    <a:pt x="2478" y="1066"/>
                  </a:lnTo>
                  <a:lnTo>
                    <a:pt x="2478" y="1065"/>
                  </a:lnTo>
                  <a:lnTo>
                    <a:pt x="2478" y="1064"/>
                  </a:lnTo>
                  <a:lnTo>
                    <a:pt x="2479" y="1066"/>
                  </a:lnTo>
                  <a:lnTo>
                    <a:pt x="2480" y="1066"/>
                  </a:lnTo>
                  <a:lnTo>
                    <a:pt x="2482" y="1067"/>
                  </a:lnTo>
                  <a:lnTo>
                    <a:pt x="2482" y="1068"/>
                  </a:lnTo>
                  <a:lnTo>
                    <a:pt x="2482" y="1070"/>
                  </a:lnTo>
                  <a:lnTo>
                    <a:pt x="2482" y="1071"/>
                  </a:lnTo>
                  <a:lnTo>
                    <a:pt x="2482" y="1072"/>
                  </a:lnTo>
                  <a:lnTo>
                    <a:pt x="2482" y="1073"/>
                  </a:lnTo>
                  <a:lnTo>
                    <a:pt x="2483" y="1073"/>
                  </a:lnTo>
                  <a:lnTo>
                    <a:pt x="2483" y="1075"/>
                  </a:lnTo>
                  <a:lnTo>
                    <a:pt x="2484" y="1075"/>
                  </a:lnTo>
                  <a:lnTo>
                    <a:pt x="2486" y="1076"/>
                  </a:lnTo>
                  <a:lnTo>
                    <a:pt x="2486" y="1078"/>
                  </a:lnTo>
                  <a:lnTo>
                    <a:pt x="2487" y="1078"/>
                  </a:lnTo>
                  <a:lnTo>
                    <a:pt x="2487" y="1079"/>
                  </a:lnTo>
                  <a:lnTo>
                    <a:pt x="2488" y="1079"/>
                  </a:lnTo>
                  <a:lnTo>
                    <a:pt x="2489" y="1080"/>
                  </a:lnTo>
                  <a:lnTo>
                    <a:pt x="2491" y="1080"/>
                  </a:lnTo>
                  <a:lnTo>
                    <a:pt x="2492" y="1080"/>
                  </a:lnTo>
                  <a:lnTo>
                    <a:pt x="2493" y="1081"/>
                  </a:lnTo>
                  <a:lnTo>
                    <a:pt x="2493" y="1082"/>
                  </a:lnTo>
                  <a:lnTo>
                    <a:pt x="2494" y="1083"/>
                  </a:lnTo>
                  <a:lnTo>
                    <a:pt x="2495" y="1083"/>
                  </a:lnTo>
                  <a:lnTo>
                    <a:pt x="2496" y="1083"/>
                  </a:lnTo>
                  <a:lnTo>
                    <a:pt x="2497" y="1083"/>
                  </a:lnTo>
                  <a:lnTo>
                    <a:pt x="2498" y="1083"/>
                  </a:lnTo>
                  <a:lnTo>
                    <a:pt x="2500" y="1082"/>
                  </a:lnTo>
                  <a:lnTo>
                    <a:pt x="2501" y="1081"/>
                  </a:lnTo>
                  <a:lnTo>
                    <a:pt x="2502" y="1080"/>
                  </a:lnTo>
                  <a:lnTo>
                    <a:pt x="2503" y="1080"/>
                  </a:lnTo>
                  <a:lnTo>
                    <a:pt x="2504" y="1079"/>
                  </a:lnTo>
                  <a:lnTo>
                    <a:pt x="2505" y="1076"/>
                  </a:lnTo>
                  <a:lnTo>
                    <a:pt x="2505" y="1075"/>
                  </a:lnTo>
                  <a:lnTo>
                    <a:pt x="2505" y="1074"/>
                  </a:lnTo>
                  <a:lnTo>
                    <a:pt x="2505" y="1073"/>
                  </a:lnTo>
                  <a:lnTo>
                    <a:pt x="2506" y="1073"/>
                  </a:lnTo>
                  <a:lnTo>
                    <a:pt x="2508" y="1072"/>
                  </a:lnTo>
                  <a:lnTo>
                    <a:pt x="2508" y="1071"/>
                  </a:lnTo>
                  <a:lnTo>
                    <a:pt x="2508" y="1070"/>
                  </a:lnTo>
                  <a:lnTo>
                    <a:pt x="2508" y="1068"/>
                  </a:lnTo>
                  <a:lnTo>
                    <a:pt x="2509" y="1067"/>
                  </a:lnTo>
                  <a:lnTo>
                    <a:pt x="2510" y="1067"/>
                  </a:lnTo>
                  <a:lnTo>
                    <a:pt x="2510" y="1066"/>
                  </a:lnTo>
                  <a:lnTo>
                    <a:pt x="2511" y="1066"/>
                  </a:lnTo>
                  <a:lnTo>
                    <a:pt x="2512" y="1066"/>
                  </a:lnTo>
                  <a:lnTo>
                    <a:pt x="2513" y="1066"/>
                  </a:lnTo>
                  <a:lnTo>
                    <a:pt x="2514" y="1067"/>
                  </a:lnTo>
                  <a:lnTo>
                    <a:pt x="2514" y="1066"/>
                  </a:lnTo>
                  <a:lnTo>
                    <a:pt x="2517" y="1066"/>
                  </a:lnTo>
                  <a:lnTo>
                    <a:pt x="2518" y="1067"/>
                  </a:lnTo>
                  <a:lnTo>
                    <a:pt x="2518" y="1066"/>
                  </a:lnTo>
                  <a:lnTo>
                    <a:pt x="2519" y="1066"/>
                  </a:lnTo>
                  <a:lnTo>
                    <a:pt x="2520" y="1066"/>
                  </a:lnTo>
                  <a:lnTo>
                    <a:pt x="2520" y="1065"/>
                  </a:lnTo>
                  <a:lnTo>
                    <a:pt x="2521" y="1065"/>
                  </a:lnTo>
                  <a:lnTo>
                    <a:pt x="2521" y="1064"/>
                  </a:lnTo>
                  <a:lnTo>
                    <a:pt x="2522" y="1065"/>
                  </a:lnTo>
                  <a:lnTo>
                    <a:pt x="2523" y="1065"/>
                  </a:lnTo>
                  <a:lnTo>
                    <a:pt x="2525" y="1065"/>
                  </a:lnTo>
                  <a:lnTo>
                    <a:pt x="2525" y="1066"/>
                  </a:lnTo>
                  <a:lnTo>
                    <a:pt x="2525" y="1067"/>
                  </a:lnTo>
                  <a:lnTo>
                    <a:pt x="2526" y="1067"/>
                  </a:lnTo>
                  <a:lnTo>
                    <a:pt x="2528" y="1068"/>
                  </a:lnTo>
                  <a:lnTo>
                    <a:pt x="2529" y="1067"/>
                  </a:lnTo>
                  <a:lnTo>
                    <a:pt x="2529" y="1068"/>
                  </a:lnTo>
                  <a:lnTo>
                    <a:pt x="2530" y="1068"/>
                  </a:lnTo>
                  <a:lnTo>
                    <a:pt x="2530" y="1070"/>
                  </a:lnTo>
                  <a:lnTo>
                    <a:pt x="2531" y="1070"/>
                  </a:lnTo>
                  <a:lnTo>
                    <a:pt x="2531" y="1071"/>
                  </a:lnTo>
                  <a:lnTo>
                    <a:pt x="2532" y="1072"/>
                  </a:lnTo>
                  <a:lnTo>
                    <a:pt x="2532" y="1073"/>
                  </a:lnTo>
                  <a:lnTo>
                    <a:pt x="2534" y="1073"/>
                  </a:lnTo>
                  <a:lnTo>
                    <a:pt x="2535" y="1075"/>
                  </a:lnTo>
                  <a:lnTo>
                    <a:pt x="2536" y="1075"/>
                  </a:lnTo>
                  <a:lnTo>
                    <a:pt x="2537" y="1079"/>
                  </a:lnTo>
                  <a:lnTo>
                    <a:pt x="2537" y="1080"/>
                  </a:lnTo>
                  <a:lnTo>
                    <a:pt x="2538" y="1080"/>
                  </a:lnTo>
                  <a:lnTo>
                    <a:pt x="2539" y="1080"/>
                  </a:lnTo>
                  <a:lnTo>
                    <a:pt x="2540" y="1080"/>
                  </a:lnTo>
                  <a:lnTo>
                    <a:pt x="2541" y="1080"/>
                  </a:lnTo>
                  <a:lnTo>
                    <a:pt x="2543" y="1080"/>
                  </a:lnTo>
                  <a:lnTo>
                    <a:pt x="2544" y="1081"/>
                  </a:lnTo>
                  <a:lnTo>
                    <a:pt x="2545" y="1081"/>
                  </a:lnTo>
                  <a:lnTo>
                    <a:pt x="2545" y="1082"/>
                  </a:lnTo>
                  <a:lnTo>
                    <a:pt x="2546" y="1083"/>
                  </a:lnTo>
                  <a:lnTo>
                    <a:pt x="2547" y="1083"/>
                  </a:lnTo>
                  <a:lnTo>
                    <a:pt x="2547" y="1084"/>
                  </a:lnTo>
                  <a:lnTo>
                    <a:pt x="2547" y="1085"/>
                  </a:lnTo>
                  <a:lnTo>
                    <a:pt x="2548" y="1087"/>
                  </a:lnTo>
                  <a:lnTo>
                    <a:pt x="2548" y="1088"/>
                  </a:lnTo>
                  <a:lnTo>
                    <a:pt x="2549" y="1088"/>
                  </a:lnTo>
                  <a:lnTo>
                    <a:pt x="2551" y="1088"/>
                  </a:lnTo>
                  <a:lnTo>
                    <a:pt x="2552" y="1091"/>
                  </a:lnTo>
                  <a:lnTo>
                    <a:pt x="2553" y="1091"/>
                  </a:lnTo>
                  <a:lnTo>
                    <a:pt x="2555" y="1092"/>
                  </a:lnTo>
                  <a:lnTo>
                    <a:pt x="2556" y="1093"/>
                  </a:lnTo>
                  <a:lnTo>
                    <a:pt x="2556" y="1095"/>
                  </a:lnTo>
                  <a:lnTo>
                    <a:pt x="2557" y="1095"/>
                  </a:lnTo>
                  <a:lnTo>
                    <a:pt x="2557" y="1096"/>
                  </a:lnTo>
                  <a:lnTo>
                    <a:pt x="2558" y="1096"/>
                  </a:lnTo>
                  <a:lnTo>
                    <a:pt x="2560" y="1097"/>
                  </a:lnTo>
                  <a:lnTo>
                    <a:pt x="2560" y="1096"/>
                  </a:lnTo>
                  <a:lnTo>
                    <a:pt x="2562" y="1096"/>
                  </a:lnTo>
                  <a:lnTo>
                    <a:pt x="2564" y="1096"/>
                  </a:lnTo>
                  <a:lnTo>
                    <a:pt x="2565" y="1096"/>
                  </a:lnTo>
                  <a:lnTo>
                    <a:pt x="2566" y="1096"/>
                  </a:lnTo>
                  <a:lnTo>
                    <a:pt x="2568" y="1097"/>
                  </a:lnTo>
                  <a:lnTo>
                    <a:pt x="2569" y="1097"/>
                  </a:lnTo>
                  <a:lnTo>
                    <a:pt x="2570" y="1097"/>
                  </a:lnTo>
                  <a:lnTo>
                    <a:pt x="2571" y="1097"/>
                  </a:lnTo>
                  <a:lnTo>
                    <a:pt x="2572" y="1097"/>
                  </a:lnTo>
                  <a:lnTo>
                    <a:pt x="2572" y="1098"/>
                  </a:lnTo>
                  <a:lnTo>
                    <a:pt x="2572" y="1099"/>
                  </a:lnTo>
                  <a:lnTo>
                    <a:pt x="2573" y="1099"/>
                  </a:lnTo>
                  <a:lnTo>
                    <a:pt x="2573" y="1100"/>
                  </a:lnTo>
                  <a:lnTo>
                    <a:pt x="2574" y="1100"/>
                  </a:lnTo>
                  <a:lnTo>
                    <a:pt x="2577" y="1100"/>
                  </a:lnTo>
                  <a:lnTo>
                    <a:pt x="2578" y="1101"/>
                  </a:lnTo>
                  <a:lnTo>
                    <a:pt x="2579" y="1101"/>
                  </a:lnTo>
                  <a:lnTo>
                    <a:pt x="2582" y="1101"/>
                  </a:lnTo>
                  <a:lnTo>
                    <a:pt x="2583" y="1100"/>
                  </a:lnTo>
                  <a:lnTo>
                    <a:pt x="2584" y="1100"/>
                  </a:lnTo>
                  <a:lnTo>
                    <a:pt x="2584" y="1101"/>
                  </a:lnTo>
                  <a:lnTo>
                    <a:pt x="2586" y="1101"/>
                  </a:lnTo>
                  <a:lnTo>
                    <a:pt x="2586" y="1100"/>
                  </a:lnTo>
                  <a:lnTo>
                    <a:pt x="2587" y="1100"/>
                  </a:lnTo>
                  <a:lnTo>
                    <a:pt x="2588" y="1100"/>
                  </a:lnTo>
                  <a:lnTo>
                    <a:pt x="2588" y="1101"/>
                  </a:lnTo>
                  <a:lnTo>
                    <a:pt x="2589" y="1101"/>
                  </a:lnTo>
                  <a:lnTo>
                    <a:pt x="2589" y="1103"/>
                  </a:lnTo>
                  <a:lnTo>
                    <a:pt x="2590" y="1103"/>
                  </a:lnTo>
                  <a:lnTo>
                    <a:pt x="2592" y="1103"/>
                  </a:lnTo>
                  <a:lnTo>
                    <a:pt x="2594" y="1104"/>
                  </a:lnTo>
                  <a:lnTo>
                    <a:pt x="2595" y="1103"/>
                  </a:lnTo>
                  <a:lnTo>
                    <a:pt x="2596" y="1103"/>
                  </a:lnTo>
                  <a:lnTo>
                    <a:pt x="2597" y="1104"/>
                  </a:lnTo>
                  <a:lnTo>
                    <a:pt x="2598" y="1105"/>
                  </a:lnTo>
                  <a:lnTo>
                    <a:pt x="2600" y="1105"/>
                  </a:lnTo>
                  <a:lnTo>
                    <a:pt x="2601" y="1105"/>
                  </a:lnTo>
                  <a:lnTo>
                    <a:pt x="2603" y="1105"/>
                  </a:lnTo>
                  <a:lnTo>
                    <a:pt x="2604" y="1105"/>
                  </a:lnTo>
                  <a:lnTo>
                    <a:pt x="2605" y="1105"/>
                  </a:lnTo>
                  <a:lnTo>
                    <a:pt x="2606" y="1105"/>
                  </a:lnTo>
                  <a:lnTo>
                    <a:pt x="2608" y="1105"/>
                  </a:lnTo>
                  <a:lnTo>
                    <a:pt x="2609" y="1106"/>
                  </a:lnTo>
                  <a:lnTo>
                    <a:pt x="2610" y="1106"/>
                  </a:lnTo>
                  <a:lnTo>
                    <a:pt x="2612" y="1106"/>
                  </a:lnTo>
                  <a:lnTo>
                    <a:pt x="2616" y="1106"/>
                  </a:lnTo>
                  <a:lnTo>
                    <a:pt x="2617" y="1106"/>
                  </a:lnTo>
                  <a:lnTo>
                    <a:pt x="2620" y="1106"/>
                  </a:lnTo>
                  <a:lnTo>
                    <a:pt x="2620" y="1107"/>
                  </a:lnTo>
                  <a:lnTo>
                    <a:pt x="2621" y="1107"/>
                  </a:lnTo>
                  <a:lnTo>
                    <a:pt x="2622" y="1107"/>
                  </a:lnTo>
                  <a:lnTo>
                    <a:pt x="2623" y="1107"/>
                  </a:lnTo>
                  <a:lnTo>
                    <a:pt x="2624" y="1106"/>
                  </a:lnTo>
                  <a:lnTo>
                    <a:pt x="2626" y="1106"/>
                  </a:lnTo>
                  <a:lnTo>
                    <a:pt x="2629" y="1106"/>
                  </a:lnTo>
                  <a:lnTo>
                    <a:pt x="2631" y="1106"/>
                  </a:lnTo>
                  <a:lnTo>
                    <a:pt x="2632" y="1105"/>
                  </a:lnTo>
                  <a:lnTo>
                    <a:pt x="2633" y="1105"/>
                  </a:lnTo>
                  <a:lnTo>
                    <a:pt x="2634" y="1105"/>
                  </a:lnTo>
                  <a:lnTo>
                    <a:pt x="2635" y="1105"/>
                  </a:lnTo>
                  <a:lnTo>
                    <a:pt x="2637" y="1105"/>
                  </a:lnTo>
                  <a:lnTo>
                    <a:pt x="2638" y="1106"/>
                  </a:lnTo>
                  <a:lnTo>
                    <a:pt x="2640" y="1106"/>
                  </a:lnTo>
                  <a:lnTo>
                    <a:pt x="2641" y="1106"/>
                  </a:lnTo>
                  <a:lnTo>
                    <a:pt x="2641" y="1105"/>
                  </a:lnTo>
                  <a:lnTo>
                    <a:pt x="2643" y="1105"/>
                  </a:lnTo>
                  <a:lnTo>
                    <a:pt x="2644" y="1106"/>
                  </a:lnTo>
                  <a:lnTo>
                    <a:pt x="2647" y="1106"/>
                  </a:lnTo>
                  <a:lnTo>
                    <a:pt x="2648" y="1106"/>
                  </a:lnTo>
                  <a:lnTo>
                    <a:pt x="2649" y="1105"/>
                  </a:lnTo>
                  <a:lnTo>
                    <a:pt x="2650" y="1105"/>
                  </a:lnTo>
                  <a:lnTo>
                    <a:pt x="2651" y="1105"/>
                  </a:lnTo>
                  <a:lnTo>
                    <a:pt x="2652" y="1105"/>
                  </a:lnTo>
                  <a:lnTo>
                    <a:pt x="2653" y="1104"/>
                  </a:lnTo>
                  <a:lnTo>
                    <a:pt x="2655" y="1104"/>
                  </a:lnTo>
                  <a:lnTo>
                    <a:pt x="2656" y="1105"/>
                  </a:lnTo>
                  <a:lnTo>
                    <a:pt x="2657" y="1105"/>
                  </a:lnTo>
                  <a:lnTo>
                    <a:pt x="2658" y="1104"/>
                  </a:lnTo>
                  <a:lnTo>
                    <a:pt x="2659" y="1104"/>
                  </a:lnTo>
                  <a:lnTo>
                    <a:pt x="2661" y="1104"/>
                  </a:lnTo>
                  <a:lnTo>
                    <a:pt x="2663" y="1104"/>
                  </a:lnTo>
                  <a:lnTo>
                    <a:pt x="2663" y="1105"/>
                  </a:lnTo>
                  <a:lnTo>
                    <a:pt x="2664" y="1105"/>
                  </a:lnTo>
                  <a:lnTo>
                    <a:pt x="2666" y="1104"/>
                  </a:lnTo>
                  <a:lnTo>
                    <a:pt x="2667" y="1104"/>
                  </a:lnTo>
                  <a:lnTo>
                    <a:pt x="2668" y="1105"/>
                  </a:lnTo>
                  <a:lnTo>
                    <a:pt x="2668" y="1104"/>
                  </a:lnTo>
                  <a:lnTo>
                    <a:pt x="2669" y="1104"/>
                  </a:lnTo>
                  <a:lnTo>
                    <a:pt x="2670" y="1104"/>
                  </a:lnTo>
                  <a:lnTo>
                    <a:pt x="2672" y="1104"/>
                  </a:lnTo>
                  <a:lnTo>
                    <a:pt x="2673" y="1104"/>
                  </a:lnTo>
                  <a:lnTo>
                    <a:pt x="2674" y="1104"/>
                  </a:lnTo>
                  <a:lnTo>
                    <a:pt x="2675" y="1104"/>
                  </a:lnTo>
                  <a:lnTo>
                    <a:pt x="2676" y="1103"/>
                  </a:lnTo>
                  <a:lnTo>
                    <a:pt x="2677" y="1103"/>
                  </a:lnTo>
                  <a:lnTo>
                    <a:pt x="2678" y="1103"/>
                  </a:lnTo>
                  <a:lnTo>
                    <a:pt x="2679" y="1103"/>
                  </a:lnTo>
                  <a:lnTo>
                    <a:pt x="2682" y="1103"/>
                  </a:lnTo>
                  <a:lnTo>
                    <a:pt x="2683" y="1104"/>
                  </a:lnTo>
                  <a:lnTo>
                    <a:pt x="2684" y="1103"/>
                  </a:lnTo>
                  <a:lnTo>
                    <a:pt x="2685" y="1103"/>
                  </a:lnTo>
                  <a:lnTo>
                    <a:pt x="2686" y="1103"/>
                  </a:lnTo>
                  <a:lnTo>
                    <a:pt x="2687" y="1103"/>
                  </a:lnTo>
                  <a:lnTo>
                    <a:pt x="2687" y="1104"/>
                  </a:lnTo>
                  <a:lnTo>
                    <a:pt x="2689" y="1104"/>
                  </a:lnTo>
                  <a:lnTo>
                    <a:pt x="2695" y="1101"/>
                  </a:lnTo>
                  <a:lnTo>
                    <a:pt x="2696" y="1100"/>
                  </a:lnTo>
                  <a:lnTo>
                    <a:pt x="2698" y="1100"/>
                  </a:lnTo>
                  <a:lnTo>
                    <a:pt x="2699" y="1101"/>
                  </a:lnTo>
                  <a:lnTo>
                    <a:pt x="2699" y="1103"/>
                  </a:lnTo>
                  <a:lnTo>
                    <a:pt x="2700" y="1103"/>
                  </a:lnTo>
                  <a:lnTo>
                    <a:pt x="2701" y="1104"/>
                  </a:lnTo>
                  <a:lnTo>
                    <a:pt x="2702" y="1104"/>
                  </a:lnTo>
                  <a:lnTo>
                    <a:pt x="2702" y="1105"/>
                  </a:lnTo>
                  <a:lnTo>
                    <a:pt x="2703" y="1105"/>
                  </a:lnTo>
                  <a:lnTo>
                    <a:pt x="2704" y="1105"/>
                  </a:lnTo>
                  <a:lnTo>
                    <a:pt x="2708" y="1105"/>
                  </a:lnTo>
                  <a:lnTo>
                    <a:pt x="2710" y="1105"/>
                  </a:lnTo>
                  <a:lnTo>
                    <a:pt x="2711" y="1104"/>
                  </a:lnTo>
                  <a:lnTo>
                    <a:pt x="2712" y="1104"/>
                  </a:lnTo>
                  <a:lnTo>
                    <a:pt x="2713" y="1104"/>
                  </a:lnTo>
                  <a:lnTo>
                    <a:pt x="2715" y="1103"/>
                  </a:lnTo>
                  <a:lnTo>
                    <a:pt x="2716" y="1103"/>
                  </a:lnTo>
                  <a:lnTo>
                    <a:pt x="2717" y="1104"/>
                  </a:lnTo>
                  <a:lnTo>
                    <a:pt x="2718" y="1104"/>
                  </a:lnTo>
                  <a:lnTo>
                    <a:pt x="2719" y="1104"/>
                  </a:lnTo>
                  <a:lnTo>
                    <a:pt x="2721" y="1104"/>
                  </a:lnTo>
                  <a:lnTo>
                    <a:pt x="2721" y="1105"/>
                  </a:lnTo>
                  <a:lnTo>
                    <a:pt x="2722" y="1105"/>
                  </a:lnTo>
                  <a:lnTo>
                    <a:pt x="2724" y="1105"/>
                  </a:lnTo>
                  <a:lnTo>
                    <a:pt x="2725" y="1105"/>
                  </a:lnTo>
                  <a:lnTo>
                    <a:pt x="2726" y="1105"/>
                  </a:lnTo>
                  <a:lnTo>
                    <a:pt x="2728" y="1105"/>
                  </a:lnTo>
                  <a:lnTo>
                    <a:pt x="2732" y="1104"/>
                  </a:lnTo>
                  <a:lnTo>
                    <a:pt x="2733" y="1104"/>
                  </a:lnTo>
                  <a:lnTo>
                    <a:pt x="2735" y="1104"/>
                  </a:lnTo>
                  <a:lnTo>
                    <a:pt x="2738" y="1105"/>
                  </a:lnTo>
                  <a:lnTo>
                    <a:pt x="2739" y="1105"/>
                  </a:lnTo>
                  <a:lnTo>
                    <a:pt x="2741" y="1104"/>
                  </a:lnTo>
                  <a:lnTo>
                    <a:pt x="2742" y="1104"/>
                  </a:lnTo>
                  <a:lnTo>
                    <a:pt x="2743" y="1105"/>
                  </a:lnTo>
                  <a:lnTo>
                    <a:pt x="2745" y="1105"/>
                  </a:lnTo>
                  <a:lnTo>
                    <a:pt x="2747" y="1104"/>
                  </a:lnTo>
                  <a:lnTo>
                    <a:pt x="2750" y="1103"/>
                  </a:lnTo>
                  <a:lnTo>
                    <a:pt x="2751" y="1103"/>
                  </a:lnTo>
                  <a:lnTo>
                    <a:pt x="2753" y="1101"/>
                  </a:lnTo>
                  <a:lnTo>
                    <a:pt x="2755" y="1101"/>
                  </a:lnTo>
                  <a:lnTo>
                    <a:pt x="2756" y="1101"/>
                  </a:lnTo>
                  <a:lnTo>
                    <a:pt x="2756" y="1103"/>
                  </a:lnTo>
                  <a:lnTo>
                    <a:pt x="2758" y="1103"/>
                  </a:lnTo>
                  <a:lnTo>
                    <a:pt x="2759" y="1101"/>
                  </a:lnTo>
                  <a:lnTo>
                    <a:pt x="2759" y="1100"/>
                  </a:lnTo>
                  <a:lnTo>
                    <a:pt x="2759" y="1099"/>
                  </a:lnTo>
                  <a:lnTo>
                    <a:pt x="2760" y="1100"/>
                  </a:lnTo>
                  <a:lnTo>
                    <a:pt x="2761" y="1100"/>
                  </a:lnTo>
                  <a:lnTo>
                    <a:pt x="2761" y="1104"/>
                  </a:lnTo>
                  <a:lnTo>
                    <a:pt x="2762" y="1110"/>
                  </a:lnTo>
                  <a:lnTo>
                    <a:pt x="2763" y="1112"/>
                  </a:lnTo>
                  <a:lnTo>
                    <a:pt x="2763" y="1113"/>
                  </a:lnTo>
                  <a:lnTo>
                    <a:pt x="2765" y="1114"/>
                  </a:lnTo>
                  <a:lnTo>
                    <a:pt x="2767" y="1115"/>
                  </a:lnTo>
                  <a:lnTo>
                    <a:pt x="2768" y="1115"/>
                  </a:lnTo>
                  <a:lnTo>
                    <a:pt x="2769" y="1116"/>
                  </a:lnTo>
                  <a:lnTo>
                    <a:pt x="2769" y="1117"/>
                  </a:lnTo>
                  <a:lnTo>
                    <a:pt x="2772" y="1118"/>
                  </a:lnTo>
                  <a:lnTo>
                    <a:pt x="2773" y="1120"/>
                  </a:lnTo>
                  <a:lnTo>
                    <a:pt x="2776" y="1120"/>
                  </a:lnTo>
                  <a:lnTo>
                    <a:pt x="2777" y="1120"/>
                  </a:lnTo>
                  <a:lnTo>
                    <a:pt x="2778" y="1120"/>
                  </a:lnTo>
                  <a:lnTo>
                    <a:pt x="2778" y="1121"/>
                  </a:lnTo>
                  <a:lnTo>
                    <a:pt x="2779" y="1122"/>
                  </a:lnTo>
                  <a:lnTo>
                    <a:pt x="2779" y="1123"/>
                  </a:lnTo>
                  <a:lnTo>
                    <a:pt x="2780" y="1123"/>
                  </a:lnTo>
                  <a:lnTo>
                    <a:pt x="2786" y="1124"/>
                  </a:lnTo>
                  <a:lnTo>
                    <a:pt x="2791" y="1125"/>
                  </a:lnTo>
                  <a:lnTo>
                    <a:pt x="2798" y="1126"/>
                  </a:lnTo>
                  <a:lnTo>
                    <a:pt x="2804" y="1126"/>
                  </a:lnTo>
                  <a:lnTo>
                    <a:pt x="2807" y="1126"/>
                  </a:lnTo>
                  <a:lnTo>
                    <a:pt x="2810" y="1125"/>
                  </a:lnTo>
                  <a:lnTo>
                    <a:pt x="2811" y="1124"/>
                  </a:lnTo>
                  <a:lnTo>
                    <a:pt x="2813" y="1123"/>
                  </a:lnTo>
                  <a:lnTo>
                    <a:pt x="2814" y="1123"/>
                  </a:lnTo>
                  <a:lnTo>
                    <a:pt x="2818" y="1123"/>
                  </a:lnTo>
                  <a:lnTo>
                    <a:pt x="2819" y="1123"/>
                  </a:lnTo>
                  <a:lnTo>
                    <a:pt x="2822" y="1126"/>
                  </a:lnTo>
                  <a:lnTo>
                    <a:pt x="2823" y="1126"/>
                  </a:lnTo>
                  <a:lnTo>
                    <a:pt x="2824" y="1128"/>
                  </a:lnTo>
                  <a:lnTo>
                    <a:pt x="2830" y="1126"/>
                  </a:lnTo>
                  <a:lnTo>
                    <a:pt x="2833" y="1125"/>
                  </a:lnTo>
                  <a:lnTo>
                    <a:pt x="2836" y="1125"/>
                  </a:lnTo>
                  <a:lnTo>
                    <a:pt x="2838" y="1123"/>
                  </a:lnTo>
                  <a:lnTo>
                    <a:pt x="2839" y="1123"/>
                  </a:lnTo>
                  <a:lnTo>
                    <a:pt x="2842" y="1125"/>
                  </a:lnTo>
                  <a:lnTo>
                    <a:pt x="2844" y="1125"/>
                  </a:lnTo>
                  <a:lnTo>
                    <a:pt x="2845" y="1124"/>
                  </a:lnTo>
                  <a:lnTo>
                    <a:pt x="2846" y="1124"/>
                  </a:lnTo>
                  <a:lnTo>
                    <a:pt x="2850" y="1121"/>
                  </a:lnTo>
                  <a:lnTo>
                    <a:pt x="2851" y="1121"/>
                  </a:lnTo>
                  <a:lnTo>
                    <a:pt x="2853" y="1121"/>
                  </a:lnTo>
                  <a:lnTo>
                    <a:pt x="2855" y="1122"/>
                  </a:lnTo>
                  <a:lnTo>
                    <a:pt x="2856" y="1123"/>
                  </a:lnTo>
                  <a:lnTo>
                    <a:pt x="2857" y="1123"/>
                  </a:lnTo>
                  <a:lnTo>
                    <a:pt x="2859" y="1123"/>
                  </a:lnTo>
                  <a:lnTo>
                    <a:pt x="2862" y="1124"/>
                  </a:lnTo>
                  <a:lnTo>
                    <a:pt x="2863" y="1124"/>
                  </a:lnTo>
                  <a:lnTo>
                    <a:pt x="2864" y="1125"/>
                  </a:lnTo>
                  <a:lnTo>
                    <a:pt x="2865" y="1125"/>
                  </a:lnTo>
                  <a:lnTo>
                    <a:pt x="2867" y="1126"/>
                  </a:lnTo>
                  <a:lnTo>
                    <a:pt x="2870" y="1128"/>
                  </a:lnTo>
                  <a:lnTo>
                    <a:pt x="2871" y="1128"/>
                  </a:lnTo>
                  <a:lnTo>
                    <a:pt x="2871" y="1129"/>
                  </a:lnTo>
                  <a:lnTo>
                    <a:pt x="2872" y="1130"/>
                  </a:lnTo>
                  <a:lnTo>
                    <a:pt x="2875" y="1130"/>
                  </a:lnTo>
                  <a:lnTo>
                    <a:pt x="2877" y="1130"/>
                  </a:lnTo>
                  <a:lnTo>
                    <a:pt x="2881" y="1130"/>
                  </a:lnTo>
                  <a:lnTo>
                    <a:pt x="2883" y="1130"/>
                  </a:lnTo>
                  <a:lnTo>
                    <a:pt x="2884" y="1130"/>
                  </a:lnTo>
                  <a:lnTo>
                    <a:pt x="2884" y="1131"/>
                  </a:lnTo>
                  <a:lnTo>
                    <a:pt x="2884" y="1133"/>
                  </a:lnTo>
                  <a:lnTo>
                    <a:pt x="2884" y="1134"/>
                  </a:lnTo>
                  <a:lnTo>
                    <a:pt x="2885" y="1134"/>
                  </a:lnTo>
                  <a:lnTo>
                    <a:pt x="2887" y="1134"/>
                  </a:lnTo>
                  <a:lnTo>
                    <a:pt x="2888" y="1135"/>
                  </a:lnTo>
                  <a:lnTo>
                    <a:pt x="2889" y="1135"/>
                  </a:lnTo>
                  <a:lnTo>
                    <a:pt x="2890" y="1139"/>
                  </a:lnTo>
                  <a:lnTo>
                    <a:pt x="2890" y="1141"/>
                  </a:lnTo>
                  <a:lnTo>
                    <a:pt x="2891" y="1141"/>
                  </a:lnTo>
                  <a:lnTo>
                    <a:pt x="2892" y="1140"/>
                  </a:lnTo>
                  <a:lnTo>
                    <a:pt x="2893" y="1141"/>
                  </a:lnTo>
                  <a:lnTo>
                    <a:pt x="2896" y="1143"/>
                  </a:lnTo>
                  <a:lnTo>
                    <a:pt x="2897" y="1146"/>
                  </a:lnTo>
                  <a:lnTo>
                    <a:pt x="2898" y="1146"/>
                  </a:lnTo>
                  <a:lnTo>
                    <a:pt x="2899" y="1147"/>
                  </a:lnTo>
                  <a:lnTo>
                    <a:pt x="2899" y="1148"/>
                  </a:lnTo>
                  <a:lnTo>
                    <a:pt x="2897" y="1150"/>
                  </a:lnTo>
                  <a:lnTo>
                    <a:pt x="2897" y="1152"/>
                  </a:lnTo>
                  <a:lnTo>
                    <a:pt x="2899" y="1150"/>
                  </a:lnTo>
                  <a:lnTo>
                    <a:pt x="2900" y="1150"/>
                  </a:lnTo>
                  <a:lnTo>
                    <a:pt x="2901" y="1149"/>
                  </a:lnTo>
                  <a:lnTo>
                    <a:pt x="2902" y="1149"/>
                  </a:lnTo>
                  <a:lnTo>
                    <a:pt x="2903" y="1150"/>
                  </a:lnTo>
                  <a:lnTo>
                    <a:pt x="2906" y="1150"/>
                  </a:lnTo>
                  <a:lnTo>
                    <a:pt x="2907" y="1151"/>
                  </a:lnTo>
                  <a:lnTo>
                    <a:pt x="2908" y="1155"/>
                  </a:lnTo>
                  <a:lnTo>
                    <a:pt x="2910" y="1157"/>
                  </a:lnTo>
                  <a:lnTo>
                    <a:pt x="2911" y="1158"/>
                  </a:lnTo>
                  <a:lnTo>
                    <a:pt x="2915" y="1158"/>
                  </a:lnTo>
                  <a:lnTo>
                    <a:pt x="2917" y="1159"/>
                  </a:lnTo>
                  <a:lnTo>
                    <a:pt x="2918" y="1158"/>
                  </a:lnTo>
                  <a:lnTo>
                    <a:pt x="2919" y="1158"/>
                  </a:lnTo>
                  <a:lnTo>
                    <a:pt x="2923" y="1157"/>
                  </a:lnTo>
                  <a:lnTo>
                    <a:pt x="2924" y="1158"/>
                  </a:lnTo>
                  <a:lnTo>
                    <a:pt x="2925" y="1157"/>
                  </a:lnTo>
                  <a:lnTo>
                    <a:pt x="2927" y="1157"/>
                  </a:lnTo>
                  <a:lnTo>
                    <a:pt x="2931" y="1156"/>
                  </a:lnTo>
                  <a:lnTo>
                    <a:pt x="2933" y="1155"/>
                  </a:lnTo>
                  <a:lnTo>
                    <a:pt x="2935" y="1156"/>
                  </a:lnTo>
                  <a:lnTo>
                    <a:pt x="2936" y="1156"/>
                  </a:lnTo>
                  <a:lnTo>
                    <a:pt x="2937" y="1156"/>
                  </a:lnTo>
                  <a:lnTo>
                    <a:pt x="2940" y="1156"/>
                  </a:lnTo>
                  <a:lnTo>
                    <a:pt x="2944" y="1156"/>
                  </a:lnTo>
                  <a:lnTo>
                    <a:pt x="2948" y="1155"/>
                  </a:lnTo>
                  <a:lnTo>
                    <a:pt x="2950" y="1155"/>
                  </a:lnTo>
                  <a:lnTo>
                    <a:pt x="2952" y="1156"/>
                  </a:lnTo>
                  <a:lnTo>
                    <a:pt x="2956" y="1156"/>
                  </a:lnTo>
                  <a:lnTo>
                    <a:pt x="2957" y="1156"/>
                  </a:lnTo>
                  <a:lnTo>
                    <a:pt x="2958" y="1157"/>
                  </a:lnTo>
                  <a:lnTo>
                    <a:pt x="2959" y="1158"/>
                  </a:lnTo>
                  <a:lnTo>
                    <a:pt x="2960" y="1159"/>
                  </a:lnTo>
                  <a:lnTo>
                    <a:pt x="2963" y="1159"/>
                  </a:lnTo>
                  <a:lnTo>
                    <a:pt x="2965" y="1159"/>
                  </a:lnTo>
                  <a:lnTo>
                    <a:pt x="2968" y="1162"/>
                  </a:lnTo>
                  <a:lnTo>
                    <a:pt x="2970" y="1164"/>
                  </a:lnTo>
                  <a:lnTo>
                    <a:pt x="2971" y="1164"/>
                  </a:lnTo>
                  <a:lnTo>
                    <a:pt x="2971" y="1165"/>
                  </a:lnTo>
                  <a:lnTo>
                    <a:pt x="2971" y="1170"/>
                  </a:lnTo>
                  <a:lnTo>
                    <a:pt x="2972" y="1171"/>
                  </a:lnTo>
                  <a:lnTo>
                    <a:pt x="2975" y="1172"/>
                  </a:lnTo>
                  <a:lnTo>
                    <a:pt x="2977" y="1176"/>
                  </a:lnTo>
                  <a:lnTo>
                    <a:pt x="2978" y="1179"/>
                  </a:lnTo>
                  <a:lnTo>
                    <a:pt x="2979" y="1181"/>
                  </a:lnTo>
                  <a:lnTo>
                    <a:pt x="2985" y="1188"/>
                  </a:lnTo>
                  <a:lnTo>
                    <a:pt x="2987" y="1189"/>
                  </a:lnTo>
                  <a:lnTo>
                    <a:pt x="2991" y="1190"/>
                  </a:lnTo>
                  <a:lnTo>
                    <a:pt x="2992" y="1192"/>
                  </a:lnTo>
                  <a:lnTo>
                    <a:pt x="2993" y="1193"/>
                  </a:lnTo>
                  <a:lnTo>
                    <a:pt x="3000" y="1195"/>
                  </a:lnTo>
                  <a:lnTo>
                    <a:pt x="3005" y="1197"/>
                  </a:lnTo>
                  <a:lnTo>
                    <a:pt x="3008" y="1198"/>
                  </a:lnTo>
                  <a:lnTo>
                    <a:pt x="3013" y="1200"/>
                  </a:lnTo>
                  <a:lnTo>
                    <a:pt x="3014" y="1200"/>
                  </a:lnTo>
                  <a:lnTo>
                    <a:pt x="3015" y="1200"/>
                  </a:lnTo>
                  <a:lnTo>
                    <a:pt x="3019" y="1200"/>
                  </a:lnTo>
                  <a:lnTo>
                    <a:pt x="3021" y="1199"/>
                  </a:lnTo>
                  <a:lnTo>
                    <a:pt x="3021" y="1200"/>
                  </a:lnTo>
                  <a:lnTo>
                    <a:pt x="3022" y="1200"/>
                  </a:lnTo>
                  <a:lnTo>
                    <a:pt x="3022" y="1201"/>
                  </a:lnTo>
                  <a:lnTo>
                    <a:pt x="3025" y="1204"/>
                  </a:lnTo>
                  <a:lnTo>
                    <a:pt x="3028" y="1206"/>
                  </a:lnTo>
                  <a:lnTo>
                    <a:pt x="3031" y="1208"/>
                  </a:lnTo>
                  <a:lnTo>
                    <a:pt x="3034" y="1209"/>
                  </a:lnTo>
                  <a:lnTo>
                    <a:pt x="3037" y="1210"/>
                  </a:lnTo>
                  <a:lnTo>
                    <a:pt x="3038" y="1210"/>
                  </a:lnTo>
                  <a:lnTo>
                    <a:pt x="3040" y="1213"/>
                  </a:lnTo>
                  <a:lnTo>
                    <a:pt x="3043" y="1217"/>
                  </a:lnTo>
                  <a:lnTo>
                    <a:pt x="3044" y="1217"/>
                  </a:lnTo>
                  <a:lnTo>
                    <a:pt x="3044" y="1218"/>
                  </a:lnTo>
                  <a:lnTo>
                    <a:pt x="3044" y="1221"/>
                  </a:lnTo>
                  <a:lnTo>
                    <a:pt x="3044" y="1224"/>
                  </a:lnTo>
                  <a:lnTo>
                    <a:pt x="3044" y="1225"/>
                  </a:lnTo>
                  <a:lnTo>
                    <a:pt x="3044" y="1226"/>
                  </a:lnTo>
                  <a:lnTo>
                    <a:pt x="3045" y="1229"/>
                  </a:lnTo>
                  <a:lnTo>
                    <a:pt x="3047" y="1226"/>
                  </a:lnTo>
                  <a:lnTo>
                    <a:pt x="3048" y="1225"/>
                  </a:lnTo>
                  <a:lnTo>
                    <a:pt x="3049" y="1225"/>
                  </a:lnTo>
                  <a:lnTo>
                    <a:pt x="3051" y="1225"/>
                  </a:lnTo>
                  <a:lnTo>
                    <a:pt x="3051" y="1230"/>
                  </a:lnTo>
                  <a:lnTo>
                    <a:pt x="3051" y="1233"/>
                  </a:lnTo>
                  <a:lnTo>
                    <a:pt x="3052" y="1238"/>
                  </a:lnTo>
                  <a:lnTo>
                    <a:pt x="3053" y="1240"/>
                  </a:lnTo>
                  <a:lnTo>
                    <a:pt x="3053" y="1244"/>
                  </a:lnTo>
                  <a:lnTo>
                    <a:pt x="3052" y="1247"/>
                  </a:lnTo>
                  <a:lnTo>
                    <a:pt x="3051" y="1250"/>
                  </a:lnTo>
                  <a:lnTo>
                    <a:pt x="3048" y="1252"/>
                  </a:lnTo>
                  <a:lnTo>
                    <a:pt x="3051" y="1252"/>
                  </a:lnTo>
                  <a:lnTo>
                    <a:pt x="3052" y="1251"/>
                  </a:lnTo>
                  <a:lnTo>
                    <a:pt x="3052" y="1250"/>
                  </a:lnTo>
                  <a:lnTo>
                    <a:pt x="3053" y="1249"/>
                  </a:lnTo>
                  <a:lnTo>
                    <a:pt x="3054" y="1250"/>
                  </a:lnTo>
                  <a:lnTo>
                    <a:pt x="3055" y="1250"/>
                  </a:lnTo>
                  <a:lnTo>
                    <a:pt x="3056" y="1251"/>
                  </a:lnTo>
                  <a:lnTo>
                    <a:pt x="3057" y="1254"/>
                  </a:lnTo>
                  <a:lnTo>
                    <a:pt x="3065" y="1258"/>
                  </a:lnTo>
                  <a:lnTo>
                    <a:pt x="3064" y="1260"/>
                  </a:lnTo>
                  <a:lnTo>
                    <a:pt x="3064" y="1262"/>
                  </a:lnTo>
                  <a:lnTo>
                    <a:pt x="3063" y="1266"/>
                  </a:lnTo>
                  <a:lnTo>
                    <a:pt x="3061" y="1265"/>
                  </a:lnTo>
                  <a:lnTo>
                    <a:pt x="3061" y="1266"/>
                  </a:lnTo>
                  <a:lnTo>
                    <a:pt x="3060" y="1266"/>
                  </a:lnTo>
                  <a:lnTo>
                    <a:pt x="3058" y="1266"/>
                  </a:lnTo>
                  <a:lnTo>
                    <a:pt x="3057" y="1267"/>
                  </a:lnTo>
                  <a:lnTo>
                    <a:pt x="3058" y="1268"/>
                  </a:lnTo>
                  <a:lnTo>
                    <a:pt x="3060" y="1268"/>
                  </a:lnTo>
                  <a:lnTo>
                    <a:pt x="3061" y="1272"/>
                  </a:lnTo>
                  <a:lnTo>
                    <a:pt x="3065" y="1277"/>
                  </a:lnTo>
                  <a:lnTo>
                    <a:pt x="3066" y="1277"/>
                  </a:lnTo>
                  <a:lnTo>
                    <a:pt x="3069" y="1277"/>
                  </a:lnTo>
                  <a:lnTo>
                    <a:pt x="3069" y="1276"/>
                  </a:lnTo>
                  <a:lnTo>
                    <a:pt x="3070" y="1276"/>
                  </a:lnTo>
                  <a:lnTo>
                    <a:pt x="3070" y="1277"/>
                  </a:lnTo>
                  <a:lnTo>
                    <a:pt x="3072" y="1279"/>
                  </a:lnTo>
                  <a:lnTo>
                    <a:pt x="3073" y="1277"/>
                  </a:lnTo>
                  <a:lnTo>
                    <a:pt x="3072" y="1268"/>
                  </a:lnTo>
                  <a:lnTo>
                    <a:pt x="3075" y="1269"/>
                  </a:lnTo>
                  <a:lnTo>
                    <a:pt x="3078" y="1271"/>
                  </a:lnTo>
                  <a:lnTo>
                    <a:pt x="3084" y="1274"/>
                  </a:lnTo>
                  <a:lnTo>
                    <a:pt x="3084" y="1292"/>
                  </a:lnTo>
                  <a:lnTo>
                    <a:pt x="3084" y="1336"/>
                  </a:lnTo>
                  <a:lnTo>
                    <a:pt x="3079" y="1336"/>
                  </a:lnTo>
                  <a:lnTo>
                    <a:pt x="3079" y="1427"/>
                  </a:lnTo>
                  <a:lnTo>
                    <a:pt x="3079" y="1542"/>
                  </a:lnTo>
                  <a:lnTo>
                    <a:pt x="3079" y="1552"/>
                  </a:lnTo>
                  <a:lnTo>
                    <a:pt x="3079" y="1582"/>
                  </a:lnTo>
                  <a:lnTo>
                    <a:pt x="3079" y="1590"/>
                  </a:lnTo>
                  <a:lnTo>
                    <a:pt x="3079" y="1591"/>
                  </a:lnTo>
                  <a:lnTo>
                    <a:pt x="3079" y="1594"/>
                  </a:lnTo>
                  <a:lnTo>
                    <a:pt x="3079" y="1595"/>
                  </a:lnTo>
                  <a:lnTo>
                    <a:pt x="3079" y="1597"/>
                  </a:lnTo>
                  <a:lnTo>
                    <a:pt x="3079" y="1599"/>
                  </a:lnTo>
                  <a:lnTo>
                    <a:pt x="3079" y="1601"/>
                  </a:lnTo>
                  <a:lnTo>
                    <a:pt x="3089" y="1601"/>
                  </a:lnTo>
                  <a:lnTo>
                    <a:pt x="3092" y="1601"/>
                  </a:lnTo>
                  <a:lnTo>
                    <a:pt x="3107" y="1601"/>
                  </a:lnTo>
                  <a:lnTo>
                    <a:pt x="3209" y="1601"/>
                  </a:lnTo>
                  <a:lnTo>
                    <a:pt x="3379" y="1601"/>
                  </a:lnTo>
                  <a:lnTo>
                    <a:pt x="3380" y="1601"/>
                  </a:lnTo>
                  <a:lnTo>
                    <a:pt x="3384" y="1601"/>
                  </a:lnTo>
                  <a:lnTo>
                    <a:pt x="3390" y="1601"/>
                  </a:lnTo>
                  <a:lnTo>
                    <a:pt x="3397" y="1601"/>
                  </a:lnTo>
                  <a:lnTo>
                    <a:pt x="3399" y="1601"/>
                  </a:lnTo>
                  <a:lnTo>
                    <a:pt x="3403" y="1601"/>
                  </a:lnTo>
                  <a:lnTo>
                    <a:pt x="3513" y="1601"/>
                  </a:lnTo>
                  <a:lnTo>
                    <a:pt x="3583" y="1601"/>
                  </a:lnTo>
                  <a:lnTo>
                    <a:pt x="3646" y="1601"/>
                  </a:lnTo>
                  <a:lnTo>
                    <a:pt x="3646" y="1625"/>
                  </a:lnTo>
                  <a:lnTo>
                    <a:pt x="3644" y="1626"/>
                  </a:lnTo>
                  <a:lnTo>
                    <a:pt x="3644" y="1628"/>
                  </a:lnTo>
                  <a:lnTo>
                    <a:pt x="3643" y="1630"/>
                  </a:lnTo>
                  <a:lnTo>
                    <a:pt x="3642" y="1631"/>
                  </a:lnTo>
                  <a:lnTo>
                    <a:pt x="3642" y="1632"/>
                  </a:lnTo>
                  <a:lnTo>
                    <a:pt x="3641" y="1632"/>
                  </a:lnTo>
                  <a:lnTo>
                    <a:pt x="3641" y="1633"/>
                  </a:lnTo>
                  <a:lnTo>
                    <a:pt x="3640" y="1633"/>
                  </a:lnTo>
                  <a:lnTo>
                    <a:pt x="3639" y="1634"/>
                  </a:lnTo>
                  <a:lnTo>
                    <a:pt x="3639" y="1635"/>
                  </a:lnTo>
                  <a:lnTo>
                    <a:pt x="3637" y="1637"/>
                  </a:lnTo>
                  <a:lnTo>
                    <a:pt x="3635" y="1637"/>
                  </a:lnTo>
                  <a:lnTo>
                    <a:pt x="3635" y="1636"/>
                  </a:lnTo>
                  <a:lnTo>
                    <a:pt x="3634" y="1636"/>
                  </a:lnTo>
                  <a:lnTo>
                    <a:pt x="3631" y="1639"/>
                  </a:lnTo>
                  <a:lnTo>
                    <a:pt x="3629" y="1641"/>
                  </a:lnTo>
                  <a:lnTo>
                    <a:pt x="3626" y="1641"/>
                  </a:lnTo>
                  <a:lnTo>
                    <a:pt x="3625" y="1642"/>
                  </a:lnTo>
                  <a:lnTo>
                    <a:pt x="3624" y="1643"/>
                  </a:lnTo>
                  <a:lnTo>
                    <a:pt x="3623" y="1645"/>
                  </a:lnTo>
                  <a:lnTo>
                    <a:pt x="3623" y="1647"/>
                  </a:lnTo>
                  <a:lnTo>
                    <a:pt x="3623" y="1648"/>
                  </a:lnTo>
                  <a:lnTo>
                    <a:pt x="3623" y="1650"/>
                  </a:lnTo>
                  <a:lnTo>
                    <a:pt x="3622" y="1650"/>
                  </a:lnTo>
                  <a:lnTo>
                    <a:pt x="3621" y="1650"/>
                  </a:lnTo>
                  <a:lnTo>
                    <a:pt x="3620" y="1651"/>
                  </a:lnTo>
                  <a:lnTo>
                    <a:pt x="3618" y="1653"/>
                  </a:lnTo>
                  <a:lnTo>
                    <a:pt x="3617" y="1654"/>
                  </a:lnTo>
                  <a:lnTo>
                    <a:pt x="3617" y="1656"/>
                  </a:lnTo>
                  <a:lnTo>
                    <a:pt x="3618" y="1656"/>
                  </a:lnTo>
                  <a:lnTo>
                    <a:pt x="3618" y="1657"/>
                  </a:lnTo>
                  <a:lnTo>
                    <a:pt x="3618" y="1658"/>
                  </a:lnTo>
                  <a:lnTo>
                    <a:pt x="3618" y="1659"/>
                  </a:lnTo>
                  <a:lnTo>
                    <a:pt x="3618" y="1661"/>
                  </a:lnTo>
                  <a:lnTo>
                    <a:pt x="3620" y="1662"/>
                  </a:lnTo>
                  <a:lnTo>
                    <a:pt x="3620" y="1664"/>
                  </a:lnTo>
                  <a:lnTo>
                    <a:pt x="3618" y="1665"/>
                  </a:lnTo>
                  <a:lnTo>
                    <a:pt x="3617" y="1666"/>
                  </a:lnTo>
                  <a:lnTo>
                    <a:pt x="3616" y="1668"/>
                  </a:lnTo>
                  <a:lnTo>
                    <a:pt x="3615" y="1673"/>
                  </a:lnTo>
                  <a:lnTo>
                    <a:pt x="3615" y="1674"/>
                  </a:lnTo>
                  <a:lnTo>
                    <a:pt x="3616" y="1676"/>
                  </a:lnTo>
                  <a:lnTo>
                    <a:pt x="3615" y="1677"/>
                  </a:lnTo>
                  <a:lnTo>
                    <a:pt x="3615" y="1678"/>
                  </a:lnTo>
                  <a:lnTo>
                    <a:pt x="3614" y="1682"/>
                  </a:lnTo>
                  <a:lnTo>
                    <a:pt x="3613" y="1683"/>
                  </a:lnTo>
                  <a:lnTo>
                    <a:pt x="3613" y="1684"/>
                  </a:lnTo>
                  <a:lnTo>
                    <a:pt x="3612" y="1686"/>
                  </a:lnTo>
                  <a:lnTo>
                    <a:pt x="3612" y="1687"/>
                  </a:lnTo>
                  <a:lnTo>
                    <a:pt x="3612" y="1689"/>
                  </a:lnTo>
                  <a:lnTo>
                    <a:pt x="3612" y="1690"/>
                  </a:lnTo>
                  <a:lnTo>
                    <a:pt x="3613" y="1692"/>
                  </a:lnTo>
                  <a:lnTo>
                    <a:pt x="3613" y="1694"/>
                  </a:lnTo>
                  <a:lnTo>
                    <a:pt x="3613" y="1697"/>
                  </a:lnTo>
                  <a:lnTo>
                    <a:pt x="3614" y="1698"/>
                  </a:lnTo>
                  <a:lnTo>
                    <a:pt x="3615" y="1699"/>
                  </a:lnTo>
                  <a:lnTo>
                    <a:pt x="3615" y="1700"/>
                  </a:lnTo>
                  <a:lnTo>
                    <a:pt x="3615" y="1702"/>
                  </a:lnTo>
                  <a:lnTo>
                    <a:pt x="3614" y="1702"/>
                  </a:lnTo>
                  <a:lnTo>
                    <a:pt x="3614" y="1703"/>
                  </a:lnTo>
                  <a:lnTo>
                    <a:pt x="3614" y="1704"/>
                  </a:lnTo>
                  <a:lnTo>
                    <a:pt x="3614" y="1707"/>
                  </a:lnTo>
                  <a:lnTo>
                    <a:pt x="3614" y="1708"/>
                  </a:lnTo>
                  <a:lnTo>
                    <a:pt x="3613" y="1709"/>
                  </a:lnTo>
                  <a:lnTo>
                    <a:pt x="3613" y="1710"/>
                  </a:lnTo>
                  <a:lnTo>
                    <a:pt x="3610" y="1714"/>
                  </a:lnTo>
                  <a:lnTo>
                    <a:pt x="3610" y="1715"/>
                  </a:lnTo>
                  <a:lnTo>
                    <a:pt x="3609" y="1716"/>
                  </a:lnTo>
                  <a:lnTo>
                    <a:pt x="3609" y="1717"/>
                  </a:lnTo>
                  <a:lnTo>
                    <a:pt x="3608" y="1718"/>
                  </a:lnTo>
                  <a:lnTo>
                    <a:pt x="3608" y="1719"/>
                  </a:lnTo>
                  <a:lnTo>
                    <a:pt x="3609" y="1719"/>
                  </a:lnTo>
                  <a:lnTo>
                    <a:pt x="3610" y="1720"/>
                  </a:lnTo>
                  <a:lnTo>
                    <a:pt x="3610" y="1721"/>
                  </a:lnTo>
                  <a:lnTo>
                    <a:pt x="3609" y="1721"/>
                  </a:lnTo>
                  <a:lnTo>
                    <a:pt x="3609" y="1724"/>
                  </a:lnTo>
                  <a:lnTo>
                    <a:pt x="3609" y="1725"/>
                  </a:lnTo>
                  <a:lnTo>
                    <a:pt x="3609" y="1726"/>
                  </a:lnTo>
                  <a:lnTo>
                    <a:pt x="3608" y="1728"/>
                  </a:lnTo>
                  <a:lnTo>
                    <a:pt x="3606" y="1732"/>
                  </a:lnTo>
                  <a:lnTo>
                    <a:pt x="3604" y="1735"/>
                  </a:lnTo>
                  <a:lnTo>
                    <a:pt x="3604" y="1737"/>
                  </a:lnTo>
                  <a:lnTo>
                    <a:pt x="3604" y="1740"/>
                  </a:lnTo>
                  <a:lnTo>
                    <a:pt x="3605" y="1742"/>
                  </a:lnTo>
                  <a:lnTo>
                    <a:pt x="3605" y="1744"/>
                  </a:lnTo>
                  <a:lnTo>
                    <a:pt x="3604" y="1746"/>
                  </a:lnTo>
                  <a:lnTo>
                    <a:pt x="3603" y="1750"/>
                  </a:lnTo>
                  <a:lnTo>
                    <a:pt x="3603" y="1753"/>
                  </a:lnTo>
                  <a:lnTo>
                    <a:pt x="3601" y="1754"/>
                  </a:lnTo>
                  <a:lnTo>
                    <a:pt x="3601" y="1756"/>
                  </a:lnTo>
                  <a:lnTo>
                    <a:pt x="3603" y="1756"/>
                  </a:lnTo>
                  <a:lnTo>
                    <a:pt x="3604" y="1756"/>
                  </a:lnTo>
                  <a:lnTo>
                    <a:pt x="3604" y="1757"/>
                  </a:lnTo>
                  <a:lnTo>
                    <a:pt x="3604" y="1758"/>
                  </a:lnTo>
                  <a:lnTo>
                    <a:pt x="3605" y="1757"/>
                  </a:lnTo>
                  <a:lnTo>
                    <a:pt x="3606" y="1756"/>
                  </a:lnTo>
                  <a:lnTo>
                    <a:pt x="3608" y="1751"/>
                  </a:lnTo>
                  <a:lnTo>
                    <a:pt x="3608" y="1752"/>
                  </a:lnTo>
                  <a:lnTo>
                    <a:pt x="3608" y="1753"/>
                  </a:lnTo>
                  <a:lnTo>
                    <a:pt x="3609" y="1756"/>
                  </a:lnTo>
                  <a:lnTo>
                    <a:pt x="3610" y="1756"/>
                  </a:lnTo>
                  <a:lnTo>
                    <a:pt x="3610" y="1757"/>
                  </a:lnTo>
                  <a:lnTo>
                    <a:pt x="3612" y="1757"/>
                  </a:lnTo>
                  <a:lnTo>
                    <a:pt x="3613" y="1754"/>
                  </a:lnTo>
                  <a:lnTo>
                    <a:pt x="3614" y="1753"/>
                  </a:lnTo>
                  <a:lnTo>
                    <a:pt x="3615" y="1751"/>
                  </a:lnTo>
                  <a:lnTo>
                    <a:pt x="3616" y="1750"/>
                  </a:lnTo>
                  <a:lnTo>
                    <a:pt x="3617" y="1749"/>
                  </a:lnTo>
                  <a:lnTo>
                    <a:pt x="3618" y="1750"/>
                  </a:lnTo>
                  <a:lnTo>
                    <a:pt x="3618" y="1749"/>
                  </a:lnTo>
                  <a:lnTo>
                    <a:pt x="3620" y="1748"/>
                  </a:lnTo>
                  <a:lnTo>
                    <a:pt x="3621" y="1745"/>
                  </a:lnTo>
                  <a:lnTo>
                    <a:pt x="3622" y="1744"/>
                  </a:lnTo>
                  <a:lnTo>
                    <a:pt x="3623" y="1743"/>
                  </a:lnTo>
                  <a:lnTo>
                    <a:pt x="3624" y="1741"/>
                  </a:lnTo>
                  <a:lnTo>
                    <a:pt x="3624" y="1740"/>
                  </a:lnTo>
                  <a:lnTo>
                    <a:pt x="3624" y="1739"/>
                  </a:lnTo>
                  <a:lnTo>
                    <a:pt x="3625" y="1737"/>
                  </a:lnTo>
                  <a:lnTo>
                    <a:pt x="3625" y="1735"/>
                  </a:lnTo>
                  <a:lnTo>
                    <a:pt x="3625" y="1733"/>
                  </a:lnTo>
                  <a:lnTo>
                    <a:pt x="3626" y="1732"/>
                  </a:lnTo>
                  <a:lnTo>
                    <a:pt x="3627" y="1731"/>
                  </a:lnTo>
                  <a:lnTo>
                    <a:pt x="3627" y="1732"/>
                  </a:lnTo>
                  <a:lnTo>
                    <a:pt x="3627" y="1733"/>
                  </a:lnTo>
                  <a:lnTo>
                    <a:pt x="3629" y="1733"/>
                  </a:lnTo>
                  <a:lnTo>
                    <a:pt x="3629" y="1732"/>
                  </a:lnTo>
                  <a:lnTo>
                    <a:pt x="3630" y="1731"/>
                  </a:lnTo>
                  <a:lnTo>
                    <a:pt x="3631" y="1732"/>
                  </a:lnTo>
                  <a:lnTo>
                    <a:pt x="3631" y="1733"/>
                  </a:lnTo>
                  <a:lnTo>
                    <a:pt x="3630" y="1734"/>
                  </a:lnTo>
                  <a:lnTo>
                    <a:pt x="3630" y="1735"/>
                  </a:lnTo>
                  <a:lnTo>
                    <a:pt x="3631" y="1735"/>
                  </a:lnTo>
                  <a:lnTo>
                    <a:pt x="3632" y="1734"/>
                  </a:lnTo>
                  <a:lnTo>
                    <a:pt x="3633" y="1731"/>
                  </a:lnTo>
                  <a:lnTo>
                    <a:pt x="3634" y="1731"/>
                  </a:lnTo>
                  <a:lnTo>
                    <a:pt x="3635" y="1731"/>
                  </a:lnTo>
                  <a:lnTo>
                    <a:pt x="3635" y="1732"/>
                  </a:lnTo>
                  <a:lnTo>
                    <a:pt x="3637" y="1733"/>
                  </a:lnTo>
                  <a:lnTo>
                    <a:pt x="3635" y="1735"/>
                  </a:lnTo>
                  <a:lnTo>
                    <a:pt x="3634" y="1739"/>
                  </a:lnTo>
                  <a:lnTo>
                    <a:pt x="3631" y="1743"/>
                  </a:lnTo>
                  <a:lnTo>
                    <a:pt x="3629" y="1748"/>
                  </a:lnTo>
                  <a:lnTo>
                    <a:pt x="3625" y="1749"/>
                  </a:lnTo>
                  <a:lnTo>
                    <a:pt x="3624" y="1750"/>
                  </a:lnTo>
                  <a:lnTo>
                    <a:pt x="3623" y="1750"/>
                  </a:lnTo>
                  <a:lnTo>
                    <a:pt x="3622" y="1751"/>
                  </a:lnTo>
                  <a:lnTo>
                    <a:pt x="3621" y="1752"/>
                  </a:lnTo>
                  <a:lnTo>
                    <a:pt x="3621" y="1753"/>
                  </a:lnTo>
                  <a:lnTo>
                    <a:pt x="3620" y="1753"/>
                  </a:lnTo>
                  <a:lnTo>
                    <a:pt x="3618" y="1753"/>
                  </a:lnTo>
                  <a:lnTo>
                    <a:pt x="3617" y="1757"/>
                  </a:lnTo>
                  <a:lnTo>
                    <a:pt x="3614" y="1764"/>
                  </a:lnTo>
                  <a:lnTo>
                    <a:pt x="3613" y="1766"/>
                  </a:lnTo>
                  <a:lnTo>
                    <a:pt x="3606" y="1769"/>
                  </a:lnTo>
                  <a:lnTo>
                    <a:pt x="3601" y="1774"/>
                  </a:lnTo>
                  <a:lnTo>
                    <a:pt x="3600" y="1776"/>
                  </a:lnTo>
                  <a:lnTo>
                    <a:pt x="3595" y="1781"/>
                  </a:lnTo>
                  <a:lnTo>
                    <a:pt x="3592" y="1782"/>
                  </a:lnTo>
                  <a:lnTo>
                    <a:pt x="3591" y="1782"/>
                  </a:lnTo>
                  <a:lnTo>
                    <a:pt x="3590" y="1783"/>
                  </a:lnTo>
                  <a:lnTo>
                    <a:pt x="3589" y="1784"/>
                  </a:lnTo>
                  <a:lnTo>
                    <a:pt x="3587" y="1784"/>
                  </a:lnTo>
                  <a:lnTo>
                    <a:pt x="3587" y="1785"/>
                  </a:lnTo>
                  <a:lnTo>
                    <a:pt x="3586" y="1787"/>
                  </a:lnTo>
                  <a:lnTo>
                    <a:pt x="3584" y="1789"/>
                  </a:lnTo>
                  <a:lnTo>
                    <a:pt x="3582" y="1790"/>
                  </a:lnTo>
                  <a:lnTo>
                    <a:pt x="3581" y="1790"/>
                  </a:lnTo>
                  <a:lnTo>
                    <a:pt x="3580" y="1791"/>
                  </a:lnTo>
                  <a:lnTo>
                    <a:pt x="3579" y="1792"/>
                  </a:lnTo>
                  <a:lnTo>
                    <a:pt x="3578" y="1793"/>
                  </a:lnTo>
                  <a:lnTo>
                    <a:pt x="3574" y="1793"/>
                  </a:lnTo>
                  <a:lnTo>
                    <a:pt x="3573" y="1794"/>
                  </a:lnTo>
                  <a:lnTo>
                    <a:pt x="3572" y="1794"/>
                  </a:lnTo>
                  <a:lnTo>
                    <a:pt x="3571" y="1794"/>
                  </a:lnTo>
                  <a:lnTo>
                    <a:pt x="3570" y="1794"/>
                  </a:lnTo>
                  <a:lnTo>
                    <a:pt x="3569" y="1794"/>
                  </a:lnTo>
                  <a:lnTo>
                    <a:pt x="3568" y="1795"/>
                  </a:lnTo>
                  <a:lnTo>
                    <a:pt x="3568" y="1796"/>
                  </a:lnTo>
                  <a:lnTo>
                    <a:pt x="3568" y="1798"/>
                  </a:lnTo>
                  <a:lnTo>
                    <a:pt x="3569" y="1801"/>
                  </a:lnTo>
                  <a:lnTo>
                    <a:pt x="3569" y="1803"/>
                  </a:lnTo>
                  <a:lnTo>
                    <a:pt x="3568" y="1807"/>
                  </a:lnTo>
                  <a:lnTo>
                    <a:pt x="3566" y="1808"/>
                  </a:lnTo>
                  <a:lnTo>
                    <a:pt x="3565" y="1810"/>
                  </a:lnTo>
                  <a:lnTo>
                    <a:pt x="3564" y="1811"/>
                  </a:lnTo>
                  <a:lnTo>
                    <a:pt x="3565" y="1813"/>
                  </a:lnTo>
                  <a:lnTo>
                    <a:pt x="3565" y="1817"/>
                  </a:lnTo>
                  <a:lnTo>
                    <a:pt x="3565" y="1818"/>
                  </a:lnTo>
                  <a:lnTo>
                    <a:pt x="3564" y="1819"/>
                  </a:lnTo>
                  <a:lnTo>
                    <a:pt x="3564" y="1820"/>
                  </a:lnTo>
                  <a:lnTo>
                    <a:pt x="3564" y="1821"/>
                  </a:lnTo>
                  <a:lnTo>
                    <a:pt x="3562" y="1825"/>
                  </a:lnTo>
                  <a:lnTo>
                    <a:pt x="3560" y="1831"/>
                  </a:lnTo>
                  <a:lnTo>
                    <a:pt x="3562" y="1833"/>
                  </a:lnTo>
                  <a:lnTo>
                    <a:pt x="3563" y="1834"/>
                  </a:lnTo>
                  <a:lnTo>
                    <a:pt x="3563" y="1835"/>
                  </a:lnTo>
                  <a:lnTo>
                    <a:pt x="3564" y="1836"/>
                  </a:lnTo>
                  <a:lnTo>
                    <a:pt x="3565" y="1837"/>
                  </a:lnTo>
                  <a:lnTo>
                    <a:pt x="3566" y="1838"/>
                  </a:lnTo>
                  <a:lnTo>
                    <a:pt x="3568" y="1838"/>
                  </a:lnTo>
                  <a:lnTo>
                    <a:pt x="3570" y="1837"/>
                  </a:lnTo>
                  <a:lnTo>
                    <a:pt x="3571" y="1835"/>
                  </a:lnTo>
                  <a:lnTo>
                    <a:pt x="3573" y="1832"/>
                  </a:lnTo>
                  <a:lnTo>
                    <a:pt x="3574" y="1829"/>
                  </a:lnTo>
                  <a:lnTo>
                    <a:pt x="3578" y="1826"/>
                  </a:lnTo>
                  <a:lnTo>
                    <a:pt x="3580" y="1824"/>
                  </a:lnTo>
                  <a:lnTo>
                    <a:pt x="3580" y="1823"/>
                  </a:lnTo>
                  <a:lnTo>
                    <a:pt x="3581" y="1820"/>
                  </a:lnTo>
                  <a:lnTo>
                    <a:pt x="3583" y="1818"/>
                  </a:lnTo>
                  <a:lnTo>
                    <a:pt x="3584" y="1817"/>
                  </a:lnTo>
                  <a:lnTo>
                    <a:pt x="3590" y="1812"/>
                  </a:lnTo>
                  <a:lnTo>
                    <a:pt x="3594" y="1807"/>
                  </a:lnTo>
                  <a:lnTo>
                    <a:pt x="3595" y="1807"/>
                  </a:lnTo>
                  <a:lnTo>
                    <a:pt x="3598" y="1804"/>
                  </a:lnTo>
                  <a:lnTo>
                    <a:pt x="3601" y="1800"/>
                  </a:lnTo>
                  <a:lnTo>
                    <a:pt x="3603" y="1799"/>
                  </a:lnTo>
                  <a:lnTo>
                    <a:pt x="3604" y="1799"/>
                  </a:lnTo>
                  <a:lnTo>
                    <a:pt x="3604" y="1801"/>
                  </a:lnTo>
                  <a:lnTo>
                    <a:pt x="3604" y="1802"/>
                  </a:lnTo>
                  <a:lnTo>
                    <a:pt x="3605" y="1802"/>
                  </a:lnTo>
                  <a:lnTo>
                    <a:pt x="3606" y="1801"/>
                  </a:lnTo>
                  <a:lnTo>
                    <a:pt x="3608" y="1799"/>
                  </a:lnTo>
                  <a:lnTo>
                    <a:pt x="3609" y="1798"/>
                  </a:lnTo>
                  <a:lnTo>
                    <a:pt x="3610" y="1798"/>
                  </a:lnTo>
                  <a:lnTo>
                    <a:pt x="3610" y="1799"/>
                  </a:lnTo>
                  <a:lnTo>
                    <a:pt x="3610" y="1800"/>
                  </a:lnTo>
                  <a:lnTo>
                    <a:pt x="3608" y="1803"/>
                  </a:lnTo>
                  <a:lnTo>
                    <a:pt x="3607" y="1804"/>
                  </a:lnTo>
                  <a:lnTo>
                    <a:pt x="3607" y="1806"/>
                  </a:lnTo>
                  <a:lnTo>
                    <a:pt x="3608" y="1808"/>
                  </a:lnTo>
                  <a:lnTo>
                    <a:pt x="3608" y="1809"/>
                  </a:lnTo>
                  <a:lnTo>
                    <a:pt x="3609" y="1810"/>
                  </a:lnTo>
                  <a:lnTo>
                    <a:pt x="3609" y="1812"/>
                  </a:lnTo>
                  <a:lnTo>
                    <a:pt x="3609" y="1813"/>
                  </a:lnTo>
                  <a:lnTo>
                    <a:pt x="3609" y="1815"/>
                  </a:lnTo>
                  <a:lnTo>
                    <a:pt x="3610" y="1815"/>
                  </a:lnTo>
                  <a:lnTo>
                    <a:pt x="3612" y="1815"/>
                  </a:lnTo>
                  <a:lnTo>
                    <a:pt x="3612" y="1816"/>
                  </a:lnTo>
                  <a:lnTo>
                    <a:pt x="3612" y="1818"/>
                  </a:lnTo>
                  <a:lnTo>
                    <a:pt x="3610" y="1819"/>
                  </a:lnTo>
                  <a:lnTo>
                    <a:pt x="3610" y="1820"/>
                  </a:lnTo>
                  <a:lnTo>
                    <a:pt x="3609" y="1823"/>
                  </a:lnTo>
                  <a:lnTo>
                    <a:pt x="3609" y="1824"/>
                  </a:lnTo>
                  <a:lnTo>
                    <a:pt x="3610" y="1825"/>
                  </a:lnTo>
                  <a:lnTo>
                    <a:pt x="3610" y="1824"/>
                  </a:lnTo>
                  <a:lnTo>
                    <a:pt x="3612" y="1824"/>
                  </a:lnTo>
                  <a:lnTo>
                    <a:pt x="3612" y="1826"/>
                  </a:lnTo>
                  <a:lnTo>
                    <a:pt x="3606" y="1834"/>
                  </a:lnTo>
                  <a:lnTo>
                    <a:pt x="3604" y="1837"/>
                  </a:lnTo>
                  <a:lnTo>
                    <a:pt x="3603" y="1840"/>
                  </a:lnTo>
                  <a:lnTo>
                    <a:pt x="3601" y="1842"/>
                  </a:lnTo>
                  <a:lnTo>
                    <a:pt x="3600" y="1842"/>
                  </a:lnTo>
                  <a:lnTo>
                    <a:pt x="3600" y="1843"/>
                  </a:lnTo>
                  <a:lnTo>
                    <a:pt x="3600" y="1844"/>
                  </a:lnTo>
                  <a:lnTo>
                    <a:pt x="3600" y="1845"/>
                  </a:lnTo>
                  <a:lnTo>
                    <a:pt x="3600" y="1846"/>
                  </a:lnTo>
                  <a:lnTo>
                    <a:pt x="3600" y="1848"/>
                  </a:lnTo>
                  <a:lnTo>
                    <a:pt x="3600" y="1850"/>
                  </a:lnTo>
                  <a:lnTo>
                    <a:pt x="3599" y="1851"/>
                  </a:lnTo>
                  <a:lnTo>
                    <a:pt x="3599" y="1852"/>
                  </a:lnTo>
                  <a:lnTo>
                    <a:pt x="3600" y="1852"/>
                  </a:lnTo>
                  <a:lnTo>
                    <a:pt x="3600" y="1853"/>
                  </a:lnTo>
                  <a:lnTo>
                    <a:pt x="3601" y="1853"/>
                  </a:lnTo>
                  <a:lnTo>
                    <a:pt x="3603" y="1854"/>
                  </a:lnTo>
                  <a:lnTo>
                    <a:pt x="3605" y="1857"/>
                  </a:lnTo>
                  <a:lnTo>
                    <a:pt x="3608" y="1857"/>
                  </a:lnTo>
                  <a:lnTo>
                    <a:pt x="3610" y="1857"/>
                  </a:lnTo>
                  <a:lnTo>
                    <a:pt x="3610" y="1852"/>
                  </a:lnTo>
                  <a:lnTo>
                    <a:pt x="3612" y="1850"/>
                  </a:lnTo>
                  <a:lnTo>
                    <a:pt x="3612" y="1848"/>
                  </a:lnTo>
                  <a:lnTo>
                    <a:pt x="3613" y="1846"/>
                  </a:lnTo>
                  <a:lnTo>
                    <a:pt x="3615" y="1844"/>
                  </a:lnTo>
                  <a:lnTo>
                    <a:pt x="3616" y="1843"/>
                  </a:lnTo>
                  <a:lnTo>
                    <a:pt x="3617" y="1842"/>
                  </a:lnTo>
                  <a:lnTo>
                    <a:pt x="3620" y="1841"/>
                  </a:lnTo>
                  <a:lnTo>
                    <a:pt x="3621" y="1838"/>
                  </a:lnTo>
                  <a:lnTo>
                    <a:pt x="3623" y="1837"/>
                  </a:lnTo>
                  <a:lnTo>
                    <a:pt x="3625" y="1835"/>
                  </a:lnTo>
                  <a:lnTo>
                    <a:pt x="3626" y="1832"/>
                  </a:lnTo>
                  <a:lnTo>
                    <a:pt x="3629" y="1828"/>
                  </a:lnTo>
                  <a:lnTo>
                    <a:pt x="3631" y="1825"/>
                  </a:lnTo>
                  <a:lnTo>
                    <a:pt x="3632" y="1823"/>
                  </a:lnTo>
                  <a:lnTo>
                    <a:pt x="3633" y="1821"/>
                  </a:lnTo>
                  <a:lnTo>
                    <a:pt x="3635" y="1821"/>
                  </a:lnTo>
                  <a:lnTo>
                    <a:pt x="3637" y="1820"/>
                  </a:lnTo>
                  <a:lnTo>
                    <a:pt x="3637" y="1819"/>
                  </a:lnTo>
                  <a:lnTo>
                    <a:pt x="3638" y="1819"/>
                  </a:lnTo>
                  <a:lnTo>
                    <a:pt x="3638" y="1818"/>
                  </a:lnTo>
                  <a:lnTo>
                    <a:pt x="3638" y="1817"/>
                  </a:lnTo>
                  <a:lnTo>
                    <a:pt x="3638" y="1816"/>
                  </a:lnTo>
                  <a:lnTo>
                    <a:pt x="3638" y="1815"/>
                  </a:lnTo>
                  <a:lnTo>
                    <a:pt x="3639" y="1813"/>
                  </a:lnTo>
                  <a:lnTo>
                    <a:pt x="3640" y="1812"/>
                  </a:lnTo>
                  <a:lnTo>
                    <a:pt x="3641" y="1812"/>
                  </a:lnTo>
                  <a:lnTo>
                    <a:pt x="3642" y="1811"/>
                  </a:lnTo>
                  <a:lnTo>
                    <a:pt x="3643" y="1810"/>
                  </a:lnTo>
                  <a:lnTo>
                    <a:pt x="3644" y="1809"/>
                  </a:lnTo>
                  <a:lnTo>
                    <a:pt x="3646" y="1809"/>
                  </a:lnTo>
                  <a:lnTo>
                    <a:pt x="3646" y="1815"/>
                  </a:lnTo>
                  <a:lnTo>
                    <a:pt x="3646" y="1820"/>
                  </a:lnTo>
                  <a:lnTo>
                    <a:pt x="3646" y="1866"/>
                  </a:lnTo>
                  <a:lnTo>
                    <a:pt x="3646" y="1870"/>
                  </a:lnTo>
                  <a:lnTo>
                    <a:pt x="3646" y="1970"/>
                  </a:lnTo>
                  <a:lnTo>
                    <a:pt x="3646" y="2069"/>
                  </a:lnTo>
                  <a:lnTo>
                    <a:pt x="3646" y="2160"/>
                  </a:lnTo>
                  <a:lnTo>
                    <a:pt x="3646" y="2169"/>
                  </a:lnTo>
                  <a:lnTo>
                    <a:pt x="3646" y="2193"/>
                  </a:lnTo>
                  <a:lnTo>
                    <a:pt x="0" y="2193"/>
                  </a:lnTo>
                  <a:lnTo>
                    <a:pt x="0" y="1447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84" y="0"/>
                  </a:lnTo>
                  <a:lnTo>
                    <a:pt x="139" y="0"/>
                  </a:lnTo>
                  <a:lnTo>
                    <a:pt x="149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7" y="0"/>
                  </a:lnTo>
                  <a:lnTo>
                    <a:pt x="187" y="0"/>
                  </a:lnTo>
                  <a:lnTo>
                    <a:pt x="189" y="0"/>
                  </a:lnTo>
                  <a:lnTo>
                    <a:pt x="191" y="0"/>
                  </a:lnTo>
                  <a:lnTo>
                    <a:pt x="193" y="0"/>
                  </a:lnTo>
                  <a:lnTo>
                    <a:pt x="194" y="0"/>
                  </a:lnTo>
                  <a:lnTo>
                    <a:pt x="198" y="0"/>
                  </a:lnTo>
                  <a:lnTo>
                    <a:pt x="199" y="0"/>
                  </a:lnTo>
                  <a:lnTo>
                    <a:pt x="199" y="5"/>
                  </a:lnTo>
                  <a:lnTo>
                    <a:pt x="199" y="18"/>
                  </a:lnTo>
                  <a:lnTo>
                    <a:pt x="199" y="20"/>
                  </a:lnTo>
                  <a:lnTo>
                    <a:pt x="199" y="27"/>
                  </a:lnTo>
                  <a:lnTo>
                    <a:pt x="199" y="46"/>
                  </a:lnTo>
                  <a:lnTo>
                    <a:pt x="199" y="55"/>
                  </a:lnTo>
                  <a:lnTo>
                    <a:pt x="199" y="57"/>
                  </a:lnTo>
                  <a:lnTo>
                    <a:pt x="199" y="67"/>
                  </a:lnTo>
                  <a:lnTo>
                    <a:pt x="199" y="69"/>
                  </a:lnTo>
                  <a:lnTo>
                    <a:pt x="199" y="91"/>
                  </a:lnTo>
                  <a:lnTo>
                    <a:pt x="199" y="95"/>
                  </a:lnTo>
                  <a:lnTo>
                    <a:pt x="199" y="97"/>
                  </a:lnTo>
                  <a:lnTo>
                    <a:pt x="199" y="104"/>
                  </a:lnTo>
                  <a:lnTo>
                    <a:pt x="199" y="106"/>
                  </a:lnTo>
                  <a:lnTo>
                    <a:pt x="199" y="112"/>
                  </a:lnTo>
                  <a:lnTo>
                    <a:pt x="199" y="142"/>
                  </a:lnTo>
                  <a:lnTo>
                    <a:pt x="199" y="193"/>
                  </a:lnTo>
                  <a:lnTo>
                    <a:pt x="198" y="194"/>
                  </a:lnTo>
                  <a:lnTo>
                    <a:pt x="192" y="196"/>
                  </a:lnTo>
                  <a:lnTo>
                    <a:pt x="190" y="196"/>
                  </a:lnTo>
                  <a:lnTo>
                    <a:pt x="189" y="197"/>
                  </a:lnTo>
                  <a:lnTo>
                    <a:pt x="187" y="197"/>
                  </a:lnTo>
                  <a:lnTo>
                    <a:pt x="185" y="198"/>
                  </a:lnTo>
                  <a:lnTo>
                    <a:pt x="183" y="201"/>
                  </a:lnTo>
                  <a:lnTo>
                    <a:pt x="178" y="202"/>
                  </a:lnTo>
                  <a:lnTo>
                    <a:pt x="176" y="203"/>
                  </a:lnTo>
                  <a:lnTo>
                    <a:pt x="175" y="204"/>
                  </a:lnTo>
                  <a:lnTo>
                    <a:pt x="169" y="206"/>
                  </a:lnTo>
                  <a:lnTo>
                    <a:pt x="168" y="208"/>
                  </a:lnTo>
                  <a:lnTo>
                    <a:pt x="167" y="209"/>
                  </a:lnTo>
                  <a:lnTo>
                    <a:pt x="153" y="218"/>
                  </a:lnTo>
                  <a:lnTo>
                    <a:pt x="146" y="219"/>
                  </a:lnTo>
                  <a:lnTo>
                    <a:pt x="143" y="220"/>
                  </a:lnTo>
                  <a:lnTo>
                    <a:pt x="139" y="222"/>
                  </a:lnTo>
                  <a:lnTo>
                    <a:pt x="134" y="229"/>
                  </a:lnTo>
                  <a:lnTo>
                    <a:pt x="130" y="231"/>
                  </a:lnTo>
                  <a:lnTo>
                    <a:pt x="126" y="234"/>
                  </a:lnTo>
                  <a:lnTo>
                    <a:pt x="123" y="237"/>
                  </a:lnTo>
                  <a:lnTo>
                    <a:pt x="118" y="240"/>
                  </a:lnTo>
                  <a:lnTo>
                    <a:pt x="115" y="245"/>
                  </a:lnTo>
                  <a:lnTo>
                    <a:pt x="113" y="247"/>
                  </a:lnTo>
                  <a:lnTo>
                    <a:pt x="112" y="251"/>
                  </a:lnTo>
                  <a:lnTo>
                    <a:pt x="109" y="253"/>
                  </a:lnTo>
                  <a:lnTo>
                    <a:pt x="108" y="255"/>
                  </a:lnTo>
                  <a:lnTo>
                    <a:pt x="107" y="256"/>
                  </a:lnTo>
                  <a:lnTo>
                    <a:pt x="106" y="259"/>
                  </a:lnTo>
                  <a:lnTo>
                    <a:pt x="105" y="260"/>
                  </a:lnTo>
                  <a:lnTo>
                    <a:pt x="104" y="262"/>
                  </a:lnTo>
                  <a:lnTo>
                    <a:pt x="103" y="265"/>
                  </a:lnTo>
                  <a:lnTo>
                    <a:pt x="101" y="268"/>
                  </a:lnTo>
                  <a:lnTo>
                    <a:pt x="99" y="270"/>
                  </a:lnTo>
                  <a:lnTo>
                    <a:pt x="97" y="273"/>
                  </a:lnTo>
                  <a:lnTo>
                    <a:pt x="95" y="277"/>
                  </a:lnTo>
                  <a:lnTo>
                    <a:pt x="92" y="280"/>
                  </a:lnTo>
                  <a:lnTo>
                    <a:pt x="91" y="284"/>
                  </a:lnTo>
                  <a:lnTo>
                    <a:pt x="89" y="287"/>
                  </a:lnTo>
                  <a:lnTo>
                    <a:pt x="86" y="293"/>
                  </a:lnTo>
                  <a:lnTo>
                    <a:pt x="82" y="296"/>
                  </a:lnTo>
                  <a:lnTo>
                    <a:pt x="80" y="301"/>
                  </a:lnTo>
                  <a:lnTo>
                    <a:pt x="75" y="306"/>
                  </a:lnTo>
                  <a:lnTo>
                    <a:pt x="71" y="313"/>
                  </a:lnTo>
                  <a:lnTo>
                    <a:pt x="67" y="318"/>
                  </a:lnTo>
                  <a:lnTo>
                    <a:pt x="60" y="330"/>
                  </a:lnTo>
                  <a:lnTo>
                    <a:pt x="58" y="331"/>
                  </a:lnTo>
                  <a:lnTo>
                    <a:pt x="57" y="334"/>
                  </a:lnTo>
                  <a:lnTo>
                    <a:pt x="55" y="336"/>
                  </a:lnTo>
                  <a:lnTo>
                    <a:pt x="52" y="340"/>
                  </a:lnTo>
                  <a:lnTo>
                    <a:pt x="52" y="342"/>
                  </a:lnTo>
                  <a:lnTo>
                    <a:pt x="54" y="342"/>
                  </a:lnTo>
                  <a:lnTo>
                    <a:pt x="54" y="343"/>
                  </a:lnTo>
                  <a:lnTo>
                    <a:pt x="54" y="345"/>
                  </a:lnTo>
                  <a:lnTo>
                    <a:pt x="54" y="346"/>
                  </a:lnTo>
                  <a:lnTo>
                    <a:pt x="53" y="350"/>
                  </a:lnTo>
                  <a:lnTo>
                    <a:pt x="52" y="352"/>
                  </a:lnTo>
                  <a:lnTo>
                    <a:pt x="51" y="354"/>
                  </a:lnTo>
                  <a:lnTo>
                    <a:pt x="49" y="357"/>
                  </a:lnTo>
                  <a:lnTo>
                    <a:pt x="48" y="361"/>
                  </a:lnTo>
                  <a:lnTo>
                    <a:pt x="46" y="364"/>
                  </a:lnTo>
                  <a:lnTo>
                    <a:pt x="45" y="367"/>
                  </a:lnTo>
                  <a:lnTo>
                    <a:pt x="44" y="370"/>
                  </a:lnTo>
                  <a:lnTo>
                    <a:pt x="43" y="373"/>
                  </a:lnTo>
                  <a:lnTo>
                    <a:pt x="40" y="379"/>
                  </a:lnTo>
                  <a:lnTo>
                    <a:pt x="39" y="382"/>
                  </a:lnTo>
                  <a:lnTo>
                    <a:pt x="37" y="389"/>
                  </a:lnTo>
                  <a:lnTo>
                    <a:pt x="35" y="393"/>
                  </a:lnTo>
                  <a:lnTo>
                    <a:pt x="34" y="396"/>
                  </a:lnTo>
                  <a:lnTo>
                    <a:pt x="31" y="402"/>
                  </a:lnTo>
                  <a:lnTo>
                    <a:pt x="31" y="404"/>
                  </a:lnTo>
                  <a:lnTo>
                    <a:pt x="30" y="407"/>
                  </a:lnTo>
                  <a:lnTo>
                    <a:pt x="28" y="411"/>
                  </a:lnTo>
                  <a:lnTo>
                    <a:pt x="28" y="412"/>
                  </a:lnTo>
                  <a:lnTo>
                    <a:pt x="27" y="414"/>
                  </a:lnTo>
                  <a:lnTo>
                    <a:pt x="26" y="417"/>
                  </a:lnTo>
                  <a:lnTo>
                    <a:pt x="25" y="418"/>
                  </a:lnTo>
                  <a:lnTo>
                    <a:pt x="21" y="429"/>
                  </a:lnTo>
                  <a:lnTo>
                    <a:pt x="18" y="436"/>
                  </a:lnTo>
                  <a:lnTo>
                    <a:pt x="15" y="439"/>
                  </a:lnTo>
                  <a:lnTo>
                    <a:pt x="14" y="443"/>
                  </a:lnTo>
                  <a:lnTo>
                    <a:pt x="10" y="453"/>
                  </a:lnTo>
                  <a:lnTo>
                    <a:pt x="6" y="459"/>
                  </a:lnTo>
                  <a:lnTo>
                    <a:pt x="4" y="463"/>
                  </a:lnTo>
                  <a:lnTo>
                    <a:pt x="3" y="464"/>
                  </a:lnTo>
                  <a:lnTo>
                    <a:pt x="2" y="467"/>
                  </a:lnTo>
                  <a:lnTo>
                    <a:pt x="0" y="470"/>
                  </a:lnTo>
                  <a:lnTo>
                    <a:pt x="0" y="0"/>
                  </a:lnTo>
                  <a:close/>
                  <a:moveTo>
                    <a:pt x="3646" y="1742"/>
                  </a:moveTo>
                  <a:lnTo>
                    <a:pt x="3646" y="1753"/>
                  </a:lnTo>
                  <a:lnTo>
                    <a:pt x="3646" y="1760"/>
                  </a:lnTo>
                  <a:lnTo>
                    <a:pt x="3644" y="1760"/>
                  </a:lnTo>
                  <a:lnTo>
                    <a:pt x="3643" y="1762"/>
                  </a:lnTo>
                  <a:lnTo>
                    <a:pt x="3642" y="1765"/>
                  </a:lnTo>
                  <a:lnTo>
                    <a:pt x="3640" y="1767"/>
                  </a:lnTo>
                  <a:lnTo>
                    <a:pt x="3638" y="1767"/>
                  </a:lnTo>
                  <a:lnTo>
                    <a:pt x="3637" y="1768"/>
                  </a:lnTo>
                  <a:lnTo>
                    <a:pt x="3635" y="1770"/>
                  </a:lnTo>
                  <a:lnTo>
                    <a:pt x="3634" y="1771"/>
                  </a:lnTo>
                  <a:lnTo>
                    <a:pt x="3633" y="1773"/>
                  </a:lnTo>
                  <a:lnTo>
                    <a:pt x="3633" y="1774"/>
                  </a:lnTo>
                  <a:lnTo>
                    <a:pt x="3631" y="1775"/>
                  </a:lnTo>
                  <a:lnTo>
                    <a:pt x="3630" y="1775"/>
                  </a:lnTo>
                  <a:lnTo>
                    <a:pt x="3630" y="1774"/>
                  </a:lnTo>
                  <a:lnTo>
                    <a:pt x="3634" y="1769"/>
                  </a:lnTo>
                  <a:lnTo>
                    <a:pt x="3634" y="1767"/>
                  </a:lnTo>
                  <a:lnTo>
                    <a:pt x="3635" y="1766"/>
                  </a:lnTo>
                  <a:lnTo>
                    <a:pt x="3640" y="1759"/>
                  </a:lnTo>
                  <a:lnTo>
                    <a:pt x="3642" y="1756"/>
                  </a:lnTo>
                  <a:lnTo>
                    <a:pt x="3642" y="1753"/>
                  </a:lnTo>
                  <a:lnTo>
                    <a:pt x="3642" y="1752"/>
                  </a:lnTo>
                  <a:lnTo>
                    <a:pt x="3641" y="1753"/>
                  </a:lnTo>
                  <a:lnTo>
                    <a:pt x="3640" y="1754"/>
                  </a:lnTo>
                  <a:lnTo>
                    <a:pt x="3640" y="1753"/>
                  </a:lnTo>
                  <a:lnTo>
                    <a:pt x="3641" y="1752"/>
                  </a:lnTo>
                  <a:lnTo>
                    <a:pt x="3640" y="1751"/>
                  </a:lnTo>
                  <a:lnTo>
                    <a:pt x="3641" y="1750"/>
                  </a:lnTo>
                  <a:lnTo>
                    <a:pt x="3642" y="1749"/>
                  </a:lnTo>
                  <a:lnTo>
                    <a:pt x="3642" y="1748"/>
                  </a:lnTo>
                  <a:lnTo>
                    <a:pt x="3643" y="1748"/>
                  </a:lnTo>
                  <a:lnTo>
                    <a:pt x="3643" y="1746"/>
                  </a:lnTo>
                  <a:lnTo>
                    <a:pt x="3643" y="1745"/>
                  </a:lnTo>
                  <a:lnTo>
                    <a:pt x="3643" y="1744"/>
                  </a:lnTo>
                  <a:lnTo>
                    <a:pt x="3643" y="1743"/>
                  </a:lnTo>
                  <a:lnTo>
                    <a:pt x="3646" y="1742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E8A0A0F6-4A1B-AC5B-9BB6-C30EECAB8D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738" y="-257175"/>
              <a:ext cx="9771063" cy="2486025"/>
            </a:xfrm>
            <a:custGeom>
              <a:avLst/>
              <a:gdLst>
                <a:gd name="T0" fmla="*/ 4232 w 6155"/>
                <a:gd name="T1" fmla="*/ 833 h 1566"/>
                <a:gd name="T2" fmla="*/ 3549 w 6155"/>
                <a:gd name="T3" fmla="*/ 833 h 1566"/>
                <a:gd name="T4" fmla="*/ 2778 w 6155"/>
                <a:gd name="T5" fmla="*/ 663 h 1566"/>
                <a:gd name="T6" fmla="*/ 2741 w 6155"/>
                <a:gd name="T7" fmla="*/ 642 h 1566"/>
                <a:gd name="T8" fmla="*/ 2759 w 6155"/>
                <a:gd name="T9" fmla="*/ 619 h 1566"/>
                <a:gd name="T10" fmla="*/ 2776 w 6155"/>
                <a:gd name="T11" fmla="*/ 575 h 1566"/>
                <a:gd name="T12" fmla="*/ 2735 w 6155"/>
                <a:gd name="T13" fmla="*/ 604 h 1566"/>
                <a:gd name="T14" fmla="*/ 2739 w 6155"/>
                <a:gd name="T15" fmla="*/ 598 h 1566"/>
                <a:gd name="T16" fmla="*/ 2659 w 6155"/>
                <a:gd name="T17" fmla="*/ 632 h 1566"/>
                <a:gd name="T18" fmla="*/ 2584 w 6155"/>
                <a:gd name="T19" fmla="*/ 598 h 1566"/>
                <a:gd name="T20" fmla="*/ 2541 w 6155"/>
                <a:gd name="T21" fmla="*/ 581 h 1566"/>
                <a:gd name="T22" fmla="*/ 2568 w 6155"/>
                <a:gd name="T23" fmla="*/ 565 h 1566"/>
                <a:gd name="T24" fmla="*/ 2452 w 6155"/>
                <a:gd name="T25" fmla="*/ 582 h 1566"/>
                <a:gd name="T26" fmla="*/ 2348 w 6155"/>
                <a:gd name="T27" fmla="*/ 607 h 1566"/>
                <a:gd name="T28" fmla="*/ 2273 w 6155"/>
                <a:gd name="T29" fmla="*/ 628 h 1566"/>
                <a:gd name="T30" fmla="*/ 2242 w 6155"/>
                <a:gd name="T31" fmla="*/ 617 h 1566"/>
                <a:gd name="T32" fmla="*/ 2198 w 6155"/>
                <a:gd name="T33" fmla="*/ 634 h 1566"/>
                <a:gd name="T34" fmla="*/ 2148 w 6155"/>
                <a:gd name="T35" fmla="*/ 662 h 1566"/>
                <a:gd name="T36" fmla="*/ 2105 w 6155"/>
                <a:gd name="T37" fmla="*/ 698 h 1566"/>
                <a:gd name="T38" fmla="*/ 2071 w 6155"/>
                <a:gd name="T39" fmla="*/ 724 h 1566"/>
                <a:gd name="T40" fmla="*/ 2012 w 6155"/>
                <a:gd name="T41" fmla="*/ 767 h 1566"/>
                <a:gd name="T42" fmla="*/ 1983 w 6155"/>
                <a:gd name="T43" fmla="*/ 824 h 1566"/>
                <a:gd name="T44" fmla="*/ 1945 w 6155"/>
                <a:gd name="T45" fmla="*/ 889 h 1566"/>
                <a:gd name="T46" fmla="*/ 1858 w 6155"/>
                <a:gd name="T47" fmla="*/ 942 h 1566"/>
                <a:gd name="T48" fmla="*/ 1812 w 6155"/>
                <a:gd name="T49" fmla="*/ 1008 h 1566"/>
                <a:gd name="T50" fmla="*/ 1799 w 6155"/>
                <a:gd name="T51" fmla="*/ 1066 h 1566"/>
                <a:gd name="T52" fmla="*/ 1775 w 6155"/>
                <a:gd name="T53" fmla="*/ 1118 h 1566"/>
                <a:gd name="T54" fmla="*/ 1781 w 6155"/>
                <a:gd name="T55" fmla="*/ 1198 h 1566"/>
                <a:gd name="T56" fmla="*/ 1769 w 6155"/>
                <a:gd name="T57" fmla="*/ 1266 h 1566"/>
                <a:gd name="T58" fmla="*/ 1767 w 6155"/>
                <a:gd name="T59" fmla="*/ 1319 h 1566"/>
                <a:gd name="T60" fmla="*/ 1724 w 6155"/>
                <a:gd name="T61" fmla="*/ 1368 h 1566"/>
                <a:gd name="T62" fmla="*/ 1672 w 6155"/>
                <a:gd name="T63" fmla="*/ 1419 h 1566"/>
                <a:gd name="T64" fmla="*/ 1558 w 6155"/>
                <a:gd name="T65" fmla="*/ 1381 h 1566"/>
                <a:gd name="T66" fmla="*/ 1471 w 6155"/>
                <a:gd name="T67" fmla="*/ 1366 h 1566"/>
                <a:gd name="T68" fmla="*/ 1399 w 6155"/>
                <a:gd name="T69" fmla="*/ 1359 h 1566"/>
                <a:gd name="T70" fmla="*/ 1314 w 6155"/>
                <a:gd name="T71" fmla="*/ 1363 h 1566"/>
                <a:gd name="T72" fmla="*/ 1219 w 6155"/>
                <a:gd name="T73" fmla="*/ 1360 h 1566"/>
                <a:gd name="T74" fmla="*/ 1238 w 6155"/>
                <a:gd name="T75" fmla="*/ 1239 h 1566"/>
                <a:gd name="T76" fmla="*/ 1226 w 6155"/>
                <a:gd name="T77" fmla="*/ 1305 h 1566"/>
                <a:gd name="T78" fmla="*/ 1193 w 6155"/>
                <a:gd name="T79" fmla="*/ 1355 h 1566"/>
                <a:gd name="T80" fmla="*/ 1121 w 6155"/>
                <a:gd name="T81" fmla="*/ 1387 h 1566"/>
                <a:gd name="T82" fmla="*/ 1060 w 6155"/>
                <a:gd name="T83" fmla="*/ 1398 h 1566"/>
                <a:gd name="T84" fmla="*/ 907 w 6155"/>
                <a:gd name="T85" fmla="*/ 1369 h 1566"/>
                <a:gd name="T86" fmla="*/ 854 w 6155"/>
                <a:gd name="T87" fmla="*/ 1289 h 1566"/>
                <a:gd name="T88" fmla="*/ 827 w 6155"/>
                <a:gd name="T89" fmla="*/ 1235 h 1566"/>
                <a:gd name="T90" fmla="*/ 717 w 6155"/>
                <a:gd name="T91" fmla="*/ 1278 h 1566"/>
                <a:gd name="T92" fmla="*/ 685 w 6155"/>
                <a:gd name="T93" fmla="*/ 1168 h 1566"/>
                <a:gd name="T94" fmla="*/ 689 w 6155"/>
                <a:gd name="T95" fmla="*/ 1119 h 1566"/>
                <a:gd name="T96" fmla="*/ 664 w 6155"/>
                <a:gd name="T97" fmla="*/ 1179 h 1566"/>
                <a:gd name="T98" fmla="*/ 665 w 6155"/>
                <a:gd name="T99" fmla="*/ 1232 h 1566"/>
                <a:gd name="T100" fmla="*/ 642 w 6155"/>
                <a:gd name="T101" fmla="*/ 1328 h 1566"/>
                <a:gd name="T102" fmla="*/ 541 w 6155"/>
                <a:gd name="T103" fmla="*/ 1383 h 1566"/>
                <a:gd name="T104" fmla="*/ 514 w 6155"/>
                <a:gd name="T105" fmla="*/ 1415 h 1566"/>
                <a:gd name="T106" fmla="*/ 437 w 6155"/>
                <a:gd name="T107" fmla="*/ 1443 h 1566"/>
                <a:gd name="T108" fmla="*/ 386 w 6155"/>
                <a:gd name="T109" fmla="*/ 1472 h 1566"/>
                <a:gd name="T110" fmla="*/ 256 w 6155"/>
                <a:gd name="T111" fmla="*/ 1512 h 1566"/>
                <a:gd name="T112" fmla="*/ 236 w 6155"/>
                <a:gd name="T113" fmla="*/ 1528 h 1566"/>
                <a:gd name="T114" fmla="*/ 199 w 6155"/>
                <a:gd name="T115" fmla="*/ 1440 h 1566"/>
                <a:gd name="T116" fmla="*/ 6155 w 6155"/>
                <a:gd name="T117" fmla="*/ 0 h 1566"/>
                <a:gd name="T118" fmla="*/ 2726 w 6155"/>
                <a:gd name="T119" fmla="*/ 653 h 1566"/>
                <a:gd name="T120" fmla="*/ 2629 w 6155"/>
                <a:gd name="T121" fmla="*/ 647 h 1566"/>
                <a:gd name="T122" fmla="*/ 2607 w 6155"/>
                <a:gd name="T123" fmla="*/ 648 h 1566"/>
                <a:gd name="T124" fmla="*/ 2561 w 6155"/>
                <a:gd name="T125" fmla="*/ 671 h 1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55" h="1566">
                  <a:moveTo>
                    <a:pt x="6155" y="695"/>
                  </a:moveTo>
                  <a:lnTo>
                    <a:pt x="5956" y="695"/>
                  </a:lnTo>
                  <a:lnTo>
                    <a:pt x="5951" y="695"/>
                  </a:lnTo>
                  <a:lnTo>
                    <a:pt x="5945" y="695"/>
                  </a:lnTo>
                  <a:lnTo>
                    <a:pt x="5930" y="695"/>
                  </a:lnTo>
                  <a:lnTo>
                    <a:pt x="5896" y="695"/>
                  </a:lnTo>
                  <a:lnTo>
                    <a:pt x="5803" y="695"/>
                  </a:lnTo>
                  <a:lnTo>
                    <a:pt x="5803" y="798"/>
                  </a:lnTo>
                  <a:lnTo>
                    <a:pt x="5803" y="833"/>
                  </a:lnTo>
                  <a:lnTo>
                    <a:pt x="5634" y="833"/>
                  </a:lnTo>
                  <a:lnTo>
                    <a:pt x="5633" y="833"/>
                  </a:lnTo>
                  <a:lnTo>
                    <a:pt x="5630" y="833"/>
                  </a:lnTo>
                  <a:lnTo>
                    <a:pt x="5587" y="833"/>
                  </a:lnTo>
                  <a:lnTo>
                    <a:pt x="5544" y="833"/>
                  </a:lnTo>
                  <a:lnTo>
                    <a:pt x="5430" y="833"/>
                  </a:lnTo>
                  <a:lnTo>
                    <a:pt x="5371" y="833"/>
                  </a:lnTo>
                  <a:lnTo>
                    <a:pt x="5258" y="833"/>
                  </a:lnTo>
                  <a:lnTo>
                    <a:pt x="5190" y="833"/>
                  </a:lnTo>
                  <a:lnTo>
                    <a:pt x="5096" y="833"/>
                  </a:lnTo>
                  <a:lnTo>
                    <a:pt x="5053" y="833"/>
                  </a:lnTo>
                  <a:lnTo>
                    <a:pt x="5003" y="833"/>
                  </a:lnTo>
                  <a:lnTo>
                    <a:pt x="4939" y="833"/>
                  </a:lnTo>
                  <a:lnTo>
                    <a:pt x="4923" y="833"/>
                  </a:lnTo>
                  <a:lnTo>
                    <a:pt x="4719" y="833"/>
                  </a:lnTo>
                  <a:lnTo>
                    <a:pt x="4605" y="833"/>
                  </a:lnTo>
                  <a:lnTo>
                    <a:pt x="4547" y="833"/>
                  </a:lnTo>
                  <a:lnTo>
                    <a:pt x="4267" y="833"/>
                  </a:lnTo>
                  <a:lnTo>
                    <a:pt x="4252" y="833"/>
                  </a:lnTo>
                  <a:lnTo>
                    <a:pt x="4232" y="833"/>
                  </a:lnTo>
                  <a:lnTo>
                    <a:pt x="4166" y="833"/>
                  </a:lnTo>
                  <a:lnTo>
                    <a:pt x="4161" y="833"/>
                  </a:lnTo>
                  <a:lnTo>
                    <a:pt x="4116" y="833"/>
                  </a:lnTo>
                  <a:lnTo>
                    <a:pt x="4081" y="833"/>
                  </a:lnTo>
                  <a:lnTo>
                    <a:pt x="4035" y="833"/>
                  </a:lnTo>
                  <a:lnTo>
                    <a:pt x="3970" y="833"/>
                  </a:lnTo>
                  <a:lnTo>
                    <a:pt x="3934" y="833"/>
                  </a:lnTo>
                  <a:lnTo>
                    <a:pt x="3903" y="833"/>
                  </a:lnTo>
                  <a:lnTo>
                    <a:pt x="3901" y="833"/>
                  </a:lnTo>
                  <a:lnTo>
                    <a:pt x="3899" y="833"/>
                  </a:lnTo>
                  <a:lnTo>
                    <a:pt x="3882" y="833"/>
                  </a:lnTo>
                  <a:lnTo>
                    <a:pt x="3846" y="833"/>
                  </a:lnTo>
                  <a:lnTo>
                    <a:pt x="3845" y="833"/>
                  </a:lnTo>
                  <a:lnTo>
                    <a:pt x="3816" y="833"/>
                  </a:lnTo>
                  <a:lnTo>
                    <a:pt x="3787" y="833"/>
                  </a:lnTo>
                  <a:lnTo>
                    <a:pt x="3778" y="833"/>
                  </a:lnTo>
                  <a:lnTo>
                    <a:pt x="3755" y="833"/>
                  </a:lnTo>
                  <a:lnTo>
                    <a:pt x="3721" y="833"/>
                  </a:lnTo>
                  <a:lnTo>
                    <a:pt x="3676" y="833"/>
                  </a:lnTo>
                  <a:lnTo>
                    <a:pt x="3640" y="833"/>
                  </a:lnTo>
                  <a:lnTo>
                    <a:pt x="3637" y="833"/>
                  </a:lnTo>
                  <a:lnTo>
                    <a:pt x="3623" y="833"/>
                  </a:lnTo>
                  <a:lnTo>
                    <a:pt x="3613" y="833"/>
                  </a:lnTo>
                  <a:lnTo>
                    <a:pt x="3600" y="833"/>
                  </a:lnTo>
                  <a:lnTo>
                    <a:pt x="3583" y="833"/>
                  </a:lnTo>
                  <a:lnTo>
                    <a:pt x="3581" y="833"/>
                  </a:lnTo>
                  <a:lnTo>
                    <a:pt x="3580" y="833"/>
                  </a:lnTo>
                  <a:lnTo>
                    <a:pt x="3561" y="833"/>
                  </a:lnTo>
                  <a:lnTo>
                    <a:pt x="3549" y="833"/>
                  </a:lnTo>
                  <a:lnTo>
                    <a:pt x="3517" y="833"/>
                  </a:lnTo>
                  <a:lnTo>
                    <a:pt x="3486" y="833"/>
                  </a:lnTo>
                  <a:lnTo>
                    <a:pt x="3467" y="833"/>
                  </a:lnTo>
                  <a:lnTo>
                    <a:pt x="3444" y="833"/>
                  </a:lnTo>
                  <a:lnTo>
                    <a:pt x="3407" y="833"/>
                  </a:lnTo>
                  <a:lnTo>
                    <a:pt x="3399" y="833"/>
                  </a:lnTo>
                  <a:lnTo>
                    <a:pt x="3279" y="833"/>
                  </a:lnTo>
                  <a:lnTo>
                    <a:pt x="3115" y="833"/>
                  </a:lnTo>
                  <a:lnTo>
                    <a:pt x="3058" y="833"/>
                  </a:lnTo>
                  <a:lnTo>
                    <a:pt x="3002" y="833"/>
                  </a:lnTo>
                  <a:lnTo>
                    <a:pt x="2988" y="833"/>
                  </a:lnTo>
                  <a:lnTo>
                    <a:pt x="2954" y="833"/>
                  </a:lnTo>
                  <a:lnTo>
                    <a:pt x="2941" y="833"/>
                  </a:lnTo>
                  <a:lnTo>
                    <a:pt x="2931" y="833"/>
                  </a:lnTo>
                  <a:lnTo>
                    <a:pt x="2910" y="833"/>
                  </a:lnTo>
                  <a:lnTo>
                    <a:pt x="2896" y="833"/>
                  </a:lnTo>
                  <a:lnTo>
                    <a:pt x="2867" y="833"/>
                  </a:lnTo>
                  <a:lnTo>
                    <a:pt x="2867" y="832"/>
                  </a:lnTo>
                  <a:lnTo>
                    <a:pt x="2867" y="764"/>
                  </a:lnTo>
                  <a:lnTo>
                    <a:pt x="2867" y="744"/>
                  </a:lnTo>
                  <a:lnTo>
                    <a:pt x="2855" y="744"/>
                  </a:lnTo>
                  <a:lnTo>
                    <a:pt x="2850" y="744"/>
                  </a:lnTo>
                  <a:lnTo>
                    <a:pt x="2820" y="744"/>
                  </a:lnTo>
                  <a:lnTo>
                    <a:pt x="2778" y="744"/>
                  </a:lnTo>
                  <a:lnTo>
                    <a:pt x="2778" y="741"/>
                  </a:lnTo>
                  <a:lnTo>
                    <a:pt x="2778" y="700"/>
                  </a:lnTo>
                  <a:lnTo>
                    <a:pt x="2778" y="697"/>
                  </a:lnTo>
                  <a:lnTo>
                    <a:pt x="2778" y="667"/>
                  </a:lnTo>
                  <a:lnTo>
                    <a:pt x="2778" y="663"/>
                  </a:lnTo>
                  <a:lnTo>
                    <a:pt x="2778" y="661"/>
                  </a:lnTo>
                  <a:lnTo>
                    <a:pt x="2778" y="659"/>
                  </a:lnTo>
                  <a:lnTo>
                    <a:pt x="2778" y="658"/>
                  </a:lnTo>
                  <a:lnTo>
                    <a:pt x="2778" y="653"/>
                  </a:lnTo>
                  <a:lnTo>
                    <a:pt x="2773" y="653"/>
                  </a:lnTo>
                  <a:lnTo>
                    <a:pt x="2772" y="653"/>
                  </a:lnTo>
                  <a:lnTo>
                    <a:pt x="2763" y="653"/>
                  </a:lnTo>
                  <a:lnTo>
                    <a:pt x="2762" y="653"/>
                  </a:lnTo>
                  <a:lnTo>
                    <a:pt x="2759" y="653"/>
                  </a:lnTo>
                  <a:lnTo>
                    <a:pt x="2756" y="653"/>
                  </a:lnTo>
                  <a:lnTo>
                    <a:pt x="2754" y="653"/>
                  </a:lnTo>
                  <a:lnTo>
                    <a:pt x="2752" y="652"/>
                  </a:lnTo>
                  <a:lnTo>
                    <a:pt x="2751" y="650"/>
                  </a:lnTo>
                  <a:lnTo>
                    <a:pt x="2750" y="650"/>
                  </a:lnTo>
                  <a:lnTo>
                    <a:pt x="2748" y="650"/>
                  </a:lnTo>
                  <a:lnTo>
                    <a:pt x="2747" y="650"/>
                  </a:lnTo>
                  <a:lnTo>
                    <a:pt x="2746" y="650"/>
                  </a:lnTo>
                  <a:lnTo>
                    <a:pt x="2745" y="650"/>
                  </a:lnTo>
                  <a:lnTo>
                    <a:pt x="2744" y="650"/>
                  </a:lnTo>
                  <a:lnTo>
                    <a:pt x="2742" y="650"/>
                  </a:lnTo>
                  <a:lnTo>
                    <a:pt x="2739" y="649"/>
                  </a:lnTo>
                  <a:lnTo>
                    <a:pt x="2737" y="648"/>
                  </a:lnTo>
                  <a:lnTo>
                    <a:pt x="2736" y="648"/>
                  </a:lnTo>
                  <a:lnTo>
                    <a:pt x="2735" y="647"/>
                  </a:lnTo>
                  <a:lnTo>
                    <a:pt x="2735" y="646"/>
                  </a:lnTo>
                  <a:lnTo>
                    <a:pt x="2736" y="646"/>
                  </a:lnTo>
                  <a:lnTo>
                    <a:pt x="2737" y="645"/>
                  </a:lnTo>
                  <a:lnTo>
                    <a:pt x="2739" y="644"/>
                  </a:lnTo>
                  <a:lnTo>
                    <a:pt x="2741" y="642"/>
                  </a:lnTo>
                  <a:lnTo>
                    <a:pt x="2743" y="641"/>
                  </a:lnTo>
                  <a:lnTo>
                    <a:pt x="2745" y="639"/>
                  </a:lnTo>
                  <a:lnTo>
                    <a:pt x="2746" y="638"/>
                  </a:lnTo>
                  <a:lnTo>
                    <a:pt x="2750" y="634"/>
                  </a:lnTo>
                  <a:lnTo>
                    <a:pt x="2752" y="632"/>
                  </a:lnTo>
                  <a:lnTo>
                    <a:pt x="2754" y="629"/>
                  </a:lnTo>
                  <a:lnTo>
                    <a:pt x="2756" y="628"/>
                  </a:lnTo>
                  <a:lnTo>
                    <a:pt x="2758" y="628"/>
                  </a:lnTo>
                  <a:lnTo>
                    <a:pt x="2759" y="627"/>
                  </a:lnTo>
                  <a:lnTo>
                    <a:pt x="2760" y="627"/>
                  </a:lnTo>
                  <a:lnTo>
                    <a:pt x="2762" y="628"/>
                  </a:lnTo>
                  <a:lnTo>
                    <a:pt x="2765" y="624"/>
                  </a:lnTo>
                  <a:lnTo>
                    <a:pt x="2764" y="623"/>
                  </a:lnTo>
                  <a:lnTo>
                    <a:pt x="2763" y="623"/>
                  </a:lnTo>
                  <a:lnTo>
                    <a:pt x="2763" y="622"/>
                  </a:lnTo>
                  <a:lnTo>
                    <a:pt x="2764" y="622"/>
                  </a:lnTo>
                  <a:lnTo>
                    <a:pt x="2768" y="621"/>
                  </a:lnTo>
                  <a:lnTo>
                    <a:pt x="2769" y="620"/>
                  </a:lnTo>
                  <a:lnTo>
                    <a:pt x="2770" y="620"/>
                  </a:lnTo>
                  <a:lnTo>
                    <a:pt x="2770" y="619"/>
                  </a:lnTo>
                  <a:lnTo>
                    <a:pt x="2770" y="617"/>
                  </a:lnTo>
                  <a:lnTo>
                    <a:pt x="2769" y="617"/>
                  </a:lnTo>
                  <a:lnTo>
                    <a:pt x="2769" y="616"/>
                  </a:lnTo>
                  <a:lnTo>
                    <a:pt x="2768" y="616"/>
                  </a:lnTo>
                  <a:lnTo>
                    <a:pt x="2765" y="617"/>
                  </a:lnTo>
                  <a:lnTo>
                    <a:pt x="2764" y="617"/>
                  </a:lnTo>
                  <a:lnTo>
                    <a:pt x="2762" y="619"/>
                  </a:lnTo>
                  <a:lnTo>
                    <a:pt x="2760" y="619"/>
                  </a:lnTo>
                  <a:lnTo>
                    <a:pt x="2759" y="619"/>
                  </a:lnTo>
                  <a:lnTo>
                    <a:pt x="2759" y="617"/>
                  </a:lnTo>
                  <a:lnTo>
                    <a:pt x="2758" y="617"/>
                  </a:lnTo>
                  <a:lnTo>
                    <a:pt x="2758" y="616"/>
                  </a:lnTo>
                  <a:lnTo>
                    <a:pt x="2758" y="615"/>
                  </a:lnTo>
                  <a:lnTo>
                    <a:pt x="2758" y="614"/>
                  </a:lnTo>
                  <a:lnTo>
                    <a:pt x="2759" y="612"/>
                  </a:lnTo>
                  <a:lnTo>
                    <a:pt x="2759" y="605"/>
                  </a:lnTo>
                  <a:lnTo>
                    <a:pt x="2760" y="603"/>
                  </a:lnTo>
                  <a:lnTo>
                    <a:pt x="2761" y="602"/>
                  </a:lnTo>
                  <a:lnTo>
                    <a:pt x="2761" y="600"/>
                  </a:lnTo>
                  <a:lnTo>
                    <a:pt x="2761" y="599"/>
                  </a:lnTo>
                  <a:lnTo>
                    <a:pt x="2762" y="598"/>
                  </a:lnTo>
                  <a:lnTo>
                    <a:pt x="2763" y="595"/>
                  </a:lnTo>
                  <a:lnTo>
                    <a:pt x="2764" y="595"/>
                  </a:lnTo>
                  <a:lnTo>
                    <a:pt x="2764" y="594"/>
                  </a:lnTo>
                  <a:lnTo>
                    <a:pt x="2765" y="594"/>
                  </a:lnTo>
                  <a:lnTo>
                    <a:pt x="2765" y="592"/>
                  </a:lnTo>
                  <a:lnTo>
                    <a:pt x="2768" y="591"/>
                  </a:lnTo>
                  <a:lnTo>
                    <a:pt x="2768" y="590"/>
                  </a:lnTo>
                  <a:lnTo>
                    <a:pt x="2769" y="589"/>
                  </a:lnTo>
                  <a:lnTo>
                    <a:pt x="2770" y="587"/>
                  </a:lnTo>
                  <a:lnTo>
                    <a:pt x="2770" y="586"/>
                  </a:lnTo>
                  <a:lnTo>
                    <a:pt x="2772" y="583"/>
                  </a:lnTo>
                  <a:lnTo>
                    <a:pt x="2773" y="582"/>
                  </a:lnTo>
                  <a:lnTo>
                    <a:pt x="2775" y="581"/>
                  </a:lnTo>
                  <a:lnTo>
                    <a:pt x="2775" y="580"/>
                  </a:lnTo>
                  <a:lnTo>
                    <a:pt x="2776" y="580"/>
                  </a:lnTo>
                  <a:lnTo>
                    <a:pt x="2776" y="579"/>
                  </a:lnTo>
                  <a:lnTo>
                    <a:pt x="2776" y="575"/>
                  </a:lnTo>
                  <a:lnTo>
                    <a:pt x="2772" y="577"/>
                  </a:lnTo>
                  <a:lnTo>
                    <a:pt x="2770" y="578"/>
                  </a:lnTo>
                  <a:lnTo>
                    <a:pt x="2768" y="579"/>
                  </a:lnTo>
                  <a:lnTo>
                    <a:pt x="2765" y="582"/>
                  </a:lnTo>
                  <a:lnTo>
                    <a:pt x="2764" y="585"/>
                  </a:lnTo>
                  <a:lnTo>
                    <a:pt x="2763" y="586"/>
                  </a:lnTo>
                  <a:lnTo>
                    <a:pt x="2762" y="587"/>
                  </a:lnTo>
                  <a:lnTo>
                    <a:pt x="2761" y="587"/>
                  </a:lnTo>
                  <a:lnTo>
                    <a:pt x="2761" y="588"/>
                  </a:lnTo>
                  <a:lnTo>
                    <a:pt x="2760" y="589"/>
                  </a:lnTo>
                  <a:lnTo>
                    <a:pt x="2758" y="590"/>
                  </a:lnTo>
                  <a:lnTo>
                    <a:pt x="2758" y="591"/>
                  </a:lnTo>
                  <a:lnTo>
                    <a:pt x="2751" y="605"/>
                  </a:lnTo>
                  <a:lnTo>
                    <a:pt x="2750" y="606"/>
                  </a:lnTo>
                  <a:lnTo>
                    <a:pt x="2748" y="607"/>
                  </a:lnTo>
                  <a:lnTo>
                    <a:pt x="2746" y="608"/>
                  </a:lnTo>
                  <a:lnTo>
                    <a:pt x="2743" y="610"/>
                  </a:lnTo>
                  <a:lnTo>
                    <a:pt x="2742" y="613"/>
                  </a:lnTo>
                  <a:lnTo>
                    <a:pt x="2742" y="615"/>
                  </a:lnTo>
                  <a:lnTo>
                    <a:pt x="2739" y="616"/>
                  </a:lnTo>
                  <a:lnTo>
                    <a:pt x="2736" y="617"/>
                  </a:lnTo>
                  <a:lnTo>
                    <a:pt x="2735" y="616"/>
                  </a:lnTo>
                  <a:lnTo>
                    <a:pt x="2734" y="614"/>
                  </a:lnTo>
                  <a:lnTo>
                    <a:pt x="2736" y="612"/>
                  </a:lnTo>
                  <a:lnTo>
                    <a:pt x="2737" y="610"/>
                  </a:lnTo>
                  <a:lnTo>
                    <a:pt x="2737" y="607"/>
                  </a:lnTo>
                  <a:lnTo>
                    <a:pt x="2736" y="606"/>
                  </a:lnTo>
                  <a:lnTo>
                    <a:pt x="2736" y="605"/>
                  </a:lnTo>
                  <a:lnTo>
                    <a:pt x="2735" y="604"/>
                  </a:lnTo>
                  <a:lnTo>
                    <a:pt x="2738" y="602"/>
                  </a:lnTo>
                  <a:lnTo>
                    <a:pt x="2741" y="600"/>
                  </a:lnTo>
                  <a:lnTo>
                    <a:pt x="2744" y="599"/>
                  </a:lnTo>
                  <a:lnTo>
                    <a:pt x="2745" y="599"/>
                  </a:lnTo>
                  <a:lnTo>
                    <a:pt x="2746" y="598"/>
                  </a:lnTo>
                  <a:lnTo>
                    <a:pt x="2747" y="598"/>
                  </a:lnTo>
                  <a:lnTo>
                    <a:pt x="2747" y="597"/>
                  </a:lnTo>
                  <a:lnTo>
                    <a:pt x="2748" y="596"/>
                  </a:lnTo>
                  <a:lnTo>
                    <a:pt x="2748" y="595"/>
                  </a:lnTo>
                  <a:lnTo>
                    <a:pt x="2748" y="594"/>
                  </a:lnTo>
                  <a:lnTo>
                    <a:pt x="2750" y="594"/>
                  </a:lnTo>
                  <a:lnTo>
                    <a:pt x="2751" y="594"/>
                  </a:lnTo>
                  <a:lnTo>
                    <a:pt x="2750" y="595"/>
                  </a:lnTo>
                  <a:lnTo>
                    <a:pt x="2750" y="597"/>
                  </a:lnTo>
                  <a:lnTo>
                    <a:pt x="2748" y="598"/>
                  </a:lnTo>
                  <a:lnTo>
                    <a:pt x="2747" y="599"/>
                  </a:lnTo>
                  <a:lnTo>
                    <a:pt x="2747" y="600"/>
                  </a:lnTo>
                  <a:lnTo>
                    <a:pt x="2752" y="600"/>
                  </a:lnTo>
                  <a:lnTo>
                    <a:pt x="2753" y="600"/>
                  </a:lnTo>
                  <a:lnTo>
                    <a:pt x="2753" y="594"/>
                  </a:lnTo>
                  <a:lnTo>
                    <a:pt x="2752" y="592"/>
                  </a:lnTo>
                  <a:lnTo>
                    <a:pt x="2751" y="592"/>
                  </a:lnTo>
                  <a:lnTo>
                    <a:pt x="2751" y="591"/>
                  </a:lnTo>
                  <a:lnTo>
                    <a:pt x="2750" y="591"/>
                  </a:lnTo>
                  <a:lnTo>
                    <a:pt x="2748" y="592"/>
                  </a:lnTo>
                  <a:lnTo>
                    <a:pt x="2747" y="594"/>
                  </a:lnTo>
                  <a:lnTo>
                    <a:pt x="2741" y="596"/>
                  </a:lnTo>
                  <a:lnTo>
                    <a:pt x="2739" y="597"/>
                  </a:lnTo>
                  <a:lnTo>
                    <a:pt x="2739" y="598"/>
                  </a:lnTo>
                  <a:lnTo>
                    <a:pt x="2739" y="599"/>
                  </a:lnTo>
                  <a:lnTo>
                    <a:pt x="2738" y="598"/>
                  </a:lnTo>
                  <a:lnTo>
                    <a:pt x="2738" y="597"/>
                  </a:lnTo>
                  <a:lnTo>
                    <a:pt x="2734" y="600"/>
                  </a:lnTo>
                  <a:lnTo>
                    <a:pt x="2734" y="605"/>
                  </a:lnTo>
                  <a:lnTo>
                    <a:pt x="2733" y="606"/>
                  </a:lnTo>
                  <a:lnTo>
                    <a:pt x="2733" y="608"/>
                  </a:lnTo>
                  <a:lnTo>
                    <a:pt x="2732" y="611"/>
                  </a:lnTo>
                  <a:lnTo>
                    <a:pt x="2729" y="612"/>
                  </a:lnTo>
                  <a:lnTo>
                    <a:pt x="2724" y="614"/>
                  </a:lnTo>
                  <a:lnTo>
                    <a:pt x="2719" y="616"/>
                  </a:lnTo>
                  <a:lnTo>
                    <a:pt x="2716" y="617"/>
                  </a:lnTo>
                  <a:lnTo>
                    <a:pt x="2713" y="617"/>
                  </a:lnTo>
                  <a:lnTo>
                    <a:pt x="2712" y="617"/>
                  </a:lnTo>
                  <a:lnTo>
                    <a:pt x="2710" y="619"/>
                  </a:lnTo>
                  <a:lnTo>
                    <a:pt x="2709" y="620"/>
                  </a:lnTo>
                  <a:lnTo>
                    <a:pt x="2707" y="620"/>
                  </a:lnTo>
                  <a:lnTo>
                    <a:pt x="2702" y="620"/>
                  </a:lnTo>
                  <a:lnTo>
                    <a:pt x="2698" y="622"/>
                  </a:lnTo>
                  <a:lnTo>
                    <a:pt x="2694" y="622"/>
                  </a:lnTo>
                  <a:lnTo>
                    <a:pt x="2689" y="622"/>
                  </a:lnTo>
                  <a:lnTo>
                    <a:pt x="2684" y="622"/>
                  </a:lnTo>
                  <a:lnTo>
                    <a:pt x="2682" y="623"/>
                  </a:lnTo>
                  <a:lnTo>
                    <a:pt x="2677" y="625"/>
                  </a:lnTo>
                  <a:lnTo>
                    <a:pt x="2674" y="627"/>
                  </a:lnTo>
                  <a:lnTo>
                    <a:pt x="2673" y="627"/>
                  </a:lnTo>
                  <a:lnTo>
                    <a:pt x="2668" y="629"/>
                  </a:lnTo>
                  <a:lnTo>
                    <a:pt x="2664" y="630"/>
                  </a:lnTo>
                  <a:lnTo>
                    <a:pt x="2659" y="632"/>
                  </a:lnTo>
                  <a:lnTo>
                    <a:pt x="2657" y="632"/>
                  </a:lnTo>
                  <a:lnTo>
                    <a:pt x="2653" y="633"/>
                  </a:lnTo>
                  <a:lnTo>
                    <a:pt x="2650" y="634"/>
                  </a:lnTo>
                  <a:lnTo>
                    <a:pt x="2648" y="634"/>
                  </a:lnTo>
                  <a:lnTo>
                    <a:pt x="2643" y="634"/>
                  </a:lnTo>
                  <a:lnTo>
                    <a:pt x="2633" y="633"/>
                  </a:lnTo>
                  <a:lnTo>
                    <a:pt x="2629" y="632"/>
                  </a:lnTo>
                  <a:lnTo>
                    <a:pt x="2623" y="630"/>
                  </a:lnTo>
                  <a:lnTo>
                    <a:pt x="2618" y="628"/>
                  </a:lnTo>
                  <a:lnTo>
                    <a:pt x="2608" y="619"/>
                  </a:lnTo>
                  <a:lnTo>
                    <a:pt x="2601" y="614"/>
                  </a:lnTo>
                  <a:lnTo>
                    <a:pt x="2600" y="614"/>
                  </a:lnTo>
                  <a:lnTo>
                    <a:pt x="2596" y="613"/>
                  </a:lnTo>
                  <a:lnTo>
                    <a:pt x="2595" y="611"/>
                  </a:lnTo>
                  <a:lnTo>
                    <a:pt x="2596" y="605"/>
                  </a:lnTo>
                  <a:lnTo>
                    <a:pt x="2597" y="604"/>
                  </a:lnTo>
                  <a:lnTo>
                    <a:pt x="2597" y="603"/>
                  </a:lnTo>
                  <a:lnTo>
                    <a:pt x="2598" y="602"/>
                  </a:lnTo>
                  <a:lnTo>
                    <a:pt x="2598" y="600"/>
                  </a:lnTo>
                  <a:lnTo>
                    <a:pt x="2599" y="598"/>
                  </a:lnTo>
                  <a:lnTo>
                    <a:pt x="2597" y="597"/>
                  </a:lnTo>
                  <a:lnTo>
                    <a:pt x="2596" y="596"/>
                  </a:lnTo>
                  <a:lnTo>
                    <a:pt x="2595" y="595"/>
                  </a:lnTo>
                  <a:lnTo>
                    <a:pt x="2594" y="594"/>
                  </a:lnTo>
                  <a:lnTo>
                    <a:pt x="2592" y="592"/>
                  </a:lnTo>
                  <a:lnTo>
                    <a:pt x="2591" y="592"/>
                  </a:lnTo>
                  <a:lnTo>
                    <a:pt x="2588" y="595"/>
                  </a:lnTo>
                  <a:lnTo>
                    <a:pt x="2586" y="596"/>
                  </a:lnTo>
                  <a:lnTo>
                    <a:pt x="2584" y="598"/>
                  </a:lnTo>
                  <a:lnTo>
                    <a:pt x="2583" y="600"/>
                  </a:lnTo>
                  <a:lnTo>
                    <a:pt x="2581" y="603"/>
                  </a:lnTo>
                  <a:lnTo>
                    <a:pt x="2579" y="604"/>
                  </a:lnTo>
                  <a:lnTo>
                    <a:pt x="2575" y="603"/>
                  </a:lnTo>
                  <a:lnTo>
                    <a:pt x="2574" y="603"/>
                  </a:lnTo>
                  <a:lnTo>
                    <a:pt x="2573" y="602"/>
                  </a:lnTo>
                  <a:lnTo>
                    <a:pt x="2572" y="600"/>
                  </a:lnTo>
                  <a:lnTo>
                    <a:pt x="2572" y="599"/>
                  </a:lnTo>
                  <a:lnTo>
                    <a:pt x="2571" y="598"/>
                  </a:lnTo>
                  <a:lnTo>
                    <a:pt x="2571" y="597"/>
                  </a:lnTo>
                  <a:lnTo>
                    <a:pt x="2571" y="596"/>
                  </a:lnTo>
                  <a:lnTo>
                    <a:pt x="2571" y="595"/>
                  </a:lnTo>
                  <a:lnTo>
                    <a:pt x="2571" y="594"/>
                  </a:lnTo>
                  <a:lnTo>
                    <a:pt x="2571" y="592"/>
                  </a:lnTo>
                  <a:lnTo>
                    <a:pt x="2571" y="591"/>
                  </a:lnTo>
                  <a:lnTo>
                    <a:pt x="2571" y="590"/>
                  </a:lnTo>
                  <a:lnTo>
                    <a:pt x="2572" y="589"/>
                  </a:lnTo>
                  <a:lnTo>
                    <a:pt x="2572" y="588"/>
                  </a:lnTo>
                  <a:lnTo>
                    <a:pt x="2572" y="587"/>
                  </a:lnTo>
                  <a:lnTo>
                    <a:pt x="2572" y="586"/>
                  </a:lnTo>
                  <a:lnTo>
                    <a:pt x="2572" y="585"/>
                  </a:lnTo>
                  <a:lnTo>
                    <a:pt x="2572" y="583"/>
                  </a:lnTo>
                  <a:lnTo>
                    <a:pt x="2573" y="582"/>
                  </a:lnTo>
                  <a:lnTo>
                    <a:pt x="2573" y="581"/>
                  </a:lnTo>
                  <a:lnTo>
                    <a:pt x="2573" y="580"/>
                  </a:lnTo>
                  <a:lnTo>
                    <a:pt x="2574" y="578"/>
                  </a:lnTo>
                  <a:lnTo>
                    <a:pt x="2574" y="574"/>
                  </a:lnTo>
                  <a:lnTo>
                    <a:pt x="2541" y="582"/>
                  </a:lnTo>
                  <a:lnTo>
                    <a:pt x="2541" y="581"/>
                  </a:lnTo>
                  <a:lnTo>
                    <a:pt x="2546" y="577"/>
                  </a:lnTo>
                  <a:lnTo>
                    <a:pt x="2547" y="577"/>
                  </a:lnTo>
                  <a:lnTo>
                    <a:pt x="2548" y="578"/>
                  </a:lnTo>
                  <a:lnTo>
                    <a:pt x="2548" y="579"/>
                  </a:lnTo>
                  <a:lnTo>
                    <a:pt x="2548" y="580"/>
                  </a:lnTo>
                  <a:lnTo>
                    <a:pt x="2548" y="577"/>
                  </a:lnTo>
                  <a:lnTo>
                    <a:pt x="2548" y="575"/>
                  </a:lnTo>
                  <a:lnTo>
                    <a:pt x="2549" y="575"/>
                  </a:lnTo>
                  <a:lnTo>
                    <a:pt x="2548" y="575"/>
                  </a:lnTo>
                  <a:lnTo>
                    <a:pt x="2547" y="575"/>
                  </a:lnTo>
                  <a:lnTo>
                    <a:pt x="2547" y="574"/>
                  </a:lnTo>
                  <a:lnTo>
                    <a:pt x="2548" y="572"/>
                  </a:lnTo>
                  <a:lnTo>
                    <a:pt x="2549" y="571"/>
                  </a:lnTo>
                  <a:lnTo>
                    <a:pt x="2551" y="570"/>
                  </a:lnTo>
                  <a:lnTo>
                    <a:pt x="2552" y="570"/>
                  </a:lnTo>
                  <a:lnTo>
                    <a:pt x="2553" y="570"/>
                  </a:lnTo>
                  <a:lnTo>
                    <a:pt x="2554" y="570"/>
                  </a:lnTo>
                  <a:lnTo>
                    <a:pt x="2555" y="570"/>
                  </a:lnTo>
                  <a:lnTo>
                    <a:pt x="2556" y="569"/>
                  </a:lnTo>
                  <a:lnTo>
                    <a:pt x="2555" y="569"/>
                  </a:lnTo>
                  <a:lnTo>
                    <a:pt x="2554" y="569"/>
                  </a:lnTo>
                  <a:lnTo>
                    <a:pt x="2553" y="569"/>
                  </a:lnTo>
                  <a:lnTo>
                    <a:pt x="2554" y="567"/>
                  </a:lnTo>
                  <a:lnTo>
                    <a:pt x="2555" y="566"/>
                  </a:lnTo>
                  <a:lnTo>
                    <a:pt x="2560" y="565"/>
                  </a:lnTo>
                  <a:lnTo>
                    <a:pt x="2563" y="565"/>
                  </a:lnTo>
                  <a:lnTo>
                    <a:pt x="2564" y="565"/>
                  </a:lnTo>
                  <a:lnTo>
                    <a:pt x="2566" y="565"/>
                  </a:lnTo>
                  <a:lnTo>
                    <a:pt x="2568" y="565"/>
                  </a:lnTo>
                  <a:lnTo>
                    <a:pt x="2569" y="564"/>
                  </a:lnTo>
                  <a:lnTo>
                    <a:pt x="2570" y="564"/>
                  </a:lnTo>
                  <a:lnTo>
                    <a:pt x="2570" y="560"/>
                  </a:lnTo>
                  <a:lnTo>
                    <a:pt x="2569" y="553"/>
                  </a:lnTo>
                  <a:lnTo>
                    <a:pt x="2563" y="561"/>
                  </a:lnTo>
                  <a:lnTo>
                    <a:pt x="2555" y="550"/>
                  </a:lnTo>
                  <a:lnTo>
                    <a:pt x="2549" y="549"/>
                  </a:lnTo>
                  <a:lnTo>
                    <a:pt x="2545" y="550"/>
                  </a:lnTo>
                  <a:lnTo>
                    <a:pt x="2541" y="550"/>
                  </a:lnTo>
                  <a:lnTo>
                    <a:pt x="2539" y="552"/>
                  </a:lnTo>
                  <a:lnTo>
                    <a:pt x="2535" y="553"/>
                  </a:lnTo>
                  <a:lnTo>
                    <a:pt x="2530" y="555"/>
                  </a:lnTo>
                  <a:lnTo>
                    <a:pt x="2529" y="557"/>
                  </a:lnTo>
                  <a:lnTo>
                    <a:pt x="2519" y="557"/>
                  </a:lnTo>
                  <a:lnTo>
                    <a:pt x="2513" y="557"/>
                  </a:lnTo>
                  <a:lnTo>
                    <a:pt x="2511" y="557"/>
                  </a:lnTo>
                  <a:lnTo>
                    <a:pt x="2508" y="558"/>
                  </a:lnTo>
                  <a:lnTo>
                    <a:pt x="2505" y="560"/>
                  </a:lnTo>
                  <a:lnTo>
                    <a:pt x="2503" y="561"/>
                  </a:lnTo>
                  <a:lnTo>
                    <a:pt x="2498" y="562"/>
                  </a:lnTo>
                  <a:lnTo>
                    <a:pt x="2494" y="563"/>
                  </a:lnTo>
                  <a:lnTo>
                    <a:pt x="2491" y="564"/>
                  </a:lnTo>
                  <a:lnTo>
                    <a:pt x="2482" y="565"/>
                  </a:lnTo>
                  <a:lnTo>
                    <a:pt x="2472" y="571"/>
                  </a:lnTo>
                  <a:lnTo>
                    <a:pt x="2467" y="574"/>
                  </a:lnTo>
                  <a:lnTo>
                    <a:pt x="2463" y="578"/>
                  </a:lnTo>
                  <a:lnTo>
                    <a:pt x="2461" y="579"/>
                  </a:lnTo>
                  <a:lnTo>
                    <a:pt x="2457" y="581"/>
                  </a:lnTo>
                  <a:lnTo>
                    <a:pt x="2452" y="582"/>
                  </a:lnTo>
                  <a:lnTo>
                    <a:pt x="2451" y="583"/>
                  </a:lnTo>
                  <a:lnTo>
                    <a:pt x="2446" y="585"/>
                  </a:lnTo>
                  <a:lnTo>
                    <a:pt x="2443" y="587"/>
                  </a:lnTo>
                  <a:lnTo>
                    <a:pt x="2440" y="590"/>
                  </a:lnTo>
                  <a:lnTo>
                    <a:pt x="2437" y="594"/>
                  </a:lnTo>
                  <a:lnTo>
                    <a:pt x="2435" y="596"/>
                  </a:lnTo>
                  <a:lnTo>
                    <a:pt x="2431" y="599"/>
                  </a:lnTo>
                  <a:lnTo>
                    <a:pt x="2429" y="599"/>
                  </a:lnTo>
                  <a:lnTo>
                    <a:pt x="2429" y="600"/>
                  </a:lnTo>
                  <a:lnTo>
                    <a:pt x="2428" y="602"/>
                  </a:lnTo>
                  <a:lnTo>
                    <a:pt x="2426" y="603"/>
                  </a:lnTo>
                  <a:lnTo>
                    <a:pt x="2425" y="603"/>
                  </a:lnTo>
                  <a:lnTo>
                    <a:pt x="2423" y="603"/>
                  </a:lnTo>
                  <a:lnTo>
                    <a:pt x="2409" y="603"/>
                  </a:lnTo>
                  <a:lnTo>
                    <a:pt x="2392" y="604"/>
                  </a:lnTo>
                  <a:lnTo>
                    <a:pt x="2387" y="604"/>
                  </a:lnTo>
                  <a:lnTo>
                    <a:pt x="2382" y="604"/>
                  </a:lnTo>
                  <a:lnTo>
                    <a:pt x="2373" y="605"/>
                  </a:lnTo>
                  <a:lnTo>
                    <a:pt x="2372" y="605"/>
                  </a:lnTo>
                  <a:lnTo>
                    <a:pt x="2370" y="606"/>
                  </a:lnTo>
                  <a:lnTo>
                    <a:pt x="2367" y="606"/>
                  </a:lnTo>
                  <a:lnTo>
                    <a:pt x="2366" y="606"/>
                  </a:lnTo>
                  <a:lnTo>
                    <a:pt x="2364" y="606"/>
                  </a:lnTo>
                  <a:lnTo>
                    <a:pt x="2362" y="606"/>
                  </a:lnTo>
                  <a:lnTo>
                    <a:pt x="2360" y="607"/>
                  </a:lnTo>
                  <a:lnTo>
                    <a:pt x="2356" y="607"/>
                  </a:lnTo>
                  <a:lnTo>
                    <a:pt x="2354" y="607"/>
                  </a:lnTo>
                  <a:lnTo>
                    <a:pt x="2349" y="607"/>
                  </a:lnTo>
                  <a:lnTo>
                    <a:pt x="2348" y="607"/>
                  </a:lnTo>
                  <a:lnTo>
                    <a:pt x="2347" y="607"/>
                  </a:lnTo>
                  <a:lnTo>
                    <a:pt x="2346" y="607"/>
                  </a:lnTo>
                  <a:lnTo>
                    <a:pt x="2345" y="607"/>
                  </a:lnTo>
                  <a:lnTo>
                    <a:pt x="2339" y="608"/>
                  </a:lnTo>
                  <a:lnTo>
                    <a:pt x="2338" y="610"/>
                  </a:lnTo>
                  <a:lnTo>
                    <a:pt x="2334" y="612"/>
                  </a:lnTo>
                  <a:lnTo>
                    <a:pt x="2330" y="613"/>
                  </a:lnTo>
                  <a:lnTo>
                    <a:pt x="2327" y="615"/>
                  </a:lnTo>
                  <a:lnTo>
                    <a:pt x="2323" y="617"/>
                  </a:lnTo>
                  <a:lnTo>
                    <a:pt x="2320" y="619"/>
                  </a:lnTo>
                  <a:lnTo>
                    <a:pt x="2317" y="620"/>
                  </a:lnTo>
                  <a:lnTo>
                    <a:pt x="2315" y="621"/>
                  </a:lnTo>
                  <a:lnTo>
                    <a:pt x="2314" y="621"/>
                  </a:lnTo>
                  <a:lnTo>
                    <a:pt x="2313" y="621"/>
                  </a:lnTo>
                  <a:lnTo>
                    <a:pt x="2310" y="622"/>
                  </a:lnTo>
                  <a:lnTo>
                    <a:pt x="2307" y="622"/>
                  </a:lnTo>
                  <a:lnTo>
                    <a:pt x="2306" y="623"/>
                  </a:lnTo>
                  <a:lnTo>
                    <a:pt x="2304" y="623"/>
                  </a:lnTo>
                  <a:lnTo>
                    <a:pt x="2301" y="624"/>
                  </a:lnTo>
                  <a:lnTo>
                    <a:pt x="2297" y="624"/>
                  </a:lnTo>
                  <a:lnTo>
                    <a:pt x="2296" y="624"/>
                  </a:lnTo>
                  <a:lnTo>
                    <a:pt x="2295" y="625"/>
                  </a:lnTo>
                  <a:lnTo>
                    <a:pt x="2293" y="625"/>
                  </a:lnTo>
                  <a:lnTo>
                    <a:pt x="2290" y="627"/>
                  </a:lnTo>
                  <a:lnTo>
                    <a:pt x="2288" y="627"/>
                  </a:lnTo>
                  <a:lnTo>
                    <a:pt x="2286" y="628"/>
                  </a:lnTo>
                  <a:lnTo>
                    <a:pt x="2281" y="628"/>
                  </a:lnTo>
                  <a:lnTo>
                    <a:pt x="2277" y="628"/>
                  </a:lnTo>
                  <a:lnTo>
                    <a:pt x="2273" y="628"/>
                  </a:lnTo>
                  <a:lnTo>
                    <a:pt x="2270" y="628"/>
                  </a:lnTo>
                  <a:lnTo>
                    <a:pt x="2265" y="628"/>
                  </a:lnTo>
                  <a:lnTo>
                    <a:pt x="2261" y="627"/>
                  </a:lnTo>
                  <a:lnTo>
                    <a:pt x="2261" y="625"/>
                  </a:lnTo>
                  <a:lnTo>
                    <a:pt x="2260" y="625"/>
                  </a:lnTo>
                  <a:lnTo>
                    <a:pt x="2260" y="627"/>
                  </a:lnTo>
                  <a:lnTo>
                    <a:pt x="2259" y="627"/>
                  </a:lnTo>
                  <a:lnTo>
                    <a:pt x="2258" y="625"/>
                  </a:lnTo>
                  <a:lnTo>
                    <a:pt x="2256" y="625"/>
                  </a:lnTo>
                  <a:lnTo>
                    <a:pt x="2255" y="624"/>
                  </a:lnTo>
                  <a:lnTo>
                    <a:pt x="2254" y="624"/>
                  </a:lnTo>
                  <a:lnTo>
                    <a:pt x="2254" y="623"/>
                  </a:lnTo>
                  <a:lnTo>
                    <a:pt x="2254" y="622"/>
                  </a:lnTo>
                  <a:lnTo>
                    <a:pt x="2253" y="622"/>
                  </a:lnTo>
                  <a:lnTo>
                    <a:pt x="2253" y="621"/>
                  </a:lnTo>
                  <a:lnTo>
                    <a:pt x="2252" y="620"/>
                  </a:lnTo>
                  <a:lnTo>
                    <a:pt x="2252" y="619"/>
                  </a:lnTo>
                  <a:lnTo>
                    <a:pt x="2252" y="617"/>
                  </a:lnTo>
                  <a:lnTo>
                    <a:pt x="2252" y="616"/>
                  </a:lnTo>
                  <a:lnTo>
                    <a:pt x="2252" y="615"/>
                  </a:lnTo>
                  <a:lnTo>
                    <a:pt x="2252" y="614"/>
                  </a:lnTo>
                  <a:lnTo>
                    <a:pt x="2248" y="613"/>
                  </a:lnTo>
                  <a:lnTo>
                    <a:pt x="2247" y="614"/>
                  </a:lnTo>
                  <a:lnTo>
                    <a:pt x="2246" y="615"/>
                  </a:lnTo>
                  <a:lnTo>
                    <a:pt x="2245" y="616"/>
                  </a:lnTo>
                  <a:lnTo>
                    <a:pt x="2244" y="616"/>
                  </a:lnTo>
                  <a:lnTo>
                    <a:pt x="2244" y="617"/>
                  </a:lnTo>
                  <a:lnTo>
                    <a:pt x="2243" y="617"/>
                  </a:lnTo>
                  <a:lnTo>
                    <a:pt x="2242" y="617"/>
                  </a:lnTo>
                  <a:lnTo>
                    <a:pt x="2241" y="617"/>
                  </a:lnTo>
                  <a:lnTo>
                    <a:pt x="2241" y="616"/>
                  </a:lnTo>
                  <a:lnTo>
                    <a:pt x="2239" y="616"/>
                  </a:lnTo>
                  <a:lnTo>
                    <a:pt x="2238" y="616"/>
                  </a:lnTo>
                  <a:lnTo>
                    <a:pt x="2237" y="617"/>
                  </a:lnTo>
                  <a:lnTo>
                    <a:pt x="2236" y="617"/>
                  </a:lnTo>
                  <a:lnTo>
                    <a:pt x="2236" y="619"/>
                  </a:lnTo>
                  <a:lnTo>
                    <a:pt x="2236" y="620"/>
                  </a:lnTo>
                  <a:lnTo>
                    <a:pt x="2235" y="621"/>
                  </a:lnTo>
                  <a:lnTo>
                    <a:pt x="2234" y="622"/>
                  </a:lnTo>
                  <a:lnTo>
                    <a:pt x="2233" y="622"/>
                  </a:lnTo>
                  <a:lnTo>
                    <a:pt x="2232" y="622"/>
                  </a:lnTo>
                  <a:lnTo>
                    <a:pt x="2230" y="622"/>
                  </a:lnTo>
                  <a:lnTo>
                    <a:pt x="2227" y="621"/>
                  </a:lnTo>
                  <a:lnTo>
                    <a:pt x="2225" y="621"/>
                  </a:lnTo>
                  <a:lnTo>
                    <a:pt x="2222" y="621"/>
                  </a:lnTo>
                  <a:lnTo>
                    <a:pt x="2221" y="621"/>
                  </a:lnTo>
                  <a:lnTo>
                    <a:pt x="2220" y="620"/>
                  </a:lnTo>
                  <a:lnTo>
                    <a:pt x="2219" y="621"/>
                  </a:lnTo>
                  <a:lnTo>
                    <a:pt x="2218" y="623"/>
                  </a:lnTo>
                  <a:lnTo>
                    <a:pt x="2217" y="623"/>
                  </a:lnTo>
                  <a:lnTo>
                    <a:pt x="2213" y="625"/>
                  </a:lnTo>
                  <a:lnTo>
                    <a:pt x="2210" y="627"/>
                  </a:lnTo>
                  <a:lnTo>
                    <a:pt x="2208" y="628"/>
                  </a:lnTo>
                  <a:lnTo>
                    <a:pt x="2206" y="629"/>
                  </a:lnTo>
                  <a:lnTo>
                    <a:pt x="2202" y="630"/>
                  </a:lnTo>
                  <a:lnTo>
                    <a:pt x="2201" y="631"/>
                  </a:lnTo>
                  <a:lnTo>
                    <a:pt x="2199" y="633"/>
                  </a:lnTo>
                  <a:lnTo>
                    <a:pt x="2198" y="634"/>
                  </a:lnTo>
                  <a:lnTo>
                    <a:pt x="2196" y="634"/>
                  </a:lnTo>
                  <a:lnTo>
                    <a:pt x="2195" y="636"/>
                  </a:lnTo>
                  <a:lnTo>
                    <a:pt x="2194" y="636"/>
                  </a:lnTo>
                  <a:lnTo>
                    <a:pt x="2193" y="637"/>
                  </a:lnTo>
                  <a:lnTo>
                    <a:pt x="2192" y="638"/>
                  </a:lnTo>
                  <a:lnTo>
                    <a:pt x="2191" y="638"/>
                  </a:lnTo>
                  <a:lnTo>
                    <a:pt x="2190" y="638"/>
                  </a:lnTo>
                  <a:lnTo>
                    <a:pt x="2190" y="639"/>
                  </a:lnTo>
                  <a:lnTo>
                    <a:pt x="2189" y="639"/>
                  </a:lnTo>
                  <a:lnTo>
                    <a:pt x="2186" y="639"/>
                  </a:lnTo>
                  <a:lnTo>
                    <a:pt x="2183" y="641"/>
                  </a:lnTo>
                  <a:lnTo>
                    <a:pt x="2177" y="642"/>
                  </a:lnTo>
                  <a:lnTo>
                    <a:pt x="2170" y="647"/>
                  </a:lnTo>
                  <a:lnTo>
                    <a:pt x="2167" y="649"/>
                  </a:lnTo>
                  <a:lnTo>
                    <a:pt x="2165" y="652"/>
                  </a:lnTo>
                  <a:lnTo>
                    <a:pt x="2164" y="652"/>
                  </a:lnTo>
                  <a:lnTo>
                    <a:pt x="2164" y="653"/>
                  </a:lnTo>
                  <a:lnTo>
                    <a:pt x="2161" y="654"/>
                  </a:lnTo>
                  <a:lnTo>
                    <a:pt x="2160" y="654"/>
                  </a:lnTo>
                  <a:lnTo>
                    <a:pt x="2160" y="655"/>
                  </a:lnTo>
                  <a:lnTo>
                    <a:pt x="2159" y="655"/>
                  </a:lnTo>
                  <a:lnTo>
                    <a:pt x="2158" y="656"/>
                  </a:lnTo>
                  <a:lnTo>
                    <a:pt x="2157" y="657"/>
                  </a:lnTo>
                  <a:lnTo>
                    <a:pt x="2156" y="657"/>
                  </a:lnTo>
                  <a:lnTo>
                    <a:pt x="2155" y="658"/>
                  </a:lnTo>
                  <a:lnTo>
                    <a:pt x="2152" y="659"/>
                  </a:lnTo>
                  <a:lnTo>
                    <a:pt x="2151" y="661"/>
                  </a:lnTo>
                  <a:lnTo>
                    <a:pt x="2150" y="661"/>
                  </a:lnTo>
                  <a:lnTo>
                    <a:pt x="2148" y="662"/>
                  </a:lnTo>
                  <a:lnTo>
                    <a:pt x="2147" y="663"/>
                  </a:lnTo>
                  <a:lnTo>
                    <a:pt x="2144" y="665"/>
                  </a:lnTo>
                  <a:lnTo>
                    <a:pt x="2143" y="665"/>
                  </a:lnTo>
                  <a:lnTo>
                    <a:pt x="2141" y="666"/>
                  </a:lnTo>
                  <a:lnTo>
                    <a:pt x="2141" y="667"/>
                  </a:lnTo>
                  <a:lnTo>
                    <a:pt x="2138" y="671"/>
                  </a:lnTo>
                  <a:lnTo>
                    <a:pt x="2137" y="672"/>
                  </a:lnTo>
                  <a:lnTo>
                    <a:pt x="2135" y="673"/>
                  </a:lnTo>
                  <a:lnTo>
                    <a:pt x="2133" y="675"/>
                  </a:lnTo>
                  <a:lnTo>
                    <a:pt x="2131" y="679"/>
                  </a:lnTo>
                  <a:lnTo>
                    <a:pt x="2130" y="681"/>
                  </a:lnTo>
                  <a:lnTo>
                    <a:pt x="2129" y="681"/>
                  </a:lnTo>
                  <a:lnTo>
                    <a:pt x="2127" y="683"/>
                  </a:lnTo>
                  <a:lnTo>
                    <a:pt x="2127" y="684"/>
                  </a:lnTo>
                  <a:lnTo>
                    <a:pt x="2126" y="686"/>
                  </a:lnTo>
                  <a:lnTo>
                    <a:pt x="2125" y="687"/>
                  </a:lnTo>
                  <a:lnTo>
                    <a:pt x="2125" y="688"/>
                  </a:lnTo>
                  <a:lnTo>
                    <a:pt x="2124" y="690"/>
                  </a:lnTo>
                  <a:lnTo>
                    <a:pt x="2123" y="691"/>
                  </a:lnTo>
                  <a:lnTo>
                    <a:pt x="2122" y="692"/>
                  </a:lnTo>
                  <a:lnTo>
                    <a:pt x="2121" y="692"/>
                  </a:lnTo>
                  <a:lnTo>
                    <a:pt x="2120" y="694"/>
                  </a:lnTo>
                  <a:lnTo>
                    <a:pt x="2117" y="694"/>
                  </a:lnTo>
                  <a:lnTo>
                    <a:pt x="2116" y="695"/>
                  </a:lnTo>
                  <a:lnTo>
                    <a:pt x="2115" y="695"/>
                  </a:lnTo>
                  <a:lnTo>
                    <a:pt x="2112" y="696"/>
                  </a:lnTo>
                  <a:lnTo>
                    <a:pt x="2109" y="696"/>
                  </a:lnTo>
                  <a:lnTo>
                    <a:pt x="2108" y="697"/>
                  </a:lnTo>
                  <a:lnTo>
                    <a:pt x="2105" y="698"/>
                  </a:lnTo>
                  <a:lnTo>
                    <a:pt x="2104" y="699"/>
                  </a:lnTo>
                  <a:lnTo>
                    <a:pt x="2103" y="700"/>
                  </a:lnTo>
                  <a:lnTo>
                    <a:pt x="2101" y="700"/>
                  </a:lnTo>
                  <a:lnTo>
                    <a:pt x="2099" y="702"/>
                  </a:lnTo>
                  <a:lnTo>
                    <a:pt x="2099" y="703"/>
                  </a:lnTo>
                  <a:lnTo>
                    <a:pt x="2098" y="703"/>
                  </a:lnTo>
                  <a:lnTo>
                    <a:pt x="2097" y="703"/>
                  </a:lnTo>
                  <a:lnTo>
                    <a:pt x="2096" y="704"/>
                  </a:lnTo>
                  <a:lnTo>
                    <a:pt x="2092" y="706"/>
                  </a:lnTo>
                  <a:lnTo>
                    <a:pt x="2091" y="707"/>
                  </a:lnTo>
                  <a:lnTo>
                    <a:pt x="2090" y="707"/>
                  </a:lnTo>
                  <a:lnTo>
                    <a:pt x="2089" y="708"/>
                  </a:lnTo>
                  <a:lnTo>
                    <a:pt x="2088" y="709"/>
                  </a:lnTo>
                  <a:lnTo>
                    <a:pt x="2087" y="709"/>
                  </a:lnTo>
                  <a:lnTo>
                    <a:pt x="2084" y="711"/>
                  </a:lnTo>
                  <a:lnTo>
                    <a:pt x="2083" y="712"/>
                  </a:lnTo>
                  <a:lnTo>
                    <a:pt x="2082" y="712"/>
                  </a:lnTo>
                  <a:lnTo>
                    <a:pt x="2081" y="713"/>
                  </a:lnTo>
                  <a:lnTo>
                    <a:pt x="2080" y="714"/>
                  </a:lnTo>
                  <a:lnTo>
                    <a:pt x="2079" y="715"/>
                  </a:lnTo>
                  <a:lnTo>
                    <a:pt x="2078" y="715"/>
                  </a:lnTo>
                  <a:lnTo>
                    <a:pt x="2078" y="716"/>
                  </a:lnTo>
                  <a:lnTo>
                    <a:pt x="2077" y="716"/>
                  </a:lnTo>
                  <a:lnTo>
                    <a:pt x="2075" y="717"/>
                  </a:lnTo>
                  <a:lnTo>
                    <a:pt x="2074" y="719"/>
                  </a:lnTo>
                  <a:lnTo>
                    <a:pt x="2073" y="720"/>
                  </a:lnTo>
                  <a:lnTo>
                    <a:pt x="2073" y="721"/>
                  </a:lnTo>
                  <a:lnTo>
                    <a:pt x="2072" y="723"/>
                  </a:lnTo>
                  <a:lnTo>
                    <a:pt x="2071" y="724"/>
                  </a:lnTo>
                  <a:lnTo>
                    <a:pt x="2071" y="725"/>
                  </a:lnTo>
                  <a:lnTo>
                    <a:pt x="2070" y="729"/>
                  </a:lnTo>
                  <a:lnTo>
                    <a:pt x="2070" y="731"/>
                  </a:lnTo>
                  <a:lnTo>
                    <a:pt x="2069" y="732"/>
                  </a:lnTo>
                  <a:lnTo>
                    <a:pt x="2069" y="733"/>
                  </a:lnTo>
                  <a:lnTo>
                    <a:pt x="2067" y="734"/>
                  </a:lnTo>
                  <a:lnTo>
                    <a:pt x="2066" y="737"/>
                  </a:lnTo>
                  <a:lnTo>
                    <a:pt x="2064" y="738"/>
                  </a:lnTo>
                  <a:lnTo>
                    <a:pt x="2062" y="740"/>
                  </a:lnTo>
                  <a:lnTo>
                    <a:pt x="2054" y="742"/>
                  </a:lnTo>
                  <a:lnTo>
                    <a:pt x="2049" y="744"/>
                  </a:lnTo>
                  <a:lnTo>
                    <a:pt x="2045" y="744"/>
                  </a:lnTo>
                  <a:lnTo>
                    <a:pt x="2043" y="745"/>
                  </a:lnTo>
                  <a:lnTo>
                    <a:pt x="2041" y="745"/>
                  </a:lnTo>
                  <a:lnTo>
                    <a:pt x="2040" y="746"/>
                  </a:lnTo>
                  <a:lnTo>
                    <a:pt x="2039" y="747"/>
                  </a:lnTo>
                  <a:lnTo>
                    <a:pt x="2038" y="747"/>
                  </a:lnTo>
                  <a:lnTo>
                    <a:pt x="2037" y="749"/>
                  </a:lnTo>
                  <a:lnTo>
                    <a:pt x="2034" y="750"/>
                  </a:lnTo>
                  <a:lnTo>
                    <a:pt x="2029" y="754"/>
                  </a:lnTo>
                  <a:lnTo>
                    <a:pt x="2027" y="757"/>
                  </a:lnTo>
                  <a:lnTo>
                    <a:pt x="2025" y="757"/>
                  </a:lnTo>
                  <a:lnTo>
                    <a:pt x="2023" y="758"/>
                  </a:lnTo>
                  <a:lnTo>
                    <a:pt x="2022" y="759"/>
                  </a:lnTo>
                  <a:lnTo>
                    <a:pt x="2019" y="762"/>
                  </a:lnTo>
                  <a:lnTo>
                    <a:pt x="2015" y="765"/>
                  </a:lnTo>
                  <a:lnTo>
                    <a:pt x="2013" y="766"/>
                  </a:lnTo>
                  <a:lnTo>
                    <a:pt x="2013" y="767"/>
                  </a:lnTo>
                  <a:lnTo>
                    <a:pt x="2012" y="767"/>
                  </a:lnTo>
                  <a:lnTo>
                    <a:pt x="2011" y="769"/>
                  </a:lnTo>
                  <a:lnTo>
                    <a:pt x="2010" y="769"/>
                  </a:lnTo>
                  <a:lnTo>
                    <a:pt x="2010" y="770"/>
                  </a:lnTo>
                  <a:lnTo>
                    <a:pt x="2009" y="771"/>
                  </a:lnTo>
                  <a:lnTo>
                    <a:pt x="2006" y="774"/>
                  </a:lnTo>
                  <a:lnTo>
                    <a:pt x="2004" y="775"/>
                  </a:lnTo>
                  <a:lnTo>
                    <a:pt x="2003" y="775"/>
                  </a:lnTo>
                  <a:lnTo>
                    <a:pt x="2003" y="776"/>
                  </a:lnTo>
                  <a:lnTo>
                    <a:pt x="2003" y="778"/>
                  </a:lnTo>
                  <a:lnTo>
                    <a:pt x="2002" y="779"/>
                  </a:lnTo>
                  <a:lnTo>
                    <a:pt x="2002" y="780"/>
                  </a:lnTo>
                  <a:lnTo>
                    <a:pt x="2001" y="782"/>
                  </a:lnTo>
                  <a:lnTo>
                    <a:pt x="2000" y="783"/>
                  </a:lnTo>
                  <a:lnTo>
                    <a:pt x="1998" y="787"/>
                  </a:lnTo>
                  <a:lnTo>
                    <a:pt x="1998" y="788"/>
                  </a:lnTo>
                  <a:lnTo>
                    <a:pt x="1996" y="790"/>
                  </a:lnTo>
                  <a:lnTo>
                    <a:pt x="1996" y="791"/>
                  </a:lnTo>
                  <a:lnTo>
                    <a:pt x="1994" y="793"/>
                  </a:lnTo>
                  <a:lnTo>
                    <a:pt x="1994" y="795"/>
                  </a:lnTo>
                  <a:lnTo>
                    <a:pt x="1993" y="797"/>
                  </a:lnTo>
                  <a:lnTo>
                    <a:pt x="1992" y="797"/>
                  </a:lnTo>
                  <a:lnTo>
                    <a:pt x="1992" y="798"/>
                  </a:lnTo>
                  <a:lnTo>
                    <a:pt x="1991" y="799"/>
                  </a:lnTo>
                  <a:lnTo>
                    <a:pt x="1991" y="800"/>
                  </a:lnTo>
                  <a:lnTo>
                    <a:pt x="1989" y="801"/>
                  </a:lnTo>
                  <a:lnTo>
                    <a:pt x="1988" y="806"/>
                  </a:lnTo>
                  <a:lnTo>
                    <a:pt x="1987" y="812"/>
                  </a:lnTo>
                  <a:lnTo>
                    <a:pt x="1985" y="817"/>
                  </a:lnTo>
                  <a:lnTo>
                    <a:pt x="1983" y="824"/>
                  </a:lnTo>
                  <a:lnTo>
                    <a:pt x="1982" y="833"/>
                  </a:lnTo>
                  <a:lnTo>
                    <a:pt x="1982" y="837"/>
                  </a:lnTo>
                  <a:lnTo>
                    <a:pt x="1979" y="839"/>
                  </a:lnTo>
                  <a:lnTo>
                    <a:pt x="1979" y="841"/>
                  </a:lnTo>
                  <a:lnTo>
                    <a:pt x="1978" y="841"/>
                  </a:lnTo>
                  <a:lnTo>
                    <a:pt x="1978" y="842"/>
                  </a:lnTo>
                  <a:lnTo>
                    <a:pt x="1977" y="846"/>
                  </a:lnTo>
                  <a:lnTo>
                    <a:pt x="1975" y="850"/>
                  </a:lnTo>
                  <a:lnTo>
                    <a:pt x="1974" y="853"/>
                  </a:lnTo>
                  <a:lnTo>
                    <a:pt x="1971" y="857"/>
                  </a:lnTo>
                  <a:lnTo>
                    <a:pt x="1969" y="859"/>
                  </a:lnTo>
                  <a:lnTo>
                    <a:pt x="1968" y="861"/>
                  </a:lnTo>
                  <a:lnTo>
                    <a:pt x="1965" y="864"/>
                  </a:lnTo>
                  <a:lnTo>
                    <a:pt x="1963" y="865"/>
                  </a:lnTo>
                  <a:lnTo>
                    <a:pt x="1958" y="870"/>
                  </a:lnTo>
                  <a:lnTo>
                    <a:pt x="1957" y="872"/>
                  </a:lnTo>
                  <a:lnTo>
                    <a:pt x="1956" y="873"/>
                  </a:lnTo>
                  <a:lnTo>
                    <a:pt x="1954" y="874"/>
                  </a:lnTo>
                  <a:lnTo>
                    <a:pt x="1953" y="875"/>
                  </a:lnTo>
                  <a:lnTo>
                    <a:pt x="1952" y="876"/>
                  </a:lnTo>
                  <a:lnTo>
                    <a:pt x="1952" y="878"/>
                  </a:lnTo>
                  <a:lnTo>
                    <a:pt x="1951" y="879"/>
                  </a:lnTo>
                  <a:lnTo>
                    <a:pt x="1950" y="881"/>
                  </a:lnTo>
                  <a:lnTo>
                    <a:pt x="1949" y="882"/>
                  </a:lnTo>
                  <a:lnTo>
                    <a:pt x="1949" y="883"/>
                  </a:lnTo>
                  <a:lnTo>
                    <a:pt x="1948" y="884"/>
                  </a:lnTo>
                  <a:lnTo>
                    <a:pt x="1946" y="887"/>
                  </a:lnTo>
                  <a:lnTo>
                    <a:pt x="1945" y="888"/>
                  </a:lnTo>
                  <a:lnTo>
                    <a:pt x="1945" y="889"/>
                  </a:lnTo>
                  <a:lnTo>
                    <a:pt x="1944" y="890"/>
                  </a:lnTo>
                  <a:lnTo>
                    <a:pt x="1944" y="891"/>
                  </a:lnTo>
                  <a:lnTo>
                    <a:pt x="1943" y="892"/>
                  </a:lnTo>
                  <a:lnTo>
                    <a:pt x="1943" y="893"/>
                  </a:lnTo>
                  <a:lnTo>
                    <a:pt x="1943" y="895"/>
                  </a:lnTo>
                  <a:lnTo>
                    <a:pt x="1941" y="897"/>
                  </a:lnTo>
                  <a:lnTo>
                    <a:pt x="1941" y="898"/>
                  </a:lnTo>
                  <a:lnTo>
                    <a:pt x="1941" y="899"/>
                  </a:lnTo>
                  <a:lnTo>
                    <a:pt x="1939" y="904"/>
                  </a:lnTo>
                  <a:lnTo>
                    <a:pt x="1937" y="907"/>
                  </a:lnTo>
                  <a:lnTo>
                    <a:pt x="1936" y="908"/>
                  </a:lnTo>
                  <a:lnTo>
                    <a:pt x="1935" y="912"/>
                  </a:lnTo>
                  <a:lnTo>
                    <a:pt x="1934" y="914"/>
                  </a:lnTo>
                  <a:lnTo>
                    <a:pt x="1932" y="916"/>
                  </a:lnTo>
                  <a:lnTo>
                    <a:pt x="1931" y="920"/>
                  </a:lnTo>
                  <a:lnTo>
                    <a:pt x="1928" y="922"/>
                  </a:lnTo>
                  <a:lnTo>
                    <a:pt x="1927" y="923"/>
                  </a:lnTo>
                  <a:lnTo>
                    <a:pt x="1917" y="930"/>
                  </a:lnTo>
                  <a:lnTo>
                    <a:pt x="1911" y="932"/>
                  </a:lnTo>
                  <a:lnTo>
                    <a:pt x="1908" y="933"/>
                  </a:lnTo>
                  <a:lnTo>
                    <a:pt x="1902" y="935"/>
                  </a:lnTo>
                  <a:lnTo>
                    <a:pt x="1889" y="939"/>
                  </a:lnTo>
                  <a:lnTo>
                    <a:pt x="1882" y="940"/>
                  </a:lnTo>
                  <a:lnTo>
                    <a:pt x="1879" y="941"/>
                  </a:lnTo>
                  <a:lnTo>
                    <a:pt x="1873" y="941"/>
                  </a:lnTo>
                  <a:lnTo>
                    <a:pt x="1871" y="941"/>
                  </a:lnTo>
                  <a:lnTo>
                    <a:pt x="1867" y="940"/>
                  </a:lnTo>
                  <a:lnTo>
                    <a:pt x="1863" y="940"/>
                  </a:lnTo>
                  <a:lnTo>
                    <a:pt x="1858" y="942"/>
                  </a:lnTo>
                  <a:lnTo>
                    <a:pt x="1848" y="947"/>
                  </a:lnTo>
                  <a:lnTo>
                    <a:pt x="1846" y="948"/>
                  </a:lnTo>
                  <a:lnTo>
                    <a:pt x="1845" y="949"/>
                  </a:lnTo>
                  <a:lnTo>
                    <a:pt x="1841" y="953"/>
                  </a:lnTo>
                  <a:lnTo>
                    <a:pt x="1838" y="955"/>
                  </a:lnTo>
                  <a:lnTo>
                    <a:pt x="1834" y="958"/>
                  </a:lnTo>
                  <a:lnTo>
                    <a:pt x="1831" y="962"/>
                  </a:lnTo>
                  <a:lnTo>
                    <a:pt x="1827" y="967"/>
                  </a:lnTo>
                  <a:lnTo>
                    <a:pt x="1825" y="970"/>
                  </a:lnTo>
                  <a:lnTo>
                    <a:pt x="1823" y="972"/>
                  </a:lnTo>
                  <a:lnTo>
                    <a:pt x="1822" y="973"/>
                  </a:lnTo>
                  <a:lnTo>
                    <a:pt x="1822" y="975"/>
                  </a:lnTo>
                  <a:lnTo>
                    <a:pt x="1821" y="976"/>
                  </a:lnTo>
                  <a:lnTo>
                    <a:pt x="1820" y="977"/>
                  </a:lnTo>
                  <a:lnTo>
                    <a:pt x="1820" y="979"/>
                  </a:lnTo>
                  <a:lnTo>
                    <a:pt x="1819" y="982"/>
                  </a:lnTo>
                  <a:lnTo>
                    <a:pt x="1816" y="987"/>
                  </a:lnTo>
                  <a:lnTo>
                    <a:pt x="1815" y="990"/>
                  </a:lnTo>
                  <a:lnTo>
                    <a:pt x="1815" y="991"/>
                  </a:lnTo>
                  <a:lnTo>
                    <a:pt x="1815" y="992"/>
                  </a:lnTo>
                  <a:lnTo>
                    <a:pt x="1815" y="993"/>
                  </a:lnTo>
                  <a:lnTo>
                    <a:pt x="1814" y="993"/>
                  </a:lnTo>
                  <a:lnTo>
                    <a:pt x="1814" y="995"/>
                  </a:lnTo>
                  <a:lnTo>
                    <a:pt x="1814" y="996"/>
                  </a:lnTo>
                  <a:lnTo>
                    <a:pt x="1814" y="997"/>
                  </a:lnTo>
                  <a:lnTo>
                    <a:pt x="1814" y="998"/>
                  </a:lnTo>
                  <a:lnTo>
                    <a:pt x="1813" y="1001"/>
                  </a:lnTo>
                  <a:lnTo>
                    <a:pt x="1812" y="1006"/>
                  </a:lnTo>
                  <a:lnTo>
                    <a:pt x="1812" y="1008"/>
                  </a:lnTo>
                  <a:lnTo>
                    <a:pt x="1812" y="1010"/>
                  </a:lnTo>
                  <a:lnTo>
                    <a:pt x="1812" y="1012"/>
                  </a:lnTo>
                  <a:lnTo>
                    <a:pt x="1813" y="1014"/>
                  </a:lnTo>
                  <a:lnTo>
                    <a:pt x="1813" y="1015"/>
                  </a:lnTo>
                  <a:lnTo>
                    <a:pt x="1814" y="1018"/>
                  </a:lnTo>
                  <a:lnTo>
                    <a:pt x="1814" y="1020"/>
                  </a:lnTo>
                  <a:lnTo>
                    <a:pt x="1813" y="1022"/>
                  </a:lnTo>
                  <a:lnTo>
                    <a:pt x="1812" y="1026"/>
                  </a:lnTo>
                  <a:lnTo>
                    <a:pt x="1812" y="1030"/>
                  </a:lnTo>
                  <a:lnTo>
                    <a:pt x="1811" y="1032"/>
                  </a:lnTo>
                  <a:lnTo>
                    <a:pt x="1811" y="1034"/>
                  </a:lnTo>
                  <a:lnTo>
                    <a:pt x="1811" y="1037"/>
                  </a:lnTo>
                  <a:lnTo>
                    <a:pt x="1812" y="1038"/>
                  </a:lnTo>
                  <a:lnTo>
                    <a:pt x="1812" y="1040"/>
                  </a:lnTo>
                  <a:lnTo>
                    <a:pt x="1811" y="1043"/>
                  </a:lnTo>
                  <a:lnTo>
                    <a:pt x="1811" y="1044"/>
                  </a:lnTo>
                  <a:lnTo>
                    <a:pt x="1810" y="1047"/>
                  </a:lnTo>
                  <a:lnTo>
                    <a:pt x="1810" y="1048"/>
                  </a:lnTo>
                  <a:lnTo>
                    <a:pt x="1808" y="1049"/>
                  </a:lnTo>
                  <a:lnTo>
                    <a:pt x="1807" y="1050"/>
                  </a:lnTo>
                  <a:lnTo>
                    <a:pt x="1807" y="1051"/>
                  </a:lnTo>
                  <a:lnTo>
                    <a:pt x="1807" y="1052"/>
                  </a:lnTo>
                  <a:lnTo>
                    <a:pt x="1806" y="1052"/>
                  </a:lnTo>
                  <a:lnTo>
                    <a:pt x="1805" y="1055"/>
                  </a:lnTo>
                  <a:lnTo>
                    <a:pt x="1803" y="1058"/>
                  </a:lnTo>
                  <a:lnTo>
                    <a:pt x="1802" y="1060"/>
                  </a:lnTo>
                  <a:lnTo>
                    <a:pt x="1799" y="1063"/>
                  </a:lnTo>
                  <a:lnTo>
                    <a:pt x="1799" y="1064"/>
                  </a:lnTo>
                  <a:lnTo>
                    <a:pt x="1799" y="1066"/>
                  </a:lnTo>
                  <a:lnTo>
                    <a:pt x="1796" y="1072"/>
                  </a:lnTo>
                  <a:lnTo>
                    <a:pt x="1796" y="1073"/>
                  </a:lnTo>
                  <a:lnTo>
                    <a:pt x="1795" y="1074"/>
                  </a:lnTo>
                  <a:lnTo>
                    <a:pt x="1794" y="1074"/>
                  </a:lnTo>
                  <a:lnTo>
                    <a:pt x="1794" y="1075"/>
                  </a:lnTo>
                  <a:lnTo>
                    <a:pt x="1793" y="1076"/>
                  </a:lnTo>
                  <a:lnTo>
                    <a:pt x="1793" y="1077"/>
                  </a:lnTo>
                  <a:lnTo>
                    <a:pt x="1793" y="1079"/>
                  </a:lnTo>
                  <a:lnTo>
                    <a:pt x="1790" y="1081"/>
                  </a:lnTo>
                  <a:lnTo>
                    <a:pt x="1790" y="1083"/>
                  </a:lnTo>
                  <a:lnTo>
                    <a:pt x="1790" y="1084"/>
                  </a:lnTo>
                  <a:lnTo>
                    <a:pt x="1789" y="1085"/>
                  </a:lnTo>
                  <a:lnTo>
                    <a:pt x="1788" y="1088"/>
                  </a:lnTo>
                  <a:lnTo>
                    <a:pt x="1787" y="1090"/>
                  </a:lnTo>
                  <a:lnTo>
                    <a:pt x="1787" y="1091"/>
                  </a:lnTo>
                  <a:lnTo>
                    <a:pt x="1785" y="1094"/>
                  </a:lnTo>
                  <a:lnTo>
                    <a:pt x="1784" y="1098"/>
                  </a:lnTo>
                  <a:lnTo>
                    <a:pt x="1782" y="1100"/>
                  </a:lnTo>
                  <a:lnTo>
                    <a:pt x="1780" y="1104"/>
                  </a:lnTo>
                  <a:lnTo>
                    <a:pt x="1779" y="1106"/>
                  </a:lnTo>
                  <a:lnTo>
                    <a:pt x="1778" y="1109"/>
                  </a:lnTo>
                  <a:lnTo>
                    <a:pt x="1778" y="1110"/>
                  </a:lnTo>
                  <a:lnTo>
                    <a:pt x="1778" y="1112"/>
                  </a:lnTo>
                  <a:lnTo>
                    <a:pt x="1777" y="1113"/>
                  </a:lnTo>
                  <a:lnTo>
                    <a:pt x="1777" y="1114"/>
                  </a:lnTo>
                  <a:lnTo>
                    <a:pt x="1776" y="1114"/>
                  </a:lnTo>
                  <a:lnTo>
                    <a:pt x="1776" y="1116"/>
                  </a:lnTo>
                  <a:lnTo>
                    <a:pt x="1775" y="1117"/>
                  </a:lnTo>
                  <a:lnTo>
                    <a:pt x="1775" y="1118"/>
                  </a:lnTo>
                  <a:lnTo>
                    <a:pt x="1772" y="1127"/>
                  </a:lnTo>
                  <a:lnTo>
                    <a:pt x="1772" y="1129"/>
                  </a:lnTo>
                  <a:lnTo>
                    <a:pt x="1772" y="1130"/>
                  </a:lnTo>
                  <a:lnTo>
                    <a:pt x="1773" y="1134"/>
                  </a:lnTo>
                  <a:lnTo>
                    <a:pt x="1773" y="1138"/>
                  </a:lnTo>
                  <a:lnTo>
                    <a:pt x="1772" y="1142"/>
                  </a:lnTo>
                  <a:lnTo>
                    <a:pt x="1771" y="1146"/>
                  </a:lnTo>
                  <a:lnTo>
                    <a:pt x="1769" y="1149"/>
                  </a:lnTo>
                  <a:lnTo>
                    <a:pt x="1769" y="1150"/>
                  </a:lnTo>
                  <a:lnTo>
                    <a:pt x="1770" y="1151"/>
                  </a:lnTo>
                  <a:lnTo>
                    <a:pt x="1770" y="1152"/>
                  </a:lnTo>
                  <a:lnTo>
                    <a:pt x="1769" y="1158"/>
                  </a:lnTo>
                  <a:lnTo>
                    <a:pt x="1769" y="1159"/>
                  </a:lnTo>
                  <a:lnTo>
                    <a:pt x="1769" y="1160"/>
                  </a:lnTo>
                  <a:lnTo>
                    <a:pt x="1769" y="1163"/>
                  </a:lnTo>
                  <a:lnTo>
                    <a:pt x="1770" y="1164"/>
                  </a:lnTo>
                  <a:lnTo>
                    <a:pt x="1770" y="1167"/>
                  </a:lnTo>
                  <a:lnTo>
                    <a:pt x="1770" y="1171"/>
                  </a:lnTo>
                  <a:lnTo>
                    <a:pt x="1771" y="1174"/>
                  </a:lnTo>
                  <a:lnTo>
                    <a:pt x="1773" y="1179"/>
                  </a:lnTo>
                  <a:lnTo>
                    <a:pt x="1773" y="1181"/>
                  </a:lnTo>
                  <a:lnTo>
                    <a:pt x="1776" y="1183"/>
                  </a:lnTo>
                  <a:lnTo>
                    <a:pt x="1776" y="1184"/>
                  </a:lnTo>
                  <a:lnTo>
                    <a:pt x="1779" y="1189"/>
                  </a:lnTo>
                  <a:lnTo>
                    <a:pt x="1779" y="1190"/>
                  </a:lnTo>
                  <a:lnTo>
                    <a:pt x="1780" y="1192"/>
                  </a:lnTo>
                  <a:lnTo>
                    <a:pt x="1780" y="1193"/>
                  </a:lnTo>
                  <a:lnTo>
                    <a:pt x="1780" y="1196"/>
                  </a:lnTo>
                  <a:lnTo>
                    <a:pt x="1781" y="1198"/>
                  </a:lnTo>
                  <a:lnTo>
                    <a:pt x="1782" y="1200"/>
                  </a:lnTo>
                  <a:lnTo>
                    <a:pt x="1782" y="1201"/>
                  </a:lnTo>
                  <a:lnTo>
                    <a:pt x="1782" y="1205"/>
                  </a:lnTo>
                  <a:lnTo>
                    <a:pt x="1782" y="1206"/>
                  </a:lnTo>
                  <a:lnTo>
                    <a:pt x="1781" y="1208"/>
                  </a:lnTo>
                  <a:lnTo>
                    <a:pt x="1780" y="1211"/>
                  </a:lnTo>
                  <a:lnTo>
                    <a:pt x="1780" y="1214"/>
                  </a:lnTo>
                  <a:lnTo>
                    <a:pt x="1779" y="1215"/>
                  </a:lnTo>
                  <a:lnTo>
                    <a:pt x="1779" y="1217"/>
                  </a:lnTo>
                  <a:lnTo>
                    <a:pt x="1777" y="1223"/>
                  </a:lnTo>
                  <a:lnTo>
                    <a:pt x="1777" y="1225"/>
                  </a:lnTo>
                  <a:lnTo>
                    <a:pt x="1776" y="1226"/>
                  </a:lnTo>
                  <a:lnTo>
                    <a:pt x="1776" y="1230"/>
                  </a:lnTo>
                  <a:lnTo>
                    <a:pt x="1773" y="1234"/>
                  </a:lnTo>
                  <a:lnTo>
                    <a:pt x="1773" y="1235"/>
                  </a:lnTo>
                  <a:lnTo>
                    <a:pt x="1772" y="1236"/>
                  </a:lnTo>
                  <a:lnTo>
                    <a:pt x="1771" y="1243"/>
                  </a:lnTo>
                  <a:lnTo>
                    <a:pt x="1771" y="1247"/>
                  </a:lnTo>
                  <a:lnTo>
                    <a:pt x="1771" y="1248"/>
                  </a:lnTo>
                  <a:lnTo>
                    <a:pt x="1772" y="1249"/>
                  </a:lnTo>
                  <a:lnTo>
                    <a:pt x="1772" y="1250"/>
                  </a:lnTo>
                  <a:lnTo>
                    <a:pt x="1772" y="1251"/>
                  </a:lnTo>
                  <a:lnTo>
                    <a:pt x="1772" y="1252"/>
                  </a:lnTo>
                  <a:lnTo>
                    <a:pt x="1770" y="1258"/>
                  </a:lnTo>
                  <a:lnTo>
                    <a:pt x="1770" y="1259"/>
                  </a:lnTo>
                  <a:lnTo>
                    <a:pt x="1770" y="1260"/>
                  </a:lnTo>
                  <a:lnTo>
                    <a:pt x="1769" y="1263"/>
                  </a:lnTo>
                  <a:lnTo>
                    <a:pt x="1769" y="1265"/>
                  </a:lnTo>
                  <a:lnTo>
                    <a:pt x="1769" y="1266"/>
                  </a:lnTo>
                  <a:lnTo>
                    <a:pt x="1768" y="1268"/>
                  </a:lnTo>
                  <a:lnTo>
                    <a:pt x="1768" y="1269"/>
                  </a:lnTo>
                  <a:lnTo>
                    <a:pt x="1768" y="1271"/>
                  </a:lnTo>
                  <a:lnTo>
                    <a:pt x="1768" y="1272"/>
                  </a:lnTo>
                  <a:lnTo>
                    <a:pt x="1767" y="1273"/>
                  </a:lnTo>
                  <a:lnTo>
                    <a:pt x="1767" y="1274"/>
                  </a:lnTo>
                  <a:lnTo>
                    <a:pt x="1765" y="1277"/>
                  </a:lnTo>
                  <a:lnTo>
                    <a:pt x="1765" y="1282"/>
                  </a:lnTo>
                  <a:lnTo>
                    <a:pt x="1765" y="1283"/>
                  </a:lnTo>
                  <a:lnTo>
                    <a:pt x="1765" y="1284"/>
                  </a:lnTo>
                  <a:lnTo>
                    <a:pt x="1767" y="1286"/>
                  </a:lnTo>
                  <a:lnTo>
                    <a:pt x="1767" y="1288"/>
                  </a:lnTo>
                  <a:lnTo>
                    <a:pt x="1767" y="1290"/>
                  </a:lnTo>
                  <a:lnTo>
                    <a:pt x="1767" y="1291"/>
                  </a:lnTo>
                  <a:lnTo>
                    <a:pt x="1765" y="1293"/>
                  </a:lnTo>
                  <a:lnTo>
                    <a:pt x="1764" y="1293"/>
                  </a:lnTo>
                  <a:lnTo>
                    <a:pt x="1764" y="1294"/>
                  </a:lnTo>
                  <a:lnTo>
                    <a:pt x="1764" y="1295"/>
                  </a:lnTo>
                  <a:lnTo>
                    <a:pt x="1764" y="1299"/>
                  </a:lnTo>
                  <a:lnTo>
                    <a:pt x="1764" y="1301"/>
                  </a:lnTo>
                  <a:lnTo>
                    <a:pt x="1764" y="1302"/>
                  </a:lnTo>
                  <a:lnTo>
                    <a:pt x="1764" y="1305"/>
                  </a:lnTo>
                  <a:lnTo>
                    <a:pt x="1764" y="1307"/>
                  </a:lnTo>
                  <a:lnTo>
                    <a:pt x="1764" y="1308"/>
                  </a:lnTo>
                  <a:lnTo>
                    <a:pt x="1764" y="1315"/>
                  </a:lnTo>
                  <a:lnTo>
                    <a:pt x="1764" y="1316"/>
                  </a:lnTo>
                  <a:lnTo>
                    <a:pt x="1764" y="1319"/>
                  </a:lnTo>
                  <a:lnTo>
                    <a:pt x="1765" y="1319"/>
                  </a:lnTo>
                  <a:lnTo>
                    <a:pt x="1767" y="1319"/>
                  </a:lnTo>
                  <a:lnTo>
                    <a:pt x="1769" y="1320"/>
                  </a:lnTo>
                  <a:lnTo>
                    <a:pt x="1770" y="1323"/>
                  </a:lnTo>
                  <a:lnTo>
                    <a:pt x="1770" y="1324"/>
                  </a:lnTo>
                  <a:lnTo>
                    <a:pt x="1771" y="1325"/>
                  </a:lnTo>
                  <a:lnTo>
                    <a:pt x="1771" y="1327"/>
                  </a:lnTo>
                  <a:lnTo>
                    <a:pt x="1771" y="1328"/>
                  </a:lnTo>
                  <a:lnTo>
                    <a:pt x="1770" y="1328"/>
                  </a:lnTo>
                  <a:lnTo>
                    <a:pt x="1769" y="1328"/>
                  </a:lnTo>
                  <a:lnTo>
                    <a:pt x="1764" y="1328"/>
                  </a:lnTo>
                  <a:lnTo>
                    <a:pt x="1763" y="1330"/>
                  </a:lnTo>
                  <a:lnTo>
                    <a:pt x="1763" y="1333"/>
                  </a:lnTo>
                  <a:lnTo>
                    <a:pt x="1762" y="1336"/>
                  </a:lnTo>
                  <a:lnTo>
                    <a:pt x="1761" y="1340"/>
                  </a:lnTo>
                  <a:lnTo>
                    <a:pt x="1760" y="1342"/>
                  </a:lnTo>
                  <a:lnTo>
                    <a:pt x="1759" y="1344"/>
                  </a:lnTo>
                  <a:lnTo>
                    <a:pt x="1758" y="1348"/>
                  </a:lnTo>
                  <a:lnTo>
                    <a:pt x="1756" y="1349"/>
                  </a:lnTo>
                  <a:lnTo>
                    <a:pt x="1755" y="1350"/>
                  </a:lnTo>
                  <a:lnTo>
                    <a:pt x="1753" y="1351"/>
                  </a:lnTo>
                  <a:lnTo>
                    <a:pt x="1748" y="1352"/>
                  </a:lnTo>
                  <a:lnTo>
                    <a:pt x="1747" y="1353"/>
                  </a:lnTo>
                  <a:lnTo>
                    <a:pt x="1745" y="1355"/>
                  </a:lnTo>
                  <a:lnTo>
                    <a:pt x="1743" y="1357"/>
                  </a:lnTo>
                  <a:lnTo>
                    <a:pt x="1741" y="1358"/>
                  </a:lnTo>
                  <a:lnTo>
                    <a:pt x="1738" y="1359"/>
                  </a:lnTo>
                  <a:lnTo>
                    <a:pt x="1736" y="1360"/>
                  </a:lnTo>
                  <a:lnTo>
                    <a:pt x="1727" y="1365"/>
                  </a:lnTo>
                  <a:lnTo>
                    <a:pt x="1726" y="1367"/>
                  </a:lnTo>
                  <a:lnTo>
                    <a:pt x="1724" y="1368"/>
                  </a:lnTo>
                  <a:lnTo>
                    <a:pt x="1721" y="1370"/>
                  </a:lnTo>
                  <a:lnTo>
                    <a:pt x="1719" y="1372"/>
                  </a:lnTo>
                  <a:lnTo>
                    <a:pt x="1717" y="1373"/>
                  </a:lnTo>
                  <a:lnTo>
                    <a:pt x="1713" y="1374"/>
                  </a:lnTo>
                  <a:lnTo>
                    <a:pt x="1712" y="1375"/>
                  </a:lnTo>
                  <a:lnTo>
                    <a:pt x="1711" y="1375"/>
                  </a:lnTo>
                  <a:lnTo>
                    <a:pt x="1711" y="1376"/>
                  </a:lnTo>
                  <a:lnTo>
                    <a:pt x="1710" y="1376"/>
                  </a:lnTo>
                  <a:lnTo>
                    <a:pt x="1709" y="1377"/>
                  </a:lnTo>
                  <a:lnTo>
                    <a:pt x="1708" y="1378"/>
                  </a:lnTo>
                  <a:lnTo>
                    <a:pt x="1707" y="1380"/>
                  </a:lnTo>
                  <a:lnTo>
                    <a:pt x="1707" y="1381"/>
                  </a:lnTo>
                  <a:lnTo>
                    <a:pt x="1706" y="1382"/>
                  </a:lnTo>
                  <a:lnTo>
                    <a:pt x="1704" y="1383"/>
                  </a:lnTo>
                  <a:lnTo>
                    <a:pt x="1703" y="1384"/>
                  </a:lnTo>
                  <a:lnTo>
                    <a:pt x="1700" y="1386"/>
                  </a:lnTo>
                  <a:lnTo>
                    <a:pt x="1698" y="1389"/>
                  </a:lnTo>
                  <a:lnTo>
                    <a:pt x="1694" y="1391"/>
                  </a:lnTo>
                  <a:lnTo>
                    <a:pt x="1692" y="1393"/>
                  </a:lnTo>
                  <a:lnTo>
                    <a:pt x="1691" y="1394"/>
                  </a:lnTo>
                  <a:lnTo>
                    <a:pt x="1690" y="1394"/>
                  </a:lnTo>
                  <a:lnTo>
                    <a:pt x="1689" y="1395"/>
                  </a:lnTo>
                  <a:lnTo>
                    <a:pt x="1686" y="1398"/>
                  </a:lnTo>
                  <a:lnTo>
                    <a:pt x="1685" y="1400"/>
                  </a:lnTo>
                  <a:lnTo>
                    <a:pt x="1682" y="1402"/>
                  </a:lnTo>
                  <a:lnTo>
                    <a:pt x="1678" y="1408"/>
                  </a:lnTo>
                  <a:lnTo>
                    <a:pt x="1676" y="1411"/>
                  </a:lnTo>
                  <a:lnTo>
                    <a:pt x="1673" y="1416"/>
                  </a:lnTo>
                  <a:lnTo>
                    <a:pt x="1672" y="1419"/>
                  </a:lnTo>
                  <a:lnTo>
                    <a:pt x="1670" y="1419"/>
                  </a:lnTo>
                  <a:lnTo>
                    <a:pt x="1669" y="1419"/>
                  </a:lnTo>
                  <a:lnTo>
                    <a:pt x="1668" y="1420"/>
                  </a:lnTo>
                  <a:lnTo>
                    <a:pt x="1667" y="1420"/>
                  </a:lnTo>
                  <a:lnTo>
                    <a:pt x="1665" y="1419"/>
                  </a:lnTo>
                  <a:lnTo>
                    <a:pt x="1663" y="1418"/>
                  </a:lnTo>
                  <a:lnTo>
                    <a:pt x="1661" y="1417"/>
                  </a:lnTo>
                  <a:lnTo>
                    <a:pt x="1658" y="1415"/>
                  </a:lnTo>
                  <a:lnTo>
                    <a:pt x="1656" y="1414"/>
                  </a:lnTo>
                  <a:lnTo>
                    <a:pt x="1653" y="1412"/>
                  </a:lnTo>
                  <a:lnTo>
                    <a:pt x="1651" y="1411"/>
                  </a:lnTo>
                  <a:lnTo>
                    <a:pt x="1648" y="1410"/>
                  </a:lnTo>
                  <a:lnTo>
                    <a:pt x="1647" y="1410"/>
                  </a:lnTo>
                  <a:lnTo>
                    <a:pt x="1647" y="1409"/>
                  </a:lnTo>
                  <a:lnTo>
                    <a:pt x="1646" y="1409"/>
                  </a:lnTo>
                  <a:lnTo>
                    <a:pt x="1644" y="1409"/>
                  </a:lnTo>
                  <a:lnTo>
                    <a:pt x="1642" y="1409"/>
                  </a:lnTo>
                  <a:lnTo>
                    <a:pt x="1634" y="1407"/>
                  </a:lnTo>
                  <a:lnTo>
                    <a:pt x="1629" y="1405"/>
                  </a:lnTo>
                  <a:lnTo>
                    <a:pt x="1621" y="1401"/>
                  </a:lnTo>
                  <a:lnTo>
                    <a:pt x="1613" y="1398"/>
                  </a:lnTo>
                  <a:lnTo>
                    <a:pt x="1600" y="1393"/>
                  </a:lnTo>
                  <a:lnTo>
                    <a:pt x="1590" y="1390"/>
                  </a:lnTo>
                  <a:lnTo>
                    <a:pt x="1589" y="1389"/>
                  </a:lnTo>
                  <a:lnTo>
                    <a:pt x="1581" y="1386"/>
                  </a:lnTo>
                  <a:lnTo>
                    <a:pt x="1574" y="1384"/>
                  </a:lnTo>
                  <a:lnTo>
                    <a:pt x="1571" y="1382"/>
                  </a:lnTo>
                  <a:lnTo>
                    <a:pt x="1566" y="1381"/>
                  </a:lnTo>
                  <a:lnTo>
                    <a:pt x="1558" y="1381"/>
                  </a:lnTo>
                  <a:lnTo>
                    <a:pt x="1554" y="1380"/>
                  </a:lnTo>
                  <a:lnTo>
                    <a:pt x="1552" y="1378"/>
                  </a:lnTo>
                  <a:lnTo>
                    <a:pt x="1546" y="1377"/>
                  </a:lnTo>
                  <a:lnTo>
                    <a:pt x="1545" y="1377"/>
                  </a:lnTo>
                  <a:lnTo>
                    <a:pt x="1536" y="1375"/>
                  </a:lnTo>
                  <a:lnTo>
                    <a:pt x="1530" y="1374"/>
                  </a:lnTo>
                  <a:lnTo>
                    <a:pt x="1528" y="1374"/>
                  </a:lnTo>
                  <a:lnTo>
                    <a:pt x="1527" y="1373"/>
                  </a:lnTo>
                  <a:lnTo>
                    <a:pt x="1521" y="1372"/>
                  </a:lnTo>
                  <a:lnTo>
                    <a:pt x="1519" y="1372"/>
                  </a:lnTo>
                  <a:lnTo>
                    <a:pt x="1517" y="1370"/>
                  </a:lnTo>
                  <a:lnTo>
                    <a:pt x="1514" y="1370"/>
                  </a:lnTo>
                  <a:lnTo>
                    <a:pt x="1509" y="1369"/>
                  </a:lnTo>
                  <a:lnTo>
                    <a:pt x="1505" y="1368"/>
                  </a:lnTo>
                  <a:lnTo>
                    <a:pt x="1504" y="1368"/>
                  </a:lnTo>
                  <a:lnTo>
                    <a:pt x="1502" y="1368"/>
                  </a:lnTo>
                  <a:lnTo>
                    <a:pt x="1500" y="1368"/>
                  </a:lnTo>
                  <a:lnTo>
                    <a:pt x="1497" y="1368"/>
                  </a:lnTo>
                  <a:lnTo>
                    <a:pt x="1495" y="1368"/>
                  </a:lnTo>
                  <a:lnTo>
                    <a:pt x="1493" y="1368"/>
                  </a:lnTo>
                  <a:lnTo>
                    <a:pt x="1488" y="1367"/>
                  </a:lnTo>
                  <a:lnTo>
                    <a:pt x="1484" y="1367"/>
                  </a:lnTo>
                  <a:lnTo>
                    <a:pt x="1482" y="1367"/>
                  </a:lnTo>
                  <a:lnTo>
                    <a:pt x="1479" y="1367"/>
                  </a:lnTo>
                  <a:lnTo>
                    <a:pt x="1478" y="1367"/>
                  </a:lnTo>
                  <a:lnTo>
                    <a:pt x="1477" y="1365"/>
                  </a:lnTo>
                  <a:lnTo>
                    <a:pt x="1475" y="1365"/>
                  </a:lnTo>
                  <a:lnTo>
                    <a:pt x="1474" y="1366"/>
                  </a:lnTo>
                  <a:lnTo>
                    <a:pt x="1471" y="1366"/>
                  </a:lnTo>
                  <a:lnTo>
                    <a:pt x="1470" y="1366"/>
                  </a:lnTo>
                  <a:lnTo>
                    <a:pt x="1468" y="1365"/>
                  </a:lnTo>
                  <a:lnTo>
                    <a:pt x="1466" y="1365"/>
                  </a:lnTo>
                  <a:lnTo>
                    <a:pt x="1465" y="1366"/>
                  </a:lnTo>
                  <a:lnTo>
                    <a:pt x="1461" y="1365"/>
                  </a:lnTo>
                  <a:lnTo>
                    <a:pt x="1459" y="1365"/>
                  </a:lnTo>
                  <a:lnTo>
                    <a:pt x="1456" y="1365"/>
                  </a:lnTo>
                  <a:lnTo>
                    <a:pt x="1453" y="1364"/>
                  </a:lnTo>
                  <a:lnTo>
                    <a:pt x="1446" y="1363"/>
                  </a:lnTo>
                  <a:lnTo>
                    <a:pt x="1443" y="1361"/>
                  </a:lnTo>
                  <a:lnTo>
                    <a:pt x="1442" y="1361"/>
                  </a:lnTo>
                  <a:lnTo>
                    <a:pt x="1441" y="1361"/>
                  </a:lnTo>
                  <a:lnTo>
                    <a:pt x="1439" y="1363"/>
                  </a:lnTo>
                  <a:lnTo>
                    <a:pt x="1435" y="1363"/>
                  </a:lnTo>
                  <a:lnTo>
                    <a:pt x="1432" y="1363"/>
                  </a:lnTo>
                  <a:lnTo>
                    <a:pt x="1431" y="1363"/>
                  </a:lnTo>
                  <a:lnTo>
                    <a:pt x="1427" y="1361"/>
                  </a:lnTo>
                  <a:lnTo>
                    <a:pt x="1424" y="1360"/>
                  </a:lnTo>
                  <a:lnTo>
                    <a:pt x="1417" y="1361"/>
                  </a:lnTo>
                  <a:lnTo>
                    <a:pt x="1414" y="1360"/>
                  </a:lnTo>
                  <a:lnTo>
                    <a:pt x="1413" y="1360"/>
                  </a:lnTo>
                  <a:lnTo>
                    <a:pt x="1411" y="1361"/>
                  </a:lnTo>
                  <a:lnTo>
                    <a:pt x="1410" y="1360"/>
                  </a:lnTo>
                  <a:lnTo>
                    <a:pt x="1408" y="1360"/>
                  </a:lnTo>
                  <a:lnTo>
                    <a:pt x="1406" y="1359"/>
                  </a:lnTo>
                  <a:lnTo>
                    <a:pt x="1405" y="1359"/>
                  </a:lnTo>
                  <a:lnTo>
                    <a:pt x="1403" y="1359"/>
                  </a:lnTo>
                  <a:lnTo>
                    <a:pt x="1401" y="1359"/>
                  </a:lnTo>
                  <a:lnTo>
                    <a:pt x="1399" y="1359"/>
                  </a:lnTo>
                  <a:lnTo>
                    <a:pt x="1398" y="1358"/>
                  </a:lnTo>
                  <a:lnTo>
                    <a:pt x="1397" y="1358"/>
                  </a:lnTo>
                  <a:lnTo>
                    <a:pt x="1396" y="1358"/>
                  </a:lnTo>
                  <a:lnTo>
                    <a:pt x="1393" y="1359"/>
                  </a:lnTo>
                  <a:lnTo>
                    <a:pt x="1389" y="1358"/>
                  </a:lnTo>
                  <a:lnTo>
                    <a:pt x="1388" y="1358"/>
                  </a:lnTo>
                  <a:lnTo>
                    <a:pt x="1382" y="1358"/>
                  </a:lnTo>
                  <a:lnTo>
                    <a:pt x="1379" y="1357"/>
                  </a:lnTo>
                  <a:lnTo>
                    <a:pt x="1377" y="1356"/>
                  </a:lnTo>
                  <a:lnTo>
                    <a:pt x="1376" y="1357"/>
                  </a:lnTo>
                  <a:lnTo>
                    <a:pt x="1374" y="1358"/>
                  </a:lnTo>
                  <a:lnTo>
                    <a:pt x="1367" y="1358"/>
                  </a:lnTo>
                  <a:lnTo>
                    <a:pt x="1365" y="1357"/>
                  </a:lnTo>
                  <a:lnTo>
                    <a:pt x="1364" y="1356"/>
                  </a:lnTo>
                  <a:lnTo>
                    <a:pt x="1363" y="1356"/>
                  </a:lnTo>
                  <a:lnTo>
                    <a:pt x="1362" y="1355"/>
                  </a:lnTo>
                  <a:lnTo>
                    <a:pt x="1360" y="1356"/>
                  </a:lnTo>
                  <a:lnTo>
                    <a:pt x="1358" y="1357"/>
                  </a:lnTo>
                  <a:lnTo>
                    <a:pt x="1357" y="1358"/>
                  </a:lnTo>
                  <a:lnTo>
                    <a:pt x="1354" y="1358"/>
                  </a:lnTo>
                  <a:lnTo>
                    <a:pt x="1349" y="1358"/>
                  </a:lnTo>
                  <a:lnTo>
                    <a:pt x="1348" y="1358"/>
                  </a:lnTo>
                  <a:lnTo>
                    <a:pt x="1345" y="1358"/>
                  </a:lnTo>
                  <a:lnTo>
                    <a:pt x="1342" y="1357"/>
                  </a:lnTo>
                  <a:lnTo>
                    <a:pt x="1340" y="1357"/>
                  </a:lnTo>
                  <a:lnTo>
                    <a:pt x="1324" y="1360"/>
                  </a:lnTo>
                  <a:lnTo>
                    <a:pt x="1320" y="1360"/>
                  </a:lnTo>
                  <a:lnTo>
                    <a:pt x="1316" y="1361"/>
                  </a:lnTo>
                  <a:lnTo>
                    <a:pt x="1314" y="1363"/>
                  </a:lnTo>
                  <a:lnTo>
                    <a:pt x="1310" y="1364"/>
                  </a:lnTo>
                  <a:lnTo>
                    <a:pt x="1305" y="1364"/>
                  </a:lnTo>
                  <a:lnTo>
                    <a:pt x="1304" y="1364"/>
                  </a:lnTo>
                  <a:lnTo>
                    <a:pt x="1298" y="1365"/>
                  </a:lnTo>
                  <a:lnTo>
                    <a:pt x="1296" y="1364"/>
                  </a:lnTo>
                  <a:lnTo>
                    <a:pt x="1295" y="1364"/>
                  </a:lnTo>
                  <a:lnTo>
                    <a:pt x="1294" y="1364"/>
                  </a:lnTo>
                  <a:lnTo>
                    <a:pt x="1293" y="1364"/>
                  </a:lnTo>
                  <a:lnTo>
                    <a:pt x="1291" y="1364"/>
                  </a:lnTo>
                  <a:lnTo>
                    <a:pt x="1290" y="1365"/>
                  </a:lnTo>
                  <a:lnTo>
                    <a:pt x="1288" y="1366"/>
                  </a:lnTo>
                  <a:lnTo>
                    <a:pt x="1286" y="1365"/>
                  </a:lnTo>
                  <a:lnTo>
                    <a:pt x="1284" y="1365"/>
                  </a:lnTo>
                  <a:lnTo>
                    <a:pt x="1282" y="1365"/>
                  </a:lnTo>
                  <a:lnTo>
                    <a:pt x="1280" y="1365"/>
                  </a:lnTo>
                  <a:lnTo>
                    <a:pt x="1278" y="1365"/>
                  </a:lnTo>
                  <a:lnTo>
                    <a:pt x="1273" y="1365"/>
                  </a:lnTo>
                  <a:lnTo>
                    <a:pt x="1272" y="1365"/>
                  </a:lnTo>
                  <a:lnTo>
                    <a:pt x="1259" y="1363"/>
                  </a:lnTo>
                  <a:lnTo>
                    <a:pt x="1250" y="1365"/>
                  </a:lnTo>
                  <a:lnTo>
                    <a:pt x="1245" y="1367"/>
                  </a:lnTo>
                  <a:lnTo>
                    <a:pt x="1242" y="1368"/>
                  </a:lnTo>
                  <a:lnTo>
                    <a:pt x="1239" y="1368"/>
                  </a:lnTo>
                  <a:lnTo>
                    <a:pt x="1234" y="1369"/>
                  </a:lnTo>
                  <a:lnTo>
                    <a:pt x="1228" y="1368"/>
                  </a:lnTo>
                  <a:lnTo>
                    <a:pt x="1225" y="1364"/>
                  </a:lnTo>
                  <a:lnTo>
                    <a:pt x="1224" y="1364"/>
                  </a:lnTo>
                  <a:lnTo>
                    <a:pt x="1221" y="1363"/>
                  </a:lnTo>
                  <a:lnTo>
                    <a:pt x="1219" y="1360"/>
                  </a:lnTo>
                  <a:lnTo>
                    <a:pt x="1216" y="1356"/>
                  </a:lnTo>
                  <a:lnTo>
                    <a:pt x="1207" y="1334"/>
                  </a:lnTo>
                  <a:lnTo>
                    <a:pt x="1195" y="1317"/>
                  </a:lnTo>
                  <a:lnTo>
                    <a:pt x="1186" y="1305"/>
                  </a:lnTo>
                  <a:lnTo>
                    <a:pt x="1186" y="1295"/>
                  </a:lnTo>
                  <a:lnTo>
                    <a:pt x="1191" y="1292"/>
                  </a:lnTo>
                  <a:lnTo>
                    <a:pt x="1201" y="1294"/>
                  </a:lnTo>
                  <a:lnTo>
                    <a:pt x="1217" y="1303"/>
                  </a:lnTo>
                  <a:lnTo>
                    <a:pt x="1227" y="1309"/>
                  </a:lnTo>
                  <a:lnTo>
                    <a:pt x="1238" y="1306"/>
                  </a:lnTo>
                  <a:lnTo>
                    <a:pt x="1239" y="1306"/>
                  </a:lnTo>
                  <a:lnTo>
                    <a:pt x="1253" y="1282"/>
                  </a:lnTo>
                  <a:lnTo>
                    <a:pt x="1255" y="1273"/>
                  </a:lnTo>
                  <a:lnTo>
                    <a:pt x="1253" y="1272"/>
                  </a:lnTo>
                  <a:lnTo>
                    <a:pt x="1246" y="1265"/>
                  </a:lnTo>
                  <a:lnTo>
                    <a:pt x="1237" y="1265"/>
                  </a:lnTo>
                  <a:lnTo>
                    <a:pt x="1227" y="1271"/>
                  </a:lnTo>
                  <a:lnTo>
                    <a:pt x="1221" y="1274"/>
                  </a:lnTo>
                  <a:lnTo>
                    <a:pt x="1219" y="1272"/>
                  </a:lnTo>
                  <a:lnTo>
                    <a:pt x="1222" y="1266"/>
                  </a:lnTo>
                  <a:lnTo>
                    <a:pt x="1232" y="1263"/>
                  </a:lnTo>
                  <a:lnTo>
                    <a:pt x="1238" y="1256"/>
                  </a:lnTo>
                  <a:lnTo>
                    <a:pt x="1239" y="1251"/>
                  </a:lnTo>
                  <a:lnTo>
                    <a:pt x="1233" y="1246"/>
                  </a:lnTo>
                  <a:lnTo>
                    <a:pt x="1226" y="1241"/>
                  </a:lnTo>
                  <a:lnTo>
                    <a:pt x="1225" y="1236"/>
                  </a:lnTo>
                  <a:lnTo>
                    <a:pt x="1227" y="1233"/>
                  </a:lnTo>
                  <a:lnTo>
                    <a:pt x="1234" y="1233"/>
                  </a:lnTo>
                  <a:lnTo>
                    <a:pt x="1238" y="1239"/>
                  </a:lnTo>
                  <a:lnTo>
                    <a:pt x="1243" y="1244"/>
                  </a:lnTo>
                  <a:lnTo>
                    <a:pt x="1250" y="1247"/>
                  </a:lnTo>
                  <a:lnTo>
                    <a:pt x="1252" y="1244"/>
                  </a:lnTo>
                  <a:lnTo>
                    <a:pt x="1254" y="1239"/>
                  </a:lnTo>
                  <a:lnTo>
                    <a:pt x="1251" y="1230"/>
                  </a:lnTo>
                  <a:lnTo>
                    <a:pt x="1245" y="1226"/>
                  </a:lnTo>
                  <a:lnTo>
                    <a:pt x="1242" y="1224"/>
                  </a:lnTo>
                  <a:lnTo>
                    <a:pt x="1243" y="1227"/>
                  </a:lnTo>
                  <a:lnTo>
                    <a:pt x="1248" y="1236"/>
                  </a:lnTo>
                  <a:lnTo>
                    <a:pt x="1248" y="1242"/>
                  </a:lnTo>
                  <a:lnTo>
                    <a:pt x="1245" y="1241"/>
                  </a:lnTo>
                  <a:lnTo>
                    <a:pt x="1239" y="1232"/>
                  </a:lnTo>
                  <a:lnTo>
                    <a:pt x="1238" y="1231"/>
                  </a:lnTo>
                  <a:lnTo>
                    <a:pt x="1233" y="1221"/>
                  </a:lnTo>
                  <a:lnTo>
                    <a:pt x="1220" y="1218"/>
                  </a:lnTo>
                  <a:lnTo>
                    <a:pt x="1216" y="1224"/>
                  </a:lnTo>
                  <a:lnTo>
                    <a:pt x="1219" y="1234"/>
                  </a:lnTo>
                  <a:lnTo>
                    <a:pt x="1226" y="1244"/>
                  </a:lnTo>
                  <a:lnTo>
                    <a:pt x="1222" y="1250"/>
                  </a:lnTo>
                  <a:lnTo>
                    <a:pt x="1211" y="1252"/>
                  </a:lnTo>
                  <a:lnTo>
                    <a:pt x="1204" y="1261"/>
                  </a:lnTo>
                  <a:lnTo>
                    <a:pt x="1203" y="1276"/>
                  </a:lnTo>
                  <a:lnTo>
                    <a:pt x="1210" y="1285"/>
                  </a:lnTo>
                  <a:lnTo>
                    <a:pt x="1224" y="1292"/>
                  </a:lnTo>
                  <a:lnTo>
                    <a:pt x="1229" y="1288"/>
                  </a:lnTo>
                  <a:lnTo>
                    <a:pt x="1235" y="1284"/>
                  </a:lnTo>
                  <a:lnTo>
                    <a:pt x="1239" y="1291"/>
                  </a:lnTo>
                  <a:lnTo>
                    <a:pt x="1235" y="1299"/>
                  </a:lnTo>
                  <a:lnTo>
                    <a:pt x="1226" y="1305"/>
                  </a:lnTo>
                  <a:lnTo>
                    <a:pt x="1216" y="1301"/>
                  </a:lnTo>
                  <a:lnTo>
                    <a:pt x="1204" y="1291"/>
                  </a:lnTo>
                  <a:lnTo>
                    <a:pt x="1191" y="1276"/>
                  </a:lnTo>
                  <a:lnTo>
                    <a:pt x="1176" y="1271"/>
                  </a:lnTo>
                  <a:lnTo>
                    <a:pt x="1166" y="1281"/>
                  </a:lnTo>
                  <a:lnTo>
                    <a:pt x="1158" y="1289"/>
                  </a:lnTo>
                  <a:lnTo>
                    <a:pt x="1160" y="1299"/>
                  </a:lnTo>
                  <a:lnTo>
                    <a:pt x="1160" y="1301"/>
                  </a:lnTo>
                  <a:lnTo>
                    <a:pt x="1163" y="1303"/>
                  </a:lnTo>
                  <a:lnTo>
                    <a:pt x="1164" y="1305"/>
                  </a:lnTo>
                  <a:lnTo>
                    <a:pt x="1165" y="1307"/>
                  </a:lnTo>
                  <a:lnTo>
                    <a:pt x="1166" y="1308"/>
                  </a:lnTo>
                  <a:lnTo>
                    <a:pt x="1168" y="1311"/>
                  </a:lnTo>
                  <a:lnTo>
                    <a:pt x="1172" y="1314"/>
                  </a:lnTo>
                  <a:lnTo>
                    <a:pt x="1174" y="1317"/>
                  </a:lnTo>
                  <a:lnTo>
                    <a:pt x="1177" y="1322"/>
                  </a:lnTo>
                  <a:lnTo>
                    <a:pt x="1178" y="1323"/>
                  </a:lnTo>
                  <a:lnTo>
                    <a:pt x="1181" y="1325"/>
                  </a:lnTo>
                  <a:lnTo>
                    <a:pt x="1181" y="1328"/>
                  </a:lnTo>
                  <a:lnTo>
                    <a:pt x="1182" y="1330"/>
                  </a:lnTo>
                  <a:lnTo>
                    <a:pt x="1184" y="1333"/>
                  </a:lnTo>
                  <a:lnTo>
                    <a:pt x="1185" y="1334"/>
                  </a:lnTo>
                  <a:lnTo>
                    <a:pt x="1186" y="1336"/>
                  </a:lnTo>
                  <a:lnTo>
                    <a:pt x="1187" y="1340"/>
                  </a:lnTo>
                  <a:lnTo>
                    <a:pt x="1191" y="1343"/>
                  </a:lnTo>
                  <a:lnTo>
                    <a:pt x="1193" y="1344"/>
                  </a:lnTo>
                  <a:lnTo>
                    <a:pt x="1193" y="1345"/>
                  </a:lnTo>
                  <a:lnTo>
                    <a:pt x="1193" y="1351"/>
                  </a:lnTo>
                  <a:lnTo>
                    <a:pt x="1193" y="1355"/>
                  </a:lnTo>
                  <a:lnTo>
                    <a:pt x="1193" y="1356"/>
                  </a:lnTo>
                  <a:lnTo>
                    <a:pt x="1193" y="1358"/>
                  </a:lnTo>
                  <a:lnTo>
                    <a:pt x="1192" y="1358"/>
                  </a:lnTo>
                  <a:lnTo>
                    <a:pt x="1192" y="1360"/>
                  </a:lnTo>
                  <a:lnTo>
                    <a:pt x="1191" y="1365"/>
                  </a:lnTo>
                  <a:lnTo>
                    <a:pt x="1190" y="1367"/>
                  </a:lnTo>
                  <a:lnTo>
                    <a:pt x="1187" y="1368"/>
                  </a:lnTo>
                  <a:lnTo>
                    <a:pt x="1186" y="1369"/>
                  </a:lnTo>
                  <a:lnTo>
                    <a:pt x="1177" y="1373"/>
                  </a:lnTo>
                  <a:lnTo>
                    <a:pt x="1177" y="1374"/>
                  </a:lnTo>
                  <a:lnTo>
                    <a:pt x="1175" y="1374"/>
                  </a:lnTo>
                  <a:lnTo>
                    <a:pt x="1174" y="1374"/>
                  </a:lnTo>
                  <a:lnTo>
                    <a:pt x="1170" y="1375"/>
                  </a:lnTo>
                  <a:lnTo>
                    <a:pt x="1168" y="1375"/>
                  </a:lnTo>
                  <a:lnTo>
                    <a:pt x="1165" y="1377"/>
                  </a:lnTo>
                  <a:lnTo>
                    <a:pt x="1163" y="1378"/>
                  </a:lnTo>
                  <a:lnTo>
                    <a:pt x="1157" y="1380"/>
                  </a:lnTo>
                  <a:lnTo>
                    <a:pt x="1149" y="1382"/>
                  </a:lnTo>
                  <a:lnTo>
                    <a:pt x="1146" y="1382"/>
                  </a:lnTo>
                  <a:lnTo>
                    <a:pt x="1138" y="1382"/>
                  </a:lnTo>
                  <a:lnTo>
                    <a:pt x="1137" y="1382"/>
                  </a:lnTo>
                  <a:lnTo>
                    <a:pt x="1134" y="1383"/>
                  </a:lnTo>
                  <a:lnTo>
                    <a:pt x="1132" y="1384"/>
                  </a:lnTo>
                  <a:lnTo>
                    <a:pt x="1131" y="1385"/>
                  </a:lnTo>
                  <a:lnTo>
                    <a:pt x="1130" y="1385"/>
                  </a:lnTo>
                  <a:lnTo>
                    <a:pt x="1129" y="1385"/>
                  </a:lnTo>
                  <a:lnTo>
                    <a:pt x="1127" y="1385"/>
                  </a:lnTo>
                  <a:lnTo>
                    <a:pt x="1124" y="1386"/>
                  </a:lnTo>
                  <a:lnTo>
                    <a:pt x="1121" y="1387"/>
                  </a:lnTo>
                  <a:lnTo>
                    <a:pt x="1120" y="1387"/>
                  </a:lnTo>
                  <a:lnTo>
                    <a:pt x="1118" y="1386"/>
                  </a:lnTo>
                  <a:lnTo>
                    <a:pt x="1117" y="1386"/>
                  </a:lnTo>
                  <a:lnTo>
                    <a:pt x="1117" y="1387"/>
                  </a:lnTo>
                  <a:lnTo>
                    <a:pt x="1116" y="1389"/>
                  </a:lnTo>
                  <a:lnTo>
                    <a:pt x="1113" y="1390"/>
                  </a:lnTo>
                  <a:lnTo>
                    <a:pt x="1109" y="1390"/>
                  </a:lnTo>
                  <a:lnTo>
                    <a:pt x="1108" y="1390"/>
                  </a:lnTo>
                  <a:lnTo>
                    <a:pt x="1107" y="1390"/>
                  </a:lnTo>
                  <a:lnTo>
                    <a:pt x="1106" y="1389"/>
                  </a:lnTo>
                  <a:lnTo>
                    <a:pt x="1106" y="1387"/>
                  </a:lnTo>
                  <a:lnTo>
                    <a:pt x="1105" y="1387"/>
                  </a:lnTo>
                  <a:lnTo>
                    <a:pt x="1105" y="1389"/>
                  </a:lnTo>
                  <a:lnTo>
                    <a:pt x="1104" y="1390"/>
                  </a:lnTo>
                  <a:lnTo>
                    <a:pt x="1103" y="1391"/>
                  </a:lnTo>
                  <a:lnTo>
                    <a:pt x="1101" y="1391"/>
                  </a:lnTo>
                  <a:lnTo>
                    <a:pt x="1100" y="1391"/>
                  </a:lnTo>
                  <a:lnTo>
                    <a:pt x="1097" y="1392"/>
                  </a:lnTo>
                  <a:lnTo>
                    <a:pt x="1095" y="1393"/>
                  </a:lnTo>
                  <a:lnTo>
                    <a:pt x="1092" y="1392"/>
                  </a:lnTo>
                  <a:lnTo>
                    <a:pt x="1091" y="1392"/>
                  </a:lnTo>
                  <a:lnTo>
                    <a:pt x="1090" y="1391"/>
                  </a:lnTo>
                  <a:lnTo>
                    <a:pt x="1089" y="1392"/>
                  </a:lnTo>
                  <a:lnTo>
                    <a:pt x="1088" y="1392"/>
                  </a:lnTo>
                  <a:lnTo>
                    <a:pt x="1087" y="1394"/>
                  </a:lnTo>
                  <a:lnTo>
                    <a:pt x="1080" y="1395"/>
                  </a:lnTo>
                  <a:lnTo>
                    <a:pt x="1077" y="1397"/>
                  </a:lnTo>
                  <a:lnTo>
                    <a:pt x="1069" y="1397"/>
                  </a:lnTo>
                  <a:lnTo>
                    <a:pt x="1060" y="1398"/>
                  </a:lnTo>
                  <a:lnTo>
                    <a:pt x="1058" y="1398"/>
                  </a:lnTo>
                  <a:lnTo>
                    <a:pt x="1056" y="1398"/>
                  </a:lnTo>
                  <a:lnTo>
                    <a:pt x="1056" y="1399"/>
                  </a:lnTo>
                  <a:lnTo>
                    <a:pt x="1053" y="1399"/>
                  </a:lnTo>
                  <a:lnTo>
                    <a:pt x="1045" y="1399"/>
                  </a:lnTo>
                  <a:lnTo>
                    <a:pt x="1034" y="1399"/>
                  </a:lnTo>
                  <a:lnTo>
                    <a:pt x="1032" y="1399"/>
                  </a:lnTo>
                  <a:lnTo>
                    <a:pt x="1026" y="1400"/>
                  </a:lnTo>
                  <a:lnTo>
                    <a:pt x="1020" y="1400"/>
                  </a:lnTo>
                  <a:lnTo>
                    <a:pt x="1013" y="1400"/>
                  </a:lnTo>
                  <a:lnTo>
                    <a:pt x="1006" y="1400"/>
                  </a:lnTo>
                  <a:lnTo>
                    <a:pt x="1005" y="1400"/>
                  </a:lnTo>
                  <a:lnTo>
                    <a:pt x="1002" y="1400"/>
                  </a:lnTo>
                  <a:lnTo>
                    <a:pt x="1000" y="1400"/>
                  </a:lnTo>
                  <a:lnTo>
                    <a:pt x="995" y="1400"/>
                  </a:lnTo>
                  <a:lnTo>
                    <a:pt x="993" y="1400"/>
                  </a:lnTo>
                  <a:lnTo>
                    <a:pt x="985" y="1398"/>
                  </a:lnTo>
                  <a:lnTo>
                    <a:pt x="970" y="1397"/>
                  </a:lnTo>
                  <a:lnTo>
                    <a:pt x="957" y="1394"/>
                  </a:lnTo>
                  <a:lnTo>
                    <a:pt x="950" y="1393"/>
                  </a:lnTo>
                  <a:lnTo>
                    <a:pt x="941" y="1392"/>
                  </a:lnTo>
                  <a:lnTo>
                    <a:pt x="934" y="1390"/>
                  </a:lnTo>
                  <a:lnTo>
                    <a:pt x="932" y="1389"/>
                  </a:lnTo>
                  <a:lnTo>
                    <a:pt x="928" y="1386"/>
                  </a:lnTo>
                  <a:lnTo>
                    <a:pt x="925" y="1384"/>
                  </a:lnTo>
                  <a:lnTo>
                    <a:pt x="923" y="1382"/>
                  </a:lnTo>
                  <a:lnTo>
                    <a:pt x="917" y="1376"/>
                  </a:lnTo>
                  <a:lnTo>
                    <a:pt x="916" y="1376"/>
                  </a:lnTo>
                  <a:lnTo>
                    <a:pt x="907" y="1369"/>
                  </a:lnTo>
                  <a:lnTo>
                    <a:pt x="901" y="1366"/>
                  </a:lnTo>
                  <a:lnTo>
                    <a:pt x="901" y="1365"/>
                  </a:lnTo>
                  <a:lnTo>
                    <a:pt x="898" y="1361"/>
                  </a:lnTo>
                  <a:lnTo>
                    <a:pt x="892" y="1357"/>
                  </a:lnTo>
                  <a:lnTo>
                    <a:pt x="886" y="1352"/>
                  </a:lnTo>
                  <a:lnTo>
                    <a:pt x="883" y="1349"/>
                  </a:lnTo>
                  <a:lnTo>
                    <a:pt x="876" y="1341"/>
                  </a:lnTo>
                  <a:lnTo>
                    <a:pt x="873" y="1338"/>
                  </a:lnTo>
                  <a:lnTo>
                    <a:pt x="871" y="1336"/>
                  </a:lnTo>
                  <a:lnTo>
                    <a:pt x="868" y="1335"/>
                  </a:lnTo>
                  <a:lnTo>
                    <a:pt x="866" y="1332"/>
                  </a:lnTo>
                  <a:lnTo>
                    <a:pt x="865" y="1332"/>
                  </a:lnTo>
                  <a:lnTo>
                    <a:pt x="863" y="1327"/>
                  </a:lnTo>
                  <a:lnTo>
                    <a:pt x="863" y="1325"/>
                  </a:lnTo>
                  <a:lnTo>
                    <a:pt x="863" y="1324"/>
                  </a:lnTo>
                  <a:lnTo>
                    <a:pt x="863" y="1323"/>
                  </a:lnTo>
                  <a:lnTo>
                    <a:pt x="863" y="1322"/>
                  </a:lnTo>
                  <a:lnTo>
                    <a:pt x="862" y="1319"/>
                  </a:lnTo>
                  <a:lnTo>
                    <a:pt x="860" y="1314"/>
                  </a:lnTo>
                  <a:lnTo>
                    <a:pt x="858" y="1309"/>
                  </a:lnTo>
                  <a:lnTo>
                    <a:pt x="856" y="1305"/>
                  </a:lnTo>
                  <a:lnTo>
                    <a:pt x="856" y="1303"/>
                  </a:lnTo>
                  <a:lnTo>
                    <a:pt x="856" y="1300"/>
                  </a:lnTo>
                  <a:lnTo>
                    <a:pt x="856" y="1298"/>
                  </a:lnTo>
                  <a:lnTo>
                    <a:pt x="855" y="1297"/>
                  </a:lnTo>
                  <a:lnTo>
                    <a:pt x="855" y="1293"/>
                  </a:lnTo>
                  <a:lnTo>
                    <a:pt x="855" y="1291"/>
                  </a:lnTo>
                  <a:lnTo>
                    <a:pt x="854" y="1290"/>
                  </a:lnTo>
                  <a:lnTo>
                    <a:pt x="854" y="1289"/>
                  </a:lnTo>
                  <a:lnTo>
                    <a:pt x="851" y="1286"/>
                  </a:lnTo>
                  <a:lnTo>
                    <a:pt x="850" y="1284"/>
                  </a:lnTo>
                  <a:lnTo>
                    <a:pt x="849" y="1283"/>
                  </a:lnTo>
                  <a:lnTo>
                    <a:pt x="848" y="1281"/>
                  </a:lnTo>
                  <a:lnTo>
                    <a:pt x="847" y="1280"/>
                  </a:lnTo>
                  <a:lnTo>
                    <a:pt x="847" y="1277"/>
                  </a:lnTo>
                  <a:lnTo>
                    <a:pt x="846" y="1277"/>
                  </a:lnTo>
                  <a:lnTo>
                    <a:pt x="845" y="1276"/>
                  </a:lnTo>
                  <a:lnTo>
                    <a:pt x="844" y="1276"/>
                  </a:lnTo>
                  <a:lnTo>
                    <a:pt x="844" y="1274"/>
                  </a:lnTo>
                  <a:lnTo>
                    <a:pt x="844" y="1273"/>
                  </a:lnTo>
                  <a:lnTo>
                    <a:pt x="841" y="1272"/>
                  </a:lnTo>
                  <a:lnTo>
                    <a:pt x="840" y="1269"/>
                  </a:lnTo>
                  <a:lnTo>
                    <a:pt x="839" y="1268"/>
                  </a:lnTo>
                  <a:lnTo>
                    <a:pt x="839" y="1266"/>
                  </a:lnTo>
                  <a:lnTo>
                    <a:pt x="838" y="1265"/>
                  </a:lnTo>
                  <a:lnTo>
                    <a:pt x="838" y="1263"/>
                  </a:lnTo>
                  <a:lnTo>
                    <a:pt x="837" y="1261"/>
                  </a:lnTo>
                  <a:lnTo>
                    <a:pt x="836" y="1258"/>
                  </a:lnTo>
                  <a:lnTo>
                    <a:pt x="833" y="1256"/>
                  </a:lnTo>
                  <a:lnTo>
                    <a:pt x="832" y="1253"/>
                  </a:lnTo>
                  <a:lnTo>
                    <a:pt x="830" y="1251"/>
                  </a:lnTo>
                  <a:lnTo>
                    <a:pt x="829" y="1248"/>
                  </a:lnTo>
                  <a:lnTo>
                    <a:pt x="829" y="1246"/>
                  </a:lnTo>
                  <a:lnTo>
                    <a:pt x="828" y="1243"/>
                  </a:lnTo>
                  <a:lnTo>
                    <a:pt x="828" y="1241"/>
                  </a:lnTo>
                  <a:lnTo>
                    <a:pt x="827" y="1239"/>
                  </a:lnTo>
                  <a:lnTo>
                    <a:pt x="827" y="1236"/>
                  </a:lnTo>
                  <a:lnTo>
                    <a:pt x="827" y="1235"/>
                  </a:lnTo>
                  <a:lnTo>
                    <a:pt x="825" y="1234"/>
                  </a:lnTo>
                  <a:lnTo>
                    <a:pt x="819" y="1234"/>
                  </a:lnTo>
                  <a:lnTo>
                    <a:pt x="810" y="1235"/>
                  </a:lnTo>
                  <a:lnTo>
                    <a:pt x="798" y="1224"/>
                  </a:lnTo>
                  <a:lnTo>
                    <a:pt x="791" y="1233"/>
                  </a:lnTo>
                  <a:lnTo>
                    <a:pt x="779" y="1252"/>
                  </a:lnTo>
                  <a:lnTo>
                    <a:pt x="779" y="1253"/>
                  </a:lnTo>
                  <a:lnTo>
                    <a:pt x="776" y="1257"/>
                  </a:lnTo>
                  <a:lnTo>
                    <a:pt x="772" y="1259"/>
                  </a:lnTo>
                  <a:lnTo>
                    <a:pt x="770" y="1261"/>
                  </a:lnTo>
                  <a:lnTo>
                    <a:pt x="767" y="1268"/>
                  </a:lnTo>
                  <a:lnTo>
                    <a:pt x="765" y="1271"/>
                  </a:lnTo>
                  <a:lnTo>
                    <a:pt x="765" y="1272"/>
                  </a:lnTo>
                  <a:lnTo>
                    <a:pt x="764" y="1274"/>
                  </a:lnTo>
                  <a:lnTo>
                    <a:pt x="764" y="1275"/>
                  </a:lnTo>
                  <a:lnTo>
                    <a:pt x="763" y="1280"/>
                  </a:lnTo>
                  <a:lnTo>
                    <a:pt x="763" y="1281"/>
                  </a:lnTo>
                  <a:lnTo>
                    <a:pt x="767" y="1284"/>
                  </a:lnTo>
                  <a:lnTo>
                    <a:pt x="768" y="1285"/>
                  </a:lnTo>
                  <a:lnTo>
                    <a:pt x="765" y="1292"/>
                  </a:lnTo>
                  <a:lnTo>
                    <a:pt x="760" y="1293"/>
                  </a:lnTo>
                  <a:lnTo>
                    <a:pt x="758" y="1295"/>
                  </a:lnTo>
                  <a:lnTo>
                    <a:pt x="755" y="1295"/>
                  </a:lnTo>
                  <a:lnTo>
                    <a:pt x="745" y="1295"/>
                  </a:lnTo>
                  <a:lnTo>
                    <a:pt x="734" y="1292"/>
                  </a:lnTo>
                  <a:lnTo>
                    <a:pt x="729" y="1285"/>
                  </a:lnTo>
                  <a:lnTo>
                    <a:pt x="727" y="1276"/>
                  </a:lnTo>
                  <a:lnTo>
                    <a:pt x="724" y="1278"/>
                  </a:lnTo>
                  <a:lnTo>
                    <a:pt x="717" y="1278"/>
                  </a:lnTo>
                  <a:lnTo>
                    <a:pt x="713" y="1275"/>
                  </a:lnTo>
                  <a:lnTo>
                    <a:pt x="709" y="1268"/>
                  </a:lnTo>
                  <a:lnTo>
                    <a:pt x="704" y="1260"/>
                  </a:lnTo>
                  <a:lnTo>
                    <a:pt x="704" y="1259"/>
                  </a:lnTo>
                  <a:lnTo>
                    <a:pt x="701" y="1258"/>
                  </a:lnTo>
                  <a:lnTo>
                    <a:pt x="700" y="1258"/>
                  </a:lnTo>
                  <a:lnTo>
                    <a:pt x="700" y="1257"/>
                  </a:lnTo>
                  <a:lnTo>
                    <a:pt x="699" y="1256"/>
                  </a:lnTo>
                  <a:lnTo>
                    <a:pt x="696" y="1251"/>
                  </a:lnTo>
                  <a:lnTo>
                    <a:pt x="694" y="1249"/>
                  </a:lnTo>
                  <a:lnTo>
                    <a:pt x="692" y="1244"/>
                  </a:lnTo>
                  <a:lnTo>
                    <a:pt x="691" y="1240"/>
                  </a:lnTo>
                  <a:lnTo>
                    <a:pt x="690" y="1236"/>
                  </a:lnTo>
                  <a:lnTo>
                    <a:pt x="689" y="1230"/>
                  </a:lnTo>
                  <a:lnTo>
                    <a:pt x="689" y="1227"/>
                  </a:lnTo>
                  <a:lnTo>
                    <a:pt x="689" y="1223"/>
                  </a:lnTo>
                  <a:lnTo>
                    <a:pt x="687" y="1216"/>
                  </a:lnTo>
                  <a:lnTo>
                    <a:pt x="687" y="1215"/>
                  </a:lnTo>
                  <a:lnTo>
                    <a:pt x="689" y="1210"/>
                  </a:lnTo>
                  <a:lnTo>
                    <a:pt x="689" y="1202"/>
                  </a:lnTo>
                  <a:lnTo>
                    <a:pt x="689" y="1196"/>
                  </a:lnTo>
                  <a:lnTo>
                    <a:pt x="689" y="1193"/>
                  </a:lnTo>
                  <a:lnTo>
                    <a:pt x="689" y="1191"/>
                  </a:lnTo>
                  <a:lnTo>
                    <a:pt x="687" y="1186"/>
                  </a:lnTo>
                  <a:lnTo>
                    <a:pt x="686" y="1184"/>
                  </a:lnTo>
                  <a:lnTo>
                    <a:pt x="685" y="1183"/>
                  </a:lnTo>
                  <a:lnTo>
                    <a:pt x="684" y="1177"/>
                  </a:lnTo>
                  <a:lnTo>
                    <a:pt x="684" y="1173"/>
                  </a:lnTo>
                  <a:lnTo>
                    <a:pt x="685" y="1168"/>
                  </a:lnTo>
                  <a:lnTo>
                    <a:pt x="687" y="1164"/>
                  </a:lnTo>
                  <a:lnTo>
                    <a:pt x="691" y="1158"/>
                  </a:lnTo>
                  <a:lnTo>
                    <a:pt x="691" y="1156"/>
                  </a:lnTo>
                  <a:lnTo>
                    <a:pt x="691" y="1152"/>
                  </a:lnTo>
                  <a:lnTo>
                    <a:pt x="692" y="1150"/>
                  </a:lnTo>
                  <a:lnTo>
                    <a:pt x="694" y="1144"/>
                  </a:lnTo>
                  <a:lnTo>
                    <a:pt x="694" y="1141"/>
                  </a:lnTo>
                  <a:lnTo>
                    <a:pt x="695" y="1139"/>
                  </a:lnTo>
                  <a:lnTo>
                    <a:pt x="696" y="1138"/>
                  </a:lnTo>
                  <a:lnTo>
                    <a:pt x="699" y="1134"/>
                  </a:lnTo>
                  <a:lnTo>
                    <a:pt x="700" y="1132"/>
                  </a:lnTo>
                  <a:lnTo>
                    <a:pt x="700" y="1129"/>
                  </a:lnTo>
                  <a:lnTo>
                    <a:pt x="701" y="1125"/>
                  </a:lnTo>
                  <a:lnTo>
                    <a:pt x="702" y="1122"/>
                  </a:lnTo>
                  <a:lnTo>
                    <a:pt x="704" y="1121"/>
                  </a:lnTo>
                  <a:lnTo>
                    <a:pt x="707" y="1118"/>
                  </a:lnTo>
                  <a:lnTo>
                    <a:pt x="710" y="1117"/>
                  </a:lnTo>
                  <a:lnTo>
                    <a:pt x="712" y="1117"/>
                  </a:lnTo>
                  <a:lnTo>
                    <a:pt x="716" y="1116"/>
                  </a:lnTo>
                  <a:lnTo>
                    <a:pt x="718" y="1116"/>
                  </a:lnTo>
                  <a:lnTo>
                    <a:pt x="720" y="1114"/>
                  </a:lnTo>
                  <a:lnTo>
                    <a:pt x="721" y="1110"/>
                  </a:lnTo>
                  <a:lnTo>
                    <a:pt x="692" y="1102"/>
                  </a:lnTo>
                  <a:lnTo>
                    <a:pt x="691" y="1106"/>
                  </a:lnTo>
                  <a:lnTo>
                    <a:pt x="691" y="1108"/>
                  </a:lnTo>
                  <a:lnTo>
                    <a:pt x="690" y="1110"/>
                  </a:lnTo>
                  <a:lnTo>
                    <a:pt x="690" y="1112"/>
                  </a:lnTo>
                  <a:lnTo>
                    <a:pt x="690" y="1117"/>
                  </a:lnTo>
                  <a:lnTo>
                    <a:pt x="689" y="1119"/>
                  </a:lnTo>
                  <a:lnTo>
                    <a:pt x="687" y="1122"/>
                  </a:lnTo>
                  <a:lnTo>
                    <a:pt x="687" y="1123"/>
                  </a:lnTo>
                  <a:lnTo>
                    <a:pt x="686" y="1124"/>
                  </a:lnTo>
                  <a:lnTo>
                    <a:pt x="684" y="1126"/>
                  </a:lnTo>
                  <a:lnTo>
                    <a:pt x="681" y="1127"/>
                  </a:lnTo>
                  <a:lnTo>
                    <a:pt x="679" y="1131"/>
                  </a:lnTo>
                  <a:lnTo>
                    <a:pt x="677" y="1134"/>
                  </a:lnTo>
                  <a:lnTo>
                    <a:pt x="676" y="1136"/>
                  </a:lnTo>
                  <a:lnTo>
                    <a:pt x="674" y="1139"/>
                  </a:lnTo>
                  <a:lnTo>
                    <a:pt x="673" y="1139"/>
                  </a:lnTo>
                  <a:lnTo>
                    <a:pt x="673" y="1140"/>
                  </a:lnTo>
                  <a:lnTo>
                    <a:pt x="670" y="1142"/>
                  </a:lnTo>
                  <a:lnTo>
                    <a:pt x="669" y="1143"/>
                  </a:lnTo>
                  <a:lnTo>
                    <a:pt x="669" y="1144"/>
                  </a:lnTo>
                  <a:lnTo>
                    <a:pt x="666" y="1149"/>
                  </a:lnTo>
                  <a:lnTo>
                    <a:pt x="665" y="1150"/>
                  </a:lnTo>
                  <a:lnTo>
                    <a:pt x="664" y="1152"/>
                  </a:lnTo>
                  <a:lnTo>
                    <a:pt x="664" y="1154"/>
                  </a:lnTo>
                  <a:lnTo>
                    <a:pt x="661" y="1156"/>
                  </a:lnTo>
                  <a:lnTo>
                    <a:pt x="661" y="1157"/>
                  </a:lnTo>
                  <a:lnTo>
                    <a:pt x="661" y="1158"/>
                  </a:lnTo>
                  <a:lnTo>
                    <a:pt x="661" y="1161"/>
                  </a:lnTo>
                  <a:lnTo>
                    <a:pt x="663" y="1166"/>
                  </a:lnTo>
                  <a:lnTo>
                    <a:pt x="664" y="1171"/>
                  </a:lnTo>
                  <a:lnTo>
                    <a:pt x="664" y="1173"/>
                  </a:lnTo>
                  <a:lnTo>
                    <a:pt x="664" y="1175"/>
                  </a:lnTo>
                  <a:lnTo>
                    <a:pt x="665" y="1175"/>
                  </a:lnTo>
                  <a:lnTo>
                    <a:pt x="665" y="1176"/>
                  </a:lnTo>
                  <a:lnTo>
                    <a:pt x="664" y="1179"/>
                  </a:lnTo>
                  <a:lnTo>
                    <a:pt x="664" y="1180"/>
                  </a:lnTo>
                  <a:lnTo>
                    <a:pt x="663" y="1180"/>
                  </a:lnTo>
                  <a:lnTo>
                    <a:pt x="663" y="1182"/>
                  </a:lnTo>
                  <a:lnTo>
                    <a:pt x="661" y="1184"/>
                  </a:lnTo>
                  <a:lnTo>
                    <a:pt x="660" y="1186"/>
                  </a:lnTo>
                  <a:lnTo>
                    <a:pt x="659" y="1189"/>
                  </a:lnTo>
                  <a:lnTo>
                    <a:pt x="658" y="1191"/>
                  </a:lnTo>
                  <a:lnTo>
                    <a:pt x="657" y="1192"/>
                  </a:lnTo>
                  <a:lnTo>
                    <a:pt x="657" y="1194"/>
                  </a:lnTo>
                  <a:lnTo>
                    <a:pt x="657" y="1197"/>
                  </a:lnTo>
                  <a:lnTo>
                    <a:pt x="656" y="1197"/>
                  </a:lnTo>
                  <a:lnTo>
                    <a:pt x="656" y="1200"/>
                  </a:lnTo>
                  <a:lnTo>
                    <a:pt x="656" y="1201"/>
                  </a:lnTo>
                  <a:lnTo>
                    <a:pt x="656" y="1203"/>
                  </a:lnTo>
                  <a:lnTo>
                    <a:pt x="655" y="1205"/>
                  </a:lnTo>
                  <a:lnTo>
                    <a:pt x="655" y="1206"/>
                  </a:lnTo>
                  <a:lnTo>
                    <a:pt x="656" y="1207"/>
                  </a:lnTo>
                  <a:lnTo>
                    <a:pt x="657" y="1209"/>
                  </a:lnTo>
                  <a:lnTo>
                    <a:pt x="656" y="1211"/>
                  </a:lnTo>
                  <a:lnTo>
                    <a:pt x="657" y="1214"/>
                  </a:lnTo>
                  <a:lnTo>
                    <a:pt x="657" y="1216"/>
                  </a:lnTo>
                  <a:lnTo>
                    <a:pt x="657" y="1218"/>
                  </a:lnTo>
                  <a:lnTo>
                    <a:pt x="659" y="1223"/>
                  </a:lnTo>
                  <a:lnTo>
                    <a:pt x="660" y="1223"/>
                  </a:lnTo>
                  <a:lnTo>
                    <a:pt x="660" y="1224"/>
                  </a:lnTo>
                  <a:lnTo>
                    <a:pt x="661" y="1227"/>
                  </a:lnTo>
                  <a:lnTo>
                    <a:pt x="663" y="1227"/>
                  </a:lnTo>
                  <a:lnTo>
                    <a:pt x="665" y="1231"/>
                  </a:lnTo>
                  <a:lnTo>
                    <a:pt x="665" y="1232"/>
                  </a:lnTo>
                  <a:lnTo>
                    <a:pt x="666" y="1235"/>
                  </a:lnTo>
                  <a:lnTo>
                    <a:pt x="665" y="1241"/>
                  </a:lnTo>
                  <a:lnTo>
                    <a:pt x="664" y="1243"/>
                  </a:lnTo>
                  <a:lnTo>
                    <a:pt x="663" y="1246"/>
                  </a:lnTo>
                  <a:lnTo>
                    <a:pt x="661" y="1247"/>
                  </a:lnTo>
                  <a:lnTo>
                    <a:pt x="660" y="1249"/>
                  </a:lnTo>
                  <a:lnTo>
                    <a:pt x="660" y="1251"/>
                  </a:lnTo>
                  <a:lnTo>
                    <a:pt x="660" y="1252"/>
                  </a:lnTo>
                  <a:lnTo>
                    <a:pt x="660" y="1255"/>
                  </a:lnTo>
                  <a:lnTo>
                    <a:pt x="660" y="1260"/>
                  </a:lnTo>
                  <a:lnTo>
                    <a:pt x="659" y="1261"/>
                  </a:lnTo>
                  <a:lnTo>
                    <a:pt x="659" y="1264"/>
                  </a:lnTo>
                  <a:lnTo>
                    <a:pt x="658" y="1265"/>
                  </a:lnTo>
                  <a:lnTo>
                    <a:pt x="658" y="1266"/>
                  </a:lnTo>
                  <a:lnTo>
                    <a:pt x="658" y="1267"/>
                  </a:lnTo>
                  <a:lnTo>
                    <a:pt x="658" y="1269"/>
                  </a:lnTo>
                  <a:lnTo>
                    <a:pt x="656" y="1278"/>
                  </a:lnTo>
                  <a:lnTo>
                    <a:pt x="656" y="1281"/>
                  </a:lnTo>
                  <a:lnTo>
                    <a:pt x="657" y="1285"/>
                  </a:lnTo>
                  <a:lnTo>
                    <a:pt x="656" y="1286"/>
                  </a:lnTo>
                  <a:lnTo>
                    <a:pt x="656" y="1288"/>
                  </a:lnTo>
                  <a:lnTo>
                    <a:pt x="655" y="1292"/>
                  </a:lnTo>
                  <a:lnTo>
                    <a:pt x="656" y="1298"/>
                  </a:lnTo>
                  <a:lnTo>
                    <a:pt x="655" y="1305"/>
                  </a:lnTo>
                  <a:lnTo>
                    <a:pt x="649" y="1317"/>
                  </a:lnTo>
                  <a:lnTo>
                    <a:pt x="648" y="1319"/>
                  </a:lnTo>
                  <a:lnTo>
                    <a:pt x="646" y="1323"/>
                  </a:lnTo>
                  <a:lnTo>
                    <a:pt x="643" y="1326"/>
                  </a:lnTo>
                  <a:lnTo>
                    <a:pt x="642" y="1328"/>
                  </a:lnTo>
                  <a:lnTo>
                    <a:pt x="640" y="1330"/>
                  </a:lnTo>
                  <a:lnTo>
                    <a:pt x="635" y="1336"/>
                  </a:lnTo>
                  <a:lnTo>
                    <a:pt x="633" y="1338"/>
                  </a:lnTo>
                  <a:lnTo>
                    <a:pt x="627" y="1344"/>
                  </a:lnTo>
                  <a:lnTo>
                    <a:pt x="626" y="1345"/>
                  </a:lnTo>
                  <a:lnTo>
                    <a:pt x="622" y="1350"/>
                  </a:lnTo>
                  <a:lnTo>
                    <a:pt x="617" y="1352"/>
                  </a:lnTo>
                  <a:lnTo>
                    <a:pt x="617" y="1353"/>
                  </a:lnTo>
                  <a:lnTo>
                    <a:pt x="615" y="1355"/>
                  </a:lnTo>
                  <a:lnTo>
                    <a:pt x="610" y="1360"/>
                  </a:lnTo>
                  <a:lnTo>
                    <a:pt x="603" y="1365"/>
                  </a:lnTo>
                  <a:lnTo>
                    <a:pt x="597" y="1369"/>
                  </a:lnTo>
                  <a:lnTo>
                    <a:pt x="595" y="1370"/>
                  </a:lnTo>
                  <a:lnTo>
                    <a:pt x="591" y="1373"/>
                  </a:lnTo>
                  <a:lnTo>
                    <a:pt x="587" y="1374"/>
                  </a:lnTo>
                  <a:lnTo>
                    <a:pt x="580" y="1376"/>
                  </a:lnTo>
                  <a:lnTo>
                    <a:pt x="574" y="1377"/>
                  </a:lnTo>
                  <a:lnTo>
                    <a:pt x="571" y="1377"/>
                  </a:lnTo>
                  <a:lnTo>
                    <a:pt x="567" y="1376"/>
                  </a:lnTo>
                  <a:lnTo>
                    <a:pt x="563" y="1377"/>
                  </a:lnTo>
                  <a:lnTo>
                    <a:pt x="558" y="1375"/>
                  </a:lnTo>
                  <a:lnTo>
                    <a:pt x="553" y="1376"/>
                  </a:lnTo>
                  <a:lnTo>
                    <a:pt x="548" y="1377"/>
                  </a:lnTo>
                  <a:lnTo>
                    <a:pt x="547" y="1378"/>
                  </a:lnTo>
                  <a:lnTo>
                    <a:pt x="545" y="1381"/>
                  </a:lnTo>
                  <a:lnTo>
                    <a:pt x="545" y="1382"/>
                  </a:lnTo>
                  <a:lnTo>
                    <a:pt x="544" y="1383"/>
                  </a:lnTo>
                  <a:lnTo>
                    <a:pt x="543" y="1383"/>
                  </a:lnTo>
                  <a:lnTo>
                    <a:pt x="541" y="1383"/>
                  </a:lnTo>
                  <a:lnTo>
                    <a:pt x="541" y="1382"/>
                  </a:lnTo>
                  <a:lnTo>
                    <a:pt x="541" y="1381"/>
                  </a:lnTo>
                  <a:lnTo>
                    <a:pt x="541" y="1380"/>
                  </a:lnTo>
                  <a:lnTo>
                    <a:pt x="541" y="1378"/>
                  </a:lnTo>
                  <a:lnTo>
                    <a:pt x="540" y="1378"/>
                  </a:lnTo>
                  <a:lnTo>
                    <a:pt x="538" y="1380"/>
                  </a:lnTo>
                  <a:lnTo>
                    <a:pt x="537" y="1381"/>
                  </a:lnTo>
                  <a:lnTo>
                    <a:pt x="537" y="1382"/>
                  </a:lnTo>
                  <a:lnTo>
                    <a:pt x="537" y="1383"/>
                  </a:lnTo>
                  <a:lnTo>
                    <a:pt x="538" y="1384"/>
                  </a:lnTo>
                  <a:lnTo>
                    <a:pt x="538" y="1386"/>
                  </a:lnTo>
                  <a:lnTo>
                    <a:pt x="540" y="1386"/>
                  </a:lnTo>
                  <a:lnTo>
                    <a:pt x="541" y="1387"/>
                  </a:lnTo>
                  <a:lnTo>
                    <a:pt x="543" y="1386"/>
                  </a:lnTo>
                  <a:lnTo>
                    <a:pt x="545" y="1386"/>
                  </a:lnTo>
                  <a:lnTo>
                    <a:pt x="546" y="1386"/>
                  </a:lnTo>
                  <a:lnTo>
                    <a:pt x="546" y="1387"/>
                  </a:lnTo>
                  <a:lnTo>
                    <a:pt x="545" y="1390"/>
                  </a:lnTo>
                  <a:lnTo>
                    <a:pt x="543" y="1393"/>
                  </a:lnTo>
                  <a:lnTo>
                    <a:pt x="541" y="1393"/>
                  </a:lnTo>
                  <a:lnTo>
                    <a:pt x="541" y="1395"/>
                  </a:lnTo>
                  <a:lnTo>
                    <a:pt x="540" y="1398"/>
                  </a:lnTo>
                  <a:lnTo>
                    <a:pt x="537" y="1400"/>
                  </a:lnTo>
                  <a:lnTo>
                    <a:pt x="532" y="1403"/>
                  </a:lnTo>
                  <a:lnTo>
                    <a:pt x="530" y="1405"/>
                  </a:lnTo>
                  <a:lnTo>
                    <a:pt x="529" y="1406"/>
                  </a:lnTo>
                  <a:lnTo>
                    <a:pt x="529" y="1407"/>
                  </a:lnTo>
                  <a:lnTo>
                    <a:pt x="527" y="1408"/>
                  </a:lnTo>
                  <a:lnTo>
                    <a:pt x="514" y="1415"/>
                  </a:lnTo>
                  <a:lnTo>
                    <a:pt x="513" y="1416"/>
                  </a:lnTo>
                  <a:lnTo>
                    <a:pt x="512" y="1416"/>
                  </a:lnTo>
                  <a:lnTo>
                    <a:pt x="511" y="1416"/>
                  </a:lnTo>
                  <a:lnTo>
                    <a:pt x="508" y="1417"/>
                  </a:lnTo>
                  <a:lnTo>
                    <a:pt x="506" y="1417"/>
                  </a:lnTo>
                  <a:lnTo>
                    <a:pt x="498" y="1420"/>
                  </a:lnTo>
                  <a:lnTo>
                    <a:pt x="495" y="1420"/>
                  </a:lnTo>
                  <a:lnTo>
                    <a:pt x="493" y="1422"/>
                  </a:lnTo>
                  <a:lnTo>
                    <a:pt x="486" y="1423"/>
                  </a:lnTo>
                  <a:lnTo>
                    <a:pt x="483" y="1425"/>
                  </a:lnTo>
                  <a:lnTo>
                    <a:pt x="482" y="1425"/>
                  </a:lnTo>
                  <a:lnTo>
                    <a:pt x="480" y="1425"/>
                  </a:lnTo>
                  <a:lnTo>
                    <a:pt x="474" y="1426"/>
                  </a:lnTo>
                  <a:lnTo>
                    <a:pt x="468" y="1428"/>
                  </a:lnTo>
                  <a:lnTo>
                    <a:pt x="466" y="1430"/>
                  </a:lnTo>
                  <a:lnTo>
                    <a:pt x="463" y="1428"/>
                  </a:lnTo>
                  <a:lnTo>
                    <a:pt x="462" y="1427"/>
                  </a:lnTo>
                  <a:lnTo>
                    <a:pt x="461" y="1427"/>
                  </a:lnTo>
                  <a:lnTo>
                    <a:pt x="460" y="1427"/>
                  </a:lnTo>
                  <a:lnTo>
                    <a:pt x="459" y="1427"/>
                  </a:lnTo>
                  <a:lnTo>
                    <a:pt x="458" y="1428"/>
                  </a:lnTo>
                  <a:lnTo>
                    <a:pt x="457" y="1430"/>
                  </a:lnTo>
                  <a:lnTo>
                    <a:pt x="456" y="1432"/>
                  </a:lnTo>
                  <a:lnTo>
                    <a:pt x="453" y="1434"/>
                  </a:lnTo>
                  <a:lnTo>
                    <a:pt x="451" y="1436"/>
                  </a:lnTo>
                  <a:lnTo>
                    <a:pt x="449" y="1437"/>
                  </a:lnTo>
                  <a:lnTo>
                    <a:pt x="445" y="1440"/>
                  </a:lnTo>
                  <a:lnTo>
                    <a:pt x="444" y="1440"/>
                  </a:lnTo>
                  <a:lnTo>
                    <a:pt x="437" y="1443"/>
                  </a:lnTo>
                  <a:lnTo>
                    <a:pt x="431" y="1447"/>
                  </a:lnTo>
                  <a:lnTo>
                    <a:pt x="427" y="1447"/>
                  </a:lnTo>
                  <a:lnTo>
                    <a:pt x="422" y="1449"/>
                  </a:lnTo>
                  <a:lnTo>
                    <a:pt x="417" y="1450"/>
                  </a:lnTo>
                  <a:lnTo>
                    <a:pt x="415" y="1450"/>
                  </a:lnTo>
                  <a:lnTo>
                    <a:pt x="414" y="1450"/>
                  </a:lnTo>
                  <a:lnTo>
                    <a:pt x="414" y="1449"/>
                  </a:lnTo>
                  <a:lnTo>
                    <a:pt x="411" y="1449"/>
                  </a:lnTo>
                  <a:lnTo>
                    <a:pt x="410" y="1450"/>
                  </a:lnTo>
                  <a:lnTo>
                    <a:pt x="408" y="1451"/>
                  </a:lnTo>
                  <a:lnTo>
                    <a:pt x="406" y="1453"/>
                  </a:lnTo>
                  <a:lnTo>
                    <a:pt x="403" y="1454"/>
                  </a:lnTo>
                  <a:lnTo>
                    <a:pt x="402" y="1454"/>
                  </a:lnTo>
                  <a:lnTo>
                    <a:pt x="400" y="1456"/>
                  </a:lnTo>
                  <a:lnTo>
                    <a:pt x="399" y="1456"/>
                  </a:lnTo>
                  <a:lnTo>
                    <a:pt x="398" y="1456"/>
                  </a:lnTo>
                  <a:lnTo>
                    <a:pt x="398" y="1457"/>
                  </a:lnTo>
                  <a:lnTo>
                    <a:pt x="398" y="1459"/>
                  </a:lnTo>
                  <a:lnTo>
                    <a:pt x="398" y="1460"/>
                  </a:lnTo>
                  <a:lnTo>
                    <a:pt x="396" y="1461"/>
                  </a:lnTo>
                  <a:lnTo>
                    <a:pt x="394" y="1461"/>
                  </a:lnTo>
                  <a:lnTo>
                    <a:pt x="393" y="1461"/>
                  </a:lnTo>
                  <a:lnTo>
                    <a:pt x="393" y="1462"/>
                  </a:lnTo>
                  <a:lnTo>
                    <a:pt x="393" y="1464"/>
                  </a:lnTo>
                  <a:lnTo>
                    <a:pt x="393" y="1466"/>
                  </a:lnTo>
                  <a:lnTo>
                    <a:pt x="392" y="1467"/>
                  </a:lnTo>
                  <a:lnTo>
                    <a:pt x="391" y="1468"/>
                  </a:lnTo>
                  <a:lnTo>
                    <a:pt x="390" y="1470"/>
                  </a:lnTo>
                  <a:lnTo>
                    <a:pt x="386" y="1472"/>
                  </a:lnTo>
                  <a:lnTo>
                    <a:pt x="384" y="1474"/>
                  </a:lnTo>
                  <a:lnTo>
                    <a:pt x="384" y="1476"/>
                  </a:lnTo>
                  <a:lnTo>
                    <a:pt x="382" y="1477"/>
                  </a:lnTo>
                  <a:lnTo>
                    <a:pt x="381" y="1478"/>
                  </a:lnTo>
                  <a:lnTo>
                    <a:pt x="377" y="1481"/>
                  </a:lnTo>
                  <a:lnTo>
                    <a:pt x="377" y="1482"/>
                  </a:lnTo>
                  <a:lnTo>
                    <a:pt x="375" y="1483"/>
                  </a:lnTo>
                  <a:lnTo>
                    <a:pt x="372" y="1486"/>
                  </a:lnTo>
                  <a:lnTo>
                    <a:pt x="366" y="1490"/>
                  </a:lnTo>
                  <a:lnTo>
                    <a:pt x="360" y="1494"/>
                  </a:lnTo>
                  <a:lnTo>
                    <a:pt x="350" y="1500"/>
                  </a:lnTo>
                  <a:lnTo>
                    <a:pt x="346" y="1502"/>
                  </a:lnTo>
                  <a:lnTo>
                    <a:pt x="342" y="1503"/>
                  </a:lnTo>
                  <a:lnTo>
                    <a:pt x="333" y="1506"/>
                  </a:lnTo>
                  <a:lnTo>
                    <a:pt x="323" y="1509"/>
                  </a:lnTo>
                  <a:lnTo>
                    <a:pt x="321" y="1509"/>
                  </a:lnTo>
                  <a:lnTo>
                    <a:pt x="315" y="1509"/>
                  </a:lnTo>
                  <a:lnTo>
                    <a:pt x="313" y="1509"/>
                  </a:lnTo>
                  <a:lnTo>
                    <a:pt x="308" y="1509"/>
                  </a:lnTo>
                  <a:lnTo>
                    <a:pt x="302" y="1510"/>
                  </a:lnTo>
                  <a:lnTo>
                    <a:pt x="301" y="1510"/>
                  </a:lnTo>
                  <a:lnTo>
                    <a:pt x="290" y="1510"/>
                  </a:lnTo>
                  <a:lnTo>
                    <a:pt x="282" y="1511"/>
                  </a:lnTo>
                  <a:lnTo>
                    <a:pt x="276" y="1512"/>
                  </a:lnTo>
                  <a:lnTo>
                    <a:pt x="273" y="1514"/>
                  </a:lnTo>
                  <a:lnTo>
                    <a:pt x="268" y="1514"/>
                  </a:lnTo>
                  <a:lnTo>
                    <a:pt x="265" y="1512"/>
                  </a:lnTo>
                  <a:lnTo>
                    <a:pt x="259" y="1512"/>
                  </a:lnTo>
                  <a:lnTo>
                    <a:pt x="256" y="1512"/>
                  </a:lnTo>
                  <a:lnTo>
                    <a:pt x="254" y="1510"/>
                  </a:lnTo>
                  <a:lnTo>
                    <a:pt x="253" y="1509"/>
                  </a:lnTo>
                  <a:lnTo>
                    <a:pt x="252" y="1509"/>
                  </a:lnTo>
                  <a:lnTo>
                    <a:pt x="251" y="1508"/>
                  </a:lnTo>
                  <a:lnTo>
                    <a:pt x="250" y="1507"/>
                  </a:lnTo>
                  <a:lnTo>
                    <a:pt x="250" y="1504"/>
                  </a:lnTo>
                  <a:lnTo>
                    <a:pt x="250" y="1503"/>
                  </a:lnTo>
                  <a:lnTo>
                    <a:pt x="250" y="1502"/>
                  </a:lnTo>
                  <a:lnTo>
                    <a:pt x="250" y="1501"/>
                  </a:lnTo>
                  <a:lnTo>
                    <a:pt x="251" y="1501"/>
                  </a:lnTo>
                  <a:lnTo>
                    <a:pt x="250" y="1500"/>
                  </a:lnTo>
                  <a:lnTo>
                    <a:pt x="247" y="1499"/>
                  </a:lnTo>
                  <a:lnTo>
                    <a:pt x="246" y="1498"/>
                  </a:lnTo>
                  <a:lnTo>
                    <a:pt x="245" y="1497"/>
                  </a:lnTo>
                  <a:lnTo>
                    <a:pt x="244" y="1499"/>
                  </a:lnTo>
                  <a:lnTo>
                    <a:pt x="243" y="1500"/>
                  </a:lnTo>
                  <a:lnTo>
                    <a:pt x="238" y="1504"/>
                  </a:lnTo>
                  <a:lnTo>
                    <a:pt x="237" y="1507"/>
                  </a:lnTo>
                  <a:lnTo>
                    <a:pt x="236" y="1509"/>
                  </a:lnTo>
                  <a:lnTo>
                    <a:pt x="236" y="1510"/>
                  </a:lnTo>
                  <a:lnTo>
                    <a:pt x="235" y="1514"/>
                  </a:lnTo>
                  <a:lnTo>
                    <a:pt x="235" y="1517"/>
                  </a:lnTo>
                  <a:lnTo>
                    <a:pt x="235" y="1518"/>
                  </a:lnTo>
                  <a:lnTo>
                    <a:pt x="235" y="1519"/>
                  </a:lnTo>
                  <a:lnTo>
                    <a:pt x="236" y="1523"/>
                  </a:lnTo>
                  <a:lnTo>
                    <a:pt x="237" y="1524"/>
                  </a:lnTo>
                  <a:lnTo>
                    <a:pt x="237" y="1526"/>
                  </a:lnTo>
                  <a:lnTo>
                    <a:pt x="237" y="1527"/>
                  </a:lnTo>
                  <a:lnTo>
                    <a:pt x="236" y="1528"/>
                  </a:lnTo>
                  <a:lnTo>
                    <a:pt x="236" y="1529"/>
                  </a:lnTo>
                  <a:lnTo>
                    <a:pt x="234" y="1532"/>
                  </a:lnTo>
                  <a:lnTo>
                    <a:pt x="234" y="1535"/>
                  </a:lnTo>
                  <a:lnTo>
                    <a:pt x="234" y="1539"/>
                  </a:lnTo>
                  <a:lnTo>
                    <a:pt x="233" y="1541"/>
                  </a:lnTo>
                  <a:lnTo>
                    <a:pt x="233" y="1542"/>
                  </a:lnTo>
                  <a:lnTo>
                    <a:pt x="233" y="1544"/>
                  </a:lnTo>
                  <a:lnTo>
                    <a:pt x="232" y="1546"/>
                  </a:lnTo>
                  <a:lnTo>
                    <a:pt x="229" y="1550"/>
                  </a:lnTo>
                  <a:lnTo>
                    <a:pt x="227" y="1551"/>
                  </a:lnTo>
                  <a:lnTo>
                    <a:pt x="226" y="1553"/>
                  </a:lnTo>
                  <a:lnTo>
                    <a:pt x="225" y="1553"/>
                  </a:lnTo>
                  <a:lnTo>
                    <a:pt x="222" y="1557"/>
                  </a:lnTo>
                  <a:lnTo>
                    <a:pt x="217" y="1560"/>
                  </a:lnTo>
                  <a:lnTo>
                    <a:pt x="213" y="1562"/>
                  </a:lnTo>
                  <a:lnTo>
                    <a:pt x="211" y="1562"/>
                  </a:lnTo>
                  <a:lnTo>
                    <a:pt x="209" y="1564"/>
                  </a:lnTo>
                  <a:lnTo>
                    <a:pt x="206" y="1565"/>
                  </a:lnTo>
                  <a:lnTo>
                    <a:pt x="202" y="1565"/>
                  </a:lnTo>
                  <a:lnTo>
                    <a:pt x="199" y="1566"/>
                  </a:lnTo>
                  <a:lnTo>
                    <a:pt x="199" y="1515"/>
                  </a:lnTo>
                  <a:lnTo>
                    <a:pt x="199" y="1485"/>
                  </a:lnTo>
                  <a:lnTo>
                    <a:pt x="199" y="1479"/>
                  </a:lnTo>
                  <a:lnTo>
                    <a:pt x="199" y="1477"/>
                  </a:lnTo>
                  <a:lnTo>
                    <a:pt x="199" y="1470"/>
                  </a:lnTo>
                  <a:lnTo>
                    <a:pt x="199" y="1468"/>
                  </a:lnTo>
                  <a:lnTo>
                    <a:pt x="199" y="1464"/>
                  </a:lnTo>
                  <a:lnTo>
                    <a:pt x="199" y="1442"/>
                  </a:lnTo>
                  <a:lnTo>
                    <a:pt x="199" y="1440"/>
                  </a:lnTo>
                  <a:lnTo>
                    <a:pt x="199" y="1430"/>
                  </a:lnTo>
                  <a:lnTo>
                    <a:pt x="199" y="1428"/>
                  </a:lnTo>
                  <a:lnTo>
                    <a:pt x="199" y="1419"/>
                  </a:lnTo>
                  <a:lnTo>
                    <a:pt x="199" y="1400"/>
                  </a:lnTo>
                  <a:lnTo>
                    <a:pt x="199" y="1393"/>
                  </a:lnTo>
                  <a:lnTo>
                    <a:pt x="199" y="1391"/>
                  </a:lnTo>
                  <a:lnTo>
                    <a:pt x="199" y="1378"/>
                  </a:lnTo>
                  <a:lnTo>
                    <a:pt x="199" y="1373"/>
                  </a:lnTo>
                  <a:lnTo>
                    <a:pt x="198" y="1373"/>
                  </a:lnTo>
                  <a:lnTo>
                    <a:pt x="194" y="1373"/>
                  </a:lnTo>
                  <a:lnTo>
                    <a:pt x="193" y="1373"/>
                  </a:lnTo>
                  <a:lnTo>
                    <a:pt x="191" y="1373"/>
                  </a:lnTo>
                  <a:lnTo>
                    <a:pt x="189" y="1373"/>
                  </a:lnTo>
                  <a:lnTo>
                    <a:pt x="187" y="1373"/>
                  </a:lnTo>
                  <a:lnTo>
                    <a:pt x="177" y="1373"/>
                  </a:lnTo>
                  <a:lnTo>
                    <a:pt x="166" y="1373"/>
                  </a:lnTo>
                  <a:lnTo>
                    <a:pt x="163" y="1373"/>
                  </a:lnTo>
                  <a:lnTo>
                    <a:pt x="155" y="1373"/>
                  </a:lnTo>
                  <a:lnTo>
                    <a:pt x="151" y="1373"/>
                  </a:lnTo>
                  <a:lnTo>
                    <a:pt x="149" y="1373"/>
                  </a:lnTo>
                  <a:lnTo>
                    <a:pt x="139" y="1373"/>
                  </a:lnTo>
                  <a:lnTo>
                    <a:pt x="84" y="1373"/>
                  </a:lnTo>
                  <a:lnTo>
                    <a:pt x="54" y="1373"/>
                  </a:lnTo>
                  <a:lnTo>
                    <a:pt x="48" y="1373"/>
                  </a:lnTo>
                  <a:lnTo>
                    <a:pt x="41" y="1373"/>
                  </a:lnTo>
                  <a:lnTo>
                    <a:pt x="30" y="1373"/>
                  </a:lnTo>
                  <a:lnTo>
                    <a:pt x="0" y="1373"/>
                  </a:lnTo>
                  <a:lnTo>
                    <a:pt x="0" y="0"/>
                  </a:lnTo>
                  <a:lnTo>
                    <a:pt x="6155" y="0"/>
                  </a:lnTo>
                  <a:lnTo>
                    <a:pt x="6155" y="695"/>
                  </a:lnTo>
                  <a:close/>
                  <a:moveTo>
                    <a:pt x="2739" y="620"/>
                  </a:moveTo>
                  <a:lnTo>
                    <a:pt x="2744" y="616"/>
                  </a:lnTo>
                  <a:lnTo>
                    <a:pt x="2745" y="615"/>
                  </a:lnTo>
                  <a:lnTo>
                    <a:pt x="2746" y="615"/>
                  </a:lnTo>
                  <a:lnTo>
                    <a:pt x="2747" y="614"/>
                  </a:lnTo>
                  <a:lnTo>
                    <a:pt x="2747" y="615"/>
                  </a:lnTo>
                  <a:lnTo>
                    <a:pt x="2746" y="617"/>
                  </a:lnTo>
                  <a:lnTo>
                    <a:pt x="2746" y="619"/>
                  </a:lnTo>
                  <a:lnTo>
                    <a:pt x="2745" y="620"/>
                  </a:lnTo>
                  <a:lnTo>
                    <a:pt x="2742" y="623"/>
                  </a:lnTo>
                  <a:lnTo>
                    <a:pt x="2738" y="624"/>
                  </a:lnTo>
                  <a:lnTo>
                    <a:pt x="2737" y="627"/>
                  </a:lnTo>
                  <a:lnTo>
                    <a:pt x="2736" y="627"/>
                  </a:lnTo>
                  <a:lnTo>
                    <a:pt x="2734" y="628"/>
                  </a:lnTo>
                  <a:lnTo>
                    <a:pt x="2730" y="629"/>
                  </a:lnTo>
                  <a:lnTo>
                    <a:pt x="2726" y="629"/>
                  </a:lnTo>
                  <a:lnTo>
                    <a:pt x="2724" y="629"/>
                  </a:lnTo>
                  <a:lnTo>
                    <a:pt x="2721" y="629"/>
                  </a:lnTo>
                  <a:lnTo>
                    <a:pt x="2720" y="630"/>
                  </a:lnTo>
                  <a:lnTo>
                    <a:pt x="2719" y="629"/>
                  </a:lnTo>
                  <a:lnTo>
                    <a:pt x="2720" y="628"/>
                  </a:lnTo>
                  <a:lnTo>
                    <a:pt x="2722" y="627"/>
                  </a:lnTo>
                  <a:lnTo>
                    <a:pt x="2726" y="624"/>
                  </a:lnTo>
                  <a:lnTo>
                    <a:pt x="2729" y="623"/>
                  </a:lnTo>
                  <a:lnTo>
                    <a:pt x="2735" y="621"/>
                  </a:lnTo>
                  <a:lnTo>
                    <a:pt x="2739" y="620"/>
                  </a:lnTo>
                  <a:close/>
                  <a:moveTo>
                    <a:pt x="2724" y="653"/>
                  </a:moveTo>
                  <a:lnTo>
                    <a:pt x="2726" y="653"/>
                  </a:lnTo>
                  <a:lnTo>
                    <a:pt x="2670" y="653"/>
                  </a:lnTo>
                  <a:lnTo>
                    <a:pt x="2672" y="652"/>
                  </a:lnTo>
                  <a:lnTo>
                    <a:pt x="2675" y="649"/>
                  </a:lnTo>
                  <a:lnTo>
                    <a:pt x="2678" y="647"/>
                  </a:lnTo>
                  <a:lnTo>
                    <a:pt x="2679" y="647"/>
                  </a:lnTo>
                  <a:lnTo>
                    <a:pt x="2681" y="647"/>
                  </a:lnTo>
                  <a:lnTo>
                    <a:pt x="2683" y="646"/>
                  </a:lnTo>
                  <a:lnTo>
                    <a:pt x="2689" y="645"/>
                  </a:lnTo>
                  <a:lnTo>
                    <a:pt x="2693" y="646"/>
                  </a:lnTo>
                  <a:lnTo>
                    <a:pt x="2696" y="646"/>
                  </a:lnTo>
                  <a:lnTo>
                    <a:pt x="2700" y="645"/>
                  </a:lnTo>
                  <a:lnTo>
                    <a:pt x="2701" y="645"/>
                  </a:lnTo>
                  <a:lnTo>
                    <a:pt x="2703" y="646"/>
                  </a:lnTo>
                  <a:lnTo>
                    <a:pt x="2707" y="647"/>
                  </a:lnTo>
                  <a:lnTo>
                    <a:pt x="2708" y="647"/>
                  </a:lnTo>
                  <a:lnTo>
                    <a:pt x="2711" y="649"/>
                  </a:lnTo>
                  <a:lnTo>
                    <a:pt x="2712" y="649"/>
                  </a:lnTo>
                  <a:lnTo>
                    <a:pt x="2715" y="650"/>
                  </a:lnTo>
                  <a:lnTo>
                    <a:pt x="2718" y="650"/>
                  </a:lnTo>
                  <a:lnTo>
                    <a:pt x="2720" y="652"/>
                  </a:lnTo>
                  <a:lnTo>
                    <a:pt x="2721" y="652"/>
                  </a:lnTo>
                  <a:lnTo>
                    <a:pt x="2722" y="652"/>
                  </a:lnTo>
                  <a:lnTo>
                    <a:pt x="2724" y="653"/>
                  </a:lnTo>
                  <a:close/>
                  <a:moveTo>
                    <a:pt x="2638" y="639"/>
                  </a:moveTo>
                  <a:lnTo>
                    <a:pt x="2638" y="640"/>
                  </a:lnTo>
                  <a:lnTo>
                    <a:pt x="2637" y="641"/>
                  </a:lnTo>
                  <a:lnTo>
                    <a:pt x="2632" y="644"/>
                  </a:lnTo>
                  <a:lnTo>
                    <a:pt x="2631" y="645"/>
                  </a:lnTo>
                  <a:lnTo>
                    <a:pt x="2629" y="647"/>
                  </a:lnTo>
                  <a:lnTo>
                    <a:pt x="2627" y="648"/>
                  </a:lnTo>
                  <a:lnTo>
                    <a:pt x="2626" y="647"/>
                  </a:lnTo>
                  <a:lnTo>
                    <a:pt x="2627" y="646"/>
                  </a:lnTo>
                  <a:lnTo>
                    <a:pt x="2627" y="645"/>
                  </a:lnTo>
                  <a:lnTo>
                    <a:pt x="2625" y="644"/>
                  </a:lnTo>
                  <a:lnTo>
                    <a:pt x="2624" y="644"/>
                  </a:lnTo>
                  <a:lnTo>
                    <a:pt x="2624" y="642"/>
                  </a:lnTo>
                  <a:lnTo>
                    <a:pt x="2625" y="641"/>
                  </a:lnTo>
                  <a:lnTo>
                    <a:pt x="2627" y="640"/>
                  </a:lnTo>
                  <a:lnTo>
                    <a:pt x="2630" y="641"/>
                  </a:lnTo>
                  <a:lnTo>
                    <a:pt x="2631" y="640"/>
                  </a:lnTo>
                  <a:lnTo>
                    <a:pt x="2632" y="640"/>
                  </a:lnTo>
                  <a:lnTo>
                    <a:pt x="2634" y="639"/>
                  </a:lnTo>
                  <a:lnTo>
                    <a:pt x="2637" y="638"/>
                  </a:lnTo>
                  <a:lnTo>
                    <a:pt x="2637" y="639"/>
                  </a:lnTo>
                  <a:lnTo>
                    <a:pt x="2638" y="639"/>
                  </a:lnTo>
                  <a:close/>
                  <a:moveTo>
                    <a:pt x="2621" y="650"/>
                  </a:moveTo>
                  <a:lnTo>
                    <a:pt x="2617" y="652"/>
                  </a:lnTo>
                  <a:lnTo>
                    <a:pt x="2614" y="652"/>
                  </a:lnTo>
                  <a:lnTo>
                    <a:pt x="2612" y="652"/>
                  </a:lnTo>
                  <a:lnTo>
                    <a:pt x="2610" y="652"/>
                  </a:lnTo>
                  <a:lnTo>
                    <a:pt x="2608" y="652"/>
                  </a:lnTo>
                  <a:lnTo>
                    <a:pt x="2606" y="652"/>
                  </a:lnTo>
                  <a:lnTo>
                    <a:pt x="2605" y="652"/>
                  </a:lnTo>
                  <a:lnTo>
                    <a:pt x="2603" y="650"/>
                  </a:lnTo>
                  <a:lnTo>
                    <a:pt x="2603" y="649"/>
                  </a:lnTo>
                  <a:lnTo>
                    <a:pt x="2604" y="648"/>
                  </a:lnTo>
                  <a:lnTo>
                    <a:pt x="2605" y="648"/>
                  </a:lnTo>
                  <a:lnTo>
                    <a:pt x="2607" y="648"/>
                  </a:lnTo>
                  <a:lnTo>
                    <a:pt x="2608" y="648"/>
                  </a:lnTo>
                  <a:lnTo>
                    <a:pt x="2609" y="647"/>
                  </a:lnTo>
                  <a:lnTo>
                    <a:pt x="2610" y="647"/>
                  </a:lnTo>
                  <a:lnTo>
                    <a:pt x="2612" y="647"/>
                  </a:lnTo>
                  <a:lnTo>
                    <a:pt x="2614" y="647"/>
                  </a:lnTo>
                  <a:lnTo>
                    <a:pt x="2617" y="648"/>
                  </a:lnTo>
                  <a:lnTo>
                    <a:pt x="2621" y="649"/>
                  </a:lnTo>
                  <a:lnTo>
                    <a:pt x="2621" y="650"/>
                  </a:lnTo>
                  <a:close/>
                  <a:moveTo>
                    <a:pt x="2607" y="653"/>
                  </a:moveTo>
                  <a:lnTo>
                    <a:pt x="2606" y="653"/>
                  </a:lnTo>
                  <a:lnTo>
                    <a:pt x="2600" y="653"/>
                  </a:lnTo>
                  <a:lnTo>
                    <a:pt x="2597" y="655"/>
                  </a:lnTo>
                  <a:lnTo>
                    <a:pt x="2597" y="654"/>
                  </a:lnTo>
                  <a:lnTo>
                    <a:pt x="2597" y="653"/>
                  </a:lnTo>
                  <a:lnTo>
                    <a:pt x="2598" y="652"/>
                  </a:lnTo>
                  <a:lnTo>
                    <a:pt x="2599" y="652"/>
                  </a:lnTo>
                  <a:lnTo>
                    <a:pt x="2601" y="652"/>
                  </a:lnTo>
                  <a:lnTo>
                    <a:pt x="2604" y="653"/>
                  </a:lnTo>
                  <a:lnTo>
                    <a:pt x="2607" y="653"/>
                  </a:lnTo>
                  <a:close/>
                  <a:moveTo>
                    <a:pt x="2549" y="672"/>
                  </a:moveTo>
                  <a:lnTo>
                    <a:pt x="2551" y="671"/>
                  </a:lnTo>
                  <a:lnTo>
                    <a:pt x="2552" y="670"/>
                  </a:lnTo>
                  <a:lnTo>
                    <a:pt x="2553" y="671"/>
                  </a:lnTo>
                  <a:lnTo>
                    <a:pt x="2555" y="671"/>
                  </a:lnTo>
                  <a:lnTo>
                    <a:pt x="2558" y="671"/>
                  </a:lnTo>
                  <a:lnTo>
                    <a:pt x="2560" y="671"/>
                  </a:lnTo>
                  <a:lnTo>
                    <a:pt x="2561" y="671"/>
                  </a:lnTo>
                  <a:lnTo>
                    <a:pt x="2562" y="671"/>
                  </a:lnTo>
                  <a:lnTo>
                    <a:pt x="2561" y="671"/>
                  </a:lnTo>
                  <a:lnTo>
                    <a:pt x="2557" y="673"/>
                  </a:lnTo>
                  <a:lnTo>
                    <a:pt x="2556" y="673"/>
                  </a:lnTo>
                  <a:lnTo>
                    <a:pt x="2546" y="679"/>
                  </a:lnTo>
                  <a:lnTo>
                    <a:pt x="2546" y="678"/>
                  </a:lnTo>
                  <a:lnTo>
                    <a:pt x="2548" y="675"/>
                  </a:lnTo>
                  <a:lnTo>
                    <a:pt x="2548" y="673"/>
                  </a:lnTo>
                  <a:lnTo>
                    <a:pt x="2549" y="672"/>
                  </a:lnTo>
                  <a:close/>
                </a:path>
              </a:pathLst>
            </a:custGeom>
            <a:solidFill>
              <a:srgbClr val="C3B99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6CCCB6D-FFAD-DB2A-1B2E-03F98C069822}"/>
              </a:ext>
            </a:extLst>
          </p:cNvPr>
          <p:cNvGrpSpPr/>
          <p:nvPr/>
        </p:nvGrpSpPr>
        <p:grpSpPr>
          <a:xfrm>
            <a:off x="2302841" y="1737451"/>
            <a:ext cx="3545449" cy="2328449"/>
            <a:chOff x="2135188" y="325438"/>
            <a:chExt cx="7012107" cy="4605152"/>
          </a:xfrm>
        </p:grpSpPr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F6E8A1E1-48F6-8939-AF17-943419903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4" y="2287586"/>
              <a:ext cx="836981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Anchorage</a:t>
              </a:r>
              <a:endParaRPr lang="zh-CN" altLang="zh-CN" sz="750">
                <a:latin typeface="+mj-lt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CD96CADC-384C-2ACC-DFA5-06B82DE4F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6225" y="1865313"/>
              <a:ext cx="665781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Chugach</a:t>
              </a:r>
              <a:endParaRPr lang="zh-CN" altLang="zh-CN" sz="750">
                <a:latin typeface="+mj-lt"/>
              </a:endParaRPr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D07C970A-B315-BDA7-AC2F-5297F4A20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4825" y="325438"/>
              <a:ext cx="1483738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 dirty="0">
                  <a:solidFill>
                    <a:srgbClr val="000000"/>
                  </a:solidFill>
                  <a:latin typeface="+mj-lt"/>
                </a:rPr>
                <a:t>Matanuska-Susitna</a:t>
              </a:r>
              <a:endParaRPr lang="zh-CN" altLang="zh-CN" sz="750" dirty="0">
                <a:latin typeface="+mj-lt"/>
              </a:endParaRPr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52305F5D-FD32-EDD8-CE5D-F49579545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188" y="4305300"/>
              <a:ext cx="1226940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Kenai Peninsula</a:t>
              </a:r>
              <a:endParaRPr lang="zh-CN" altLang="zh-CN" sz="750">
                <a:latin typeface="+mj-lt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FFD3F471-E52B-5675-C938-6FD9BC53A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3858" y="4702323"/>
              <a:ext cx="665781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 dirty="0">
                  <a:solidFill>
                    <a:srgbClr val="000000"/>
                  </a:solidFill>
                  <a:latin typeface="+mj-lt"/>
                </a:rPr>
                <a:t>Chugach</a:t>
              </a:r>
              <a:endParaRPr lang="zh-CN" altLang="zh-CN" sz="750" dirty="0">
                <a:latin typeface="+mj-lt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41AC5D50-18FC-2E13-94C9-4609AA4FA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9113" y="1243012"/>
              <a:ext cx="1008182" cy="228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Copper River</a:t>
              </a:r>
              <a:endParaRPr lang="zh-CN" altLang="zh-CN" sz="75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43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Alaska Anchorage Zip Code Map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44C689-6CAC-52FE-B76A-54FFCA2DF079}"/>
              </a:ext>
            </a:extLst>
          </p:cNvPr>
          <p:cNvGrpSpPr/>
          <p:nvPr/>
        </p:nvGrpSpPr>
        <p:grpSpPr>
          <a:xfrm>
            <a:off x="620688" y="1437624"/>
            <a:ext cx="2368154" cy="2820591"/>
            <a:chOff x="2182813" y="863600"/>
            <a:chExt cx="3157538" cy="3760788"/>
          </a:xfrm>
          <a:solidFill>
            <a:srgbClr val="FFC000"/>
          </a:solidFill>
        </p:grpSpPr>
        <p:sp>
          <p:nvSpPr>
            <p:cNvPr id="102" name="Freeform 96">
              <a:extLst>
                <a:ext uri="{FF2B5EF4-FFF2-40B4-BE49-F238E27FC236}">
                  <a16:creationId xmlns:a16="http://schemas.microsoft.com/office/drawing/2014/main" id="{C3514D73-1434-3EBA-C123-4CE5AD32C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2170113"/>
              <a:ext cx="184150" cy="268288"/>
            </a:xfrm>
            <a:custGeom>
              <a:avLst/>
              <a:gdLst>
                <a:gd name="T0" fmla="*/ 3 w 116"/>
                <a:gd name="T1" fmla="*/ 41 h 169"/>
                <a:gd name="T2" fmla="*/ 4 w 116"/>
                <a:gd name="T3" fmla="*/ 45 h 169"/>
                <a:gd name="T4" fmla="*/ 4 w 116"/>
                <a:gd name="T5" fmla="*/ 52 h 169"/>
                <a:gd name="T6" fmla="*/ 4 w 116"/>
                <a:gd name="T7" fmla="*/ 57 h 169"/>
                <a:gd name="T8" fmla="*/ 4 w 116"/>
                <a:gd name="T9" fmla="*/ 70 h 169"/>
                <a:gd name="T10" fmla="*/ 4 w 116"/>
                <a:gd name="T11" fmla="*/ 80 h 169"/>
                <a:gd name="T12" fmla="*/ 4 w 116"/>
                <a:gd name="T13" fmla="*/ 89 h 169"/>
                <a:gd name="T14" fmla="*/ 4 w 116"/>
                <a:gd name="T15" fmla="*/ 95 h 169"/>
                <a:gd name="T16" fmla="*/ 4 w 116"/>
                <a:gd name="T17" fmla="*/ 98 h 169"/>
                <a:gd name="T18" fmla="*/ 4 w 116"/>
                <a:gd name="T19" fmla="*/ 102 h 169"/>
                <a:gd name="T20" fmla="*/ 1 w 116"/>
                <a:gd name="T21" fmla="*/ 107 h 169"/>
                <a:gd name="T22" fmla="*/ 4 w 116"/>
                <a:gd name="T23" fmla="*/ 111 h 169"/>
                <a:gd name="T24" fmla="*/ 3 w 116"/>
                <a:gd name="T25" fmla="*/ 112 h 169"/>
                <a:gd name="T26" fmla="*/ 4 w 116"/>
                <a:gd name="T27" fmla="*/ 115 h 169"/>
                <a:gd name="T28" fmla="*/ 3 w 116"/>
                <a:gd name="T29" fmla="*/ 116 h 169"/>
                <a:gd name="T30" fmla="*/ 4 w 116"/>
                <a:gd name="T31" fmla="*/ 119 h 169"/>
                <a:gd name="T32" fmla="*/ 4 w 116"/>
                <a:gd name="T33" fmla="*/ 123 h 169"/>
                <a:gd name="T34" fmla="*/ 3 w 116"/>
                <a:gd name="T35" fmla="*/ 129 h 169"/>
                <a:gd name="T36" fmla="*/ 3 w 116"/>
                <a:gd name="T37" fmla="*/ 130 h 169"/>
                <a:gd name="T38" fmla="*/ 4 w 116"/>
                <a:gd name="T39" fmla="*/ 134 h 169"/>
                <a:gd name="T40" fmla="*/ 3 w 116"/>
                <a:gd name="T41" fmla="*/ 142 h 169"/>
                <a:gd name="T42" fmla="*/ 4 w 116"/>
                <a:gd name="T43" fmla="*/ 147 h 169"/>
                <a:gd name="T44" fmla="*/ 4 w 116"/>
                <a:gd name="T45" fmla="*/ 152 h 169"/>
                <a:gd name="T46" fmla="*/ 3 w 116"/>
                <a:gd name="T47" fmla="*/ 153 h 169"/>
                <a:gd name="T48" fmla="*/ 4 w 116"/>
                <a:gd name="T49" fmla="*/ 157 h 169"/>
                <a:gd name="T50" fmla="*/ 1 w 116"/>
                <a:gd name="T51" fmla="*/ 169 h 169"/>
                <a:gd name="T52" fmla="*/ 4 w 116"/>
                <a:gd name="T53" fmla="*/ 169 h 169"/>
                <a:gd name="T54" fmla="*/ 10 w 116"/>
                <a:gd name="T55" fmla="*/ 169 h 169"/>
                <a:gd name="T56" fmla="*/ 22 w 116"/>
                <a:gd name="T57" fmla="*/ 169 h 169"/>
                <a:gd name="T58" fmla="*/ 26 w 116"/>
                <a:gd name="T59" fmla="*/ 166 h 169"/>
                <a:gd name="T60" fmla="*/ 31 w 116"/>
                <a:gd name="T61" fmla="*/ 169 h 169"/>
                <a:gd name="T62" fmla="*/ 41 w 116"/>
                <a:gd name="T63" fmla="*/ 169 h 169"/>
                <a:gd name="T64" fmla="*/ 41 w 116"/>
                <a:gd name="T65" fmla="*/ 166 h 169"/>
                <a:gd name="T66" fmla="*/ 42 w 116"/>
                <a:gd name="T67" fmla="*/ 164 h 169"/>
                <a:gd name="T68" fmla="*/ 43 w 116"/>
                <a:gd name="T69" fmla="*/ 163 h 169"/>
                <a:gd name="T70" fmla="*/ 44 w 116"/>
                <a:gd name="T71" fmla="*/ 165 h 169"/>
                <a:gd name="T72" fmla="*/ 49 w 116"/>
                <a:gd name="T73" fmla="*/ 164 h 169"/>
                <a:gd name="T74" fmla="*/ 50 w 116"/>
                <a:gd name="T75" fmla="*/ 169 h 169"/>
                <a:gd name="T76" fmla="*/ 55 w 116"/>
                <a:gd name="T77" fmla="*/ 169 h 169"/>
                <a:gd name="T78" fmla="*/ 57 w 116"/>
                <a:gd name="T79" fmla="*/ 167 h 169"/>
                <a:gd name="T80" fmla="*/ 59 w 116"/>
                <a:gd name="T81" fmla="*/ 167 h 169"/>
                <a:gd name="T82" fmla="*/ 60 w 116"/>
                <a:gd name="T83" fmla="*/ 169 h 169"/>
                <a:gd name="T84" fmla="*/ 62 w 116"/>
                <a:gd name="T85" fmla="*/ 169 h 169"/>
                <a:gd name="T86" fmla="*/ 63 w 116"/>
                <a:gd name="T87" fmla="*/ 169 h 169"/>
                <a:gd name="T88" fmla="*/ 94 w 116"/>
                <a:gd name="T89" fmla="*/ 169 h 169"/>
                <a:gd name="T90" fmla="*/ 97 w 116"/>
                <a:gd name="T91" fmla="*/ 164 h 169"/>
                <a:gd name="T92" fmla="*/ 94 w 116"/>
                <a:gd name="T93" fmla="*/ 124 h 169"/>
                <a:gd name="T94" fmla="*/ 94 w 116"/>
                <a:gd name="T95" fmla="*/ 57 h 169"/>
                <a:gd name="T96" fmla="*/ 94 w 116"/>
                <a:gd name="T97" fmla="*/ 40 h 169"/>
                <a:gd name="T98" fmla="*/ 97 w 116"/>
                <a:gd name="T99" fmla="*/ 40 h 169"/>
                <a:gd name="T100" fmla="*/ 98 w 116"/>
                <a:gd name="T101" fmla="*/ 40 h 169"/>
                <a:gd name="T102" fmla="*/ 99 w 116"/>
                <a:gd name="T103" fmla="*/ 38 h 169"/>
                <a:gd name="T104" fmla="*/ 105 w 116"/>
                <a:gd name="T105" fmla="*/ 35 h 169"/>
                <a:gd name="T106" fmla="*/ 105 w 116"/>
                <a:gd name="T107" fmla="*/ 0 h 169"/>
                <a:gd name="T108" fmla="*/ 75 w 116"/>
                <a:gd name="T109" fmla="*/ 3 h 169"/>
                <a:gd name="T110" fmla="*/ 58 w 116"/>
                <a:gd name="T111" fmla="*/ 10 h 169"/>
                <a:gd name="T112" fmla="*/ 49 w 116"/>
                <a:gd name="T113" fmla="*/ 32 h 169"/>
                <a:gd name="T114" fmla="*/ 14 w 116"/>
                <a:gd name="T115" fmla="*/ 32 h 169"/>
                <a:gd name="T116" fmla="*/ 4 w 116"/>
                <a:gd name="T117" fmla="*/ 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169">
                  <a:moveTo>
                    <a:pt x="4" y="40"/>
                  </a:moveTo>
                  <a:lnTo>
                    <a:pt x="3" y="40"/>
                  </a:lnTo>
                  <a:lnTo>
                    <a:pt x="3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4" y="6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1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4" y="84"/>
                  </a:lnTo>
                  <a:lnTo>
                    <a:pt x="4" y="89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1" y="102"/>
                  </a:lnTo>
                  <a:lnTo>
                    <a:pt x="1" y="107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4" y="111"/>
                  </a:lnTo>
                  <a:lnTo>
                    <a:pt x="3" y="111"/>
                  </a:lnTo>
                  <a:lnTo>
                    <a:pt x="3" y="112"/>
                  </a:lnTo>
                  <a:lnTo>
                    <a:pt x="3" y="112"/>
                  </a:lnTo>
                  <a:lnTo>
                    <a:pt x="4" y="112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1" y="115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3" y="129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3" y="130"/>
                  </a:lnTo>
                  <a:lnTo>
                    <a:pt x="3" y="134"/>
                  </a:lnTo>
                  <a:lnTo>
                    <a:pt x="4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3" y="136"/>
                  </a:lnTo>
                  <a:lnTo>
                    <a:pt x="3" y="142"/>
                  </a:lnTo>
                  <a:lnTo>
                    <a:pt x="4" y="142"/>
                  </a:lnTo>
                  <a:lnTo>
                    <a:pt x="4" y="146"/>
                  </a:lnTo>
                  <a:lnTo>
                    <a:pt x="4" y="147"/>
                  </a:lnTo>
                  <a:lnTo>
                    <a:pt x="3" y="147"/>
                  </a:lnTo>
                  <a:lnTo>
                    <a:pt x="3" y="152"/>
                  </a:lnTo>
                  <a:lnTo>
                    <a:pt x="4" y="152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3" y="153"/>
                  </a:lnTo>
                  <a:lnTo>
                    <a:pt x="3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5" y="162"/>
                  </a:lnTo>
                  <a:lnTo>
                    <a:pt x="1" y="162"/>
                  </a:lnTo>
                  <a:lnTo>
                    <a:pt x="1" y="169"/>
                  </a:lnTo>
                  <a:lnTo>
                    <a:pt x="4" y="169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5" y="169"/>
                  </a:lnTo>
                  <a:lnTo>
                    <a:pt x="7" y="169"/>
                  </a:lnTo>
                  <a:lnTo>
                    <a:pt x="10" y="169"/>
                  </a:lnTo>
                  <a:lnTo>
                    <a:pt x="15" y="169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2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6" y="169"/>
                  </a:lnTo>
                  <a:lnTo>
                    <a:pt x="27" y="169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41" y="169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3"/>
                  </a:lnTo>
                  <a:lnTo>
                    <a:pt x="44" y="164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9" y="164"/>
                  </a:lnTo>
                  <a:lnTo>
                    <a:pt x="49" y="167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9"/>
                  </a:lnTo>
                  <a:lnTo>
                    <a:pt x="55" y="169"/>
                  </a:lnTo>
                  <a:lnTo>
                    <a:pt x="56" y="169"/>
                  </a:lnTo>
                  <a:lnTo>
                    <a:pt x="56" y="167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9" y="167"/>
                  </a:lnTo>
                  <a:lnTo>
                    <a:pt x="59" y="167"/>
                  </a:lnTo>
                  <a:lnTo>
                    <a:pt x="60" y="167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4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7" y="169"/>
                  </a:lnTo>
                  <a:lnTo>
                    <a:pt x="97" y="164"/>
                  </a:lnTo>
                  <a:lnTo>
                    <a:pt x="94" y="164"/>
                  </a:lnTo>
                  <a:lnTo>
                    <a:pt x="94" y="146"/>
                  </a:lnTo>
                  <a:lnTo>
                    <a:pt x="94" y="124"/>
                  </a:lnTo>
                  <a:lnTo>
                    <a:pt x="94" y="102"/>
                  </a:lnTo>
                  <a:lnTo>
                    <a:pt x="94" y="79"/>
                  </a:lnTo>
                  <a:lnTo>
                    <a:pt x="94" y="57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0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101" y="35"/>
                  </a:lnTo>
                  <a:lnTo>
                    <a:pt x="105" y="35"/>
                  </a:lnTo>
                  <a:lnTo>
                    <a:pt x="105" y="10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4" y="0"/>
                  </a:lnTo>
                  <a:lnTo>
                    <a:pt x="94" y="3"/>
                  </a:lnTo>
                  <a:lnTo>
                    <a:pt x="75" y="3"/>
                  </a:lnTo>
                  <a:lnTo>
                    <a:pt x="62" y="2"/>
                  </a:lnTo>
                  <a:lnTo>
                    <a:pt x="60" y="10"/>
                  </a:lnTo>
                  <a:lnTo>
                    <a:pt x="58" y="10"/>
                  </a:lnTo>
                  <a:lnTo>
                    <a:pt x="49" y="10"/>
                  </a:lnTo>
                  <a:lnTo>
                    <a:pt x="49" y="13"/>
                  </a:lnTo>
                  <a:lnTo>
                    <a:pt x="49" y="32"/>
                  </a:lnTo>
                  <a:lnTo>
                    <a:pt x="35" y="32"/>
                  </a:lnTo>
                  <a:lnTo>
                    <a:pt x="17" y="32"/>
                  </a:lnTo>
                  <a:lnTo>
                    <a:pt x="14" y="32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3" name="Freeform 97">
              <a:extLst>
                <a:ext uri="{FF2B5EF4-FFF2-40B4-BE49-F238E27FC236}">
                  <a16:creationId xmlns:a16="http://schemas.microsoft.com/office/drawing/2014/main" id="{3DE14CB8-F12F-3629-761B-A7A17329F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314575"/>
              <a:ext cx="139700" cy="163513"/>
            </a:xfrm>
            <a:custGeom>
              <a:avLst/>
              <a:gdLst>
                <a:gd name="T0" fmla="*/ 69 w 88"/>
                <a:gd name="T1" fmla="*/ 14 h 103"/>
                <a:gd name="T2" fmla="*/ 62 w 88"/>
                <a:gd name="T3" fmla="*/ 11 h 103"/>
                <a:gd name="T4" fmla="*/ 50 w 88"/>
                <a:gd name="T5" fmla="*/ 8 h 103"/>
                <a:gd name="T6" fmla="*/ 43 w 88"/>
                <a:gd name="T7" fmla="*/ 8 h 103"/>
                <a:gd name="T8" fmla="*/ 39 w 88"/>
                <a:gd name="T9" fmla="*/ 8 h 103"/>
                <a:gd name="T10" fmla="*/ 38 w 88"/>
                <a:gd name="T11" fmla="*/ 7 h 103"/>
                <a:gd name="T12" fmla="*/ 35 w 88"/>
                <a:gd name="T13" fmla="*/ 6 h 103"/>
                <a:gd name="T14" fmla="*/ 29 w 88"/>
                <a:gd name="T15" fmla="*/ 4 h 103"/>
                <a:gd name="T16" fmla="*/ 26 w 88"/>
                <a:gd name="T17" fmla="*/ 0 h 103"/>
                <a:gd name="T18" fmla="*/ 23 w 88"/>
                <a:gd name="T19" fmla="*/ 4 h 103"/>
                <a:gd name="T20" fmla="*/ 18 w 88"/>
                <a:gd name="T21" fmla="*/ 4 h 103"/>
                <a:gd name="T22" fmla="*/ 15 w 88"/>
                <a:gd name="T23" fmla="*/ 1 h 103"/>
                <a:gd name="T24" fmla="*/ 13 w 88"/>
                <a:gd name="T25" fmla="*/ 1 h 103"/>
                <a:gd name="T26" fmla="*/ 10 w 88"/>
                <a:gd name="T27" fmla="*/ 4 h 103"/>
                <a:gd name="T28" fmla="*/ 9 w 88"/>
                <a:gd name="T29" fmla="*/ 5 h 103"/>
                <a:gd name="T30" fmla="*/ 8 w 88"/>
                <a:gd name="T31" fmla="*/ 7 h 103"/>
                <a:gd name="T32" fmla="*/ 6 w 88"/>
                <a:gd name="T33" fmla="*/ 9 h 103"/>
                <a:gd name="T34" fmla="*/ 6 w 88"/>
                <a:gd name="T35" fmla="*/ 12 h 103"/>
                <a:gd name="T36" fmla="*/ 6 w 88"/>
                <a:gd name="T37" fmla="*/ 71 h 103"/>
                <a:gd name="T38" fmla="*/ 5 w 88"/>
                <a:gd name="T39" fmla="*/ 89 h 103"/>
                <a:gd name="T40" fmla="*/ 0 w 88"/>
                <a:gd name="T41" fmla="*/ 101 h 103"/>
                <a:gd name="T42" fmla="*/ 9 w 88"/>
                <a:gd name="T43" fmla="*/ 100 h 103"/>
                <a:gd name="T44" fmla="*/ 15 w 88"/>
                <a:gd name="T45" fmla="*/ 100 h 103"/>
                <a:gd name="T46" fmla="*/ 20 w 88"/>
                <a:gd name="T47" fmla="*/ 99 h 103"/>
                <a:gd name="T48" fmla="*/ 23 w 88"/>
                <a:gd name="T49" fmla="*/ 99 h 103"/>
                <a:gd name="T50" fmla="*/ 27 w 88"/>
                <a:gd name="T51" fmla="*/ 98 h 103"/>
                <a:gd name="T52" fmla="*/ 30 w 88"/>
                <a:gd name="T53" fmla="*/ 98 h 103"/>
                <a:gd name="T54" fmla="*/ 39 w 88"/>
                <a:gd name="T55" fmla="*/ 95 h 103"/>
                <a:gd name="T56" fmla="*/ 50 w 88"/>
                <a:gd name="T57" fmla="*/ 99 h 103"/>
                <a:gd name="T58" fmla="*/ 57 w 88"/>
                <a:gd name="T59" fmla="*/ 99 h 103"/>
                <a:gd name="T60" fmla="*/ 62 w 88"/>
                <a:gd name="T61" fmla="*/ 99 h 103"/>
                <a:gd name="T62" fmla="*/ 66 w 88"/>
                <a:gd name="T63" fmla="*/ 98 h 103"/>
                <a:gd name="T64" fmla="*/ 72 w 88"/>
                <a:gd name="T65" fmla="*/ 99 h 103"/>
                <a:gd name="T66" fmla="*/ 75 w 88"/>
                <a:gd name="T67" fmla="*/ 99 h 103"/>
                <a:gd name="T68" fmla="*/ 76 w 88"/>
                <a:gd name="T69" fmla="*/ 99 h 103"/>
                <a:gd name="T70" fmla="*/ 79 w 88"/>
                <a:gd name="T71" fmla="*/ 99 h 103"/>
                <a:gd name="T72" fmla="*/ 81 w 88"/>
                <a:gd name="T73" fmla="*/ 98 h 103"/>
                <a:gd name="T74" fmla="*/ 85 w 88"/>
                <a:gd name="T75" fmla="*/ 97 h 103"/>
                <a:gd name="T76" fmla="*/ 88 w 88"/>
                <a:gd name="T77" fmla="*/ 100 h 103"/>
                <a:gd name="T78" fmla="*/ 84 w 88"/>
                <a:gd name="T79" fmla="*/ 75 h 103"/>
                <a:gd name="T80" fmla="*/ 83 w 88"/>
                <a:gd name="T81" fmla="*/ 73 h 103"/>
                <a:gd name="T82" fmla="*/ 83 w 88"/>
                <a:gd name="T83" fmla="*/ 71 h 103"/>
                <a:gd name="T84" fmla="*/ 83 w 88"/>
                <a:gd name="T85" fmla="*/ 68 h 103"/>
                <a:gd name="T86" fmla="*/ 82 w 88"/>
                <a:gd name="T87" fmla="*/ 65 h 103"/>
                <a:gd name="T88" fmla="*/ 81 w 88"/>
                <a:gd name="T89" fmla="*/ 63 h 103"/>
                <a:gd name="T90" fmla="*/ 80 w 88"/>
                <a:gd name="T91" fmla="*/ 61 h 103"/>
                <a:gd name="T92" fmla="*/ 79 w 88"/>
                <a:gd name="T93" fmla="*/ 58 h 103"/>
                <a:gd name="T94" fmla="*/ 77 w 88"/>
                <a:gd name="T95" fmla="*/ 56 h 103"/>
                <a:gd name="T96" fmla="*/ 76 w 88"/>
                <a:gd name="T97" fmla="*/ 55 h 103"/>
                <a:gd name="T98" fmla="*/ 75 w 88"/>
                <a:gd name="T99" fmla="*/ 53 h 103"/>
                <a:gd name="T100" fmla="*/ 74 w 88"/>
                <a:gd name="T101" fmla="*/ 50 h 103"/>
                <a:gd name="T102" fmla="*/ 74 w 88"/>
                <a:gd name="T103" fmla="*/ 48 h 103"/>
                <a:gd name="T104" fmla="*/ 73 w 88"/>
                <a:gd name="T105" fmla="*/ 46 h 103"/>
                <a:gd name="T106" fmla="*/ 73 w 88"/>
                <a:gd name="T107" fmla="*/ 43 h 103"/>
                <a:gd name="T108" fmla="*/ 73 w 88"/>
                <a:gd name="T109" fmla="*/ 32 h 103"/>
                <a:gd name="T110" fmla="*/ 73 w 88"/>
                <a:gd name="T111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" h="103">
                  <a:moveTo>
                    <a:pt x="73" y="14"/>
                  </a:moveTo>
                  <a:lnTo>
                    <a:pt x="73" y="14"/>
                  </a:lnTo>
                  <a:lnTo>
                    <a:pt x="73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2" y="11"/>
                  </a:lnTo>
                  <a:lnTo>
                    <a:pt x="62" y="9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33"/>
                  </a:lnTo>
                  <a:lnTo>
                    <a:pt x="6" y="66"/>
                  </a:lnTo>
                  <a:lnTo>
                    <a:pt x="6" y="71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4" y="93"/>
                  </a:lnTo>
                  <a:lnTo>
                    <a:pt x="1" y="98"/>
                  </a:lnTo>
                  <a:lnTo>
                    <a:pt x="0" y="100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4" y="103"/>
                  </a:lnTo>
                  <a:lnTo>
                    <a:pt x="8" y="101"/>
                  </a:lnTo>
                  <a:lnTo>
                    <a:pt x="9" y="100"/>
                  </a:lnTo>
                  <a:lnTo>
                    <a:pt x="12" y="100"/>
                  </a:lnTo>
                  <a:lnTo>
                    <a:pt x="14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1" y="99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9" y="99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1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39" y="99"/>
                  </a:lnTo>
                  <a:lnTo>
                    <a:pt x="44" y="99"/>
                  </a:lnTo>
                  <a:lnTo>
                    <a:pt x="50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7" y="97"/>
                  </a:lnTo>
                  <a:lnTo>
                    <a:pt x="59" y="97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7" y="99"/>
                  </a:lnTo>
                  <a:lnTo>
                    <a:pt x="77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1" y="98"/>
                  </a:lnTo>
                  <a:lnTo>
                    <a:pt x="81" y="97"/>
                  </a:lnTo>
                  <a:lnTo>
                    <a:pt x="84" y="97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8" y="100"/>
                  </a:lnTo>
                  <a:lnTo>
                    <a:pt x="84" y="79"/>
                  </a:lnTo>
                  <a:lnTo>
                    <a:pt x="84" y="78"/>
                  </a:lnTo>
                  <a:lnTo>
                    <a:pt x="84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3" y="71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2" y="67"/>
                  </a:lnTo>
                  <a:lnTo>
                    <a:pt x="82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82" y="64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0" y="61"/>
                  </a:lnTo>
                  <a:lnTo>
                    <a:pt x="80" y="59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6"/>
                  </a:lnTo>
                  <a:lnTo>
                    <a:pt x="77" y="56"/>
                  </a:lnTo>
                  <a:lnTo>
                    <a:pt x="77" y="55"/>
                  </a:lnTo>
                  <a:lnTo>
                    <a:pt x="76" y="55"/>
                  </a:lnTo>
                  <a:lnTo>
                    <a:pt x="76" y="55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73" y="43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3" y="34"/>
                  </a:lnTo>
                  <a:lnTo>
                    <a:pt x="73" y="32"/>
                  </a:lnTo>
                  <a:lnTo>
                    <a:pt x="73" y="30"/>
                  </a:lnTo>
                  <a:lnTo>
                    <a:pt x="73" y="26"/>
                  </a:lnTo>
                  <a:lnTo>
                    <a:pt x="73" y="25"/>
                  </a:lnTo>
                  <a:lnTo>
                    <a:pt x="73" y="22"/>
                  </a:lnTo>
                  <a:lnTo>
                    <a:pt x="73" y="18"/>
                  </a:lnTo>
                  <a:lnTo>
                    <a:pt x="73" y="1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4" name="Freeform 98">
              <a:extLst>
                <a:ext uri="{FF2B5EF4-FFF2-40B4-BE49-F238E27FC236}">
                  <a16:creationId xmlns:a16="http://schemas.microsoft.com/office/drawing/2014/main" id="{AF9E7E23-13BD-1E60-9F18-C9B119D3E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2603500"/>
              <a:ext cx="307975" cy="303213"/>
            </a:xfrm>
            <a:custGeom>
              <a:avLst/>
              <a:gdLst>
                <a:gd name="T0" fmla="*/ 155 w 194"/>
                <a:gd name="T1" fmla="*/ 7 h 191"/>
                <a:gd name="T2" fmla="*/ 152 w 194"/>
                <a:gd name="T3" fmla="*/ 5 h 191"/>
                <a:gd name="T4" fmla="*/ 138 w 194"/>
                <a:gd name="T5" fmla="*/ 3 h 191"/>
                <a:gd name="T6" fmla="*/ 133 w 194"/>
                <a:gd name="T7" fmla="*/ 7 h 191"/>
                <a:gd name="T8" fmla="*/ 122 w 194"/>
                <a:gd name="T9" fmla="*/ 2 h 191"/>
                <a:gd name="T10" fmla="*/ 114 w 194"/>
                <a:gd name="T11" fmla="*/ 0 h 191"/>
                <a:gd name="T12" fmla="*/ 100 w 194"/>
                <a:gd name="T13" fmla="*/ 9 h 191"/>
                <a:gd name="T14" fmla="*/ 86 w 194"/>
                <a:gd name="T15" fmla="*/ 14 h 191"/>
                <a:gd name="T16" fmla="*/ 80 w 194"/>
                <a:gd name="T17" fmla="*/ 22 h 191"/>
                <a:gd name="T18" fmla="*/ 75 w 194"/>
                <a:gd name="T19" fmla="*/ 25 h 191"/>
                <a:gd name="T20" fmla="*/ 63 w 194"/>
                <a:gd name="T21" fmla="*/ 27 h 191"/>
                <a:gd name="T22" fmla="*/ 59 w 194"/>
                <a:gd name="T23" fmla="*/ 33 h 191"/>
                <a:gd name="T24" fmla="*/ 58 w 194"/>
                <a:gd name="T25" fmla="*/ 40 h 191"/>
                <a:gd name="T26" fmla="*/ 55 w 194"/>
                <a:gd name="T27" fmla="*/ 45 h 191"/>
                <a:gd name="T28" fmla="*/ 50 w 194"/>
                <a:gd name="T29" fmla="*/ 48 h 191"/>
                <a:gd name="T30" fmla="*/ 42 w 194"/>
                <a:gd name="T31" fmla="*/ 45 h 191"/>
                <a:gd name="T32" fmla="*/ 36 w 194"/>
                <a:gd name="T33" fmla="*/ 43 h 191"/>
                <a:gd name="T34" fmla="*/ 29 w 194"/>
                <a:gd name="T35" fmla="*/ 45 h 191"/>
                <a:gd name="T36" fmla="*/ 24 w 194"/>
                <a:gd name="T37" fmla="*/ 48 h 191"/>
                <a:gd name="T38" fmla="*/ 18 w 194"/>
                <a:gd name="T39" fmla="*/ 50 h 191"/>
                <a:gd name="T40" fmla="*/ 12 w 194"/>
                <a:gd name="T41" fmla="*/ 52 h 191"/>
                <a:gd name="T42" fmla="*/ 5 w 194"/>
                <a:gd name="T43" fmla="*/ 52 h 191"/>
                <a:gd name="T44" fmla="*/ 0 w 194"/>
                <a:gd name="T45" fmla="*/ 55 h 191"/>
                <a:gd name="T46" fmla="*/ 8 w 194"/>
                <a:gd name="T47" fmla="*/ 62 h 191"/>
                <a:gd name="T48" fmla="*/ 12 w 194"/>
                <a:gd name="T49" fmla="*/ 69 h 191"/>
                <a:gd name="T50" fmla="*/ 18 w 194"/>
                <a:gd name="T51" fmla="*/ 75 h 191"/>
                <a:gd name="T52" fmla="*/ 22 w 194"/>
                <a:gd name="T53" fmla="*/ 81 h 191"/>
                <a:gd name="T54" fmla="*/ 30 w 194"/>
                <a:gd name="T55" fmla="*/ 89 h 191"/>
                <a:gd name="T56" fmla="*/ 36 w 194"/>
                <a:gd name="T57" fmla="*/ 95 h 191"/>
                <a:gd name="T58" fmla="*/ 37 w 194"/>
                <a:gd name="T59" fmla="*/ 102 h 191"/>
                <a:gd name="T60" fmla="*/ 41 w 194"/>
                <a:gd name="T61" fmla="*/ 100 h 191"/>
                <a:gd name="T62" fmla="*/ 47 w 194"/>
                <a:gd name="T63" fmla="*/ 103 h 191"/>
                <a:gd name="T64" fmla="*/ 63 w 194"/>
                <a:gd name="T65" fmla="*/ 112 h 191"/>
                <a:gd name="T66" fmla="*/ 97 w 194"/>
                <a:gd name="T67" fmla="*/ 125 h 191"/>
                <a:gd name="T68" fmla="*/ 103 w 194"/>
                <a:gd name="T69" fmla="*/ 127 h 191"/>
                <a:gd name="T70" fmla="*/ 110 w 194"/>
                <a:gd name="T71" fmla="*/ 128 h 191"/>
                <a:gd name="T72" fmla="*/ 115 w 194"/>
                <a:gd name="T73" fmla="*/ 133 h 191"/>
                <a:gd name="T74" fmla="*/ 122 w 194"/>
                <a:gd name="T75" fmla="*/ 136 h 191"/>
                <a:gd name="T76" fmla="*/ 129 w 194"/>
                <a:gd name="T77" fmla="*/ 139 h 191"/>
                <a:gd name="T78" fmla="*/ 136 w 194"/>
                <a:gd name="T79" fmla="*/ 141 h 191"/>
                <a:gd name="T80" fmla="*/ 142 w 194"/>
                <a:gd name="T81" fmla="*/ 144 h 191"/>
                <a:gd name="T82" fmla="*/ 147 w 194"/>
                <a:gd name="T83" fmla="*/ 147 h 191"/>
                <a:gd name="T84" fmla="*/ 151 w 194"/>
                <a:gd name="T85" fmla="*/ 152 h 191"/>
                <a:gd name="T86" fmla="*/ 155 w 194"/>
                <a:gd name="T87" fmla="*/ 154 h 191"/>
                <a:gd name="T88" fmla="*/ 159 w 194"/>
                <a:gd name="T89" fmla="*/ 160 h 191"/>
                <a:gd name="T90" fmla="*/ 163 w 194"/>
                <a:gd name="T91" fmla="*/ 166 h 191"/>
                <a:gd name="T92" fmla="*/ 168 w 194"/>
                <a:gd name="T93" fmla="*/ 169 h 191"/>
                <a:gd name="T94" fmla="*/ 171 w 194"/>
                <a:gd name="T95" fmla="*/ 174 h 191"/>
                <a:gd name="T96" fmla="*/ 177 w 194"/>
                <a:gd name="T97" fmla="*/ 178 h 191"/>
                <a:gd name="T98" fmla="*/ 180 w 194"/>
                <a:gd name="T99" fmla="*/ 183 h 191"/>
                <a:gd name="T100" fmla="*/ 185 w 194"/>
                <a:gd name="T101" fmla="*/ 187 h 191"/>
                <a:gd name="T102" fmla="*/ 194 w 194"/>
                <a:gd name="T103" fmla="*/ 184 h 191"/>
                <a:gd name="T104" fmla="*/ 192 w 194"/>
                <a:gd name="T105" fmla="*/ 164 h 191"/>
                <a:gd name="T106" fmla="*/ 165 w 194"/>
                <a:gd name="T107" fmla="*/ 111 h 191"/>
                <a:gd name="T108" fmla="*/ 163 w 194"/>
                <a:gd name="T109" fmla="*/ 100 h 191"/>
                <a:gd name="T110" fmla="*/ 161 w 194"/>
                <a:gd name="T111" fmla="*/ 87 h 191"/>
                <a:gd name="T112" fmla="*/ 161 w 194"/>
                <a:gd name="T113" fmla="*/ 62 h 191"/>
                <a:gd name="T114" fmla="*/ 161 w 194"/>
                <a:gd name="T115" fmla="*/ 40 h 191"/>
                <a:gd name="T116" fmla="*/ 161 w 194"/>
                <a:gd name="T117" fmla="*/ 19 h 191"/>
                <a:gd name="T118" fmla="*/ 161 w 194"/>
                <a:gd name="T119" fmla="*/ 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4" h="191">
                  <a:moveTo>
                    <a:pt x="161" y="8"/>
                  </a:moveTo>
                  <a:lnTo>
                    <a:pt x="161" y="7"/>
                  </a:lnTo>
                  <a:lnTo>
                    <a:pt x="159" y="7"/>
                  </a:lnTo>
                  <a:lnTo>
                    <a:pt x="159" y="5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4" y="6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2" y="6"/>
                  </a:lnTo>
                  <a:lnTo>
                    <a:pt x="151" y="6"/>
                  </a:lnTo>
                  <a:lnTo>
                    <a:pt x="151" y="7"/>
                  </a:lnTo>
                  <a:lnTo>
                    <a:pt x="150" y="7"/>
                  </a:lnTo>
                  <a:lnTo>
                    <a:pt x="150" y="3"/>
                  </a:lnTo>
                  <a:lnTo>
                    <a:pt x="144" y="3"/>
                  </a:lnTo>
                  <a:lnTo>
                    <a:pt x="138" y="3"/>
                  </a:lnTo>
                  <a:lnTo>
                    <a:pt x="137" y="3"/>
                  </a:lnTo>
                  <a:lnTo>
                    <a:pt x="137" y="7"/>
                  </a:lnTo>
                  <a:lnTo>
                    <a:pt x="135" y="7"/>
                  </a:lnTo>
                  <a:lnTo>
                    <a:pt x="135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5" y="2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1" y="7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4" y="7"/>
                  </a:lnTo>
                  <a:lnTo>
                    <a:pt x="114" y="0"/>
                  </a:lnTo>
                  <a:lnTo>
                    <a:pt x="113" y="0"/>
                  </a:lnTo>
                  <a:lnTo>
                    <a:pt x="110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0" y="8"/>
                  </a:lnTo>
                  <a:lnTo>
                    <a:pt x="100" y="9"/>
                  </a:lnTo>
                  <a:lnTo>
                    <a:pt x="98" y="10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4" y="13"/>
                  </a:lnTo>
                  <a:lnTo>
                    <a:pt x="89" y="13"/>
                  </a:lnTo>
                  <a:lnTo>
                    <a:pt x="89" y="14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86" y="19"/>
                  </a:lnTo>
                  <a:lnTo>
                    <a:pt x="84" y="20"/>
                  </a:lnTo>
                  <a:lnTo>
                    <a:pt x="83" y="22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2"/>
                  </a:lnTo>
                  <a:lnTo>
                    <a:pt x="77" y="22"/>
                  </a:lnTo>
                  <a:lnTo>
                    <a:pt x="77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2" y="24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6" y="27"/>
                  </a:lnTo>
                  <a:lnTo>
                    <a:pt x="63" y="27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59" y="33"/>
                  </a:lnTo>
                  <a:lnTo>
                    <a:pt x="59" y="34"/>
                  </a:lnTo>
                  <a:lnTo>
                    <a:pt x="58" y="34"/>
                  </a:lnTo>
                  <a:lnTo>
                    <a:pt x="58" y="35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5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3" y="48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2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5"/>
                  </a:lnTo>
                  <a:lnTo>
                    <a:pt x="10" y="66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0" y="78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5" y="84"/>
                  </a:lnTo>
                  <a:lnTo>
                    <a:pt x="26" y="84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5" y="94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7" y="97"/>
                  </a:lnTo>
                  <a:lnTo>
                    <a:pt x="37" y="98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7" y="101"/>
                  </a:lnTo>
                  <a:lnTo>
                    <a:pt x="37" y="102"/>
                  </a:lnTo>
                  <a:lnTo>
                    <a:pt x="37" y="103"/>
                  </a:lnTo>
                  <a:lnTo>
                    <a:pt x="38" y="103"/>
                  </a:lnTo>
                  <a:lnTo>
                    <a:pt x="39" y="103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1" y="101"/>
                  </a:lnTo>
                  <a:lnTo>
                    <a:pt x="41" y="100"/>
                  </a:lnTo>
                  <a:lnTo>
                    <a:pt x="41" y="101"/>
                  </a:lnTo>
                  <a:lnTo>
                    <a:pt x="42" y="101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0" y="106"/>
                  </a:lnTo>
                  <a:lnTo>
                    <a:pt x="51" y="106"/>
                  </a:lnTo>
                  <a:lnTo>
                    <a:pt x="52" y="107"/>
                  </a:lnTo>
                  <a:lnTo>
                    <a:pt x="56" y="109"/>
                  </a:lnTo>
                  <a:lnTo>
                    <a:pt x="63" y="111"/>
                  </a:lnTo>
                  <a:lnTo>
                    <a:pt x="63" y="112"/>
                  </a:lnTo>
                  <a:lnTo>
                    <a:pt x="72" y="116"/>
                  </a:lnTo>
                  <a:lnTo>
                    <a:pt x="75" y="116"/>
                  </a:lnTo>
                  <a:lnTo>
                    <a:pt x="75" y="119"/>
                  </a:lnTo>
                  <a:lnTo>
                    <a:pt x="86" y="119"/>
                  </a:lnTo>
                  <a:lnTo>
                    <a:pt x="86" y="122"/>
                  </a:lnTo>
                  <a:lnTo>
                    <a:pt x="97" y="126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1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8" y="128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7" y="133"/>
                  </a:lnTo>
                  <a:lnTo>
                    <a:pt x="118" y="134"/>
                  </a:lnTo>
                  <a:lnTo>
                    <a:pt x="119" y="134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1" y="136"/>
                  </a:lnTo>
                  <a:lnTo>
                    <a:pt x="122" y="136"/>
                  </a:lnTo>
                  <a:lnTo>
                    <a:pt x="123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7"/>
                  </a:lnTo>
                  <a:lnTo>
                    <a:pt x="128" y="139"/>
                  </a:lnTo>
                  <a:lnTo>
                    <a:pt x="129" y="139"/>
                  </a:lnTo>
                  <a:lnTo>
                    <a:pt x="130" y="137"/>
                  </a:lnTo>
                  <a:lnTo>
                    <a:pt x="130" y="139"/>
                  </a:lnTo>
                  <a:lnTo>
                    <a:pt x="131" y="139"/>
                  </a:lnTo>
                  <a:lnTo>
                    <a:pt x="133" y="139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8" y="142"/>
                  </a:lnTo>
                  <a:lnTo>
                    <a:pt x="139" y="143"/>
                  </a:lnTo>
                  <a:lnTo>
                    <a:pt x="140" y="143"/>
                  </a:lnTo>
                  <a:lnTo>
                    <a:pt x="142" y="143"/>
                  </a:lnTo>
                  <a:lnTo>
                    <a:pt x="142" y="144"/>
                  </a:lnTo>
                  <a:lnTo>
                    <a:pt x="143" y="144"/>
                  </a:lnTo>
                  <a:lnTo>
                    <a:pt x="143" y="145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5" y="147"/>
                  </a:lnTo>
                  <a:lnTo>
                    <a:pt x="146" y="147"/>
                  </a:lnTo>
                  <a:lnTo>
                    <a:pt x="147" y="147"/>
                  </a:lnTo>
                  <a:lnTo>
                    <a:pt x="148" y="148"/>
                  </a:lnTo>
                  <a:lnTo>
                    <a:pt x="150" y="148"/>
                  </a:lnTo>
                  <a:lnTo>
                    <a:pt x="150" y="149"/>
                  </a:lnTo>
                  <a:lnTo>
                    <a:pt x="151" y="149"/>
                  </a:lnTo>
                  <a:lnTo>
                    <a:pt x="151" y="150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4" y="152"/>
                  </a:lnTo>
                  <a:lnTo>
                    <a:pt x="155" y="153"/>
                  </a:lnTo>
                  <a:lnTo>
                    <a:pt x="154" y="153"/>
                  </a:lnTo>
                  <a:lnTo>
                    <a:pt x="155" y="153"/>
                  </a:lnTo>
                  <a:lnTo>
                    <a:pt x="155" y="154"/>
                  </a:lnTo>
                  <a:lnTo>
                    <a:pt x="155" y="156"/>
                  </a:lnTo>
                  <a:lnTo>
                    <a:pt x="156" y="156"/>
                  </a:lnTo>
                  <a:lnTo>
                    <a:pt x="156" y="157"/>
                  </a:lnTo>
                  <a:lnTo>
                    <a:pt x="156" y="158"/>
                  </a:lnTo>
                  <a:lnTo>
                    <a:pt x="157" y="158"/>
                  </a:lnTo>
                  <a:lnTo>
                    <a:pt x="157" y="159"/>
                  </a:lnTo>
                  <a:lnTo>
                    <a:pt x="159" y="160"/>
                  </a:lnTo>
                  <a:lnTo>
                    <a:pt x="160" y="161"/>
                  </a:lnTo>
                  <a:lnTo>
                    <a:pt x="161" y="162"/>
                  </a:lnTo>
                  <a:lnTo>
                    <a:pt x="161" y="164"/>
                  </a:lnTo>
                  <a:lnTo>
                    <a:pt x="162" y="164"/>
                  </a:lnTo>
                  <a:lnTo>
                    <a:pt x="162" y="165"/>
                  </a:lnTo>
                  <a:lnTo>
                    <a:pt x="163" y="165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4" y="167"/>
                  </a:lnTo>
                  <a:lnTo>
                    <a:pt x="165" y="167"/>
                  </a:lnTo>
                  <a:lnTo>
                    <a:pt x="165" y="168"/>
                  </a:lnTo>
                  <a:lnTo>
                    <a:pt x="167" y="168"/>
                  </a:lnTo>
                  <a:lnTo>
                    <a:pt x="168" y="168"/>
                  </a:lnTo>
                  <a:lnTo>
                    <a:pt x="168" y="169"/>
                  </a:lnTo>
                  <a:lnTo>
                    <a:pt x="168" y="170"/>
                  </a:lnTo>
                  <a:lnTo>
                    <a:pt x="169" y="170"/>
                  </a:lnTo>
                  <a:lnTo>
                    <a:pt x="169" y="172"/>
                  </a:lnTo>
                  <a:lnTo>
                    <a:pt x="170" y="172"/>
                  </a:lnTo>
                  <a:lnTo>
                    <a:pt x="170" y="173"/>
                  </a:lnTo>
                  <a:lnTo>
                    <a:pt x="171" y="173"/>
                  </a:lnTo>
                  <a:lnTo>
                    <a:pt x="171" y="174"/>
                  </a:lnTo>
                  <a:lnTo>
                    <a:pt x="172" y="175"/>
                  </a:lnTo>
                  <a:lnTo>
                    <a:pt x="172" y="176"/>
                  </a:lnTo>
                  <a:lnTo>
                    <a:pt x="173" y="176"/>
                  </a:lnTo>
                  <a:lnTo>
                    <a:pt x="173" y="177"/>
                  </a:lnTo>
                  <a:lnTo>
                    <a:pt x="175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9"/>
                  </a:lnTo>
                  <a:lnTo>
                    <a:pt x="178" y="179"/>
                  </a:lnTo>
                  <a:lnTo>
                    <a:pt x="178" y="181"/>
                  </a:lnTo>
                  <a:lnTo>
                    <a:pt x="179" y="181"/>
                  </a:lnTo>
                  <a:lnTo>
                    <a:pt x="179" y="182"/>
                  </a:lnTo>
                  <a:lnTo>
                    <a:pt x="180" y="182"/>
                  </a:lnTo>
                  <a:lnTo>
                    <a:pt x="180" y="183"/>
                  </a:lnTo>
                  <a:lnTo>
                    <a:pt x="181" y="183"/>
                  </a:lnTo>
                  <a:lnTo>
                    <a:pt x="181" y="184"/>
                  </a:lnTo>
                  <a:lnTo>
                    <a:pt x="182" y="185"/>
                  </a:lnTo>
                  <a:lnTo>
                    <a:pt x="182" y="186"/>
                  </a:lnTo>
                  <a:lnTo>
                    <a:pt x="184" y="186"/>
                  </a:lnTo>
                  <a:lnTo>
                    <a:pt x="184" y="187"/>
                  </a:lnTo>
                  <a:lnTo>
                    <a:pt x="185" y="187"/>
                  </a:lnTo>
                  <a:lnTo>
                    <a:pt x="186" y="189"/>
                  </a:lnTo>
                  <a:lnTo>
                    <a:pt x="187" y="189"/>
                  </a:lnTo>
                  <a:lnTo>
                    <a:pt x="188" y="190"/>
                  </a:lnTo>
                  <a:lnTo>
                    <a:pt x="189" y="190"/>
                  </a:lnTo>
                  <a:lnTo>
                    <a:pt x="189" y="191"/>
                  </a:lnTo>
                  <a:lnTo>
                    <a:pt x="194" y="186"/>
                  </a:lnTo>
                  <a:lnTo>
                    <a:pt x="194" y="184"/>
                  </a:lnTo>
                  <a:lnTo>
                    <a:pt x="194" y="182"/>
                  </a:lnTo>
                  <a:lnTo>
                    <a:pt x="194" y="178"/>
                  </a:lnTo>
                  <a:lnTo>
                    <a:pt x="194" y="175"/>
                  </a:lnTo>
                  <a:lnTo>
                    <a:pt x="194" y="172"/>
                  </a:lnTo>
                  <a:lnTo>
                    <a:pt x="193" y="169"/>
                  </a:lnTo>
                  <a:lnTo>
                    <a:pt x="193" y="166"/>
                  </a:lnTo>
                  <a:lnTo>
                    <a:pt x="192" y="164"/>
                  </a:lnTo>
                  <a:lnTo>
                    <a:pt x="190" y="161"/>
                  </a:lnTo>
                  <a:lnTo>
                    <a:pt x="190" y="160"/>
                  </a:lnTo>
                  <a:lnTo>
                    <a:pt x="186" y="149"/>
                  </a:lnTo>
                  <a:lnTo>
                    <a:pt x="179" y="136"/>
                  </a:lnTo>
                  <a:lnTo>
                    <a:pt x="169" y="116"/>
                  </a:lnTo>
                  <a:lnTo>
                    <a:pt x="167" y="114"/>
                  </a:lnTo>
                  <a:lnTo>
                    <a:pt x="165" y="111"/>
                  </a:lnTo>
                  <a:lnTo>
                    <a:pt x="165" y="109"/>
                  </a:lnTo>
                  <a:lnTo>
                    <a:pt x="164" y="108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3" y="101"/>
                  </a:lnTo>
                  <a:lnTo>
                    <a:pt x="163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2" y="93"/>
                  </a:lnTo>
                  <a:lnTo>
                    <a:pt x="161" y="91"/>
                  </a:lnTo>
                  <a:lnTo>
                    <a:pt x="161" y="87"/>
                  </a:lnTo>
                  <a:lnTo>
                    <a:pt x="161" y="81"/>
                  </a:lnTo>
                  <a:lnTo>
                    <a:pt x="161" y="78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7"/>
                  </a:lnTo>
                  <a:lnTo>
                    <a:pt x="161" y="62"/>
                  </a:lnTo>
                  <a:lnTo>
                    <a:pt x="161" y="58"/>
                  </a:lnTo>
                  <a:lnTo>
                    <a:pt x="161" y="55"/>
                  </a:lnTo>
                  <a:lnTo>
                    <a:pt x="161" y="52"/>
                  </a:lnTo>
                  <a:lnTo>
                    <a:pt x="161" y="51"/>
                  </a:lnTo>
                  <a:lnTo>
                    <a:pt x="161" y="47"/>
                  </a:lnTo>
                  <a:lnTo>
                    <a:pt x="161" y="43"/>
                  </a:lnTo>
                  <a:lnTo>
                    <a:pt x="161" y="40"/>
                  </a:lnTo>
                  <a:lnTo>
                    <a:pt x="161" y="36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1" y="31"/>
                  </a:lnTo>
                  <a:lnTo>
                    <a:pt x="161" y="27"/>
                  </a:lnTo>
                  <a:lnTo>
                    <a:pt x="161" y="23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1" y="16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1" y="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5" name="Freeform 99">
              <a:extLst>
                <a:ext uri="{FF2B5EF4-FFF2-40B4-BE49-F238E27FC236}">
                  <a16:creationId xmlns:a16="http://schemas.microsoft.com/office/drawing/2014/main" id="{5FBB9ACD-2323-3490-E4FC-E4AD31BD6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1" y="2722563"/>
              <a:ext cx="403225" cy="460375"/>
            </a:xfrm>
            <a:custGeom>
              <a:avLst/>
              <a:gdLst>
                <a:gd name="T0" fmla="*/ 208 w 254"/>
                <a:gd name="T1" fmla="*/ 23 h 290"/>
                <a:gd name="T2" fmla="*/ 189 w 254"/>
                <a:gd name="T3" fmla="*/ 39 h 290"/>
                <a:gd name="T4" fmla="*/ 180 w 254"/>
                <a:gd name="T5" fmla="*/ 39 h 290"/>
                <a:gd name="T6" fmla="*/ 172 w 254"/>
                <a:gd name="T7" fmla="*/ 39 h 290"/>
                <a:gd name="T8" fmla="*/ 161 w 254"/>
                <a:gd name="T9" fmla="*/ 41 h 290"/>
                <a:gd name="T10" fmla="*/ 164 w 254"/>
                <a:gd name="T11" fmla="*/ 34 h 290"/>
                <a:gd name="T12" fmla="*/ 164 w 254"/>
                <a:gd name="T13" fmla="*/ 31 h 290"/>
                <a:gd name="T14" fmla="*/ 167 w 254"/>
                <a:gd name="T15" fmla="*/ 19 h 290"/>
                <a:gd name="T16" fmla="*/ 154 w 254"/>
                <a:gd name="T17" fmla="*/ 0 h 290"/>
                <a:gd name="T18" fmla="*/ 144 w 254"/>
                <a:gd name="T19" fmla="*/ 2 h 290"/>
                <a:gd name="T20" fmla="*/ 135 w 254"/>
                <a:gd name="T21" fmla="*/ 0 h 290"/>
                <a:gd name="T22" fmla="*/ 128 w 254"/>
                <a:gd name="T23" fmla="*/ 6 h 290"/>
                <a:gd name="T24" fmla="*/ 122 w 254"/>
                <a:gd name="T25" fmla="*/ 0 h 290"/>
                <a:gd name="T26" fmla="*/ 103 w 254"/>
                <a:gd name="T27" fmla="*/ 1 h 290"/>
                <a:gd name="T28" fmla="*/ 95 w 254"/>
                <a:gd name="T29" fmla="*/ 5 h 290"/>
                <a:gd name="T30" fmla="*/ 93 w 254"/>
                <a:gd name="T31" fmla="*/ 2 h 290"/>
                <a:gd name="T32" fmla="*/ 90 w 254"/>
                <a:gd name="T33" fmla="*/ 5 h 290"/>
                <a:gd name="T34" fmla="*/ 76 w 254"/>
                <a:gd name="T35" fmla="*/ 1 h 290"/>
                <a:gd name="T36" fmla="*/ 71 w 254"/>
                <a:gd name="T37" fmla="*/ 2 h 290"/>
                <a:gd name="T38" fmla="*/ 70 w 254"/>
                <a:gd name="T39" fmla="*/ 5 h 290"/>
                <a:gd name="T40" fmla="*/ 65 w 254"/>
                <a:gd name="T41" fmla="*/ 5 h 290"/>
                <a:gd name="T42" fmla="*/ 55 w 254"/>
                <a:gd name="T43" fmla="*/ 2 h 290"/>
                <a:gd name="T44" fmla="*/ 49 w 254"/>
                <a:gd name="T45" fmla="*/ 2 h 290"/>
                <a:gd name="T46" fmla="*/ 36 w 254"/>
                <a:gd name="T47" fmla="*/ 5 h 290"/>
                <a:gd name="T48" fmla="*/ 17 w 254"/>
                <a:gd name="T49" fmla="*/ 0 h 290"/>
                <a:gd name="T50" fmla="*/ 6 w 254"/>
                <a:gd name="T51" fmla="*/ 1 h 290"/>
                <a:gd name="T52" fmla="*/ 4 w 254"/>
                <a:gd name="T53" fmla="*/ 1 h 290"/>
                <a:gd name="T54" fmla="*/ 0 w 254"/>
                <a:gd name="T55" fmla="*/ 6 h 290"/>
                <a:gd name="T56" fmla="*/ 1 w 254"/>
                <a:gd name="T57" fmla="*/ 23 h 290"/>
                <a:gd name="T58" fmla="*/ 2 w 254"/>
                <a:gd name="T59" fmla="*/ 27 h 290"/>
                <a:gd name="T60" fmla="*/ 4 w 254"/>
                <a:gd name="T61" fmla="*/ 36 h 290"/>
                <a:gd name="T62" fmla="*/ 29 w 254"/>
                <a:gd name="T63" fmla="*/ 86 h 290"/>
                <a:gd name="T64" fmla="*/ 33 w 254"/>
                <a:gd name="T65" fmla="*/ 103 h 290"/>
                <a:gd name="T66" fmla="*/ 38 w 254"/>
                <a:gd name="T67" fmla="*/ 139 h 290"/>
                <a:gd name="T68" fmla="*/ 46 w 254"/>
                <a:gd name="T69" fmla="*/ 166 h 290"/>
                <a:gd name="T70" fmla="*/ 51 w 254"/>
                <a:gd name="T71" fmla="*/ 170 h 290"/>
                <a:gd name="T72" fmla="*/ 55 w 254"/>
                <a:gd name="T73" fmla="*/ 176 h 290"/>
                <a:gd name="T74" fmla="*/ 62 w 254"/>
                <a:gd name="T75" fmla="*/ 182 h 290"/>
                <a:gd name="T76" fmla="*/ 67 w 254"/>
                <a:gd name="T77" fmla="*/ 187 h 290"/>
                <a:gd name="T78" fmla="*/ 73 w 254"/>
                <a:gd name="T79" fmla="*/ 193 h 290"/>
                <a:gd name="T80" fmla="*/ 82 w 254"/>
                <a:gd name="T81" fmla="*/ 208 h 290"/>
                <a:gd name="T82" fmla="*/ 86 w 254"/>
                <a:gd name="T83" fmla="*/ 219 h 290"/>
                <a:gd name="T84" fmla="*/ 92 w 254"/>
                <a:gd name="T85" fmla="*/ 220 h 290"/>
                <a:gd name="T86" fmla="*/ 103 w 254"/>
                <a:gd name="T87" fmla="*/ 215 h 290"/>
                <a:gd name="T88" fmla="*/ 101 w 254"/>
                <a:gd name="T89" fmla="*/ 221 h 290"/>
                <a:gd name="T90" fmla="*/ 113 w 254"/>
                <a:gd name="T91" fmla="*/ 237 h 290"/>
                <a:gd name="T92" fmla="*/ 122 w 254"/>
                <a:gd name="T93" fmla="*/ 256 h 290"/>
                <a:gd name="T94" fmla="*/ 167 w 254"/>
                <a:gd name="T95" fmla="*/ 267 h 290"/>
                <a:gd name="T96" fmla="*/ 222 w 254"/>
                <a:gd name="T97" fmla="*/ 257 h 290"/>
                <a:gd name="T98" fmla="*/ 231 w 254"/>
                <a:gd name="T99" fmla="*/ 200 h 290"/>
                <a:gd name="T100" fmla="*/ 231 w 254"/>
                <a:gd name="T101" fmla="*/ 134 h 290"/>
                <a:gd name="T102" fmla="*/ 248 w 254"/>
                <a:gd name="T103" fmla="*/ 122 h 290"/>
                <a:gd name="T104" fmla="*/ 243 w 254"/>
                <a:gd name="T105" fmla="*/ 99 h 290"/>
                <a:gd name="T106" fmla="*/ 254 w 254"/>
                <a:gd name="T107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4" h="290">
                  <a:moveTo>
                    <a:pt x="212" y="39"/>
                  </a:moveTo>
                  <a:lnTo>
                    <a:pt x="212" y="23"/>
                  </a:lnTo>
                  <a:lnTo>
                    <a:pt x="210" y="23"/>
                  </a:lnTo>
                  <a:lnTo>
                    <a:pt x="210" y="22"/>
                  </a:lnTo>
                  <a:lnTo>
                    <a:pt x="209" y="22"/>
                  </a:lnTo>
                  <a:lnTo>
                    <a:pt x="208" y="23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6"/>
                  </a:lnTo>
                  <a:lnTo>
                    <a:pt x="201" y="27"/>
                  </a:lnTo>
                  <a:lnTo>
                    <a:pt x="189" y="27"/>
                  </a:lnTo>
                  <a:lnTo>
                    <a:pt x="189" y="39"/>
                  </a:lnTo>
                  <a:lnTo>
                    <a:pt x="187" y="39"/>
                  </a:lnTo>
                  <a:lnTo>
                    <a:pt x="184" y="39"/>
                  </a:lnTo>
                  <a:lnTo>
                    <a:pt x="184" y="40"/>
                  </a:lnTo>
                  <a:lnTo>
                    <a:pt x="181" y="40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79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2" y="41"/>
                  </a:lnTo>
                  <a:lnTo>
                    <a:pt x="172" y="41"/>
                  </a:lnTo>
                  <a:lnTo>
                    <a:pt x="170" y="41"/>
                  </a:lnTo>
                  <a:lnTo>
                    <a:pt x="168" y="41"/>
                  </a:lnTo>
                  <a:lnTo>
                    <a:pt x="167" y="41"/>
                  </a:lnTo>
                  <a:lnTo>
                    <a:pt x="161" y="41"/>
                  </a:lnTo>
                  <a:lnTo>
                    <a:pt x="161" y="39"/>
                  </a:lnTo>
                  <a:lnTo>
                    <a:pt x="164" y="39"/>
                  </a:lnTo>
                  <a:lnTo>
                    <a:pt x="164" y="36"/>
                  </a:lnTo>
                  <a:lnTo>
                    <a:pt x="167" y="36"/>
                  </a:lnTo>
                  <a:lnTo>
                    <a:pt x="167" y="34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2"/>
                  </a:lnTo>
                  <a:lnTo>
                    <a:pt x="164" y="32"/>
                  </a:lnTo>
                  <a:lnTo>
                    <a:pt x="164" y="31"/>
                  </a:lnTo>
                  <a:lnTo>
                    <a:pt x="161" y="31"/>
                  </a:lnTo>
                  <a:lnTo>
                    <a:pt x="161" y="22"/>
                  </a:lnTo>
                  <a:lnTo>
                    <a:pt x="166" y="22"/>
                  </a:lnTo>
                  <a:lnTo>
                    <a:pt x="166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6" y="19"/>
                  </a:lnTo>
                  <a:lnTo>
                    <a:pt x="166" y="10"/>
                  </a:lnTo>
                  <a:lnTo>
                    <a:pt x="156" y="10"/>
                  </a:lnTo>
                  <a:lnTo>
                    <a:pt x="156" y="0"/>
                  </a:lnTo>
                  <a:lnTo>
                    <a:pt x="155" y="0"/>
                  </a:lnTo>
                  <a:lnTo>
                    <a:pt x="154" y="0"/>
                  </a:lnTo>
                  <a:lnTo>
                    <a:pt x="154" y="2"/>
                  </a:lnTo>
                  <a:lnTo>
                    <a:pt x="145" y="2"/>
                  </a:lnTo>
                  <a:lnTo>
                    <a:pt x="145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9" y="2"/>
                  </a:lnTo>
                  <a:lnTo>
                    <a:pt x="135" y="2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5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27" y="7"/>
                  </a:lnTo>
                  <a:lnTo>
                    <a:pt x="124" y="5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10" y="5"/>
                  </a:lnTo>
                  <a:lnTo>
                    <a:pt x="103" y="5"/>
                  </a:lnTo>
                  <a:lnTo>
                    <a:pt x="103" y="1"/>
                  </a:lnTo>
                  <a:lnTo>
                    <a:pt x="100" y="1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7" y="2"/>
                  </a:lnTo>
                  <a:lnTo>
                    <a:pt x="97" y="5"/>
                  </a:lnTo>
                  <a:lnTo>
                    <a:pt x="95" y="5"/>
                  </a:lnTo>
                  <a:lnTo>
                    <a:pt x="95" y="0"/>
                  </a:lnTo>
                  <a:lnTo>
                    <a:pt x="93" y="0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5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1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5" y="2"/>
                  </a:lnTo>
                  <a:lnTo>
                    <a:pt x="65" y="5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5" y="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2" y="2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8" y="61"/>
                  </a:lnTo>
                  <a:lnTo>
                    <a:pt x="25" y="74"/>
                  </a:lnTo>
                  <a:lnTo>
                    <a:pt x="29" y="85"/>
                  </a:lnTo>
                  <a:lnTo>
                    <a:pt x="29" y="86"/>
                  </a:lnTo>
                  <a:lnTo>
                    <a:pt x="31" y="89"/>
                  </a:lnTo>
                  <a:lnTo>
                    <a:pt x="32" y="91"/>
                  </a:lnTo>
                  <a:lnTo>
                    <a:pt x="32" y="94"/>
                  </a:lnTo>
                  <a:lnTo>
                    <a:pt x="33" y="97"/>
                  </a:lnTo>
                  <a:lnTo>
                    <a:pt x="33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3" y="109"/>
                  </a:lnTo>
                  <a:lnTo>
                    <a:pt x="33" y="111"/>
                  </a:lnTo>
                  <a:lnTo>
                    <a:pt x="28" y="116"/>
                  </a:lnTo>
                  <a:lnTo>
                    <a:pt x="31" y="132"/>
                  </a:lnTo>
                  <a:lnTo>
                    <a:pt x="38" y="139"/>
                  </a:lnTo>
                  <a:lnTo>
                    <a:pt x="40" y="149"/>
                  </a:lnTo>
                  <a:lnTo>
                    <a:pt x="41" y="153"/>
                  </a:lnTo>
                  <a:lnTo>
                    <a:pt x="42" y="156"/>
                  </a:lnTo>
                  <a:lnTo>
                    <a:pt x="42" y="159"/>
                  </a:lnTo>
                  <a:lnTo>
                    <a:pt x="44" y="162"/>
                  </a:lnTo>
                  <a:lnTo>
                    <a:pt x="46" y="166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9" y="169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1"/>
                  </a:lnTo>
                  <a:lnTo>
                    <a:pt x="52" y="173"/>
                  </a:lnTo>
                  <a:lnTo>
                    <a:pt x="53" y="174"/>
                  </a:lnTo>
                  <a:lnTo>
                    <a:pt x="54" y="174"/>
                  </a:lnTo>
                  <a:lnTo>
                    <a:pt x="55" y="175"/>
                  </a:lnTo>
                  <a:lnTo>
                    <a:pt x="55" y="176"/>
                  </a:lnTo>
                  <a:lnTo>
                    <a:pt x="57" y="177"/>
                  </a:lnTo>
                  <a:lnTo>
                    <a:pt x="58" y="178"/>
                  </a:lnTo>
                  <a:lnTo>
                    <a:pt x="59" y="178"/>
                  </a:lnTo>
                  <a:lnTo>
                    <a:pt x="60" y="179"/>
                  </a:lnTo>
                  <a:lnTo>
                    <a:pt x="60" y="181"/>
                  </a:lnTo>
                  <a:lnTo>
                    <a:pt x="62" y="182"/>
                  </a:lnTo>
                  <a:lnTo>
                    <a:pt x="63" y="183"/>
                  </a:lnTo>
                  <a:lnTo>
                    <a:pt x="63" y="184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6"/>
                  </a:lnTo>
                  <a:lnTo>
                    <a:pt x="67" y="187"/>
                  </a:lnTo>
                  <a:lnTo>
                    <a:pt x="68" y="189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3" y="192"/>
                  </a:lnTo>
                  <a:lnTo>
                    <a:pt x="73" y="193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8" y="202"/>
                  </a:lnTo>
                  <a:lnTo>
                    <a:pt x="80" y="206"/>
                  </a:lnTo>
                  <a:lnTo>
                    <a:pt x="82" y="208"/>
                  </a:lnTo>
                  <a:lnTo>
                    <a:pt x="83" y="210"/>
                  </a:lnTo>
                  <a:lnTo>
                    <a:pt x="84" y="212"/>
                  </a:lnTo>
                  <a:lnTo>
                    <a:pt x="85" y="215"/>
                  </a:lnTo>
                  <a:lnTo>
                    <a:pt x="86" y="217"/>
                  </a:lnTo>
                  <a:lnTo>
                    <a:pt x="86" y="218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20"/>
                  </a:lnTo>
                  <a:lnTo>
                    <a:pt x="87" y="220"/>
                  </a:lnTo>
                  <a:lnTo>
                    <a:pt x="87" y="223"/>
                  </a:lnTo>
                  <a:lnTo>
                    <a:pt x="93" y="223"/>
                  </a:lnTo>
                  <a:lnTo>
                    <a:pt x="92" y="220"/>
                  </a:lnTo>
                  <a:lnTo>
                    <a:pt x="95" y="220"/>
                  </a:lnTo>
                  <a:lnTo>
                    <a:pt x="95" y="217"/>
                  </a:lnTo>
                  <a:lnTo>
                    <a:pt x="101" y="215"/>
                  </a:lnTo>
                  <a:lnTo>
                    <a:pt x="102" y="214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1" y="221"/>
                  </a:lnTo>
                  <a:lnTo>
                    <a:pt x="101" y="223"/>
                  </a:lnTo>
                  <a:lnTo>
                    <a:pt x="102" y="223"/>
                  </a:lnTo>
                  <a:lnTo>
                    <a:pt x="107" y="223"/>
                  </a:lnTo>
                  <a:lnTo>
                    <a:pt x="109" y="223"/>
                  </a:lnTo>
                  <a:lnTo>
                    <a:pt x="110" y="224"/>
                  </a:lnTo>
                  <a:lnTo>
                    <a:pt x="113" y="237"/>
                  </a:lnTo>
                  <a:lnTo>
                    <a:pt x="115" y="238"/>
                  </a:lnTo>
                  <a:lnTo>
                    <a:pt x="116" y="243"/>
                  </a:lnTo>
                  <a:lnTo>
                    <a:pt x="116" y="245"/>
                  </a:lnTo>
                  <a:lnTo>
                    <a:pt x="117" y="246"/>
                  </a:lnTo>
                  <a:lnTo>
                    <a:pt x="120" y="252"/>
                  </a:lnTo>
                  <a:lnTo>
                    <a:pt x="122" y="256"/>
                  </a:lnTo>
                  <a:lnTo>
                    <a:pt x="124" y="257"/>
                  </a:lnTo>
                  <a:lnTo>
                    <a:pt x="132" y="261"/>
                  </a:lnTo>
                  <a:lnTo>
                    <a:pt x="133" y="261"/>
                  </a:lnTo>
                  <a:lnTo>
                    <a:pt x="145" y="261"/>
                  </a:lnTo>
                  <a:lnTo>
                    <a:pt x="145" y="267"/>
                  </a:lnTo>
                  <a:lnTo>
                    <a:pt x="167" y="267"/>
                  </a:lnTo>
                  <a:lnTo>
                    <a:pt x="167" y="290"/>
                  </a:lnTo>
                  <a:lnTo>
                    <a:pt x="189" y="290"/>
                  </a:lnTo>
                  <a:lnTo>
                    <a:pt x="189" y="267"/>
                  </a:lnTo>
                  <a:lnTo>
                    <a:pt x="211" y="267"/>
                  </a:lnTo>
                  <a:lnTo>
                    <a:pt x="212" y="257"/>
                  </a:lnTo>
                  <a:lnTo>
                    <a:pt x="222" y="257"/>
                  </a:lnTo>
                  <a:lnTo>
                    <a:pt x="222" y="245"/>
                  </a:lnTo>
                  <a:lnTo>
                    <a:pt x="234" y="245"/>
                  </a:lnTo>
                  <a:lnTo>
                    <a:pt x="234" y="223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1" y="200"/>
                  </a:lnTo>
                  <a:lnTo>
                    <a:pt x="243" y="200"/>
                  </a:lnTo>
                  <a:lnTo>
                    <a:pt x="243" y="178"/>
                  </a:lnTo>
                  <a:lnTo>
                    <a:pt x="254" y="178"/>
                  </a:lnTo>
                  <a:lnTo>
                    <a:pt x="254" y="156"/>
                  </a:lnTo>
                  <a:lnTo>
                    <a:pt x="254" y="134"/>
                  </a:lnTo>
                  <a:lnTo>
                    <a:pt x="231" y="134"/>
                  </a:lnTo>
                  <a:lnTo>
                    <a:pt x="231" y="122"/>
                  </a:lnTo>
                  <a:lnTo>
                    <a:pt x="243" y="122"/>
                  </a:lnTo>
                  <a:lnTo>
                    <a:pt x="243" y="122"/>
                  </a:lnTo>
                  <a:lnTo>
                    <a:pt x="245" y="122"/>
                  </a:lnTo>
                  <a:lnTo>
                    <a:pt x="247" y="122"/>
                  </a:lnTo>
                  <a:lnTo>
                    <a:pt x="248" y="122"/>
                  </a:lnTo>
                  <a:lnTo>
                    <a:pt x="251" y="120"/>
                  </a:lnTo>
                  <a:lnTo>
                    <a:pt x="254" y="120"/>
                  </a:lnTo>
                  <a:lnTo>
                    <a:pt x="254" y="111"/>
                  </a:lnTo>
                  <a:lnTo>
                    <a:pt x="254" y="108"/>
                  </a:lnTo>
                  <a:lnTo>
                    <a:pt x="243" y="109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4" y="99"/>
                  </a:lnTo>
                  <a:lnTo>
                    <a:pt x="254" y="99"/>
                  </a:lnTo>
                  <a:lnTo>
                    <a:pt x="254" y="89"/>
                  </a:lnTo>
                  <a:lnTo>
                    <a:pt x="254" y="67"/>
                  </a:lnTo>
                  <a:lnTo>
                    <a:pt x="254" y="44"/>
                  </a:lnTo>
                  <a:lnTo>
                    <a:pt x="231" y="44"/>
                  </a:lnTo>
                  <a:lnTo>
                    <a:pt x="212" y="44"/>
                  </a:lnTo>
                  <a:lnTo>
                    <a:pt x="212" y="3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6" name="Freeform 100">
              <a:extLst>
                <a:ext uri="{FF2B5EF4-FFF2-40B4-BE49-F238E27FC236}">
                  <a16:creationId xmlns:a16="http://schemas.microsoft.com/office/drawing/2014/main" id="{4E543B00-2F22-F33F-C3A7-DDD89118A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3062288"/>
              <a:ext cx="1249363" cy="633413"/>
            </a:xfrm>
            <a:custGeom>
              <a:avLst/>
              <a:gdLst>
                <a:gd name="T0" fmla="*/ 6 w 787"/>
                <a:gd name="T1" fmla="*/ 21 h 399"/>
                <a:gd name="T2" fmla="*/ 16 w 787"/>
                <a:gd name="T3" fmla="*/ 36 h 399"/>
                <a:gd name="T4" fmla="*/ 22 w 787"/>
                <a:gd name="T5" fmla="*/ 49 h 399"/>
                <a:gd name="T6" fmla="*/ 35 w 787"/>
                <a:gd name="T7" fmla="*/ 60 h 399"/>
                <a:gd name="T8" fmla="*/ 49 w 787"/>
                <a:gd name="T9" fmla="*/ 71 h 399"/>
                <a:gd name="T10" fmla="*/ 62 w 787"/>
                <a:gd name="T11" fmla="*/ 79 h 399"/>
                <a:gd name="T12" fmla="*/ 68 w 787"/>
                <a:gd name="T13" fmla="*/ 93 h 399"/>
                <a:gd name="T14" fmla="*/ 77 w 787"/>
                <a:gd name="T15" fmla="*/ 104 h 399"/>
                <a:gd name="T16" fmla="*/ 89 w 787"/>
                <a:gd name="T17" fmla="*/ 113 h 399"/>
                <a:gd name="T18" fmla="*/ 104 w 787"/>
                <a:gd name="T19" fmla="*/ 118 h 399"/>
                <a:gd name="T20" fmla="*/ 121 w 787"/>
                <a:gd name="T21" fmla="*/ 123 h 399"/>
                <a:gd name="T22" fmla="*/ 139 w 787"/>
                <a:gd name="T23" fmla="*/ 131 h 399"/>
                <a:gd name="T24" fmla="*/ 151 w 787"/>
                <a:gd name="T25" fmla="*/ 143 h 399"/>
                <a:gd name="T26" fmla="*/ 164 w 787"/>
                <a:gd name="T27" fmla="*/ 148 h 399"/>
                <a:gd name="T28" fmla="*/ 185 w 787"/>
                <a:gd name="T29" fmla="*/ 155 h 399"/>
                <a:gd name="T30" fmla="*/ 205 w 787"/>
                <a:gd name="T31" fmla="*/ 160 h 399"/>
                <a:gd name="T32" fmla="*/ 217 w 787"/>
                <a:gd name="T33" fmla="*/ 168 h 399"/>
                <a:gd name="T34" fmla="*/ 232 w 787"/>
                <a:gd name="T35" fmla="*/ 169 h 399"/>
                <a:gd name="T36" fmla="*/ 243 w 787"/>
                <a:gd name="T37" fmla="*/ 179 h 399"/>
                <a:gd name="T38" fmla="*/ 254 w 787"/>
                <a:gd name="T39" fmla="*/ 191 h 399"/>
                <a:gd name="T40" fmla="*/ 267 w 787"/>
                <a:gd name="T41" fmla="*/ 201 h 399"/>
                <a:gd name="T42" fmla="*/ 275 w 787"/>
                <a:gd name="T43" fmla="*/ 213 h 399"/>
                <a:gd name="T44" fmla="*/ 289 w 787"/>
                <a:gd name="T45" fmla="*/ 216 h 399"/>
                <a:gd name="T46" fmla="*/ 302 w 787"/>
                <a:gd name="T47" fmla="*/ 221 h 399"/>
                <a:gd name="T48" fmla="*/ 318 w 787"/>
                <a:gd name="T49" fmla="*/ 222 h 399"/>
                <a:gd name="T50" fmla="*/ 333 w 787"/>
                <a:gd name="T51" fmla="*/ 218 h 399"/>
                <a:gd name="T52" fmla="*/ 349 w 787"/>
                <a:gd name="T53" fmla="*/ 220 h 399"/>
                <a:gd name="T54" fmla="*/ 365 w 787"/>
                <a:gd name="T55" fmla="*/ 222 h 399"/>
                <a:gd name="T56" fmla="*/ 382 w 787"/>
                <a:gd name="T57" fmla="*/ 223 h 399"/>
                <a:gd name="T58" fmla="*/ 396 w 787"/>
                <a:gd name="T59" fmla="*/ 221 h 399"/>
                <a:gd name="T60" fmla="*/ 412 w 787"/>
                <a:gd name="T61" fmla="*/ 211 h 399"/>
                <a:gd name="T62" fmla="*/ 429 w 787"/>
                <a:gd name="T63" fmla="*/ 211 h 399"/>
                <a:gd name="T64" fmla="*/ 451 w 787"/>
                <a:gd name="T65" fmla="*/ 216 h 399"/>
                <a:gd name="T66" fmla="*/ 478 w 787"/>
                <a:gd name="T67" fmla="*/ 245 h 399"/>
                <a:gd name="T68" fmla="*/ 501 w 787"/>
                <a:gd name="T69" fmla="*/ 252 h 399"/>
                <a:gd name="T70" fmla="*/ 518 w 787"/>
                <a:gd name="T71" fmla="*/ 266 h 399"/>
                <a:gd name="T72" fmla="*/ 530 w 787"/>
                <a:gd name="T73" fmla="*/ 280 h 399"/>
                <a:gd name="T74" fmla="*/ 546 w 787"/>
                <a:gd name="T75" fmla="*/ 286 h 399"/>
                <a:gd name="T76" fmla="*/ 556 w 787"/>
                <a:gd name="T77" fmla="*/ 300 h 399"/>
                <a:gd name="T78" fmla="*/ 568 w 787"/>
                <a:gd name="T79" fmla="*/ 308 h 399"/>
                <a:gd name="T80" fmla="*/ 582 w 787"/>
                <a:gd name="T81" fmla="*/ 318 h 399"/>
                <a:gd name="T82" fmla="*/ 619 w 787"/>
                <a:gd name="T83" fmla="*/ 333 h 399"/>
                <a:gd name="T84" fmla="*/ 634 w 787"/>
                <a:gd name="T85" fmla="*/ 342 h 399"/>
                <a:gd name="T86" fmla="*/ 641 w 787"/>
                <a:gd name="T87" fmla="*/ 358 h 399"/>
                <a:gd name="T88" fmla="*/ 649 w 787"/>
                <a:gd name="T89" fmla="*/ 378 h 399"/>
                <a:gd name="T90" fmla="*/ 649 w 787"/>
                <a:gd name="T91" fmla="*/ 390 h 399"/>
                <a:gd name="T92" fmla="*/ 657 w 787"/>
                <a:gd name="T93" fmla="*/ 395 h 399"/>
                <a:gd name="T94" fmla="*/ 668 w 787"/>
                <a:gd name="T95" fmla="*/ 395 h 399"/>
                <a:gd name="T96" fmla="*/ 671 w 787"/>
                <a:gd name="T97" fmla="*/ 395 h 399"/>
                <a:gd name="T98" fmla="*/ 685 w 787"/>
                <a:gd name="T99" fmla="*/ 383 h 399"/>
                <a:gd name="T100" fmla="*/ 697 w 787"/>
                <a:gd name="T101" fmla="*/ 378 h 399"/>
                <a:gd name="T102" fmla="*/ 713 w 787"/>
                <a:gd name="T103" fmla="*/ 373 h 399"/>
                <a:gd name="T104" fmla="*/ 728 w 787"/>
                <a:gd name="T105" fmla="*/ 370 h 399"/>
                <a:gd name="T106" fmla="*/ 746 w 787"/>
                <a:gd name="T107" fmla="*/ 366 h 399"/>
                <a:gd name="T108" fmla="*/ 765 w 787"/>
                <a:gd name="T109" fmla="*/ 363 h 399"/>
                <a:gd name="T110" fmla="*/ 782 w 787"/>
                <a:gd name="T111" fmla="*/ 362 h 399"/>
                <a:gd name="T112" fmla="*/ 655 w 787"/>
                <a:gd name="T113" fmla="*/ 53 h 399"/>
                <a:gd name="T114" fmla="*/ 144 w 787"/>
                <a:gd name="T115" fmla="*/ 53 h 399"/>
                <a:gd name="T116" fmla="*/ 29 w 787"/>
                <a:gd name="T117" fmla="*/ 29 h 399"/>
                <a:gd name="T118" fmla="*/ 8 w 787"/>
                <a:gd name="T119" fmla="*/ 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7" h="399">
                  <a:moveTo>
                    <a:pt x="0" y="9"/>
                  </a:move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4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51"/>
                  </a:lnTo>
                  <a:lnTo>
                    <a:pt x="24" y="52"/>
                  </a:lnTo>
                  <a:lnTo>
                    <a:pt x="24" y="53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8" y="55"/>
                  </a:lnTo>
                  <a:lnTo>
                    <a:pt x="29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2" y="57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5" y="60"/>
                  </a:lnTo>
                  <a:lnTo>
                    <a:pt x="37" y="60"/>
                  </a:lnTo>
                  <a:lnTo>
                    <a:pt x="38" y="61"/>
                  </a:lnTo>
                  <a:lnTo>
                    <a:pt x="39" y="62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7"/>
                  </a:lnTo>
                  <a:lnTo>
                    <a:pt x="43" y="68"/>
                  </a:lnTo>
                  <a:lnTo>
                    <a:pt x="45" y="69"/>
                  </a:lnTo>
                  <a:lnTo>
                    <a:pt x="46" y="69"/>
                  </a:lnTo>
                  <a:lnTo>
                    <a:pt x="47" y="70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60" y="78"/>
                  </a:lnTo>
                  <a:lnTo>
                    <a:pt x="62" y="79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6" y="88"/>
                  </a:lnTo>
                  <a:lnTo>
                    <a:pt x="66" y="89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7" y="92"/>
                  </a:lnTo>
                  <a:lnTo>
                    <a:pt x="68" y="92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1" y="94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4" y="97"/>
                  </a:lnTo>
                  <a:lnTo>
                    <a:pt x="74" y="98"/>
                  </a:lnTo>
                  <a:lnTo>
                    <a:pt x="75" y="99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6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9" y="106"/>
                  </a:lnTo>
                  <a:lnTo>
                    <a:pt x="80" y="106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1" y="109"/>
                  </a:lnTo>
                  <a:lnTo>
                    <a:pt x="82" y="109"/>
                  </a:lnTo>
                  <a:lnTo>
                    <a:pt x="82" y="110"/>
                  </a:lnTo>
                  <a:lnTo>
                    <a:pt x="83" y="110"/>
                  </a:lnTo>
                  <a:lnTo>
                    <a:pt x="84" y="111"/>
                  </a:lnTo>
                  <a:lnTo>
                    <a:pt x="85" y="111"/>
                  </a:lnTo>
                  <a:lnTo>
                    <a:pt x="87" y="112"/>
                  </a:lnTo>
                  <a:lnTo>
                    <a:pt x="88" y="113"/>
                  </a:lnTo>
                  <a:lnTo>
                    <a:pt x="89" y="113"/>
                  </a:lnTo>
                  <a:lnTo>
                    <a:pt x="89" y="114"/>
                  </a:lnTo>
                  <a:lnTo>
                    <a:pt x="90" y="114"/>
                  </a:lnTo>
                  <a:lnTo>
                    <a:pt x="90" y="115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3" y="116"/>
                  </a:lnTo>
                  <a:lnTo>
                    <a:pt x="94" y="116"/>
                  </a:lnTo>
                  <a:lnTo>
                    <a:pt x="96" y="116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4" y="118"/>
                  </a:lnTo>
                  <a:lnTo>
                    <a:pt x="105" y="119"/>
                  </a:lnTo>
                  <a:lnTo>
                    <a:pt x="106" y="119"/>
                  </a:lnTo>
                  <a:lnTo>
                    <a:pt x="107" y="119"/>
                  </a:lnTo>
                  <a:lnTo>
                    <a:pt x="108" y="120"/>
                  </a:lnTo>
                  <a:lnTo>
                    <a:pt x="109" y="120"/>
                  </a:lnTo>
                  <a:lnTo>
                    <a:pt x="110" y="120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4" y="122"/>
                  </a:lnTo>
                  <a:lnTo>
                    <a:pt x="115" y="122"/>
                  </a:lnTo>
                  <a:lnTo>
                    <a:pt x="116" y="123"/>
                  </a:lnTo>
                  <a:lnTo>
                    <a:pt x="117" y="123"/>
                  </a:lnTo>
                  <a:lnTo>
                    <a:pt x="118" y="123"/>
                  </a:lnTo>
                  <a:lnTo>
                    <a:pt x="119" y="123"/>
                  </a:lnTo>
                  <a:lnTo>
                    <a:pt x="121" y="123"/>
                  </a:lnTo>
                  <a:lnTo>
                    <a:pt x="122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6"/>
                  </a:lnTo>
                  <a:lnTo>
                    <a:pt x="127" y="126"/>
                  </a:lnTo>
                  <a:lnTo>
                    <a:pt x="130" y="128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4" y="130"/>
                  </a:lnTo>
                  <a:lnTo>
                    <a:pt x="135" y="130"/>
                  </a:lnTo>
                  <a:lnTo>
                    <a:pt x="136" y="130"/>
                  </a:lnTo>
                  <a:lnTo>
                    <a:pt x="138" y="130"/>
                  </a:lnTo>
                  <a:lnTo>
                    <a:pt x="139" y="131"/>
                  </a:lnTo>
                  <a:lnTo>
                    <a:pt x="140" y="131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4" y="135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7"/>
                  </a:lnTo>
                  <a:lnTo>
                    <a:pt x="148" y="138"/>
                  </a:lnTo>
                  <a:lnTo>
                    <a:pt x="149" y="139"/>
                  </a:lnTo>
                  <a:lnTo>
                    <a:pt x="150" y="140"/>
                  </a:lnTo>
                  <a:lnTo>
                    <a:pt x="151" y="141"/>
                  </a:lnTo>
                  <a:lnTo>
                    <a:pt x="151" y="143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5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6" y="146"/>
                  </a:lnTo>
                  <a:lnTo>
                    <a:pt x="156" y="147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8" y="148"/>
                  </a:lnTo>
                  <a:lnTo>
                    <a:pt x="159" y="148"/>
                  </a:lnTo>
                  <a:lnTo>
                    <a:pt x="160" y="148"/>
                  </a:lnTo>
                  <a:lnTo>
                    <a:pt x="161" y="148"/>
                  </a:lnTo>
                  <a:lnTo>
                    <a:pt x="163" y="148"/>
                  </a:lnTo>
                  <a:lnTo>
                    <a:pt x="164" y="148"/>
                  </a:lnTo>
                  <a:lnTo>
                    <a:pt x="165" y="149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49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5" y="151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5" y="155"/>
                  </a:lnTo>
                  <a:lnTo>
                    <a:pt x="188" y="155"/>
                  </a:lnTo>
                  <a:lnTo>
                    <a:pt x="190" y="156"/>
                  </a:lnTo>
                  <a:lnTo>
                    <a:pt x="191" y="157"/>
                  </a:lnTo>
                  <a:lnTo>
                    <a:pt x="192" y="157"/>
                  </a:lnTo>
                  <a:lnTo>
                    <a:pt x="193" y="157"/>
                  </a:lnTo>
                  <a:lnTo>
                    <a:pt x="194" y="157"/>
                  </a:lnTo>
                  <a:lnTo>
                    <a:pt x="194" y="159"/>
                  </a:lnTo>
                  <a:lnTo>
                    <a:pt x="195" y="159"/>
                  </a:lnTo>
                  <a:lnTo>
                    <a:pt x="197" y="159"/>
                  </a:lnTo>
                  <a:lnTo>
                    <a:pt x="198" y="159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5" y="160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8" y="161"/>
                  </a:lnTo>
                  <a:lnTo>
                    <a:pt x="209" y="161"/>
                  </a:lnTo>
                  <a:lnTo>
                    <a:pt x="210" y="161"/>
                  </a:lnTo>
                  <a:lnTo>
                    <a:pt x="210" y="162"/>
                  </a:lnTo>
                  <a:lnTo>
                    <a:pt x="211" y="162"/>
                  </a:lnTo>
                  <a:lnTo>
                    <a:pt x="212" y="162"/>
                  </a:lnTo>
                  <a:lnTo>
                    <a:pt x="214" y="163"/>
                  </a:lnTo>
                  <a:lnTo>
                    <a:pt x="215" y="164"/>
                  </a:lnTo>
                  <a:lnTo>
                    <a:pt x="215" y="165"/>
                  </a:lnTo>
                  <a:lnTo>
                    <a:pt x="216" y="165"/>
                  </a:lnTo>
                  <a:lnTo>
                    <a:pt x="216" y="166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8" y="168"/>
                  </a:lnTo>
                  <a:lnTo>
                    <a:pt x="218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20" y="170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6" y="170"/>
                  </a:lnTo>
                  <a:lnTo>
                    <a:pt x="227" y="169"/>
                  </a:lnTo>
                  <a:lnTo>
                    <a:pt x="228" y="169"/>
                  </a:lnTo>
                  <a:lnTo>
                    <a:pt x="230" y="169"/>
                  </a:lnTo>
                  <a:lnTo>
                    <a:pt x="231" y="169"/>
                  </a:lnTo>
                  <a:lnTo>
                    <a:pt x="232" y="169"/>
                  </a:lnTo>
                  <a:lnTo>
                    <a:pt x="233" y="169"/>
                  </a:lnTo>
                  <a:lnTo>
                    <a:pt x="233" y="170"/>
                  </a:lnTo>
                  <a:lnTo>
                    <a:pt x="234" y="170"/>
                  </a:lnTo>
                  <a:lnTo>
                    <a:pt x="234" y="171"/>
                  </a:lnTo>
                  <a:lnTo>
                    <a:pt x="235" y="172"/>
                  </a:lnTo>
                  <a:lnTo>
                    <a:pt x="236" y="173"/>
                  </a:lnTo>
                  <a:lnTo>
                    <a:pt x="237" y="174"/>
                  </a:lnTo>
                  <a:lnTo>
                    <a:pt x="239" y="176"/>
                  </a:lnTo>
                  <a:lnTo>
                    <a:pt x="240" y="176"/>
                  </a:lnTo>
                  <a:lnTo>
                    <a:pt x="240" y="177"/>
                  </a:lnTo>
                  <a:lnTo>
                    <a:pt x="241" y="177"/>
                  </a:lnTo>
                  <a:lnTo>
                    <a:pt x="241" y="178"/>
                  </a:lnTo>
                  <a:lnTo>
                    <a:pt x="242" y="178"/>
                  </a:lnTo>
                  <a:lnTo>
                    <a:pt x="242" y="179"/>
                  </a:lnTo>
                  <a:lnTo>
                    <a:pt x="243" y="179"/>
                  </a:lnTo>
                  <a:lnTo>
                    <a:pt x="243" y="180"/>
                  </a:lnTo>
                  <a:lnTo>
                    <a:pt x="244" y="180"/>
                  </a:lnTo>
                  <a:lnTo>
                    <a:pt x="244" y="181"/>
                  </a:lnTo>
                  <a:lnTo>
                    <a:pt x="245" y="182"/>
                  </a:lnTo>
                  <a:lnTo>
                    <a:pt x="247" y="183"/>
                  </a:lnTo>
                  <a:lnTo>
                    <a:pt x="248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0" y="187"/>
                  </a:lnTo>
                  <a:lnTo>
                    <a:pt x="250" y="188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2" y="189"/>
                  </a:lnTo>
                  <a:lnTo>
                    <a:pt x="253" y="190"/>
                  </a:lnTo>
                  <a:lnTo>
                    <a:pt x="254" y="191"/>
                  </a:lnTo>
                  <a:lnTo>
                    <a:pt x="256" y="191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4"/>
                  </a:lnTo>
                  <a:lnTo>
                    <a:pt x="259" y="195"/>
                  </a:lnTo>
                  <a:lnTo>
                    <a:pt x="261" y="196"/>
                  </a:lnTo>
                  <a:lnTo>
                    <a:pt x="262" y="196"/>
                  </a:lnTo>
                  <a:lnTo>
                    <a:pt x="262" y="197"/>
                  </a:lnTo>
                  <a:lnTo>
                    <a:pt x="264" y="197"/>
                  </a:lnTo>
                  <a:lnTo>
                    <a:pt x="265" y="197"/>
                  </a:lnTo>
                  <a:lnTo>
                    <a:pt x="265" y="198"/>
                  </a:lnTo>
                  <a:lnTo>
                    <a:pt x="266" y="198"/>
                  </a:lnTo>
                  <a:lnTo>
                    <a:pt x="266" y="199"/>
                  </a:lnTo>
                  <a:lnTo>
                    <a:pt x="267" y="199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2"/>
                  </a:lnTo>
                  <a:lnTo>
                    <a:pt x="269" y="202"/>
                  </a:lnTo>
                  <a:lnTo>
                    <a:pt x="269" y="203"/>
                  </a:lnTo>
                  <a:lnTo>
                    <a:pt x="270" y="204"/>
                  </a:lnTo>
                  <a:lnTo>
                    <a:pt x="272" y="205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4"/>
                  </a:lnTo>
                  <a:lnTo>
                    <a:pt x="277" y="214"/>
                  </a:lnTo>
                  <a:lnTo>
                    <a:pt x="277" y="215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281" y="215"/>
                  </a:lnTo>
                  <a:lnTo>
                    <a:pt x="282" y="215"/>
                  </a:lnTo>
                  <a:lnTo>
                    <a:pt x="283" y="215"/>
                  </a:lnTo>
                  <a:lnTo>
                    <a:pt x="284" y="215"/>
                  </a:lnTo>
                  <a:lnTo>
                    <a:pt x="285" y="215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2" y="216"/>
                  </a:lnTo>
                  <a:lnTo>
                    <a:pt x="292" y="218"/>
                  </a:lnTo>
                  <a:lnTo>
                    <a:pt x="293" y="218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8" y="219"/>
                  </a:lnTo>
                  <a:lnTo>
                    <a:pt x="298" y="220"/>
                  </a:lnTo>
                  <a:lnTo>
                    <a:pt x="299" y="220"/>
                  </a:lnTo>
                  <a:lnTo>
                    <a:pt x="300" y="221"/>
                  </a:lnTo>
                  <a:lnTo>
                    <a:pt x="301" y="221"/>
                  </a:lnTo>
                  <a:lnTo>
                    <a:pt x="302" y="221"/>
                  </a:lnTo>
                  <a:lnTo>
                    <a:pt x="302" y="222"/>
                  </a:lnTo>
                  <a:lnTo>
                    <a:pt x="303" y="222"/>
                  </a:lnTo>
                  <a:lnTo>
                    <a:pt x="304" y="222"/>
                  </a:lnTo>
                  <a:lnTo>
                    <a:pt x="306" y="223"/>
                  </a:lnTo>
                  <a:lnTo>
                    <a:pt x="307" y="223"/>
                  </a:lnTo>
                  <a:lnTo>
                    <a:pt x="308" y="223"/>
                  </a:lnTo>
                  <a:lnTo>
                    <a:pt x="309" y="223"/>
                  </a:lnTo>
                  <a:lnTo>
                    <a:pt x="310" y="223"/>
                  </a:lnTo>
                  <a:lnTo>
                    <a:pt x="311" y="223"/>
                  </a:lnTo>
                  <a:lnTo>
                    <a:pt x="312" y="223"/>
                  </a:lnTo>
                  <a:lnTo>
                    <a:pt x="313" y="223"/>
                  </a:lnTo>
                  <a:lnTo>
                    <a:pt x="315" y="223"/>
                  </a:lnTo>
                  <a:lnTo>
                    <a:pt x="316" y="223"/>
                  </a:lnTo>
                  <a:lnTo>
                    <a:pt x="317" y="222"/>
                  </a:lnTo>
                  <a:lnTo>
                    <a:pt x="318" y="222"/>
                  </a:lnTo>
                  <a:lnTo>
                    <a:pt x="319" y="222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21" y="221"/>
                  </a:lnTo>
                  <a:lnTo>
                    <a:pt x="323" y="221"/>
                  </a:lnTo>
                  <a:lnTo>
                    <a:pt x="323" y="220"/>
                  </a:lnTo>
                  <a:lnTo>
                    <a:pt x="324" y="220"/>
                  </a:lnTo>
                  <a:lnTo>
                    <a:pt x="325" y="220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9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3" y="218"/>
                  </a:lnTo>
                  <a:lnTo>
                    <a:pt x="334" y="218"/>
                  </a:lnTo>
                  <a:lnTo>
                    <a:pt x="335" y="218"/>
                  </a:lnTo>
                  <a:lnTo>
                    <a:pt x="336" y="218"/>
                  </a:lnTo>
                  <a:lnTo>
                    <a:pt x="337" y="218"/>
                  </a:lnTo>
                  <a:lnTo>
                    <a:pt x="338" y="218"/>
                  </a:lnTo>
                  <a:lnTo>
                    <a:pt x="340" y="218"/>
                  </a:lnTo>
                  <a:lnTo>
                    <a:pt x="341" y="218"/>
                  </a:lnTo>
                  <a:lnTo>
                    <a:pt x="342" y="218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50" y="220"/>
                  </a:lnTo>
                  <a:lnTo>
                    <a:pt x="351" y="220"/>
                  </a:lnTo>
                  <a:lnTo>
                    <a:pt x="352" y="220"/>
                  </a:lnTo>
                  <a:lnTo>
                    <a:pt x="353" y="220"/>
                  </a:lnTo>
                  <a:lnTo>
                    <a:pt x="354" y="220"/>
                  </a:lnTo>
                  <a:lnTo>
                    <a:pt x="354" y="221"/>
                  </a:lnTo>
                  <a:lnTo>
                    <a:pt x="355" y="221"/>
                  </a:lnTo>
                  <a:lnTo>
                    <a:pt x="357" y="221"/>
                  </a:lnTo>
                  <a:lnTo>
                    <a:pt x="358" y="221"/>
                  </a:lnTo>
                  <a:lnTo>
                    <a:pt x="359" y="221"/>
                  </a:lnTo>
                  <a:lnTo>
                    <a:pt x="360" y="222"/>
                  </a:lnTo>
                  <a:lnTo>
                    <a:pt x="361" y="222"/>
                  </a:lnTo>
                  <a:lnTo>
                    <a:pt x="362" y="222"/>
                  </a:lnTo>
                  <a:lnTo>
                    <a:pt x="363" y="222"/>
                  </a:lnTo>
                  <a:lnTo>
                    <a:pt x="365" y="222"/>
                  </a:lnTo>
                  <a:lnTo>
                    <a:pt x="366" y="222"/>
                  </a:lnTo>
                  <a:lnTo>
                    <a:pt x="367" y="222"/>
                  </a:lnTo>
                  <a:lnTo>
                    <a:pt x="368" y="222"/>
                  </a:lnTo>
                  <a:lnTo>
                    <a:pt x="369" y="222"/>
                  </a:lnTo>
                  <a:lnTo>
                    <a:pt x="370" y="222"/>
                  </a:lnTo>
                  <a:lnTo>
                    <a:pt x="371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7" y="223"/>
                  </a:lnTo>
                  <a:lnTo>
                    <a:pt x="378" y="223"/>
                  </a:lnTo>
                  <a:lnTo>
                    <a:pt x="379" y="223"/>
                  </a:lnTo>
                  <a:lnTo>
                    <a:pt x="380" y="223"/>
                  </a:lnTo>
                  <a:lnTo>
                    <a:pt x="382" y="223"/>
                  </a:lnTo>
                  <a:lnTo>
                    <a:pt x="383" y="223"/>
                  </a:lnTo>
                  <a:lnTo>
                    <a:pt x="384" y="223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3"/>
                  </a:lnTo>
                  <a:lnTo>
                    <a:pt x="388" y="223"/>
                  </a:lnTo>
                  <a:lnTo>
                    <a:pt x="390" y="223"/>
                  </a:lnTo>
                  <a:lnTo>
                    <a:pt x="391" y="223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3" y="222"/>
                  </a:lnTo>
                  <a:lnTo>
                    <a:pt x="394" y="222"/>
                  </a:lnTo>
                  <a:lnTo>
                    <a:pt x="395" y="222"/>
                  </a:lnTo>
                  <a:lnTo>
                    <a:pt x="396" y="222"/>
                  </a:lnTo>
                  <a:lnTo>
                    <a:pt x="396" y="221"/>
                  </a:lnTo>
                  <a:lnTo>
                    <a:pt x="397" y="221"/>
                  </a:lnTo>
                  <a:lnTo>
                    <a:pt x="399" y="221"/>
                  </a:lnTo>
                  <a:lnTo>
                    <a:pt x="400" y="221"/>
                  </a:lnTo>
                  <a:lnTo>
                    <a:pt x="400" y="220"/>
                  </a:lnTo>
                  <a:lnTo>
                    <a:pt x="401" y="220"/>
                  </a:lnTo>
                  <a:lnTo>
                    <a:pt x="402" y="219"/>
                  </a:lnTo>
                  <a:lnTo>
                    <a:pt x="403" y="218"/>
                  </a:lnTo>
                  <a:lnTo>
                    <a:pt x="407" y="215"/>
                  </a:lnTo>
                  <a:lnTo>
                    <a:pt x="408" y="214"/>
                  </a:lnTo>
                  <a:lnTo>
                    <a:pt x="409" y="213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1" y="212"/>
                  </a:lnTo>
                  <a:lnTo>
                    <a:pt x="412" y="212"/>
                  </a:lnTo>
                  <a:lnTo>
                    <a:pt x="412" y="211"/>
                  </a:lnTo>
                  <a:lnTo>
                    <a:pt x="413" y="211"/>
                  </a:lnTo>
                  <a:lnTo>
                    <a:pt x="414" y="211"/>
                  </a:lnTo>
                  <a:lnTo>
                    <a:pt x="416" y="210"/>
                  </a:lnTo>
                  <a:lnTo>
                    <a:pt x="417" y="210"/>
                  </a:lnTo>
                  <a:lnTo>
                    <a:pt x="418" y="210"/>
                  </a:lnTo>
                  <a:lnTo>
                    <a:pt x="419" y="210"/>
                  </a:lnTo>
                  <a:lnTo>
                    <a:pt x="420" y="210"/>
                  </a:lnTo>
                  <a:lnTo>
                    <a:pt x="421" y="210"/>
                  </a:lnTo>
                  <a:lnTo>
                    <a:pt x="422" y="210"/>
                  </a:lnTo>
                  <a:lnTo>
                    <a:pt x="424" y="210"/>
                  </a:lnTo>
                  <a:lnTo>
                    <a:pt x="425" y="210"/>
                  </a:lnTo>
                  <a:lnTo>
                    <a:pt x="426" y="210"/>
                  </a:lnTo>
                  <a:lnTo>
                    <a:pt x="427" y="211"/>
                  </a:lnTo>
                  <a:lnTo>
                    <a:pt x="428" y="211"/>
                  </a:lnTo>
                  <a:lnTo>
                    <a:pt x="429" y="211"/>
                  </a:lnTo>
                  <a:lnTo>
                    <a:pt x="430" y="211"/>
                  </a:lnTo>
                  <a:lnTo>
                    <a:pt x="432" y="211"/>
                  </a:lnTo>
                  <a:lnTo>
                    <a:pt x="433" y="211"/>
                  </a:lnTo>
                  <a:lnTo>
                    <a:pt x="433" y="212"/>
                  </a:lnTo>
                  <a:lnTo>
                    <a:pt x="434" y="212"/>
                  </a:lnTo>
                  <a:lnTo>
                    <a:pt x="436" y="212"/>
                  </a:lnTo>
                  <a:lnTo>
                    <a:pt x="438" y="212"/>
                  </a:lnTo>
                  <a:lnTo>
                    <a:pt x="439" y="212"/>
                  </a:lnTo>
                  <a:lnTo>
                    <a:pt x="441" y="213"/>
                  </a:lnTo>
                  <a:lnTo>
                    <a:pt x="442" y="213"/>
                  </a:lnTo>
                  <a:lnTo>
                    <a:pt x="444" y="214"/>
                  </a:lnTo>
                  <a:lnTo>
                    <a:pt x="445" y="214"/>
                  </a:lnTo>
                  <a:lnTo>
                    <a:pt x="446" y="215"/>
                  </a:lnTo>
                  <a:lnTo>
                    <a:pt x="449" y="216"/>
                  </a:lnTo>
                  <a:lnTo>
                    <a:pt x="451" y="216"/>
                  </a:lnTo>
                  <a:lnTo>
                    <a:pt x="452" y="219"/>
                  </a:lnTo>
                  <a:lnTo>
                    <a:pt x="454" y="220"/>
                  </a:lnTo>
                  <a:lnTo>
                    <a:pt x="455" y="221"/>
                  </a:lnTo>
                  <a:lnTo>
                    <a:pt x="459" y="224"/>
                  </a:lnTo>
                  <a:lnTo>
                    <a:pt x="460" y="226"/>
                  </a:lnTo>
                  <a:lnTo>
                    <a:pt x="462" y="228"/>
                  </a:lnTo>
                  <a:lnTo>
                    <a:pt x="463" y="229"/>
                  </a:lnTo>
                  <a:lnTo>
                    <a:pt x="464" y="229"/>
                  </a:lnTo>
                  <a:lnTo>
                    <a:pt x="467" y="231"/>
                  </a:lnTo>
                  <a:lnTo>
                    <a:pt x="471" y="238"/>
                  </a:lnTo>
                  <a:lnTo>
                    <a:pt x="472" y="239"/>
                  </a:lnTo>
                  <a:lnTo>
                    <a:pt x="474" y="241"/>
                  </a:lnTo>
                  <a:lnTo>
                    <a:pt x="475" y="243"/>
                  </a:lnTo>
                  <a:lnTo>
                    <a:pt x="476" y="244"/>
                  </a:lnTo>
                  <a:lnTo>
                    <a:pt x="478" y="245"/>
                  </a:lnTo>
                  <a:lnTo>
                    <a:pt x="480" y="247"/>
                  </a:lnTo>
                  <a:lnTo>
                    <a:pt x="483" y="248"/>
                  </a:lnTo>
                  <a:lnTo>
                    <a:pt x="484" y="248"/>
                  </a:lnTo>
                  <a:lnTo>
                    <a:pt x="486" y="249"/>
                  </a:lnTo>
                  <a:lnTo>
                    <a:pt x="487" y="249"/>
                  </a:lnTo>
                  <a:lnTo>
                    <a:pt x="488" y="249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5" y="249"/>
                  </a:lnTo>
                  <a:lnTo>
                    <a:pt x="496" y="251"/>
                  </a:lnTo>
                  <a:lnTo>
                    <a:pt x="497" y="251"/>
                  </a:lnTo>
                  <a:lnTo>
                    <a:pt x="498" y="252"/>
                  </a:lnTo>
                  <a:lnTo>
                    <a:pt x="500" y="252"/>
                  </a:lnTo>
                  <a:lnTo>
                    <a:pt x="501" y="252"/>
                  </a:lnTo>
                  <a:lnTo>
                    <a:pt x="501" y="253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4" y="255"/>
                  </a:lnTo>
                  <a:lnTo>
                    <a:pt x="505" y="256"/>
                  </a:lnTo>
                  <a:lnTo>
                    <a:pt x="508" y="257"/>
                  </a:lnTo>
                  <a:lnTo>
                    <a:pt x="509" y="258"/>
                  </a:lnTo>
                  <a:lnTo>
                    <a:pt x="509" y="260"/>
                  </a:lnTo>
                  <a:lnTo>
                    <a:pt x="510" y="261"/>
                  </a:lnTo>
                  <a:lnTo>
                    <a:pt x="512" y="262"/>
                  </a:lnTo>
                  <a:lnTo>
                    <a:pt x="513" y="263"/>
                  </a:lnTo>
                  <a:lnTo>
                    <a:pt x="514" y="263"/>
                  </a:lnTo>
                  <a:lnTo>
                    <a:pt x="516" y="264"/>
                  </a:lnTo>
                  <a:lnTo>
                    <a:pt x="517" y="265"/>
                  </a:lnTo>
                  <a:lnTo>
                    <a:pt x="518" y="266"/>
                  </a:lnTo>
                  <a:lnTo>
                    <a:pt x="520" y="268"/>
                  </a:lnTo>
                  <a:lnTo>
                    <a:pt x="522" y="269"/>
                  </a:lnTo>
                  <a:lnTo>
                    <a:pt x="525" y="270"/>
                  </a:lnTo>
                  <a:lnTo>
                    <a:pt x="526" y="271"/>
                  </a:lnTo>
                  <a:lnTo>
                    <a:pt x="527" y="271"/>
                  </a:lnTo>
                  <a:lnTo>
                    <a:pt x="528" y="272"/>
                  </a:lnTo>
                  <a:lnTo>
                    <a:pt x="528" y="273"/>
                  </a:lnTo>
                  <a:lnTo>
                    <a:pt x="529" y="273"/>
                  </a:lnTo>
                  <a:lnTo>
                    <a:pt x="529" y="274"/>
                  </a:lnTo>
                  <a:lnTo>
                    <a:pt x="529" y="275"/>
                  </a:lnTo>
                  <a:lnTo>
                    <a:pt x="529" y="277"/>
                  </a:lnTo>
                  <a:lnTo>
                    <a:pt x="529" y="278"/>
                  </a:lnTo>
                  <a:lnTo>
                    <a:pt x="529" y="279"/>
                  </a:lnTo>
                  <a:lnTo>
                    <a:pt x="529" y="280"/>
                  </a:lnTo>
                  <a:lnTo>
                    <a:pt x="530" y="280"/>
                  </a:lnTo>
                  <a:lnTo>
                    <a:pt x="531" y="281"/>
                  </a:lnTo>
                  <a:lnTo>
                    <a:pt x="533" y="282"/>
                  </a:lnTo>
                  <a:lnTo>
                    <a:pt x="534" y="282"/>
                  </a:lnTo>
                  <a:lnTo>
                    <a:pt x="534" y="283"/>
                  </a:lnTo>
                  <a:lnTo>
                    <a:pt x="535" y="283"/>
                  </a:lnTo>
                  <a:lnTo>
                    <a:pt x="536" y="283"/>
                  </a:lnTo>
                  <a:lnTo>
                    <a:pt x="537" y="283"/>
                  </a:lnTo>
                  <a:lnTo>
                    <a:pt x="538" y="283"/>
                  </a:lnTo>
                  <a:lnTo>
                    <a:pt x="539" y="283"/>
                  </a:lnTo>
                  <a:lnTo>
                    <a:pt x="540" y="283"/>
                  </a:lnTo>
                  <a:lnTo>
                    <a:pt x="543" y="283"/>
                  </a:lnTo>
                  <a:lnTo>
                    <a:pt x="544" y="285"/>
                  </a:lnTo>
                  <a:lnTo>
                    <a:pt x="545" y="285"/>
                  </a:lnTo>
                  <a:lnTo>
                    <a:pt x="545" y="286"/>
                  </a:lnTo>
                  <a:lnTo>
                    <a:pt x="546" y="286"/>
                  </a:lnTo>
                  <a:lnTo>
                    <a:pt x="547" y="287"/>
                  </a:lnTo>
                  <a:lnTo>
                    <a:pt x="548" y="288"/>
                  </a:lnTo>
                  <a:lnTo>
                    <a:pt x="550" y="289"/>
                  </a:lnTo>
                  <a:lnTo>
                    <a:pt x="551" y="290"/>
                  </a:lnTo>
                  <a:lnTo>
                    <a:pt x="552" y="291"/>
                  </a:lnTo>
                  <a:lnTo>
                    <a:pt x="552" y="293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3" y="295"/>
                  </a:lnTo>
                  <a:lnTo>
                    <a:pt x="554" y="295"/>
                  </a:lnTo>
                  <a:lnTo>
                    <a:pt x="555" y="296"/>
                  </a:lnTo>
                  <a:lnTo>
                    <a:pt x="556" y="297"/>
                  </a:lnTo>
                  <a:lnTo>
                    <a:pt x="556" y="298"/>
                  </a:lnTo>
                  <a:lnTo>
                    <a:pt x="555" y="299"/>
                  </a:lnTo>
                  <a:lnTo>
                    <a:pt x="556" y="300"/>
                  </a:lnTo>
                  <a:lnTo>
                    <a:pt x="557" y="299"/>
                  </a:lnTo>
                  <a:lnTo>
                    <a:pt x="559" y="299"/>
                  </a:lnTo>
                  <a:lnTo>
                    <a:pt x="559" y="300"/>
                  </a:lnTo>
                  <a:lnTo>
                    <a:pt x="560" y="302"/>
                  </a:lnTo>
                  <a:lnTo>
                    <a:pt x="561" y="303"/>
                  </a:lnTo>
                  <a:lnTo>
                    <a:pt x="562" y="303"/>
                  </a:lnTo>
                  <a:lnTo>
                    <a:pt x="562" y="304"/>
                  </a:lnTo>
                  <a:lnTo>
                    <a:pt x="563" y="304"/>
                  </a:lnTo>
                  <a:lnTo>
                    <a:pt x="563" y="305"/>
                  </a:lnTo>
                  <a:lnTo>
                    <a:pt x="564" y="306"/>
                  </a:lnTo>
                  <a:lnTo>
                    <a:pt x="565" y="306"/>
                  </a:lnTo>
                  <a:lnTo>
                    <a:pt x="565" y="307"/>
                  </a:lnTo>
                  <a:lnTo>
                    <a:pt x="567" y="307"/>
                  </a:lnTo>
                  <a:lnTo>
                    <a:pt x="568" y="307"/>
                  </a:lnTo>
                  <a:lnTo>
                    <a:pt x="568" y="308"/>
                  </a:lnTo>
                  <a:lnTo>
                    <a:pt x="569" y="310"/>
                  </a:lnTo>
                  <a:lnTo>
                    <a:pt x="570" y="311"/>
                  </a:lnTo>
                  <a:lnTo>
                    <a:pt x="571" y="312"/>
                  </a:lnTo>
                  <a:lnTo>
                    <a:pt x="572" y="313"/>
                  </a:lnTo>
                  <a:lnTo>
                    <a:pt x="573" y="313"/>
                  </a:lnTo>
                  <a:lnTo>
                    <a:pt x="573" y="314"/>
                  </a:lnTo>
                  <a:lnTo>
                    <a:pt x="575" y="314"/>
                  </a:lnTo>
                  <a:lnTo>
                    <a:pt x="575" y="315"/>
                  </a:lnTo>
                  <a:lnTo>
                    <a:pt x="576" y="315"/>
                  </a:lnTo>
                  <a:lnTo>
                    <a:pt x="577" y="315"/>
                  </a:lnTo>
                  <a:lnTo>
                    <a:pt x="578" y="316"/>
                  </a:lnTo>
                  <a:lnTo>
                    <a:pt x="579" y="316"/>
                  </a:lnTo>
                  <a:lnTo>
                    <a:pt x="580" y="316"/>
                  </a:lnTo>
                  <a:lnTo>
                    <a:pt x="581" y="318"/>
                  </a:lnTo>
                  <a:lnTo>
                    <a:pt x="582" y="318"/>
                  </a:lnTo>
                  <a:lnTo>
                    <a:pt x="584" y="319"/>
                  </a:lnTo>
                  <a:lnTo>
                    <a:pt x="585" y="319"/>
                  </a:lnTo>
                  <a:lnTo>
                    <a:pt x="587" y="320"/>
                  </a:lnTo>
                  <a:lnTo>
                    <a:pt x="589" y="321"/>
                  </a:lnTo>
                  <a:lnTo>
                    <a:pt x="593" y="322"/>
                  </a:lnTo>
                  <a:lnTo>
                    <a:pt x="594" y="322"/>
                  </a:lnTo>
                  <a:lnTo>
                    <a:pt x="596" y="323"/>
                  </a:lnTo>
                  <a:lnTo>
                    <a:pt x="598" y="324"/>
                  </a:lnTo>
                  <a:lnTo>
                    <a:pt x="601" y="325"/>
                  </a:lnTo>
                  <a:lnTo>
                    <a:pt x="604" y="327"/>
                  </a:lnTo>
                  <a:lnTo>
                    <a:pt x="609" y="329"/>
                  </a:lnTo>
                  <a:lnTo>
                    <a:pt x="611" y="330"/>
                  </a:lnTo>
                  <a:lnTo>
                    <a:pt x="613" y="331"/>
                  </a:lnTo>
                  <a:lnTo>
                    <a:pt x="615" y="332"/>
                  </a:lnTo>
                  <a:lnTo>
                    <a:pt x="619" y="333"/>
                  </a:lnTo>
                  <a:lnTo>
                    <a:pt x="621" y="335"/>
                  </a:lnTo>
                  <a:lnTo>
                    <a:pt x="622" y="335"/>
                  </a:lnTo>
                  <a:lnTo>
                    <a:pt x="623" y="336"/>
                  </a:lnTo>
                  <a:lnTo>
                    <a:pt x="624" y="336"/>
                  </a:lnTo>
                  <a:lnTo>
                    <a:pt x="626" y="337"/>
                  </a:lnTo>
                  <a:lnTo>
                    <a:pt x="627" y="337"/>
                  </a:lnTo>
                  <a:lnTo>
                    <a:pt x="628" y="337"/>
                  </a:lnTo>
                  <a:lnTo>
                    <a:pt x="629" y="338"/>
                  </a:lnTo>
                  <a:lnTo>
                    <a:pt x="630" y="338"/>
                  </a:lnTo>
                  <a:lnTo>
                    <a:pt x="630" y="339"/>
                  </a:lnTo>
                  <a:lnTo>
                    <a:pt x="631" y="339"/>
                  </a:lnTo>
                  <a:lnTo>
                    <a:pt x="631" y="340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2"/>
                  </a:lnTo>
                  <a:lnTo>
                    <a:pt x="634" y="344"/>
                  </a:lnTo>
                  <a:lnTo>
                    <a:pt x="634" y="345"/>
                  </a:lnTo>
                  <a:lnTo>
                    <a:pt x="635" y="346"/>
                  </a:lnTo>
                  <a:lnTo>
                    <a:pt x="635" y="347"/>
                  </a:lnTo>
                  <a:lnTo>
                    <a:pt x="636" y="348"/>
                  </a:lnTo>
                  <a:lnTo>
                    <a:pt x="636" y="349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3"/>
                  </a:lnTo>
                  <a:lnTo>
                    <a:pt x="639" y="354"/>
                  </a:lnTo>
                  <a:lnTo>
                    <a:pt x="640" y="355"/>
                  </a:lnTo>
                  <a:lnTo>
                    <a:pt x="640" y="356"/>
                  </a:lnTo>
                  <a:lnTo>
                    <a:pt x="640" y="357"/>
                  </a:lnTo>
                  <a:lnTo>
                    <a:pt x="641" y="357"/>
                  </a:lnTo>
                  <a:lnTo>
                    <a:pt x="641" y="358"/>
                  </a:lnTo>
                  <a:lnTo>
                    <a:pt x="643" y="360"/>
                  </a:lnTo>
                  <a:lnTo>
                    <a:pt x="643" y="361"/>
                  </a:lnTo>
                  <a:lnTo>
                    <a:pt x="644" y="362"/>
                  </a:lnTo>
                  <a:lnTo>
                    <a:pt x="644" y="363"/>
                  </a:lnTo>
                  <a:lnTo>
                    <a:pt x="644" y="364"/>
                  </a:lnTo>
                  <a:lnTo>
                    <a:pt x="645" y="365"/>
                  </a:lnTo>
                  <a:lnTo>
                    <a:pt x="646" y="366"/>
                  </a:lnTo>
                  <a:lnTo>
                    <a:pt x="646" y="369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2"/>
                  </a:lnTo>
                  <a:lnTo>
                    <a:pt x="648" y="373"/>
                  </a:lnTo>
                  <a:lnTo>
                    <a:pt x="649" y="375"/>
                  </a:lnTo>
                  <a:lnTo>
                    <a:pt x="649" y="377"/>
                  </a:lnTo>
                  <a:lnTo>
                    <a:pt x="649" y="378"/>
                  </a:lnTo>
                  <a:lnTo>
                    <a:pt x="651" y="379"/>
                  </a:lnTo>
                  <a:lnTo>
                    <a:pt x="651" y="380"/>
                  </a:lnTo>
                  <a:lnTo>
                    <a:pt x="649" y="380"/>
                  </a:lnTo>
                  <a:lnTo>
                    <a:pt x="648" y="380"/>
                  </a:lnTo>
                  <a:lnTo>
                    <a:pt x="648" y="381"/>
                  </a:lnTo>
                  <a:lnTo>
                    <a:pt x="647" y="382"/>
                  </a:lnTo>
                  <a:lnTo>
                    <a:pt x="647" y="383"/>
                  </a:lnTo>
                  <a:lnTo>
                    <a:pt x="646" y="385"/>
                  </a:lnTo>
                  <a:lnTo>
                    <a:pt x="646" y="386"/>
                  </a:lnTo>
                  <a:lnTo>
                    <a:pt x="646" y="387"/>
                  </a:lnTo>
                  <a:lnTo>
                    <a:pt x="647" y="387"/>
                  </a:lnTo>
                  <a:lnTo>
                    <a:pt x="648" y="388"/>
                  </a:lnTo>
                  <a:lnTo>
                    <a:pt x="648" y="389"/>
                  </a:lnTo>
                  <a:lnTo>
                    <a:pt x="649" y="389"/>
                  </a:lnTo>
                  <a:lnTo>
                    <a:pt x="649" y="390"/>
                  </a:lnTo>
                  <a:lnTo>
                    <a:pt x="648" y="390"/>
                  </a:lnTo>
                  <a:lnTo>
                    <a:pt x="648" y="391"/>
                  </a:lnTo>
                  <a:lnTo>
                    <a:pt x="648" y="392"/>
                  </a:lnTo>
                  <a:lnTo>
                    <a:pt x="649" y="392"/>
                  </a:lnTo>
                  <a:lnTo>
                    <a:pt x="651" y="392"/>
                  </a:lnTo>
                  <a:lnTo>
                    <a:pt x="651" y="391"/>
                  </a:lnTo>
                  <a:lnTo>
                    <a:pt x="652" y="391"/>
                  </a:lnTo>
                  <a:lnTo>
                    <a:pt x="653" y="391"/>
                  </a:lnTo>
                  <a:lnTo>
                    <a:pt x="654" y="391"/>
                  </a:lnTo>
                  <a:lnTo>
                    <a:pt x="655" y="392"/>
                  </a:lnTo>
                  <a:lnTo>
                    <a:pt x="655" y="394"/>
                  </a:lnTo>
                  <a:lnTo>
                    <a:pt x="656" y="394"/>
                  </a:lnTo>
                  <a:lnTo>
                    <a:pt x="656" y="395"/>
                  </a:lnTo>
                  <a:lnTo>
                    <a:pt x="657" y="396"/>
                  </a:lnTo>
                  <a:lnTo>
                    <a:pt x="657" y="395"/>
                  </a:lnTo>
                  <a:lnTo>
                    <a:pt x="658" y="395"/>
                  </a:lnTo>
                  <a:lnTo>
                    <a:pt x="660" y="395"/>
                  </a:lnTo>
                  <a:lnTo>
                    <a:pt x="660" y="396"/>
                  </a:lnTo>
                  <a:lnTo>
                    <a:pt x="661" y="396"/>
                  </a:lnTo>
                  <a:lnTo>
                    <a:pt x="662" y="396"/>
                  </a:lnTo>
                  <a:lnTo>
                    <a:pt x="662" y="395"/>
                  </a:lnTo>
                  <a:lnTo>
                    <a:pt x="662" y="394"/>
                  </a:lnTo>
                  <a:lnTo>
                    <a:pt x="661" y="394"/>
                  </a:lnTo>
                  <a:lnTo>
                    <a:pt x="662" y="394"/>
                  </a:lnTo>
                  <a:lnTo>
                    <a:pt x="663" y="394"/>
                  </a:lnTo>
                  <a:lnTo>
                    <a:pt x="664" y="394"/>
                  </a:lnTo>
                  <a:lnTo>
                    <a:pt x="664" y="395"/>
                  </a:lnTo>
                  <a:lnTo>
                    <a:pt x="665" y="395"/>
                  </a:lnTo>
                  <a:lnTo>
                    <a:pt x="666" y="395"/>
                  </a:lnTo>
                  <a:lnTo>
                    <a:pt x="668" y="395"/>
                  </a:lnTo>
                  <a:lnTo>
                    <a:pt x="668" y="394"/>
                  </a:lnTo>
                  <a:lnTo>
                    <a:pt x="669" y="394"/>
                  </a:lnTo>
                  <a:lnTo>
                    <a:pt x="670" y="394"/>
                  </a:lnTo>
                  <a:lnTo>
                    <a:pt x="670" y="395"/>
                  </a:lnTo>
                  <a:lnTo>
                    <a:pt x="669" y="395"/>
                  </a:lnTo>
                  <a:lnTo>
                    <a:pt x="669" y="396"/>
                  </a:lnTo>
                  <a:lnTo>
                    <a:pt x="668" y="397"/>
                  </a:lnTo>
                  <a:lnTo>
                    <a:pt x="666" y="398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69" y="398"/>
                  </a:lnTo>
                  <a:lnTo>
                    <a:pt x="670" y="397"/>
                  </a:lnTo>
                  <a:lnTo>
                    <a:pt x="671" y="397"/>
                  </a:lnTo>
                  <a:lnTo>
                    <a:pt x="671" y="396"/>
                  </a:lnTo>
                  <a:lnTo>
                    <a:pt x="671" y="395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2" y="392"/>
                  </a:lnTo>
                  <a:lnTo>
                    <a:pt x="673" y="391"/>
                  </a:lnTo>
                  <a:lnTo>
                    <a:pt x="674" y="390"/>
                  </a:lnTo>
                  <a:lnTo>
                    <a:pt x="676" y="390"/>
                  </a:lnTo>
                  <a:lnTo>
                    <a:pt x="677" y="389"/>
                  </a:lnTo>
                  <a:lnTo>
                    <a:pt x="678" y="388"/>
                  </a:lnTo>
                  <a:lnTo>
                    <a:pt x="679" y="387"/>
                  </a:lnTo>
                  <a:lnTo>
                    <a:pt x="680" y="386"/>
                  </a:lnTo>
                  <a:lnTo>
                    <a:pt x="681" y="386"/>
                  </a:lnTo>
                  <a:lnTo>
                    <a:pt x="681" y="385"/>
                  </a:lnTo>
                  <a:lnTo>
                    <a:pt x="682" y="385"/>
                  </a:lnTo>
                  <a:lnTo>
                    <a:pt x="683" y="383"/>
                  </a:lnTo>
                  <a:lnTo>
                    <a:pt x="685" y="383"/>
                  </a:lnTo>
                  <a:lnTo>
                    <a:pt x="686" y="383"/>
                  </a:lnTo>
                  <a:lnTo>
                    <a:pt x="686" y="382"/>
                  </a:lnTo>
                  <a:lnTo>
                    <a:pt x="687" y="382"/>
                  </a:lnTo>
                  <a:lnTo>
                    <a:pt x="688" y="382"/>
                  </a:lnTo>
                  <a:lnTo>
                    <a:pt x="688" y="381"/>
                  </a:lnTo>
                  <a:lnTo>
                    <a:pt x="689" y="381"/>
                  </a:lnTo>
                  <a:lnTo>
                    <a:pt x="690" y="381"/>
                  </a:lnTo>
                  <a:lnTo>
                    <a:pt x="690" y="380"/>
                  </a:lnTo>
                  <a:lnTo>
                    <a:pt x="691" y="380"/>
                  </a:lnTo>
                  <a:lnTo>
                    <a:pt x="693" y="380"/>
                  </a:lnTo>
                  <a:lnTo>
                    <a:pt x="694" y="379"/>
                  </a:lnTo>
                  <a:lnTo>
                    <a:pt x="695" y="379"/>
                  </a:lnTo>
                  <a:lnTo>
                    <a:pt x="696" y="379"/>
                  </a:lnTo>
                  <a:lnTo>
                    <a:pt x="696" y="378"/>
                  </a:lnTo>
                  <a:lnTo>
                    <a:pt x="697" y="378"/>
                  </a:lnTo>
                  <a:lnTo>
                    <a:pt x="698" y="378"/>
                  </a:lnTo>
                  <a:lnTo>
                    <a:pt x="699" y="377"/>
                  </a:lnTo>
                  <a:lnTo>
                    <a:pt x="700" y="377"/>
                  </a:lnTo>
                  <a:lnTo>
                    <a:pt x="702" y="377"/>
                  </a:lnTo>
                  <a:lnTo>
                    <a:pt x="703" y="375"/>
                  </a:lnTo>
                  <a:lnTo>
                    <a:pt x="704" y="375"/>
                  </a:lnTo>
                  <a:lnTo>
                    <a:pt x="705" y="375"/>
                  </a:lnTo>
                  <a:lnTo>
                    <a:pt x="706" y="374"/>
                  </a:lnTo>
                  <a:lnTo>
                    <a:pt x="707" y="374"/>
                  </a:lnTo>
                  <a:lnTo>
                    <a:pt x="708" y="374"/>
                  </a:lnTo>
                  <a:lnTo>
                    <a:pt x="710" y="374"/>
                  </a:lnTo>
                  <a:lnTo>
                    <a:pt x="710" y="373"/>
                  </a:lnTo>
                  <a:lnTo>
                    <a:pt x="711" y="373"/>
                  </a:lnTo>
                  <a:lnTo>
                    <a:pt x="712" y="373"/>
                  </a:lnTo>
                  <a:lnTo>
                    <a:pt x="713" y="373"/>
                  </a:lnTo>
                  <a:lnTo>
                    <a:pt x="714" y="373"/>
                  </a:lnTo>
                  <a:lnTo>
                    <a:pt x="714" y="372"/>
                  </a:lnTo>
                  <a:lnTo>
                    <a:pt x="715" y="372"/>
                  </a:lnTo>
                  <a:lnTo>
                    <a:pt x="716" y="372"/>
                  </a:lnTo>
                  <a:lnTo>
                    <a:pt x="718" y="372"/>
                  </a:lnTo>
                  <a:lnTo>
                    <a:pt x="719" y="371"/>
                  </a:lnTo>
                  <a:lnTo>
                    <a:pt x="720" y="371"/>
                  </a:lnTo>
                  <a:lnTo>
                    <a:pt x="721" y="371"/>
                  </a:lnTo>
                  <a:lnTo>
                    <a:pt x="722" y="371"/>
                  </a:lnTo>
                  <a:lnTo>
                    <a:pt x="723" y="371"/>
                  </a:lnTo>
                  <a:lnTo>
                    <a:pt x="723" y="370"/>
                  </a:lnTo>
                  <a:lnTo>
                    <a:pt x="724" y="370"/>
                  </a:lnTo>
                  <a:lnTo>
                    <a:pt x="725" y="370"/>
                  </a:lnTo>
                  <a:lnTo>
                    <a:pt x="727" y="370"/>
                  </a:lnTo>
                  <a:lnTo>
                    <a:pt x="728" y="370"/>
                  </a:lnTo>
                  <a:lnTo>
                    <a:pt x="729" y="369"/>
                  </a:lnTo>
                  <a:lnTo>
                    <a:pt x="730" y="369"/>
                  </a:lnTo>
                  <a:lnTo>
                    <a:pt x="731" y="369"/>
                  </a:lnTo>
                  <a:lnTo>
                    <a:pt x="733" y="369"/>
                  </a:lnTo>
                  <a:lnTo>
                    <a:pt x="736" y="369"/>
                  </a:lnTo>
                  <a:lnTo>
                    <a:pt x="737" y="369"/>
                  </a:lnTo>
                  <a:lnTo>
                    <a:pt x="738" y="369"/>
                  </a:lnTo>
                  <a:lnTo>
                    <a:pt x="739" y="369"/>
                  </a:lnTo>
                  <a:lnTo>
                    <a:pt x="740" y="367"/>
                  </a:lnTo>
                  <a:lnTo>
                    <a:pt x="741" y="367"/>
                  </a:lnTo>
                  <a:lnTo>
                    <a:pt x="742" y="367"/>
                  </a:lnTo>
                  <a:lnTo>
                    <a:pt x="742" y="366"/>
                  </a:lnTo>
                  <a:lnTo>
                    <a:pt x="744" y="366"/>
                  </a:lnTo>
                  <a:lnTo>
                    <a:pt x="745" y="366"/>
                  </a:lnTo>
                  <a:lnTo>
                    <a:pt x="746" y="366"/>
                  </a:lnTo>
                  <a:lnTo>
                    <a:pt x="747" y="366"/>
                  </a:lnTo>
                  <a:lnTo>
                    <a:pt x="749" y="366"/>
                  </a:lnTo>
                  <a:lnTo>
                    <a:pt x="750" y="366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4" y="366"/>
                  </a:lnTo>
                  <a:lnTo>
                    <a:pt x="755" y="366"/>
                  </a:lnTo>
                  <a:lnTo>
                    <a:pt x="756" y="366"/>
                  </a:lnTo>
                  <a:lnTo>
                    <a:pt x="757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61" y="364"/>
                  </a:lnTo>
                  <a:lnTo>
                    <a:pt x="762" y="364"/>
                  </a:lnTo>
                  <a:lnTo>
                    <a:pt x="763" y="363"/>
                  </a:lnTo>
                  <a:lnTo>
                    <a:pt x="765" y="363"/>
                  </a:lnTo>
                  <a:lnTo>
                    <a:pt x="766" y="363"/>
                  </a:lnTo>
                  <a:lnTo>
                    <a:pt x="769" y="362"/>
                  </a:lnTo>
                  <a:lnTo>
                    <a:pt x="770" y="362"/>
                  </a:lnTo>
                  <a:lnTo>
                    <a:pt x="771" y="362"/>
                  </a:lnTo>
                  <a:lnTo>
                    <a:pt x="772" y="362"/>
                  </a:lnTo>
                  <a:lnTo>
                    <a:pt x="773" y="362"/>
                  </a:lnTo>
                  <a:lnTo>
                    <a:pt x="774" y="362"/>
                  </a:lnTo>
                  <a:lnTo>
                    <a:pt x="775" y="363"/>
                  </a:lnTo>
                  <a:lnTo>
                    <a:pt x="777" y="363"/>
                  </a:lnTo>
                  <a:lnTo>
                    <a:pt x="778" y="363"/>
                  </a:lnTo>
                  <a:lnTo>
                    <a:pt x="779" y="363"/>
                  </a:lnTo>
                  <a:lnTo>
                    <a:pt x="780" y="363"/>
                  </a:lnTo>
                  <a:lnTo>
                    <a:pt x="781" y="363"/>
                  </a:lnTo>
                  <a:lnTo>
                    <a:pt x="781" y="362"/>
                  </a:lnTo>
                  <a:lnTo>
                    <a:pt x="782" y="362"/>
                  </a:lnTo>
                  <a:lnTo>
                    <a:pt x="783" y="362"/>
                  </a:lnTo>
                  <a:lnTo>
                    <a:pt x="784" y="362"/>
                  </a:lnTo>
                  <a:lnTo>
                    <a:pt x="786" y="362"/>
                  </a:lnTo>
                  <a:lnTo>
                    <a:pt x="787" y="362"/>
                  </a:lnTo>
                  <a:lnTo>
                    <a:pt x="787" y="275"/>
                  </a:lnTo>
                  <a:lnTo>
                    <a:pt x="787" y="231"/>
                  </a:lnTo>
                  <a:lnTo>
                    <a:pt x="787" y="210"/>
                  </a:lnTo>
                  <a:lnTo>
                    <a:pt x="787" y="187"/>
                  </a:lnTo>
                  <a:lnTo>
                    <a:pt x="787" y="143"/>
                  </a:lnTo>
                  <a:lnTo>
                    <a:pt x="787" y="98"/>
                  </a:lnTo>
                  <a:lnTo>
                    <a:pt x="787" y="53"/>
                  </a:lnTo>
                  <a:lnTo>
                    <a:pt x="741" y="53"/>
                  </a:lnTo>
                  <a:lnTo>
                    <a:pt x="697" y="53"/>
                  </a:lnTo>
                  <a:lnTo>
                    <a:pt x="676" y="53"/>
                  </a:lnTo>
                  <a:lnTo>
                    <a:pt x="655" y="53"/>
                  </a:lnTo>
                  <a:lnTo>
                    <a:pt x="611" y="53"/>
                  </a:lnTo>
                  <a:lnTo>
                    <a:pt x="565" y="53"/>
                  </a:lnTo>
                  <a:lnTo>
                    <a:pt x="521" y="53"/>
                  </a:lnTo>
                  <a:lnTo>
                    <a:pt x="477" y="53"/>
                  </a:lnTo>
                  <a:lnTo>
                    <a:pt x="455" y="53"/>
                  </a:lnTo>
                  <a:lnTo>
                    <a:pt x="433" y="53"/>
                  </a:lnTo>
                  <a:lnTo>
                    <a:pt x="390" y="53"/>
                  </a:lnTo>
                  <a:lnTo>
                    <a:pt x="345" y="53"/>
                  </a:lnTo>
                  <a:lnTo>
                    <a:pt x="301" y="53"/>
                  </a:lnTo>
                  <a:lnTo>
                    <a:pt x="257" y="53"/>
                  </a:lnTo>
                  <a:lnTo>
                    <a:pt x="234" y="53"/>
                  </a:lnTo>
                  <a:lnTo>
                    <a:pt x="212" y="53"/>
                  </a:lnTo>
                  <a:lnTo>
                    <a:pt x="190" y="53"/>
                  </a:lnTo>
                  <a:lnTo>
                    <a:pt x="168" y="53"/>
                  </a:lnTo>
                  <a:lnTo>
                    <a:pt x="144" y="53"/>
                  </a:lnTo>
                  <a:lnTo>
                    <a:pt x="124" y="53"/>
                  </a:lnTo>
                  <a:lnTo>
                    <a:pt x="102" y="53"/>
                  </a:lnTo>
                  <a:lnTo>
                    <a:pt x="102" y="76"/>
                  </a:lnTo>
                  <a:lnTo>
                    <a:pt x="80" y="76"/>
                  </a:lnTo>
                  <a:lnTo>
                    <a:pt x="80" y="53"/>
                  </a:lnTo>
                  <a:lnTo>
                    <a:pt x="58" y="53"/>
                  </a:lnTo>
                  <a:lnTo>
                    <a:pt x="58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37" y="43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0" y="32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8" y="24"/>
                  </a:lnTo>
                  <a:lnTo>
                    <a:pt x="26" y="23"/>
                  </a:lnTo>
                  <a:lnTo>
                    <a:pt x="23" y="10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5" y="6"/>
                  </a:lnTo>
                  <a:lnTo>
                    <a:pt x="6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7" name="Freeform 101">
              <a:extLst>
                <a:ext uri="{FF2B5EF4-FFF2-40B4-BE49-F238E27FC236}">
                  <a16:creationId xmlns:a16="http://schemas.microsoft.com/office/drawing/2014/main" id="{5028837A-64E9-1DF5-E022-55CDC5126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6" y="3146425"/>
              <a:ext cx="1260475" cy="1477963"/>
            </a:xfrm>
            <a:custGeom>
              <a:avLst/>
              <a:gdLst>
                <a:gd name="T0" fmla="*/ 22 w 794"/>
                <a:gd name="T1" fmla="*/ 307 h 931"/>
                <a:gd name="T2" fmla="*/ 43 w 794"/>
                <a:gd name="T3" fmla="*/ 302 h 931"/>
                <a:gd name="T4" fmla="*/ 64 w 794"/>
                <a:gd name="T5" fmla="*/ 299 h 931"/>
                <a:gd name="T6" fmla="*/ 96 w 794"/>
                <a:gd name="T7" fmla="*/ 289 h 931"/>
                <a:gd name="T8" fmla="*/ 118 w 794"/>
                <a:gd name="T9" fmla="*/ 282 h 931"/>
                <a:gd name="T10" fmla="*/ 133 w 794"/>
                <a:gd name="T11" fmla="*/ 297 h 931"/>
                <a:gd name="T12" fmla="*/ 145 w 794"/>
                <a:gd name="T13" fmla="*/ 301 h 931"/>
                <a:gd name="T14" fmla="*/ 157 w 794"/>
                <a:gd name="T15" fmla="*/ 294 h 931"/>
                <a:gd name="T16" fmla="*/ 150 w 794"/>
                <a:gd name="T17" fmla="*/ 304 h 931"/>
                <a:gd name="T18" fmla="*/ 152 w 794"/>
                <a:gd name="T19" fmla="*/ 316 h 931"/>
                <a:gd name="T20" fmla="*/ 168 w 794"/>
                <a:gd name="T21" fmla="*/ 322 h 931"/>
                <a:gd name="T22" fmla="*/ 172 w 794"/>
                <a:gd name="T23" fmla="*/ 329 h 931"/>
                <a:gd name="T24" fmla="*/ 186 w 794"/>
                <a:gd name="T25" fmla="*/ 343 h 931"/>
                <a:gd name="T26" fmla="*/ 197 w 794"/>
                <a:gd name="T27" fmla="*/ 355 h 931"/>
                <a:gd name="T28" fmla="*/ 210 w 794"/>
                <a:gd name="T29" fmla="*/ 367 h 931"/>
                <a:gd name="T30" fmla="*/ 228 w 794"/>
                <a:gd name="T31" fmla="*/ 371 h 931"/>
                <a:gd name="T32" fmla="*/ 247 w 794"/>
                <a:gd name="T33" fmla="*/ 378 h 931"/>
                <a:gd name="T34" fmla="*/ 266 w 794"/>
                <a:gd name="T35" fmla="*/ 391 h 931"/>
                <a:gd name="T36" fmla="*/ 281 w 794"/>
                <a:gd name="T37" fmla="*/ 405 h 931"/>
                <a:gd name="T38" fmla="*/ 302 w 794"/>
                <a:gd name="T39" fmla="*/ 439 h 931"/>
                <a:gd name="T40" fmla="*/ 327 w 794"/>
                <a:gd name="T41" fmla="*/ 464 h 931"/>
                <a:gd name="T42" fmla="*/ 339 w 794"/>
                <a:gd name="T43" fmla="*/ 493 h 931"/>
                <a:gd name="T44" fmla="*/ 361 w 794"/>
                <a:gd name="T45" fmla="*/ 528 h 931"/>
                <a:gd name="T46" fmla="*/ 377 w 794"/>
                <a:gd name="T47" fmla="*/ 545 h 931"/>
                <a:gd name="T48" fmla="*/ 394 w 794"/>
                <a:gd name="T49" fmla="*/ 562 h 931"/>
                <a:gd name="T50" fmla="*/ 406 w 794"/>
                <a:gd name="T51" fmla="*/ 575 h 931"/>
                <a:gd name="T52" fmla="*/ 417 w 794"/>
                <a:gd name="T53" fmla="*/ 586 h 931"/>
                <a:gd name="T54" fmla="*/ 434 w 794"/>
                <a:gd name="T55" fmla="*/ 588 h 931"/>
                <a:gd name="T56" fmla="*/ 448 w 794"/>
                <a:gd name="T57" fmla="*/ 577 h 931"/>
                <a:gd name="T58" fmla="*/ 455 w 794"/>
                <a:gd name="T59" fmla="*/ 560 h 931"/>
                <a:gd name="T60" fmla="*/ 470 w 794"/>
                <a:gd name="T61" fmla="*/ 551 h 931"/>
                <a:gd name="T62" fmla="*/ 485 w 794"/>
                <a:gd name="T63" fmla="*/ 540 h 931"/>
                <a:gd name="T64" fmla="*/ 490 w 794"/>
                <a:gd name="T65" fmla="*/ 536 h 931"/>
                <a:gd name="T66" fmla="*/ 478 w 794"/>
                <a:gd name="T67" fmla="*/ 551 h 931"/>
                <a:gd name="T68" fmla="*/ 462 w 794"/>
                <a:gd name="T69" fmla="*/ 558 h 931"/>
                <a:gd name="T70" fmla="*/ 453 w 794"/>
                <a:gd name="T71" fmla="*/ 572 h 931"/>
                <a:gd name="T72" fmla="*/ 445 w 794"/>
                <a:gd name="T73" fmla="*/ 588 h 931"/>
                <a:gd name="T74" fmla="*/ 430 w 794"/>
                <a:gd name="T75" fmla="*/ 596 h 931"/>
                <a:gd name="T76" fmla="*/ 415 w 794"/>
                <a:gd name="T77" fmla="*/ 605 h 931"/>
                <a:gd name="T78" fmla="*/ 413 w 794"/>
                <a:gd name="T79" fmla="*/ 621 h 931"/>
                <a:gd name="T80" fmla="*/ 416 w 794"/>
                <a:gd name="T81" fmla="*/ 634 h 931"/>
                <a:gd name="T82" fmla="*/ 420 w 794"/>
                <a:gd name="T83" fmla="*/ 650 h 931"/>
                <a:gd name="T84" fmla="*/ 426 w 794"/>
                <a:gd name="T85" fmla="*/ 665 h 931"/>
                <a:gd name="T86" fmla="*/ 424 w 794"/>
                <a:gd name="T87" fmla="*/ 681 h 931"/>
                <a:gd name="T88" fmla="*/ 433 w 794"/>
                <a:gd name="T89" fmla="*/ 694 h 931"/>
                <a:gd name="T90" fmla="*/ 446 w 794"/>
                <a:gd name="T91" fmla="*/ 706 h 931"/>
                <a:gd name="T92" fmla="*/ 436 w 794"/>
                <a:gd name="T93" fmla="*/ 714 h 931"/>
                <a:gd name="T94" fmla="*/ 429 w 794"/>
                <a:gd name="T95" fmla="*/ 721 h 931"/>
                <a:gd name="T96" fmla="*/ 438 w 794"/>
                <a:gd name="T97" fmla="*/ 711 h 931"/>
                <a:gd name="T98" fmla="*/ 436 w 794"/>
                <a:gd name="T99" fmla="*/ 698 h 931"/>
                <a:gd name="T100" fmla="*/ 423 w 794"/>
                <a:gd name="T101" fmla="*/ 689 h 931"/>
                <a:gd name="T102" fmla="*/ 416 w 794"/>
                <a:gd name="T103" fmla="*/ 671 h 931"/>
                <a:gd name="T104" fmla="*/ 396 w 794"/>
                <a:gd name="T105" fmla="*/ 672 h 931"/>
                <a:gd name="T106" fmla="*/ 392 w 794"/>
                <a:gd name="T107" fmla="*/ 682 h 931"/>
                <a:gd name="T108" fmla="*/ 399 w 794"/>
                <a:gd name="T109" fmla="*/ 663 h 931"/>
                <a:gd name="T110" fmla="*/ 392 w 794"/>
                <a:gd name="T111" fmla="*/ 637 h 931"/>
                <a:gd name="T112" fmla="*/ 382 w 794"/>
                <a:gd name="T113" fmla="*/ 636 h 931"/>
                <a:gd name="T114" fmla="*/ 359 w 794"/>
                <a:gd name="T115" fmla="*/ 610 h 931"/>
                <a:gd name="T116" fmla="*/ 794 w 794"/>
                <a:gd name="T117" fmla="*/ 578 h 931"/>
                <a:gd name="T118" fmla="*/ 662 w 794"/>
                <a:gd name="T119" fmla="*/ 0 h 931"/>
                <a:gd name="T120" fmla="*/ 44 w 794"/>
                <a:gd name="T121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4" h="931">
                  <a:moveTo>
                    <a:pt x="0" y="309"/>
                  </a:moveTo>
                  <a:lnTo>
                    <a:pt x="2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8" y="310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1" y="309"/>
                  </a:lnTo>
                  <a:lnTo>
                    <a:pt x="13" y="309"/>
                  </a:lnTo>
                  <a:lnTo>
                    <a:pt x="14" y="309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18" y="308"/>
                  </a:lnTo>
                  <a:lnTo>
                    <a:pt x="19" y="308"/>
                  </a:lnTo>
                  <a:lnTo>
                    <a:pt x="20" y="308"/>
                  </a:lnTo>
                  <a:lnTo>
                    <a:pt x="21" y="307"/>
                  </a:lnTo>
                  <a:lnTo>
                    <a:pt x="22" y="307"/>
                  </a:lnTo>
                  <a:lnTo>
                    <a:pt x="24" y="307"/>
                  </a:lnTo>
                  <a:lnTo>
                    <a:pt x="25" y="307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8" y="305"/>
                  </a:lnTo>
                  <a:lnTo>
                    <a:pt x="29" y="305"/>
                  </a:lnTo>
                  <a:lnTo>
                    <a:pt x="29" y="304"/>
                  </a:lnTo>
                  <a:lnTo>
                    <a:pt x="30" y="304"/>
                  </a:lnTo>
                  <a:lnTo>
                    <a:pt x="32" y="304"/>
                  </a:lnTo>
                  <a:lnTo>
                    <a:pt x="33" y="304"/>
                  </a:lnTo>
                  <a:lnTo>
                    <a:pt x="34" y="303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7" y="303"/>
                  </a:lnTo>
                  <a:lnTo>
                    <a:pt x="38" y="303"/>
                  </a:lnTo>
                  <a:lnTo>
                    <a:pt x="39" y="302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3" y="302"/>
                  </a:lnTo>
                  <a:lnTo>
                    <a:pt x="44" y="302"/>
                  </a:lnTo>
                  <a:lnTo>
                    <a:pt x="45" y="302"/>
                  </a:lnTo>
                  <a:lnTo>
                    <a:pt x="47" y="302"/>
                  </a:lnTo>
                  <a:lnTo>
                    <a:pt x="49" y="302"/>
                  </a:lnTo>
                  <a:lnTo>
                    <a:pt x="50" y="301"/>
                  </a:lnTo>
                  <a:lnTo>
                    <a:pt x="51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5" y="301"/>
                  </a:lnTo>
                  <a:lnTo>
                    <a:pt x="56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8" y="299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7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8" y="295"/>
                  </a:lnTo>
                  <a:lnTo>
                    <a:pt x="80" y="294"/>
                  </a:lnTo>
                  <a:lnTo>
                    <a:pt x="83" y="294"/>
                  </a:lnTo>
                  <a:lnTo>
                    <a:pt x="85" y="293"/>
                  </a:lnTo>
                  <a:lnTo>
                    <a:pt x="88" y="292"/>
                  </a:lnTo>
                  <a:lnTo>
                    <a:pt x="89" y="292"/>
                  </a:lnTo>
                  <a:lnTo>
                    <a:pt x="91" y="291"/>
                  </a:lnTo>
                  <a:lnTo>
                    <a:pt x="92" y="291"/>
                  </a:lnTo>
                  <a:lnTo>
                    <a:pt x="93" y="291"/>
                  </a:lnTo>
                  <a:lnTo>
                    <a:pt x="95" y="289"/>
                  </a:lnTo>
                  <a:lnTo>
                    <a:pt x="96" y="289"/>
                  </a:lnTo>
                  <a:lnTo>
                    <a:pt x="97" y="288"/>
                  </a:lnTo>
                  <a:lnTo>
                    <a:pt x="98" y="288"/>
                  </a:lnTo>
                  <a:lnTo>
                    <a:pt x="100" y="288"/>
                  </a:lnTo>
                  <a:lnTo>
                    <a:pt x="101" y="287"/>
                  </a:lnTo>
                  <a:lnTo>
                    <a:pt x="102" y="287"/>
                  </a:lnTo>
                  <a:lnTo>
                    <a:pt x="103" y="287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8" y="285"/>
                  </a:lnTo>
                  <a:lnTo>
                    <a:pt x="109" y="284"/>
                  </a:lnTo>
                  <a:lnTo>
                    <a:pt x="111" y="284"/>
                  </a:lnTo>
                  <a:lnTo>
                    <a:pt x="111" y="283"/>
                  </a:lnTo>
                  <a:lnTo>
                    <a:pt x="112" y="283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5" y="282"/>
                  </a:lnTo>
                  <a:lnTo>
                    <a:pt x="117" y="282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20" y="283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3" y="284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5" y="284"/>
                  </a:lnTo>
                  <a:lnTo>
                    <a:pt x="125" y="285"/>
                  </a:lnTo>
                  <a:lnTo>
                    <a:pt x="125" y="286"/>
                  </a:lnTo>
                  <a:lnTo>
                    <a:pt x="126" y="286"/>
                  </a:lnTo>
                  <a:lnTo>
                    <a:pt x="126" y="287"/>
                  </a:lnTo>
                  <a:lnTo>
                    <a:pt x="127" y="288"/>
                  </a:lnTo>
                  <a:lnTo>
                    <a:pt x="128" y="289"/>
                  </a:lnTo>
                  <a:lnTo>
                    <a:pt x="129" y="291"/>
                  </a:lnTo>
                  <a:lnTo>
                    <a:pt x="130" y="292"/>
                  </a:lnTo>
                  <a:lnTo>
                    <a:pt x="130" y="294"/>
                  </a:lnTo>
                  <a:lnTo>
                    <a:pt x="131" y="295"/>
                  </a:lnTo>
                  <a:lnTo>
                    <a:pt x="133" y="297"/>
                  </a:lnTo>
                  <a:lnTo>
                    <a:pt x="133" y="300"/>
                  </a:lnTo>
                  <a:lnTo>
                    <a:pt x="133" y="301"/>
                  </a:lnTo>
                  <a:lnTo>
                    <a:pt x="134" y="301"/>
                  </a:lnTo>
                  <a:lnTo>
                    <a:pt x="134" y="302"/>
                  </a:lnTo>
                  <a:lnTo>
                    <a:pt x="135" y="302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7" y="303"/>
                  </a:lnTo>
                  <a:lnTo>
                    <a:pt x="138" y="303"/>
                  </a:lnTo>
                  <a:lnTo>
                    <a:pt x="139" y="303"/>
                  </a:lnTo>
                  <a:lnTo>
                    <a:pt x="139" y="304"/>
                  </a:lnTo>
                  <a:lnTo>
                    <a:pt x="140" y="304"/>
                  </a:lnTo>
                  <a:lnTo>
                    <a:pt x="142" y="304"/>
                  </a:lnTo>
                  <a:lnTo>
                    <a:pt x="143" y="304"/>
                  </a:lnTo>
                  <a:lnTo>
                    <a:pt x="143" y="303"/>
                  </a:lnTo>
                  <a:lnTo>
                    <a:pt x="144" y="303"/>
                  </a:lnTo>
                  <a:lnTo>
                    <a:pt x="144" y="302"/>
                  </a:lnTo>
                  <a:lnTo>
                    <a:pt x="145" y="302"/>
                  </a:lnTo>
                  <a:lnTo>
                    <a:pt x="145" y="301"/>
                  </a:lnTo>
                  <a:lnTo>
                    <a:pt x="146" y="302"/>
                  </a:lnTo>
                  <a:lnTo>
                    <a:pt x="147" y="302"/>
                  </a:lnTo>
                  <a:lnTo>
                    <a:pt x="148" y="302"/>
                  </a:lnTo>
                  <a:lnTo>
                    <a:pt x="150" y="302"/>
                  </a:lnTo>
                  <a:lnTo>
                    <a:pt x="150" y="303"/>
                  </a:lnTo>
                  <a:lnTo>
                    <a:pt x="151" y="303"/>
                  </a:lnTo>
                  <a:lnTo>
                    <a:pt x="152" y="303"/>
                  </a:lnTo>
                  <a:lnTo>
                    <a:pt x="152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4" y="301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5" y="299"/>
                  </a:lnTo>
                  <a:lnTo>
                    <a:pt x="155" y="297"/>
                  </a:lnTo>
                  <a:lnTo>
                    <a:pt x="156" y="297"/>
                  </a:lnTo>
                  <a:lnTo>
                    <a:pt x="156" y="296"/>
                  </a:lnTo>
                  <a:lnTo>
                    <a:pt x="157" y="295"/>
                  </a:lnTo>
                  <a:lnTo>
                    <a:pt x="157" y="294"/>
                  </a:lnTo>
                  <a:lnTo>
                    <a:pt x="159" y="294"/>
                  </a:lnTo>
                  <a:lnTo>
                    <a:pt x="159" y="293"/>
                  </a:lnTo>
                  <a:lnTo>
                    <a:pt x="159" y="294"/>
                  </a:lnTo>
                  <a:lnTo>
                    <a:pt x="159" y="295"/>
                  </a:lnTo>
                  <a:lnTo>
                    <a:pt x="157" y="295"/>
                  </a:lnTo>
                  <a:lnTo>
                    <a:pt x="157" y="296"/>
                  </a:lnTo>
                  <a:lnTo>
                    <a:pt x="157" y="297"/>
                  </a:lnTo>
                  <a:lnTo>
                    <a:pt x="156" y="297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300"/>
                  </a:lnTo>
                  <a:lnTo>
                    <a:pt x="155" y="301"/>
                  </a:lnTo>
                  <a:lnTo>
                    <a:pt x="154" y="301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3" y="303"/>
                  </a:lnTo>
                  <a:lnTo>
                    <a:pt x="152" y="304"/>
                  </a:lnTo>
                  <a:lnTo>
                    <a:pt x="151" y="304"/>
                  </a:lnTo>
                  <a:lnTo>
                    <a:pt x="150" y="304"/>
                  </a:lnTo>
                  <a:lnTo>
                    <a:pt x="150" y="305"/>
                  </a:lnTo>
                  <a:lnTo>
                    <a:pt x="148" y="305"/>
                  </a:lnTo>
                  <a:lnTo>
                    <a:pt x="147" y="305"/>
                  </a:lnTo>
                  <a:lnTo>
                    <a:pt x="146" y="305"/>
                  </a:lnTo>
                  <a:lnTo>
                    <a:pt x="146" y="307"/>
                  </a:lnTo>
                  <a:lnTo>
                    <a:pt x="145" y="307"/>
                  </a:lnTo>
                  <a:lnTo>
                    <a:pt x="145" y="308"/>
                  </a:lnTo>
                  <a:lnTo>
                    <a:pt x="145" y="309"/>
                  </a:lnTo>
                  <a:lnTo>
                    <a:pt x="145" y="310"/>
                  </a:lnTo>
                  <a:lnTo>
                    <a:pt x="145" y="311"/>
                  </a:lnTo>
                  <a:lnTo>
                    <a:pt x="146" y="311"/>
                  </a:lnTo>
                  <a:lnTo>
                    <a:pt x="146" y="312"/>
                  </a:lnTo>
                  <a:lnTo>
                    <a:pt x="147" y="312"/>
                  </a:lnTo>
                  <a:lnTo>
                    <a:pt x="148" y="312"/>
                  </a:lnTo>
                  <a:lnTo>
                    <a:pt x="148" y="313"/>
                  </a:lnTo>
                  <a:lnTo>
                    <a:pt x="150" y="313"/>
                  </a:lnTo>
                  <a:lnTo>
                    <a:pt x="150" y="314"/>
                  </a:lnTo>
                  <a:lnTo>
                    <a:pt x="151" y="314"/>
                  </a:lnTo>
                  <a:lnTo>
                    <a:pt x="152" y="316"/>
                  </a:lnTo>
                  <a:lnTo>
                    <a:pt x="153" y="316"/>
                  </a:lnTo>
                  <a:lnTo>
                    <a:pt x="153" y="317"/>
                  </a:lnTo>
                  <a:lnTo>
                    <a:pt x="154" y="317"/>
                  </a:lnTo>
                  <a:lnTo>
                    <a:pt x="155" y="318"/>
                  </a:lnTo>
                  <a:lnTo>
                    <a:pt x="156" y="318"/>
                  </a:lnTo>
                  <a:lnTo>
                    <a:pt x="156" y="319"/>
                  </a:lnTo>
                  <a:lnTo>
                    <a:pt x="157" y="319"/>
                  </a:lnTo>
                  <a:lnTo>
                    <a:pt x="159" y="320"/>
                  </a:lnTo>
                  <a:lnTo>
                    <a:pt x="160" y="320"/>
                  </a:lnTo>
                  <a:lnTo>
                    <a:pt x="160" y="321"/>
                  </a:lnTo>
                  <a:lnTo>
                    <a:pt x="161" y="321"/>
                  </a:lnTo>
                  <a:lnTo>
                    <a:pt x="162" y="322"/>
                  </a:lnTo>
                  <a:lnTo>
                    <a:pt x="163" y="322"/>
                  </a:lnTo>
                  <a:lnTo>
                    <a:pt x="164" y="322"/>
                  </a:lnTo>
                  <a:lnTo>
                    <a:pt x="165" y="322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68" y="324"/>
                  </a:lnTo>
                  <a:lnTo>
                    <a:pt x="168" y="322"/>
                  </a:lnTo>
                  <a:lnTo>
                    <a:pt x="169" y="322"/>
                  </a:lnTo>
                  <a:lnTo>
                    <a:pt x="168" y="322"/>
                  </a:lnTo>
                  <a:lnTo>
                    <a:pt x="168" y="324"/>
                  </a:lnTo>
                  <a:lnTo>
                    <a:pt x="167" y="324"/>
                  </a:lnTo>
                  <a:lnTo>
                    <a:pt x="167" y="325"/>
                  </a:lnTo>
                  <a:lnTo>
                    <a:pt x="165" y="325"/>
                  </a:lnTo>
                  <a:lnTo>
                    <a:pt x="164" y="325"/>
                  </a:lnTo>
                  <a:lnTo>
                    <a:pt x="164" y="324"/>
                  </a:lnTo>
                  <a:lnTo>
                    <a:pt x="163" y="325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7" y="326"/>
                  </a:lnTo>
                  <a:lnTo>
                    <a:pt x="167" y="327"/>
                  </a:lnTo>
                  <a:lnTo>
                    <a:pt x="168" y="327"/>
                  </a:lnTo>
                  <a:lnTo>
                    <a:pt x="168" y="328"/>
                  </a:lnTo>
                  <a:lnTo>
                    <a:pt x="169" y="328"/>
                  </a:lnTo>
                  <a:lnTo>
                    <a:pt x="170" y="329"/>
                  </a:lnTo>
                  <a:lnTo>
                    <a:pt x="171" y="329"/>
                  </a:lnTo>
                  <a:lnTo>
                    <a:pt x="172" y="329"/>
                  </a:lnTo>
                  <a:lnTo>
                    <a:pt x="173" y="330"/>
                  </a:lnTo>
                  <a:lnTo>
                    <a:pt x="175" y="332"/>
                  </a:lnTo>
                  <a:lnTo>
                    <a:pt x="176" y="332"/>
                  </a:lnTo>
                  <a:lnTo>
                    <a:pt x="177" y="333"/>
                  </a:lnTo>
                  <a:lnTo>
                    <a:pt x="178" y="333"/>
                  </a:lnTo>
                  <a:lnTo>
                    <a:pt x="178" y="334"/>
                  </a:lnTo>
                  <a:lnTo>
                    <a:pt x="179" y="334"/>
                  </a:lnTo>
                  <a:lnTo>
                    <a:pt x="179" y="335"/>
                  </a:lnTo>
                  <a:lnTo>
                    <a:pt x="180" y="335"/>
                  </a:lnTo>
                  <a:lnTo>
                    <a:pt x="180" y="336"/>
                  </a:lnTo>
                  <a:lnTo>
                    <a:pt x="181" y="336"/>
                  </a:lnTo>
                  <a:lnTo>
                    <a:pt x="182" y="337"/>
                  </a:lnTo>
                  <a:lnTo>
                    <a:pt x="182" y="338"/>
                  </a:lnTo>
                  <a:lnTo>
                    <a:pt x="184" y="338"/>
                  </a:lnTo>
                  <a:lnTo>
                    <a:pt x="184" y="339"/>
                  </a:lnTo>
                  <a:lnTo>
                    <a:pt x="185" y="341"/>
                  </a:lnTo>
                  <a:lnTo>
                    <a:pt x="185" y="342"/>
                  </a:lnTo>
                  <a:lnTo>
                    <a:pt x="186" y="342"/>
                  </a:lnTo>
                  <a:lnTo>
                    <a:pt x="186" y="343"/>
                  </a:lnTo>
                  <a:lnTo>
                    <a:pt x="187" y="344"/>
                  </a:lnTo>
                  <a:lnTo>
                    <a:pt x="187" y="345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9" y="347"/>
                  </a:lnTo>
                  <a:lnTo>
                    <a:pt x="189" y="349"/>
                  </a:lnTo>
                  <a:lnTo>
                    <a:pt x="190" y="349"/>
                  </a:lnTo>
                  <a:lnTo>
                    <a:pt x="190" y="350"/>
                  </a:lnTo>
                  <a:lnTo>
                    <a:pt x="192" y="350"/>
                  </a:lnTo>
                  <a:lnTo>
                    <a:pt x="192" y="351"/>
                  </a:lnTo>
                  <a:lnTo>
                    <a:pt x="193" y="351"/>
                  </a:lnTo>
                  <a:lnTo>
                    <a:pt x="193" y="352"/>
                  </a:lnTo>
                  <a:lnTo>
                    <a:pt x="194" y="352"/>
                  </a:lnTo>
                  <a:lnTo>
                    <a:pt x="194" y="353"/>
                  </a:lnTo>
                  <a:lnTo>
                    <a:pt x="195" y="353"/>
                  </a:lnTo>
                  <a:lnTo>
                    <a:pt x="195" y="354"/>
                  </a:lnTo>
                  <a:lnTo>
                    <a:pt x="196" y="354"/>
                  </a:lnTo>
                  <a:lnTo>
                    <a:pt x="196" y="355"/>
                  </a:lnTo>
                  <a:lnTo>
                    <a:pt x="197" y="355"/>
                  </a:lnTo>
                  <a:lnTo>
                    <a:pt x="197" y="357"/>
                  </a:lnTo>
                  <a:lnTo>
                    <a:pt x="198" y="357"/>
                  </a:lnTo>
                  <a:lnTo>
                    <a:pt x="198" y="358"/>
                  </a:lnTo>
                  <a:lnTo>
                    <a:pt x="199" y="358"/>
                  </a:lnTo>
                  <a:lnTo>
                    <a:pt x="199" y="359"/>
                  </a:lnTo>
                  <a:lnTo>
                    <a:pt x="201" y="359"/>
                  </a:lnTo>
                  <a:lnTo>
                    <a:pt x="201" y="360"/>
                  </a:lnTo>
                  <a:lnTo>
                    <a:pt x="202" y="360"/>
                  </a:lnTo>
                  <a:lnTo>
                    <a:pt x="202" y="361"/>
                  </a:lnTo>
                  <a:lnTo>
                    <a:pt x="203" y="361"/>
                  </a:lnTo>
                  <a:lnTo>
                    <a:pt x="203" y="362"/>
                  </a:lnTo>
                  <a:lnTo>
                    <a:pt x="204" y="362"/>
                  </a:lnTo>
                  <a:lnTo>
                    <a:pt x="204" y="363"/>
                  </a:lnTo>
                  <a:lnTo>
                    <a:pt x="205" y="363"/>
                  </a:lnTo>
                  <a:lnTo>
                    <a:pt x="205" y="364"/>
                  </a:lnTo>
                  <a:lnTo>
                    <a:pt x="206" y="364"/>
                  </a:lnTo>
                  <a:lnTo>
                    <a:pt x="207" y="366"/>
                  </a:lnTo>
                  <a:lnTo>
                    <a:pt x="209" y="366"/>
                  </a:lnTo>
                  <a:lnTo>
                    <a:pt x="210" y="367"/>
                  </a:lnTo>
                  <a:lnTo>
                    <a:pt x="211" y="367"/>
                  </a:lnTo>
                  <a:lnTo>
                    <a:pt x="212" y="367"/>
                  </a:lnTo>
                  <a:lnTo>
                    <a:pt x="213" y="367"/>
                  </a:lnTo>
                  <a:lnTo>
                    <a:pt x="213" y="368"/>
                  </a:lnTo>
                  <a:lnTo>
                    <a:pt x="214" y="368"/>
                  </a:lnTo>
                  <a:lnTo>
                    <a:pt x="215" y="368"/>
                  </a:lnTo>
                  <a:lnTo>
                    <a:pt x="216" y="368"/>
                  </a:lnTo>
                  <a:lnTo>
                    <a:pt x="218" y="368"/>
                  </a:lnTo>
                  <a:lnTo>
                    <a:pt x="219" y="368"/>
                  </a:lnTo>
                  <a:lnTo>
                    <a:pt x="219" y="369"/>
                  </a:lnTo>
                  <a:lnTo>
                    <a:pt x="220" y="369"/>
                  </a:lnTo>
                  <a:lnTo>
                    <a:pt x="221" y="369"/>
                  </a:lnTo>
                  <a:lnTo>
                    <a:pt x="222" y="369"/>
                  </a:lnTo>
                  <a:lnTo>
                    <a:pt x="223" y="369"/>
                  </a:lnTo>
                  <a:lnTo>
                    <a:pt x="224" y="370"/>
                  </a:lnTo>
                  <a:lnTo>
                    <a:pt x="226" y="370"/>
                  </a:lnTo>
                  <a:lnTo>
                    <a:pt x="227" y="370"/>
                  </a:lnTo>
                  <a:lnTo>
                    <a:pt x="227" y="371"/>
                  </a:lnTo>
                  <a:lnTo>
                    <a:pt x="228" y="371"/>
                  </a:lnTo>
                  <a:lnTo>
                    <a:pt x="229" y="371"/>
                  </a:lnTo>
                  <a:lnTo>
                    <a:pt x="230" y="371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2" y="372"/>
                  </a:lnTo>
                  <a:lnTo>
                    <a:pt x="234" y="372"/>
                  </a:lnTo>
                  <a:lnTo>
                    <a:pt x="235" y="374"/>
                  </a:lnTo>
                  <a:lnTo>
                    <a:pt x="236" y="374"/>
                  </a:lnTo>
                  <a:lnTo>
                    <a:pt x="237" y="374"/>
                  </a:lnTo>
                  <a:lnTo>
                    <a:pt x="238" y="375"/>
                  </a:lnTo>
                  <a:lnTo>
                    <a:pt x="239" y="375"/>
                  </a:lnTo>
                  <a:lnTo>
                    <a:pt x="240" y="376"/>
                  </a:lnTo>
                  <a:lnTo>
                    <a:pt x="241" y="376"/>
                  </a:lnTo>
                  <a:lnTo>
                    <a:pt x="243" y="376"/>
                  </a:lnTo>
                  <a:lnTo>
                    <a:pt x="243" y="377"/>
                  </a:lnTo>
                  <a:lnTo>
                    <a:pt x="244" y="377"/>
                  </a:lnTo>
                  <a:lnTo>
                    <a:pt x="245" y="377"/>
                  </a:lnTo>
                  <a:lnTo>
                    <a:pt x="246" y="377"/>
                  </a:lnTo>
                  <a:lnTo>
                    <a:pt x="247" y="378"/>
                  </a:lnTo>
                  <a:lnTo>
                    <a:pt x="248" y="378"/>
                  </a:lnTo>
                  <a:lnTo>
                    <a:pt x="251" y="379"/>
                  </a:lnTo>
                  <a:lnTo>
                    <a:pt x="252" y="380"/>
                  </a:lnTo>
                  <a:lnTo>
                    <a:pt x="253" y="380"/>
                  </a:lnTo>
                  <a:lnTo>
                    <a:pt x="254" y="380"/>
                  </a:lnTo>
                  <a:lnTo>
                    <a:pt x="255" y="381"/>
                  </a:lnTo>
                  <a:lnTo>
                    <a:pt x="256" y="381"/>
                  </a:lnTo>
                  <a:lnTo>
                    <a:pt x="257" y="381"/>
                  </a:lnTo>
                  <a:lnTo>
                    <a:pt x="258" y="383"/>
                  </a:lnTo>
                  <a:lnTo>
                    <a:pt x="260" y="383"/>
                  </a:lnTo>
                  <a:lnTo>
                    <a:pt x="260" y="384"/>
                  </a:lnTo>
                  <a:lnTo>
                    <a:pt x="261" y="384"/>
                  </a:lnTo>
                  <a:lnTo>
                    <a:pt x="262" y="385"/>
                  </a:lnTo>
                  <a:lnTo>
                    <a:pt x="263" y="385"/>
                  </a:lnTo>
                  <a:lnTo>
                    <a:pt x="263" y="386"/>
                  </a:lnTo>
                  <a:lnTo>
                    <a:pt x="264" y="387"/>
                  </a:lnTo>
                  <a:lnTo>
                    <a:pt x="265" y="388"/>
                  </a:lnTo>
                  <a:lnTo>
                    <a:pt x="266" y="389"/>
                  </a:lnTo>
                  <a:lnTo>
                    <a:pt x="266" y="391"/>
                  </a:lnTo>
                  <a:lnTo>
                    <a:pt x="268" y="391"/>
                  </a:lnTo>
                  <a:lnTo>
                    <a:pt x="268" y="392"/>
                  </a:lnTo>
                  <a:lnTo>
                    <a:pt x="269" y="392"/>
                  </a:lnTo>
                  <a:lnTo>
                    <a:pt x="269" y="393"/>
                  </a:lnTo>
                  <a:lnTo>
                    <a:pt x="269" y="394"/>
                  </a:lnTo>
                  <a:lnTo>
                    <a:pt x="270" y="394"/>
                  </a:lnTo>
                  <a:lnTo>
                    <a:pt x="271" y="394"/>
                  </a:lnTo>
                  <a:lnTo>
                    <a:pt x="271" y="395"/>
                  </a:lnTo>
                  <a:lnTo>
                    <a:pt x="272" y="395"/>
                  </a:lnTo>
                  <a:lnTo>
                    <a:pt x="272" y="396"/>
                  </a:lnTo>
                  <a:lnTo>
                    <a:pt x="273" y="396"/>
                  </a:lnTo>
                  <a:lnTo>
                    <a:pt x="273" y="397"/>
                  </a:lnTo>
                  <a:lnTo>
                    <a:pt x="274" y="399"/>
                  </a:lnTo>
                  <a:lnTo>
                    <a:pt x="276" y="400"/>
                  </a:lnTo>
                  <a:lnTo>
                    <a:pt x="277" y="401"/>
                  </a:lnTo>
                  <a:lnTo>
                    <a:pt x="278" y="402"/>
                  </a:lnTo>
                  <a:lnTo>
                    <a:pt x="279" y="403"/>
                  </a:lnTo>
                  <a:lnTo>
                    <a:pt x="280" y="404"/>
                  </a:lnTo>
                  <a:lnTo>
                    <a:pt x="281" y="405"/>
                  </a:lnTo>
                  <a:lnTo>
                    <a:pt x="283" y="408"/>
                  </a:lnTo>
                  <a:lnTo>
                    <a:pt x="285" y="411"/>
                  </a:lnTo>
                  <a:lnTo>
                    <a:pt x="286" y="412"/>
                  </a:lnTo>
                  <a:lnTo>
                    <a:pt x="287" y="414"/>
                  </a:lnTo>
                  <a:lnTo>
                    <a:pt x="288" y="417"/>
                  </a:lnTo>
                  <a:lnTo>
                    <a:pt x="290" y="419"/>
                  </a:lnTo>
                  <a:lnTo>
                    <a:pt x="290" y="420"/>
                  </a:lnTo>
                  <a:lnTo>
                    <a:pt x="291" y="421"/>
                  </a:lnTo>
                  <a:lnTo>
                    <a:pt x="293" y="422"/>
                  </a:lnTo>
                  <a:lnTo>
                    <a:pt x="294" y="425"/>
                  </a:lnTo>
                  <a:lnTo>
                    <a:pt x="295" y="427"/>
                  </a:lnTo>
                  <a:lnTo>
                    <a:pt x="296" y="428"/>
                  </a:lnTo>
                  <a:lnTo>
                    <a:pt x="296" y="429"/>
                  </a:lnTo>
                  <a:lnTo>
                    <a:pt x="297" y="430"/>
                  </a:lnTo>
                  <a:lnTo>
                    <a:pt x="298" y="433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300" y="437"/>
                  </a:lnTo>
                  <a:lnTo>
                    <a:pt x="302" y="439"/>
                  </a:lnTo>
                  <a:lnTo>
                    <a:pt x="304" y="442"/>
                  </a:lnTo>
                  <a:lnTo>
                    <a:pt x="304" y="443"/>
                  </a:lnTo>
                  <a:lnTo>
                    <a:pt x="305" y="444"/>
                  </a:lnTo>
                  <a:lnTo>
                    <a:pt x="306" y="445"/>
                  </a:lnTo>
                  <a:lnTo>
                    <a:pt x="307" y="447"/>
                  </a:lnTo>
                  <a:lnTo>
                    <a:pt x="308" y="449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51"/>
                  </a:lnTo>
                  <a:lnTo>
                    <a:pt x="313" y="452"/>
                  </a:lnTo>
                  <a:lnTo>
                    <a:pt x="314" y="453"/>
                  </a:lnTo>
                  <a:lnTo>
                    <a:pt x="316" y="454"/>
                  </a:lnTo>
                  <a:lnTo>
                    <a:pt x="320" y="458"/>
                  </a:lnTo>
                  <a:lnTo>
                    <a:pt x="321" y="459"/>
                  </a:lnTo>
                  <a:lnTo>
                    <a:pt x="322" y="460"/>
                  </a:lnTo>
                  <a:lnTo>
                    <a:pt x="323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7" y="464"/>
                  </a:lnTo>
                  <a:lnTo>
                    <a:pt x="327" y="466"/>
                  </a:lnTo>
                  <a:lnTo>
                    <a:pt x="328" y="467"/>
                  </a:lnTo>
                  <a:lnTo>
                    <a:pt x="328" y="468"/>
                  </a:lnTo>
                  <a:lnTo>
                    <a:pt x="329" y="469"/>
                  </a:lnTo>
                  <a:lnTo>
                    <a:pt x="330" y="470"/>
                  </a:lnTo>
                  <a:lnTo>
                    <a:pt x="331" y="471"/>
                  </a:lnTo>
                  <a:lnTo>
                    <a:pt x="332" y="473"/>
                  </a:lnTo>
                  <a:lnTo>
                    <a:pt x="332" y="475"/>
                  </a:lnTo>
                  <a:lnTo>
                    <a:pt x="332" y="476"/>
                  </a:lnTo>
                  <a:lnTo>
                    <a:pt x="333" y="477"/>
                  </a:lnTo>
                  <a:lnTo>
                    <a:pt x="333" y="478"/>
                  </a:lnTo>
                  <a:lnTo>
                    <a:pt x="333" y="479"/>
                  </a:lnTo>
                  <a:lnTo>
                    <a:pt x="335" y="481"/>
                  </a:lnTo>
                  <a:lnTo>
                    <a:pt x="335" y="484"/>
                  </a:lnTo>
                  <a:lnTo>
                    <a:pt x="336" y="486"/>
                  </a:lnTo>
                  <a:lnTo>
                    <a:pt x="336" y="488"/>
                  </a:lnTo>
                  <a:lnTo>
                    <a:pt x="337" y="489"/>
                  </a:lnTo>
                  <a:lnTo>
                    <a:pt x="338" y="491"/>
                  </a:lnTo>
                  <a:lnTo>
                    <a:pt x="339" y="493"/>
                  </a:lnTo>
                  <a:lnTo>
                    <a:pt x="340" y="495"/>
                  </a:lnTo>
                  <a:lnTo>
                    <a:pt x="341" y="496"/>
                  </a:lnTo>
                  <a:lnTo>
                    <a:pt x="342" y="497"/>
                  </a:lnTo>
                  <a:lnTo>
                    <a:pt x="342" y="498"/>
                  </a:lnTo>
                  <a:lnTo>
                    <a:pt x="344" y="500"/>
                  </a:lnTo>
                  <a:lnTo>
                    <a:pt x="345" y="501"/>
                  </a:lnTo>
                  <a:lnTo>
                    <a:pt x="346" y="503"/>
                  </a:lnTo>
                  <a:lnTo>
                    <a:pt x="346" y="505"/>
                  </a:lnTo>
                  <a:lnTo>
                    <a:pt x="347" y="506"/>
                  </a:lnTo>
                  <a:lnTo>
                    <a:pt x="348" y="509"/>
                  </a:lnTo>
                  <a:lnTo>
                    <a:pt x="349" y="511"/>
                  </a:lnTo>
                  <a:lnTo>
                    <a:pt x="352" y="514"/>
                  </a:lnTo>
                  <a:lnTo>
                    <a:pt x="352" y="517"/>
                  </a:lnTo>
                  <a:lnTo>
                    <a:pt x="353" y="518"/>
                  </a:lnTo>
                  <a:lnTo>
                    <a:pt x="354" y="520"/>
                  </a:lnTo>
                  <a:lnTo>
                    <a:pt x="355" y="522"/>
                  </a:lnTo>
                  <a:lnTo>
                    <a:pt x="357" y="525"/>
                  </a:lnTo>
                  <a:lnTo>
                    <a:pt x="358" y="527"/>
                  </a:lnTo>
                  <a:lnTo>
                    <a:pt x="361" y="528"/>
                  </a:lnTo>
                  <a:lnTo>
                    <a:pt x="363" y="530"/>
                  </a:lnTo>
                  <a:lnTo>
                    <a:pt x="364" y="531"/>
                  </a:lnTo>
                  <a:lnTo>
                    <a:pt x="364" y="533"/>
                  </a:lnTo>
                  <a:lnTo>
                    <a:pt x="365" y="534"/>
                  </a:lnTo>
                  <a:lnTo>
                    <a:pt x="366" y="535"/>
                  </a:lnTo>
                  <a:lnTo>
                    <a:pt x="366" y="536"/>
                  </a:lnTo>
                  <a:lnTo>
                    <a:pt x="367" y="536"/>
                  </a:lnTo>
                  <a:lnTo>
                    <a:pt x="367" y="537"/>
                  </a:lnTo>
                  <a:lnTo>
                    <a:pt x="369" y="537"/>
                  </a:lnTo>
                  <a:lnTo>
                    <a:pt x="369" y="538"/>
                  </a:lnTo>
                  <a:lnTo>
                    <a:pt x="370" y="538"/>
                  </a:lnTo>
                  <a:lnTo>
                    <a:pt x="370" y="539"/>
                  </a:lnTo>
                  <a:lnTo>
                    <a:pt x="371" y="539"/>
                  </a:lnTo>
                  <a:lnTo>
                    <a:pt x="372" y="540"/>
                  </a:lnTo>
                  <a:lnTo>
                    <a:pt x="373" y="542"/>
                  </a:lnTo>
                  <a:lnTo>
                    <a:pt x="374" y="543"/>
                  </a:lnTo>
                  <a:lnTo>
                    <a:pt x="375" y="544"/>
                  </a:lnTo>
                  <a:lnTo>
                    <a:pt x="375" y="545"/>
                  </a:lnTo>
                  <a:lnTo>
                    <a:pt x="377" y="545"/>
                  </a:lnTo>
                  <a:lnTo>
                    <a:pt x="378" y="546"/>
                  </a:lnTo>
                  <a:lnTo>
                    <a:pt x="379" y="547"/>
                  </a:lnTo>
                  <a:lnTo>
                    <a:pt x="380" y="548"/>
                  </a:lnTo>
                  <a:lnTo>
                    <a:pt x="381" y="550"/>
                  </a:lnTo>
                  <a:lnTo>
                    <a:pt x="382" y="551"/>
                  </a:lnTo>
                  <a:lnTo>
                    <a:pt x="382" y="552"/>
                  </a:lnTo>
                  <a:lnTo>
                    <a:pt x="383" y="552"/>
                  </a:lnTo>
                  <a:lnTo>
                    <a:pt x="384" y="553"/>
                  </a:lnTo>
                  <a:lnTo>
                    <a:pt x="386" y="554"/>
                  </a:lnTo>
                  <a:lnTo>
                    <a:pt x="387" y="555"/>
                  </a:lnTo>
                  <a:lnTo>
                    <a:pt x="388" y="556"/>
                  </a:lnTo>
                  <a:lnTo>
                    <a:pt x="388" y="558"/>
                  </a:lnTo>
                  <a:lnTo>
                    <a:pt x="389" y="558"/>
                  </a:lnTo>
                  <a:lnTo>
                    <a:pt x="389" y="559"/>
                  </a:lnTo>
                  <a:lnTo>
                    <a:pt x="390" y="559"/>
                  </a:lnTo>
                  <a:lnTo>
                    <a:pt x="390" y="560"/>
                  </a:lnTo>
                  <a:lnTo>
                    <a:pt x="391" y="560"/>
                  </a:lnTo>
                  <a:lnTo>
                    <a:pt x="392" y="561"/>
                  </a:lnTo>
                  <a:lnTo>
                    <a:pt x="394" y="562"/>
                  </a:lnTo>
                  <a:lnTo>
                    <a:pt x="395" y="563"/>
                  </a:lnTo>
                  <a:lnTo>
                    <a:pt x="395" y="564"/>
                  </a:lnTo>
                  <a:lnTo>
                    <a:pt x="396" y="564"/>
                  </a:lnTo>
                  <a:lnTo>
                    <a:pt x="396" y="565"/>
                  </a:lnTo>
                  <a:lnTo>
                    <a:pt x="397" y="565"/>
                  </a:lnTo>
                  <a:lnTo>
                    <a:pt x="397" y="567"/>
                  </a:lnTo>
                  <a:lnTo>
                    <a:pt x="398" y="567"/>
                  </a:lnTo>
                  <a:lnTo>
                    <a:pt x="399" y="568"/>
                  </a:lnTo>
                  <a:lnTo>
                    <a:pt x="400" y="569"/>
                  </a:lnTo>
                  <a:lnTo>
                    <a:pt x="400" y="570"/>
                  </a:lnTo>
                  <a:lnTo>
                    <a:pt x="401" y="570"/>
                  </a:lnTo>
                  <a:lnTo>
                    <a:pt x="401" y="571"/>
                  </a:lnTo>
                  <a:lnTo>
                    <a:pt x="403" y="571"/>
                  </a:lnTo>
                  <a:lnTo>
                    <a:pt x="403" y="572"/>
                  </a:lnTo>
                  <a:lnTo>
                    <a:pt x="404" y="572"/>
                  </a:lnTo>
                  <a:lnTo>
                    <a:pt x="404" y="573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406" y="575"/>
                  </a:lnTo>
                  <a:lnTo>
                    <a:pt x="406" y="576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08" y="577"/>
                  </a:lnTo>
                  <a:lnTo>
                    <a:pt x="408" y="578"/>
                  </a:lnTo>
                  <a:lnTo>
                    <a:pt x="409" y="578"/>
                  </a:lnTo>
                  <a:lnTo>
                    <a:pt x="409" y="579"/>
                  </a:lnTo>
                  <a:lnTo>
                    <a:pt x="411" y="579"/>
                  </a:lnTo>
                  <a:lnTo>
                    <a:pt x="411" y="580"/>
                  </a:lnTo>
                  <a:lnTo>
                    <a:pt x="412" y="580"/>
                  </a:lnTo>
                  <a:lnTo>
                    <a:pt x="412" y="581"/>
                  </a:lnTo>
                  <a:lnTo>
                    <a:pt x="413" y="581"/>
                  </a:lnTo>
                  <a:lnTo>
                    <a:pt x="414" y="583"/>
                  </a:lnTo>
                  <a:lnTo>
                    <a:pt x="414" y="584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6" y="585"/>
                  </a:lnTo>
                  <a:lnTo>
                    <a:pt x="416" y="586"/>
                  </a:lnTo>
                  <a:lnTo>
                    <a:pt x="417" y="586"/>
                  </a:lnTo>
                  <a:lnTo>
                    <a:pt x="417" y="587"/>
                  </a:lnTo>
                  <a:lnTo>
                    <a:pt x="418" y="587"/>
                  </a:lnTo>
                  <a:lnTo>
                    <a:pt x="418" y="588"/>
                  </a:lnTo>
                  <a:lnTo>
                    <a:pt x="420" y="588"/>
                  </a:lnTo>
                  <a:lnTo>
                    <a:pt x="420" y="589"/>
                  </a:lnTo>
                  <a:lnTo>
                    <a:pt x="421" y="589"/>
                  </a:lnTo>
                  <a:lnTo>
                    <a:pt x="422" y="589"/>
                  </a:lnTo>
                  <a:lnTo>
                    <a:pt x="423" y="589"/>
                  </a:lnTo>
                  <a:lnTo>
                    <a:pt x="424" y="589"/>
                  </a:lnTo>
                  <a:lnTo>
                    <a:pt x="424" y="588"/>
                  </a:lnTo>
                  <a:lnTo>
                    <a:pt x="425" y="588"/>
                  </a:lnTo>
                  <a:lnTo>
                    <a:pt x="426" y="588"/>
                  </a:lnTo>
                  <a:lnTo>
                    <a:pt x="428" y="588"/>
                  </a:lnTo>
                  <a:lnTo>
                    <a:pt x="429" y="588"/>
                  </a:lnTo>
                  <a:lnTo>
                    <a:pt x="430" y="588"/>
                  </a:lnTo>
                  <a:lnTo>
                    <a:pt x="431" y="588"/>
                  </a:lnTo>
                  <a:lnTo>
                    <a:pt x="432" y="588"/>
                  </a:lnTo>
                  <a:lnTo>
                    <a:pt x="433" y="588"/>
                  </a:lnTo>
                  <a:lnTo>
                    <a:pt x="434" y="588"/>
                  </a:lnTo>
                  <a:lnTo>
                    <a:pt x="436" y="588"/>
                  </a:lnTo>
                  <a:lnTo>
                    <a:pt x="437" y="588"/>
                  </a:lnTo>
                  <a:lnTo>
                    <a:pt x="438" y="588"/>
                  </a:lnTo>
                  <a:lnTo>
                    <a:pt x="439" y="587"/>
                  </a:lnTo>
                  <a:lnTo>
                    <a:pt x="440" y="587"/>
                  </a:lnTo>
                  <a:lnTo>
                    <a:pt x="441" y="587"/>
                  </a:lnTo>
                  <a:lnTo>
                    <a:pt x="441" y="586"/>
                  </a:lnTo>
                  <a:lnTo>
                    <a:pt x="442" y="586"/>
                  </a:lnTo>
                  <a:lnTo>
                    <a:pt x="443" y="585"/>
                  </a:lnTo>
                  <a:lnTo>
                    <a:pt x="445" y="585"/>
                  </a:lnTo>
                  <a:lnTo>
                    <a:pt x="445" y="584"/>
                  </a:lnTo>
                  <a:lnTo>
                    <a:pt x="446" y="584"/>
                  </a:lnTo>
                  <a:lnTo>
                    <a:pt x="446" y="583"/>
                  </a:lnTo>
                  <a:lnTo>
                    <a:pt x="446" y="581"/>
                  </a:lnTo>
                  <a:lnTo>
                    <a:pt x="447" y="581"/>
                  </a:lnTo>
                  <a:lnTo>
                    <a:pt x="447" y="580"/>
                  </a:lnTo>
                  <a:lnTo>
                    <a:pt x="448" y="579"/>
                  </a:lnTo>
                  <a:lnTo>
                    <a:pt x="448" y="578"/>
                  </a:lnTo>
                  <a:lnTo>
                    <a:pt x="448" y="577"/>
                  </a:lnTo>
                  <a:lnTo>
                    <a:pt x="448" y="576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9" y="572"/>
                  </a:lnTo>
                  <a:lnTo>
                    <a:pt x="449" y="571"/>
                  </a:lnTo>
                  <a:lnTo>
                    <a:pt x="450" y="571"/>
                  </a:lnTo>
                  <a:lnTo>
                    <a:pt x="450" y="570"/>
                  </a:lnTo>
                  <a:lnTo>
                    <a:pt x="450" y="569"/>
                  </a:lnTo>
                  <a:lnTo>
                    <a:pt x="450" y="568"/>
                  </a:lnTo>
                  <a:lnTo>
                    <a:pt x="451" y="568"/>
                  </a:lnTo>
                  <a:lnTo>
                    <a:pt x="451" y="567"/>
                  </a:lnTo>
                  <a:lnTo>
                    <a:pt x="451" y="565"/>
                  </a:lnTo>
                  <a:lnTo>
                    <a:pt x="453" y="565"/>
                  </a:lnTo>
                  <a:lnTo>
                    <a:pt x="453" y="564"/>
                  </a:lnTo>
                  <a:lnTo>
                    <a:pt x="453" y="563"/>
                  </a:lnTo>
                  <a:lnTo>
                    <a:pt x="454" y="562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6" y="560"/>
                  </a:lnTo>
                  <a:lnTo>
                    <a:pt x="456" y="559"/>
                  </a:lnTo>
                  <a:lnTo>
                    <a:pt x="457" y="559"/>
                  </a:lnTo>
                  <a:lnTo>
                    <a:pt x="457" y="558"/>
                  </a:lnTo>
                  <a:lnTo>
                    <a:pt x="458" y="558"/>
                  </a:lnTo>
                  <a:lnTo>
                    <a:pt x="458" y="556"/>
                  </a:lnTo>
                  <a:lnTo>
                    <a:pt x="459" y="556"/>
                  </a:lnTo>
                  <a:lnTo>
                    <a:pt x="460" y="556"/>
                  </a:lnTo>
                  <a:lnTo>
                    <a:pt x="460" y="555"/>
                  </a:lnTo>
                  <a:lnTo>
                    <a:pt x="462" y="555"/>
                  </a:lnTo>
                  <a:lnTo>
                    <a:pt x="463" y="554"/>
                  </a:lnTo>
                  <a:lnTo>
                    <a:pt x="464" y="554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7" y="552"/>
                  </a:lnTo>
                  <a:lnTo>
                    <a:pt x="468" y="552"/>
                  </a:lnTo>
                  <a:lnTo>
                    <a:pt x="470" y="552"/>
                  </a:lnTo>
                  <a:lnTo>
                    <a:pt x="470" y="551"/>
                  </a:lnTo>
                  <a:lnTo>
                    <a:pt x="471" y="551"/>
                  </a:lnTo>
                  <a:lnTo>
                    <a:pt x="472" y="551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48"/>
                  </a:lnTo>
                  <a:lnTo>
                    <a:pt x="476" y="548"/>
                  </a:lnTo>
                  <a:lnTo>
                    <a:pt x="478" y="547"/>
                  </a:lnTo>
                  <a:lnTo>
                    <a:pt x="479" y="547"/>
                  </a:lnTo>
                  <a:lnTo>
                    <a:pt x="479" y="546"/>
                  </a:lnTo>
                  <a:lnTo>
                    <a:pt x="480" y="546"/>
                  </a:lnTo>
                  <a:lnTo>
                    <a:pt x="481" y="546"/>
                  </a:lnTo>
                  <a:lnTo>
                    <a:pt x="481" y="545"/>
                  </a:lnTo>
                  <a:lnTo>
                    <a:pt x="482" y="545"/>
                  </a:lnTo>
                  <a:lnTo>
                    <a:pt x="483" y="544"/>
                  </a:lnTo>
                  <a:lnTo>
                    <a:pt x="484" y="543"/>
                  </a:lnTo>
                  <a:lnTo>
                    <a:pt x="484" y="542"/>
                  </a:lnTo>
                  <a:lnTo>
                    <a:pt x="485" y="542"/>
                  </a:lnTo>
                  <a:lnTo>
                    <a:pt x="485" y="540"/>
                  </a:lnTo>
                  <a:lnTo>
                    <a:pt x="487" y="540"/>
                  </a:lnTo>
                  <a:lnTo>
                    <a:pt x="487" y="539"/>
                  </a:lnTo>
                  <a:lnTo>
                    <a:pt x="487" y="538"/>
                  </a:lnTo>
                  <a:lnTo>
                    <a:pt x="488" y="538"/>
                  </a:lnTo>
                  <a:lnTo>
                    <a:pt x="488" y="537"/>
                  </a:lnTo>
                  <a:lnTo>
                    <a:pt x="488" y="536"/>
                  </a:lnTo>
                  <a:lnTo>
                    <a:pt x="489" y="536"/>
                  </a:lnTo>
                  <a:lnTo>
                    <a:pt x="489" y="535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3"/>
                  </a:lnTo>
                  <a:lnTo>
                    <a:pt x="490" y="531"/>
                  </a:lnTo>
                  <a:lnTo>
                    <a:pt x="491" y="530"/>
                  </a:lnTo>
                  <a:lnTo>
                    <a:pt x="491" y="531"/>
                  </a:lnTo>
                  <a:lnTo>
                    <a:pt x="490" y="531"/>
                  </a:lnTo>
                  <a:lnTo>
                    <a:pt x="490" y="533"/>
                  </a:lnTo>
                  <a:lnTo>
                    <a:pt x="490" y="534"/>
                  </a:lnTo>
                  <a:lnTo>
                    <a:pt x="490" y="535"/>
                  </a:lnTo>
                  <a:lnTo>
                    <a:pt x="490" y="536"/>
                  </a:lnTo>
                  <a:lnTo>
                    <a:pt x="489" y="537"/>
                  </a:lnTo>
                  <a:lnTo>
                    <a:pt x="489" y="538"/>
                  </a:lnTo>
                  <a:lnTo>
                    <a:pt x="489" y="539"/>
                  </a:lnTo>
                  <a:lnTo>
                    <a:pt x="488" y="539"/>
                  </a:lnTo>
                  <a:lnTo>
                    <a:pt x="488" y="540"/>
                  </a:lnTo>
                  <a:lnTo>
                    <a:pt x="487" y="542"/>
                  </a:lnTo>
                  <a:lnTo>
                    <a:pt x="487" y="543"/>
                  </a:lnTo>
                  <a:lnTo>
                    <a:pt x="485" y="544"/>
                  </a:lnTo>
                  <a:lnTo>
                    <a:pt x="484" y="545"/>
                  </a:lnTo>
                  <a:lnTo>
                    <a:pt x="484" y="546"/>
                  </a:lnTo>
                  <a:lnTo>
                    <a:pt x="483" y="546"/>
                  </a:lnTo>
                  <a:lnTo>
                    <a:pt x="483" y="547"/>
                  </a:lnTo>
                  <a:lnTo>
                    <a:pt x="482" y="547"/>
                  </a:lnTo>
                  <a:lnTo>
                    <a:pt x="482" y="548"/>
                  </a:lnTo>
                  <a:lnTo>
                    <a:pt x="481" y="548"/>
                  </a:lnTo>
                  <a:lnTo>
                    <a:pt x="480" y="550"/>
                  </a:lnTo>
                  <a:lnTo>
                    <a:pt x="479" y="550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6" y="552"/>
                  </a:lnTo>
                  <a:lnTo>
                    <a:pt x="475" y="552"/>
                  </a:lnTo>
                  <a:lnTo>
                    <a:pt x="475" y="553"/>
                  </a:lnTo>
                  <a:lnTo>
                    <a:pt x="474" y="553"/>
                  </a:lnTo>
                  <a:lnTo>
                    <a:pt x="473" y="553"/>
                  </a:lnTo>
                  <a:lnTo>
                    <a:pt x="473" y="554"/>
                  </a:lnTo>
                  <a:lnTo>
                    <a:pt x="472" y="554"/>
                  </a:lnTo>
                  <a:lnTo>
                    <a:pt x="471" y="554"/>
                  </a:lnTo>
                  <a:lnTo>
                    <a:pt x="470" y="554"/>
                  </a:lnTo>
                  <a:lnTo>
                    <a:pt x="468" y="554"/>
                  </a:lnTo>
                  <a:lnTo>
                    <a:pt x="468" y="555"/>
                  </a:lnTo>
                  <a:lnTo>
                    <a:pt x="467" y="555"/>
                  </a:lnTo>
                  <a:lnTo>
                    <a:pt x="466" y="555"/>
                  </a:lnTo>
                  <a:lnTo>
                    <a:pt x="465" y="555"/>
                  </a:lnTo>
                  <a:lnTo>
                    <a:pt x="464" y="555"/>
                  </a:lnTo>
                  <a:lnTo>
                    <a:pt x="464" y="556"/>
                  </a:lnTo>
                  <a:lnTo>
                    <a:pt x="463" y="556"/>
                  </a:lnTo>
                  <a:lnTo>
                    <a:pt x="462" y="556"/>
                  </a:lnTo>
                  <a:lnTo>
                    <a:pt x="462" y="558"/>
                  </a:lnTo>
                  <a:lnTo>
                    <a:pt x="460" y="558"/>
                  </a:lnTo>
                  <a:lnTo>
                    <a:pt x="460" y="559"/>
                  </a:lnTo>
                  <a:lnTo>
                    <a:pt x="459" y="559"/>
                  </a:lnTo>
                  <a:lnTo>
                    <a:pt x="458" y="559"/>
                  </a:lnTo>
                  <a:lnTo>
                    <a:pt x="458" y="560"/>
                  </a:lnTo>
                  <a:lnTo>
                    <a:pt x="457" y="560"/>
                  </a:lnTo>
                  <a:lnTo>
                    <a:pt x="457" y="561"/>
                  </a:lnTo>
                  <a:lnTo>
                    <a:pt x="456" y="562"/>
                  </a:lnTo>
                  <a:lnTo>
                    <a:pt x="456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5"/>
                  </a:lnTo>
                  <a:lnTo>
                    <a:pt x="454" y="567"/>
                  </a:lnTo>
                  <a:lnTo>
                    <a:pt x="454" y="568"/>
                  </a:lnTo>
                  <a:lnTo>
                    <a:pt x="453" y="568"/>
                  </a:lnTo>
                  <a:lnTo>
                    <a:pt x="453" y="569"/>
                  </a:lnTo>
                  <a:lnTo>
                    <a:pt x="453" y="570"/>
                  </a:lnTo>
                  <a:lnTo>
                    <a:pt x="453" y="571"/>
                  </a:lnTo>
                  <a:lnTo>
                    <a:pt x="453" y="572"/>
                  </a:lnTo>
                  <a:lnTo>
                    <a:pt x="453" y="573"/>
                  </a:lnTo>
                  <a:lnTo>
                    <a:pt x="451" y="575"/>
                  </a:lnTo>
                  <a:lnTo>
                    <a:pt x="451" y="576"/>
                  </a:lnTo>
                  <a:lnTo>
                    <a:pt x="451" y="577"/>
                  </a:lnTo>
                  <a:lnTo>
                    <a:pt x="451" y="578"/>
                  </a:lnTo>
                  <a:lnTo>
                    <a:pt x="450" y="578"/>
                  </a:lnTo>
                  <a:lnTo>
                    <a:pt x="450" y="579"/>
                  </a:lnTo>
                  <a:lnTo>
                    <a:pt x="450" y="580"/>
                  </a:lnTo>
                  <a:lnTo>
                    <a:pt x="450" y="581"/>
                  </a:lnTo>
                  <a:lnTo>
                    <a:pt x="449" y="581"/>
                  </a:lnTo>
                  <a:lnTo>
                    <a:pt x="449" y="583"/>
                  </a:lnTo>
                  <a:lnTo>
                    <a:pt x="449" y="584"/>
                  </a:lnTo>
                  <a:lnTo>
                    <a:pt x="448" y="585"/>
                  </a:lnTo>
                  <a:lnTo>
                    <a:pt x="448" y="586"/>
                  </a:lnTo>
                  <a:lnTo>
                    <a:pt x="447" y="586"/>
                  </a:lnTo>
                  <a:lnTo>
                    <a:pt x="447" y="587"/>
                  </a:lnTo>
                  <a:lnTo>
                    <a:pt x="446" y="587"/>
                  </a:lnTo>
                  <a:lnTo>
                    <a:pt x="446" y="588"/>
                  </a:lnTo>
                  <a:lnTo>
                    <a:pt x="445" y="588"/>
                  </a:lnTo>
                  <a:lnTo>
                    <a:pt x="443" y="588"/>
                  </a:lnTo>
                  <a:lnTo>
                    <a:pt x="443" y="589"/>
                  </a:lnTo>
                  <a:lnTo>
                    <a:pt x="442" y="589"/>
                  </a:lnTo>
                  <a:lnTo>
                    <a:pt x="441" y="589"/>
                  </a:lnTo>
                  <a:lnTo>
                    <a:pt x="441" y="590"/>
                  </a:lnTo>
                  <a:lnTo>
                    <a:pt x="440" y="590"/>
                  </a:lnTo>
                  <a:lnTo>
                    <a:pt x="439" y="590"/>
                  </a:lnTo>
                  <a:lnTo>
                    <a:pt x="438" y="590"/>
                  </a:lnTo>
                  <a:lnTo>
                    <a:pt x="437" y="590"/>
                  </a:lnTo>
                  <a:lnTo>
                    <a:pt x="436" y="590"/>
                  </a:lnTo>
                  <a:lnTo>
                    <a:pt x="436" y="592"/>
                  </a:lnTo>
                  <a:lnTo>
                    <a:pt x="434" y="593"/>
                  </a:lnTo>
                  <a:lnTo>
                    <a:pt x="434" y="594"/>
                  </a:lnTo>
                  <a:lnTo>
                    <a:pt x="433" y="594"/>
                  </a:lnTo>
                  <a:lnTo>
                    <a:pt x="432" y="594"/>
                  </a:lnTo>
                  <a:lnTo>
                    <a:pt x="432" y="595"/>
                  </a:lnTo>
                  <a:lnTo>
                    <a:pt x="431" y="595"/>
                  </a:lnTo>
                  <a:lnTo>
                    <a:pt x="430" y="595"/>
                  </a:lnTo>
                  <a:lnTo>
                    <a:pt x="430" y="596"/>
                  </a:lnTo>
                  <a:lnTo>
                    <a:pt x="429" y="596"/>
                  </a:lnTo>
                  <a:lnTo>
                    <a:pt x="428" y="596"/>
                  </a:lnTo>
                  <a:lnTo>
                    <a:pt x="426" y="597"/>
                  </a:lnTo>
                  <a:lnTo>
                    <a:pt x="425" y="597"/>
                  </a:lnTo>
                  <a:lnTo>
                    <a:pt x="424" y="597"/>
                  </a:lnTo>
                  <a:lnTo>
                    <a:pt x="424" y="598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2" y="600"/>
                  </a:lnTo>
                  <a:lnTo>
                    <a:pt x="421" y="600"/>
                  </a:lnTo>
                  <a:lnTo>
                    <a:pt x="420" y="600"/>
                  </a:lnTo>
                  <a:lnTo>
                    <a:pt x="420" y="601"/>
                  </a:lnTo>
                  <a:lnTo>
                    <a:pt x="418" y="601"/>
                  </a:lnTo>
                  <a:lnTo>
                    <a:pt x="417" y="602"/>
                  </a:lnTo>
                  <a:lnTo>
                    <a:pt x="416" y="602"/>
                  </a:lnTo>
                  <a:lnTo>
                    <a:pt x="416" y="603"/>
                  </a:lnTo>
                  <a:lnTo>
                    <a:pt x="416" y="604"/>
                  </a:lnTo>
                  <a:lnTo>
                    <a:pt x="416" y="605"/>
                  </a:lnTo>
                  <a:lnTo>
                    <a:pt x="415" y="605"/>
                  </a:lnTo>
                  <a:lnTo>
                    <a:pt x="414" y="605"/>
                  </a:lnTo>
                  <a:lnTo>
                    <a:pt x="413" y="605"/>
                  </a:lnTo>
                  <a:lnTo>
                    <a:pt x="412" y="605"/>
                  </a:lnTo>
                  <a:lnTo>
                    <a:pt x="412" y="606"/>
                  </a:lnTo>
                  <a:lnTo>
                    <a:pt x="412" y="608"/>
                  </a:lnTo>
                  <a:lnTo>
                    <a:pt x="412" y="609"/>
                  </a:lnTo>
                  <a:lnTo>
                    <a:pt x="412" y="610"/>
                  </a:lnTo>
                  <a:lnTo>
                    <a:pt x="411" y="610"/>
                  </a:lnTo>
                  <a:lnTo>
                    <a:pt x="411" y="611"/>
                  </a:lnTo>
                  <a:lnTo>
                    <a:pt x="411" y="612"/>
                  </a:lnTo>
                  <a:lnTo>
                    <a:pt x="411" y="613"/>
                  </a:lnTo>
                  <a:lnTo>
                    <a:pt x="411" y="614"/>
                  </a:lnTo>
                  <a:lnTo>
                    <a:pt x="411" y="615"/>
                  </a:lnTo>
                  <a:lnTo>
                    <a:pt x="411" y="617"/>
                  </a:lnTo>
                  <a:lnTo>
                    <a:pt x="412" y="618"/>
                  </a:lnTo>
                  <a:lnTo>
                    <a:pt x="412" y="619"/>
                  </a:lnTo>
                  <a:lnTo>
                    <a:pt x="412" y="620"/>
                  </a:lnTo>
                  <a:lnTo>
                    <a:pt x="413" y="620"/>
                  </a:lnTo>
                  <a:lnTo>
                    <a:pt x="413" y="621"/>
                  </a:lnTo>
                  <a:lnTo>
                    <a:pt x="414" y="622"/>
                  </a:lnTo>
                  <a:lnTo>
                    <a:pt x="413" y="622"/>
                  </a:lnTo>
                  <a:lnTo>
                    <a:pt x="413" y="623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5" y="626"/>
                  </a:lnTo>
                  <a:lnTo>
                    <a:pt x="415" y="627"/>
                  </a:lnTo>
                  <a:lnTo>
                    <a:pt x="416" y="627"/>
                  </a:lnTo>
                  <a:lnTo>
                    <a:pt x="416" y="628"/>
                  </a:lnTo>
                  <a:lnTo>
                    <a:pt x="417" y="628"/>
                  </a:lnTo>
                  <a:lnTo>
                    <a:pt x="418" y="629"/>
                  </a:lnTo>
                  <a:lnTo>
                    <a:pt x="417" y="629"/>
                  </a:lnTo>
                  <a:lnTo>
                    <a:pt x="416" y="629"/>
                  </a:lnTo>
                  <a:lnTo>
                    <a:pt x="415" y="629"/>
                  </a:lnTo>
                  <a:lnTo>
                    <a:pt x="415" y="630"/>
                  </a:lnTo>
                  <a:lnTo>
                    <a:pt x="415" y="631"/>
                  </a:lnTo>
                  <a:lnTo>
                    <a:pt x="416" y="631"/>
                  </a:lnTo>
                  <a:lnTo>
                    <a:pt x="416" y="632"/>
                  </a:lnTo>
                  <a:lnTo>
                    <a:pt x="416" y="634"/>
                  </a:lnTo>
                  <a:lnTo>
                    <a:pt x="417" y="634"/>
                  </a:lnTo>
                  <a:lnTo>
                    <a:pt x="417" y="635"/>
                  </a:lnTo>
                  <a:lnTo>
                    <a:pt x="417" y="636"/>
                  </a:lnTo>
                  <a:lnTo>
                    <a:pt x="417" y="637"/>
                  </a:lnTo>
                  <a:lnTo>
                    <a:pt x="418" y="637"/>
                  </a:lnTo>
                  <a:lnTo>
                    <a:pt x="418" y="638"/>
                  </a:lnTo>
                  <a:lnTo>
                    <a:pt x="418" y="639"/>
                  </a:lnTo>
                  <a:lnTo>
                    <a:pt x="418" y="640"/>
                  </a:lnTo>
                  <a:lnTo>
                    <a:pt x="420" y="640"/>
                  </a:lnTo>
                  <a:lnTo>
                    <a:pt x="420" y="642"/>
                  </a:lnTo>
                  <a:lnTo>
                    <a:pt x="420" y="643"/>
                  </a:lnTo>
                  <a:lnTo>
                    <a:pt x="418" y="643"/>
                  </a:lnTo>
                  <a:lnTo>
                    <a:pt x="418" y="644"/>
                  </a:lnTo>
                  <a:lnTo>
                    <a:pt x="418" y="645"/>
                  </a:lnTo>
                  <a:lnTo>
                    <a:pt x="418" y="646"/>
                  </a:lnTo>
                  <a:lnTo>
                    <a:pt x="418" y="647"/>
                  </a:lnTo>
                  <a:lnTo>
                    <a:pt x="420" y="647"/>
                  </a:lnTo>
                  <a:lnTo>
                    <a:pt x="420" y="648"/>
                  </a:lnTo>
                  <a:lnTo>
                    <a:pt x="420" y="650"/>
                  </a:lnTo>
                  <a:lnTo>
                    <a:pt x="421" y="651"/>
                  </a:lnTo>
                  <a:lnTo>
                    <a:pt x="421" y="652"/>
                  </a:lnTo>
                  <a:lnTo>
                    <a:pt x="422" y="652"/>
                  </a:lnTo>
                  <a:lnTo>
                    <a:pt x="422" y="653"/>
                  </a:lnTo>
                  <a:lnTo>
                    <a:pt x="422" y="654"/>
                  </a:lnTo>
                  <a:lnTo>
                    <a:pt x="422" y="655"/>
                  </a:lnTo>
                  <a:lnTo>
                    <a:pt x="422" y="656"/>
                  </a:lnTo>
                  <a:lnTo>
                    <a:pt x="422" y="657"/>
                  </a:lnTo>
                  <a:lnTo>
                    <a:pt x="422" y="659"/>
                  </a:lnTo>
                  <a:lnTo>
                    <a:pt x="422" y="660"/>
                  </a:lnTo>
                  <a:lnTo>
                    <a:pt x="422" y="661"/>
                  </a:lnTo>
                  <a:lnTo>
                    <a:pt x="422" y="662"/>
                  </a:lnTo>
                  <a:lnTo>
                    <a:pt x="422" y="663"/>
                  </a:lnTo>
                  <a:lnTo>
                    <a:pt x="423" y="663"/>
                  </a:lnTo>
                  <a:lnTo>
                    <a:pt x="423" y="664"/>
                  </a:lnTo>
                  <a:lnTo>
                    <a:pt x="424" y="664"/>
                  </a:lnTo>
                  <a:lnTo>
                    <a:pt x="424" y="665"/>
                  </a:lnTo>
                  <a:lnTo>
                    <a:pt x="425" y="665"/>
                  </a:lnTo>
                  <a:lnTo>
                    <a:pt x="426" y="665"/>
                  </a:lnTo>
                  <a:lnTo>
                    <a:pt x="428" y="665"/>
                  </a:lnTo>
                  <a:lnTo>
                    <a:pt x="429" y="665"/>
                  </a:lnTo>
                  <a:lnTo>
                    <a:pt x="428" y="667"/>
                  </a:lnTo>
                  <a:lnTo>
                    <a:pt x="426" y="667"/>
                  </a:lnTo>
                  <a:lnTo>
                    <a:pt x="425" y="667"/>
                  </a:lnTo>
                  <a:lnTo>
                    <a:pt x="425" y="668"/>
                  </a:lnTo>
                  <a:lnTo>
                    <a:pt x="424" y="668"/>
                  </a:lnTo>
                  <a:lnTo>
                    <a:pt x="424" y="669"/>
                  </a:lnTo>
                  <a:lnTo>
                    <a:pt x="424" y="670"/>
                  </a:lnTo>
                  <a:lnTo>
                    <a:pt x="425" y="670"/>
                  </a:lnTo>
                  <a:lnTo>
                    <a:pt x="425" y="671"/>
                  </a:lnTo>
                  <a:lnTo>
                    <a:pt x="425" y="672"/>
                  </a:lnTo>
                  <a:lnTo>
                    <a:pt x="425" y="673"/>
                  </a:lnTo>
                  <a:lnTo>
                    <a:pt x="424" y="675"/>
                  </a:lnTo>
                  <a:lnTo>
                    <a:pt x="424" y="676"/>
                  </a:lnTo>
                  <a:lnTo>
                    <a:pt x="424" y="678"/>
                  </a:lnTo>
                  <a:lnTo>
                    <a:pt x="424" y="679"/>
                  </a:lnTo>
                  <a:lnTo>
                    <a:pt x="424" y="680"/>
                  </a:lnTo>
                  <a:lnTo>
                    <a:pt x="424" y="681"/>
                  </a:lnTo>
                  <a:lnTo>
                    <a:pt x="423" y="681"/>
                  </a:lnTo>
                  <a:lnTo>
                    <a:pt x="424" y="682"/>
                  </a:lnTo>
                  <a:lnTo>
                    <a:pt x="424" y="684"/>
                  </a:lnTo>
                  <a:lnTo>
                    <a:pt x="424" y="685"/>
                  </a:lnTo>
                  <a:lnTo>
                    <a:pt x="424" y="686"/>
                  </a:lnTo>
                  <a:lnTo>
                    <a:pt x="424" y="687"/>
                  </a:lnTo>
                  <a:lnTo>
                    <a:pt x="424" y="688"/>
                  </a:lnTo>
                  <a:lnTo>
                    <a:pt x="424" y="689"/>
                  </a:lnTo>
                  <a:lnTo>
                    <a:pt x="425" y="689"/>
                  </a:lnTo>
                  <a:lnTo>
                    <a:pt x="425" y="690"/>
                  </a:lnTo>
                  <a:lnTo>
                    <a:pt x="426" y="690"/>
                  </a:lnTo>
                  <a:lnTo>
                    <a:pt x="428" y="692"/>
                  </a:lnTo>
                  <a:lnTo>
                    <a:pt x="429" y="692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1" y="693"/>
                  </a:lnTo>
                  <a:lnTo>
                    <a:pt x="432" y="693"/>
                  </a:lnTo>
                  <a:lnTo>
                    <a:pt x="433" y="693"/>
                  </a:lnTo>
                  <a:lnTo>
                    <a:pt x="433" y="694"/>
                  </a:lnTo>
                  <a:lnTo>
                    <a:pt x="434" y="694"/>
                  </a:lnTo>
                  <a:lnTo>
                    <a:pt x="436" y="694"/>
                  </a:lnTo>
                  <a:lnTo>
                    <a:pt x="436" y="695"/>
                  </a:lnTo>
                  <a:lnTo>
                    <a:pt x="437" y="695"/>
                  </a:lnTo>
                  <a:lnTo>
                    <a:pt x="438" y="696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0" y="697"/>
                  </a:lnTo>
                  <a:lnTo>
                    <a:pt x="440" y="698"/>
                  </a:lnTo>
                  <a:lnTo>
                    <a:pt x="441" y="698"/>
                  </a:lnTo>
                  <a:lnTo>
                    <a:pt x="442" y="698"/>
                  </a:lnTo>
                  <a:lnTo>
                    <a:pt x="442" y="699"/>
                  </a:lnTo>
                  <a:lnTo>
                    <a:pt x="443" y="699"/>
                  </a:lnTo>
                  <a:lnTo>
                    <a:pt x="443" y="701"/>
                  </a:lnTo>
                  <a:lnTo>
                    <a:pt x="445" y="702"/>
                  </a:lnTo>
                  <a:lnTo>
                    <a:pt x="446" y="703"/>
                  </a:lnTo>
                  <a:lnTo>
                    <a:pt x="446" y="704"/>
                  </a:lnTo>
                  <a:lnTo>
                    <a:pt x="446" y="705"/>
                  </a:lnTo>
                  <a:lnTo>
                    <a:pt x="446" y="706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47" y="709"/>
                  </a:lnTo>
                  <a:lnTo>
                    <a:pt x="447" y="710"/>
                  </a:lnTo>
                  <a:lnTo>
                    <a:pt x="446" y="711"/>
                  </a:lnTo>
                  <a:lnTo>
                    <a:pt x="446" y="712"/>
                  </a:lnTo>
                  <a:lnTo>
                    <a:pt x="445" y="712"/>
                  </a:lnTo>
                  <a:lnTo>
                    <a:pt x="445" y="713"/>
                  </a:lnTo>
                  <a:lnTo>
                    <a:pt x="443" y="713"/>
                  </a:lnTo>
                  <a:lnTo>
                    <a:pt x="443" y="714"/>
                  </a:lnTo>
                  <a:lnTo>
                    <a:pt x="442" y="714"/>
                  </a:lnTo>
                  <a:lnTo>
                    <a:pt x="442" y="715"/>
                  </a:lnTo>
                  <a:lnTo>
                    <a:pt x="441" y="715"/>
                  </a:lnTo>
                  <a:lnTo>
                    <a:pt x="440" y="715"/>
                  </a:lnTo>
                  <a:lnTo>
                    <a:pt x="440" y="714"/>
                  </a:lnTo>
                  <a:lnTo>
                    <a:pt x="439" y="714"/>
                  </a:lnTo>
                  <a:lnTo>
                    <a:pt x="438" y="714"/>
                  </a:lnTo>
                  <a:lnTo>
                    <a:pt x="437" y="714"/>
                  </a:lnTo>
                  <a:lnTo>
                    <a:pt x="436" y="714"/>
                  </a:lnTo>
                  <a:lnTo>
                    <a:pt x="436" y="715"/>
                  </a:lnTo>
                  <a:lnTo>
                    <a:pt x="434" y="715"/>
                  </a:lnTo>
                  <a:lnTo>
                    <a:pt x="433" y="715"/>
                  </a:lnTo>
                  <a:lnTo>
                    <a:pt x="433" y="717"/>
                  </a:lnTo>
                  <a:lnTo>
                    <a:pt x="432" y="717"/>
                  </a:lnTo>
                  <a:lnTo>
                    <a:pt x="432" y="718"/>
                  </a:lnTo>
                  <a:lnTo>
                    <a:pt x="431" y="718"/>
                  </a:lnTo>
                  <a:lnTo>
                    <a:pt x="431" y="719"/>
                  </a:lnTo>
                  <a:lnTo>
                    <a:pt x="431" y="720"/>
                  </a:lnTo>
                  <a:lnTo>
                    <a:pt x="431" y="721"/>
                  </a:lnTo>
                  <a:lnTo>
                    <a:pt x="431" y="722"/>
                  </a:lnTo>
                  <a:lnTo>
                    <a:pt x="431" y="723"/>
                  </a:lnTo>
                  <a:lnTo>
                    <a:pt x="431" y="724"/>
                  </a:lnTo>
                  <a:lnTo>
                    <a:pt x="431" y="726"/>
                  </a:lnTo>
                  <a:lnTo>
                    <a:pt x="430" y="724"/>
                  </a:lnTo>
                  <a:lnTo>
                    <a:pt x="430" y="723"/>
                  </a:lnTo>
                  <a:lnTo>
                    <a:pt x="429" y="723"/>
                  </a:lnTo>
                  <a:lnTo>
                    <a:pt x="429" y="722"/>
                  </a:lnTo>
                  <a:lnTo>
                    <a:pt x="429" y="721"/>
                  </a:lnTo>
                  <a:lnTo>
                    <a:pt x="428" y="721"/>
                  </a:lnTo>
                  <a:lnTo>
                    <a:pt x="428" y="720"/>
                  </a:lnTo>
                  <a:lnTo>
                    <a:pt x="428" y="719"/>
                  </a:lnTo>
                  <a:lnTo>
                    <a:pt x="428" y="718"/>
                  </a:lnTo>
                  <a:lnTo>
                    <a:pt x="429" y="718"/>
                  </a:lnTo>
                  <a:lnTo>
                    <a:pt x="429" y="717"/>
                  </a:lnTo>
                  <a:lnTo>
                    <a:pt x="429" y="715"/>
                  </a:lnTo>
                  <a:lnTo>
                    <a:pt x="429" y="714"/>
                  </a:lnTo>
                  <a:lnTo>
                    <a:pt x="430" y="714"/>
                  </a:lnTo>
                  <a:lnTo>
                    <a:pt x="430" y="713"/>
                  </a:lnTo>
                  <a:lnTo>
                    <a:pt x="431" y="713"/>
                  </a:lnTo>
                  <a:lnTo>
                    <a:pt x="432" y="712"/>
                  </a:lnTo>
                  <a:lnTo>
                    <a:pt x="433" y="712"/>
                  </a:lnTo>
                  <a:lnTo>
                    <a:pt x="434" y="712"/>
                  </a:lnTo>
                  <a:lnTo>
                    <a:pt x="436" y="711"/>
                  </a:lnTo>
                  <a:lnTo>
                    <a:pt x="436" y="712"/>
                  </a:lnTo>
                  <a:lnTo>
                    <a:pt x="437" y="712"/>
                  </a:lnTo>
                  <a:lnTo>
                    <a:pt x="438" y="712"/>
                  </a:lnTo>
                  <a:lnTo>
                    <a:pt x="438" y="711"/>
                  </a:lnTo>
                  <a:lnTo>
                    <a:pt x="439" y="711"/>
                  </a:lnTo>
                  <a:lnTo>
                    <a:pt x="440" y="711"/>
                  </a:lnTo>
                  <a:lnTo>
                    <a:pt x="440" y="710"/>
                  </a:lnTo>
                  <a:lnTo>
                    <a:pt x="441" y="710"/>
                  </a:lnTo>
                  <a:lnTo>
                    <a:pt x="442" y="709"/>
                  </a:lnTo>
                  <a:lnTo>
                    <a:pt x="442" y="707"/>
                  </a:lnTo>
                  <a:lnTo>
                    <a:pt x="441" y="707"/>
                  </a:lnTo>
                  <a:lnTo>
                    <a:pt x="441" y="706"/>
                  </a:lnTo>
                  <a:lnTo>
                    <a:pt x="441" y="705"/>
                  </a:lnTo>
                  <a:lnTo>
                    <a:pt x="441" y="704"/>
                  </a:lnTo>
                  <a:lnTo>
                    <a:pt x="440" y="704"/>
                  </a:lnTo>
                  <a:lnTo>
                    <a:pt x="440" y="703"/>
                  </a:lnTo>
                  <a:lnTo>
                    <a:pt x="440" y="702"/>
                  </a:lnTo>
                  <a:lnTo>
                    <a:pt x="439" y="702"/>
                  </a:lnTo>
                  <a:lnTo>
                    <a:pt x="439" y="701"/>
                  </a:lnTo>
                  <a:lnTo>
                    <a:pt x="438" y="699"/>
                  </a:lnTo>
                  <a:lnTo>
                    <a:pt x="437" y="699"/>
                  </a:lnTo>
                  <a:lnTo>
                    <a:pt x="437" y="698"/>
                  </a:lnTo>
                  <a:lnTo>
                    <a:pt x="436" y="698"/>
                  </a:lnTo>
                  <a:lnTo>
                    <a:pt x="434" y="697"/>
                  </a:lnTo>
                  <a:lnTo>
                    <a:pt x="433" y="697"/>
                  </a:lnTo>
                  <a:lnTo>
                    <a:pt x="433" y="696"/>
                  </a:lnTo>
                  <a:lnTo>
                    <a:pt x="432" y="696"/>
                  </a:lnTo>
                  <a:lnTo>
                    <a:pt x="431" y="695"/>
                  </a:lnTo>
                  <a:lnTo>
                    <a:pt x="430" y="695"/>
                  </a:lnTo>
                  <a:lnTo>
                    <a:pt x="429" y="695"/>
                  </a:lnTo>
                  <a:lnTo>
                    <a:pt x="428" y="695"/>
                  </a:lnTo>
                  <a:lnTo>
                    <a:pt x="426" y="695"/>
                  </a:lnTo>
                  <a:lnTo>
                    <a:pt x="425" y="695"/>
                  </a:lnTo>
                  <a:lnTo>
                    <a:pt x="425" y="694"/>
                  </a:lnTo>
                  <a:lnTo>
                    <a:pt x="424" y="694"/>
                  </a:lnTo>
                  <a:lnTo>
                    <a:pt x="423" y="694"/>
                  </a:lnTo>
                  <a:lnTo>
                    <a:pt x="423" y="693"/>
                  </a:lnTo>
                  <a:lnTo>
                    <a:pt x="424" y="693"/>
                  </a:lnTo>
                  <a:lnTo>
                    <a:pt x="424" y="692"/>
                  </a:lnTo>
                  <a:lnTo>
                    <a:pt x="424" y="690"/>
                  </a:lnTo>
                  <a:lnTo>
                    <a:pt x="423" y="690"/>
                  </a:lnTo>
                  <a:lnTo>
                    <a:pt x="423" y="689"/>
                  </a:lnTo>
                  <a:lnTo>
                    <a:pt x="423" y="688"/>
                  </a:lnTo>
                  <a:lnTo>
                    <a:pt x="423" y="687"/>
                  </a:lnTo>
                  <a:lnTo>
                    <a:pt x="422" y="687"/>
                  </a:lnTo>
                  <a:lnTo>
                    <a:pt x="422" y="686"/>
                  </a:lnTo>
                  <a:lnTo>
                    <a:pt x="422" y="685"/>
                  </a:lnTo>
                  <a:lnTo>
                    <a:pt x="421" y="685"/>
                  </a:lnTo>
                  <a:lnTo>
                    <a:pt x="421" y="684"/>
                  </a:lnTo>
                  <a:lnTo>
                    <a:pt x="421" y="682"/>
                  </a:lnTo>
                  <a:lnTo>
                    <a:pt x="420" y="682"/>
                  </a:lnTo>
                  <a:lnTo>
                    <a:pt x="420" y="681"/>
                  </a:lnTo>
                  <a:lnTo>
                    <a:pt x="420" y="680"/>
                  </a:lnTo>
                  <a:lnTo>
                    <a:pt x="418" y="680"/>
                  </a:lnTo>
                  <a:lnTo>
                    <a:pt x="417" y="679"/>
                  </a:lnTo>
                  <a:lnTo>
                    <a:pt x="416" y="678"/>
                  </a:lnTo>
                  <a:lnTo>
                    <a:pt x="416" y="677"/>
                  </a:lnTo>
                  <a:lnTo>
                    <a:pt x="416" y="676"/>
                  </a:lnTo>
                  <a:lnTo>
                    <a:pt x="416" y="675"/>
                  </a:lnTo>
                  <a:lnTo>
                    <a:pt x="416" y="672"/>
                  </a:lnTo>
                  <a:lnTo>
                    <a:pt x="416" y="671"/>
                  </a:lnTo>
                  <a:lnTo>
                    <a:pt x="416" y="670"/>
                  </a:lnTo>
                  <a:lnTo>
                    <a:pt x="415" y="670"/>
                  </a:lnTo>
                  <a:lnTo>
                    <a:pt x="413" y="670"/>
                  </a:lnTo>
                  <a:lnTo>
                    <a:pt x="412" y="669"/>
                  </a:lnTo>
                  <a:lnTo>
                    <a:pt x="411" y="669"/>
                  </a:lnTo>
                  <a:lnTo>
                    <a:pt x="409" y="669"/>
                  </a:lnTo>
                  <a:lnTo>
                    <a:pt x="407" y="668"/>
                  </a:lnTo>
                  <a:lnTo>
                    <a:pt x="406" y="667"/>
                  </a:lnTo>
                  <a:lnTo>
                    <a:pt x="405" y="667"/>
                  </a:lnTo>
                  <a:lnTo>
                    <a:pt x="404" y="667"/>
                  </a:lnTo>
                  <a:lnTo>
                    <a:pt x="403" y="667"/>
                  </a:lnTo>
                  <a:lnTo>
                    <a:pt x="401" y="667"/>
                  </a:lnTo>
                  <a:lnTo>
                    <a:pt x="400" y="668"/>
                  </a:lnTo>
                  <a:lnTo>
                    <a:pt x="399" y="668"/>
                  </a:lnTo>
                  <a:lnTo>
                    <a:pt x="398" y="668"/>
                  </a:lnTo>
                  <a:lnTo>
                    <a:pt x="397" y="669"/>
                  </a:lnTo>
                  <a:lnTo>
                    <a:pt x="397" y="670"/>
                  </a:lnTo>
                  <a:lnTo>
                    <a:pt x="396" y="671"/>
                  </a:lnTo>
                  <a:lnTo>
                    <a:pt x="396" y="672"/>
                  </a:lnTo>
                  <a:lnTo>
                    <a:pt x="396" y="673"/>
                  </a:lnTo>
                  <a:lnTo>
                    <a:pt x="395" y="673"/>
                  </a:lnTo>
                  <a:lnTo>
                    <a:pt x="395" y="675"/>
                  </a:lnTo>
                  <a:lnTo>
                    <a:pt x="395" y="676"/>
                  </a:lnTo>
                  <a:lnTo>
                    <a:pt x="395" y="677"/>
                  </a:lnTo>
                  <a:lnTo>
                    <a:pt x="395" y="678"/>
                  </a:lnTo>
                  <a:lnTo>
                    <a:pt x="395" y="679"/>
                  </a:lnTo>
                  <a:lnTo>
                    <a:pt x="394" y="679"/>
                  </a:lnTo>
                  <a:lnTo>
                    <a:pt x="394" y="680"/>
                  </a:lnTo>
                  <a:lnTo>
                    <a:pt x="394" y="681"/>
                  </a:lnTo>
                  <a:lnTo>
                    <a:pt x="394" y="682"/>
                  </a:lnTo>
                  <a:lnTo>
                    <a:pt x="394" y="684"/>
                  </a:lnTo>
                  <a:lnTo>
                    <a:pt x="394" y="685"/>
                  </a:lnTo>
                  <a:lnTo>
                    <a:pt x="394" y="686"/>
                  </a:lnTo>
                  <a:lnTo>
                    <a:pt x="394" y="687"/>
                  </a:lnTo>
                  <a:lnTo>
                    <a:pt x="394" y="686"/>
                  </a:lnTo>
                  <a:lnTo>
                    <a:pt x="392" y="685"/>
                  </a:lnTo>
                  <a:lnTo>
                    <a:pt x="392" y="684"/>
                  </a:lnTo>
                  <a:lnTo>
                    <a:pt x="392" y="682"/>
                  </a:lnTo>
                  <a:lnTo>
                    <a:pt x="392" y="681"/>
                  </a:lnTo>
                  <a:lnTo>
                    <a:pt x="392" y="680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2" y="677"/>
                  </a:lnTo>
                  <a:lnTo>
                    <a:pt x="394" y="676"/>
                  </a:lnTo>
                  <a:lnTo>
                    <a:pt x="394" y="675"/>
                  </a:lnTo>
                  <a:lnTo>
                    <a:pt x="394" y="673"/>
                  </a:lnTo>
                  <a:lnTo>
                    <a:pt x="394" y="672"/>
                  </a:lnTo>
                  <a:lnTo>
                    <a:pt x="395" y="671"/>
                  </a:lnTo>
                  <a:lnTo>
                    <a:pt x="395" y="670"/>
                  </a:lnTo>
                  <a:lnTo>
                    <a:pt x="395" y="669"/>
                  </a:lnTo>
                  <a:lnTo>
                    <a:pt x="396" y="669"/>
                  </a:lnTo>
                  <a:lnTo>
                    <a:pt x="396" y="668"/>
                  </a:lnTo>
                  <a:lnTo>
                    <a:pt x="397" y="667"/>
                  </a:lnTo>
                  <a:lnTo>
                    <a:pt x="397" y="665"/>
                  </a:lnTo>
                  <a:lnTo>
                    <a:pt x="398" y="665"/>
                  </a:lnTo>
                  <a:lnTo>
                    <a:pt x="398" y="664"/>
                  </a:lnTo>
                  <a:lnTo>
                    <a:pt x="399" y="663"/>
                  </a:lnTo>
                  <a:lnTo>
                    <a:pt x="400" y="663"/>
                  </a:lnTo>
                  <a:lnTo>
                    <a:pt x="400" y="662"/>
                  </a:lnTo>
                  <a:lnTo>
                    <a:pt x="401" y="662"/>
                  </a:lnTo>
                  <a:lnTo>
                    <a:pt x="403" y="662"/>
                  </a:lnTo>
                  <a:lnTo>
                    <a:pt x="403" y="659"/>
                  </a:lnTo>
                  <a:lnTo>
                    <a:pt x="403" y="656"/>
                  </a:lnTo>
                  <a:lnTo>
                    <a:pt x="403" y="655"/>
                  </a:lnTo>
                  <a:lnTo>
                    <a:pt x="401" y="653"/>
                  </a:lnTo>
                  <a:lnTo>
                    <a:pt x="400" y="652"/>
                  </a:lnTo>
                  <a:lnTo>
                    <a:pt x="398" y="647"/>
                  </a:lnTo>
                  <a:lnTo>
                    <a:pt x="397" y="646"/>
                  </a:lnTo>
                  <a:lnTo>
                    <a:pt x="396" y="645"/>
                  </a:lnTo>
                  <a:lnTo>
                    <a:pt x="395" y="644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0"/>
                  </a:lnTo>
                  <a:lnTo>
                    <a:pt x="395" y="639"/>
                  </a:lnTo>
                  <a:lnTo>
                    <a:pt x="395" y="638"/>
                  </a:lnTo>
                  <a:lnTo>
                    <a:pt x="392" y="637"/>
                  </a:lnTo>
                  <a:lnTo>
                    <a:pt x="391" y="636"/>
                  </a:lnTo>
                  <a:lnTo>
                    <a:pt x="390" y="634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7" y="634"/>
                  </a:lnTo>
                  <a:lnTo>
                    <a:pt x="386" y="635"/>
                  </a:lnTo>
                  <a:lnTo>
                    <a:pt x="384" y="636"/>
                  </a:lnTo>
                  <a:lnTo>
                    <a:pt x="383" y="637"/>
                  </a:lnTo>
                  <a:lnTo>
                    <a:pt x="382" y="638"/>
                  </a:lnTo>
                  <a:lnTo>
                    <a:pt x="381" y="638"/>
                  </a:lnTo>
                  <a:lnTo>
                    <a:pt x="380" y="638"/>
                  </a:lnTo>
                  <a:lnTo>
                    <a:pt x="379" y="639"/>
                  </a:lnTo>
                  <a:lnTo>
                    <a:pt x="378" y="639"/>
                  </a:lnTo>
                  <a:lnTo>
                    <a:pt x="378" y="638"/>
                  </a:lnTo>
                  <a:lnTo>
                    <a:pt x="378" y="637"/>
                  </a:lnTo>
                  <a:lnTo>
                    <a:pt x="379" y="637"/>
                  </a:lnTo>
                  <a:lnTo>
                    <a:pt x="380" y="636"/>
                  </a:lnTo>
                  <a:lnTo>
                    <a:pt x="381" y="636"/>
                  </a:lnTo>
                  <a:lnTo>
                    <a:pt x="382" y="636"/>
                  </a:lnTo>
                  <a:lnTo>
                    <a:pt x="383" y="636"/>
                  </a:lnTo>
                  <a:lnTo>
                    <a:pt x="383" y="634"/>
                  </a:lnTo>
                  <a:lnTo>
                    <a:pt x="384" y="634"/>
                  </a:lnTo>
                  <a:lnTo>
                    <a:pt x="384" y="632"/>
                  </a:lnTo>
                  <a:lnTo>
                    <a:pt x="383" y="631"/>
                  </a:lnTo>
                  <a:lnTo>
                    <a:pt x="383" y="630"/>
                  </a:lnTo>
                  <a:lnTo>
                    <a:pt x="382" y="628"/>
                  </a:lnTo>
                  <a:lnTo>
                    <a:pt x="380" y="625"/>
                  </a:lnTo>
                  <a:lnTo>
                    <a:pt x="378" y="622"/>
                  </a:lnTo>
                  <a:lnTo>
                    <a:pt x="375" y="620"/>
                  </a:lnTo>
                  <a:lnTo>
                    <a:pt x="373" y="619"/>
                  </a:lnTo>
                  <a:lnTo>
                    <a:pt x="372" y="618"/>
                  </a:lnTo>
                  <a:lnTo>
                    <a:pt x="371" y="617"/>
                  </a:lnTo>
                  <a:lnTo>
                    <a:pt x="367" y="615"/>
                  </a:lnTo>
                  <a:lnTo>
                    <a:pt x="365" y="613"/>
                  </a:lnTo>
                  <a:lnTo>
                    <a:pt x="363" y="612"/>
                  </a:lnTo>
                  <a:lnTo>
                    <a:pt x="362" y="611"/>
                  </a:lnTo>
                  <a:lnTo>
                    <a:pt x="361" y="610"/>
                  </a:lnTo>
                  <a:lnTo>
                    <a:pt x="359" y="610"/>
                  </a:lnTo>
                  <a:lnTo>
                    <a:pt x="358" y="611"/>
                  </a:lnTo>
                  <a:lnTo>
                    <a:pt x="358" y="612"/>
                  </a:lnTo>
                  <a:lnTo>
                    <a:pt x="358" y="613"/>
                  </a:lnTo>
                  <a:lnTo>
                    <a:pt x="357" y="612"/>
                  </a:lnTo>
                  <a:lnTo>
                    <a:pt x="357" y="611"/>
                  </a:lnTo>
                  <a:lnTo>
                    <a:pt x="357" y="610"/>
                  </a:lnTo>
                  <a:lnTo>
                    <a:pt x="357" y="609"/>
                  </a:lnTo>
                  <a:lnTo>
                    <a:pt x="355" y="610"/>
                  </a:lnTo>
                  <a:lnTo>
                    <a:pt x="354" y="610"/>
                  </a:lnTo>
                  <a:lnTo>
                    <a:pt x="353" y="613"/>
                  </a:lnTo>
                  <a:lnTo>
                    <a:pt x="354" y="667"/>
                  </a:lnTo>
                  <a:lnTo>
                    <a:pt x="348" y="667"/>
                  </a:lnTo>
                  <a:lnTo>
                    <a:pt x="348" y="670"/>
                  </a:lnTo>
                  <a:lnTo>
                    <a:pt x="348" y="745"/>
                  </a:lnTo>
                  <a:lnTo>
                    <a:pt x="348" y="931"/>
                  </a:lnTo>
                  <a:lnTo>
                    <a:pt x="784" y="931"/>
                  </a:lnTo>
                  <a:lnTo>
                    <a:pt x="783" y="667"/>
                  </a:lnTo>
                  <a:lnTo>
                    <a:pt x="794" y="667"/>
                  </a:lnTo>
                  <a:lnTo>
                    <a:pt x="794" y="578"/>
                  </a:lnTo>
                  <a:lnTo>
                    <a:pt x="794" y="534"/>
                  </a:lnTo>
                  <a:lnTo>
                    <a:pt x="794" y="489"/>
                  </a:lnTo>
                  <a:lnTo>
                    <a:pt x="794" y="445"/>
                  </a:lnTo>
                  <a:lnTo>
                    <a:pt x="794" y="401"/>
                  </a:lnTo>
                  <a:lnTo>
                    <a:pt x="794" y="378"/>
                  </a:lnTo>
                  <a:lnTo>
                    <a:pt x="794" y="357"/>
                  </a:lnTo>
                  <a:lnTo>
                    <a:pt x="794" y="312"/>
                  </a:lnTo>
                  <a:lnTo>
                    <a:pt x="794" y="267"/>
                  </a:lnTo>
                  <a:lnTo>
                    <a:pt x="794" y="222"/>
                  </a:lnTo>
                  <a:lnTo>
                    <a:pt x="794" y="178"/>
                  </a:lnTo>
                  <a:lnTo>
                    <a:pt x="794" y="157"/>
                  </a:lnTo>
                  <a:lnTo>
                    <a:pt x="794" y="134"/>
                  </a:lnTo>
                  <a:lnTo>
                    <a:pt x="794" y="90"/>
                  </a:lnTo>
                  <a:lnTo>
                    <a:pt x="794" y="45"/>
                  </a:lnTo>
                  <a:lnTo>
                    <a:pt x="794" y="0"/>
                  </a:lnTo>
                  <a:lnTo>
                    <a:pt x="771" y="0"/>
                  </a:lnTo>
                  <a:lnTo>
                    <a:pt x="749" y="0"/>
                  </a:lnTo>
                  <a:lnTo>
                    <a:pt x="704" y="0"/>
                  </a:lnTo>
                  <a:lnTo>
                    <a:pt x="662" y="0"/>
                  </a:lnTo>
                  <a:lnTo>
                    <a:pt x="618" y="0"/>
                  </a:lnTo>
                  <a:lnTo>
                    <a:pt x="573" y="0"/>
                  </a:lnTo>
                  <a:lnTo>
                    <a:pt x="551" y="0"/>
                  </a:lnTo>
                  <a:lnTo>
                    <a:pt x="529" y="0"/>
                  </a:lnTo>
                  <a:lnTo>
                    <a:pt x="484" y="0"/>
                  </a:lnTo>
                  <a:lnTo>
                    <a:pt x="440" y="0"/>
                  </a:lnTo>
                  <a:lnTo>
                    <a:pt x="397" y="1"/>
                  </a:lnTo>
                  <a:lnTo>
                    <a:pt x="353" y="0"/>
                  </a:lnTo>
                  <a:lnTo>
                    <a:pt x="331" y="0"/>
                  </a:lnTo>
                  <a:lnTo>
                    <a:pt x="308" y="0"/>
                  </a:lnTo>
                  <a:lnTo>
                    <a:pt x="286" y="0"/>
                  </a:lnTo>
                  <a:lnTo>
                    <a:pt x="264" y="0"/>
                  </a:lnTo>
                  <a:lnTo>
                    <a:pt x="241" y="0"/>
                  </a:lnTo>
                  <a:lnTo>
                    <a:pt x="220" y="0"/>
                  </a:lnTo>
                  <a:lnTo>
                    <a:pt x="176" y="0"/>
                  </a:lnTo>
                  <a:lnTo>
                    <a:pt x="133" y="0"/>
                  </a:lnTo>
                  <a:lnTo>
                    <a:pt x="110" y="0"/>
                  </a:lnTo>
                  <a:lnTo>
                    <a:pt x="88" y="0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45"/>
                  </a:lnTo>
                  <a:lnTo>
                    <a:pt x="0" y="90"/>
                  </a:lnTo>
                  <a:lnTo>
                    <a:pt x="0" y="134"/>
                  </a:lnTo>
                  <a:lnTo>
                    <a:pt x="0" y="157"/>
                  </a:lnTo>
                  <a:lnTo>
                    <a:pt x="0" y="178"/>
                  </a:lnTo>
                  <a:lnTo>
                    <a:pt x="0" y="222"/>
                  </a:lnTo>
                  <a:lnTo>
                    <a:pt x="0" y="30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" name="Freeform 104">
              <a:extLst>
                <a:ext uri="{FF2B5EF4-FFF2-40B4-BE49-F238E27FC236}">
                  <a16:creationId xmlns:a16="http://schemas.microsoft.com/office/drawing/2014/main" id="{FE2A8E6C-1FBA-956A-FD12-8762AA51E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651" y="1312863"/>
              <a:ext cx="692150" cy="1196975"/>
            </a:xfrm>
            <a:custGeom>
              <a:avLst/>
              <a:gdLst>
                <a:gd name="T0" fmla="*/ 142 w 436"/>
                <a:gd name="T1" fmla="*/ 113 h 754"/>
                <a:gd name="T2" fmla="*/ 144 w 436"/>
                <a:gd name="T3" fmla="*/ 121 h 754"/>
                <a:gd name="T4" fmla="*/ 150 w 436"/>
                <a:gd name="T5" fmla="*/ 129 h 754"/>
                <a:gd name="T6" fmla="*/ 153 w 436"/>
                <a:gd name="T7" fmla="*/ 141 h 754"/>
                <a:gd name="T8" fmla="*/ 154 w 436"/>
                <a:gd name="T9" fmla="*/ 152 h 754"/>
                <a:gd name="T10" fmla="*/ 154 w 436"/>
                <a:gd name="T11" fmla="*/ 165 h 754"/>
                <a:gd name="T12" fmla="*/ 154 w 436"/>
                <a:gd name="T13" fmla="*/ 178 h 754"/>
                <a:gd name="T14" fmla="*/ 152 w 436"/>
                <a:gd name="T15" fmla="*/ 191 h 754"/>
                <a:gd name="T16" fmla="*/ 151 w 436"/>
                <a:gd name="T17" fmla="*/ 202 h 754"/>
                <a:gd name="T18" fmla="*/ 150 w 436"/>
                <a:gd name="T19" fmla="*/ 213 h 754"/>
                <a:gd name="T20" fmla="*/ 149 w 436"/>
                <a:gd name="T21" fmla="*/ 225 h 754"/>
                <a:gd name="T22" fmla="*/ 148 w 436"/>
                <a:gd name="T23" fmla="*/ 229 h 754"/>
                <a:gd name="T24" fmla="*/ 143 w 436"/>
                <a:gd name="T25" fmla="*/ 237 h 754"/>
                <a:gd name="T26" fmla="*/ 137 w 436"/>
                <a:gd name="T27" fmla="*/ 239 h 754"/>
                <a:gd name="T28" fmla="*/ 140 w 436"/>
                <a:gd name="T29" fmla="*/ 244 h 754"/>
                <a:gd name="T30" fmla="*/ 134 w 436"/>
                <a:gd name="T31" fmla="*/ 244 h 754"/>
                <a:gd name="T32" fmla="*/ 124 w 436"/>
                <a:gd name="T33" fmla="*/ 249 h 754"/>
                <a:gd name="T34" fmla="*/ 115 w 436"/>
                <a:gd name="T35" fmla="*/ 254 h 754"/>
                <a:gd name="T36" fmla="*/ 107 w 436"/>
                <a:gd name="T37" fmla="*/ 254 h 754"/>
                <a:gd name="T38" fmla="*/ 102 w 436"/>
                <a:gd name="T39" fmla="*/ 259 h 754"/>
                <a:gd name="T40" fmla="*/ 95 w 436"/>
                <a:gd name="T41" fmla="*/ 254 h 754"/>
                <a:gd name="T42" fmla="*/ 94 w 436"/>
                <a:gd name="T43" fmla="*/ 259 h 754"/>
                <a:gd name="T44" fmla="*/ 91 w 436"/>
                <a:gd name="T45" fmla="*/ 264 h 754"/>
                <a:gd name="T46" fmla="*/ 90 w 436"/>
                <a:gd name="T47" fmla="*/ 276 h 754"/>
                <a:gd name="T48" fmla="*/ 89 w 436"/>
                <a:gd name="T49" fmla="*/ 272 h 754"/>
                <a:gd name="T50" fmla="*/ 90 w 436"/>
                <a:gd name="T51" fmla="*/ 266 h 754"/>
                <a:gd name="T52" fmla="*/ 92 w 436"/>
                <a:gd name="T53" fmla="*/ 258 h 754"/>
                <a:gd name="T54" fmla="*/ 83 w 436"/>
                <a:gd name="T55" fmla="*/ 258 h 754"/>
                <a:gd name="T56" fmla="*/ 77 w 436"/>
                <a:gd name="T57" fmla="*/ 254 h 754"/>
                <a:gd name="T58" fmla="*/ 62 w 436"/>
                <a:gd name="T59" fmla="*/ 254 h 754"/>
                <a:gd name="T60" fmla="*/ 52 w 436"/>
                <a:gd name="T61" fmla="*/ 258 h 754"/>
                <a:gd name="T62" fmla="*/ 40 w 436"/>
                <a:gd name="T63" fmla="*/ 269 h 754"/>
                <a:gd name="T64" fmla="*/ 31 w 436"/>
                <a:gd name="T65" fmla="*/ 275 h 754"/>
                <a:gd name="T66" fmla="*/ 22 w 436"/>
                <a:gd name="T67" fmla="*/ 282 h 754"/>
                <a:gd name="T68" fmla="*/ 13 w 436"/>
                <a:gd name="T69" fmla="*/ 287 h 754"/>
                <a:gd name="T70" fmla="*/ 5 w 436"/>
                <a:gd name="T71" fmla="*/ 297 h 754"/>
                <a:gd name="T72" fmla="*/ 177 w 436"/>
                <a:gd name="T73" fmla="*/ 528 h 754"/>
                <a:gd name="T74" fmla="*/ 148 w 436"/>
                <a:gd name="T75" fmla="*/ 580 h 754"/>
                <a:gd name="T76" fmla="*/ 146 w 436"/>
                <a:gd name="T77" fmla="*/ 709 h 754"/>
                <a:gd name="T78" fmla="*/ 414 w 436"/>
                <a:gd name="T79" fmla="*/ 752 h 754"/>
                <a:gd name="T80" fmla="*/ 436 w 436"/>
                <a:gd name="T81" fmla="*/ 473 h 754"/>
                <a:gd name="T82" fmla="*/ 322 w 436"/>
                <a:gd name="T83" fmla="*/ 351 h 754"/>
                <a:gd name="T84" fmla="*/ 340 w 436"/>
                <a:gd name="T85" fmla="*/ 337 h 754"/>
                <a:gd name="T86" fmla="*/ 346 w 436"/>
                <a:gd name="T87" fmla="*/ 300 h 754"/>
                <a:gd name="T88" fmla="*/ 346 w 436"/>
                <a:gd name="T89" fmla="*/ 260 h 754"/>
                <a:gd name="T90" fmla="*/ 346 w 436"/>
                <a:gd name="T91" fmla="*/ 238 h 754"/>
                <a:gd name="T92" fmla="*/ 305 w 436"/>
                <a:gd name="T93" fmla="*/ 186 h 754"/>
                <a:gd name="T94" fmla="*/ 325 w 436"/>
                <a:gd name="T95" fmla="*/ 169 h 754"/>
                <a:gd name="T96" fmla="*/ 369 w 436"/>
                <a:gd name="T97" fmla="*/ 63 h 754"/>
                <a:gd name="T98" fmla="*/ 369 w 436"/>
                <a:gd name="T99" fmla="*/ 13 h 754"/>
                <a:gd name="T100" fmla="*/ 330 w 436"/>
                <a:gd name="T101" fmla="*/ 20 h 754"/>
                <a:gd name="T102" fmla="*/ 321 w 436"/>
                <a:gd name="T103" fmla="*/ 26 h 754"/>
                <a:gd name="T104" fmla="*/ 314 w 436"/>
                <a:gd name="T105" fmla="*/ 33 h 754"/>
                <a:gd name="T106" fmla="*/ 308 w 436"/>
                <a:gd name="T107" fmla="*/ 38 h 754"/>
                <a:gd name="T108" fmla="*/ 300 w 436"/>
                <a:gd name="T109" fmla="*/ 45 h 754"/>
                <a:gd name="T110" fmla="*/ 292 w 436"/>
                <a:gd name="T111" fmla="*/ 50 h 754"/>
                <a:gd name="T112" fmla="*/ 283 w 436"/>
                <a:gd name="T113" fmla="*/ 54 h 754"/>
                <a:gd name="T114" fmla="*/ 276 w 436"/>
                <a:gd name="T115" fmla="*/ 60 h 754"/>
                <a:gd name="T116" fmla="*/ 259 w 436"/>
                <a:gd name="T117" fmla="*/ 67 h 754"/>
                <a:gd name="T118" fmla="*/ 219 w 436"/>
                <a:gd name="T119" fmla="*/ 62 h 754"/>
                <a:gd name="T120" fmla="*/ 199 w 436"/>
                <a:gd name="T121" fmla="*/ 76 h 754"/>
                <a:gd name="T122" fmla="*/ 167 w 436"/>
                <a:gd name="T123" fmla="*/ 8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6" h="754">
                  <a:moveTo>
                    <a:pt x="150" y="107"/>
                  </a:moveTo>
                  <a:lnTo>
                    <a:pt x="150" y="108"/>
                  </a:lnTo>
                  <a:lnTo>
                    <a:pt x="149" y="109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2" y="112"/>
                  </a:lnTo>
                  <a:lnTo>
                    <a:pt x="142" y="113"/>
                  </a:lnTo>
                  <a:lnTo>
                    <a:pt x="141" y="113"/>
                  </a:lnTo>
                  <a:lnTo>
                    <a:pt x="141" y="115"/>
                  </a:lnTo>
                  <a:lnTo>
                    <a:pt x="141" y="116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5" y="121"/>
                  </a:lnTo>
                  <a:lnTo>
                    <a:pt x="145" y="123"/>
                  </a:lnTo>
                  <a:lnTo>
                    <a:pt x="145" y="124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8" y="126"/>
                  </a:lnTo>
                  <a:lnTo>
                    <a:pt x="148" y="127"/>
                  </a:lnTo>
                  <a:lnTo>
                    <a:pt x="149" y="127"/>
                  </a:lnTo>
                  <a:lnTo>
                    <a:pt x="149" y="128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0" y="130"/>
                  </a:lnTo>
                  <a:lnTo>
                    <a:pt x="150" y="132"/>
                  </a:lnTo>
                  <a:lnTo>
                    <a:pt x="151" y="133"/>
                  </a:lnTo>
                  <a:lnTo>
                    <a:pt x="151" y="134"/>
                  </a:lnTo>
                  <a:lnTo>
                    <a:pt x="151" y="135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3" y="140"/>
                  </a:lnTo>
                  <a:lnTo>
                    <a:pt x="153" y="141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53" y="146"/>
                  </a:lnTo>
                  <a:lnTo>
                    <a:pt x="154" y="146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4" y="150"/>
                  </a:lnTo>
                  <a:lnTo>
                    <a:pt x="154" y="151"/>
                  </a:lnTo>
                  <a:lnTo>
                    <a:pt x="154" y="152"/>
                  </a:lnTo>
                  <a:lnTo>
                    <a:pt x="154" y="153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4" y="158"/>
                  </a:lnTo>
                  <a:lnTo>
                    <a:pt x="154" y="159"/>
                  </a:lnTo>
                  <a:lnTo>
                    <a:pt x="154" y="160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4" y="163"/>
                  </a:lnTo>
                  <a:lnTo>
                    <a:pt x="154" y="165"/>
                  </a:lnTo>
                  <a:lnTo>
                    <a:pt x="154" y="167"/>
                  </a:lnTo>
                  <a:lnTo>
                    <a:pt x="154" y="168"/>
                  </a:lnTo>
                  <a:lnTo>
                    <a:pt x="154" y="169"/>
                  </a:lnTo>
                  <a:lnTo>
                    <a:pt x="154" y="170"/>
                  </a:lnTo>
                  <a:lnTo>
                    <a:pt x="154" y="171"/>
                  </a:lnTo>
                  <a:lnTo>
                    <a:pt x="154" y="172"/>
                  </a:lnTo>
                  <a:lnTo>
                    <a:pt x="154" y="174"/>
                  </a:lnTo>
                  <a:lnTo>
                    <a:pt x="154" y="175"/>
                  </a:lnTo>
                  <a:lnTo>
                    <a:pt x="153" y="176"/>
                  </a:lnTo>
                  <a:lnTo>
                    <a:pt x="154" y="177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3" y="180"/>
                  </a:lnTo>
                  <a:lnTo>
                    <a:pt x="153" y="182"/>
                  </a:lnTo>
                  <a:lnTo>
                    <a:pt x="153" y="183"/>
                  </a:lnTo>
                  <a:lnTo>
                    <a:pt x="153" y="184"/>
                  </a:lnTo>
                  <a:lnTo>
                    <a:pt x="153" y="185"/>
                  </a:lnTo>
                  <a:lnTo>
                    <a:pt x="153" y="186"/>
                  </a:lnTo>
                  <a:lnTo>
                    <a:pt x="153" y="187"/>
                  </a:lnTo>
                  <a:lnTo>
                    <a:pt x="153" y="188"/>
                  </a:lnTo>
                  <a:lnTo>
                    <a:pt x="152" y="188"/>
                  </a:lnTo>
                  <a:lnTo>
                    <a:pt x="152" y="191"/>
                  </a:lnTo>
                  <a:lnTo>
                    <a:pt x="152" y="192"/>
                  </a:lnTo>
                  <a:lnTo>
                    <a:pt x="152" y="193"/>
                  </a:lnTo>
                  <a:lnTo>
                    <a:pt x="152" y="194"/>
                  </a:lnTo>
                  <a:lnTo>
                    <a:pt x="152" y="195"/>
                  </a:lnTo>
                  <a:lnTo>
                    <a:pt x="151" y="195"/>
                  </a:lnTo>
                  <a:lnTo>
                    <a:pt x="151" y="196"/>
                  </a:lnTo>
                  <a:lnTo>
                    <a:pt x="151" y="197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1" y="201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8"/>
                  </a:lnTo>
                  <a:lnTo>
                    <a:pt x="150" y="209"/>
                  </a:lnTo>
                  <a:lnTo>
                    <a:pt x="150" y="210"/>
                  </a:lnTo>
                  <a:lnTo>
                    <a:pt x="150" y="211"/>
                  </a:lnTo>
                  <a:lnTo>
                    <a:pt x="150" y="212"/>
                  </a:lnTo>
                  <a:lnTo>
                    <a:pt x="150" y="213"/>
                  </a:lnTo>
                  <a:lnTo>
                    <a:pt x="150" y="214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9" y="217"/>
                  </a:lnTo>
                  <a:lnTo>
                    <a:pt x="149" y="218"/>
                  </a:lnTo>
                  <a:lnTo>
                    <a:pt x="149" y="219"/>
                  </a:lnTo>
                  <a:lnTo>
                    <a:pt x="149" y="220"/>
                  </a:lnTo>
                  <a:lnTo>
                    <a:pt x="149" y="221"/>
                  </a:lnTo>
                  <a:lnTo>
                    <a:pt x="149" y="222"/>
                  </a:lnTo>
                  <a:lnTo>
                    <a:pt x="149" y="224"/>
                  </a:lnTo>
                  <a:lnTo>
                    <a:pt x="149" y="225"/>
                  </a:lnTo>
                  <a:lnTo>
                    <a:pt x="148" y="225"/>
                  </a:lnTo>
                  <a:lnTo>
                    <a:pt x="148" y="226"/>
                  </a:lnTo>
                  <a:lnTo>
                    <a:pt x="148" y="227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9" y="229"/>
                  </a:lnTo>
                  <a:lnTo>
                    <a:pt x="149" y="230"/>
                  </a:lnTo>
                  <a:lnTo>
                    <a:pt x="149" y="232"/>
                  </a:lnTo>
                  <a:lnTo>
                    <a:pt x="149" y="230"/>
                  </a:lnTo>
                  <a:lnTo>
                    <a:pt x="148" y="230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4" y="233"/>
                  </a:lnTo>
                  <a:lnTo>
                    <a:pt x="144" y="234"/>
                  </a:lnTo>
                  <a:lnTo>
                    <a:pt x="143" y="234"/>
                  </a:lnTo>
                  <a:lnTo>
                    <a:pt x="143" y="235"/>
                  </a:lnTo>
                  <a:lnTo>
                    <a:pt x="143" y="236"/>
                  </a:lnTo>
                  <a:lnTo>
                    <a:pt x="143" y="237"/>
                  </a:lnTo>
                  <a:lnTo>
                    <a:pt x="144" y="237"/>
                  </a:lnTo>
                  <a:lnTo>
                    <a:pt x="144" y="238"/>
                  </a:lnTo>
                  <a:lnTo>
                    <a:pt x="143" y="238"/>
                  </a:lnTo>
                  <a:lnTo>
                    <a:pt x="142" y="238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41" y="238"/>
                  </a:lnTo>
                  <a:lnTo>
                    <a:pt x="140" y="238"/>
                  </a:lnTo>
                  <a:lnTo>
                    <a:pt x="140" y="239"/>
                  </a:lnTo>
                  <a:lnTo>
                    <a:pt x="138" y="239"/>
                  </a:lnTo>
                  <a:lnTo>
                    <a:pt x="137" y="239"/>
                  </a:lnTo>
                  <a:lnTo>
                    <a:pt x="137" y="241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40" y="242"/>
                  </a:lnTo>
                  <a:lnTo>
                    <a:pt x="141" y="243"/>
                  </a:lnTo>
                  <a:lnTo>
                    <a:pt x="142" y="243"/>
                  </a:lnTo>
                  <a:lnTo>
                    <a:pt x="142" y="244"/>
                  </a:lnTo>
                  <a:lnTo>
                    <a:pt x="143" y="244"/>
                  </a:lnTo>
                  <a:lnTo>
                    <a:pt x="142" y="244"/>
                  </a:lnTo>
                  <a:lnTo>
                    <a:pt x="141" y="244"/>
                  </a:lnTo>
                  <a:lnTo>
                    <a:pt x="140" y="244"/>
                  </a:lnTo>
                  <a:lnTo>
                    <a:pt x="140" y="243"/>
                  </a:lnTo>
                  <a:lnTo>
                    <a:pt x="138" y="243"/>
                  </a:lnTo>
                  <a:lnTo>
                    <a:pt x="137" y="243"/>
                  </a:lnTo>
                  <a:lnTo>
                    <a:pt x="136" y="243"/>
                  </a:lnTo>
                  <a:lnTo>
                    <a:pt x="136" y="244"/>
                  </a:lnTo>
                  <a:lnTo>
                    <a:pt x="136" y="245"/>
                  </a:lnTo>
                  <a:lnTo>
                    <a:pt x="136" y="246"/>
                  </a:lnTo>
                  <a:lnTo>
                    <a:pt x="136" y="245"/>
                  </a:lnTo>
                  <a:lnTo>
                    <a:pt x="135" y="245"/>
                  </a:lnTo>
                  <a:lnTo>
                    <a:pt x="135" y="244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2" y="244"/>
                  </a:lnTo>
                  <a:lnTo>
                    <a:pt x="132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29" y="246"/>
                  </a:lnTo>
                  <a:lnTo>
                    <a:pt x="128" y="246"/>
                  </a:lnTo>
                  <a:lnTo>
                    <a:pt x="127" y="247"/>
                  </a:lnTo>
                  <a:lnTo>
                    <a:pt x="126" y="247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3" y="249"/>
                  </a:lnTo>
                  <a:lnTo>
                    <a:pt x="121" y="250"/>
                  </a:lnTo>
                  <a:lnTo>
                    <a:pt x="120" y="250"/>
                  </a:lnTo>
                  <a:lnTo>
                    <a:pt x="119" y="250"/>
                  </a:lnTo>
                  <a:lnTo>
                    <a:pt x="119" y="251"/>
                  </a:lnTo>
                  <a:lnTo>
                    <a:pt x="118" y="251"/>
                  </a:lnTo>
                  <a:lnTo>
                    <a:pt x="119" y="251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6" y="254"/>
                  </a:lnTo>
                  <a:lnTo>
                    <a:pt x="115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09" y="255"/>
                  </a:lnTo>
                  <a:lnTo>
                    <a:pt x="109" y="257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4"/>
                  </a:lnTo>
                  <a:lnTo>
                    <a:pt x="107" y="254"/>
                  </a:lnTo>
                  <a:lnTo>
                    <a:pt x="107" y="255"/>
                  </a:lnTo>
                  <a:lnTo>
                    <a:pt x="106" y="255"/>
                  </a:lnTo>
                  <a:lnTo>
                    <a:pt x="104" y="255"/>
                  </a:lnTo>
                  <a:lnTo>
                    <a:pt x="103" y="255"/>
                  </a:lnTo>
                  <a:lnTo>
                    <a:pt x="103" y="257"/>
                  </a:lnTo>
                  <a:lnTo>
                    <a:pt x="103" y="258"/>
                  </a:lnTo>
                  <a:lnTo>
                    <a:pt x="102" y="258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60"/>
                  </a:lnTo>
                  <a:lnTo>
                    <a:pt x="102" y="259"/>
                  </a:lnTo>
                  <a:lnTo>
                    <a:pt x="101" y="259"/>
                  </a:lnTo>
                  <a:lnTo>
                    <a:pt x="101" y="258"/>
                  </a:lnTo>
                  <a:lnTo>
                    <a:pt x="102" y="257"/>
                  </a:lnTo>
                  <a:lnTo>
                    <a:pt x="102" y="255"/>
                  </a:lnTo>
                  <a:lnTo>
                    <a:pt x="102" y="254"/>
                  </a:lnTo>
                  <a:lnTo>
                    <a:pt x="101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8" y="254"/>
                  </a:lnTo>
                  <a:lnTo>
                    <a:pt x="96" y="254"/>
                  </a:lnTo>
                  <a:lnTo>
                    <a:pt x="95" y="254"/>
                  </a:lnTo>
                  <a:lnTo>
                    <a:pt x="95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7"/>
                  </a:lnTo>
                  <a:lnTo>
                    <a:pt x="93" y="258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5" y="259"/>
                  </a:lnTo>
                  <a:lnTo>
                    <a:pt x="96" y="259"/>
                  </a:lnTo>
                  <a:lnTo>
                    <a:pt x="95" y="259"/>
                  </a:lnTo>
                  <a:lnTo>
                    <a:pt x="94" y="259"/>
                  </a:lnTo>
                  <a:lnTo>
                    <a:pt x="93" y="259"/>
                  </a:lnTo>
                  <a:lnTo>
                    <a:pt x="92" y="259"/>
                  </a:lnTo>
                  <a:lnTo>
                    <a:pt x="92" y="260"/>
                  </a:lnTo>
                  <a:lnTo>
                    <a:pt x="92" y="261"/>
                  </a:lnTo>
                  <a:lnTo>
                    <a:pt x="92" y="262"/>
                  </a:lnTo>
                  <a:lnTo>
                    <a:pt x="93" y="263"/>
                  </a:lnTo>
                  <a:lnTo>
                    <a:pt x="93" y="264"/>
                  </a:lnTo>
                  <a:lnTo>
                    <a:pt x="92" y="264"/>
                  </a:lnTo>
                  <a:lnTo>
                    <a:pt x="92" y="263"/>
                  </a:lnTo>
                  <a:lnTo>
                    <a:pt x="91" y="263"/>
                  </a:lnTo>
                  <a:lnTo>
                    <a:pt x="91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1" y="268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1"/>
                  </a:lnTo>
                  <a:lnTo>
                    <a:pt x="90" y="272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89" y="278"/>
                  </a:lnTo>
                  <a:lnTo>
                    <a:pt x="89" y="277"/>
                  </a:lnTo>
                  <a:lnTo>
                    <a:pt x="90" y="276"/>
                  </a:lnTo>
                  <a:lnTo>
                    <a:pt x="89" y="276"/>
                  </a:lnTo>
                  <a:lnTo>
                    <a:pt x="89" y="275"/>
                  </a:lnTo>
                  <a:lnTo>
                    <a:pt x="89" y="274"/>
                  </a:lnTo>
                  <a:lnTo>
                    <a:pt x="89" y="272"/>
                  </a:lnTo>
                  <a:lnTo>
                    <a:pt x="89" y="271"/>
                  </a:lnTo>
                  <a:lnTo>
                    <a:pt x="89" y="270"/>
                  </a:lnTo>
                  <a:lnTo>
                    <a:pt x="89" y="269"/>
                  </a:lnTo>
                  <a:lnTo>
                    <a:pt x="87" y="269"/>
                  </a:lnTo>
                  <a:lnTo>
                    <a:pt x="87" y="270"/>
                  </a:lnTo>
                  <a:lnTo>
                    <a:pt x="87" y="269"/>
                  </a:lnTo>
                  <a:lnTo>
                    <a:pt x="87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4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9" y="263"/>
                  </a:lnTo>
                  <a:lnTo>
                    <a:pt x="90" y="263"/>
                  </a:lnTo>
                  <a:lnTo>
                    <a:pt x="91" y="262"/>
                  </a:lnTo>
                  <a:lnTo>
                    <a:pt x="91" y="261"/>
                  </a:lnTo>
                  <a:lnTo>
                    <a:pt x="91" y="260"/>
                  </a:lnTo>
                  <a:lnTo>
                    <a:pt x="91" y="259"/>
                  </a:lnTo>
                  <a:lnTo>
                    <a:pt x="92" y="259"/>
                  </a:lnTo>
                  <a:lnTo>
                    <a:pt x="92" y="258"/>
                  </a:lnTo>
                  <a:lnTo>
                    <a:pt x="91" y="257"/>
                  </a:lnTo>
                  <a:lnTo>
                    <a:pt x="90" y="257"/>
                  </a:lnTo>
                  <a:lnTo>
                    <a:pt x="90" y="255"/>
                  </a:lnTo>
                  <a:lnTo>
                    <a:pt x="89" y="255"/>
                  </a:lnTo>
                  <a:lnTo>
                    <a:pt x="87" y="255"/>
                  </a:lnTo>
                  <a:lnTo>
                    <a:pt x="86" y="255"/>
                  </a:lnTo>
                  <a:lnTo>
                    <a:pt x="85" y="255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3" y="257"/>
                  </a:lnTo>
                  <a:lnTo>
                    <a:pt x="83" y="258"/>
                  </a:lnTo>
                  <a:lnTo>
                    <a:pt x="83" y="259"/>
                  </a:lnTo>
                  <a:lnTo>
                    <a:pt x="82" y="259"/>
                  </a:lnTo>
                  <a:lnTo>
                    <a:pt x="82" y="258"/>
                  </a:lnTo>
                  <a:lnTo>
                    <a:pt x="83" y="258"/>
                  </a:lnTo>
                  <a:lnTo>
                    <a:pt x="83" y="257"/>
                  </a:lnTo>
                  <a:lnTo>
                    <a:pt x="83" y="255"/>
                  </a:lnTo>
                  <a:lnTo>
                    <a:pt x="82" y="254"/>
                  </a:lnTo>
                  <a:lnTo>
                    <a:pt x="81" y="254"/>
                  </a:lnTo>
                  <a:lnTo>
                    <a:pt x="79" y="254"/>
                  </a:lnTo>
                  <a:lnTo>
                    <a:pt x="78" y="254"/>
                  </a:lnTo>
                  <a:lnTo>
                    <a:pt x="77" y="254"/>
                  </a:lnTo>
                  <a:lnTo>
                    <a:pt x="77" y="253"/>
                  </a:lnTo>
                  <a:lnTo>
                    <a:pt x="76" y="254"/>
                  </a:lnTo>
                  <a:lnTo>
                    <a:pt x="75" y="254"/>
                  </a:lnTo>
                  <a:lnTo>
                    <a:pt x="73" y="254"/>
                  </a:lnTo>
                  <a:lnTo>
                    <a:pt x="72" y="254"/>
                  </a:lnTo>
                  <a:lnTo>
                    <a:pt x="70" y="254"/>
                  </a:lnTo>
                  <a:lnTo>
                    <a:pt x="69" y="253"/>
                  </a:lnTo>
                  <a:lnTo>
                    <a:pt x="68" y="253"/>
                  </a:lnTo>
                  <a:lnTo>
                    <a:pt x="66" y="254"/>
                  </a:lnTo>
                  <a:lnTo>
                    <a:pt x="64" y="254"/>
                  </a:lnTo>
                  <a:lnTo>
                    <a:pt x="62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59" y="254"/>
                  </a:lnTo>
                  <a:lnTo>
                    <a:pt x="58" y="254"/>
                  </a:lnTo>
                  <a:lnTo>
                    <a:pt x="57" y="254"/>
                  </a:lnTo>
                  <a:lnTo>
                    <a:pt x="57" y="255"/>
                  </a:lnTo>
                  <a:lnTo>
                    <a:pt x="56" y="255"/>
                  </a:lnTo>
                  <a:lnTo>
                    <a:pt x="55" y="255"/>
                  </a:lnTo>
                  <a:lnTo>
                    <a:pt x="55" y="257"/>
                  </a:lnTo>
                  <a:lnTo>
                    <a:pt x="53" y="257"/>
                  </a:lnTo>
                  <a:lnTo>
                    <a:pt x="52" y="258"/>
                  </a:lnTo>
                  <a:lnTo>
                    <a:pt x="51" y="259"/>
                  </a:lnTo>
                  <a:lnTo>
                    <a:pt x="50" y="260"/>
                  </a:lnTo>
                  <a:lnTo>
                    <a:pt x="49" y="261"/>
                  </a:lnTo>
                  <a:lnTo>
                    <a:pt x="48" y="262"/>
                  </a:lnTo>
                  <a:lnTo>
                    <a:pt x="47" y="263"/>
                  </a:lnTo>
                  <a:lnTo>
                    <a:pt x="44" y="264"/>
                  </a:lnTo>
                  <a:lnTo>
                    <a:pt x="43" y="267"/>
                  </a:lnTo>
                  <a:lnTo>
                    <a:pt x="42" y="267"/>
                  </a:lnTo>
                  <a:lnTo>
                    <a:pt x="42" y="268"/>
                  </a:lnTo>
                  <a:lnTo>
                    <a:pt x="41" y="268"/>
                  </a:lnTo>
                  <a:lnTo>
                    <a:pt x="40" y="269"/>
                  </a:lnTo>
                  <a:lnTo>
                    <a:pt x="39" y="269"/>
                  </a:lnTo>
                  <a:lnTo>
                    <a:pt x="39" y="270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6" y="271"/>
                  </a:lnTo>
                  <a:lnTo>
                    <a:pt x="35" y="272"/>
                  </a:lnTo>
                  <a:lnTo>
                    <a:pt x="34" y="274"/>
                  </a:lnTo>
                  <a:lnTo>
                    <a:pt x="33" y="274"/>
                  </a:lnTo>
                  <a:lnTo>
                    <a:pt x="33" y="275"/>
                  </a:lnTo>
                  <a:lnTo>
                    <a:pt x="32" y="275"/>
                  </a:lnTo>
                  <a:lnTo>
                    <a:pt x="31" y="275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5" y="279"/>
                  </a:lnTo>
                  <a:lnTo>
                    <a:pt x="24" y="279"/>
                  </a:lnTo>
                  <a:lnTo>
                    <a:pt x="23" y="280"/>
                  </a:lnTo>
                  <a:lnTo>
                    <a:pt x="22" y="282"/>
                  </a:lnTo>
                  <a:lnTo>
                    <a:pt x="20" y="282"/>
                  </a:lnTo>
                  <a:lnTo>
                    <a:pt x="20" y="283"/>
                  </a:lnTo>
                  <a:lnTo>
                    <a:pt x="19" y="283"/>
                  </a:lnTo>
                  <a:lnTo>
                    <a:pt x="18" y="284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6" y="285"/>
                  </a:lnTo>
                  <a:lnTo>
                    <a:pt x="15" y="286"/>
                  </a:lnTo>
                  <a:lnTo>
                    <a:pt x="14" y="286"/>
                  </a:lnTo>
                  <a:lnTo>
                    <a:pt x="14" y="287"/>
                  </a:lnTo>
                  <a:lnTo>
                    <a:pt x="13" y="287"/>
                  </a:lnTo>
                  <a:lnTo>
                    <a:pt x="13" y="288"/>
                  </a:lnTo>
                  <a:lnTo>
                    <a:pt x="11" y="288"/>
                  </a:lnTo>
                  <a:lnTo>
                    <a:pt x="11" y="289"/>
                  </a:lnTo>
                  <a:lnTo>
                    <a:pt x="10" y="289"/>
                  </a:lnTo>
                  <a:lnTo>
                    <a:pt x="9" y="291"/>
                  </a:lnTo>
                  <a:lnTo>
                    <a:pt x="8" y="292"/>
                  </a:lnTo>
                  <a:lnTo>
                    <a:pt x="7" y="293"/>
                  </a:lnTo>
                  <a:lnTo>
                    <a:pt x="7" y="295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5" y="297"/>
                  </a:lnTo>
                  <a:lnTo>
                    <a:pt x="3" y="299"/>
                  </a:lnTo>
                  <a:lnTo>
                    <a:pt x="2" y="300"/>
                  </a:lnTo>
                  <a:lnTo>
                    <a:pt x="0" y="305"/>
                  </a:lnTo>
                  <a:lnTo>
                    <a:pt x="34" y="304"/>
                  </a:lnTo>
                  <a:lnTo>
                    <a:pt x="57" y="304"/>
                  </a:lnTo>
                  <a:lnTo>
                    <a:pt x="57" y="351"/>
                  </a:lnTo>
                  <a:lnTo>
                    <a:pt x="101" y="351"/>
                  </a:lnTo>
                  <a:lnTo>
                    <a:pt x="101" y="418"/>
                  </a:lnTo>
                  <a:lnTo>
                    <a:pt x="101" y="517"/>
                  </a:lnTo>
                  <a:lnTo>
                    <a:pt x="151" y="511"/>
                  </a:lnTo>
                  <a:lnTo>
                    <a:pt x="177" y="528"/>
                  </a:lnTo>
                  <a:lnTo>
                    <a:pt x="176" y="530"/>
                  </a:lnTo>
                  <a:lnTo>
                    <a:pt x="168" y="540"/>
                  </a:lnTo>
                  <a:lnTo>
                    <a:pt x="157" y="550"/>
                  </a:lnTo>
                  <a:lnTo>
                    <a:pt x="157" y="575"/>
                  </a:lnTo>
                  <a:lnTo>
                    <a:pt x="153" y="575"/>
                  </a:lnTo>
                  <a:lnTo>
                    <a:pt x="151" y="578"/>
                  </a:lnTo>
                  <a:lnTo>
                    <a:pt x="151" y="579"/>
                  </a:lnTo>
                  <a:lnTo>
                    <a:pt x="150" y="579"/>
                  </a:lnTo>
                  <a:lnTo>
                    <a:pt x="150" y="580"/>
                  </a:lnTo>
                  <a:lnTo>
                    <a:pt x="149" y="580"/>
                  </a:lnTo>
                  <a:lnTo>
                    <a:pt x="148" y="580"/>
                  </a:lnTo>
                  <a:lnTo>
                    <a:pt x="146" y="580"/>
                  </a:lnTo>
                  <a:lnTo>
                    <a:pt x="146" y="581"/>
                  </a:lnTo>
                  <a:lnTo>
                    <a:pt x="146" y="597"/>
                  </a:lnTo>
                  <a:lnTo>
                    <a:pt x="146" y="619"/>
                  </a:lnTo>
                  <a:lnTo>
                    <a:pt x="146" y="642"/>
                  </a:lnTo>
                  <a:lnTo>
                    <a:pt x="146" y="664"/>
                  </a:lnTo>
                  <a:lnTo>
                    <a:pt x="146" y="686"/>
                  </a:lnTo>
                  <a:lnTo>
                    <a:pt x="146" y="704"/>
                  </a:lnTo>
                  <a:lnTo>
                    <a:pt x="149" y="704"/>
                  </a:lnTo>
                  <a:lnTo>
                    <a:pt x="149" y="709"/>
                  </a:lnTo>
                  <a:lnTo>
                    <a:pt x="146" y="709"/>
                  </a:lnTo>
                  <a:lnTo>
                    <a:pt x="146" y="711"/>
                  </a:lnTo>
                  <a:lnTo>
                    <a:pt x="146" y="726"/>
                  </a:lnTo>
                  <a:lnTo>
                    <a:pt x="146" y="727"/>
                  </a:lnTo>
                  <a:lnTo>
                    <a:pt x="146" y="753"/>
                  </a:lnTo>
                  <a:lnTo>
                    <a:pt x="146" y="754"/>
                  </a:lnTo>
                  <a:lnTo>
                    <a:pt x="171" y="754"/>
                  </a:lnTo>
                  <a:lnTo>
                    <a:pt x="173" y="754"/>
                  </a:lnTo>
                  <a:lnTo>
                    <a:pt x="193" y="754"/>
                  </a:lnTo>
                  <a:lnTo>
                    <a:pt x="216" y="754"/>
                  </a:lnTo>
                  <a:lnTo>
                    <a:pt x="216" y="753"/>
                  </a:lnTo>
                  <a:lnTo>
                    <a:pt x="414" y="752"/>
                  </a:lnTo>
                  <a:lnTo>
                    <a:pt x="414" y="709"/>
                  </a:lnTo>
                  <a:lnTo>
                    <a:pt x="414" y="664"/>
                  </a:lnTo>
                  <a:lnTo>
                    <a:pt x="414" y="620"/>
                  </a:lnTo>
                  <a:lnTo>
                    <a:pt x="414" y="575"/>
                  </a:lnTo>
                  <a:lnTo>
                    <a:pt x="414" y="530"/>
                  </a:lnTo>
                  <a:lnTo>
                    <a:pt x="414" y="519"/>
                  </a:lnTo>
                  <a:lnTo>
                    <a:pt x="414" y="508"/>
                  </a:lnTo>
                  <a:lnTo>
                    <a:pt x="414" y="496"/>
                  </a:lnTo>
                  <a:lnTo>
                    <a:pt x="414" y="485"/>
                  </a:lnTo>
                  <a:lnTo>
                    <a:pt x="414" y="473"/>
                  </a:lnTo>
                  <a:lnTo>
                    <a:pt x="436" y="473"/>
                  </a:lnTo>
                  <a:lnTo>
                    <a:pt x="436" y="462"/>
                  </a:lnTo>
                  <a:lnTo>
                    <a:pt x="414" y="462"/>
                  </a:lnTo>
                  <a:lnTo>
                    <a:pt x="414" y="441"/>
                  </a:lnTo>
                  <a:lnTo>
                    <a:pt x="413" y="418"/>
                  </a:lnTo>
                  <a:lnTo>
                    <a:pt x="413" y="395"/>
                  </a:lnTo>
                  <a:lnTo>
                    <a:pt x="369" y="395"/>
                  </a:lnTo>
                  <a:lnTo>
                    <a:pt x="346" y="395"/>
                  </a:lnTo>
                  <a:lnTo>
                    <a:pt x="346" y="368"/>
                  </a:lnTo>
                  <a:lnTo>
                    <a:pt x="346" y="362"/>
                  </a:lnTo>
                  <a:lnTo>
                    <a:pt x="325" y="355"/>
                  </a:lnTo>
                  <a:lnTo>
                    <a:pt x="322" y="351"/>
                  </a:lnTo>
                  <a:lnTo>
                    <a:pt x="325" y="351"/>
                  </a:lnTo>
                  <a:lnTo>
                    <a:pt x="338" y="351"/>
                  </a:lnTo>
                  <a:lnTo>
                    <a:pt x="339" y="345"/>
                  </a:lnTo>
                  <a:lnTo>
                    <a:pt x="339" y="344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0" y="342"/>
                  </a:lnTo>
                  <a:lnTo>
                    <a:pt x="340" y="341"/>
                  </a:lnTo>
                  <a:lnTo>
                    <a:pt x="340" y="339"/>
                  </a:lnTo>
                  <a:lnTo>
                    <a:pt x="340" y="338"/>
                  </a:lnTo>
                  <a:lnTo>
                    <a:pt x="340" y="337"/>
                  </a:lnTo>
                  <a:lnTo>
                    <a:pt x="342" y="337"/>
                  </a:lnTo>
                  <a:lnTo>
                    <a:pt x="342" y="336"/>
                  </a:lnTo>
                  <a:lnTo>
                    <a:pt x="342" y="335"/>
                  </a:lnTo>
                  <a:lnTo>
                    <a:pt x="343" y="335"/>
                  </a:lnTo>
                  <a:lnTo>
                    <a:pt x="343" y="334"/>
                  </a:lnTo>
                  <a:lnTo>
                    <a:pt x="343" y="333"/>
                  </a:lnTo>
                  <a:lnTo>
                    <a:pt x="344" y="333"/>
                  </a:lnTo>
                  <a:lnTo>
                    <a:pt x="344" y="331"/>
                  </a:lnTo>
                  <a:lnTo>
                    <a:pt x="346" y="328"/>
                  </a:lnTo>
                  <a:lnTo>
                    <a:pt x="346" y="327"/>
                  </a:lnTo>
                  <a:lnTo>
                    <a:pt x="346" y="300"/>
                  </a:lnTo>
                  <a:lnTo>
                    <a:pt x="346" y="293"/>
                  </a:lnTo>
                  <a:lnTo>
                    <a:pt x="346" y="288"/>
                  </a:lnTo>
                  <a:lnTo>
                    <a:pt x="346" y="283"/>
                  </a:lnTo>
                  <a:lnTo>
                    <a:pt x="346" y="278"/>
                  </a:lnTo>
                  <a:lnTo>
                    <a:pt x="333" y="283"/>
                  </a:lnTo>
                  <a:lnTo>
                    <a:pt x="325" y="283"/>
                  </a:lnTo>
                  <a:lnTo>
                    <a:pt x="325" y="275"/>
                  </a:lnTo>
                  <a:lnTo>
                    <a:pt x="330" y="261"/>
                  </a:lnTo>
                  <a:lnTo>
                    <a:pt x="345" y="269"/>
                  </a:lnTo>
                  <a:lnTo>
                    <a:pt x="346" y="270"/>
                  </a:lnTo>
                  <a:lnTo>
                    <a:pt x="346" y="260"/>
                  </a:lnTo>
                  <a:lnTo>
                    <a:pt x="346" y="259"/>
                  </a:lnTo>
                  <a:lnTo>
                    <a:pt x="346" y="257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6" y="249"/>
                  </a:lnTo>
                  <a:lnTo>
                    <a:pt x="346" y="247"/>
                  </a:lnTo>
                  <a:lnTo>
                    <a:pt x="346" y="245"/>
                  </a:lnTo>
                  <a:lnTo>
                    <a:pt x="346" y="243"/>
                  </a:lnTo>
                  <a:lnTo>
                    <a:pt x="346" y="242"/>
                  </a:lnTo>
                  <a:lnTo>
                    <a:pt x="346" y="239"/>
                  </a:lnTo>
                  <a:lnTo>
                    <a:pt x="346" y="238"/>
                  </a:lnTo>
                  <a:lnTo>
                    <a:pt x="346" y="227"/>
                  </a:lnTo>
                  <a:lnTo>
                    <a:pt x="346" y="224"/>
                  </a:lnTo>
                  <a:lnTo>
                    <a:pt x="346" y="216"/>
                  </a:lnTo>
                  <a:lnTo>
                    <a:pt x="337" y="216"/>
                  </a:lnTo>
                  <a:lnTo>
                    <a:pt x="325" y="216"/>
                  </a:lnTo>
                  <a:lnTo>
                    <a:pt x="314" y="216"/>
                  </a:lnTo>
                  <a:lnTo>
                    <a:pt x="302" y="216"/>
                  </a:lnTo>
                  <a:lnTo>
                    <a:pt x="302" y="204"/>
                  </a:lnTo>
                  <a:lnTo>
                    <a:pt x="302" y="194"/>
                  </a:lnTo>
                  <a:lnTo>
                    <a:pt x="303" y="193"/>
                  </a:lnTo>
                  <a:lnTo>
                    <a:pt x="305" y="186"/>
                  </a:lnTo>
                  <a:lnTo>
                    <a:pt x="305" y="179"/>
                  </a:lnTo>
                  <a:lnTo>
                    <a:pt x="308" y="177"/>
                  </a:lnTo>
                  <a:lnTo>
                    <a:pt x="309" y="174"/>
                  </a:lnTo>
                  <a:lnTo>
                    <a:pt x="312" y="176"/>
                  </a:lnTo>
                  <a:lnTo>
                    <a:pt x="319" y="175"/>
                  </a:lnTo>
                  <a:lnTo>
                    <a:pt x="320" y="175"/>
                  </a:lnTo>
                  <a:lnTo>
                    <a:pt x="322" y="174"/>
                  </a:lnTo>
                  <a:lnTo>
                    <a:pt x="323" y="171"/>
                  </a:lnTo>
                  <a:lnTo>
                    <a:pt x="323" y="170"/>
                  </a:lnTo>
                  <a:lnTo>
                    <a:pt x="325" y="170"/>
                  </a:lnTo>
                  <a:lnTo>
                    <a:pt x="325" y="169"/>
                  </a:lnTo>
                  <a:lnTo>
                    <a:pt x="325" y="160"/>
                  </a:lnTo>
                  <a:lnTo>
                    <a:pt x="325" y="149"/>
                  </a:lnTo>
                  <a:lnTo>
                    <a:pt x="346" y="149"/>
                  </a:lnTo>
                  <a:lnTo>
                    <a:pt x="346" y="126"/>
                  </a:lnTo>
                  <a:lnTo>
                    <a:pt x="369" y="126"/>
                  </a:lnTo>
                  <a:lnTo>
                    <a:pt x="369" y="103"/>
                  </a:lnTo>
                  <a:lnTo>
                    <a:pt x="369" y="92"/>
                  </a:lnTo>
                  <a:lnTo>
                    <a:pt x="369" y="80"/>
                  </a:lnTo>
                  <a:lnTo>
                    <a:pt x="369" y="69"/>
                  </a:lnTo>
                  <a:lnTo>
                    <a:pt x="369" y="67"/>
                  </a:lnTo>
                  <a:lnTo>
                    <a:pt x="369" y="63"/>
                  </a:lnTo>
                  <a:lnTo>
                    <a:pt x="369" y="61"/>
                  </a:lnTo>
                  <a:lnTo>
                    <a:pt x="369" y="59"/>
                  </a:lnTo>
                  <a:lnTo>
                    <a:pt x="369" y="55"/>
                  </a:lnTo>
                  <a:lnTo>
                    <a:pt x="369" y="53"/>
                  </a:lnTo>
                  <a:lnTo>
                    <a:pt x="369" y="50"/>
                  </a:lnTo>
                  <a:lnTo>
                    <a:pt x="369" y="46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69" y="38"/>
                  </a:lnTo>
                  <a:lnTo>
                    <a:pt x="369" y="36"/>
                  </a:lnTo>
                  <a:lnTo>
                    <a:pt x="369" y="13"/>
                  </a:lnTo>
                  <a:lnTo>
                    <a:pt x="369" y="0"/>
                  </a:lnTo>
                  <a:lnTo>
                    <a:pt x="362" y="3"/>
                  </a:lnTo>
                  <a:lnTo>
                    <a:pt x="358" y="6"/>
                  </a:lnTo>
                  <a:lnTo>
                    <a:pt x="350" y="11"/>
                  </a:lnTo>
                  <a:lnTo>
                    <a:pt x="336" y="18"/>
                  </a:lnTo>
                  <a:lnTo>
                    <a:pt x="335" y="18"/>
                  </a:lnTo>
                  <a:lnTo>
                    <a:pt x="335" y="19"/>
                  </a:lnTo>
                  <a:lnTo>
                    <a:pt x="334" y="19"/>
                  </a:lnTo>
                  <a:lnTo>
                    <a:pt x="333" y="19"/>
                  </a:lnTo>
                  <a:lnTo>
                    <a:pt x="331" y="20"/>
                  </a:lnTo>
                  <a:lnTo>
                    <a:pt x="330" y="20"/>
                  </a:lnTo>
                  <a:lnTo>
                    <a:pt x="330" y="21"/>
                  </a:lnTo>
                  <a:lnTo>
                    <a:pt x="329" y="21"/>
                  </a:lnTo>
                  <a:lnTo>
                    <a:pt x="328" y="21"/>
                  </a:lnTo>
                  <a:lnTo>
                    <a:pt x="328" y="23"/>
                  </a:lnTo>
                  <a:lnTo>
                    <a:pt x="327" y="23"/>
                  </a:lnTo>
                  <a:lnTo>
                    <a:pt x="326" y="24"/>
                  </a:lnTo>
                  <a:lnTo>
                    <a:pt x="325" y="24"/>
                  </a:lnTo>
                  <a:lnTo>
                    <a:pt x="325" y="25"/>
                  </a:lnTo>
                  <a:lnTo>
                    <a:pt x="323" y="25"/>
                  </a:lnTo>
                  <a:lnTo>
                    <a:pt x="322" y="26"/>
                  </a:lnTo>
                  <a:lnTo>
                    <a:pt x="321" y="26"/>
                  </a:lnTo>
                  <a:lnTo>
                    <a:pt x="321" y="27"/>
                  </a:lnTo>
                  <a:lnTo>
                    <a:pt x="320" y="27"/>
                  </a:lnTo>
                  <a:lnTo>
                    <a:pt x="320" y="28"/>
                  </a:lnTo>
                  <a:lnTo>
                    <a:pt x="319" y="28"/>
                  </a:lnTo>
                  <a:lnTo>
                    <a:pt x="318" y="29"/>
                  </a:lnTo>
                  <a:lnTo>
                    <a:pt x="317" y="29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4" y="33"/>
                  </a:lnTo>
                  <a:lnTo>
                    <a:pt x="313" y="33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2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09" y="37"/>
                  </a:lnTo>
                  <a:lnTo>
                    <a:pt x="309" y="38"/>
                  </a:lnTo>
                  <a:lnTo>
                    <a:pt x="308" y="38"/>
                  </a:lnTo>
                  <a:lnTo>
                    <a:pt x="308" y="40"/>
                  </a:lnTo>
                  <a:lnTo>
                    <a:pt x="306" y="40"/>
                  </a:lnTo>
                  <a:lnTo>
                    <a:pt x="305" y="41"/>
                  </a:lnTo>
                  <a:lnTo>
                    <a:pt x="304" y="41"/>
                  </a:lnTo>
                  <a:lnTo>
                    <a:pt x="304" y="42"/>
                  </a:lnTo>
                  <a:lnTo>
                    <a:pt x="303" y="42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1" y="44"/>
                  </a:lnTo>
                  <a:lnTo>
                    <a:pt x="300" y="44"/>
                  </a:lnTo>
                  <a:lnTo>
                    <a:pt x="300" y="45"/>
                  </a:lnTo>
                  <a:lnTo>
                    <a:pt x="299" y="45"/>
                  </a:lnTo>
                  <a:lnTo>
                    <a:pt x="297" y="45"/>
                  </a:lnTo>
                  <a:lnTo>
                    <a:pt x="297" y="46"/>
                  </a:lnTo>
                  <a:lnTo>
                    <a:pt x="296" y="46"/>
                  </a:lnTo>
                  <a:lnTo>
                    <a:pt x="296" y="48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9"/>
                  </a:lnTo>
                  <a:lnTo>
                    <a:pt x="293" y="49"/>
                  </a:lnTo>
                  <a:lnTo>
                    <a:pt x="292" y="49"/>
                  </a:lnTo>
                  <a:lnTo>
                    <a:pt x="292" y="50"/>
                  </a:lnTo>
                  <a:lnTo>
                    <a:pt x="291" y="50"/>
                  </a:lnTo>
                  <a:lnTo>
                    <a:pt x="289" y="51"/>
                  </a:lnTo>
                  <a:lnTo>
                    <a:pt x="288" y="51"/>
                  </a:lnTo>
                  <a:lnTo>
                    <a:pt x="288" y="52"/>
                  </a:lnTo>
                  <a:lnTo>
                    <a:pt x="287" y="52"/>
                  </a:lnTo>
                  <a:lnTo>
                    <a:pt x="286" y="52"/>
                  </a:lnTo>
                  <a:lnTo>
                    <a:pt x="286" y="53"/>
                  </a:lnTo>
                  <a:lnTo>
                    <a:pt x="285" y="53"/>
                  </a:lnTo>
                  <a:lnTo>
                    <a:pt x="284" y="53"/>
                  </a:lnTo>
                  <a:lnTo>
                    <a:pt x="284" y="54"/>
                  </a:lnTo>
                  <a:lnTo>
                    <a:pt x="283" y="54"/>
                  </a:lnTo>
                  <a:lnTo>
                    <a:pt x="283" y="55"/>
                  </a:lnTo>
                  <a:lnTo>
                    <a:pt x="281" y="55"/>
                  </a:lnTo>
                  <a:lnTo>
                    <a:pt x="280" y="55"/>
                  </a:lnTo>
                  <a:lnTo>
                    <a:pt x="280" y="57"/>
                  </a:lnTo>
                  <a:lnTo>
                    <a:pt x="279" y="57"/>
                  </a:lnTo>
                  <a:lnTo>
                    <a:pt x="279" y="58"/>
                  </a:lnTo>
                  <a:lnTo>
                    <a:pt x="278" y="58"/>
                  </a:lnTo>
                  <a:lnTo>
                    <a:pt x="277" y="58"/>
                  </a:lnTo>
                  <a:lnTo>
                    <a:pt x="277" y="59"/>
                  </a:lnTo>
                  <a:lnTo>
                    <a:pt x="276" y="59"/>
                  </a:lnTo>
                  <a:lnTo>
                    <a:pt x="276" y="60"/>
                  </a:lnTo>
                  <a:lnTo>
                    <a:pt x="275" y="61"/>
                  </a:lnTo>
                  <a:lnTo>
                    <a:pt x="274" y="61"/>
                  </a:lnTo>
                  <a:lnTo>
                    <a:pt x="272" y="62"/>
                  </a:lnTo>
                  <a:lnTo>
                    <a:pt x="271" y="63"/>
                  </a:lnTo>
                  <a:lnTo>
                    <a:pt x="270" y="63"/>
                  </a:lnTo>
                  <a:lnTo>
                    <a:pt x="269" y="65"/>
                  </a:lnTo>
                  <a:lnTo>
                    <a:pt x="267" y="66"/>
                  </a:lnTo>
                  <a:lnTo>
                    <a:pt x="266" y="66"/>
                  </a:lnTo>
                  <a:lnTo>
                    <a:pt x="263" y="67"/>
                  </a:lnTo>
                  <a:lnTo>
                    <a:pt x="262" y="67"/>
                  </a:lnTo>
                  <a:lnTo>
                    <a:pt x="259" y="67"/>
                  </a:lnTo>
                  <a:lnTo>
                    <a:pt x="257" y="67"/>
                  </a:lnTo>
                  <a:lnTo>
                    <a:pt x="254" y="67"/>
                  </a:lnTo>
                  <a:lnTo>
                    <a:pt x="250" y="66"/>
                  </a:lnTo>
                  <a:lnTo>
                    <a:pt x="245" y="66"/>
                  </a:lnTo>
                  <a:lnTo>
                    <a:pt x="241" y="65"/>
                  </a:lnTo>
                  <a:lnTo>
                    <a:pt x="234" y="63"/>
                  </a:lnTo>
                  <a:lnTo>
                    <a:pt x="230" y="63"/>
                  </a:lnTo>
                  <a:lnTo>
                    <a:pt x="227" y="63"/>
                  </a:lnTo>
                  <a:lnTo>
                    <a:pt x="225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3"/>
                  </a:lnTo>
                  <a:lnTo>
                    <a:pt x="216" y="65"/>
                  </a:lnTo>
                  <a:lnTo>
                    <a:pt x="215" y="66"/>
                  </a:lnTo>
                  <a:lnTo>
                    <a:pt x="212" y="67"/>
                  </a:lnTo>
                  <a:lnTo>
                    <a:pt x="210" y="70"/>
                  </a:lnTo>
                  <a:lnTo>
                    <a:pt x="209" y="70"/>
                  </a:lnTo>
                  <a:lnTo>
                    <a:pt x="207" y="71"/>
                  </a:lnTo>
                  <a:lnTo>
                    <a:pt x="204" y="73"/>
                  </a:lnTo>
                  <a:lnTo>
                    <a:pt x="201" y="74"/>
                  </a:lnTo>
                  <a:lnTo>
                    <a:pt x="200" y="75"/>
                  </a:lnTo>
                  <a:lnTo>
                    <a:pt x="199" y="76"/>
                  </a:lnTo>
                  <a:lnTo>
                    <a:pt x="196" y="76"/>
                  </a:lnTo>
                  <a:lnTo>
                    <a:pt x="194" y="77"/>
                  </a:lnTo>
                  <a:lnTo>
                    <a:pt x="193" y="77"/>
                  </a:lnTo>
                  <a:lnTo>
                    <a:pt x="188" y="78"/>
                  </a:lnTo>
                  <a:lnTo>
                    <a:pt x="186" y="78"/>
                  </a:lnTo>
                  <a:lnTo>
                    <a:pt x="182" y="79"/>
                  </a:lnTo>
                  <a:lnTo>
                    <a:pt x="178" y="78"/>
                  </a:lnTo>
                  <a:lnTo>
                    <a:pt x="175" y="79"/>
                  </a:lnTo>
                  <a:lnTo>
                    <a:pt x="173" y="80"/>
                  </a:lnTo>
                  <a:lnTo>
                    <a:pt x="170" y="82"/>
                  </a:lnTo>
                  <a:lnTo>
                    <a:pt x="167" y="85"/>
                  </a:lnTo>
                  <a:lnTo>
                    <a:pt x="166" y="87"/>
                  </a:lnTo>
                  <a:lnTo>
                    <a:pt x="162" y="92"/>
                  </a:lnTo>
                  <a:lnTo>
                    <a:pt x="160" y="93"/>
                  </a:lnTo>
                  <a:lnTo>
                    <a:pt x="157" y="98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1" y="105"/>
                  </a:lnTo>
                  <a:lnTo>
                    <a:pt x="150" y="10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1" name="Freeform 105">
              <a:extLst>
                <a:ext uri="{FF2B5EF4-FFF2-40B4-BE49-F238E27FC236}">
                  <a16:creationId xmlns:a16="http://schemas.microsoft.com/office/drawing/2014/main" id="{7F995815-B4F5-3B38-F780-C5F900028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863600"/>
              <a:ext cx="1549400" cy="703263"/>
            </a:xfrm>
            <a:custGeom>
              <a:avLst/>
              <a:gdLst>
                <a:gd name="T0" fmla="*/ 0 w 976"/>
                <a:gd name="T1" fmla="*/ 338 h 443"/>
                <a:gd name="T2" fmla="*/ 45 w 976"/>
                <a:gd name="T3" fmla="*/ 409 h 443"/>
                <a:gd name="T4" fmla="*/ 58 w 976"/>
                <a:gd name="T5" fmla="*/ 424 h 443"/>
                <a:gd name="T6" fmla="*/ 77 w 976"/>
                <a:gd name="T7" fmla="*/ 424 h 443"/>
                <a:gd name="T8" fmla="*/ 86 w 976"/>
                <a:gd name="T9" fmla="*/ 426 h 443"/>
                <a:gd name="T10" fmla="*/ 976 w 976"/>
                <a:gd name="T11" fmla="*/ 0 h 443"/>
                <a:gd name="T12" fmla="*/ 679 w 976"/>
                <a:gd name="T13" fmla="*/ 26 h 443"/>
                <a:gd name="T14" fmla="*/ 637 w 976"/>
                <a:gd name="T15" fmla="*/ 33 h 443"/>
                <a:gd name="T16" fmla="*/ 615 w 976"/>
                <a:gd name="T17" fmla="*/ 43 h 443"/>
                <a:gd name="T18" fmla="*/ 609 w 976"/>
                <a:gd name="T19" fmla="*/ 69 h 443"/>
                <a:gd name="T20" fmla="*/ 564 w 976"/>
                <a:gd name="T21" fmla="*/ 76 h 443"/>
                <a:gd name="T22" fmla="*/ 508 w 976"/>
                <a:gd name="T23" fmla="*/ 64 h 443"/>
                <a:gd name="T24" fmla="*/ 494 w 976"/>
                <a:gd name="T25" fmla="*/ 69 h 443"/>
                <a:gd name="T26" fmla="*/ 481 w 976"/>
                <a:gd name="T27" fmla="*/ 59 h 443"/>
                <a:gd name="T28" fmla="*/ 444 w 976"/>
                <a:gd name="T29" fmla="*/ 63 h 443"/>
                <a:gd name="T30" fmla="*/ 432 w 976"/>
                <a:gd name="T31" fmla="*/ 66 h 443"/>
                <a:gd name="T32" fmla="*/ 424 w 976"/>
                <a:gd name="T33" fmla="*/ 74 h 443"/>
                <a:gd name="T34" fmla="*/ 414 w 976"/>
                <a:gd name="T35" fmla="*/ 77 h 443"/>
                <a:gd name="T36" fmla="*/ 403 w 976"/>
                <a:gd name="T37" fmla="*/ 81 h 443"/>
                <a:gd name="T38" fmla="*/ 391 w 976"/>
                <a:gd name="T39" fmla="*/ 85 h 443"/>
                <a:gd name="T40" fmla="*/ 382 w 976"/>
                <a:gd name="T41" fmla="*/ 91 h 443"/>
                <a:gd name="T42" fmla="*/ 372 w 976"/>
                <a:gd name="T43" fmla="*/ 95 h 443"/>
                <a:gd name="T44" fmla="*/ 363 w 976"/>
                <a:gd name="T45" fmla="*/ 95 h 443"/>
                <a:gd name="T46" fmla="*/ 353 w 976"/>
                <a:gd name="T47" fmla="*/ 95 h 443"/>
                <a:gd name="T48" fmla="*/ 341 w 976"/>
                <a:gd name="T49" fmla="*/ 94 h 443"/>
                <a:gd name="T50" fmla="*/ 331 w 976"/>
                <a:gd name="T51" fmla="*/ 91 h 443"/>
                <a:gd name="T52" fmla="*/ 321 w 976"/>
                <a:gd name="T53" fmla="*/ 89 h 443"/>
                <a:gd name="T54" fmla="*/ 311 w 976"/>
                <a:gd name="T55" fmla="*/ 89 h 443"/>
                <a:gd name="T56" fmla="*/ 301 w 976"/>
                <a:gd name="T57" fmla="*/ 91 h 443"/>
                <a:gd name="T58" fmla="*/ 290 w 976"/>
                <a:gd name="T59" fmla="*/ 92 h 443"/>
                <a:gd name="T60" fmla="*/ 278 w 976"/>
                <a:gd name="T61" fmla="*/ 97 h 443"/>
                <a:gd name="T62" fmla="*/ 269 w 976"/>
                <a:gd name="T63" fmla="*/ 102 h 443"/>
                <a:gd name="T64" fmla="*/ 261 w 976"/>
                <a:gd name="T65" fmla="*/ 108 h 443"/>
                <a:gd name="T66" fmla="*/ 250 w 976"/>
                <a:gd name="T67" fmla="*/ 112 h 443"/>
                <a:gd name="T68" fmla="*/ 242 w 976"/>
                <a:gd name="T69" fmla="*/ 120 h 443"/>
                <a:gd name="T70" fmla="*/ 234 w 976"/>
                <a:gd name="T71" fmla="*/ 127 h 443"/>
                <a:gd name="T72" fmla="*/ 227 w 976"/>
                <a:gd name="T73" fmla="*/ 135 h 443"/>
                <a:gd name="T74" fmla="*/ 221 w 976"/>
                <a:gd name="T75" fmla="*/ 150 h 443"/>
                <a:gd name="T76" fmla="*/ 220 w 976"/>
                <a:gd name="T77" fmla="*/ 161 h 443"/>
                <a:gd name="T78" fmla="*/ 217 w 976"/>
                <a:gd name="T79" fmla="*/ 170 h 443"/>
                <a:gd name="T80" fmla="*/ 209 w 976"/>
                <a:gd name="T81" fmla="*/ 175 h 443"/>
                <a:gd name="T82" fmla="*/ 197 w 976"/>
                <a:gd name="T83" fmla="*/ 179 h 443"/>
                <a:gd name="T84" fmla="*/ 189 w 976"/>
                <a:gd name="T85" fmla="*/ 185 h 443"/>
                <a:gd name="T86" fmla="*/ 181 w 976"/>
                <a:gd name="T87" fmla="*/ 191 h 443"/>
                <a:gd name="T88" fmla="*/ 172 w 976"/>
                <a:gd name="T89" fmla="*/ 198 h 443"/>
                <a:gd name="T90" fmla="*/ 162 w 976"/>
                <a:gd name="T91" fmla="*/ 203 h 443"/>
                <a:gd name="T92" fmla="*/ 154 w 976"/>
                <a:gd name="T93" fmla="*/ 210 h 443"/>
                <a:gd name="T94" fmla="*/ 145 w 976"/>
                <a:gd name="T95" fmla="*/ 216 h 443"/>
                <a:gd name="T96" fmla="*/ 137 w 976"/>
                <a:gd name="T97" fmla="*/ 220 h 443"/>
                <a:gd name="T98" fmla="*/ 126 w 976"/>
                <a:gd name="T99" fmla="*/ 223 h 443"/>
                <a:gd name="T100" fmla="*/ 114 w 976"/>
                <a:gd name="T101" fmla="*/ 224 h 443"/>
                <a:gd name="T102" fmla="*/ 108 w 976"/>
                <a:gd name="T103" fmla="*/ 228 h 443"/>
                <a:gd name="T104" fmla="*/ 96 w 976"/>
                <a:gd name="T105" fmla="*/ 232 h 443"/>
                <a:gd name="T106" fmla="*/ 86 w 976"/>
                <a:gd name="T107" fmla="*/ 242 h 443"/>
                <a:gd name="T108" fmla="*/ 79 w 976"/>
                <a:gd name="T109" fmla="*/ 249 h 443"/>
                <a:gd name="T110" fmla="*/ 77 w 976"/>
                <a:gd name="T111" fmla="*/ 260 h 443"/>
                <a:gd name="T112" fmla="*/ 68 w 976"/>
                <a:gd name="T113" fmla="*/ 271 h 443"/>
                <a:gd name="T114" fmla="*/ 57 w 976"/>
                <a:gd name="T115" fmla="*/ 279 h 443"/>
                <a:gd name="T116" fmla="*/ 46 w 976"/>
                <a:gd name="T117" fmla="*/ 287 h 443"/>
                <a:gd name="T118" fmla="*/ 35 w 976"/>
                <a:gd name="T119" fmla="*/ 287 h 443"/>
                <a:gd name="T120" fmla="*/ 11 w 976"/>
                <a:gd name="T121" fmla="*/ 27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6" h="443">
                  <a:moveTo>
                    <a:pt x="0" y="283"/>
                  </a:moveTo>
                  <a:lnTo>
                    <a:pt x="0" y="296"/>
                  </a:lnTo>
                  <a:lnTo>
                    <a:pt x="0" y="319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0" y="327"/>
                  </a:lnTo>
                  <a:lnTo>
                    <a:pt x="0" y="329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0" y="338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0" y="346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63"/>
                  </a:lnTo>
                  <a:lnTo>
                    <a:pt x="0" y="375"/>
                  </a:lnTo>
                  <a:lnTo>
                    <a:pt x="0" y="386"/>
                  </a:lnTo>
                  <a:lnTo>
                    <a:pt x="0" y="409"/>
                  </a:lnTo>
                  <a:lnTo>
                    <a:pt x="45" y="409"/>
                  </a:lnTo>
                  <a:lnTo>
                    <a:pt x="45" y="410"/>
                  </a:lnTo>
                  <a:lnTo>
                    <a:pt x="46" y="410"/>
                  </a:lnTo>
                  <a:lnTo>
                    <a:pt x="46" y="411"/>
                  </a:lnTo>
                  <a:lnTo>
                    <a:pt x="46" y="412"/>
                  </a:lnTo>
                  <a:lnTo>
                    <a:pt x="50" y="415"/>
                  </a:lnTo>
                  <a:lnTo>
                    <a:pt x="52" y="417"/>
                  </a:lnTo>
                  <a:lnTo>
                    <a:pt x="54" y="420"/>
                  </a:lnTo>
                  <a:lnTo>
                    <a:pt x="57" y="423"/>
                  </a:lnTo>
                  <a:lnTo>
                    <a:pt x="58" y="423"/>
                  </a:lnTo>
                  <a:lnTo>
                    <a:pt x="58" y="424"/>
                  </a:lnTo>
                  <a:lnTo>
                    <a:pt x="59" y="424"/>
                  </a:lnTo>
                  <a:lnTo>
                    <a:pt x="60" y="424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5" y="424"/>
                  </a:lnTo>
                  <a:lnTo>
                    <a:pt x="66" y="424"/>
                  </a:lnTo>
                  <a:lnTo>
                    <a:pt x="66" y="428"/>
                  </a:lnTo>
                  <a:lnTo>
                    <a:pt x="74" y="428"/>
                  </a:lnTo>
                  <a:lnTo>
                    <a:pt x="74" y="424"/>
                  </a:lnTo>
                  <a:lnTo>
                    <a:pt x="77" y="424"/>
                  </a:lnTo>
                  <a:lnTo>
                    <a:pt x="77" y="423"/>
                  </a:lnTo>
                  <a:lnTo>
                    <a:pt x="78" y="424"/>
                  </a:lnTo>
                  <a:lnTo>
                    <a:pt x="79" y="424"/>
                  </a:lnTo>
                  <a:lnTo>
                    <a:pt x="80" y="423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5" y="421"/>
                  </a:lnTo>
                  <a:lnTo>
                    <a:pt x="85" y="420"/>
                  </a:lnTo>
                  <a:lnTo>
                    <a:pt x="86" y="420"/>
                  </a:lnTo>
                  <a:lnTo>
                    <a:pt x="86" y="426"/>
                  </a:lnTo>
                  <a:lnTo>
                    <a:pt x="83" y="426"/>
                  </a:lnTo>
                  <a:lnTo>
                    <a:pt x="84" y="426"/>
                  </a:lnTo>
                  <a:lnTo>
                    <a:pt x="84" y="432"/>
                  </a:lnTo>
                  <a:lnTo>
                    <a:pt x="87" y="432"/>
                  </a:lnTo>
                  <a:lnTo>
                    <a:pt x="87" y="443"/>
                  </a:lnTo>
                  <a:lnTo>
                    <a:pt x="99" y="443"/>
                  </a:lnTo>
                  <a:lnTo>
                    <a:pt x="99" y="432"/>
                  </a:lnTo>
                  <a:lnTo>
                    <a:pt x="335" y="432"/>
                  </a:lnTo>
                  <a:lnTo>
                    <a:pt x="969" y="432"/>
                  </a:lnTo>
                  <a:lnTo>
                    <a:pt x="976" y="0"/>
                  </a:lnTo>
                  <a:lnTo>
                    <a:pt x="759" y="0"/>
                  </a:lnTo>
                  <a:lnTo>
                    <a:pt x="752" y="11"/>
                  </a:lnTo>
                  <a:lnTo>
                    <a:pt x="738" y="22"/>
                  </a:lnTo>
                  <a:lnTo>
                    <a:pt x="724" y="28"/>
                  </a:lnTo>
                  <a:lnTo>
                    <a:pt x="710" y="30"/>
                  </a:lnTo>
                  <a:lnTo>
                    <a:pt x="694" y="30"/>
                  </a:lnTo>
                  <a:lnTo>
                    <a:pt x="692" y="27"/>
                  </a:lnTo>
                  <a:lnTo>
                    <a:pt x="688" y="26"/>
                  </a:lnTo>
                  <a:lnTo>
                    <a:pt x="683" y="27"/>
                  </a:lnTo>
                  <a:lnTo>
                    <a:pt x="679" y="26"/>
                  </a:lnTo>
                  <a:lnTo>
                    <a:pt x="674" y="26"/>
                  </a:lnTo>
                  <a:lnTo>
                    <a:pt x="669" y="25"/>
                  </a:lnTo>
                  <a:lnTo>
                    <a:pt x="666" y="24"/>
                  </a:lnTo>
                  <a:lnTo>
                    <a:pt x="663" y="25"/>
                  </a:lnTo>
                  <a:lnTo>
                    <a:pt x="657" y="24"/>
                  </a:lnTo>
                  <a:lnTo>
                    <a:pt x="652" y="25"/>
                  </a:lnTo>
                  <a:lnTo>
                    <a:pt x="650" y="27"/>
                  </a:lnTo>
                  <a:lnTo>
                    <a:pt x="646" y="30"/>
                  </a:lnTo>
                  <a:lnTo>
                    <a:pt x="640" y="33"/>
                  </a:lnTo>
                  <a:lnTo>
                    <a:pt x="637" y="33"/>
                  </a:lnTo>
                  <a:lnTo>
                    <a:pt x="632" y="33"/>
                  </a:lnTo>
                  <a:lnTo>
                    <a:pt x="629" y="33"/>
                  </a:lnTo>
                  <a:lnTo>
                    <a:pt x="624" y="32"/>
                  </a:lnTo>
                  <a:lnTo>
                    <a:pt x="621" y="31"/>
                  </a:lnTo>
                  <a:lnTo>
                    <a:pt x="616" y="33"/>
                  </a:lnTo>
                  <a:lnTo>
                    <a:pt x="614" y="35"/>
                  </a:lnTo>
                  <a:lnTo>
                    <a:pt x="614" y="40"/>
                  </a:lnTo>
                  <a:lnTo>
                    <a:pt x="613" y="42"/>
                  </a:lnTo>
                  <a:lnTo>
                    <a:pt x="614" y="44"/>
                  </a:lnTo>
                  <a:lnTo>
                    <a:pt x="615" y="43"/>
                  </a:lnTo>
                  <a:lnTo>
                    <a:pt x="616" y="43"/>
                  </a:lnTo>
                  <a:lnTo>
                    <a:pt x="617" y="45"/>
                  </a:lnTo>
                  <a:lnTo>
                    <a:pt x="616" y="48"/>
                  </a:lnTo>
                  <a:lnTo>
                    <a:pt x="615" y="51"/>
                  </a:lnTo>
                  <a:lnTo>
                    <a:pt x="614" y="53"/>
                  </a:lnTo>
                  <a:lnTo>
                    <a:pt x="614" y="59"/>
                  </a:lnTo>
                  <a:lnTo>
                    <a:pt x="613" y="63"/>
                  </a:lnTo>
                  <a:lnTo>
                    <a:pt x="613" y="66"/>
                  </a:lnTo>
                  <a:lnTo>
                    <a:pt x="612" y="68"/>
                  </a:lnTo>
                  <a:lnTo>
                    <a:pt x="609" y="69"/>
                  </a:lnTo>
                  <a:lnTo>
                    <a:pt x="606" y="72"/>
                  </a:lnTo>
                  <a:lnTo>
                    <a:pt x="602" y="73"/>
                  </a:lnTo>
                  <a:lnTo>
                    <a:pt x="598" y="75"/>
                  </a:lnTo>
                  <a:lnTo>
                    <a:pt x="593" y="75"/>
                  </a:lnTo>
                  <a:lnTo>
                    <a:pt x="589" y="76"/>
                  </a:lnTo>
                  <a:lnTo>
                    <a:pt x="583" y="76"/>
                  </a:lnTo>
                  <a:lnTo>
                    <a:pt x="579" y="76"/>
                  </a:lnTo>
                  <a:lnTo>
                    <a:pt x="574" y="78"/>
                  </a:lnTo>
                  <a:lnTo>
                    <a:pt x="568" y="77"/>
                  </a:lnTo>
                  <a:lnTo>
                    <a:pt x="564" y="76"/>
                  </a:lnTo>
                  <a:lnTo>
                    <a:pt x="557" y="75"/>
                  </a:lnTo>
                  <a:lnTo>
                    <a:pt x="548" y="73"/>
                  </a:lnTo>
                  <a:lnTo>
                    <a:pt x="543" y="75"/>
                  </a:lnTo>
                  <a:lnTo>
                    <a:pt x="538" y="75"/>
                  </a:lnTo>
                  <a:lnTo>
                    <a:pt x="532" y="72"/>
                  </a:lnTo>
                  <a:lnTo>
                    <a:pt x="526" y="70"/>
                  </a:lnTo>
                  <a:lnTo>
                    <a:pt x="522" y="68"/>
                  </a:lnTo>
                  <a:lnTo>
                    <a:pt x="518" y="66"/>
                  </a:lnTo>
                  <a:lnTo>
                    <a:pt x="514" y="65"/>
                  </a:lnTo>
                  <a:lnTo>
                    <a:pt x="508" y="64"/>
                  </a:lnTo>
                  <a:lnTo>
                    <a:pt x="503" y="63"/>
                  </a:lnTo>
                  <a:lnTo>
                    <a:pt x="499" y="61"/>
                  </a:lnTo>
                  <a:lnTo>
                    <a:pt x="494" y="61"/>
                  </a:lnTo>
                  <a:lnTo>
                    <a:pt x="490" y="60"/>
                  </a:lnTo>
                  <a:lnTo>
                    <a:pt x="489" y="61"/>
                  </a:lnTo>
                  <a:lnTo>
                    <a:pt x="489" y="63"/>
                  </a:lnTo>
                  <a:lnTo>
                    <a:pt x="490" y="65"/>
                  </a:lnTo>
                  <a:lnTo>
                    <a:pt x="491" y="66"/>
                  </a:lnTo>
                  <a:lnTo>
                    <a:pt x="492" y="68"/>
                  </a:lnTo>
                  <a:lnTo>
                    <a:pt x="494" y="69"/>
                  </a:lnTo>
                  <a:lnTo>
                    <a:pt x="494" y="70"/>
                  </a:lnTo>
                  <a:lnTo>
                    <a:pt x="492" y="70"/>
                  </a:lnTo>
                  <a:lnTo>
                    <a:pt x="491" y="69"/>
                  </a:lnTo>
                  <a:lnTo>
                    <a:pt x="490" y="67"/>
                  </a:lnTo>
                  <a:lnTo>
                    <a:pt x="489" y="65"/>
                  </a:lnTo>
                  <a:lnTo>
                    <a:pt x="488" y="64"/>
                  </a:lnTo>
                  <a:lnTo>
                    <a:pt x="487" y="61"/>
                  </a:lnTo>
                  <a:lnTo>
                    <a:pt x="487" y="59"/>
                  </a:lnTo>
                  <a:lnTo>
                    <a:pt x="483" y="59"/>
                  </a:lnTo>
                  <a:lnTo>
                    <a:pt x="481" y="59"/>
                  </a:lnTo>
                  <a:lnTo>
                    <a:pt x="478" y="60"/>
                  </a:lnTo>
                  <a:lnTo>
                    <a:pt x="472" y="60"/>
                  </a:lnTo>
                  <a:lnTo>
                    <a:pt x="469" y="59"/>
                  </a:lnTo>
                  <a:lnTo>
                    <a:pt x="464" y="60"/>
                  </a:lnTo>
                  <a:lnTo>
                    <a:pt x="459" y="60"/>
                  </a:lnTo>
                  <a:lnTo>
                    <a:pt x="455" y="60"/>
                  </a:lnTo>
                  <a:lnTo>
                    <a:pt x="452" y="61"/>
                  </a:lnTo>
                  <a:lnTo>
                    <a:pt x="446" y="61"/>
                  </a:lnTo>
                  <a:lnTo>
                    <a:pt x="445" y="63"/>
                  </a:lnTo>
                  <a:lnTo>
                    <a:pt x="444" y="63"/>
                  </a:lnTo>
                  <a:lnTo>
                    <a:pt x="442" y="64"/>
                  </a:lnTo>
                  <a:lnTo>
                    <a:pt x="441" y="64"/>
                  </a:lnTo>
                  <a:lnTo>
                    <a:pt x="440" y="64"/>
                  </a:lnTo>
                  <a:lnTo>
                    <a:pt x="439" y="64"/>
                  </a:lnTo>
                  <a:lnTo>
                    <a:pt x="438" y="65"/>
                  </a:lnTo>
                  <a:lnTo>
                    <a:pt x="437" y="65"/>
                  </a:lnTo>
                  <a:lnTo>
                    <a:pt x="436" y="65"/>
                  </a:lnTo>
                  <a:lnTo>
                    <a:pt x="435" y="65"/>
                  </a:lnTo>
                  <a:lnTo>
                    <a:pt x="433" y="66"/>
                  </a:lnTo>
                  <a:lnTo>
                    <a:pt x="432" y="66"/>
                  </a:lnTo>
                  <a:lnTo>
                    <a:pt x="431" y="67"/>
                  </a:lnTo>
                  <a:lnTo>
                    <a:pt x="431" y="68"/>
                  </a:lnTo>
                  <a:lnTo>
                    <a:pt x="430" y="68"/>
                  </a:lnTo>
                  <a:lnTo>
                    <a:pt x="430" y="69"/>
                  </a:lnTo>
                  <a:lnTo>
                    <a:pt x="429" y="70"/>
                  </a:lnTo>
                  <a:lnTo>
                    <a:pt x="428" y="72"/>
                  </a:lnTo>
                  <a:lnTo>
                    <a:pt x="427" y="72"/>
                  </a:lnTo>
                  <a:lnTo>
                    <a:pt x="425" y="73"/>
                  </a:lnTo>
                  <a:lnTo>
                    <a:pt x="424" y="73"/>
                  </a:lnTo>
                  <a:lnTo>
                    <a:pt x="424" y="74"/>
                  </a:lnTo>
                  <a:lnTo>
                    <a:pt x="423" y="74"/>
                  </a:lnTo>
                  <a:lnTo>
                    <a:pt x="423" y="75"/>
                  </a:lnTo>
                  <a:lnTo>
                    <a:pt x="422" y="75"/>
                  </a:lnTo>
                  <a:lnTo>
                    <a:pt x="421" y="76"/>
                  </a:lnTo>
                  <a:lnTo>
                    <a:pt x="420" y="76"/>
                  </a:lnTo>
                  <a:lnTo>
                    <a:pt x="419" y="77"/>
                  </a:lnTo>
                  <a:lnTo>
                    <a:pt x="417" y="77"/>
                  </a:lnTo>
                  <a:lnTo>
                    <a:pt x="416" y="77"/>
                  </a:lnTo>
                  <a:lnTo>
                    <a:pt x="415" y="77"/>
                  </a:lnTo>
                  <a:lnTo>
                    <a:pt x="414" y="77"/>
                  </a:lnTo>
                  <a:lnTo>
                    <a:pt x="413" y="78"/>
                  </a:lnTo>
                  <a:lnTo>
                    <a:pt x="412" y="78"/>
                  </a:lnTo>
                  <a:lnTo>
                    <a:pt x="411" y="78"/>
                  </a:lnTo>
                  <a:lnTo>
                    <a:pt x="410" y="78"/>
                  </a:lnTo>
                  <a:lnTo>
                    <a:pt x="408" y="80"/>
                  </a:lnTo>
                  <a:lnTo>
                    <a:pt x="407" y="80"/>
                  </a:lnTo>
                  <a:lnTo>
                    <a:pt x="406" y="80"/>
                  </a:lnTo>
                  <a:lnTo>
                    <a:pt x="405" y="80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0" y="82"/>
                  </a:lnTo>
                  <a:lnTo>
                    <a:pt x="399" y="82"/>
                  </a:lnTo>
                  <a:lnTo>
                    <a:pt x="398" y="83"/>
                  </a:lnTo>
                  <a:lnTo>
                    <a:pt x="397" y="83"/>
                  </a:lnTo>
                  <a:lnTo>
                    <a:pt x="396" y="84"/>
                  </a:lnTo>
                  <a:lnTo>
                    <a:pt x="395" y="84"/>
                  </a:lnTo>
                  <a:lnTo>
                    <a:pt x="394" y="84"/>
                  </a:lnTo>
                  <a:lnTo>
                    <a:pt x="393" y="84"/>
                  </a:lnTo>
                  <a:lnTo>
                    <a:pt x="391" y="85"/>
                  </a:lnTo>
                  <a:lnTo>
                    <a:pt x="390" y="85"/>
                  </a:lnTo>
                  <a:lnTo>
                    <a:pt x="389" y="86"/>
                  </a:lnTo>
                  <a:lnTo>
                    <a:pt x="388" y="86"/>
                  </a:lnTo>
                  <a:lnTo>
                    <a:pt x="388" y="87"/>
                  </a:lnTo>
                  <a:lnTo>
                    <a:pt x="387" y="87"/>
                  </a:lnTo>
                  <a:lnTo>
                    <a:pt x="386" y="89"/>
                  </a:lnTo>
                  <a:lnTo>
                    <a:pt x="385" y="90"/>
                  </a:lnTo>
                  <a:lnTo>
                    <a:pt x="383" y="90"/>
                  </a:lnTo>
                  <a:lnTo>
                    <a:pt x="382" y="90"/>
                  </a:lnTo>
                  <a:lnTo>
                    <a:pt x="382" y="91"/>
                  </a:lnTo>
                  <a:lnTo>
                    <a:pt x="381" y="91"/>
                  </a:lnTo>
                  <a:lnTo>
                    <a:pt x="380" y="92"/>
                  </a:lnTo>
                  <a:lnTo>
                    <a:pt x="379" y="92"/>
                  </a:lnTo>
                  <a:lnTo>
                    <a:pt x="378" y="93"/>
                  </a:lnTo>
                  <a:lnTo>
                    <a:pt x="377" y="93"/>
                  </a:lnTo>
                  <a:lnTo>
                    <a:pt x="376" y="94"/>
                  </a:lnTo>
                  <a:lnTo>
                    <a:pt x="374" y="94"/>
                  </a:lnTo>
                  <a:lnTo>
                    <a:pt x="373" y="94"/>
                  </a:lnTo>
                  <a:lnTo>
                    <a:pt x="372" y="94"/>
                  </a:lnTo>
                  <a:lnTo>
                    <a:pt x="372" y="95"/>
                  </a:lnTo>
                  <a:lnTo>
                    <a:pt x="371" y="95"/>
                  </a:lnTo>
                  <a:lnTo>
                    <a:pt x="371" y="97"/>
                  </a:lnTo>
                  <a:lnTo>
                    <a:pt x="370" y="97"/>
                  </a:lnTo>
                  <a:lnTo>
                    <a:pt x="369" y="97"/>
                  </a:lnTo>
                  <a:lnTo>
                    <a:pt x="368" y="97"/>
                  </a:lnTo>
                  <a:lnTo>
                    <a:pt x="366" y="95"/>
                  </a:lnTo>
                  <a:lnTo>
                    <a:pt x="365" y="94"/>
                  </a:lnTo>
                  <a:lnTo>
                    <a:pt x="364" y="94"/>
                  </a:lnTo>
                  <a:lnTo>
                    <a:pt x="363" y="94"/>
                  </a:lnTo>
                  <a:lnTo>
                    <a:pt x="363" y="95"/>
                  </a:lnTo>
                  <a:lnTo>
                    <a:pt x="362" y="95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60" y="95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6" y="95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5"/>
                  </a:lnTo>
                  <a:lnTo>
                    <a:pt x="352" y="95"/>
                  </a:lnTo>
                  <a:lnTo>
                    <a:pt x="351" y="95"/>
                  </a:lnTo>
                  <a:lnTo>
                    <a:pt x="349" y="95"/>
                  </a:lnTo>
                  <a:lnTo>
                    <a:pt x="348" y="95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4" y="95"/>
                  </a:lnTo>
                  <a:lnTo>
                    <a:pt x="343" y="94"/>
                  </a:lnTo>
                  <a:lnTo>
                    <a:pt x="341" y="94"/>
                  </a:lnTo>
                  <a:lnTo>
                    <a:pt x="340" y="94"/>
                  </a:lnTo>
                  <a:lnTo>
                    <a:pt x="339" y="94"/>
                  </a:lnTo>
                  <a:lnTo>
                    <a:pt x="338" y="93"/>
                  </a:lnTo>
                  <a:lnTo>
                    <a:pt x="337" y="93"/>
                  </a:lnTo>
                  <a:lnTo>
                    <a:pt x="337" y="92"/>
                  </a:lnTo>
                  <a:lnTo>
                    <a:pt x="336" y="92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1"/>
                  </a:lnTo>
                  <a:lnTo>
                    <a:pt x="331" y="91"/>
                  </a:lnTo>
                  <a:lnTo>
                    <a:pt x="331" y="90"/>
                  </a:lnTo>
                  <a:lnTo>
                    <a:pt x="330" y="90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7" y="90"/>
                  </a:lnTo>
                  <a:lnTo>
                    <a:pt x="326" y="89"/>
                  </a:lnTo>
                  <a:lnTo>
                    <a:pt x="324" y="89"/>
                  </a:lnTo>
                  <a:lnTo>
                    <a:pt x="323" y="89"/>
                  </a:lnTo>
                  <a:lnTo>
                    <a:pt x="322" y="89"/>
                  </a:lnTo>
                  <a:lnTo>
                    <a:pt x="321" y="89"/>
                  </a:lnTo>
                  <a:lnTo>
                    <a:pt x="320" y="89"/>
                  </a:lnTo>
                  <a:lnTo>
                    <a:pt x="319" y="89"/>
                  </a:lnTo>
                  <a:lnTo>
                    <a:pt x="318" y="89"/>
                  </a:lnTo>
                  <a:lnTo>
                    <a:pt x="316" y="89"/>
                  </a:lnTo>
                  <a:lnTo>
                    <a:pt x="315" y="89"/>
                  </a:lnTo>
                  <a:lnTo>
                    <a:pt x="315" y="87"/>
                  </a:lnTo>
                  <a:lnTo>
                    <a:pt x="314" y="87"/>
                  </a:lnTo>
                  <a:lnTo>
                    <a:pt x="313" y="87"/>
                  </a:lnTo>
                  <a:lnTo>
                    <a:pt x="312" y="87"/>
                  </a:lnTo>
                  <a:lnTo>
                    <a:pt x="311" y="89"/>
                  </a:lnTo>
                  <a:lnTo>
                    <a:pt x="311" y="90"/>
                  </a:lnTo>
                  <a:lnTo>
                    <a:pt x="310" y="90"/>
                  </a:lnTo>
                  <a:lnTo>
                    <a:pt x="309" y="90"/>
                  </a:lnTo>
                  <a:lnTo>
                    <a:pt x="307" y="91"/>
                  </a:lnTo>
                  <a:lnTo>
                    <a:pt x="306" y="91"/>
                  </a:lnTo>
                  <a:lnTo>
                    <a:pt x="305" y="91"/>
                  </a:lnTo>
                  <a:lnTo>
                    <a:pt x="304" y="92"/>
                  </a:lnTo>
                  <a:lnTo>
                    <a:pt x="303" y="92"/>
                  </a:lnTo>
                  <a:lnTo>
                    <a:pt x="302" y="92"/>
                  </a:lnTo>
                  <a:lnTo>
                    <a:pt x="301" y="91"/>
                  </a:lnTo>
                  <a:lnTo>
                    <a:pt x="301" y="92"/>
                  </a:lnTo>
                  <a:lnTo>
                    <a:pt x="299" y="92"/>
                  </a:lnTo>
                  <a:lnTo>
                    <a:pt x="298" y="92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4" y="92"/>
                  </a:lnTo>
                  <a:lnTo>
                    <a:pt x="293" y="92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9" y="93"/>
                  </a:lnTo>
                  <a:lnTo>
                    <a:pt x="288" y="93"/>
                  </a:lnTo>
                  <a:lnTo>
                    <a:pt x="287" y="93"/>
                  </a:lnTo>
                  <a:lnTo>
                    <a:pt x="286" y="94"/>
                  </a:lnTo>
                  <a:lnTo>
                    <a:pt x="284" y="94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5"/>
                  </a:lnTo>
                  <a:lnTo>
                    <a:pt x="279" y="97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3" y="98"/>
                  </a:lnTo>
                  <a:lnTo>
                    <a:pt x="272" y="99"/>
                  </a:lnTo>
                  <a:lnTo>
                    <a:pt x="271" y="99"/>
                  </a:lnTo>
                  <a:lnTo>
                    <a:pt x="271" y="100"/>
                  </a:lnTo>
                  <a:lnTo>
                    <a:pt x="270" y="101"/>
                  </a:lnTo>
                  <a:lnTo>
                    <a:pt x="270" y="102"/>
                  </a:lnTo>
                  <a:lnTo>
                    <a:pt x="269" y="102"/>
                  </a:lnTo>
                  <a:lnTo>
                    <a:pt x="269" y="103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7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1"/>
                  </a:lnTo>
                  <a:lnTo>
                    <a:pt x="251" y="112"/>
                  </a:lnTo>
                  <a:lnTo>
                    <a:pt x="250" y="112"/>
                  </a:lnTo>
                  <a:lnTo>
                    <a:pt x="248" y="114"/>
                  </a:lnTo>
                  <a:lnTo>
                    <a:pt x="247" y="115"/>
                  </a:lnTo>
                  <a:lnTo>
                    <a:pt x="246" y="115"/>
                  </a:lnTo>
                  <a:lnTo>
                    <a:pt x="246" y="116"/>
                  </a:lnTo>
                  <a:lnTo>
                    <a:pt x="246" y="117"/>
                  </a:lnTo>
                  <a:lnTo>
                    <a:pt x="245" y="118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0" y="120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8" y="123"/>
                  </a:lnTo>
                  <a:lnTo>
                    <a:pt x="237" y="123"/>
                  </a:lnTo>
                  <a:lnTo>
                    <a:pt x="236" y="123"/>
                  </a:lnTo>
                  <a:lnTo>
                    <a:pt x="236" y="124"/>
                  </a:lnTo>
                  <a:lnTo>
                    <a:pt x="235" y="125"/>
                  </a:lnTo>
                  <a:lnTo>
                    <a:pt x="234" y="126"/>
                  </a:lnTo>
                  <a:lnTo>
                    <a:pt x="234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1" y="128"/>
                  </a:lnTo>
                  <a:lnTo>
                    <a:pt x="231" y="130"/>
                  </a:lnTo>
                  <a:lnTo>
                    <a:pt x="230" y="131"/>
                  </a:lnTo>
                  <a:lnTo>
                    <a:pt x="230" y="132"/>
                  </a:lnTo>
                  <a:lnTo>
                    <a:pt x="229" y="132"/>
                  </a:lnTo>
                  <a:lnTo>
                    <a:pt x="229" y="133"/>
                  </a:lnTo>
                  <a:lnTo>
                    <a:pt x="228" y="134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6" y="136"/>
                  </a:lnTo>
                  <a:lnTo>
                    <a:pt x="223" y="142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1" y="144"/>
                  </a:lnTo>
                  <a:lnTo>
                    <a:pt x="221" y="145"/>
                  </a:lnTo>
                  <a:lnTo>
                    <a:pt x="221" y="147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1"/>
                  </a:lnTo>
                  <a:lnTo>
                    <a:pt x="221" y="152"/>
                  </a:lnTo>
                  <a:lnTo>
                    <a:pt x="220" y="153"/>
                  </a:lnTo>
                  <a:lnTo>
                    <a:pt x="220" y="155"/>
                  </a:lnTo>
                  <a:lnTo>
                    <a:pt x="220" y="156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9"/>
                  </a:lnTo>
                  <a:lnTo>
                    <a:pt x="220" y="160"/>
                  </a:lnTo>
                  <a:lnTo>
                    <a:pt x="220" y="161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7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18" y="170"/>
                  </a:lnTo>
                  <a:lnTo>
                    <a:pt x="217" y="170"/>
                  </a:lnTo>
                  <a:lnTo>
                    <a:pt x="217" y="172"/>
                  </a:lnTo>
                  <a:lnTo>
                    <a:pt x="215" y="172"/>
                  </a:lnTo>
                  <a:lnTo>
                    <a:pt x="215" y="173"/>
                  </a:lnTo>
                  <a:lnTo>
                    <a:pt x="214" y="174"/>
                  </a:lnTo>
                  <a:lnTo>
                    <a:pt x="213" y="175"/>
                  </a:lnTo>
                  <a:lnTo>
                    <a:pt x="212" y="175"/>
                  </a:lnTo>
                  <a:lnTo>
                    <a:pt x="211" y="175"/>
                  </a:lnTo>
                  <a:lnTo>
                    <a:pt x="210" y="175"/>
                  </a:lnTo>
                  <a:lnTo>
                    <a:pt x="210" y="176"/>
                  </a:lnTo>
                  <a:lnTo>
                    <a:pt x="209" y="175"/>
                  </a:lnTo>
                  <a:lnTo>
                    <a:pt x="208" y="176"/>
                  </a:lnTo>
                  <a:lnTo>
                    <a:pt x="206" y="176"/>
                  </a:lnTo>
                  <a:lnTo>
                    <a:pt x="205" y="177"/>
                  </a:lnTo>
                  <a:lnTo>
                    <a:pt x="204" y="177"/>
                  </a:lnTo>
                  <a:lnTo>
                    <a:pt x="203" y="178"/>
                  </a:lnTo>
                  <a:lnTo>
                    <a:pt x="202" y="178"/>
                  </a:lnTo>
                  <a:lnTo>
                    <a:pt x="201" y="178"/>
                  </a:lnTo>
                  <a:lnTo>
                    <a:pt x="200" y="179"/>
                  </a:lnTo>
                  <a:lnTo>
                    <a:pt x="198" y="179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5" y="181"/>
                  </a:lnTo>
                  <a:lnTo>
                    <a:pt x="194" y="181"/>
                  </a:lnTo>
                  <a:lnTo>
                    <a:pt x="193" y="182"/>
                  </a:lnTo>
                  <a:lnTo>
                    <a:pt x="192" y="182"/>
                  </a:lnTo>
                  <a:lnTo>
                    <a:pt x="192" y="183"/>
                  </a:lnTo>
                  <a:lnTo>
                    <a:pt x="191" y="183"/>
                  </a:lnTo>
                  <a:lnTo>
                    <a:pt x="191" y="184"/>
                  </a:lnTo>
                  <a:lnTo>
                    <a:pt x="189" y="184"/>
                  </a:lnTo>
                  <a:lnTo>
                    <a:pt x="189" y="185"/>
                  </a:lnTo>
                  <a:lnTo>
                    <a:pt x="188" y="185"/>
                  </a:lnTo>
                  <a:lnTo>
                    <a:pt x="188" y="186"/>
                  </a:lnTo>
                  <a:lnTo>
                    <a:pt x="187" y="186"/>
                  </a:lnTo>
                  <a:lnTo>
                    <a:pt x="186" y="187"/>
                  </a:lnTo>
                  <a:lnTo>
                    <a:pt x="185" y="187"/>
                  </a:lnTo>
                  <a:lnTo>
                    <a:pt x="185" y="189"/>
                  </a:lnTo>
                  <a:lnTo>
                    <a:pt x="184" y="189"/>
                  </a:lnTo>
                  <a:lnTo>
                    <a:pt x="183" y="190"/>
                  </a:lnTo>
                  <a:lnTo>
                    <a:pt x="183" y="191"/>
                  </a:lnTo>
                  <a:lnTo>
                    <a:pt x="181" y="191"/>
                  </a:lnTo>
                  <a:lnTo>
                    <a:pt x="180" y="191"/>
                  </a:lnTo>
                  <a:lnTo>
                    <a:pt x="179" y="192"/>
                  </a:lnTo>
                  <a:lnTo>
                    <a:pt x="178" y="192"/>
                  </a:lnTo>
                  <a:lnTo>
                    <a:pt x="178" y="193"/>
                  </a:lnTo>
                  <a:lnTo>
                    <a:pt x="177" y="193"/>
                  </a:lnTo>
                  <a:lnTo>
                    <a:pt x="176" y="194"/>
                  </a:lnTo>
                  <a:lnTo>
                    <a:pt x="176" y="195"/>
                  </a:lnTo>
                  <a:lnTo>
                    <a:pt x="175" y="195"/>
                  </a:lnTo>
                  <a:lnTo>
                    <a:pt x="174" y="197"/>
                  </a:lnTo>
                  <a:lnTo>
                    <a:pt x="172" y="198"/>
                  </a:lnTo>
                  <a:lnTo>
                    <a:pt x="171" y="198"/>
                  </a:lnTo>
                  <a:lnTo>
                    <a:pt x="170" y="199"/>
                  </a:lnTo>
                  <a:lnTo>
                    <a:pt x="169" y="199"/>
                  </a:lnTo>
                  <a:lnTo>
                    <a:pt x="168" y="199"/>
                  </a:lnTo>
                  <a:lnTo>
                    <a:pt x="167" y="200"/>
                  </a:lnTo>
                  <a:lnTo>
                    <a:pt x="166" y="200"/>
                  </a:lnTo>
                  <a:lnTo>
                    <a:pt x="164" y="201"/>
                  </a:lnTo>
                  <a:lnTo>
                    <a:pt x="163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2" y="204"/>
                  </a:lnTo>
                  <a:lnTo>
                    <a:pt x="161" y="204"/>
                  </a:lnTo>
                  <a:lnTo>
                    <a:pt x="160" y="206"/>
                  </a:lnTo>
                  <a:lnTo>
                    <a:pt x="159" y="206"/>
                  </a:lnTo>
                  <a:lnTo>
                    <a:pt x="159" y="207"/>
                  </a:lnTo>
                  <a:lnTo>
                    <a:pt x="158" y="207"/>
                  </a:lnTo>
                  <a:lnTo>
                    <a:pt x="156" y="208"/>
                  </a:lnTo>
                  <a:lnTo>
                    <a:pt x="155" y="209"/>
                  </a:lnTo>
                  <a:lnTo>
                    <a:pt x="154" y="209"/>
                  </a:lnTo>
                  <a:lnTo>
                    <a:pt x="154" y="210"/>
                  </a:lnTo>
                  <a:lnTo>
                    <a:pt x="153" y="211"/>
                  </a:lnTo>
                  <a:lnTo>
                    <a:pt x="152" y="211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9" y="214"/>
                  </a:lnTo>
                  <a:lnTo>
                    <a:pt x="149" y="215"/>
                  </a:lnTo>
                  <a:lnTo>
                    <a:pt x="147" y="215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7"/>
                  </a:lnTo>
                  <a:lnTo>
                    <a:pt x="144" y="217"/>
                  </a:lnTo>
                  <a:lnTo>
                    <a:pt x="143" y="217"/>
                  </a:lnTo>
                  <a:lnTo>
                    <a:pt x="143" y="218"/>
                  </a:lnTo>
                  <a:lnTo>
                    <a:pt x="142" y="218"/>
                  </a:lnTo>
                  <a:lnTo>
                    <a:pt x="141" y="219"/>
                  </a:lnTo>
                  <a:lnTo>
                    <a:pt x="139" y="219"/>
                  </a:lnTo>
                  <a:lnTo>
                    <a:pt x="138" y="219"/>
                  </a:lnTo>
                  <a:lnTo>
                    <a:pt x="138" y="220"/>
                  </a:lnTo>
                  <a:lnTo>
                    <a:pt x="137" y="220"/>
                  </a:lnTo>
                  <a:lnTo>
                    <a:pt x="136" y="220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0" y="223"/>
                  </a:lnTo>
                  <a:lnTo>
                    <a:pt x="129" y="223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6" y="223"/>
                  </a:lnTo>
                  <a:lnTo>
                    <a:pt x="125" y="223"/>
                  </a:lnTo>
                  <a:lnTo>
                    <a:pt x="124" y="223"/>
                  </a:lnTo>
                  <a:lnTo>
                    <a:pt x="122" y="223"/>
                  </a:lnTo>
                  <a:lnTo>
                    <a:pt x="121" y="223"/>
                  </a:lnTo>
                  <a:lnTo>
                    <a:pt x="120" y="223"/>
                  </a:lnTo>
                  <a:lnTo>
                    <a:pt x="119" y="223"/>
                  </a:lnTo>
                  <a:lnTo>
                    <a:pt x="118" y="224"/>
                  </a:lnTo>
                  <a:lnTo>
                    <a:pt x="117" y="224"/>
                  </a:lnTo>
                  <a:lnTo>
                    <a:pt x="116" y="224"/>
                  </a:lnTo>
                  <a:lnTo>
                    <a:pt x="114" y="224"/>
                  </a:lnTo>
                  <a:lnTo>
                    <a:pt x="113" y="224"/>
                  </a:lnTo>
                  <a:lnTo>
                    <a:pt x="112" y="224"/>
                  </a:lnTo>
                  <a:lnTo>
                    <a:pt x="112" y="225"/>
                  </a:lnTo>
                  <a:lnTo>
                    <a:pt x="111" y="226"/>
                  </a:lnTo>
                  <a:lnTo>
                    <a:pt x="111" y="225"/>
                  </a:lnTo>
                  <a:lnTo>
                    <a:pt x="110" y="226"/>
                  </a:lnTo>
                  <a:lnTo>
                    <a:pt x="109" y="226"/>
                  </a:lnTo>
                  <a:lnTo>
                    <a:pt x="109" y="227"/>
                  </a:lnTo>
                  <a:lnTo>
                    <a:pt x="109" y="228"/>
                  </a:lnTo>
                  <a:lnTo>
                    <a:pt x="108" y="228"/>
                  </a:lnTo>
                  <a:lnTo>
                    <a:pt x="107" y="228"/>
                  </a:lnTo>
                  <a:lnTo>
                    <a:pt x="105" y="228"/>
                  </a:lnTo>
                  <a:lnTo>
                    <a:pt x="104" y="228"/>
                  </a:lnTo>
                  <a:lnTo>
                    <a:pt x="103" y="228"/>
                  </a:lnTo>
                  <a:lnTo>
                    <a:pt x="102" y="229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99" y="231"/>
                  </a:lnTo>
                  <a:lnTo>
                    <a:pt x="97" y="232"/>
                  </a:lnTo>
                  <a:lnTo>
                    <a:pt x="96" y="232"/>
                  </a:lnTo>
                  <a:lnTo>
                    <a:pt x="96" y="233"/>
                  </a:lnTo>
                  <a:lnTo>
                    <a:pt x="95" y="234"/>
                  </a:lnTo>
                  <a:lnTo>
                    <a:pt x="94" y="235"/>
                  </a:lnTo>
                  <a:lnTo>
                    <a:pt x="93" y="236"/>
                  </a:lnTo>
                  <a:lnTo>
                    <a:pt x="92" y="237"/>
                  </a:lnTo>
                  <a:lnTo>
                    <a:pt x="91" y="239"/>
                  </a:lnTo>
                  <a:lnTo>
                    <a:pt x="90" y="240"/>
                  </a:lnTo>
                  <a:lnTo>
                    <a:pt x="88" y="241"/>
                  </a:lnTo>
                  <a:lnTo>
                    <a:pt x="87" y="241"/>
                  </a:lnTo>
                  <a:lnTo>
                    <a:pt x="86" y="242"/>
                  </a:lnTo>
                  <a:lnTo>
                    <a:pt x="85" y="243"/>
                  </a:lnTo>
                  <a:lnTo>
                    <a:pt x="84" y="244"/>
                  </a:lnTo>
                  <a:lnTo>
                    <a:pt x="84" y="245"/>
                  </a:lnTo>
                  <a:lnTo>
                    <a:pt x="83" y="245"/>
                  </a:lnTo>
                  <a:lnTo>
                    <a:pt x="83" y="247"/>
                  </a:lnTo>
                  <a:lnTo>
                    <a:pt x="82" y="247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80" y="249"/>
                  </a:lnTo>
                  <a:lnTo>
                    <a:pt x="79" y="249"/>
                  </a:lnTo>
                  <a:lnTo>
                    <a:pt x="79" y="250"/>
                  </a:lnTo>
                  <a:lnTo>
                    <a:pt x="78" y="251"/>
                  </a:lnTo>
                  <a:lnTo>
                    <a:pt x="77" y="252"/>
                  </a:lnTo>
                  <a:lnTo>
                    <a:pt x="77" y="253"/>
                  </a:lnTo>
                  <a:lnTo>
                    <a:pt x="77" y="254"/>
                  </a:lnTo>
                  <a:lnTo>
                    <a:pt x="77" y="256"/>
                  </a:lnTo>
                  <a:lnTo>
                    <a:pt x="77" y="257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7" y="260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5" y="264"/>
                  </a:lnTo>
                  <a:lnTo>
                    <a:pt x="74" y="265"/>
                  </a:lnTo>
                  <a:lnTo>
                    <a:pt x="72" y="266"/>
                  </a:lnTo>
                  <a:lnTo>
                    <a:pt x="72" y="267"/>
                  </a:lnTo>
                  <a:lnTo>
                    <a:pt x="71" y="268"/>
                  </a:lnTo>
                  <a:lnTo>
                    <a:pt x="70" y="269"/>
                  </a:lnTo>
                  <a:lnTo>
                    <a:pt x="69" y="270"/>
                  </a:lnTo>
                  <a:lnTo>
                    <a:pt x="68" y="271"/>
                  </a:lnTo>
                  <a:lnTo>
                    <a:pt x="67" y="273"/>
                  </a:lnTo>
                  <a:lnTo>
                    <a:pt x="66" y="273"/>
                  </a:lnTo>
                  <a:lnTo>
                    <a:pt x="65" y="274"/>
                  </a:lnTo>
                  <a:lnTo>
                    <a:pt x="65" y="275"/>
                  </a:lnTo>
                  <a:lnTo>
                    <a:pt x="63" y="276"/>
                  </a:lnTo>
                  <a:lnTo>
                    <a:pt x="61" y="276"/>
                  </a:lnTo>
                  <a:lnTo>
                    <a:pt x="60" y="277"/>
                  </a:lnTo>
                  <a:lnTo>
                    <a:pt x="60" y="278"/>
                  </a:lnTo>
                  <a:lnTo>
                    <a:pt x="58" y="278"/>
                  </a:lnTo>
                  <a:lnTo>
                    <a:pt x="57" y="279"/>
                  </a:lnTo>
                  <a:lnTo>
                    <a:pt x="55" y="281"/>
                  </a:lnTo>
                  <a:lnTo>
                    <a:pt x="54" y="282"/>
                  </a:lnTo>
                  <a:lnTo>
                    <a:pt x="53" y="282"/>
                  </a:lnTo>
                  <a:lnTo>
                    <a:pt x="52" y="283"/>
                  </a:lnTo>
                  <a:lnTo>
                    <a:pt x="52" y="284"/>
                  </a:lnTo>
                  <a:lnTo>
                    <a:pt x="51" y="285"/>
                  </a:lnTo>
                  <a:lnTo>
                    <a:pt x="50" y="285"/>
                  </a:lnTo>
                  <a:lnTo>
                    <a:pt x="49" y="286"/>
                  </a:lnTo>
                  <a:lnTo>
                    <a:pt x="48" y="286"/>
                  </a:lnTo>
                  <a:lnTo>
                    <a:pt x="46" y="287"/>
                  </a:lnTo>
                  <a:lnTo>
                    <a:pt x="45" y="287"/>
                  </a:lnTo>
                  <a:lnTo>
                    <a:pt x="44" y="289"/>
                  </a:lnTo>
                  <a:lnTo>
                    <a:pt x="43" y="289"/>
                  </a:lnTo>
                  <a:lnTo>
                    <a:pt x="42" y="289"/>
                  </a:lnTo>
                  <a:lnTo>
                    <a:pt x="41" y="289"/>
                  </a:lnTo>
                  <a:lnTo>
                    <a:pt x="40" y="289"/>
                  </a:lnTo>
                  <a:lnTo>
                    <a:pt x="38" y="289"/>
                  </a:lnTo>
                  <a:lnTo>
                    <a:pt x="37" y="289"/>
                  </a:lnTo>
                  <a:lnTo>
                    <a:pt x="36" y="289"/>
                  </a:lnTo>
                  <a:lnTo>
                    <a:pt x="35" y="287"/>
                  </a:lnTo>
                  <a:lnTo>
                    <a:pt x="34" y="287"/>
                  </a:lnTo>
                  <a:lnTo>
                    <a:pt x="33" y="287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3" y="281"/>
                  </a:lnTo>
                  <a:lnTo>
                    <a:pt x="21" y="281"/>
                  </a:lnTo>
                  <a:lnTo>
                    <a:pt x="18" y="278"/>
                  </a:lnTo>
                  <a:lnTo>
                    <a:pt x="13" y="278"/>
                  </a:lnTo>
                  <a:lnTo>
                    <a:pt x="12" y="278"/>
                  </a:lnTo>
                  <a:lnTo>
                    <a:pt x="11" y="279"/>
                  </a:lnTo>
                  <a:lnTo>
                    <a:pt x="2" y="282"/>
                  </a:lnTo>
                  <a:lnTo>
                    <a:pt x="1" y="282"/>
                  </a:lnTo>
                  <a:lnTo>
                    <a:pt x="0" y="282"/>
                  </a:lnTo>
                  <a:lnTo>
                    <a:pt x="0" y="28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2" name="Freeform 106">
              <a:extLst>
                <a:ext uri="{FF2B5EF4-FFF2-40B4-BE49-F238E27FC236}">
                  <a16:creationId xmlns:a16="http://schemas.microsoft.com/office/drawing/2014/main" id="{66D9B755-6724-D253-68C4-AAC2E7E2C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076" y="1512888"/>
              <a:ext cx="1644650" cy="1077913"/>
            </a:xfrm>
            <a:custGeom>
              <a:avLst/>
              <a:gdLst>
                <a:gd name="T0" fmla="*/ 44 w 1036"/>
                <a:gd name="T1" fmla="*/ 23 h 679"/>
                <a:gd name="T2" fmla="*/ 23 w 1036"/>
                <a:gd name="T3" fmla="*/ 43 h 679"/>
                <a:gd name="T4" fmla="*/ 21 w 1036"/>
                <a:gd name="T5" fmla="*/ 45 h 679"/>
                <a:gd name="T6" fmla="*/ 17 w 1036"/>
                <a:gd name="T7" fmla="*/ 49 h 679"/>
                <a:gd name="T8" fmla="*/ 6 w 1036"/>
                <a:gd name="T9" fmla="*/ 51 h 679"/>
                <a:gd name="T10" fmla="*/ 1 w 1036"/>
                <a:gd name="T11" fmla="*/ 67 h 679"/>
                <a:gd name="T12" fmla="*/ 0 w 1036"/>
                <a:gd name="T13" fmla="*/ 90 h 679"/>
                <a:gd name="T14" fmla="*/ 35 w 1036"/>
                <a:gd name="T15" fmla="*/ 90 h 679"/>
                <a:gd name="T16" fmla="*/ 44 w 1036"/>
                <a:gd name="T17" fmla="*/ 101 h 679"/>
                <a:gd name="T18" fmla="*/ 44 w 1036"/>
                <a:gd name="T19" fmla="*/ 116 h 679"/>
                <a:gd name="T20" fmla="*/ 44 w 1036"/>
                <a:gd name="T21" fmla="*/ 121 h 679"/>
                <a:gd name="T22" fmla="*/ 44 w 1036"/>
                <a:gd name="T23" fmla="*/ 126 h 679"/>
                <a:gd name="T24" fmla="*/ 44 w 1036"/>
                <a:gd name="T25" fmla="*/ 134 h 679"/>
                <a:gd name="T26" fmla="*/ 28 w 1036"/>
                <a:gd name="T27" fmla="*/ 135 h 679"/>
                <a:gd name="T28" fmla="*/ 31 w 1036"/>
                <a:gd name="T29" fmla="*/ 157 h 679"/>
                <a:gd name="T30" fmla="*/ 44 w 1036"/>
                <a:gd name="T31" fmla="*/ 162 h 679"/>
                <a:gd name="T32" fmla="*/ 44 w 1036"/>
                <a:gd name="T33" fmla="*/ 201 h 679"/>
                <a:gd name="T34" fmla="*/ 42 w 1036"/>
                <a:gd name="T35" fmla="*/ 207 h 679"/>
                <a:gd name="T36" fmla="*/ 41 w 1036"/>
                <a:gd name="T37" fmla="*/ 209 h 679"/>
                <a:gd name="T38" fmla="*/ 40 w 1036"/>
                <a:gd name="T39" fmla="*/ 211 h 679"/>
                <a:gd name="T40" fmla="*/ 38 w 1036"/>
                <a:gd name="T41" fmla="*/ 213 h 679"/>
                <a:gd name="T42" fmla="*/ 37 w 1036"/>
                <a:gd name="T43" fmla="*/ 216 h 679"/>
                <a:gd name="T44" fmla="*/ 37 w 1036"/>
                <a:gd name="T45" fmla="*/ 219 h 679"/>
                <a:gd name="T46" fmla="*/ 20 w 1036"/>
                <a:gd name="T47" fmla="*/ 225 h 679"/>
                <a:gd name="T48" fmla="*/ 44 w 1036"/>
                <a:gd name="T49" fmla="*/ 242 h 679"/>
                <a:gd name="T50" fmla="*/ 111 w 1036"/>
                <a:gd name="T51" fmla="*/ 269 h 679"/>
                <a:gd name="T52" fmla="*/ 112 w 1036"/>
                <a:gd name="T53" fmla="*/ 336 h 679"/>
                <a:gd name="T54" fmla="*/ 112 w 1036"/>
                <a:gd name="T55" fmla="*/ 347 h 679"/>
                <a:gd name="T56" fmla="*/ 112 w 1036"/>
                <a:gd name="T57" fmla="*/ 382 h 679"/>
                <a:gd name="T58" fmla="*/ 112 w 1036"/>
                <a:gd name="T59" fmla="*/ 449 h 679"/>
                <a:gd name="T60" fmla="*/ 112 w 1036"/>
                <a:gd name="T61" fmla="*/ 583 h 679"/>
                <a:gd name="T62" fmla="*/ 115 w 1036"/>
                <a:gd name="T63" fmla="*/ 628 h 679"/>
                <a:gd name="T64" fmla="*/ 142 w 1036"/>
                <a:gd name="T65" fmla="*/ 638 h 679"/>
                <a:gd name="T66" fmla="*/ 143 w 1036"/>
                <a:gd name="T67" fmla="*/ 640 h 679"/>
                <a:gd name="T68" fmla="*/ 143 w 1036"/>
                <a:gd name="T69" fmla="*/ 644 h 679"/>
                <a:gd name="T70" fmla="*/ 144 w 1036"/>
                <a:gd name="T71" fmla="*/ 646 h 679"/>
                <a:gd name="T72" fmla="*/ 145 w 1036"/>
                <a:gd name="T73" fmla="*/ 648 h 679"/>
                <a:gd name="T74" fmla="*/ 146 w 1036"/>
                <a:gd name="T75" fmla="*/ 651 h 679"/>
                <a:gd name="T76" fmla="*/ 147 w 1036"/>
                <a:gd name="T77" fmla="*/ 653 h 679"/>
                <a:gd name="T78" fmla="*/ 149 w 1036"/>
                <a:gd name="T79" fmla="*/ 655 h 679"/>
                <a:gd name="T80" fmla="*/ 149 w 1036"/>
                <a:gd name="T81" fmla="*/ 659 h 679"/>
                <a:gd name="T82" fmla="*/ 149 w 1036"/>
                <a:gd name="T83" fmla="*/ 662 h 679"/>
                <a:gd name="T84" fmla="*/ 147 w 1036"/>
                <a:gd name="T85" fmla="*/ 664 h 679"/>
                <a:gd name="T86" fmla="*/ 146 w 1036"/>
                <a:gd name="T87" fmla="*/ 667 h 679"/>
                <a:gd name="T88" fmla="*/ 1035 w 1036"/>
                <a:gd name="T89" fmla="*/ 40 h 679"/>
                <a:gd name="T90" fmla="*/ 166 w 1036"/>
                <a:gd name="T91" fmla="*/ 23 h 679"/>
                <a:gd name="T92" fmla="*/ 154 w 1036"/>
                <a:gd name="T93" fmla="*/ 23 h 679"/>
                <a:gd name="T94" fmla="*/ 150 w 1036"/>
                <a:gd name="T95" fmla="*/ 17 h 679"/>
                <a:gd name="T96" fmla="*/ 152 w 1036"/>
                <a:gd name="T97" fmla="*/ 11 h 679"/>
                <a:gd name="T98" fmla="*/ 149 w 1036"/>
                <a:gd name="T99" fmla="*/ 15 h 679"/>
                <a:gd name="T100" fmla="*/ 145 w 1036"/>
                <a:gd name="T101" fmla="*/ 15 h 679"/>
                <a:gd name="T102" fmla="*/ 141 w 1036"/>
                <a:gd name="T103" fmla="*/ 15 h 679"/>
                <a:gd name="T104" fmla="*/ 133 w 1036"/>
                <a:gd name="T105" fmla="*/ 15 h 679"/>
                <a:gd name="T106" fmla="*/ 129 w 1036"/>
                <a:gd name="T107" fmla="*/ 15 h 679"/>
                <a:gd name="T108" fmla="*/ 125 w 1036"/>
                <a:gd name="T109" fmla="*/ 15 h 679"/>
                <a:gd name="T110" fmla="*/ 121 w 1036"/>
                <a:gd name="T111" fmla="*/ 11 h 679"/>
                <a:gd name="T112" fmla="*/ 113 w 1036"/>
                <a:gd name="T113" fmla="*/ 3 h 679"/>
                <a:gd name="T114" fmla="*/ 112 w 1036"/>
                <a:gd name="T115" fmla="*/ 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36" h="679">
                  <a:moveTo>
                    <a:pt x="67" y="0"/>
                  </a:moveTo>
                  <a:lnTo>
                    <a:pt x="44" y="0"/>
                  </a:lnTo>
                  <a:lnTo>
                    <a:pt x="44" y="23"/>
                  </a:lnTo>
                  <a:lnTo>
                    <a:pt x="23" y="23"/>
                  </a:lnTo>
                  <a:lnTo>
                    <a:pt x="23" y="34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8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0" y="50"/>
                  </a:lnTo>
                  <a:lnTo>
                    <a:pt x="7" y="48"/>
                  </a:lnTo>
                  <a:lnTo>
                    <a:pt x="6" y="51"/>
                  </a:lnTo>
                  <a:lnTo>
                    <a:pt x="3" y="53"/>
                  </a:lnTo>
                  <a:lnTo>
                    <a:pt x="3" y="60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23" y="90"/>
                  </a:lnTo>
                  <a:lnTo>
                    <a:pt x="35" y="90"/>
                  </a:lnTo>
                  <a:lnTo>
                    <a:pt x="44" y="90"/>
                  </a:lnTo>
                  <a:lnTo>
                    <a:pt x="44" y="98"/>
                  </a:lnTo>
                  <a:lnTo>
                    <a:pt x="44" y="101"/>
                  </a:lnTo>
                  <a:lnTo>
                    <a:pt x="44" y="112"/>
                  </a:lnTo>
                  <a:lnTo>
                    <a:pt x="44" y="113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4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4" y="126"/>
                  </a:lnTo>
                  <a:lnTo>
                    <a:pt x="44" y="131"/>
                  </a:lnTo>
                  <a:lnTo>
                    <a:pt x="44" y="133"/>
                  </a:lnTo>
                  <a:lnTo>
                    <a:pt x="44" y="134"/>
                  </a:lnTo>
                  <a:lnTo>
                    <a:pt x="44" y="144"/>
                  </a:lnTo>
                  <a:lnTo>
                    <a:pt x="43" y="143"/>
                  </a:lnTo>
                  <a:lnTo>
                    <a:pt x="28" y="135"/>
                  </a:lnTo>
                  <a:lnTo>
                    <a:pt x="23" y="149"/>
                  </a:lnTo>
                  <a:lnTo>
                    <a:pt x="23" y="157"/>
                  </a:lnTo>
                  <a:lnTo>
                    <a:pt x="31" y="157"/>
                  </a:lnTo>
                  <a:lnTo>
                    <a:pt x="44" y="152"/>
                  </a:lnTo>
                  <a:lnTo>
                    <a:pt x="44" y="157"/>
                  </a:lnTo>
                  <a:lnTo>
                    <a:pt x="44" y="162"/>
                  </a:lnTo>
                  <a:lnTo>
                    <a:pt x="44" y="167"/>
                  </a:lnTo>
                  <a:lnTo>
                    <a:pt x="44" y="174"/>
                  </a:lnTo>
                  <a:lnTo>
                    <a:pt x="44" y="201"/>
                  </a:lnTo>
                  <a:lnTo>
                    <a:pt x="44" y="202"/>
                  </a:lnTo>
                  <a:lnTo>
                    <a:pt x="42" y="205"/>
                  </a:lnTo>
                  <a:lnTo>
                    <a:pt x="42" y="207"/>
                  </a:lnTo>
                  <a:lnTo>
                    <a:pt x="41" y="207"/>
                  </a:lnTo>
                  <a:lnTo>
                    <a:pt x="41" y="208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40" y="210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8" y="212"/>
                  </a:lnTo>
                  <a:lnTo>
                    <a:pt x="38" y="213"/>
                  </a:lnTo>
                  <a:lnTo>
                    <a:pt x="38" y="215"/>
                  </a:lnTo>
                  <a:lnTo>
                    <a:pt x="38" y="216"/>
                  </a:lnTo>
                  <a:lnTo>
                    <a:pt x="37" y="216"/>
                  </a:lnTo>
                  <a:lnTo>
                    <a:pt x="37" y="217"/>
                  </a:lnTo>
                  <a:lnTo>
                    <a:pt x="37" y="218"/>
                  </a:lnTo>
                  <a:lnTo>
                    <a:pt x="37" y="219"/>
                  </a:lnTo>
                  <a:lnTo>
                    <a:pt x="36" y="225"/>
                  </a:lnTo>
                  <a:lnTo>
                    <a:pt x="23" y="225"/>
                  </a:lnTo>
                  <a:lnTo>
                    <a:pt x="20" y="225"/>
                  </a:lnTo>
                  <a:lnTo>
                    <a:pt x="23" y="229"/>
                  </a:lnTo>
                  <a:lnTo>
                    <a:pt x="44" y="236"/>
                  </a:lnTo>
                  <a:lnTo>
                    <a:pt x="44" y="242"/>
                  </a:lnTo>
                  <a:lnTo>
                    <a:pt x="44" y="269"/>
                  </a:lnTo>
                  <a:lnTo>
                    <a:pt x="67" y="269"/>
                  </a:lnTo>
                  <a:lnTo>
                    <a:pt x="111" y="269"/>
                  </a:lnTo>
                  <a:lnTo>
                    <a:pt x="111" y="292"/>
                  </a:lnTo>
                  <a:lnTo>
                    <a:pt x="112" y="315"/>
                  </a:lnTo>
                  <a:lnTo>
                    <a:pt x="112" y="336"/>
                  </a:lnTo>
                  <a:lnTo>
                    <a:pt x="134" y="336"/>
                  </a:lnTo>
                  <a:lnTo>
                    <a:pt x="134" y="347"/>
                  </a:lnTo>
                  <a:lnTo>
                    <a:pt x="112" y="347"/>
                  </a:lnTo>
                  <a:lnTo>
                    <a:pt x="112" y="359"/>
                  </a:lnTo>
                  <a:lnTo>
                    <a:pt x="112" y="370"/>
                  </a:lnTo>
                  <a:lnTo>
                    <a:pt x="112" y="382"/>
                  </a:lnTo>
                  <a:lnTo>
                    <a:pt x="112" y="393"/>
                  </a:lnTo>
                  <a:lnTo>
                    <a:pt x="112" y="404"/>
                  </a:lnTo>
                  <a:lnTo>
                    <a:pt x="112" y="449"/>
                  </a:lnTo>
                  <a:lnTo>
                    <a:pt x="112" y="494"/>
                  </a:lnTo>
                  <a:lnTo>
                    <a:pt x="112" y="538"/>
                  </a:lnTo>
                  <a:lnTo>
                    <a:pt x="112" y="583"/>
                  </a:lnTo>
                  <a:lnTo>
                    <a:pt x="112" y="626"/>
                  </a:lnTo>
                  <a:lnTo>
                    <a:pt x="112" y="628"/>
                  </a:lnTo>
                  <a:lnTo>
                    <a:pt x="115" y="628"/>
                  </a:lnTo>
                  <a:lnTo>
                    <a:pt x="139" y="628"/>
                  </a:lnTo>
                  <a:lnTo>
                    <a:pt x="142" y="637"/>
                  </a:lnTo>
                  <a:lnTo>
                    <a:pt x="142" y="638"/>
                  </a:lnTo>
                  <a:lnTo>
                    <a:pt x="142" y="639"/>
                  </a:lnTo>
                  <a:lnTo>
                    <a:pt x="142" y="640"/>
                  </a:lnTo>
                  <a:lnTo>
                    <a:pt x="143" y="640"/>
                  </a:lnTo>
                  <a:lnTo>
                    <a:pt x="143" y="642"/>
                  </a:lnTo>
                  <a:lnTo>
                    <a:pt x="143" y="643"/>
                  </a:lnTo>
                  <a:lnTo>
                    <a:pt x="143" y="644"/>
                  </a:lnTo>
                  <a:lnTo>
                    <a:pt x="143" y="645"/>
                  </a:lnTo>
                  <a:lnTo>
                    <a:pt x="144" y="645"/>
                  </a:lnTo>
                  <a:lnTo>
                    <a:pt x="144" y="646"/>
                  </a:lnTo>
                  <a:lnTo>
                    <a:pt x="144" y="647"/>
                  </a:lnTo>
                  <a:lnTo>
                    <a:pt x="144" y="648"/>
                  </a:lnTo>
                  <a:lnTo>
                    <a:pt x="145" y="648"/>
                  </a:lnTo>
                  <a:lnTo>
                    <a:pt x="145" y="650"/>
                  </a:lnTo>
                  <a:lnTo>
                    <a:pt x="145" y="651"/>
                  </a:lnTo>
                  <a:lnTo>
                    <a:pt x="146" y="651"/>
                  </a:lnTo>
                  <a:lnTo>
                    <a:pt x="146" y="652"/>
                  </a:lnTo>
                  <a:lnTo>
                    <a:pt x="146" y="653"/>
                  </a:lnTo>
                  <a:lnTo>
                    <a:pt x="147" y="653"/>
                  </a:lnTo>
                  <a:lnTo>
                    <a:pt x="147" y="654"/>
                  </a:lnTo>
                  <a:lnTo>
                    <a:pt x="147" y="655"/>
                  </a:lnTo>
                  <a:lnTo>
                    <a:pt x="149" y="655"/>
                  </a:lnTo>
                  <a:lnTo>
                    <a:pt x="149" y="656"/>
                  </a:lnTo>
                  <a:lnTo>
                    <a:pt x="149" y="658"/>
                  </a:lnTo>
                  <a:lnTo>
                    <a:pt x="149" y="659"/>
                  </a:lnTo>
                  <a:lnTo>
                    <a:pt x="149" y="660"/>
                  </a:lnTo>
                  <a:lnTo>
                    <a:pt x="149" y="661"/>
                  </a:lnTo>
                  <a:lnTo>
                    <a:pt x="149" y="662"/>
                  </a:lnTo>
                  <a:lnTo>
                    <a:pt x="149" y="663"/>
                  </a:lnTo>
                  <a:lnTo>
                    <a:pt x="147" y="663"/>
                  </a:lnTo>
                  <a:lnTo>
                    <a:pt x="147" y="664"/>
                  </a:lnTo>
                  <a:lnTo>
                    <a:pt x="147" y="665"/>
                  </a:lnTo>
                  <a:lnTo>
                    <a:pt x="146" y="665"/>
                  </a:lnTo>
                  <a:lnTo>
                    <a:pt x="146" y="667"/>
                  </a:lnTo>
                  <a:lnTo>
                    <a:pt x="145" y="667"/>
                  </a:lnTo>
                  <a:lnTo>
                    <a:pt x="1025" y="679"/>
                  </a:lnTo>
                  <a:lnTo>
                    <a:pt x="1035" y="40"/>
                  </a:lnTo>
                  <a:lnTo>
                    <a:pt x="1036" y="23"/>
                  </a:lnTo>
                  <a:lnTo>
                    <a:pt x="402" y="23"/>
                  </a:lnTo>
                  <a:lnTo>
                    <a:pt x="166" y="23"/>
                  </a:lnTo>
                  <a:lnTo>
                    <a:pt x="166" y="34"/>
                  </a:lnTo>
                  <a:lnTo>
                    <a:pt x="154" y="34"/>
                  </a:lnTo>
                  <a:lnTo>
                    <a:pt x="154" y="23"/>
                  </a:lnTo>
                  <a:lnTo>
                    <a:pt x="151" y="23"/>
                  </a:lnTo>
                  <a:lnTo>
                    <a:pt x="151" y="17"/>
                  </a:lnTo>
                  <a:lnTo>
                    <a:pt x="150" y="17"/>
                  </a:lnTo>
                  <a:lnTo>
                    <a:pt x="153" y="17"/>
                  </a:lnTo>
                  <a:lnTo>
                    <a:pt x="153" y="11"/>
                  </a:lnTo>
                  <a:lnTo>
                    <a:pt x="152" y="11"/>
                  </a:lnTo>
                  <a:lnTo>
                    <a:pt x="152" y="12"/>
                  </a:lnTo>
                  <a:lnTo>
                    <a:pt x="151" y="11"/>
                  </a:lnTo>
                  <a:lnTo>
                    <a:pt x="149" y="15"/>
                  </a:lnTo>
                  <a:lnTo>
                    <a:pt x="147" y="14"/>
                  </a:lnTo>
                  <a:lnTo>
                    <a:pt x="146" y="15"/>
                  </a:lnTo>
                  <a:lnTo>
                    <a:pt x="145" y="15"/>
                  </a:lnTo>
                  <a:lnTo>
                    <a:pt x="144" y="14"/>
                  </a:lnTo>
                  <a:lnTo>
                    <a:pt x="144" y="15"/>
                  </a:lnTo>
                  <a:lnTo>
                    <a:pt x="141" y="15"/>
                  </a:lnTo>
                  <a:lnTo>
                    <a:pt x="141" y="19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2" y="15"/>
                  </a:lnTo>
                  <a:lnTo>
                    <a:pt x="130" y="15"/>
                  </a:lnTo>
                  <a:lnTo>
                    <a:pt x="129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5" y="14"/>
                  </a:lnTo>
                  <a:lnTo>
                    <a:pt x="124" y="14"/>
                  </a:lnTo>
                  <a:lnTo>
                    <a:pt x="121" y="11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3"/>
                  </a:lnTo>
                  <a:lnTo>
                    <a:pt x="113" y="2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3" name="Freeform 107">
              <a:extLst>
                <a:ext uri="{FF2B5EF4-FFF2-40B4-BE49-F238E27FC236}">
                  <a16:creationId xmlns:a16="http://schemas.microsoft.com/office/drawing/2014/main" id="{7E9CDDEE-E2F4-15AA-BB23-69CBADAA2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813" y="2322513"/>
              <a:ext cx="387350" cy="365125"/>
            </a:xfrm>
            <a:custGeom>
              <a:avLst/>
              <a:gdLst>
                <a:gd name="T0" fmla="*/ 118 w 244"/>
                <a:gd name="T1" fmla="*/ 13 h 230"/>
                <a:gd name="T2" fmla="*/ 105 w 244"/>
                <a:gd name="T3" fmla="*/ 8 h 230"/>
                <a:gd name="T4" fmla="*/ 95 w 244"/>
                <a:gd name="T5" fmla="*/ 3 h 230"/>
                <a:gd name="T6" fmla="*/ 85 w 244"/>
                <a:gd name="T7" fmla="*/ 0 h 230"/>
                <a:gd name="T8" fmla="*/ 75 w 244"/>
                <a:gd name="T9" fmla="*/ 4 h 230"/>
                <a:gd name="T10" fmla="*/ 71 w 244"/>
                <a:gd name="T11" fmla="*/ 13 h 230"/>
                <a:gd name="T12" fmla="*/ 69 w 244"/>
                <a:gd name="T13" fmla="*/ 24 h 230"/>
                <a:gd name="T14" fmla="*/ 68 w 244"/>
                <a:gd name="T15" fmla="*/ 34 h 230"/>
                <a:gd name="T16" fmla="*/ 64 w 244"/>
                <a:gd name="T17" fmla="*/ 44 h 230"/>
                <a:gd name="T18" fmla="*/ 64 w 244"/>
                <a:gd name="T19" fmla="*/ 53 h 230"/>
                <a:gd name="T20" fmla="*/ 63 w 244"/>
                <a:gd name="T21" fmla="*/ 63 h 230"/>
                <a:gd name="T22" fmla="*/ 61 w 244"/>
                <a:gd name="T23" fmla="*/ 74 h 230"/>
                <a:gd name="T24" fmla="*/ 55 w 244"/>
                <a:gd name="T25" fmla="*/ 80 h 230"/>
                <a:gd name="T26" fmla="*/ 45 w 244"/>
                <a:gd name="T27" fmla="*/ 85 h 230"/>
                <a:gd name="T28" fmla="*/ 37 w 244"/>
                <a:gd name="T29" fmla="*/ 91 h 230"/>
                <a:gd name="T30" fmla="*/ 29 w 244"/>
                <a:gd name="T31" fmla="*/ 96 h 230"/>
                <a:gd name="T32" fmla="*/ 21 w 244"/>
                <a:gd name="T33" fmla="*/ 104 h 230"/>
                <a:gd name="T34" fmla="*/ 16 w 244"/>
                <a:gd name="T35" fmla="*/ 110 h 230"/>
                <a:gd name="T36" fmla="*/ 9 w 244"/>
                <a:gd name="T37" fmla="*/ 120 h 230"/>
                <a:gd name="T38" fmla="*/ 5 w 244"/>
                <a:gd name="T39" fmla="*/ 129 h 230"/>
                <a:gd name="T40" fmla="*/ 3 w 244"/>
                <a:gd name="T41" fmla="*/ 140 h 230"/>
                <a:gd name="T42" fmla="*/ 0 w 244"/>
                <a:gd name="T43" fmla="*/ 149 h 230"/>
                <a:gd name="T44" fmla="*/ 3 w 244"/>
                <a:gd name="T45" fmla="*/ 159 h 230"/>
                <a:gd name="T46" fmla="*/ 12 w 244"/>
                <a:gd name="T47" fmla="*/ 165 h 230"/>
                <a:gd name="T48" fmla="*/ 21 w 244"/>
                <a:gd name="T49" fmla="*/ 169 h 230"/>
                <a:gd name="T50" fmla="*/ 29 w 244"/>
                <a:gd name="T51" fmla="*/ 172 h 230"/>
                <a:gd name="T52" fmla="*/ 39 w 244"/>
                <a:gd name="T53" fmla="*/ 176 h 230"/>
                <a:gd name="T54" fmla="*/ 47 w 244"/>
                <a:gd name="T55" fmla="*/ 180 h 230"/>
                <a:gd name="T56" fmla="*/ 58 w 244"/>
                <a:gd name="T57" fmla="*/ 184 h 230"/>
                <a:gd name="T58" fmla="*/ 67 w 244"/>
                <a:gd name="T59" fmla="*/ 188 h 230"/>
                <a:gd name="T60" fmla="*/ 76 w 244"/>
                <a:gd name="T61" fmla="*/ 193 h 230"/>
                <a:gd name="T62" fmla="*/ 85 w 244"/>
                <a:gd name="T63" fmla="*/ 195 h 230"/>
                <a:gd name="T64" fmla="*/ 94 w 244"/>
                <a:gd name="T65" fmla="*/ 197 h 230"/>
                <a:gd name="T66" fmla="*/ 104 w 244"/>
                <a:gd name="T67" fmla="*/ 201 h 230"/>
                <a:gd name="T68" fmla="*/ 112 w 244"/>
                <a:gd name="T69" fmla="*/ 204 h 230"/>
                <a:gd name="T70" fmla="*/ 122 w 244"/>
                <a:gd name="T71" fmla="*/ 208 h 230"/>
                <a:gd name="T72" fmla="*/ 131 w 244"/>
                <a:gd name="T73" fmla="*/ 212 h 230"/>
                <a:gd name="T74" fmla="*/ 139 w 244"/>
                <a:gd name="T75" fmla="*/ 216 h 230"/>
                <a:gd name="T76" fmla="*/ 148 w 244"/>
                <a:gd name="T77" fmla="*/ 220 h 230"/>
                <a:gd name="T78" fmla="*/ 156 w 244"/>
                <a:gd name="T79" fmla="*/ 225 h 230"/>
                <a:gd name="T80" fmla="*/ 163 w 244"/>
                <a:gd name="T81" fmla="*/ 228 h 230"/>
                <a:gd name="T82" fmla="*/ 172 w 244"/>
                <a:gd name="T83" fmla="*/ 229 h 230"/>
                <a:gd name="T84" fmla="*/ 180 w 244"/>
                <a:gd name="T85" fmla="*/ 226 h 230"/>
                <a:gd name="T86" fmla="*/ 188 w 244"/>
                <a:gd name="T87" fmla="*/ 222 h 230"/>
                <a:gd name="T88" fmla="*/ 198 w 244"/>
                <a:gd name="T89" fmla="*/ 220 h 230"/>
                <a:gd name="T90" fmla="*/ 207 w 244"/>
                <a:gd name="T91" fmla="*/ 225 h 230"/>
                <a:gd name="T92" fmla="*/ 216 w 244"/>
                <a:gd name="T93" fmla="*/ 222 h 230"/>
                <a:gd name="T94" fmla="*/ 218 w 244"/>
                <a:gd name="T95" fmla="*/ 212 h 230"/>
                <a:gd name="T96" fmla="*/ 223 w 244"/>
                <a:gd name="T97" fmla="*/ 204 h 230"/>
                <a:gd name="T98" fmla="*/ 235 w 244"/>
                <a:gd name="T99" fmla="*/ 202 h 230"/>
                <a:gd name="T100" fmla="*/ 243 w 244"/>
                <a:gd name="T101" fmla="*/ 157 h 230"/>
                <a:gd name="T102" fmla="*/ 231 w 244"/>
                <a:gd name="T103" fmla="*/ 101 h 230"/>
                <a:gd name="T104" fmla="*/ 215 w 244"/>
                <a:gd name="T105" fmla="*/ 98 h 230"/>
                <a:gd name="T106" fmla="*/ 198 w 244"/>
                <a:gd name="T107" fmla="*/ 93 h 230"/>
                <a:gd name="T108" fmla="*/ 192 w 244"/>
                <a:gd name="T109" fmla="*/ 93 h 230"/>
                <a:gd name="T110" fmla="*/ 192 w 244"/>
                <a:gd name="T111" fmla="*/ 85 h 230"/>
                <a:gd name="T112" fmla="*/ 180 w 244"/>
                <a:gd name="T113" fmla="*/ 90 h 230"/>
                <a:gd name="T114" fmla="*/ 174 w 244"/>
                <a:gd name="T115" fmla="*/ 75 h 230"/>
                <a:gd name="T116" fmla="*/ 151 w 244"/>
                <a:gd name="T117" fmla="*/ 37 h 230"/>
                <a:gd name="T118" fmla="*/ 142 w 244"/>
                <a:gd name="T119" fmla="*/ 16 h 230"/>
                <a:gd name="T120" fmla="*/ 128 w 244"/>
                <a:gd name="T121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4" h="230">
                  <a:moveTo>
                    <a:pt x="128" y="16"/>
                  </a:moveTo>
                  <a:lnTo>
                    <a:pt x="127" y="16"/>
                  </a:lnTo>
                  <a:lnTo>
                    <a:pt x="126" y="16"/>
                  </a:lnTo>
                  <a:lnTo>
                    <a:pt x="125" y="15"/>
                  </a:lnTo>
                  <a:lnTo>
                    <a:pt x="123" y="15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4" y="12"/>
                  </a:lnTo>
                  <a:lnTo>
                    <a:pt x="113" y="12"/>
                  </a:lnTo>
                  <a:lnTo>
                    <a:pt x="112" y="12"/>
                  </a:lnTo>
                  <a:lnTo>
                    <a:pt x="111" y="11"/>
                  </a:lnTo>
                  <a:lnTo>
                    <a:pt x="109" y="10"/>
                  </a:lnTo>
                  <a:lnTo>
                    <a:pt x="108" y="9"/>
                  </a:lnTo>
                  <a:lnTo>
                    <a:pt x="106" y="9"/>
                  </a:lnTo>
                  <a:lnTo>
                    <a:pt x="105" y="9"/>
                  </a:lnTo>
                  <a:lnTo>
                    <a:pt x="105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7" y="4"/>
                  </a:lnTo>
                  <a:lnTo>
                    <a:pt x="96" y="3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4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3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69" y="19"/>
                  </a:lnTo>
                  <a:lnTo>
                    <a:pt x="69" y="20"/>
                  </a:lnTo>
                  <a:lnTo>
                    <a:pt x="69" y="21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8" y="34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4" y="54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3" y="65"/>
                  </a:lnTo>
                  <a:lnTo>
                    <a:pt x="63" y="66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2" y="69"/>
                  </a:lnTo>
                  <a:lnTo>
                    <a:pt x="62" y="70"/>
                  </a:lnTo>
                  <a:lnTo>
                    <a:pt x="62" y="71"/>
                  </a:lnTo>
                  <a:lnTo>
                    <a:pt x="61" y="71"/>
                  </a:lnTo>
                  <a:lnTo>
                    <a:pt x="61" y="73"/>
                  </a:lnTo>
                  <a:lnTo>
                    <a:pt x="61" y="74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3" y="82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6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5" y="92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4"/>
                  </a:lnTo>
                  <a:lnTo>
                    <a:pt x="31" y="95"/>
                  </a:lnTo>
                  <a:lnTo>
                    <a:pt x="30" y="95"/>
                  </a:lnTo>
                  <a:lnTo>
                    <a:pt x="29" y="95"/>
                  </a:lnTo>
                  <a:lnTo>
                    <a:pt x="29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6" y="100"/>
                  </a:lnTo>
                  <a:lnTo>
                    <a:pt x="25" y="101"/>
                  </a:lnTo>
                  <a:lnTo>
                    <a:pt x="24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0" y="105"/>
                  </a:lnTo>
                  <a:lnTo>
                    <a:pt x="20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6" y="110"/>
                  </a:lnTo>
                  <a:lnTo>
                    <a:pt x="14" y="111"/>
                  </a:lnTo>
                  <a:lnTo>
                    <a:pt x="13" y="112"/>
                  </a:lnTo>
                  <a:lnTo>
                    <a:pt x="13" y="113"/>
                  </a:lnTo>
                  <a:lnTo>
                    <a:pt x="12" y="115"/>
                  </a:lnTo>
                  <a:lnTo>
                    <a:pt x="11" y="116"/>
                  </a:lnTo>
                  <a:lnTo>
                    <a:pt x="11" y="117"/>
                  </a:lnTo>
                  <a:lnTo>
                    <a:pt x="10" y="118"/>
                  </a:lnTo>
                  <a:lnTo>
                    <a:pt x="10" y="119"/>
                  </a:lnTo>
                  <a:lnTo>
                    <a:pt x="9" y="119"/>
                  </a:lnTo>
                  <a:lnTo>
                    <a:pt x="9" y="120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5"/>
                  </a:lnTo>
                  <a:lnTo>
                    <a:pt x="7" y="126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2"/>
                  </a:lnTo>
                  <a:lnTo>
                    <a:pt x="4" y="132"/>
                  </a:lnTo>
                  <a:lnTo>
                    <a:pt x="4" y="133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6"/>
                  </a:lnTo>
                  <a:lnTo>
                    <a:pt x="3" y="137"/>
                  </a:lnTo>
                  <a:lnTo>
                    <a:pt x="3" y="138"/>
                  </a:lnTo>
                  <a:lnTo>
                    <a:pt x="3" y="140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4"/>
                  </a:lnTo>
                  <a:lnTo>
                    <a:pt x="2" y="145"/>
                  </a:lnTo>
                  <a:lnTo>
                    <a:pt x="1" y="145"/>
                  </a:lnTo>
                  <a:lnTo>
                    <a:pt x="1" y="146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3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3" y="158"/>
                  </a:lnTo>
                  <a:lnTo>
                    <a:pt x="3" y="159"/>
                  </a:lnTo>
                  <a:lnTo>
                    <a:pt x="4" y="159"/>
                  </a:lnTo>
                  <a:lnTo>
                    <a:pt x="4" y="160"/>
                  </a:lnTo>
                  <a:lnTo>
                    <a:pt x="5" y="160"/>
                  </a:lnTo>
                  <a:lnTo>
                    <a:pt x="7" y="160"/>
                  </a:lnTo>
                  <a:lnTo>
                    <a:pt x="7" y="161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2"/>
                  </a:lnTo>
                  <a:lnTo>
                    <a:pt x="11" y="163"/>
                  </a:lnTo>
                  <a:lnTo>
                    <a:pt x="12" y="165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7" y="167"/>
                  </a:lnTo>
                  <a:lnTo>
                    <a:pt x="18" y="167"/>
                  </a:lnTo>
                  <a:lnTo>
                    <a:pt x="19" y="168"/>
                  </a:lnTo>
                  <a:lnTo>
                    <a:pt x="20" y="168"/>
                  </a:lnTo>
                  <a:lnTo>
                    <a:pt x="21" y="168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4" y="169"/>
                  </a:lnTo>
                  <a:lnTo>
                    <a:pt x="24" y="170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3" y="172"/>
                  </a:lnTo>
                  <a:lnTo>
                    <a:pt x="34" y="174"/>
                  </a:lnTo>
                  <a:lnTo>
                    <a:pt x="35" y="174"/>
                  </a:lnTo>
                  <a:lnTo>
                    <a:pt x="36" y="174"/>
                  </a:lnTo>
                  <a:lnTo>
                    <a:pt x="37" y="175"/>
                  </a:lnTo>
                  <a:lnTo>
                    <a:pt x="38" y="175"/>
                  </a:lnTo>
                  <a:lnTo>
                    <a:pt x="39" y="175"/>
                  </a:lnTo>
                  <a:lnTo>
                    <a:pt x="39" y="176"/>
                  </a:lnTo>
                  <a:lnTo>
                    <a:pt x="41" y="176"/>
                  </a:lnTo>
                  <a:lnTo>
                    <a:pt x="41" y="177"/>
                  </a:lnTo>
                  <a:lnTo>
                    <a:pt x="42" y="178"/>
                  </a:lnTo>
                  <a:lnTo>
                    <a:pt x="43" y="178"/>
                  </a:lnTo>
                  <a:lnTo>
                    <a:pt x="44" y="178"/>
                  </a:lnTo>
                  <a:lnTo>
                    <a:pt x="44" y="179"/>
                  </a:lnTo>
                  <a:lnTo>
                    <a:pt x="45" y="179"/>
                  </a:lnTo>
                  <a:lnTo>
                    <a:pt x="46" y="179"/>
                  </a:lnTo>
                  <a:lnTo>
                    <a:pt x="46" y="180"/>
                  </a:lnTo>
                  <a:lnTo>
                    <a:pt x="47" y="180"/>
                  </a:lnTo>
                  <a:lnTo>
                    <a:pt x="49" y="180"/>
                  </a:lnTo>
                  <a:lnTo>
                    <a:pt x="50" y="180"/>
                  </a:lnTo>
                  <a:lnTo>
                    <a:pt x="50" y="182"/>
                  </a:lnTo>
                  <a:lnTo>
                    <a:pt x="51" y="182"/>
                  </a:lnTo>
                  <a:lnTo>
                    <a:pt x="52" y="182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5" y="184"/>
                  </a:lnTo>
                  <a:lnTo>
                    <a:pt x="56" y="184"/>
                  </a:lnTo>
                  <a:lnTo>
                    <a:pt x="58" y="184"/>
                  </a:lnTo>
                  <a:lnTo>
                    <a:pt x="58" y="185"/>
                  </a:lnTo>
                  <a:lnTo>
                    <a:pt x="59" y="185"/>
                  </a:lnTo>
                  <a:lnTo>
                    <a:pt x="60" y="185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2" y="186"/>
                  </a:lnTo>
                  <a:lnTo>
                    <a:pt x="63" y="187"/>
                  </a:lnTo>
                  <a:lnTo>
                    <a:pt x="64" y="187"/>
                  </a:lnTo>
                  <a:lnTo>
                    <a:pt x="66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2" y="191"/>
                  </a:lnTo>
                  <a:lnTo>
                    <a:pt x="73" y="192"/>
                  </a:lnTo>
                  <a:lnTo>
                    <a:pt x="75" y="192"/>
                  </a:lnTo>
                  <a:lnTo>
                    <a:pt x="76" y="192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8" y="193"/>
                  </a:lnTo>
                  <a:lnTo>
                    <a:pt x="79" y="193"/>
                  </a:lnTo>
                  <a:lnTo>
                    <a:pt x="80" y="193"/>
                  </a:lnTo>
                  <a:lnTo>
                    <a:pt x="81" y="193"/>
                  </a:lnTo>
                  <a:lnTo>
                    <a:pt x="81" y="194"/>
                  </a:lnTo>
                  <a:lnTo>
                    <a:pt x="83" y="194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5"/>
                  </a:lnTo>
                  <a:lnTo>
                    <a:pt x="86" y="195"/>
                  </a:lnTo>
                  <a:lnTo>
                    <a:pt x="87" y="195"/>
                  </a:lnTo>
                  <a:lnTo>
                    <a:pt x="88" y="195"/>
                  </a:lnTo>
                  <a:lnTo>
                    <a:pt x="89" y="195"/>
                  </a:lnTo>
                  <a:lnTo>
                    <a:pt x="89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3" y="197"/>
                  </a:lnTo>
                  <a:lnTo>
                    <a:pt x="94" y="197"/>
                  </a:lnTo>
                  <a:lnTo>
                    <a:pt x="94" y="199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7" y="199"/>
                  </a:lnTo>
                  <a:lnTo>
                    <a:pt x="98" y="199"/>
                  </a:lnTo>
                  <a:lnTo>
                    <a:pt x="100" y="200"/>
                  </a:lnTo>
                  <a:lnTo>
                    <a:pt x="101" y="200"/>
                  </a:lnTo>
                  <a:lnTo>
                    <a:pt x="102" y="200"/>
                  </a:lnTo>
                  <a:lnTo>
                    <a:pt x="103" y="201"/>
                  </a:lnTo>
                  <a:lnTo>
                    <a:pt x="104" y="201"/>
                  </a:lnTo>
                  <a:lnTo>
                    <a:pt x="105" y="201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8" y="202"/>
                  </a:lnTo>
                  <a:lnTo>
                    <a:pt x="109" y="202"/>
                  </a:lnTo>
                  <a:lnTo>
                    <a:pt x="109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1" y="204"/>
                  </a:lnTo>
                  <a:lnTo>
                    <a:pt x="112" y="204"/>
                  </a:lnTo>
                  <a:lnTo>
                    <a:pt x="113" y="204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5" y="205"/>
                  </a:lnTo>
                  <a:lnTo>
                    <a:pt x="117" y="205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7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3" y="209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7" y="210"/>
                  </a:lnTo>
                  <a:lnTo>
                    <a:pt x="128" y="210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0" y="212"/>
                  </a:lnTo>
                  <a:lnTo>
                    <a:pt x="131" y="212"/>
                  </a:lnTo>
                  <a:lnTo>
                    <a:pt x="132" y="212"/>
                  </a:lnTo>
                  <a:lnTo>
                    <a:pt x="132" y="213"/>
                  </a:lnTo>
                  <a:lnTo>
                    <a:pt x="134" y="213"/>
                  </a:lnTo>
                  <a:lnTo>
                    <a:pt x="135" y="213"/>
                  </a:lnTo>
                  <a:lnTo>
                    <a:pt x="135" y="215"/>
                  </a:lnTo>
                  <a:lnTo>
                    <a:pt x="136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40" y="217"/>
                  </a:lnTo>
                  <a:lnTo>
                    <a:pt x="142" y="218"/>
                  </a:lnTo>
                  <a:lnTo>
                    <a:pt x="143" y="218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50" y="220"/>
                  </a:lnTo>
                  <a:lnTo>
                    <a:pt x="151" y="220"/>
                  </a:lnTo>
                  <a:lnTo>
                    <a:pt x="151" y="221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4" y="222"/>
                  </a:lnTo>
                  <a:lnTo>
                    <a:pt x="155" y="222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7" y="226"/>
                  </a:lnTo>
                  <a:lnTo>
                    <a:pt x="157" y="227"/>
                  </a:lnTo>
                  <a:lnTo>
                    <a:pt x="159" y="228"/>
                  </a:lnTo>
                  <a:lnTo>
                    <a:pt x="159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3" y="228"/>
                  </a:lnTo>
                  <a:lnTo>
                    <a:pt x="164" y="228"/>
                  </a:lnTo>
                  <a:lnTo>
                    <a:pt x="165" y="228"/>
                  </a:lnTo>
                  <a:lnTo>
                    <a:pt x="165" y="229"/>
                  </a:lnTo>
                  <a:lnTo>
                    <a:pt x="168" y="229"/>
                  </a:lnTo>
                  <a:lnTo>
                    <a:pt x="168" y="230"/>
                  </a:lnTo>
                  <a:lnTo>
                    <a:pt x="169" y="230"/>
                  </a:lnTo>
                  <a:lnTo>
                    <a:pt x="169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2" y="228"/>
                  </a:lnTo>
                  <a:lnTo>
                    <a:pt x="173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7" y="227"/>
                  </a:lnTo>
                  <a:lnTo>
                    <a:pt x="178" y="227"/>
                  </a:lnTo>
                  <a:lnTo>
                    <a:pt x="179" y="227"/>
                  </a:lnTo>
                  <a:lnTo>
                    <a:pt x="180" y="227"/>
                  </a:lnTo>
                  <a:lnTo>
                    <a:pt x="180" y="226"/>
                  </a:lnTo>
                  <a:lnTo>
                    <a:pt x="181" y="226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4" y="225"/>
                  </a:lnTo>
                  <a:lnTo>
                    <a:pt x="185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90" y="221"/>
                  </a:lnTo>
                  <a:lnTo>
                    <a:pt x="192" y="221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4" y="220"/>
                  </a:lnTo>
                  <a:lnTo>
                    <a:pt x="195" y="220"/>
                  </a:lnTo>
                  <a:lnTo>
                    <a:pt x="196" y="220"/>
                  </a:lnTo>
                  <a:lnTo>
                    <a:pt x="197" y="220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1" y="221"/>
                  </a:lnTo>
                  <a:lnTo>
                    <a:pt x="201" y="222"/>
                  </a:lnTo>
                  <a:lnTo>
                    <a:pt x="202" y="222"/>
                  </a:lnTo>
                  <a:lnTo>
                    <a:pt x="203" y="224"/>
                  </a:lnTo>
                  <a:lnTo>
                    <a:pt x="204" y="224"/>
                  </a:lnTo>
                  <a:lnTo>
                    <a:pt x="205" y="225"/>
                  </a:lnTo>
                  <a:lnTo>
                    <a:pt x="206" y="225"/>
                  </a:lnTo>
                  <a:lnTo>
                    <a:pt x="207" y="225"/>
                  </a:lnTo>
                  <a:lnTo>
                    <a:pt x="209" y="225"/>
                  </a:lnTo>
                  <a:lnTo>
                    <a:pt x="210" y="225"/>
                  </a:lnTo>
                  <a:lnTo>
                    <a:pt x="211" y="225"/>
                  </a:lnTo>
                  <a:lnTo>
                    <a:pt x="212" y="225"/>
                  </a:lnTo>
                  <a:lnTo>
                    <a:pt x="213" y="225"/>
                  </a:lnTo>
                  <a:lnTo>
                    <a:pt x="213" y="224"/>
                  </a:lnTo>
                  <a:lnTo>
                    <a:pt x="214" y="224"/>
                  </a:lnTo>
                  <a:lnTo>
                    <a:pt x="215" y="224"/>
                  </a:lnTo>
                  <a:lnTo>
                    <a:pt x="215" y="222"/>
                  </a:lnTo>
                  <a:lnTo>
                    <a:pt x="216" y="222"/>
                  </a:lnTo>
                  <a:lnTo>
                    <a:pt x="216" y="221"/>
                  </a:lnTo>
                  <a:lnTo>
                    <a:pt x="216" y="220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8"/>
                  </a:lnTo>
                  <a:lnTo>
                    <a:pt x="218" y="217"/>
                  </a:lnTo>
                  <a:lnTo>
                    <a:pt x="218" y="216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8" y="212"/>
                  </a:lnTo>
                  <a:lnTo>
                    <a:pt x="218" y="211"/>
                  </a:lnTo>
                  <a:lnTo>
                    <a:pt x="219" y="211"/>
                  </a:lnTo>
                  <a:lnTo>
                    <a:pt x="219" y="210"/>
                  </a:lnTo>
                  <a:lnTo>
                    <a:pt x="220" y="210"/>
                  </a:lnTo>
                  <a:lnTo>
                    <a:pt x="219" y="210"/>
                  </a:lnTo>
                  <a:lnTo>
                    <a:pt x="219" y="209"/>
                  </a:lnTo>
                  <a:lnTo>
                    <a:pt x="219" y="208"/>
                  </a:lnTo>
                  <a:lnTo>
                    <a:pt x="223" y="208"/>
                  </a:lnTo>
                  <a:lnTo>
                    <a:pt x="223" y="207"/>
                  </a:lnTo>
                  <a:lnTo>
                    <a:pt x="223" y="204"/>
                  </a:lnTo>
                  <a:lnTo>
                    <a:pt x="226" y="204"/>
                  </a:lnTo>
                  <a:lnTo>
                    <a:pt x="229" y="204"/>
                  </a:lnTo>
                  <a:lnTo>
                    <a:pt x="231" y="204"/>
                  </a:lnTo>
                  <a:lnTo>
                    <a:pt x="232" y="204"/>
                  </a:lnTo>
                  <a:lnTo>
                    <a:pt x="232" y="201"/>
                  </a:lnTo>
                  <a:lnTo>
                    <a:pt x="235" y="201"/>
                  </a:lnTo>
                  <a:lnTo>
                    <a:pt x="235" y="202"/>
                  </a:lnTo>
                  <a:lnTo>
                    <a:pt x="235" y="203"/>
                  </a:lnTo>
                  <a:lnTo>
                    <a:pt x="236" y="203"/>
                  </a:lnTo>
                  <a:lnTo>
                    <a:pt x="235" y="202"/>
                  </a:lnTo>
                  <a:lnTo>
                    <a:pt x="235" y="201"/>
                  </a:lnTo>
                  <a:lnTo>
                    <a:pt x="237" y="201"/>
                  </a:lnTo>
                  <a:lnTo>
                    <a:pt x="237" y="199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3" y="199"/>
                  </a:lnTo>
                  <a:lnTo>
                    <a:pt x="244" y="197"/>
                  </a:lnTo>
                  <a:lnTo>
                    <a:pt x="244" y="162"/>
                  </a:lnTo>
                  <a:lnTo>
                    <a:pt x="243" y="157"/>
                  </a:lnTo>
                  <a:lnTo>
                    <a:pt x="236" y="134"/>
                  </a:lnTo>
                  <a:lnTo>
                    <a:pt x="236" y="132"/>
                  </a:lnTo>
                  <a:lnTo>
                    <a:pt x="235" y="128"/>
                  </a:lnTo>
                  <a:lnTo>
                    <a:pt x="235" y="126"/>
                  </a:lnTo>
                  <a:lnTo>
                    <a:pt x="234" y="123"/>
                  </a:lnTo>
                  <a:lnTo>
                    <a:pt x="234" y="118"/>
                  </a:lnTo>
                  <a:lnTo>
                    <a:pt x="232" y="112"/>
                  </a:lnTo>
                  <a:lnTo>
                    <a:pt x="231" y="107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1" y="100"/>
                  </a:lnTo>
                  <a:lnTo>
                    <a:pt x="231" y="99"/>
                  </a:lnTo>
                  <a:lnTo>
                    <a:pt x="231" y="98"/>
                  </a:lnTo>
                  <a:lnTo>
                    <a:pt x="229" y="99"/>
                  </a:lnTo>
                  <a:lnTo>
                    <a:pt x="228" y="99"/>
                  </a:lnTo>
                  <a:lnTo>
                    <a:pt x="227" y="99"/>
                  </a:lnTo>
                  <a:lnTo>
                    <a:pt x="224" y="99"/>
                  </a:lnTo>
                  <a:lnTo>
                    <a:pt x="222" y="99"/>
                  </a:lnTo>
                  <a:lnTo>
                    <a:pt x="220" y="99"/>
                  </a:lnTo>
                  <a:lnTo>
                    <a:pt x="215" y="98"/>
                  </a:lnTo>
                  <a:lnTo>
                    <a:pt x="214" y="96"/>
                  </a:lnTo>
                  <a:lnTo>
                    <a:pt x="209" y="95"/>
                  </a:lnTo>
                  <a:lnTo>
                    <a:pt x="205" y="95"/>
                  </a:lnTo>
                  <a:lnTo>
                    <a:pt x="205" y="93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198" y="92"/>
                  </a:lnTo>
                  <a:lnTo>
                    <a:pt x="198" y="93"/>
                  </a:lnTo>
                  <a:lnTo>
                    <a:pt x="198" y="94"/>
                  </a:lnTo>
                  <a:lnTo>
                    <a:pt x="197" y="94"/>
                  </a:lnTo>
                  <a:lnTo>
                    <a:pt x="197" y="93"/>
                  </a:lnTo>
                  <a:lnTo>
                    <a:pt x="198" y="93"/>
                  </a:lnTo>
                  <a:lnTo>
                    <a:pt x="198" y="92"/>
                  </a:lnTo>
                  <a:lnTo>
                    <a:pt x="197" y="91"/>
                  </a:lnTo>
                  <a:lnTo>
                    <a:pt x="196" y="92"/>
                  </a:lnTo>
                  <a:lnTo>
                    <a:pt x="195" y="92"/>
                  </a:lnTo>
                  <a:lnTo>
                    <a:pt x="195" y="93"/>
                  </a:lnTo>
                  <a:lnTo>
                    <a:pt x="192" y="93"/>
                  </a:lnTo>
                  <a:lnTo>
                    <a:pt x="188" y="93"/>
                  </a:lnTo>
                  <a:lnTo>
                    <a:pt x="187" y="93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7" y="88"/>
                  </a:lnTo>
                  <a:lnTo>
                    <a:pt x="188" y="88"/>
                  </a:lnTo>
                  <a:lnTo>
                    <a:pt x="188" y="87"/>
                  </a:lnTo>
                  <a:lnTo>
                    <a:pt x="189" y="87"/>
                  </a:lnTo>
                  <a:lnTo>
                    <a:pt x="189" y="86"/>
                  </a:lnTo>
                  <a:lnTo>
                    <a:pt x="192" y="85"/>
                  </a:lnTo>
                  <a:lnTo>
                    <a:pt x="192" y="82"/>
                  </a:lnTo>
                  <a:lnTo>
                    <a:pt x="190" y="83"/>
                  </a:lnTo>
                  <a:lnTo>
                    <a:pt x="189" y="85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5" y="87"/>
                  </a:lnTo>
                  <a:lnTo>
                    <a:pt x="184" y="87"/>
                  </a:lnTo>
                  <a:lnTo>
                    <a:pt x="182" y="88"/>
                  </a:lnTo>
                  <a:lnTo>
                    <a:pt x="181" y="90"/>
                  </a:lnTo>
                  <a:lnTo>
                    <a:pt x="180" y="90"/>
                  </a:lnTo>
                  <a:lnTo>
                    <a:pt x="178" y="90"/>
                  </a:lnTo>
                  <a:lnTo>
                    <a:pt x="177" y="88"/>
                  </a:lnTo>
                  <a:lnTo>
                    <a:pt x="176" y="87"/>
                  </a:lnTo>
                  <a:lnTo>
                    <a:pt x="173" y="84"/>
                  </a:lnTo>
                  <a:lnTo>
                    <a:pt x="172" y="83"/>
                  </a:lnTo>
                  <a:lnTo>
                    <a:pt x="170" y="80"/>
                  </a:lnTo>
                  <a:lnTo>
                    <a:pt x="171" y="77"/>
                  </a:lnTo>
                  <a:lnTo>
                    <a:pt x="172" y="76"/>
                  </a:lnTo>
                  <a:lnTo>
                    <a:pt x="173" y="76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7" y="74"/>
                  </a:lnTo>
                  <a:lnTo>
                    <a:pt x="178" y="73"/>
                  </a:lnTo>
                  <a:lnTo>
                    <a:pt x="170" y="73"/>
                  </a:lnTo>
                  <a:lnTo>
                    <a:pt x="170" y="61"/>
                  </a:lnTo>
                  <a:lnTo>
                    <a:pt x="170" y="50"/>
                  </a:lnTo>
                  <a:lnTo>
                    <a:pt x="159" y="50"/>
                  </a:lnTo>
                  <a:lnTo>
                    <a:pt x="159" y="40"/>
                  </a:lnTo>
                  <a:lnTo>
                    <a:pt x="150" y="40"/>
                  </a:lnTo>
                  <a:lnTo>
                    <a:pt x="151" y="37"/>
                  </a:lnTo>
                  <a:lnTo>
                    <a:pt x="154" y="28"/>
                  </a:lnTo>
                  <a:lnTo>
                    <a:pt x="152" y="28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47" y="16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4" y="16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8" y="16"/>
                  </a:lnTo>
                  <a:lnTo>
                    <a:pt x="137" y="16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1" y="16"/>
                  </a:lnTo>
                  <a:lnTo>
                    <a:pt x="130" y="17"/>
                  </a:lnTo>
                  <a:lnTo>
                    <a:pt x="129" y="17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4" name="Freeform 108">
              <a:extLst>
                <a:ext uri="{FF2B5EF4-FFF2-40B4-BE49-F238E27FC236}">
                  <a16:creationId xmlns:a16="http://schemas.microsoft.com/office/drawing/2014/main" id="{8EB5660F-D3E3-4927-7E6C-056FFF95D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6" y="1795463"/>
              <a:ext cx="455613" cy="425450"/>
            </a:xfrm>
            <a:custGeom>
              <a:avLst/>
              <a:gdLst>
                <a:gd name="T0" fmla="*/ 16 w 287"/>
                <a:gd name="T1" fmla="*/ 185 h 268"/>
                <a:gd name="T2" fmla="*/ 16 w 287"/>
                <a:gd name="T3" fmla="*/ 188 h 268"/>
                <a:gd name="T4" fmla="*/ 16 w 287"/>
                <a:gd name="T5" fmla="*/ 190 h 268"/>
                <a:gd name="T6" fmla="*/ 16 w 287"/>
                <a:gd name="T7" fmla="*/ 192 h 268"/>
                <a:gd name="T8" fmla="*/ 16 w 287"/>
                <a:gd name="T9" fmla="*/ 196 h 268"/>
                <a:gd name="T10" fmla="*/ 15 w 287"/>
                <a:gd name="T11" fmla="*/ 201 h 268"/>
                <a:gd name="T12" fmla="*/ 17 w 287"/>
                <a:gd name="T13" fmla="*/ 214 h 268"/>
                <a:gd name="T14" fmla="*/ 10 w 287"/>
                <a:gd name="T15" fmla="*/ 242 h 268"/>
                <a:gd name="T16" fmla="*/ 4 w 287"/>
                <a:gd name="T17" fmla="*/ 242 h 268"/>
                <a:gd name="T18" fmla="*/ 2 w 287"/>
                <a:gd name="T19" fmla="*/ 246 h 268"/>
                <a:gd name="T20" fmla="*/ 9 w 287"/>
                <a:gd name="T21" fmla="*/ 244 h 268"/>
                <a:gd name="T22" fmla="*/ 22 w 287"/>
                <a:gd name="T23" fmla="*/ 244 h 268"/>
                <a:gd name="T24" fmla="*/ 23 w 287"/>
                <a:gd name="T25" fmla="*/ 240 h 268"/>
                <a:gd name="T26" fmla="*/ 32 w 287"/>
                <a:gd name="T27" fmla="*/ 241 h 268"/>
                <a:gd name="T28" fmla="*/ 26 w 287"/>
                <a:gd name="T29" fmla="*/ 248 h 268"/>
                <a:gd name="T30" fmla="*/ 43 w 287"/>
                <a:gd name="T31" fmla="*/ 248 h 268"/>
                <a:gd name="T32" fmla="*/ 60 w 287"/>
                <a:gd name="T33" fmla="*/ 258 h 268"/>
                <a:gd name="T34" fmla="*/ 79 w 287"/>
                <a:gd name="T35" fmla="*/ 250 h 268"/>
                <a:gd name="T36" fmla="*/ 86 w 287"/>
                <a:gd name="T37" fmla="*/ 246 h 268"/>
                <a:gd name="T38" fmla="*/ 96 w 287"/>
                <a:gd name="T39" fmla="*/ 249 h 268"/>
                <a:gd name="T40" fmla="*/ 111 w 287"/>
                <a:gd name="T41" fmla="*/ 259 h 268"/>
                <a:gd name="T42" fmla="*/ 113 w 287"/>
                <a:gd name="T43" fmla="*/ 248 h 268"/>
                <a:gd name="T44" fmla="*/ 121 w 287"/>
                <a:gd name="T45" fmla="*/ 244 h 268"/>
                <a:gd name="T46" fmla="*/ 127 w 287"/>
                <a:gd name="T47" fmla="*/ 244 h 268"/>
                <a:gd name="T48" fmla="*/ 144 w 287"/>
                <a:gd name="T49" fmla="*/ 258 h 268"/>
                <a:gd name="T50" fmla="*/ 157 w 287"/>
                <a:gd name="T51" fmla="*/ 258 h 268"/>
                <a:gd name="T52" fmla="*/ 166 w 287"/>
                <a:gd name="T53" fmla="*/ 264 h 268"/>
                <a:gd name="T54" fmla="*/ 197 w 287"/>
                <a:gd name="T55" fmla="*/ 268 h 268"/>
                <a:gd name="T56" fmla="*/ 220 w 287"/>
                <a:gd name="T57" fmla="*/ 246 h 268"/>
                <a:gd name="T58" fmla="*/ 256 w 287"/>
                <a:gd name="T59" fmla="*/ 239 h 268"/>
                <a:gd name="T60" fmla="*/ 286 w 287"/>
                <a:gd name="T61" fmla="*/ 226 h 268"/>
                <a:gd name="T62" fmla="*/ 211 w 287"/>
                <a:gd name="T63" fmla="*/ 114 h 268"/>
                <a:gd name="T64" fmla="*/ 144 w 287"/>
                <a:gd name="T65" fmla="*/ 0 h 268"/>
                <a:gd name="T66" fmla="*/ 102 w 287"/>
                <a:gd name="T67" fmla="*/ 12 h 268"/>
                <a:gd name="T68" fmla="*/ 98 w 287"/>
                <a:gd name="T69" fmla="*/ 22 h 268"/>
                <a:gd name="T70" fmla="*/ 96 w 287"/>
                <a:gd name="T71" fmla="*/ 26 h 268"/>
                <a:gd name="T72" fmla="*/ 90 w 287"/>
                <a:gd name="T73" fmla="*/ 32 h 268"/>
                <a:gd name="T74" fmla="*/ 84 w 287"/>
                <a:gd name="T75" fmla="*/ 48 h 268"/>
                <a:gd name="T76" fmla="*/ 83 w 287"/>
                <a:gd name="T77" fmla="*/ 56 h 268"/>
                <a:gd name="T78" fmla="*/ 77 w 287"/>
                <a:gd name="T79" fmla="*/ 64 h 268"/>
                <a:gd name="T80" fmla="*/ 71 w 287"/>
                <a:gd name="T81" fmla="*/ 74 h 268"/>
                <a:gd name="T82" fmla="*/ 66 w 287"/>
                <a:gd name="T83" fmla="*/ 88 h 268"/>
                <a:gd name="T84" fmla="*/ 62 w 287"/>
                <a:gd name="T85" fmla="*/ 93 h 268"/>
                <a:gd name="T86" fmla="*/ 58 w 287"/>
                <a:gd name="T87" fmla="*/ 108 h 268"/>
                <a:gd name="T88" fmla="*/ 57 w 287"/>
                <a:gd name="T89" fmla="*/ 110 h 268"/>
                <a:gd name="T90" fmla="*/ 41 w 287"/>
                <a:gd name="T91" fmla="*/ 134 h 268"/>
                <a:gd name="T92" fmla="*/ 25 w 287"/>
                <a:gd name="T93" fmla="*/ 150 h 268"/>
                <a:gd name="T94" fmla="*/ 15 w 287"/>
                <a:gd name="T95" fmla="*/ 163 h 268"/>
                <a:gd name="T96" fmla="*/ 15 w 287"/>
                <a:gd name="T97" fmla="*/ 171 h 268"/>
                <a:gd name="T98" fmla="*/ 16 w 287"/>
                <a:gd name="T99" fmla="*/ 177 h 268"/>
                <a:gd name="T100" fmla="*/ 16 w 287"/>
                <a:gd name="T101" fmla="*/ 180 h 268"/>
                <a:gd name="T102" fmla="*/ 16 w 287"/>
                <a:gd name="T103" fmla="*/ 181 h 268"/>
                <a:gd name="T104" fmla="*/ 16 w 287"/>
                <a:gd name="T105" fmla="*/ 18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7" h="268">
                  <a:moveTo>
                    <a:pt x="16" y="184"/>
                  </a:moveTo>
                  <a:lnTo>
                    <a:pt x="16" y="184"/>
                  </a:lnTo>
                  <a:lnTo>
                    <a:pt x="16" y="185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6" y="186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16" y="192"/>
                  </a:lnTo>
                  <a:lnTo>
                    <a:pt x="16" y="192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4"/>
                  </a:lnTo>
                  <a:lnTo>
                    <a:pt x="16" y="196"/>
                  </a:lnTo>
                  <a:lnTo>
                    <a:pt x="16" y="197"/>
                  </a:lnTo>
                  <a:lnTo>
                    <a:pt x="16" y="199"/>
                  </a:lnTo>
                  <a:lnTo>
                    <a:pt x="16" y="200"/>
                  </a:lnTo>
                  <a:lnTo>
                    <a:pt x="15" y="201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6" y="213"/>
                  </a:lnTo>
                  <a:lnTo>
                    <a:pt x="17" y="214"/>
                  </a:lnTo>
                  <a:lnTo>
                    <a:pt x="17" y="225"/>
                  </a:lnTo>
                  <a:lnTo>
                    <a:pt x="17" y="233"/>
                  </a:lnTo>
                  <a:lnTo>
                    <a:pt x="12" y="241"/>
                  </a:lnTo>
                  <a:lnTo>
                    <a:pt x="10" y="242"/>
                  </a:lnTo>
                  <a:lnTo>
                    <a:pt x="10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2" y="243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9" y="244"/>
                  </a:lnTo>
                  <a:lnTo>
                    <a:pt x="8" y="248"/>
                  </a:lnTo>
                  <a:lnTo>
                    <a:pt x="10" y="248"/>
                  </a:lnTo>
                  <a:lnTo>
                    <a:pt x="22" y="248"/>
                  </a:lnTo>
                  <a:lnTo>
                    <a:pt x="22" y="244"/>
                  </a:lnTo>
                  <a:lnTo>
                    <a:pt x="22" y="243"/>
                  </a:lnTo>
                  <a:lnTo>
                    <a:pt x="23" y="243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2"/>
                  </a:lnTo>
                  <a:lnTo>
                    <a:pt x="31" y="238"/>
                  </a:lnTo>
                  <a:lnTo>
                    <a:pt x="32" y="241"/>
                  </a:lnTo>
                  <a:lnTo>
                    <a:pt x="32" y="241"/>
                  </a:lnTo>
                  <a:lnTo>
                    <a:pt x="27" y="246"/>
                  </a:lnTo>
                  <a:lnTo>
                    <a:pt x="26" y="248"/>
                  </a:lnTo>
                  <a:lnTo>
                    <a:pt x="26" y="248"/>
                  </a:lnTo>
                  <a:lnTo>
                    <a:pt x="27" y="248"/>
                  </a:lnTo>
                  <a:lnTo>
                    <a:pt x="33" y="250"/>
                  </a:lnTo>
                  <a:lnTo>
                    <a:pt x="42" y="252"/>
                  </a:lnTo>
                  <a:lnTo>
                    <a:pt x="43" y="248"/>
                  </a:lnTo>
                  <a:lnTo>
                    <a:pt x="54" y="248"/>
                  </a:lnTo>
                  <a:lnTo>
                    <a:pt x="54" y="256"/>
                  </a:lnTo>
                  <a:lnTo>
                    <a:pt x="54" y="257"/>
                  </a:lnTo>
                  <a:lnTo>
                    <a:pt x="60" y="258"/>
                  </a:lnTo>
                  <a:lnTo>
                    <a:pt x="68" y="256"/>
                  </a:lnTo>
                  <a:lnTo>
                    <a:pt x="74" y="252"/>
                  </a:lnTo>
                  <a:lnTo>
                    <a:pt x="76" y="252"/>
                  </a:lnTo>
                  <a:lnTo>
                    <a:pt x="79" y="250"/>
                  </a:lnTo>
                  <a:lnTo>
                    <a:pt x="81" y="248"/>
                  </a:lnTo>
                  <a:lnTo>
                    <a:pt x="82" y="246"/>
                  </a:lnTo>
                  <a:lnTo>
                    <a:pt x="84" y="244"/>
                  </a:lnTo>
                  <a:lnTo>
                    <a:pt x="86" y="246"/>
                  </a:lnTo>
                  <a:lnTo>
                    <a:pt x="88" y="246"/>
                  </a:lnTo>
                  <a:lnTo>
                    <a:pt x="88" y="249"/>
                  </a:lnTo>
                  <a:lnTo>
                    <a:pt x="95" y="244"/>
                  </a:lnTo>
                  <a:lnTo>
                    <a:pt x="96" y="249"/>
                  </a:lnTo>
                  <a:lnTo>
                    <a:pt x="88" y="253"/>
                  </a:lnTo>
                  <a:lnTo>
                    <a:pt x="87" y="259"/>
                  </a:lnTo>
                  <a:lnTo>
                    <a:pt x="102" y="259"/>
                  </a:lnTo>
                  <a:lnTo>
                    <a:pt x="111" y="259"/>
                  </a:lnTo>
                  <a:lnTo>
                    <a:pt x="111" y="259"/>
                  </a:lnTo>
                  <a:lnTo>
                    <a:pt x="111" y="252"/>
                  </a:lnTo>
                  <a:lnTo>
                    <a:pt x="111" y="248"/>
                  </a:lnTo>
                  <a:lnTo>
                    <a:pt x="113" y="248"/>
                  </a:lnTo>
                  <a:lnTo>
                    <a:pt x="116" y="248"/>
                  </a:lnTo>
                  <a:lnTo>
                    <a:pt x="119" y="248"/>
                  </a:lnTo>
                  <a:lnTo>
                    <a:pt x="121" y="248"/>
                  </a:lnTo>
                  <a:lnTo>
                    <a:pt x="121" y="244"/>
                  </a:lnTo>
                  <a:lnTo>
                    <a:pt x="126" y="244"/>
                  </a:lnTo>
                  <a:lnTo>
                    <a:pt x="126" y="243"/>
                  </a:lnTo>
                  <a:lnTo>
                    <a:pt x="127" y="243"/>
                  </a:lnTo>
                  <a:lnTo>
                    <a:pt x="127" y="244"/>
                  </a:lnTo>
                  <a:lnTo>
                    <a:pt x="130" y="244"/>
                  </a:lnTo>
                  <a:lnTo>
                    <a:pt x="130" y="247"/>
                  </a:lnTo>
                  <a:lnTo>
                    <a:pt x="144" y="247"/>
                  </a:lnTo>
                  <a:lnTo>
                    <a:pt x="144" y="258"/>
                  </a:lnTo>
                  <a:lnTo>
                    <a:pt x="153" y="258"/>
                  </a:lnTo>
                  <a:lnTo>
                    <a:pt x="153" y="251"/>
                  </a:lnTo>
                  <a:lnTo>
                    <a:pt x="157" y="251"/>
                  </a:lnTo>
                  <a:lnTo>
                    <a:pt x="157" y="258"/>
                  </a:lnTo>
                  <a:lnTo>
                    <a:pt x="159" y="261"/>
                  </a:lnTo>
                  <a:lnTo>
                    <a:pt x="157" y="263"/>
                  </a:lnTo>
                  <a:lnTo>
                    <a:pt x="157" y="264"/>
                  </a:lnTo>
                  <a:lnTo>
                    <a:pt x="166" y="264"/>
                  </a:lnTo>
                  <a:lnTo>
                    <a:pt x="166" y="268"/>
                  </a:lnTo>
                  <a:lnTo>
                    <a:pt x="176" y="268"/>
                  </a:lnTo>
                  <a:lnTo>
                    <a:pt x="179" y="268"/>
                  </a:lnTo>
                  <a:lnTo>
                    <a:pt x="197" y="268"/>
                  </a:lnTo>
                  <a:lnTo>
                    <a:pt x="211" y="268"/>
                  </a:lnTo>
                  <a:lnTo>
                    <a:pt x="211" y="249"/>
                  </a:lnTo>
                  <a:lnTo>
                    <a:pt x="211" y="246"/>
                  </a:lnTo>
                  <a:lnTo>
                    <a:pt x="220" y="246"/>
                  </a:lnTo>
                  <a:lnTo>
                    <a:pt x="222" y="246"/>
                  </a:lnTo>
                  <a:lnTo>
                    <a:pt x="224" y="238"/>
                  </a:lnTo>
                  <a:lnTo>
                    <a:pt x="237" y="239"/>
                  </a:lnTo>
                  <a:lnTo>
                    <a:pt x="256" y="239"/>
                  </a:lnTo>
                  <a:lnTo>
                    <a:pt x="256" y="236"/>
                  </a:lnTo>
                  <a:lnTo>
                    <a:pt x="267" y="236"/>
                  </a:lnTo>
                  <a:lnTo>
                    <a:pt x="278" y="236"/>
                  </a:lnTo>
                  <a:lnTo>
                    <a:pt x="286" y="226"/>
                  </a:lnTo>
                  <a:lnTo>
                    <a:pt x="287" y="224"/>
                  </a:lnTo>
                  <a:lnTo>
                    <a:pt x="261" y="207"/>
                  </a:lnTo>
                  <a:lnTo>
                    <a:pt x="211" y="213"/>
                  </a:lnTo>
                  <a:lnTo>
                    <a:pt x="211" y="114"/>
                  </a:lnTo>
                  <a:lnTo>
                    <a:pt x="211" y="47"/>
                  </a:lnTo>
                  <a:lnTo>
                    <a:pt x="167" y="47"/>
                  </a:lnTo>
                  <a:lnTo>
                    <a:pt x="167" y="0"/>
                  </a:lnTo>
                  <a:lnTo>
                    <a:pt x="144" y="0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4"/>
                  </a:lnTo>
                  <a:lnTo>
                    <a:pt x="102" y="12"/>
                  </a:lnTo>
                  <a:lnTo>
                    <a:pt x="103" y="13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8" y="22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7"/>
                  </a:lnTo>
                  <a:lnTo>
                    <a:pt x="93" y="29"/>
                  </a:lnTo>
                  <a:lnTo>
                    <a:pt x="90" y="32"/>
                  </a:lnTo>
                  <a:lnTo>
                    <a:pt x="87" y="35"/>
                  </a:lnTo>
                  <a:lnTo>
                    <a:pt x="85" y="40"/>
                  </a:lnTo>
                  <a:lnTo>
                    <a:pt x="85" y="45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3" y="52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7"/>
                  </a:lnTo>
                  <a:lnTo>
                    <a:pt x="81" y="58"/>
                  </a:lnTo>
                  <a:lnTo>
                    <a:pt x="78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4" y="70"/>
                  </a:lnTo>
                  <a:lnTo>
                    <a:pt x="71" y="73"/>
                  </a:lnTo>
                  <a:lnTo>
                    <a:pt x="71" y="74"/>
                  </a:lnTo>
                  <a:lnTo>
                    <a:pt x="70" y="79"/>
                  </a:lnTo>
                  <a:lnTo>
                    <a:pt x="68" y="81"/>
                  </a:lnTo>
                  <a:lnTo>
                    <a:pt x="67" y="83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5" y="90"/>
                  </a:lnTo>
                  <a:lnTo>
                    <a:pt x="64" y="91"/>
                  </a:lnTo>
                  <a:lnTo>
                    <a:pt x="62" y="93"/>
                  </a:lnTo>
                  <a:lnTo>
                    <a:pt x="61" y="98"/>
                  </a:lnTo>
                  <a:lnTo>
                    <a:pt x="59" y="104"/>
                  </a:lnTo>
                  <a:lnTo>
                    <a:pt x="58" y="107"/>
                  </a:lnTo>
                  <a:lnTo>
                    <a:pt x="58" y="108"/>
                  </a:lnTo>
                  <a:lnTo>
                    <a:pt x="57" y="108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10"/>
                  </a:lnTo>
                  <a:lnTo>
                    <a:pt x="51" y="117"/>
                  </a:lnTo>
                  <a:lnTo>
                    <a:pt x="49" y="122"/>
                  </a:lnTo>
                  <a:lnTo>
                    <a:pt x="45" y="126"/>
                  </a:lnTo>
                  <a:lnTo>
                    <a:pt x="41" y="134"/>
                  </a:lnTo>
                  <a:lnTo>
                    <a:pt x="36" y="139"/>
                  </a:lnTo>
                  <a:lnTo>
                    <a:pt x="33" y="142"/>
                  </a:lnTo>
                  <a:lnTo>
                    <a:pt x="29" y="147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59"/>
                  </a:lnTo>
                  <a:lnTo>
                    <a:pt x="16" y="161"/>
                  </a:lnTo>
                  <a:lnTo>
                    <a:pt x="15" y="163"/>
                  </a:lnTo>
                  <a:lnTo>
                    <a:pt x="15" y="165"/>
                  </a:lnTo>
                  <a:lnTo>
                    <a:pt x="15" y="166"/>
                  </a:lnTo>
                  <a:lnTo>
                    <a:pt x="15" y="168"/>
                  </a:lnTo>
                  <a:lnTo>
                    <a:pt x="15" y="171"/>
                  </a:lnTo>
                  <a:lnTo>
                    <a:pt x="15" y="172"/>
                  </a:lnTo>
                  <a:lnTo>
                    <a:pt x="15" y="173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2"/>
                  </a:lnTo>
                  <a:lnTo>
                    <a:pt x="16" y="182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4"/>
                  </a:lnTo>
                  <a:lnTo>
                    <a:pt x="16" y="18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5" name="Freeform 109">
              <a:extLst>
                <a:ext uri="{FF2B5EF4-FFF2-40B4-BE49-F238E27FC236}">
                  <a16:creationId xmlns:a16="http://schemas.microsoft.com/office/drawing/2014/main" id="{B4F92966-E507-9BFC-6480-1982BF20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938" y="2300288"/>
              <a:ext cx="138113" cy="179388"/>
            </a:xfrm>
            <a:custGeom>
              <a:avLst/>
              <a:gdLst>
                <a:gd name="T0" fmla="*/ 84 w 87"/>
                <a:gd name="T1" fmla="*/ 18 h 113"/>
                <a:gd name="T2" fmla="*/ 82 w 87"/>
                <a:gd name="T3" fmla="*/ 17 h 113"/>
                <a:gd name="T4" fmla="*/ 82 w 87"/>
                <a:gd name="T5" fmla="*/ 16 h 113"/>
                <a:gd name="T6" fmla="*/ 81 w 87"/>
                <a:gd name="T7" fmla="*/ 15 h 113"/>
                <a:gd name="T8" fmla="*/ 81 w 87"/>
                <a:gd name="T9" fmla="*/ 14 h 113"/>
                <a:gd name="T10" fmla="*/ 80 w 87"/>
                <a:gd name="T11" fmla="*/ 13 h 113"/>
                <a:gd name="T12" fmla="*/ 80 w 87"/>
                <a:gd name="T13" fmla="*/ 12 h 113"/>
                <a:gd name="T14" fmla="*/ 79 w 87"/>
                <a:gd name="T15" fmla="*/ 10 h 113"/>
                <a:gd name="T16" fmla="*/ 78 w 87"/>
                <a:gd name="T17" fmla="*/ 9 h 113"/>
                <a:gd name="T18" fmla="*/ 77 w 87"/>
                <a:gd name="T19" fmla="*/ 9 h 113"/>
                <a:gd name="T20" fmla="*/ 76 w 87"/>
                <a:gd name="T21" fmla="*/ 8 h 113"/>
                <a:gd name="T22" fmla="*/ 76 w 87"/>
                <a:gd name="T23" fmla="*/ 7 h 113"/>
                <a:gd name="T24" fmla="*/ 74 w 87"/>
                <a:gd name="T25" fmla="*/ 6 h 113"/>
                <a:gd name="T26" fmla="*/ 73 w 87"/>
                <a:gd name="T27" fmla="*/ 6 h 113"/>
                <a:gd name="T28" fmla="*/ 72 w 87"/>
                <a:gd name="T29" fmla="*/ 5 h 113"/>
                <a:gd name="T30" fmla="*/ 69 w 87"/>
                <a:gd name="T31" fmla="*/ 0 h 113"/>
                <a:gd name="T32" fmla="*/ 65 w 87"/>
                <a:gd name="T33" fmla="*/ 5 h 113"/>
                <a:gd name="T34" fmla="*/ 62 w 87"/>
                <a:gd name="T35" fmla="*/ 5 h 113"/>
                <a:gd name="T36" fmla="*/ 59 w 87"/>
                <a:gd name="T37" fmla="*/ 8 h 113"/>
                <a:gd name="T38" fmla="*/ 55 w 87"/>
                <a:gd name="T39" fmla="*/ 8 h 113"/>
                <a:gd name="T40" fmla="*/ 51 w 87"/>
                <a:gd name="T41" fmla="*/ 9 h 113"/>
                <a:gd name="T42" fmla="*/ 48 w 87"/>
                <a:gd name="T43" fmla="*/ 10 h 113"/>
                <a:gd name="T44" fmla="*/ 45 w 87"/>
                <a:gd name="T45" fmla="*/ 13 h 113"/>
                <a:gd name="T46" fmla="*/ 42 w 87"/>
                <a:gd name="T47" fmla="*/ 15 h 113"/>
                <a:gd name="T48" fmla="*/ 37 w 87"/>
                <a:gd name="T49" fmla="*/ 17 h 113"/>
                <a:gd name="T50" fmla="*/ 32 w 87"/>
                <a:gd name="T51" fmla="*/ 20 h 113"/>
                <a:gd name="T52" fmla="*/ 29 w 87"/>
                <a:gd name="T53" fmla="*/ 22 h 113"/>
                <a:gd name="T54" fmla="*/ 24 w 87"/>
                <a:gd name="T55" fmla="*/ 23 h 113"/>
                <a:gd name="T56" fmla="*/ 20 w 87"/>
                <a:gd name="T57" fmla="*/ 24 h 113"/>
                <a:gd name="T58" fmla="*/ 15 w 87"/>
                <a:gd name="T59" fmla="*/ 24 h 113"/>
                <a:gd name="T60" fmla="*/ 12 w 87"/>
                <a:gd name="T61" fmla="*/ 25 h 113"/>
                <a:gd name="T62" fmla="*/ 9 w 87"/>
                <a:gd name="T63" fmla="*/ 26 h 113"/>
                <a:gd name="T64" fmla="*/ 4 w 87"/>
                <a:gd name="T65" fmla="*/ 27 h 113"/>
                <a:gd name="T66" fmla="*/ 1 w 87"/>
                <a:gd name="T67" fmla="*/ 29 h 113"/>
                <a:gd name="T68" fmla="*/ 2 w 87"/>
                <a:gd name="T69" fmla="*/ 42 h 113"/>
                <a:gd name="T70" fmla="*/ 9 w 87"/>
                <a:gd name="T71" fmla="*/ 64 h 113"/>
                <a:gd name="T72" fmla="*/ 27 w 87"/>
                <a:gd name="T73" fmla="*/ 88 h 113"/>
                <a:gd name="T74" fmla="*/ 22 w 87"/>
                <a:gd name="T75" fmla="*/ 90 h 113"/>
                <a:gd name="T76" fmla="*/ 26 w 87"/>
                <a:gd name="T77" fmla="*/ 101 h 113"/>
                <a:gd name="T78" fmla="*/ 31 w 87"/>
                <a:gd name="T79" fmla="*/ 104 h 113"/>
                <a:gd name="T80" fmla="*/ 36 w 87"/>
                <a:gd name="T81" fmla="*/ 100 h 113"/>
                <a:gd name="T82" fmla="*/ 40 w 87"/>
                <a:gd name="T83" fmla="*/ 97 h 113"/>
                <a:gd name="T84" fmla="*/ 39 w 87"/>
                <a:gd name="T85" fmla="*/ 100 h 113"/>
                <a:gd name="T86" fmla="*/ 37 w 87"/>
                <a:gd name="T87" fmla="*/ 102 h 113"/>
                <a:gd name="T88" fmla="*/ 37 w 87"/>
                <a:gd name="T89" fmla="*/ 107 h 113"/>
                <a:gd name="T90" fmla="*/ 45 w 87"/>
                <a:gd name="T91" fmla="*/ 106 h 113"/>
                <a:gd name="T92" fmla="*/ 48 w 87"/>
                <a:gd name="T93" fmla="*/ 106 h 113"/>
                <a:gd name="T94" fmla="*/ 48 w 87"/>
                <a:gd name="T95" fmla="*/ 108 h 113"/>
                <a:gd name="T96" fmla="*/ 49 w 87"/>
                <a:gd name="T97" fmla="*/ 106 h 113"/>
                <a:gd name="T98" fmla="*/ 55 w 87"/>
                <a:gd name="T99" fmla="*/ 109 h 113"/>
                <a:gd name="T100" fmla="*/ 72 w 87"/>
                <a:gd name="T101" fmla="*/ 113 h 113"/>
                <a:gd name="T102" fmla="*/ 81 w 87"/>
                <a:gd name="T103" fmla="*/ 112 h 113"/>
                <a:gd name="T104" fmla="*/ 86 w 87"/>
                <a:gd name="T105" fmla="*/ 98 h 113"/>
                <a:gd name="T106" fmla="*/ 87 w 87"/>
                <a:gd name="T107" fmla="*/ 75 h 113"/>
                <a:gd name="T108" fmla="*/ 87 w 87"/>
                <a:gd name="T109" fmla="*/ 2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" h="113">
                  <a:moveTo>
                    <a:pt x="87" y="18"/>
                  </a:moveTo>
                  <a:lnTo>
                    <a:pt x="85" y="18"/>
                  </a:lnTo>
                  <a:lnTo>
                    <a:pt x="85" y="18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4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1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59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9" y="54"/>
                  </a:lnTo>
                  <a:lnTo>
                    <a:pt x="9" y="64"/>
                  </a:lnTo>
                  <a:lnTo>
                    <a:pt x="20" y="64"/>
                  </a:lnTo>
                  <a:lnTo>
                    <a:pt x="20" y="75"/>
                  </a:lnTo>
                  <a:lnTo>
                    <a:pt x="20" y="87"/>
                  </a:lnTo>
                  <a:lnTo>
                    <a:pt x="28" y="87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6" y="89"/>
                  </a:lnTo>
                  <a:lnTo>
                    <a:pt x="24" y="89"/>
                  </a:lnTo>
                  <a:lnTo>
                    <a:pt x="23" y="90"/>
                  </a:lnTo>
                  <a:lnTo>
                    <a:pt x="22" y="90"/>
                  </a:lnTo>
                  <a:lnTo>
                    <a:pt x="21" y="91"/>
                  </a:lnTo>
                  <a:lnTo>
                    <a:pt x="20" y="94"/>
                  </a:lnTo>
                  <a:lnTo>
                    <a:pt x="22" y="97"/>
                  </a:lnTo>
                  <a:lnTo>
                    <a:pt x="23" y="98"/>
                  </a:lnTo>
                  <a:lnTo>
                    <a:pt x="26" y="101"/>
                  </a:lnTo>
                  <a:lnTo>
                    <a:pt x="27" y="102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32" y="102"/>
                  </a:lnTo>
                  <a:lnTo>
                    <a:pt x="34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99"/>
                  </a:lnTo>
                  <a:lnTo>
                    <a:pt x="39" y="99"/>
                  </a:lnTo>
                  <a:lnTo>
                    <a:pt x="40" y="97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9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38" y="101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7" y="107"/>
                  </a:lnTo>
                  <a:lnTo>
                    <a:pt x="38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6" y="106"/>
                  </a:lnTo>
                  <a:lnTo>
                    <a:pt x="47" y="105"/>
                  </a:lnTo>
                  <a:lnTo>
                    <a:pt x="47" y="105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7"/>
                  </a:lnTo>
                  <a:lnTo>
                    <a:pt x="48" y="107"/>
                  </a:lnTo>
                  <a:lnTo>
                    <a:pt x="48" y="106"/>
                  </a:lnTo>
                  <a:lnTo>
                    <a:pt x="49" y="106"/>
                  </a:lnTo>
                  <a:lnTo>
                    <a:pt x="49" y="106"/>
                  </a:lnTo>
                  <a:lnTo>
                    <a:pt x="49" y="105"/>
                  </a:lnTo>
                  <a:lnTo>
                    <a:pt x="52" y="106"/>
                  </a:lnTo>
                  <a:lnTo>
                    <a:pt x="53" y="105"/>
                  </a:lnTo>
                  <a:lnTo>
                    <a:pt x="55" y="107"/>
                  </a:lnTo>
                  <a:lnTo>
                    <a:pt x="55" y="109"/>
                  </a:lnTo>
                  <a:lnTo>
                    <a:pt x="59" y="109"/>
                  </a:lnTo>
                  <a:lnTo>
                    <a:pt x="64" y="110"/>
                  </a:lnTo>
                  <a:lnTo>
                    <a:pt x="65" y="112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2" y="107"/>
                  </a:lnTo>
                  <a:lnTo>
                    <a:pt x="85" y="102"/>
                  </a:lnTo>
                  <a:lnTo>
                    <a:pt x="86" y="98"/>
                  </a:lnTo>
                  <a:lnTo>
                    <a:pt x="86" y="94"/>
                  </a:lnTo>
                  <a:lnTo>
                    <a:pt x="87" y="87"/>
                  </a:lnTo>
                  <a:lnTo>
                    <a:pt x="86" y="83"/>
                  </a:lnTo>
                  <a:lnTo>
                    <a:pt x="87" y="80"/>
                  </a:lnTo>
                  <a:lnTo>
                    <a:pt x="87" y="75"/>
                  </a:lnTo>
                  <a:lnTo>
                    <a:pt x="87" y="42"/>
                  </a:lnTo>
                  <a:lnTo>
                    <a:pt x="87" y="25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7" y="1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6" name="Freeform 110">
              <a:extLst>
                <a:ext uri="{FF2B5EF4-FFF2-40B4-BE49-F238E27FC236}">
                  <a16:creationId xmlns:a16="http://schemas.microsoft.com/office/drawing/2014/main" id="{30934A13-2722-984C-A76E-7D9952DFD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2428875"/>
              <a:ext cx="447675" cy="358775"/>
            </a:xfrm>
            <a:custGeom>
              <a:avLst/>
              <a:gdLst>
                <a:gd name="T0" fmla="*/ 118 w 282"/>
                <a:gd name="T1" fmla="*/ 2 h 226"/>
                <a:gd name="T2" fmla="*/ 100 w 282"/>
                <a:gd name="T3" fmla="*/ 6 h 226"/>
                <a:gd name="T4" fmla="*/ 74 w 282"/>
                <a:gd name="T5" fmla="*/ 2 h 226"/>
                <a:gd name="T6" fmla="*/ 71 w 282"/>
                <a:gd name="T7" fmla="*/ 1 h 226"/>
                <a:gd name="T8" fmla="*/ 59 w 282"/>
                <a:gd name="T9" fmla="*/ 6 h 226"/>
                <a:gd name="T10" fmla="*/ 52 w 282"/>
                <a:gd name="T11" fmla="*/ 6 h 226"/>
                <a:gd name="T12" fmla="*/ 44 w 282"/>
                <a:gd name="T13" fmla="*/ 6 h 226"/>
                <a:gd name="T14" fmla="*/ 37 w 282"/>
                <a:gd name="T15" fmla="*/ 3 h 226"/>
                <a:gd name="T16" fmla="*/ 27 w 282"/>
                <a:gd name="T17" fmla="*/ 3 h 226"/>
                <a:gd name="T18" fmla="*/ 13 w 282"/>
                <a:gd name="T19" fmla="*/ 4 h 226"/>
                <a:gd name="T20" fmla="*/ 9 w 282"/>
                <a:gd name="T21" fmla="*/ 4 h 226"/>
                <a:gd name="T22" fmla="*/ 1 w 282"/>
                <a:gd name="T23" fmla="*/ 0 h 226"/>
                <a:gd name="T24" fmla="*/ 6 w 282"/>
                <a:gd name="T25" fmla="*/ 42 h 226"/>
                <a:gd name="T26" fmla="*/ 7 w 282"/>
                <a:gd name="T27" fmla="*/ 70 h 226"/>
                <a:gd name="T28" fmla="*/ 7 w 282"/>
                <a:gd name="T29" fmla="*/ 87 h 226"/>
                <a:gd name="T30" fmla="*/ 6 w 282"/>
                <a:gd name="T31" fmla="*/ 109 h 226"/>
                <a:gd name="T32" fmla="*/ 6 w 282"/>
                <a:gd name="T33" fmla="*/ 120 h 226"/>
                <a:gd name="T34" fmla="*/ 6 w 282"/>
                <a:gd name="T35" fmla="*/ 137 h 226"/>
                <a:gd name="T36" fmla="*/ 6 w 282"/>
                <a:gd name="T37" fmla="*/ 153 h 226"/>
                <a:gd name="T38" fmla="*/ 6 w 282"/>
                <a:gd name="T39" fmla="*/ 177 h 226"/>
                <a:gd name="T40" fmla="*/ 10 w 282"/>
                <a:gd name="T41" fmla="*/ 186 h 226"/>
                <a:gd name="T42" fmla="*/ 12 w 282"/>
                <a:gd name="T43" fmla="*/ 187 h 226"/>
                <a:gd name="T44" fmla="*/ 31 w 282"/>
                <a:gd name="T45" fmla="*/ 185 h 226"/>
                <a:gd name="T46" fmla="*/ 50 w 282"/>
                <a:gd name="T47" fmla="*/ 188 h 226"/>
                <a:gd name="T48" fmla="*/ 59 w 282"/>
                <a:gd name="T49" fmla="*/ 185 h 226"/>
                <a:gd name="T50" fmla="*/ 65 w 282"/>
                <a:gd name="T51" fmla="*/ 190 h 226"/>
                <a:gd name="T52" fmla="*/ 76 w 282"/>
                <a:gd name="T53" fmla="*/ 190 h 226"/>
                <a:gd name="T54" fmla="*/ 79 w 282"/>
                <a:gd name="T55" fmla="*/ 186 h 226"/>
                <a:gd name="T56" fmla="*/ 84 w 282"/>
                <a:gd name="T57" fmla="*/ 185 h 226"/>
                <a:gd name="T58" fmla="*/ 98 w 282"/>
                <a:gd name="T59" fmla="*/ 186 h 226"/>
                <a:gd name="T60" fmla="*/ 101 w 282"/>
                <a:gd name="T61" fmla="*/ 185 h 226"/>
                <a:gd name="T62" fmla="*/ 109 w 282"/>
                <a:gd name="T63" fmla="*/ 186 h 226"/>
                <a:gd name="T64" fmla="*/ 128 w 282"/>
                <a:gd name="T65" fmla="*/ 185 h 226"/>
                <a:gd name="T66" fmla="*/ 138 w 282"/>
                <a:gd name="T67" fmla="*/ 188 h 226"/>
                <a:gd name="T68" fmla="*/ 145 w 282"/>
                <a:gd name="T69" fmla="*/ 185 h 226"/>
                <a:gd name="T70" fmla="*/ 151 w 282"/>
                <a:gd name="T71" fmla="*/ 187 h 226"/>
                <a:gd name="T72" fmla="*/ 172 w 282"/>
                <a:gd name="T73" fmla="*/ 204 h 226"/>
                <a:gd name="T74" fmla="*/ 170 w 282"/>
                <a:gd name="T75" fmla="*/ 216 h 226"/>
                <a:gd name="T76" fmla="*/ 173 w 282"/>
                <a:gd name="T77" fmla="*/ 219 h 226"/>
                <a:gd name="T78" fmla="*/ 174 w 282"/>
                <a:gd name="T79" fmla="*/ 226 h 226"/>
                <a:gd name="T80" fmla="*/ 184 w 282"/>
                <a:gd name="T81" fmla="*/ 224 h 226"/>
                <a:gd name="T82" fmla="*/ 190 w 282"/>
                <a:gd name="T83" fmla="*/ 224 h 226"/>
                <a:gd name="T84" fmla="*/ 210 w 282"/>
                <a:gd name="T85" fmla="*/ 208 h 226"/>
                <a:gd name="T86" fmla="*/ 218 w 282"/>
                <a:gd name="T87" fmla="*/ 162 h 226"/>
                <a:gd name="T88" fmla="*/ 218 w 282"/>
                <a:gd name="T89" fmla="*/ 95 h 226"/>
                <a:gd name="T90" fmla="*/ 259 w 282"/>
                <a:gd name="T91" fmla="*/ 51 h 226"/>
                <a:gd name="T92" fmla="*/ 212 w 282"/>
                <a:gd name="T93" fmla="*/ 24 h 226"/>
                <a:gd name="T94" fmla="*/ 181 w 282"/>
                <a:gd name="T95" fmla="*/ 6 h 226"/>
                <a:gd name="T96" fmla="*/ 178 w 282"/>
                <a:gd name="T97" fmla="*/ 4 h 226"/>
                <a:gd name="T98" fmla="*/ 173 w 282"/>
                <a:gd name="T99" fmla="*/ 6 h 226"/>
                <a:gd name="T100" fmla="*/ 162 w 282"/>
                <a:gd name="T101" fmla="*/ 1 h 226"/>
                <a:gd name="T102" fmla="*/ 160 w 282"/>
                <a:gd name="T103" fmla="*/ 2 h 226"/>
                <a:gd name="T104" fmla="*/ 153 w 282"/>
                <a:gd name="T105" fmla="*/ 6 h 226"/>
                <a:gd name="T106" fmla="*/ 140 w 282"/>
                <a:gd name="T107" fmla="*/ 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2" h="226">
                  <a:moveTo>
                    <a:pt x="122" y="6"/>
                  </a:moveTo>
                  <a:lnTo>
                    <a:pt x="122" y="4"/>
                  </a:lnTo>
                  <a:lnTo>
                    <a:pt x="122" y="6"/>
                  </a:lnTo>
                  <a:lnTo>
                    <a:pt x="119" y="6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3" y="2"/>
                  </a:lnTo>
                  <a:lnTo>
                    <a:pt x="113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6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97" y="6"/>
                  </a:lnTo>
                  <a:lnTo>
                    <a:pt x="84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6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3"/>
                  </a:lnTo>
                  <a:lnTo>
                    <a:pt x="71" y="1"/>
                  </a:lnTo>
                  <a:lnTo>
                    <a:pt x="64" y="1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52" y="6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0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3"/>
                  </a:lnTo>
                  <a:lnTo>
                    <a:pt x="40" y="3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2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6" y="66"/>
                  </a:lnTo>
                  <a:lnTo>
                    <a:pt x="7" y="70"/>
                  </a:lnTo>
                  <a:lnTo>
                    <a:pt x="7" y="73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5"/>
                  </a:lnTo>
                  <a:lnTo>
                    <a:pt x="7" y="87"/>
                  </a:lnTo>
                  <a:lnTo>
                    <a:pt x="7" y="90"/>
                  </a:lnTo>
                  <a:lnTo>
                    <a:pt x="7" y="93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7" y="101"/>
                  </a:lnTo>
                  <a:lnTo>
                    <a:pt x="6" y="105"/>
                  </a:lnTo>
                  <a:lnTo>
                    <a:pt x="6" y="109"/>
                  </a:lnTo>
                  <a:lnTo>
                    <a:pt x="6" y="111"/>
                  </a:lnTo>
                  <a:lnTo>
                    <a:pt x="6" y="115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6" y="118"/>
                  </a:lnTo>
                  <a:lnTo>
                    <a:pt x="6" y="119"/>
                  </a:lnTo>
                  <a:lnTo>
                    <a:pt x="6" y="120"/>
                  </a:lnTo>
                  <a:lnTo>
                    <a:pt x="6" y="123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6" y="128"/>
                  </a:lnTo>
                  <a:lnTo>
                    <a:pt x="6" y="129"/>
                  </a:lnTo>
                  <a:lnTo>
                    <a:pt x="6" y="133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6" y="141"/>
                  </a:lnTo>
                  <a:lnTo>
                    <a:pt x="6" y="143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50"/>
                  </a:lnTo>
                  <a:lnTo>
                    <a:pt x="6" y="153"/>
                  </a:lnTo>
                  <a:lnTo>
                    <a:pt x="6" y="157"/>
                  </a:lnTo>
                  <a:lnTo>
                    <a:pt x="6" y="161"/>
                  </a:lnTo>
                  <a:lnTo>
                    <a:pt x="6" y="162"/>
                  </a:lnTo>
                  <a:lnTo>
                    <a:pt x="6" y="165"/>
                  </a:lnTo>
                  <a:lnTo>
                    <a:pt x="6" y="168"/>
                  </a:lnTo>
                  <a:lnTo>
                    <a:pt x="6" y="172"/>
                  </a:lnTo>
                  <a:lnTo>
                    <a:pt x="6" y="177"/>
                  </a:lnTo>
                  <a:lnTo>
                    <a:pt x="6" y="182"/>
                  </a:lnTo>
                  <a:lnTo>
                    <a:pt x="6" y="184"/>
                  </a:lnTo>
                  <a:lnTo>
                    <a:pt x="6" y="185"/>
                  </a:lnTo>
                  <a:lnTo>
                    <a:pt x="9" y="185"/>
                  </a:lnTo>
                  <a:lnTo>
                    <a:pt x="9" y="187"/>
                  </a:lnTo>
                  <a:lnTo>
                    <a:pt x="10" y="187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6"/>
                  </a:lnTo>
                  <a:lnTo>
                    <a:pt x="12" y="186"/>
                  </a:lnTo>
                  <a:lnTo>
                    <a:pt x="12" y="187"/>
                  </a:lnTo>
                  <a:lnTo>
                    <a:pt x="12" y="191"/>
                  </a:lnTo>
                  <a:lnTo>
                    <a:pt x="22" y="191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3" y="185"/>
                  </a:lnTo>
                  <a:lnTo>
                    <a:pt x="29" y="185"/>
                  </a:lnTo>
                  <a:lnTo>
                    <a:pt x="31" y="185"/>
                  </a:lnTo>
                  <a:lnTo>
                    <a:pt x="39" y="185"/>
                  </a:lnTo>
                  <a:lnTo>
                    <a:pt x="40" y="185"/>
                  </a:lnTo>
                  <a:lnTo>
                    <a:pt x="42" y="185"/>
                  </a:lnTo>
                  <a:lnTo>
                    <a:pt x="42" y="190"/>
                  </a:lnTo>
                  <a:lnTo>
                    <a:pt x="48" y="190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51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6" y="185"/>
                  </a:lnTo>
                  <a:lnTo>
                    <a:pt x="57" y="185"/>
                  </a:lnTo>
                  <a:lnTo>
                    <a:pt x="59" y="185"/>
                  </a:lnTo>
                  <a:lnTo>
                    <a:pt x="59" y="187"/>
                  </a:lnTo>
                  <a:lnTo>
                    <a:pt x="61" y="187"/>
                  </a:lnTo>
                  <a:lnTo>
                    <a:pt x="61" y="185"/>
                  </a:lnTo>
                  <a:lnTo>
                    <a:pt x="61" y="185"/>
                  </a:lnTo>
                  <a:lnTo>
                    <a:pt x="61" y="187"/>
                  </a:lnTo>
                  <a:lnTo>
                    <a:pt x="65" y="187"/>
                  </a:lnTo>
                  <a:lnTo>
                    <a:pt x="65" y="190"/>
                  </a:lnTo>
                  <a:lnTo>
                    <a:pt x="71" y="190"/>
                  </a:lnTo>
                  <a:lnTo>
                    <a:pt x="71" y="187"/>
                  </a:lnTo>
                  <a:lnTo>
                    <a:pt x="73" y="187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73" y="190"/>
                  </a:lnTo>
                  <a:lnTo>
                    <a:pt x="76" y="190"/>
                  </a:lnTo>
                  <a:lnTo>
                    <a:pt x="76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9" y="186"/>
                  </a:lnTo>
                  <a:lnTo>
                    <a:pt x="79" y="185"/>
                  </a:lnTo>
                  <a:lnTo>
                    <a:pt x="81" y="185"/>
                  </a:lnTo>
                  <a:lnTo>
                    <a:pt x="81" y="186"/>
                  </a:lnTo>
                  <a:lnTo>
                    <a:pt x="82" y="186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5"/>
                  </a:lnTo>
                  <a:lnTo>
                    <a:pt x="86" y="185"/>
                  </a:lnTo>
                  <a:lnTo>
                    <a:pt x="86" y="190"/>
                  </a:lnTo>
                  <a:lnTo>
                    <a:pt x="96" y="190"/>
                  </a:lnTo>
                  <a:lnTo>
                    <a:pt x="96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8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5"/>
                  </a:lnTo>
                  <a:lnTo>
                    <a:pt x="101" y="185"/>
                  </a:lnTo>
                  <a:lnTo>
                    <a:pt x="101" y="190"/>
                  </a:lnTo>
                  <a:lnTo>
                    <a:pt x="103" y="190"/>
                  </a:lnTo>
                  <a:lnTo>
                    <a:pt x="103" y="187"/>
                  </a:lnTo>
                  <a:lnTo>
                    <a:pt x="103" y="185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9" y="186"/>
                  </a:lnTo>
                  <a:lnTo>
                    <a:pt x="109" y="190"/>
                  </a:lnTo>
                  <a:lnTo>
                    <a:pt x="116" y="190"/>
                  </a:lnTo>
                  <a:lnTo>
                    <a:pt x="116" y="185"/>
                  </a:lnTo>
                  <a:lnTo>
                    <a:pt x="117" y="185"/>
                  </a:lnTo>
                  <a:lnTo>
                    <a:pt x="123" y="185"/>
                  </a:lnTo>
                  <a:lnTo>
                    <a:pt x="128" y="185"/>
                  </a:lnTo>
                  <a:lnTo>
                    <a:pt x="128" y="185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33" y="192"/>
                  </a:lnTo>
                  <a:lnTo>
                    <a:pt x="134" y="193"/>
                  </a:lnTo>
                  <a:lnTo>
                    <a:pt x="134" y="191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5"/>
                  </a:lnTo>
                  <a:lnTo>
                    <a:pt x="140" y="185"/>
                  </a:lnTo>
                  <a:lnTo>
                    <a:pt x="141" y="185"/>
                  </a:lnTo>
                  <a:lnTo>
                    <a:pt x="141" y="187"/>
                  </a:lnTo>
                  <a:lnTo>
                    <a:pt x="145" y="187"/>
                  </a:lnTo>
                  <a:lnTo>
                    <a:pt x="145" y="185"/>
                  </a:lnTo>
                  <a:lnTo>
                    <a:pt x="147" y="185"/>
                  </a:lnTo>
                  <a:lnTo>
                    <a:pt x="147" y="187"/>
                  </a:lnTo>
                  <a:lnTo>
                    <a:pt x="150" y="187"/>
                  </a:lnTo>
                  <a:lnTo>
                    <a:pt x="150" y="185"/>
                  </a:lnTo>
                  <a:lnTo>
                    <a:pt x="150" y="185"/>
                  </a:lnTo>
                  <a:lnTo>
                    <a:pt x="151" y="185"/>
                  </a:lnTo>
                  <a:lnTo>
                    <a:pt x="151" y="187"/>
                  </a:lnTo>
                  <a:lnTo>
                    <a:pt x="160" y="187"/>
                  </a:lnTo>
                  <a:lnTo>
                    <a:pt x="160" y="185"/>
                  </a:lnTo>
                  <a:lnTo>
                    <a:pt x="161" y="185"/>
                  </a:lnTo>
                  <a:lnTo>
                    <a:pt x="162" y="185"/>
                  </a:lnTo>
                  <a:lnTo>
                    <a:pt x="162" y="19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07"/>
                  </a:lnTo>
                  <a:lnTo>
                    <a:pt x="167" y="207"/>
                  </a:lnTo>
                  <a:lnTo>
                    <a:pt x="167" y="216"/>
                  </a:lnTo>
                  <a:lnTo>
                    <a:pt x="170" y="216"/>
                  </a:lnTo>
                  <a:lnTo>
                    <a:pt x="170" y="217"/>
                  </a:lnTo>
                  <a:lnTo>
                    <a:pt x="173" y="217"/>
                  </a:lnTo>
                  <a:lnTo>
                    <a:pt x="173" y="218"/>
                  </a:lnTo>
                  <a:lnTo>
                    <a:pt x="173" y="218"/>
                  </a:lnTo>
                  <a:lnTo>
                    <a:pt x="170" y="218"/>
                  </a:lnTo>
                  <a:lnTo>
                    <a:pt x="170" y="219"/>
                  </a:lnTo>
                  <a:lnTo>
                    <a:pt x="173" y="219"/>
                  </a:lnTo>
                  <a:lnTo>
                    <a:pt x="173" y="221"/>
                  </a:lnTo>
                  <a:lnTo>
                    <a:pt x="170" y="221"/>
                  </a:lnTo>
                  <a:lnTo>
                    <a:pt x="170" y="224"/>
                  </a:lnTo>
                  <a:lnTo>
                    <a:pt x="167" y="224"/>
                  </a:lnTo>
                  <a:lnTo>
                    <a:pt x="167" y="226"/>
                  </a:lnTo>
                  <a:lnTo>
                    <a:pt x="173" y="226"/>
                  </a:lnTo>
                  <a:lnTo>
                    <a:pt x="174" y="226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78" y="224"/>
                  </a:lnTo>
                  <a:lnTo>
                    <a:pt x="182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5" y="224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90" y="225"/>
                  </a:lnTo>
                  <a:lnTo>
                    <a:pt x="190" y="224"/>
                  </a:lnTo>
                  <a:lnTo>
                    <a:pt x="193" y="224"/>
                  </a:lnTo>
                  <a:lnTo>
                    <a:pt x="195" y="224"/>
                  </a:lnTo>
                  <a:lnTo>
                    <a:pt x="195" y="212"/>
                  </a:lnTo>
                  <a:lnTo>
                    <a:pt x="207" y="212"/>
                  </a:lnTo>
                  <a:lnTo>
                    <a:pt x="207" y="211"/>
                  </a:lnTo>
                  <a:lnTo>
                    <a:pt x="210" y="211"/>
                  </a:lnTo>
                  <a:lnTo>
                    <a:pt x="210" y="208"/>
                  </a:lnTo>
                  <a:lnTo>
                    <a:pt x="214" y="208"/>
                  </a:lnTo>
                  <a:lnTo>
                    <a:pt x="215" y="207"/>
                  </a:lnTo>
                  <a:lnTo>
                    <a:pt x="216" y="207"/>
                  </a:lnTo>
                  <a:lnTo>
                    <a:pt x="216" y="208"/>
                  </a:lnTo>
                  <a:lnTo>
                    <a:pt x="218" y="208"/>
                  </a:lnTo>
                  <a:lnTo>
                    <a:pt x="218" y="185"/>
                  </a:lnTo>
                  <a:lnTo>
                    <a:pt x="218" y="162"/>
                  </a:lnTo>
                  <a:lnTo>
                    <a:pt x="218" y="140"/>
                  </a:lnTo>
                  <a:lnTo>
                    <a:pt x="218" y="118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9" y="96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37" y="95"/>
                  </a:lnTo>
                  <a:lnTo>
                    <a:pt x="260" y="95"/>
                  </a:lnTo>
                  <a:lnTo>
                    <a:pt x="259" y="73"/>
                  </a:lnTo>
                  <a:lnTo>
                    <a:pt x="282" y="73"/>
                  </a:lnTo>
                  <a:lnTo>
                    <a:pt x="282" y="51"/>
                  </a:lnTo>
                  <a:lnTo>
                    <a:pt x="259" y="51"/>
                  </a:lnTo>
                  <a:lnTo>
                    <a:pt x="239" y="51"/>
                  </a:lnTo>
                  <a:lnTo>
                    <a:pt x="237" y="51"/>
                  </a:lnTo>
                  <a:lnTo>
                    <a:pt x="212" y="51"/>
                  </a:lnTo>
                  <a:lnTo>
                    <a:pt x="212" y="50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2" y="23"/>
                  </a:lnTo>
                  <a:lnTo>
                    <a:pt x="212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6" y="4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4" y="6"/>
                  </a:lnTo>
                  <a:lnTo>
                    <a:pt x="173" y="6"/>
                  </a:lnTo>
                  <a:lnTo>
                    <a:pt x="172" y="6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7" y="4"/>
                  </a:lnTo>
                  <a:lnTo>
                    <a:pt x="167" y="1"/>
                  </a:lnTo>
                  <a:lnTo>
                    <a:pt x="162" y="1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9" y="3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9" y="6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0" y="3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22" y="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7" name="Freeform 111">
              <a:extLst>
                <a:ext uri="{FF2B5EF4-FFF2-40B4-BE49-F238E27FC236}">
                  <a16:creationId xmlns:a16="http://schemas.microsoft.com/office/drawing/2014/main" id="{8C7DC999-B97A-52A0-3F33-3AC8970F5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465388"/>
              <a:ext cx="146050" cy="169863"/>
            </a:xfrm>
            <a:custGeom>
              <a:avLst/>
              <a:gdLst>
                <a:gd name="T0" fmla="*/ 0 w 92"/>
                <a:gd name="T1" fmla="*/ 11 h 107"/>
                <a:gd name="T2" fmla="*/ 0 w 92"/>
                <a:gd name="T3" fmla="*/ 17 h 107"/>
                <a:gd name="T4" fmla="*/ 3 w 92"/>
                <a:gd name="T5" fmla="*/ 33 h 107"/>
                <a:gd name="T6" fmla="*/ 5 w 92"/>
                <a:gd name="T7" fmla="*/ 42 h 107"/>
                <a:gd name="T8" fmla="*/ 13 w 92"/>
                <a:gd name="T9" fmla="*/ 72 h 107"/>
                <a:gd name="T10" fmla="*/ 15 w 92"/>
                <a:gd name="T11" fmla="*/ 104 h 107"/>
                <a:gd name="T12" fmla="*/ 18 w 92"/>
                <a:gd name="T13" fmla="*/ 101 h 107"/>
                <a:gd name="T14" fmla="*/ 23 w 92"/>
                <a:gd name="T15" fmla="*/ 100 h 107"/>
                <a:gd name="T16" fmla="*/ 27 w 92"/>
                <a:gd name="T17" fmla="*/ 97 h 107"/>
                <a:gd name="T18" fmla="*/ 37 w 92"/>
                <a:gd name="T19" fmla="*/ 95 h 107"/>
                <a:gd name="T20" fmla="*/ 39 w 92"/>
                <a:gd name="T21" fmla="*/ 92 h 107"/>
                <a:gd name="T22" fmla="*/ 43 w 92"/>
                <a:gd name="T23" fmla="*/ 94 h 107"/>
                <a:gd name="T24" fmla="*/ 48 w 92"/>
                <a:gd name="T25" fmla="*/ 94 h 107"/>
                <a:gd name="T26" fmla="*/ 50 w 92"/>
                <a:gd name="T27" fmla="*/ 93 h 107"/>
                <a:gd name="T28" fmla="*/ 54 w 92"/>
                <a:gd name="T29" fmla="*/ 89 h 107"/>
                <a:gd name="T30" fmla="*/ 57 w 92"/>
                <a:gd name="T31" fmla="*/ 94 h 107"/>
                <a:gd name="T32" fmla="*/ 57 w 92"/>
                <a:gd name="T33" fmla="*/ 93 h 107"/>
                <a:gd name="T34" fmla="*/ 62 w 92"/>
                <a:gd name="T35" fmla="*/ 93 h 107"/>
                <a:gd name="T36" fmla="*/ 62 w 92"/>
                <a:gd name="T37" fmla="*/ 94 h 107"/>
                <a:gd name="T38" fmla="*/ 62 w 92"/>
                <a:gd name="T39" fmla="*/ 93 h 107"/>
                <a:gd name="T40" fmla="*/ 64 w 92"/>
                <a:gd name="T41" fmla="*/ 92 h 107"/>
                <a:gd name="T42" fmla="*/ 66 w 92"/>
                <a:gd name="T43" fmla="*/ 90 h 107"/>
                <a:gd name="T44" fmla="*/ 73 w 92"/>
                <a:gd name="T45" fmla="*/ 90 h 107"/>
                <a:gd name="T46" fmla="*/ 80 w 92"/>
                <a:gd name="T47" fmla="*/ 94 h 107"/>
                <a:gd name="T48" fmla="*/ 81 w 92"/>
                <a:gd name="T49" fmla="*/ 93 h 107"/>
                <a:gd name="T50" fmla="*/ 82 w 92"/>
                <a:gd name="T51" fmla="*/ 94 h 107"/>
                <a:gd name="T52" fmla="*/ 83 w 92"/>
                <a:gd name="T53" fmla="*/ 92 h 107"/>
                <a:gd name="T54" fmla="*/ 84 w 92"/>
                <a:gd name="T55" fmla="*/ 94 h 107"/>
                <a:gd name="T56" fmla="*/ 88 w 92"/>
                <a:gd name="T57" fmla="*/ 92 h 107"/>
                <a:gd name="T58" fmla="*/ 88 w 92"/>
                <a:gd name="T59" fmla="*/ 94 h 107"/>
                <a:gd name="T60" fmla="*/ 90 w 92"/>
                <a:gd name="T61" fmla="*/ 92 h 107"/>
                <a:gd name="T62" fmla="*/ 90 w 92"/>
                <a:gd name="T63" fmla="*/ 82 h 107"/>
                <a:gd name="T64" fmla="*/ 91 w 92"/>
                <a:gd name="T65" fmla="*/ 73 h 107"/>
                <a:gd name="T66" fmla="*/ 91 w 92"/>
                <a:gd name="T67" fmla="*/ 64 h 107"/>
                <a:gd name="T68" fmla="*/ 91 w 92"/>
                <a:gd name="T69" fmla="*/ 58 h 107"/>
                <a:gd name="T70" fmla="*/ 91 w 92"/>
                <a:gd name="T71" fmla="*/ 50 h 107"/>
                <a:gd name="T72" fmla="*/ 90 w 92"/>
                <a:gd name="T73" fmla="*/ 38 h 107"/>
                <a:gd name="T74" fmla="*/ 90 w 92"/>
                <a:gd name="T75" fmla="*/ 27 h 107"/>
                <a:gd name="T76" fmla="*/ 88 w 92"/>
                <a:gd name="T77" fmla="*/ 5 h 107"/>
                <a:gd name="T78" fmla="*/ 85 w 92"/>
                <a:gd name="T79" fmla="*/ 5 h 107"/>
                <a:gd name="T80" fmla="*/ 84 w 92"/>
                <a:gd name="T81" fmla="*/ 2 h 107"/>
                <a:gd name="T82" fmla="*/ 80 w 92"/>
                <a:gd name="T83" fmla="*/ 3 h 107"/>
                <a:gd name="T84" fmla="*/ 79 w 92"/>
                <a:gd name="T85" fmla="*/ 4 h 107"/>
                <a:gd name="T86" fmla="*/ 77 w 92"/>
                <a:gd name="T87" fmla="*/ 4 h 107"/>
                <a:gd name="T88" fmla="*/ 76 w 92"/>
                <a:gd name="T89" fmla="*/ 4 h 107"/>
                <a:gd name="T90" fmla="*/ 75 w 92"/>
                <a:gd name="T91" fmla="*/ 4 h 107"/>
                <a:gd name="T92" fmla="*/ 72 w 92"/>
                <a:gd name="T93" fmla="*/ 4 h 107"/>
                <a:gd name="T94" fmla="*/ 69 w 92"/>
                <a:gd name="T95" fmla="*/ 3 h 107"/>
                <a:gd name="T96" fmla="*/ 65 w 92"/>
                <a:gd name="T97" fmla="*/ 4 h 107"/>
                <a:gd name="T98" fmla="*/ 62 w 92"/>
                <a:gd name="T99" fmla="*/ 2 h 107"/>
                <a:gd name="T100" fmla="*/ 57 w 92"/>
                <a:gd name="T101" fmla="*/ 4 h 107"/>
                <a:gd name="T102" fmla="*/ 50 w 92"/>
                <a:gd name="T103" fmla="*/ 3 h 107"/>
                <a:gd name="T104" fmla="*/ 44 w 92"/>
                <a:gd name="T105" fmla="*/ 4 h 107"/>
                <a:gd name="T106" fmla="*/ 35 w 92"/>
                <a:gd name="T107" fmla="*/ 0 h 107"/>
                <a:gd name="T108" fmla="*/ 30 w 92"/>
                <a:gd name="T109" fmla="*/ 3 h 107"/>
                <a:gd name="T110" fmla="*/ 27 w 92"/>
                <a:gd name="T111" fmla="*/ 4 h 107"/>
                <a:gd name="T112" fmla="*/ 26 w 92"/>
                <a:gd name="T113" fmla="*/ 4 h 107"/>
                <a:gd name="T114" fmla="*/ 22 w 92"/>
                <a:gd name="T115" fmla="*/ 4 h 107"/>
                <a:gd name="T116" fmla="*/ 20 w 92"/>
                <a:gd name="T117" fmla="*/ 4 h 107"/>
                <a:gd name="T118" fmla="*/ 16 w 92"/>
                <a:gd name="T119" fmla="*/ 5 h 107"/>
                <a:gd name="T120" fmla="*/ 14 w 92"/>
                <a:gd name="T121" fmla="*/ 5 h 107"/>
                <a:gd name="T122" fmla="*/ 8 w 92"/>
                <a:gd name="T123" fmla="*/ 6 h 107"/>
                <a:gd name="T124" fmla="*/ 0 w 92"/>
                <a:gd name="T125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7">
                  <a:moveTo>
                    <a:pt x="0" y="9"/>
                  </a:move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3" y="28"/>
                  </a:lnTo>
                  <a:lnTo>
                    <a:pt x="3" y="33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12" y="67"/>
                  </a:lnTo>
                  <a:lnTo>
                    <a:pt x="13" y="72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23" y="100"/>
                  </a:lnTo>
                  <a:lnTo>
                    <a:pt x="24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37" y="95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9" y="92"/>
                  </a:lnTo>
                  <a:lnTo>
                    <a:pt x="42" y="87"/>
                  </a:lnTo>
                  <a:lnTo>
                    <a:pt x="43" y="87"/>
                  </a:lnTo>
                  <a:lnTo>
                    <a:pt x="43" y="94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4" y="92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4" y="94"/>
                  </a:lnTo>
                  <a:lnTo>
                    <a:pt x="66" y="94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73" y="90"/>
                  </a:lnTo>
                  <a:lnTo>
                    <a:pt x="79" y="90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0" y="94"/>
                  </a:lnTo>
                  <a:lnTo>
                    <a:pt x="80" y="93"/>
                  </a:lnTo>
                  <a:lnTo>
                    <a:pt x="81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4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5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1" y="75"/>
                  </a:lnTo>
                  <a:lnTo>
                    <a:pt x="91" y="73"/>
                  </a:lnTo>
                  <a:lnTo>
                    <a:pt x="91" y="70"/>
                  </a:lnTo>
                  <a:lnTo>
                    <a:pt x="91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1" y="55"/>
                  </a:lnTo>
                  <a:lnTo>
                    <a:pt x="91" y="52"/>
                  </a:lnTo>
                  <a:lnTo>
                    <a:pt x="91" y="50"/>
                  </a:lnTo>
                  <a:lnTo>
                    <a:pt x="91" y="47"/>
                  </a:lnTo>
                  <a:lnTo>
                    <a:pt x="90" y="43"/>
                  </a:lnTo>
                  <a:lnTo>
                    <a:pt x="90" y="38"/>
                  </a:lnTo>
                  <a:lnTo>
                    <a:pt x="90" y="36"/>
                  </a:lnTo>
                  <a:lnTo>
                    <a:pt x="90" y="31"/>
                  </a:lnTo>
                  <a:lnTo>
                    <a:pt x="90" y="27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5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0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2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9" y="4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5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8" name="Freeform 112">
              <a:extLst>
                <a:ext uri="{FF2B5EF4-FFF2-40B4-BE49-F238E27FC236}">
                  <a16:creationId xmlns:a16="http://schemas.microsoft.com/office/drawing/2014/main" id="{E740ED09-ECDC-E146-A173-FF82A1665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413" y="2181225"/>
              <a:ext cx="212725" cy="257175"/>
            </a:xfrm>
            <a:custGeom>
              <a:avLst/>
              <a:gdLst>
                <a:gd name="T0" fmla="*/ 60 w 134"/>
                <a:gd name="T1" fmla="*/ 24 h 162"/>
                <a:gd name="T2" fmla="*/ 66 w 134"/>
                <a:gd name="T3" fmla="*/ 25 h 162"/>
                <a:gd name="T4" fmla="*/ 74 w 134"/>
                <a:gd name="T5" fmla="*/ 25 h 162"/>
                <a:gd name="T6" fmla="*/ 78 w 134"/>
                <a:gd name="T7" fmla="*/ 29 h 162"/>
                <a:gd name="T8" fmla="*/ 80 w 134"/>
                <a:gd name="T9" fmla="*/ 40 h 162"/>
                <a:gd name="T10" fmla="*/ 66 w 134"/>
                <a:gd name="T11" fmla="*/ 47 h 162"/>
                <a:gd name="T12" fmla="*/ 61 w 134"/>
                <a:gd name="T13" fmla="*/ 49 h 162"/>
                <a:gd name="T14" fmla="*/ 45 w 134"/>
                <a:gd name="T15" fmla="*/ 76 h 162"/>
                <a:gd name="T16" fmla="*/ 44 w 134"/>
                <a:gd name="T17" fmla="*/ 90 h 162"/>
                <a:gd name="T18" fmla="*/ 43 w 134"/>
                <a:gd name="T19" fmla="*/ 97 h 162"/>
                <a:gd name="T20" fmla="*/ 37 w 134"/>
                <a:gd name="T21" fmla="*/ 101 h 162"/>
                <a:gd name="T22" fmla="*/ 34 w 134"/>
                <a:gd name="T23" fmla="*/ 99 h 162"/>
                <a:gd name="T24" fmla="*/ 29 w 134"/>
                <a:gd name="T25" fmla="*/ 98 h 162"/>
                <a:gd name="T26" fmla="*/ 26 w 134"/>
                <a:gd name="T27" fmla="*/ 96 h 162"/>
                <a:gd name="T28" fmla="*/ 24 w 134"/>
                <a:gd name="T29" fmla="*/ 97 h 162"/>
                <a:gd name="T30" fmla="*/ 21 w 134"/>
                <a:gd name="T31" fmla="*/ 98 h 162"/>
                <a:gd name="T32" fmla="*/ 16 w 134"/>
                <a:gd name="T33" fmla="*/ 99 h 162"/>
                <a:gd name="T34" fmla="*/ 12 w 134"/>
                <a:gd name="T35" fmla="*/ 99 h 162"/>
                <a:gd name="T36" fmla="*/ 7 w 134"/>
                <a:gd name="T37" fmla="*/ 99 h 162"/>
                <a:gd name="T38" fmla="*/ 2 w 134"/>
                <a:gd name="T39" fmla="*/ 98 h 162"/>
                <a:gd name="T40" fmla="*/ 0 w 134"/>
                <a:gd name="T41" fmla="*/ 109 h 162"/>
                <a:gd name="T42" fmla="*/ 0 w 134"/>
                <a:gd name="T43" fmla="*/ 122 h 162"/>
                <a:gd name="T44" fmla="*/ 0 w 134"/>
                <a:gd name="T45" fmla="*/ 131 h 162"/>
                <a:gd name="T46" fmla="*/ 2 w 134"/>
                <a:gd name="T47" fmla="*/ 134 h 162"/>
                <a:gd name="T48" fmla="*/ 4 w 134"/>
                <a:gd name="T49" fmla="*/ 139 h 162"/>
                <a:gd name="T50" fmla="*/ 7 w 134"/>
                <a:gd name="T51" fmla="*/ 143 h 162"/>
                <a:gd name="T52" fmla="*/ 8 w 134"/>
                <a:gd name="T53" fmla="*/ 148 h 162"/>
                <a:gd name="T54" fmla="*/ 10 w 134"/>
                <a:gd name="T55" fmla="*/ 152 h 162"/>
                <a:gd name="T56" fmla="*/ 10 w 134"/>
                <a:gd name="T57" fmla="*/ 158 h 162"/>
                <a:gd name="T58" fmla="*/ 15 w 134"/>
                <a:gd name="T59" fmla="*/ 162 h 162"/>
                <a:gd name="T60" fmla="*/ 20 w 134"/>
                <a:gd name="T61" fmla="*/ 160 h 162"/>
                <a:gd name="T62" fmla="*/ 27 w 134"/>
                <a:gd name="T63" fmla="*/ 162 h 162"/>
                <a:gd name="T64" fmla="*/ 44 w 134"/>
                <a:gd name="T65" fmla="*/ 159 h 162"/>
                <a:gd name="T66" fmla="*/ 48 w 134"/>
                <a:gd name="T67" fmla="*/ 159 h 162"/>
                <a:gd name="T68" fmla="*/ 55 w 134"/>
                <a:gd name="T69" fmla="*/ 159 h 162"/>
                <a:gd name="T70" fmla="*/ 61 w 134"/>
                <a:gd name="T71" fmla="*/ 159 h 162"/>
                <a:gd name="T72" fmla="*/ 67 w 134"/>
                <a:gd name="T73" fmla="*/ 159 h 162"/>
                <a:gd name="T74" fmla="*/ 71 w 134"/>
                <a:gd name="T75" fmla="*/ 162 h 162"/>
                <a:gd name="T76" fmla="*/ 75 w 134"/>
                <a:gd name="T77" fmla="*/ 157 h 162"/>
                <a:gd name="T78" fmla="*/ 83 w 134"/>
                <a:gd name="T79" fmla="*/ 162 h 162"/>
                <a:gd name="T80" fmla="*/ 86 w 134"/>
                <a:gd name="T81" fmla="*/ 160 h 162"/>
                <a:gd name="T82" fmla="*/ 108 w 134"/>
                <a:gd name="T83" fmla="*/ 162 h 162"/>
                <a:gd name="T84" fmla="*/ 124 w 134"/>
                <a:gd name="T85" fmla="*/ 159 h 162"/>
                <a:gd name="T86" fmla="*/ 130 w 134"/>
                <a:gd name="T87" fmla="*/ 155 h 162"/>
                <a:gd name="T88" fmla="*/ 134 w 134"/>
                <a:gd name="T89" fmla="*/ 146 h 162"/>
                <a:gd name="T90" fmla="*/ 133 w 134"/>
                <a:gd name="T91" fmla="*/ 139 h 162"/>
                <a:gd name="T92" fmla="*/ 133 w 134"/>
                <a:gd name="T93" fmla="*/ 127 h 162"/>
                <a:gd name="T94" fmla="*/ 132 w 134"/>
                <a:gd name="T95" fmla="*/ 122 h 162"/>
                <a:gd name="T96" fmla="*/ 133 w 134"/>
                <a:gd name="T97" fmla="*/ 110 h 162"/>
                <a:gd name="T98" fmla="*/ 133 w 134"/>
                <a:gd name="T99" fmla="*/ 108 h 162"/>
                <a:gd name="T100" fmla="*/ 133 w 134"/>
                <a:gd name="T101" fmla="*/ 104 h 162"/>
                <a:gd name="T102" fmla="*/ 133 w 134"/>
                <a:gd name="T103" fmla="*/ 95 h 162"/>
                <a:gd name="T104" fmla="*/ 133 w 134"/>
                <a:gd name="T105" fmla="*/ 88 h 162"/>
                <a:gd name="T106" fmla="*/ 133 w 134"/>
                <a:gd name="T107" fmla="*/ 73 h 162"/>
                <a:gd name="T108" fmla="*/ 133 w 134"/>
                <a:gd name="T109" fmla="*/ 50 h 162"/>
                <a:gd name="T110" fmla="*/ 129 w 134"/>
                <a:gd name="T111" fmla="*/ 38 h 162"/>
                <a:gd name="T112" fmla="*/ 133 w 134"/>
                <a:gd name="T113" fmla="*/ 28 h 162"/>
                <a:gd name="T114" fmla="*/ 124 w 134"/>
                <a:gd name="T115" fmla="*/ 20 h 162"/>
                <a:gd name="T116" fmla="*/ 120 w 134"/>
                <a:gd name="T117" fmla="*/ 15 h 162"/>
                <a:gd name="T118" fmla="*/ 94 w 134"/>
                <a:gd name="T119" fmla="*/ 1 h 162"/>
                <a:gd name="T120" fmla="*/ 88 w 134"/>
                <a:gd name="T121" fmla="*/ 5 h 162"/>
                <a:gd name="T122" fmla="*/ 78 w 134"/>
                <a:gd name="T123" fmla="*/ 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" h="162">
                  <a:moveTo>
                    <a:pt x="54" y="16"/>
                  </a:moveTo>
                  <a:lnTo>
                    <a:pt x="54" y="23"/>
                  </a:lnTo>
                  <a:lnTo>
                    <a:pt x="58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6" y="25"/>
                  </a:lnTo>
                  <a:lnTo>
                    <a:pt x="67" y="28"/>
                  </a:lnTo>
                  <a:lnTo>
                    <a:pt x="67" y="26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8" y="31"/>
                  </a:lnTo>
                  <a:lnTo>
                    <a:pt x="76" y="33"/>
                  </a:lnTo>
                  <a:lnTo>
                    <a:pt x="76" y="35"/>
                  </a:lnTo>
                  <a:lnTo>
                    <a:pt x="80" y="35"/>
                  </a:lnTo>
                  <a:lnTo>
                    <a:pt x="80" y="40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3" y="47"/>
                  </a:lnTo>
                  <a:lnTo>
                    <a:pt x="62" y="47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3" y="56"/>
                  </a:lnTo>
                  <a:lnTo>
                    <a:pt x="61" y="57"/>
                  </a:lnTo>
                  <a:lnTo>
                    <a:pt x="61" y="64"/>
                  </a:lnTo>
                  <a:lnTo>
                    <a:pt x="59" y="64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90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3" y="96"/>
                  </a:lnTo>
                  <a:lnTo>
                    <a:pt x="43" y="97"/>
                  </a:lnTo>
                  <a:lnTo>
                    <a:pt x="43" y="98"/>
                  </a:lnTo>
                  <a:lnTo>
                    <a:pt x="43" y="100"/>
                  </a:lnTo>
                  <a:lnTo>
                    <a:pt x="38" y="100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8" y="97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5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3" y="97"/>
                  </a:lnTo>
                  <a:lnTo>
                    <a:pt x="23" y="98"/>
                  </a:lnTo>
                  <a:lnTo>
                    <a:pt x="21" y="98"/>
                  </a:lnTo>
                  <a:lnTo>
                    <a:pt x="20" y="98"/>
                  </a:lnTo>
                  <a:lnTo>
                    <a:pt x="19" y="98"/>
                  </a:lnTo>
                  <a:lnTo>
                    <a:pt x="18" y="98"/>
                  </a:lnTo>
                  <a:lnTo>
                    <a:pt x="17" y="99"/>
                  </a:lnTo>
                  <a:lnTo>
                    <a:pt x="16" y="99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5" y="99"/>
                  </a:lnTo>
                  <a:lnTo>
                    <a:pt x="13" y="99"/>
                  </a:lnTo>
                  <a:lnTo>
                    <a:pt x="12" y="99"/>
                  </a:lnTo>
                  <a:lnTo>
                    <a:pt x="11" y="99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7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2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3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7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142"/>
                  </a:lnTo>
                  <a:lnTo>
                    <a:pt x="7" y="143"/>
                  </a:lnTo>
                  <a:lnTo>
                    <a:pt x="7" y="145"/>
                  </a:lnTo>
                  <a:lnTo>
                    <a:pt x="7" y="146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9" y="149"/>
                  </a:lnTo>
                  <a:lnTo>
                    <a:pt x="9" y="150"/>
                  </a:lnTo>
                  <a:lnTo>
                    <a:pt x="9" y="151"/>
                  </a:lnTo>
                  <a:lnTo>
                    <a:pt x="10" y="152"/>
                  </a:lnTo>
                  <a:lnTo>
                    <a:pt x="10" y="154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1" y="162"/>
                  </a:lnTo>
                  <a:lnTo>
                    <a:pt x="13" y="162"/>
                  </a:lnTo>
                  <a:lnTo>
                    <a:pt x="15" y="162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2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1" y="160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62"/>
                  </a:lnTo>
                  <a:lnTo>
                    <a:pt x="27" y="162"/>
                  </a:lnTo>
                  <a:lnTo>
                    <a:pt x="29" y="162"/>
                  </a:lnTo>
                  <a:lnTo>
                    <a:pt x="29" y="159"/>
                  </a:lnTo>
                  <a:lnTo>
                    <a:pt x="33" y="159"/>
                  </a:lnTo>
                  <a:lnTo>
                    <a:pt x="38" y="159"/>
                  </a:lnTo>
                  <a:lnTo>
                    <a:pt x="44" y="159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50" y="159"/>
                  </a:lnTo>
                  <a:lnTo>
                    <a:pt x="50" y="162"/>
                  </a:lnTo>
                  <a:lnTo>
                    <a:pt x="51" y="162"/>
                  </a:lnTo>
                  <a:lnTo>
                    <a:pt x="51" y="159"/>
                  </a:lnTo>
                  <a:lnTo>
                    <a:pt x="55" y="159"/>
                  </a:lnTo>
                  <a:lnTo>
                    <a:pt x="55" y="162"/>
                  </a:lnTo>
                  <a:lnTo>
                    <a:pt x="55" y="160"/>
                  </a:lnTo>
                  <a:lnTo>
                    <a:pt x="57" y="160"/>
                  </a:lnTo>
                  <a:lnTo>
                    <a:pt x="57" y="159"/>
                  </a:lnTo>
                  <a:lnTo>
                    <a:pt x="61" y="159"/>
                  </a:lnTo>
                  <a:lnTo>
                    <a:pt x="61" y="162"/>
                  </a:lnTo>
                  <a:lnTo>
                    <a:pt x="63" y="162"/>
                  </a:lnTo>
                  <a:lnTo>
                    <a:pt x="63" y="159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62"/>
                  </a:lnTo>
                  <a:lnTo>
                    <a:pt x="67" y="160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1" y="162"/>
                  </a:lnTo>
                  <a:lnTo>
                    <a:pt x="71" y="160"/>
                  </a:lnTo>
                  <a:lnTo>
                    <a:pt x="74" y="160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57"/>
                  </a:lnTo>
                  <a:lnTo>
                    <a:pt x="82" y="157"/>
                  </a:lnTo>
                  <a:lnTo>
                    <a:pt x="82" y="159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3" y="162"/>
                  </a:lnTo>
                  <a:lnTo>
                    <a:pt x="83" y="160"/>
                  </a:lnTo>
                  <a:lnTo>
                    <a:pt x="85" y="160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6" y="160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62"/>
                  </a:lnTo>
                  <a:lnTo>
                    <a:pt x="95" y="162"/>
                  </a:lnTo>
                  <a:lnTo>
                    <a:pt x="108" y="162"/>
                  </a:lnTo>
                  <a:lnTo>
                    <a:pt x="111" y="162"/>
                  </a:lnTo>
                  <a:lnTo>
                    <a:pt x="113" y="162"/>
                  </a:lnTo>
                  <a:lnTo>
                    <a:pt x="122" y="162"/>
                  </a:lnTo>
                  <a:lnTo>
                    <a:pt x="122" y="159"/>
                  </a:lnTo>
                  <a:lnTo>
                    <a:pt x="124" y="159"/>
                  </a:lnTo>
                  <a:lnTo>
                    <a:pt x="124" y="158"/>
                  </a:lnTo>
                  <a:lnTo>
                    <a:pt x="129" y="158"/>
                  </a:lnTo>
                  <a:lnTo>
                    <a:pt x="129" y="156"/>
                  </a:lnTo>
                  <a:lnTo>
                    <a:pt x="130" y="156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3" y="150"/>
                  </a:lnTo>
                  <a:lnTo>
                    <a:pt x="132" y="150"/>
                  </a:lnTo>
                  <a:lnTo>
                    <a:pt x="132" y="146"/>
                  </a:lnTo>
                  <a:lnTo>
                    <a:pt x="134" y="146"/>
                  </a:lnTo>
                  <a:lnTo>
                    <a:pt x="133" y="145"/>
                  </a:lnTo>
                  <a:lnTo>
                    <a:pt x="132" y="145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39"/>
                  </a:lnTo>
                  <a:lnTo>
                    <a:pt x="133" y="135"/>
                  </a:lnTo>
                  <a:lnTo>
                    <a:pt x="132" y="135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3" y="127"/>
                  </a:lnTo>
                  <a:lnTo>
                    <a:pt x="132" y="127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3" y="122"/>
                  </a:lnTo>
                  <a:lnTo>
                    <a:pt x="132" y="122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3" y="112"/>
                  </a:lnTo>
                  <a:lnTo>
                    <a:pt x="133" y="110"/>
                  </a:lnTo>
                  <a:lnTo>
                    <a:pt x="132" y="110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8"/>
                  </a:lnTo>
                  <a:lnTo>
                    <a:pt x="133" y="108"/>
                  </a:lnTo>
                  <a:lnTo>
                    <a:pt x="133" y="106"/>
                  </a:lnTo>
                  <a:lnTo>
                    <a:pt x="133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3" y="104"/>
                  </a:lnTo>
                  <a:lnTo>
                    <a:pt x="133" y="102"/>
                  </a:lnTo>
                  <a:lnTo>
                    <a:pt x="133" y="100"/>
                  </a:lnTo>
                  <a:lnTo>
                    <a:pt x="130" y="100"/>
                  </a:lnTo>
                  <a:lnTo>
                    <a:pt x="130" y="95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3" y="91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3" y="82"/>
                  </a:lnTo>
                  <a:lnTo>
                    <a:pt x="133" y="77"/>
                  </a:lnTo>
                  <a:lnTo>
                    <a:pt x="133" y="76"/>
                  </a:lnTo>
                  <a:lnTo>
                    <a:pt x="133" y="73"/>
                  </a:lnTo>
                  <a:lnTo>
                    <a:pt x="133" y="71"/>
                  </a:lnTo>
                  <a:lnTo>
                    <a:pt x="133" y="64"/>
                  </a:lnTo>
                  <a:lnTo>
                    <a:pt x="133" y="63"/>
                  </a:lnTo>
                  <a:lnTo>
                    <a:pt x="133" y="62"/>
                  </a:lnTo>
                  <a:lnTo>
                    <a:pt x="133" y="50"/>
                  </a:lnTo>
                  <a:lnTo>
                    <a:pt x="133" y="49"/>
                  </a:lnTo>
                  <a:lnTo>
                    <a:pt x="133" y="40"/>
                  </a:lnTo>
                  <a:lnTo>
                    <a:pt x="133" y="39"/>
                  </a:lnTo>
                  <a:lnTo>
                    <a:pt x="133" y="38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2" y="34"/>
                  </a:lnTo>
                  <a:lnTo>
                    <a:pt x="132" y="33"/>
                  </a:lnTo>
                  <a:lnTo>
                    <a:pt x="133" y="33"/>
                  </a:lnTo>
                  <a:lnTo>
                    <a:pt x="133" y="28"/>
                  </a:lnTo>
                  <a:lnTo>
                    <a:pt x="133" y="26"/>
                  </a:lnTo>
                  <a:lnTo>
                    <a:pt x="133" y="25"/>
                  </a:lnTo>
                  <a:lnTo>
                    <a:pt x="133" y="21"/>
                  </a:lnTo>
                  <a:lnTo>
                    <a:pt x="124" y="21"/>
                  </a:lnTo>
                  <a:lnTo>
                    <a:pt x="124" y="20"/>
                  </a:lnTo>
                  <a:lnTo>
                    <a:pt x="126" y="18"/>
                  </a:lnTo>
                  <a:lnTo>
                    <a:pt x="124" y="15"/>
                  </a:lnTo>
                  <a:lnTo>
                    <a:pt x="124" y="8"/>
                  </a:lnTo>
                  <a:lnTo>
                    <a:pt x="120" y="8"/>
                  </a:lnTo>
                  <a:lnTo>
                    <a:pt x="120" y="15"/>
                  </a:lnTo>
                  <a:lnTo>
                    <a:pt x="111" y="15"/>
                  </a:lnTo>
                  <a:lnTo>
                    <a:pt x="111" y="4"/>
                  </a:lnTo>
                  <a:lnTo>
                    <a:pt x="97" y="4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3" y="1"/>
                  </a:lnTo>
                  <a:lnTo>
                    <a:pt x="88" y="1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3" y="5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9"/>
                  </a:lnTo>
                  <a:lnTo>
                    <a:pt x="78" y="16"/>
                  </a:lnTo>
                  <a:lnTo>
                    <a:pt x="69" y="16"/>
                  </a:lnTo>
                  <a:lnTo>
                    <a:pt x="54" y="1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9" name="Freeform 113">
              <a:extLst>
                <a:ext uri="{FF2B5EF4-FFF2-40B4-BE49-F238E27FC236}">
                  <a16:creationId xmlns:a16="http://schemas.microsoft.com/office/drawing/2014/main" id="{C5104F43-EBC0-2ACD-4DC4-1BD4E860F0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476" y="2087563"/>
              <a:ext cx="261938" cy="254000"/>
            </a:xfrm>
            <a:custGeom>
              <a:avLst/>
              <a:gdLst>
                <a:gd name="T0" fmla="*/ 68 w 165"/>
                <a:gd name="T1" fmla="*/ 15 h 160"/>
                <a:gd name="T2" fmla="*/ 68 w 165"/>
                <a:gd name="T3" fmla="*/ 6 h 160"/>
                <a:gd name="T4" fmla="*/ 68 w 165"/>
                <a:gd name="T5" fmla="*/ 4 h 160"/>
                <a:gd name="T6" fmla="*/ 66 w 165"/>
                <a:gd name="T7" fmla="*/ 12 h 160"/>
                <a:gd name="T8" fmla="*/ 63 w 165"/>
                <a:gd name="T9" fmla="*/ 17 h 160"/>
                <a:gd name="T10" fmla="*/ 61 w 165"/>
                <a:gd name="T11" fmla="*/ 24 h 160"/>
                <a:gd name="T12" fmla="*/ 59 w 165"/>
                <a:gd name="T13" fmla="*/ 31 h 160"/>
                <a:gd name="T14" fmla="*/ 56 w 165"/>
                <a:gd name="T15" fmla="*/ 37 h 160"/>
                <a:gd name="T16" fmla="*/ 54 w 165"/>
                <a:gd name="T17" fmla="*/ 45 h 160"/>
                <a:gd name="T18" fmla="*/ 49 w 165"/>
                <a:gd name="T19" fmla="*/ 59 h 160"/>
                <a:gd name="T20" fmla="*/ 49 w 165"/>
                <a:gd name="T21" fmla="*/ 63 h 160"/>
                <a:gd name="T22" fmla="*/ 45 w 165"/>
                <a:gd name="T23" fmla="*/ 68 h 160"/>
                <a:gd name="T24" fmla="*/ 38 w 165"/>
                <a:gd name="T25" fmla="*/ 71 h 160"/>
                <a:gd name="T26" fmla="*/ 34 w 165"/>
                <a:gd name="T27" fmla="*/ 74 h 160"/>
                <a:gd name="T28" fmla="*/ 35 w 165"/>
                <a:gd name="T29" fmla="*/ 76 h 160"/>
                <a:gd name="T30" fmla="*/ 41 w 165"/>
                <a:gd name="T31" fmla="*/ 79 h 160"/>
                <a:gd name="T32" fmla="*/ 47 w 165"/>
                <a:gd name="T33" fmla="*/ 81 h 160"/>
                <a:gd name="T34" fmla="*/ 49 w 165"/>
                <a:gd name="T35" fmla="*/ 84 h 160"/>
                <a:gd name="T36" fmla="*/ 49 w 165"/>
                <a:gd name="T37" fmla="*/ 88 h 160"/>
                <a:gd name="T38" fmla="*/ 29 w 165"/>
                <a:gd name="T39" fmla="*/ 82 h 160"/>
                <a:gd name="T40" fmla="*/ 27 w 165"/>
                <a:gd name="T41" fmla="*/ 83 h 160"/>
                <a:gd name="T42" fmla="*/ 34 w 165"/>
                <a:gd name="T43" fmla="*/ 92 h 160"/>
                <a:gd name="T44" fmla="*/ 32 w 165"/>
                <a:gd name="T45" fmla="*/ 99 h 160"/>
                <a:gd name="T46" fmla="*/ 26 w 165"/>
                <a:gd name="T47" fmla="*/ 105 h 160"/>
                <a:gd name="T48" fmla="*/ 21 w 165"/>
                <a:gd name="T49" fmla="*/ 109 h 160"/>
                <a:gd name="T50" fmla="*/ 16 w 165"/>
                <a:gd name="T51" fmla="*/ 116 h 160"/>
                <a:gd name="T52" fmla="*/ 10 w 165"/>
                <a:gd name="T53" fmla="*/ 123 h 160"/>
                <a:gd name="T54" fmla="*/ 3 w 165"/>
                <a:gd name="T55" fmla="*/ 129 h 160"/>
                <a:gd name="T56" fmla="*/ 0 w 165"/>
                <a:gd name="T57" fmla="*/ 134 h 160"/>
                <a:gd name="T58" fmla="*/ 7 w 165"/>
                <a:gd name="T59" fmla="*/ 141 h 160"/>
                <a:gd name="T60" fmla="*/ 11 w 165"/>
                <a:gd name="T61" fmla="*/ 146 h 160"/>
                <a:gd name="T62" fmla="*/ 15 w 165"/>
                <a:gd name="T63" fmla="*/ 151 h 160"/>
                <a:gd name="T64" fmla="*/ 20 w 165"/>
                <a:gd name="T65" fmla="*/ 150 h 160"/>
                <a:gd name="T66" fmla="*/ 25 w 165"/>
                <a:gd name="T67" fmla="*/ 144 h 160"/>
                <a:gd name="T68" fmla="*/ 34 w 165"/>
                <a:gd name="T69" fmla="*/ 147 h 160"/>
                <a:gd name="T70" fmla="*/ 41 w 165"/>
                <a:gd name="T71" fmla="*/ 147 h 160"/>
                <a:gd name="T72" fmla="*/ 62 w 165"/>
                <a:gd name="T73" fmla="*/ 150 h 160"/>
                <a:gd name="T74" fmla="*/ 79 w 165"/>
                <a:gd name="T75" fmla="*/ 156 h 160"/>
                <a:gd name="T76" fmla="*/ 89 w 165"/>
                <a:gd name="T77" fmla="*/ 157 h 160"/>
                <a:gd name="T78" fmla="*/ 96 w 165"/>
                <a:gd name="T79" fmla="*/ 158 h 160"/>
                <a:gd name="T80" fmla="*/ 102 w 165"/>
                <a:gd name="T81" fmla="*/ 158 h 160"/>
                <a:gd name="T82" fmla="*/ 108 w 165"/>
                <a:gd name="T83" fmla="*/ 155 h 160"/>
                <a:gd name="T84" fmla="*/ 111 w 165"/>
                <a:gd name="T85" fmla="*/ 155 h 160"/>
                <a:gd name="T86" fmla="*/ 117 w 165"/>
                <a:gd name="T87" fmla="*/ 157 h 160"/>
                <a:gd name="T88" fmla="*/ 121 w 165"/>
                <a:gd name="T89" fmla="*/ 160 h 160"/>
                <a:gd name="T90" fmla="*/ 128 w 165"/>
                <a:gd name="T91" fmla="*/ 155 h 160"/>
                <a:gd name="T92" fmla="*/ 129 w 165"/>
                <a:gd name="T93" fmla="*/ 138 h 160"/>
                <a:gd name="T94" fmla="*/ 146 w 165"/>
                <a:gd name="T95" fmla="*/ 108 h 160"/>
                <a:gd name="T96" fmla="*/ 153 w 165"/>
                <a:gd name="T97" fmla="*/ 105 h 160"/>
                <a:gd name="T98" fmla="*/ 163 w 165"/>
                <a:gd name="T99" fmla="*/ 90 h 160"/>
                <a:gd name="T100" fmla="*/ 159 w 165"/>
                <a:gd name="T101" fmla="*/ 84 h 160"/>
                <a:gd name="T102" fmla="*/ 147 w 165"/>
                <a:gd name="T103" fmla="*/ 84 h 160"/>
                <a:gd name="T104" fmla="*/ 139 w 165"/>
                <a:gd name="T105" fmla="*/ 75 h 160"/>
                <a:gd name="T106" fmla="*/ 136 w 165"/>
                <a:gd name="T107" fmla="*/ 60 h 160"/>
                <a:gd name="T108" fmla="*/ 112 w 165"/>
                <a:gd name="T109" fmla="*/ 74 h 160"/>
                <a:gd name="T110" fmla="*/ 79 w 165"/>
                <a:gd name="T111" fmla="*/ 64 h 160"/>
                <a:gd name="T112" fmla="*/ 75 w 165"/>
                <a:gd name="T113" fmla="*/ 56 h 160"/>
                <a:gd name="T114" fmla="*/ 61 w 165"/>
                <a:gd name="T115" fmla="*/ 60 h 160"/>
                <a:gd name="T116" fmla="*/ 54 w 165"/>
                <a:gd name="T117" fmla="*/ 59 h 160"/>
                <a:gd name="T118" fmla="*/ 62 w 165"/>
                <a:gd name="T119" fmla="*/ 11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5" h="160">
                  <a:moveTo>
                    <a:pt x="69" y="30"/>
                  </a:moveTo>
                  <a:lnTo>
                    <a:pt x="68" y="29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1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2" y="23"/>
                  </a:lnTo>
                  <a:lnTo>
                    <a:pt x="61" y="23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5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4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3"/>
                  </a:lnTo>
                  <a:lnTo>
                    <a:pt x="47" y="63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5" y="72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9" y="79"/>
                  </a:lnTo>
                  <a:lnTo>
                    <a:pt x="41" y="79"/>
                  </a:lnTo>
                  <a:lnTo>
                    <a:pt x="42" y="80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81"/>
                  </a:lnTo>
                  <a:lnTo>
                    <a:pt x="47" y="81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0" y="82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49" y="87"/>
                  </a:lnTo>
                  <a:lnTo>
                    <a:pt x="47" y="87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6" y="88"/>
                  </a:lnTo>
                  <a:lnTo>
                    <a:pt x="45" y="88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8" y="83"/>
                  </a:lnTo>
                  <a:lnTo>
                    <a:pt x="27" y="82"/>
                  </a:lnTo>
                  <a:lnTo>
                    <a:pt x="27" y="83"/>
                  </a:lnTo>
                  <a:lnTo>
                    <a:pt x="27" y="84"/>
                  </a:lnTo>
                  <a:lnTo>
                    <a:pt x="28" y="84"/>
                  </a:lnTo>
                  <a:lnTo>
                    <a:pt x="32" y="87"/>
                  </a:lnTo>
                  <a:lnTo>
                    <a:pt x="30" y="89"/>
                  </a:lnTo>
                  <a:lnTo>
                    <a:pt x="33" y="90"/>
                  </a:lnTo>
                  <a:lnTo>
                    <a:pt x="34" y="91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3" y="97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2" y="99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9" y="100"/>
                  </a:lnTo>
                  <a:lnTo>
                    <a:pt x="29" y="101"/>
                  </a:lnTo>
                  <a:lnTo>
                    <a:pt x="28" y="102"/>
                  </a:lnTo>
                  <a:lnTo>
                    <a:pt x="27" y="104"/>
                  </a:lnTo>
                  <a:lnTo>
                    <a:pt x="26" y="105"/>
                  </a:lnTo>
                  <a:lnTo>
                    <a:pt x="26" y="106"/>
                  </a:lnTo>
                  <a:lnTo>
                    <a:pt x="25" y="106"/>
                  </a:lnTo>
                  <a:lnTo>
                    <a:pt x="25" y="107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1" y="109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9" y="113"/>
                  </a:lnTo>
                  <a:lnTo>
                    <a:pt x="18" y="114"/>
                  </a:lnTo>
                  <a:lnTo>
                    <a:pt x="18" y="115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6" y="117"/>
                  </a:lnTo>
                  <a:lnTo>
                    <a:pt x="15" y="118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2"/>
                  </a:lnTo>
                  <a:lnTo>
                    <a:pt x="11" y="123"/>
                  </a:lnTo>
                  <a:lnTo>
                    <a:pt x="10" y="123"/>
                  </a:lnTo>
                  <a:lnTo>
                    <a:pt x="9" y="124"/>
                  </a:lnTo>
                  <a:lnTo>
                    <a:pt x="9" y="125"/>
                  </a:lnTo>
                  <a:lnTo>
                    <a:pt x="7" y="125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4" y="127"/>
                  </a:lnTo>
                  <a:lnTo>
                    <a:pt x="3" y="129"/>
                  </a:lnTo>
                  <a:lnTo>
                    <a:pt x="2" y="130"/>
                  </a:lnTo>
                  <a:lnTo>
                    <a:pt x="2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0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7" y="141"/>
                  </a:lnTo>
                  <a:lnTo>
                    <a:pt x="7" y="142"/>
                  </a:lnTo>
                  <a:lnTo>
                    <a:pt x="8" y="142"/>
                  </a:lnTo>
                  <a:lnTo>
                    <a:pt x="8" y="143"/>
                  </a:lnTo>
                  <a:lnTo>
                    <a:pt x="9" y="143"/>
                  </a:lnTo>
                  <a:lnTo>
                    <a:pt x="10" y="144"/>
                  </a:lnTo>
                  <a:lnTo>
                    <a:pt x="10" y="146"/>
                  </a:lnTo>
                  <a:lnTo>
                    <a:pt x="11" y="146"/>
                  </a:lnTo>
                  <a:lnTo>
                    <a:pt x="11" y="147"/>
                  </a:lnTo>
                  <a:lnTo>
                    <a:pt x="12" y="147"/>
                  </a:lnTo>
                  <a:lnTo>
                    <a:pt x="12" y="148"/>
                  </a:lnTo>
                  <a:lnTo>
                    <a:pt x="12" y="149"/>
                  </a:lnTo>
                  <a:lnTo>
                    <a:pt x="13" y="150"/>
                  </a:lnTo>
                  <a:lnTo>
                    <a:pt x="13" y="151"/>
                  </a:lnTo>
                  <a:lnTo>
                    <a:pt x="15" y="151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8" y="152"/>
                  </a:lnTo>
                  <a:lnTo>
                    <a:pt x="19" y="152"/>
                  </a:lnTo>
                  <a:lnTo>
                    <a:pt x="19" y="151"/>
                  </a:lnTo>
                  <a:lnTo>
                    <a:pt x="19" y="150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22" y="147"/>
                  </a:lnTo>
                  <a:lnTo>
                    <a:pt x="24" y="146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30" y="144"/>
                  </a:lnTo>
                  <a:lnTo>
                    <a:pt x="30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41" y="143"/>
                  </a:lnTo>
                  <a:lnTo>
                    <a:pt x="41" y="146"/>
                  </a:lnTo>
                  <a:lnTo>
                    <a:pt x="41" y="147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9" y="150"/>
                  </a:lnTo>
                  <a:lnTo>
                    <a:pt x="50" y="150"/>
                  </a:lnTo>
                  <a:lnTo>
                    <a:pt x="51" y="151"/>
                  </a:lnTo>
                  <a:lnTo>
                    <a:pt x="55" y="151"/>
                  </a:lnTo>
                  <a:lnTo>
                    <a:pt x="62" y="150"/>
                  </a:lnTo>
                  <a:lnTo>
                    <a:pt x="62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74" y="152"/>
                  </a:lnTo>
                  <a:lnTo>
                    <a:pt x="74" y="154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81" y="156"/>
                  </a:lnTo>
                  <a:lnTo>
                    <a:pt x="81" y="157"/>
                  </a:lnTo>
                  <a:lnTo>
                    <a:pt x="85" y="157"/>
                  </a:lnTo>
                  <a:lnTo>
                    <a:pt x="86" y="157"/>
                  </a:lnTo>
                  <a:lnTo>
                    <a:pt x="87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91" y="157"/>
                  </a:lnTo>
                  <a:lnTo>
                    <a:pt x="91" y="158"/>
                  </a:lnTo>
                  <a:lnTo>
                    <a:pt x="92" y="158"/>
                  </a:lnTo>
                  <a:lnTo>
                    <a:pt x="93" y="158"/>
                  </a:lnTo>
                  <a:lnTo>
                    <a:pt x="94" y="158"/>
                  </a:lnTo>
                  <a:lnTo>
                    <a:pt x="95" y="158"/>
                  </a:lnTo>
                  <a:lnTo>
                    <a:pt x="96" y="158"/>
                  </a:lnTo>
                  <a:lnTo>
                    <a:pt x="97" y="158"/>
                  </a:lnTo>
                  <a:lnTo>
                    <a:pt x="98" y="158"/>
                  </a:lnTo>
                  <a:lnTo>
                    <a:pt x="100" y="158"/>
                  </a:lnTo>
                  <a:lnTo>
                    <a:pt x="101" y="158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2" y="158"/>
                  </a:lnTo>
                  <a:lnTo>
                    <a:pt x="103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6" y="157"/>
                  </a:lnTo>
                  <a:lnTo>
                    <a:pt x="108" y="157"/>
                  </a:lnTo>
                  <a:lnTo>
                    <a:pt x="108" y="156"/>
                  </a:lnTo>
                  <a:lnTo>
                    <a:pt x="108" y="155"/>
                  </a:lnTo>
                  <a:lnTo>
                    <a:pt x="109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3" y="155"/>
                  </a:lnTo>
                  <a:lnTo>
                    <a:pt x="113" y="156"/>
                  </a:lnTo>
                  <a:lnTo>
                    <a:pt x="113" y="157"/>
                  </a:lnTo>
                  <a:lnTo>
                    <a:pt x="114" y="157"/>
                  </a:lnTo>
                  <a:lnTo>
                    <a:pt x="116" y="157"/>
                  </a:lnTo>
                  <a:lnTo>
                    <a:pt x="117" y="157"/>
                  </a:lnTo>
                  <a:lnTo>
                    <a:pt x="118" y="157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8" y="159"/>
                  </a:lnTo>
                  <a:lnTo>
                    <a:pt x="128" y="157"/>
                  </a:lnTo>
                  <a:lnTo>
                    <a:pt x="128" y="156"/>
                  </a:lnTo>
                  <a:lnTo>
                    <a:pt x="128" y="155"/>
                  </a:lnTo>
                  <a:lnTo>
                    <a:pt x="127" y="155"/>
                  </a:lnTo>
                  <a:lnTo>
                    <a:pt x="127" y="154"/>
                  </a:lnTo>
                  <a:lnTo>
                    <a:pt x="129" y="154"/>
                  </a:lnTo>
                  <a:lnTo>
                    <a:pt x="129" y="149"/>
                  </a:lnTo>
                  <a:lnTo>
                    <a:pt x="129" y="146"/>
                  </a:lnTo>
                  <a:lnTo>
                    <a:pt x="129" y="140"/>
                  </a:lnTo>
                  <a:lnTo>
                    <a:pt x="129" y="138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16"/>
                  </a:lnTo>
                  <a:lnTo>
                    <a:pt x="148" y="115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8" y="106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3" y="105"/>
                  </a:lnTo>
                  <a:lnTo>
                    <a:pt x="155" y="104"/>
                  </a:lnTo>
                  <a:lnTo>
                    <a:pt x="155" y="105"/>
                  </a:lnTo>
                  <a:lnTo>
                    <a:pt x="165" y="99"/>
                  </a:lnTo>
                  <a:lnTo>
                    <a:pt x="165" y="94"/>
                  </a:lnTo>
                  <a:lnTo>
                    <a:pt x="161" y="94"/>
                  </a:lnTo>
                  <a:lnTo>
                    <a:pt x="161" y="92"/>
                  </a:lnTo>
                  <a:lnTo>
                    <a:pt x="163" y="90"/>
                  </a:lnTo>
                  <a:lnTo>
                    <a:pt x="163" y="88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59" y="85"/>
                  </a:lnTo>
                  <a:lnTo>
                    <a:pt x="159" y="84"/>
                  </a:lnTo>
                  <a:lnTo>
                    <a:pt x="157" y="84"/>
                  </a:lnTo>
                  <a:lnTo>
                    <a:pt x="157" y="85"/>
                  </a:lnTo>
                  <a:lnTo>
                    <a:pt x="152" y="85"/>
                  </a:lnTo>
                  <a:lnTo>
                    <a:pt x="152" y="87"/>
                  </a:lnTo>
                  <a:lnTo>
                    <a:pt x="151" y="84"/>
                  </a:lnTo>
                  <a:lnTo>
                    <a:pt x="148" y="84"/>
                  </a:lnTo>
                  <a:lnTo>
                    <a:pt x="147" y="84"/>
                  </a:lnTo>
                  <a:lnTo>
                    <a:pt x="147" y="83"/>
                  </a:lnTo>
                  <a:lnTo>
                    <a:pt x="146" y="83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3" y="81"/>
                  </a:lnTo>
                  <a:lnTo>
                    <a:pt x="139" y="82"/>
                  </a:lnTo>
                  <a:lnTo>
                    <a:pt x="139" y="75"/>
                  </a:lnTo>
                  <a:lnTo>
                    <a:pt x="140" y="69"/>
                  </a:lnTo>
                  <a:lnTo>
                    <a:pt x="148" y="65"/>
                  </a:lnTo>
                  <a:lnTo>
                    <a:pt x="147" y="60"/>
                  </a:lnTo>
                  <a:lnTo>
                    <a:pt x="140" y="65"/>
                  </a:lnTo>
                  <a:lnTo>
                    <a:pt x="140" y="62"/>
                  </a:lnTo>
                  <a:lnTo>
                    <a:pt x="138" y="62"/>
                  </a:lnTo>
                  <a:lnTo>
                    <a:pt x="136" y="60"/>
                  </a:lnTo>
                  <a:lnTo>
                    <a:pt x="134" y="62"/>
                  </a:lnTo>
                  <a:lnTo>
                    <a:pt x="133" y="64"/>
                  </a:lnTo>
                  <a:lnTo>
                    <a:pt x="131" y="66"/>
                  </a:lnTo>
                  <a:lnTo>
                    <a:pt x="128" y="68"/>
                  </a:lnTo>
                  <a:lnTo>
                    <a:pt x="126" y="68"/>
                  </a:lnTo>
                  <a:lnTo>
                    <a:pt x="120" y="72"/>
                  </a:lnTo>
                  <a:lnTo>
                    <a:pt x="112" y="74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6" y="64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85" y="66"/>
                  </a:lnTo>
                  <a:lnTo>
                    <a:pt x="79" y="64"/>
                  </a:lnTo>
                  <a:lnTo>
                    <a:pt x="78" y="64"/>
                  </a:lnTo>
                  <a:lnTo>
                    <a:pt x="79" y="62"/>
                  </a:lnTo>
                  <a:lnTo>
                    <a:pt x="84" y="57"/>
                  </a:lnTo>
                  <a:lnTo>
                    <a:pt x="83" y="54"/>
                  </a:lnTo>
                  <a:lnTo>
                    <a:pt x="78" y="58"/>
                  </a:lnTo>
                  <a:lnTo>
                    <a:pt x="77" y="58"/>
                  </a:lnTo>
                  <a:lnTo>
                    <a:pt x="75" y="56"/>
                  </a:lnTo>
                  <a:lnTo>
                    <a:pt x="75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4" y="64"/>
                  </a:lnTo>
                  <a:lnTo>
                    <a:pt x="62" y="64"/>
                  </a:lnTo>
                  <a:lnTo>
                    <a:pt x="60" y="64"/>
                  </a:lnTo>
                  <a:lnTo>
                    <a:pt x="61" y="60"/>
                  </a:lnTo>
                  <a:lnTo>
                    <a:pt x="58" y="62"/>
                  </a:lnTo>
                  <a:lnTo>
                    <a:pt x="56" y="62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3"/>
                  </a:lnTo>
                  <a:lnTo>
                    <a:pt x="54" y="59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4" y="57"/>
                  </a:lnTo>
                  <a:lnTo>
                    <a:pt x="69" y="49"/>
                  </a:lnTo>
                  <a:lnTo>
                    <a:pt x="69" y="41"/>
                  </a:lnTo>
                  <a:lnTo>
                    <a:pt x="69" y="30"/>
                  </a:lnTo>
                  <a:close/>
                  <a:moveTo>
                    <a:pt x="62" y="114"/>
                  </a:moveTo>
                  <a:lnTo>
                    <a:pt x="62" y="116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62" y="11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:a16="http://schemas.microsoft.com/office/drawing/2014/main" id="{CBB9480C-8030-F990-7BFB-B3B7486EA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76" y="2268538"/>
              <a:ext cx="9525" cy="3175"/>
            </a:xfrm>
            <a:prstGeom prst="rect">
              <a:avLst/>
            </a:pr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094D635-E1CB-90EC-E1C4-7CC6253F52FA}"/>
              </a:ext>
            </a:extLst>
          </p:cNvPr>
          <p:cNvGrpSpPr/>
          <p:nvPr/>
        </p:nvGrpSpPr>
        <p:grpSpPr>
          <a:xfrm>
            <a:off x="3645024" y="1437624"/>
            <a:ext cx="2368154" cy="2820591"/>
            <a:chOff x="2182813" y="863600"/>
            <a:chExt cx="3157538" cy="3760788"/>
          </a:xfrm>
          <a:noFill/>
        </p:grpSpPr>
        <p:sp>
          <p:nvSpPr>
            <p:cNvPr id="6" name="Freeform 96">
              <a:extLst>
                <a:ext uri="{FF2B5EF4-FFF2-40B4-BE49-F238E27FC236}">
                  <a16:creationId xmlns:a16="http://schemas.microsoft.com/office/drawing/2014/main" id="{65D96413-2ECD-2962-2100-F1886FA9B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1" y="2170113"/>
              <a:ext cx="184150" cy="268288"/>
            </a:xfrm>
            <a:custGeom>
              <a:avLst/>
              <a:gdLst>
                <a:gd name="T0" fmla="*/ 3 w 116"/>
                <a:gd name="T1" fmla="*/ 41 h 169"/>
                <a:gd name="T2" fmla="*/ 4 w 116"/>
                <a:gd name="T3" fmla="*/ 45 h 169"/>
                <a:gd name="T4" fmla="*/ 4 w 116"/>
                <a:gd name="T5" fmla="*/ 52 h 169"/>
                <a:gd name="T6" fmla="*/ 4 w 116"/>
                <a:gd name="T7" fmla="*/ 57 h 169"/>
                <a:gd name="T8" fmla="*/ 4 w 116"/>
                <a:gd name="T9" fmla="*/ 70 h 169"/>
                <a:gd name="T10" fmla="*/ 4 w 116"/>
                <a:gd name="T11" fmla="*/ 80 h 169"/>
                <a:gd name="T12" fmla="*/ 4 w 116"/>
                <a:gd name="T13" fmla="*/ 89 h 169"/>
                <a:gd name="T14" fmla="*/ 4 w 116"/>
                <a:gd name="T15" fmla="*/ 95 h 169"/>
                <a:gd name="T16" fmla="*/ 4 w 116"/>
                <a:gd name="T17" fmla="*/ 98 h 169"/>
                <a:gd name="T18" fmla="*/ 4 w 116"/>
                <a:gd name="T19" fmla="*/ 102 h 169"/>
                <a:gd name="T20" fmla="*/ 1 w 116"/>
                <a:gd name="T21" fmla="*/ 107 h 169"/>
                <a:gd name="T22" fmla="*/ 4 w 116"/>
                <a:gd name="T23" fmla="*/ 111 h 169"/>
                <a:gd name="T24" fmla="*/ 3 w 116"/>
                <a:gd name="T25" fmla="*/ 112 h 169"/>
                <a:gd name="T26" fmla="*/ 4 w 116"/>
                <a:gd name="T27" fmla="*/ 115 h 169"/>
                <a:gd name="T28" fmla="*/ 3 w 116"/>
                <a:gd name="T29" fmla="*/ 116 h 169"/>
                <a:gd name="T30" fmla="*/ 4 w 116"/>
                <a:gd name="T31" fmla="*/ 119 h 169"/>
                <a:gd name="T32" fmla="*/ 4 w 116"/>
                <a:gd name="T33" fmla="*/ 123 h 169"/>
                <a:gd name="T34" fmla="*/ 3 w 116"/>
                <a:gd name="T35" fmla="*/ 129 h 169"/>
                <a:gd name="T36" fmla="*/ 3 w 116"/>
                <a:gd name="T37" fmla="*/ 130 h 169"/>
                <a:gd name="T38" fmla="*/ 4 w 116"/>
                <a:gd name="T39" fmla="*/ 134 h 169"/>
                <a:gd name="T40" fmla="*/ 3 w 116"/>
                <a:gd name="T41" fmla="*/ 142 h 169"/>
                <a:gd name="T42" fmla="*/ 4 w 116"/>
                <a:gd name="T43" fmla="*/ 147 h 169"/>
                <a:gd name="T44" fmla="*/ 4 w 116"/>
                <a:gd name="T45" fmla="*/ 152 h 169"/>
                <a:gd name="T46" fmla="*/ 3 w 116"/>
                <a:gd name="T47" fmla="*/ 153 h 169"/>
                <a:gd name="T48" fmla="*/ 4 w 116"/>
                <a:gd name="T49" fmla="*/ 157 h 169"/>
                <a:gd name="T50" fmla="*/ 1 w 116"/>
                <a:gd name="T51" fmla="*/ 169 h 169"/>
                <a:gd name="T52" fmla="*/ 4 w 116"/>
                <a:gd name="T53" fmla="*/ 169 h 169"/>
                <a:gd name="T54" fmla="*/ 10 w 116"/>
                <a:gd name="T55" fmla="*/ 169 h 169"/>
                <a:gd name="T56" fmla="*/ 22 w 116"/>
                <a:gd name="T57" fmla="*/ 169 h 169"/>
                <a:gd name="T58" fmla="*/ 26 w 116"/>
                <a:gd name="T59" fmla="*/ 166 h 169"/>
                <a:gd name="T60" fmla="*/ 31 w 116"/>
                <a:gd name="T61" fmla="*/ 169 h 169"/>
                <a:gd name="T62" fmla="*/ 41 w 116"/>
                <a:gd name="T63" fmla="*/ 169 h 169"/>
                <a:gd name="T64" fmla="*/ 41 w 116"/>
                <a:gd name="T65" fmla="*/ 166 h 169"/>
                <a:gd name="T66" fmla="*/ 42 w 116"/>
                <a:gd name="T67" fmla="*/ 164 h 169"/>
                <a:gd name="T68" fmla="*/ 43 w 116"/>
                <a:gd name="T69" fmla="*/ 163 h 169"/>
                <a:gd name="T70" fmla="*/ 44 w 116"/>
                <a:gd name="T71" fmla="*/ 165 h 169"/>
                <a:gd name="T72" fmla="*/ 49 w 116"/>
                <a:gd name="T73" fmla="*/ 164 h 169"/>
                <a:gd name="T74" fmla="*/ 50 w 116"/>
                <a:gd name="T75" fmla="*/ 169 h 169"/>
                <a:gd name="T76" fmla="*/ 55 w 116"/>
                <a:gd name="T77" fmla="*/ 169 h 169"/>
                <a:gd name="T78" fmla="*/ 57 w 116"/>
                <a:gd name="T79" fmla="*/ 167 h 169"/>
                <a:gd name="T80" fmla="*/ 59 w 116"/>
                <a:gd name="T81" fmla="*/ 167 h 169"/>
                <a:gd name="T82" fmla="*/ 60 w 116"/>
                <a:gd name="T83" fmla="*/ 169 h 169"/>
                <a:gd name="T84" fmla="*/ 62 w 116"/>
                <a:gd name="T85" fmla="*/ 169 h 169"/>
                <a:gd name="T86" fmla="*/ 63 w 116"/>
                <a:gd name="T87" fmla="*/ 169 h 169"/>
                <a:gd name="T88" fmla="*/ 94 w 116"/>
                <a:gd name="T89" fmla="*/ 169 h 169"/>
                <a:gd name="T90" fmla="*/ 97 w 116"/>
                <a:gd name="T91" fmla="*/ 164 h 169"/>
                <a:gd name="T92" fmla="*/ 94 w 116"/>
                <a:gd name="T93" fmla="*/ 124 h 169"/>
                <a:gd name="T94" fmla="*/ 94 w 116"/>
                <a:gd name="T95" fmla="*/ 57 h 169"/>
                <a:gd name="T96" fmla="*/ 94 w 116"/>
                <a:gd name="T97" fmla="*/ 40 h 169"/>
                <a:gd name="T98" fmla="*/ 97 w 116"/>
                <a:gd name="T99" fmla="*/ 40 h 169"/>
                <a:gd name="T100" fmla="*/ 98 w 116"/>
                <a:gd name="T101" fmla="*/ 40 h 169"/>
                <a:gd name="T102" fmla="*/ 99 w 116"/>
                <a:gd name="T103" fmla="*/ 38 h 169"/>
                <a:gd name="T104" fmla="*/ 105 w 116"/>
                <a:gd name="T105" fmla="*/ 35 h 169"/>
                <a:gd name="T106" fmla="*/ 105 w 116"/>
                <a:gd name="T107" fmla="*/ 0 h 169"/>
                <a:gd name="T108" fmla="*/ 75 w 116"/>
                <a:gd name="T109" fmla="*/ 3 h 169"/>
                <a:gd name="T110" fmla="*/ 58 w 116"/>
                <a:gd name="T111" fmla="*/ 10 h 169"/>
                <a:gd name="T112" fmla="*/ 49 w 116"/>
                <a:gd name="T113" fmla="*/ 32 h 169"/>
                <a:gd name="T114" fmla="*/ 14 w 116"/>
                <a:gd name="T115" fmla="*/ 32 h 169"/>
                <a:gd name="T116" fmla="*/ 4 w 116"/>
                <a:gd name="T117" fmla="*/ 3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" h="169">
                  <a:moveTo>
                    <a:pt x="4" y="40"/>
                  </a:moveTo>
                  <a:lnTo>
                    <a:pt x="3" y="40"/>
                  </a:lnTo>
                  <a:lnTo>
                    <a:pt x="3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4" y="6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1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4" y="83"/>
                  </a:lnTo>
                  <a:lnTo>
                    <a:pt x="4" y="84"/>
                  </a:lnTo>
                  <a:lnTo>
                    <a:pt x="4" y="89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4" y="95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4" y="98"/>
                  </a:lnTo>
                  <a:lnTo>
                    <a:pt x="4" y="99"/>
                  </a:lnTo>
                  <a:lnTo>
                    <a:pt x="4" y="99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1" y="102"/>
                  </a:lnTo>
                  <a:lnTo>
                    <a:pt x="1" y="107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4" y="111"/>
                  </a:lnTo>
                  <a:lnTo>
                    <a:pt x="3" y="111"/>
                  </a:lnTo>
                  <a:lnTo>
                    <a:pt x="3" y="112"/>
                  </a:lnTo>
                  <a:lnTo>
                    <a:pt x="3" y="112"/>
                  </a:lnTo>
                  <a:lnTo>
                    <a:pt x="4" y="112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1" y="115"/>
                  </a:lnTo>
                  <a:lnTo>
                    <a:pt x="1" y="116"/>
                  </a:lnTo>
                  <a:lnTo>
                    <a:pt x="3" y="116"/>
                  </a:lnTo>
                  <a:lnTo>
                    <a:pt x="3" y="117"/>
                  </a:lnTo>
                  <a:lnTo>
                    <a:pt x="4" y="117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4" y="123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3" y="129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3" y="130"/>
                  </a:lnTo>
                  <a:lnTo>
                    <a:pt x="3" y="134"/>
                  </a:lnTo>
                  <a:lnTo>
                    <a:pt x="4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3" y="136"/>
                  </a:lnTo>
                  <a:lnTo>
                    <a:pt x="3" y="142"/>
                  </a:lnTo>
                  <a:lnTo>
                    <a:pt x="4" y="142"/>
                  </a:lnTo>
                  <a:lnTo>
                    <a:pt x="4" y="146"/>
                  </a:lnTo>
                  <a:lnTo>
                    <a:pt x="4" y="147"/>
                  </a:lnTo>
                  <a:lnTo>
                    <a:pt x="3" y="147"/>
                  </a:lnTo>
                  <a:lnTo>
                    <a:pt x="3" y="152"/>
                  </a:lnTo>
                  <a:lnTo>
                    <a:pt x="4" y="152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3" y="153"/>
                  </a:lnTo>
                  <a:lnTo>
                    <a:pt x="3" y="157"/>
                  </a:lnTo>
                  <a:lnTo>
                    <a:pt x="4" y="157"/>
                  </a:lnTo>
                  <a:lnTo>
                    <a:pt x="4" y="157"/>
                  </a:lnTo>
                  <a:lnTo>
                    <a:pt x="5" y="162"/>
                  </a:lnTo>
                  <a:lnTo>
                    <a:pt x="1" y="162"/>
                  </a:lnTo>
                  <a:lnTo>
                    <a:pt x="1" y="169"/>
                  </a:lnTo>
                  <a:lnTo>
                    <a:pt x="4" y="169"/>
                  </a:lnTo>
                  <a:lnTo>
                    <a:pt x="4" y="167"/>
                  </a:lnTo>
                  <a:lnTo>
                    <a:pt x="4" y="169"/>
                  </a:lnTo>
                  <a:lnTo>
                    <a:pt x="5" y="169"/>
                  </a:lnTo>
                  <a:lnTo>
                    <a:pt x="7" y="169"/>
                  </a:lnTo>
                  <a:lnTo>
                    <a:pt x="10" y="169"/>
                  </a:lnTo>
                  <a:lnTo>
                    <a:pt x="15" y="169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2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6" y="169"/>
                  </a:lnTo>
                  <a:lnTo>
                    <a:pt x="27" y="169"/>
                  </a:lnTo>
                  <a:lnTo>
                    <a:pt x="31" y="169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41" y="169"/>
                  </a:lnTo>
                  <a:lnTo>
                    <a:pt x="41" y="167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4"/>
                  </a:lnTo>
                  <a:lnTo>
                    <a:pt x="42" y="164"/>
                  </a:lnTo>
                  <a:lnTo>
                    <a:pt x="43" y="164"/>
                  </a:lnTo>
                  <a:lnTo>
                    <a:pt x="43" y="163"/>
                  </a:lnTo>
                  <a:lnTo>
                    <a:pt x="43" y="163"/>
                  </a:lnTo>
                  <a:lnTo>
                    <a:pt x="44" y="164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9" y="164"/>
                  </a:lnTo>
                  <a:lnTo>
                    <a:pt x="49" y="167"/>
                  </a:lnTo>
                  <a:lnTo>
                    <a:pt x="50" y="167"/>
                  </a:lnTo>
                  <a:lnTo>
                    <a:pt x="50" y="169"/>
                  </a:lnTo>
                  <a:lnTo>
                    <a:pt x="52" y="169"/>
                  </a:lnTo>
                  <a:lnTo>
                    <a:pt x="54" y="169"/>
                  </a:lnTo>
                  <a:lnTo>
                    <a:pt x="55" y="169"/>
                  </a:lnTo>
                  <a:lnTo>
                    <a:pt x="56" y="169"/>
                  </a:lnTo>
                  <a:lnTo>
                    <a:pt x="56" y="167"/>
                  </a:lnTo>
                  <a:lnTo>
                    <a:pt x="57" y="167"/>
                  </a:lnTo>
                  <a:lnTo>
                    <a:pt x="58" y="167"/>
                  </a:lnTo>
                  <a:lnTo>
                    <a:pt x="59" y="167"/>
                  </a:lnTo>
                  <a:lnTo>
                    <a:pt x="59" y="167"/>
                  </a:lnTo>
                  <a:lnTo>
                    <a:pt x="60" y="167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0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2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4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7" y="169"/>
                  </a:lnTo>
                  <a:lnTo>
                    <a:pt x="97" y="164"/>
                  </a:lnTo>
                  <a:lnTo>
                    <a:pt x="94" y="164"/>
                  </a:lnTo>
                  <a:lnTo>
                    <a:pt x="94" y="146"/>
                  </a:lnTo>
                  <a:lnTo>
                    <a:pt x="94" y="124"/>
                  </a:lnTo>
                  <a:lnTo>
                    <a:pt x="94" y="102"/>
                  </a:lnTo>
                  <a:lnTo>
                    <a:pt x="94" y="79"/>
                  </a:lnTo>
                  <a:lnTo>
                    <a:pt x="94" y="57"/>
                  </a:lnTo>
                  <a:lnTo>
                    <a:pt x="94" y="41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7" y="40"/>
                  </a:lnTo>
                  <a:lnTo>
                    <a:pt x="97" y="40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98" y="39"/>
                  </a:lnTo>
                  <a:lnTo>
                    <a:pt x="99" y="39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101" y="35"/>
                  </a:lnTo>
                  <a:lnTo>
                    <a:pt x="105" y="35"/>
                  </a:lnTo>
                  <a:lnTo>
                    <a:pt x="105" y="10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4" y="0"/>
                  </a:lnTo>
                  <a:lnTo>
                    <a:pt x="94" y="3"/>
                  </a:lnTo>
                  <a:lnTo>
                    <a:pt x="75" y="3"/>
                  </a:lnTo>
                  <a:lnTo>
                    <a:pt x="62" y="2"/>
                  </a:lnTo>
                  <a:lnTo>
                    <a:pt x="60" y="10"/>
                  </a:lnTo>
                  <a:lnTo>
                    <a:pt x="58" y="10"/>
                  </a:lnTo>
                  <a:lnTo>
                    <a:pt x="49" y="10"/>
                  </a:lnTo>
                  <a:lnTo>
                    <a:pt x="49" y="13"/>
                  </a:lnTo>
                  <a:lnTo>
                    <a:pt x="49" y="32"/>
                  </a:lnTo>
                  <a:lnTo>
                    <a:pt x="35" y="32"/>
                  </a:lnTo>
                  <a:lnTo>
                    <a:pt x="17" y="32"/>
                  </a:lnTo>
                  <a:lnTo>
                    <a:pt x="14" y="32"/>
                  </a:lnTo>
                  <a:lnTo>
                    <a:pt x="4" y="32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4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7" name="Freeform 97">
              <a:extLst>
                <a:ext uri="{FF2B5EF4-FFF2-40B4-BE49-F238E27FC236}">
                  <a16:creationId xmlns:a16="http://schemas.microsoft.com/office/drawing/2014/main" id="{86737867-96B4-B79D-6EB0-867BFC976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314575"/>
              <a:ext cx="139700" cy="163513"/>
            </a:xfrm>
            <a:custGeom>
              <a:avLst/>
              <a:gdLst>
                <a:gd name="T0" fmla="*/ 69 w 88"/>
                <a:gd name="T1" fmla="*/ 14 h 103"/>
                <a:gd name="T2" fmla="*/ 62 w 88"/>
                <a:gd name="T3" fmla="*/ 11 h 103"/>
                <a:gd name="T4" fmla="*/ 50 w 88"/>
                <a:gd name="T5" fmla="*/ 8 h 103"/>
                <a:gd name="T6" fmla="*/ 43 w 88"/>
                <a:gd name="T7" fmla="*/ 8 h 103"/>
                <a:gd name="T8" fmla="*/ 39 w 88"/>
                <a:gd name="T9" fmla="*/ 8 h 103"/>
                <a:gd name="T10" fmla="*/ 38 w 88"/>
                <a:gd name="T11" fmla="*/ 7 h 103"/>
                <a:gd name="T12" fmla="*/ 35 w 88"/>
                <a:gd name="T13" fmla="*/ 6 h 103"/>
                <a:gd name="T14" fmla="*/ 29 w 88"/>
                <a:gd name="T15" fmla="*/ 4 h 103"/>
                <a:gd name="T16" fmla="*/ 26 w 88"/>
                <a:gd name="T17" fmla="*/ 0 h 103"/>
                <a:gd name="T18" fmla="*/ 23 w 88"/>
                <a:gd name="T19" fmla="*/ 4 h 103"/>
                <a:gd name="T20" fmla="*/ 18 w 88"/>
                <a:gd name="T21" fmla="*/ 4 h 103"/>
                <a:gd name="T22" fmla="*/ 15 w 88"/>
                <a:gd name="T23" fmla="*/ 1 h 103"/>
                <a:gd name="T24" fmla="*/ 13 w 88"/>
                <a:gd name="T25" fmla="*/ 1 h 103"/>
                <a:gd name="T26" fmla="*/ 10 w 88"/>
                <a:gd name="T27" fmla="*/ 4 h 103"/>
                <a:gd name="T28" fmla="*/ 9 w 88"/>
                <a:gd name="T29" fmla="*/ 5 h 103"/>
                <a:gd name="T30" fmla="*/ 8 w 88"/>
                <a:gd name="T31" fmla="*/ 7 h 103"/>
                <a:gd name="T32" fmla="*/ 6 w 88"/>
                <a:gd name="T33" fmla="*/ 9 h 103"/>
                <a:gd name="T34" fmla="*/ 6 w 88"/>
                <a:gd name="T35" fmla="*/ 12 h 103"/>
                <a:gd name="T36" fmla="*/ 6 w 88"/>
                <a:gd name="T37" fmla="*/ 71 h 103"/>
                <a:gd name="T38" fmla="*/ 5 w 88"/>
                <a:gd name="T39" fmla="*/ 89 h 103"/>
                <a:gd name="T40" fmla="*/ 0 w 88"/>
                <a:gd name="T41" fmla="*/ 101 h 103"/>
                <a:gd name="T42" fmla="*/ 9 w 88"/>
                <a:gd name="T43" fmla="*/ 100 h 103"/>
                <a:gd name="T44" fmla="*/ 15 w 88"/>
                <a:gd name="T45" fmla="*/ 100 h 103"/>
                <a:gd name="T46" fmla="*/ 20 w 88"/>
                <a:gd name="T47" fmla="*/ 99 h 103"/>
                <a:gd name="T48" fmla="*/ 23 w 88"/>
                <a:gd name="T49" fmla="*/ 99 h 103"/>
                <a:gd name="T50" fmla="*/ 27 w 88"/>
                <a:gd name="T51" fmla="*/ 98 h 103"/>
                <a:gd name="T52" fmla="*/ 30 w 88"/>
                <a:gd name="T53" fmla="*/ 98 h 103"/>
                <a:gd name="T54" fmla="*/ 39 w 88"/>
                <a:gd name="T55" fmla="*/ 95 h 103"/>
                <a:gd name="T56" fmla="*/ 50 w 88"/>
                <a:gd name="T57" fmla="*/ 99 h 103"/>
                <a:gd name="T58" fmla="*/ 57 w 88"/>
                <a:gd name="T59" fmla="*/ 99 h 103"/>
                <a:gd name="T60" fmla="*/ 62 w 88"/>
                <a:gd name="T61" fmla="*/ 99 h 103"/>
                <a:gd name="T62" fmla="*/ 66 w 88"/>
                <a:gd name="T63" fmla="*/ 98 h 103"/>
                <a:gd name="T64" fmla="*/ 72 w 88"/>
                <a:gd name="T65" fmla="*/ 99 h 103"/>
                <a:gd name="T66" fmla="*/ 75 w 88"/>
                <a:gd name="T67" fmla="*/ 99 h 103"/>
                <a:gd name="T68" fmla="*/ 76 w 88"/>
                <a:gd name="T69" fmla="*/ 99 h 103"/>
                <a:gd name="T70" fmla="*/ 79 w 88"/>
                <a:gd name="T71" fmla="*/ 99 h 103"/>
                <a:gd name="T72" fmla="*/ 81 w 88"/>
                <a:gd name="T73" fmla="*/ 98 h 103"/>
                <a:gd name="T74" fmla="*/ 85 w 88"/>
                <a:gd name="T75" fmla="*/ 97 h 103"/>
                <a:gd name="T76" fmla="*/ 88 w 88"/>
                <a:gd name="T77" fmla="*/ 100 h 103"/>
                <a:gd name="T78" fmla="*/ 84 w 88"/>
                <a:gd name="T79" fmla="*/ 75 h 103"/>
                <a:gd name="T80" fmla="*/ 83 w 88"/>
                <a:gd name="T81" fmla="*/ 73 h 103"/>
                <a:gd name="T82" fmla="*/ 83 w 88"/>
                <a:gd name="T83" fmla="*/ 71 h 103"/>
                <a:gd name="T84" fmla="*/ 83 w 88"/>
                <a:gd name="T85" fmla="*/ 68 h 103"/>
                <a:gd name="T86" fmla="*/ 82 w 88"/>
                <a:gd name="T87" fmla="*/ 65 h 103"/>
                <a:gd name="T88" fmla="*/ 81 w 88"/>
                <a:gd name="T89" fmla="*/ 63 h 103"/>
                <a:gd name="T90" fmla="*/ 80 w 88"/>
                <a:gd name="T91" fmla="*/ 61 h 103"/>
                <a:gd name="T92" fmla="*/ 79 w 88"/>
                <a:gd name="T93" fmla="*/ 58 h 103"/>
                <a:gd name="T94" fmla="*/ 77 w 88"/>
                <a:gd name="T95" fmla="*/ 56 h 103"/>
                <a:gd name="T96" fmla="*/ 76 w 88"/>
                <a:gd name="T97" fmla="*/ 55 h 103"/>
                <a:gd name="T98" fmla="*/ 75 w 88"/>
                <a:gd name="T99" fmla="*/ 53 h 103"/>
                <a:gd name="T100" fmla="*/ 74 w 88"/>
                <a:gd name="T101" fmla="*/ 50 h 103"/>
                <a:gd name="T102" fmla="*/ 74 w 88"/>
                <a:gd name="T103" fmla="*/ 48 h 103"/>
                <a:gd name="T104" fmla="*/ 73 w 88"/>
                <a:gd name="T105" fmla="*/ 46 h 103"/>
                <a:gd name="T106" fmla="*/ 73 w 88"/>
                <a:gd name="T107" fmla="*/ 43 h 103"/>
                <a:gd name="T108" fmla="*/ 73 w 88"/>
                <a:gd name="T109" fmla="*/ 32 h 103"/>
                <a:gd name="T110" fmla="*/ 73 w 88"/>
                <a:gd name="T111" fmla="*/ 2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" h="103">
                  <a:moveTo>
                    <a:pt x="73" y="14"/>
                  </a:moveTo>
                  <a:lnTo>
                    <a:pt x="73" y="14"/>
                  </a:lnTo>
                  <a:lnTo>
                    <a:pt x="73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67" y="13"/>
                  </a:lnTo>
                  <a:lnTo>
                    <a:pt x="67" y="11"/>
                  </a:lnTo>
                  <a:lnTo>
                    <a:pt x="62" y="11"/>
                  </a:lnTo>
                  <a:lnTo>
                    <a:pt x="62" y="9"/>
                  </a:lnTo>
                  <a:lnTo>
                    <a:pt x="51" y="9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43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1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7"/>
                  </a:lnTo>
                  <a:lnTo>
                    <a:pt x="7" y="7"/>
                  </a:lnTo>
                  <a:lnTo>
                    <a:pt x="7" y="8"/>
                  </a:lnTo>
                  <a:lnTo>
                    <a:pt x="7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33"/>
                  </a:lnTo>
                  <a:lnTo>
                    <a:pt x="6" y="66"/>
                  </a:lnTo>
                  <a:lnTo>
                    <a:pt x="6" y="71"/>
                  </a:lnTo>
                  <a:lnTo>
                    <a:pt x="5" y="74"/>
                  </a:lnTo>
                  <a:lnTo>
                    <a:pt x="6" y="78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4" y="93"/>
                  </a:lnTo>
                  <a:lnTo>
                    <a:pt x="1" y="98"/>
                  </a:lnTo>
                  <a:lnTo>
                    <a:pt x="0" y="100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4" y="103"/>
                  </a:lnTo>
                  <a:lnTo>
                    <a:pt x="8" y="101"/>
                  </a:lnTo>
                  <a:lnTo>
                    <a:pt x="9" y="100"/>
                  </a:lnTo>
                  <a:lnTo>
                    <a:pt x="12" y="100"/>
                  </a:lnTo>
                  <a:lnTo>
                    <a:pt x="14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6" y="100"/>
                  </a:lnTo>
                  <a:lnTo>
                    <a:pt x="17" y="99"/>
                  </a:lnTo>
                  <a:lnTo>
                    <a:pt x="18" y="99"/>
                  </a:lnTo>
                  <a:lnTo>
                    <a:pt x="20" y="99"/>
                  </a:lnTo>
                  <a:lnTo>
                    <a:pt x="21" y="99"/>
                  </a:lnTo>
                  <a:lnTo>
                    <a:pt x="21" y="99"/>
                  </a:lnTo>
                  <a:lnTo>
                    <a:pt x="22" y="99"/>
                  </a:lnTo>
                  <a:lnTo>
                    <a:pt x="23" y="99"/>
                  </a:lnTo>
                  <a:lnTo>
                    <a:pt x="24" y="99"/>
                  </a:lnTo>
                  <a:lnTo>
                    <a:pt x="26" y="99"/>
                  </a:lnTo>
                  <a:lnTo>
                    <a:pt x="26" y="98"/>
                  </a:lnTo>
                  <a:lnTo>
                    <a:pt x="27" y="98"/>
                  </a:lnTo>
                  <a:lnTo>
                    <a:pt x="27" y="99"/>
                  </a:lnTo>
                  <a:lnTo>
                    <a:pt x="29" y="99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31" y="98"/>
                  </a:lnTo>
                  <a:lnTo>
                    <a:pt x="31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39" y="99"/>
                  </a:lnTo>
                  <a:lnTo>
                    <a:pt x="44" y="99"/>
                  </a:lnTo>
                  <a:lnTo>
                    <a:pt x="50" y="99"/>
                  </a:lnTo>
                  <a:lnTo>
                    <a:pt x="50" y="99"/>
                  </a:lnTo>
                  <a:lnTo>
                    <a:pt x="50" y="98"/>
                  </a:lnTo>
                  <a:lnTo>
                    <a:pt x="56" y="98"/>
                  </a:lnTo>
                  <a:lnTo>
                    <a:pt x="56" y="99"/>
                  </a:lnTo>
                  <a:lnTo>
                    <a:pt x="57" y="99"/>
                  </a:lnTo>
                  <a:lnTo>
                    <a:pt x="57" y="97"/>
                  </a:lnTo>
                  <a:lnTo>
                    <a:pt x="59" y="97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65" y="99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72" y="98"/>
                  </a:lnTo>
                  <a:lnTo>
                    <a:pt x="72" y="99"/>
                  </a:lnTo>
                  <a:lnTo>
                    <a:pt x="73" y="99"/>
                  </a:lnTo>
                  <a:lnTo>
                    <a:pt x="73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5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6" y="99"/>
                  </a:lnTo>
                  <a:lnTo>
                    <a:pt x="77" y="99"/>
                  </a:lnTo>
                  <a:lnTo>
                    <a:pt x="77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79" y="99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1" y="98"/>
                  </a:lnTo>
                  <a:lnTo>
                    <a:pt x="81" y="97"/>
                  </a:lnTo>
                  <a:lnTo>
                    <a:pt x="84" y="97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5" y="100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8" y="100"/>
                  </a:lnTo>
                  <a:lnTo>
                    <a:pt x="84" y="79"/>
                  </a:lnTo>
                  <a:lnTo>
                    <a:pt x="84" y="78"/>
                  </a:lnTo>
                  <a:lnTo>
                    <a:pt x="84" y="76"/>
                  </a:lnTo>
                  <a:lnTo>
                    <a:pt x="84" y="75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3" y="74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3" y="72"/>
                  </a:lnTo>
                  <a:lnTo>
                    <a:pt x="83" y="71"/>
                  </a:lnTo>
                  <a:lnTo>
                    <a:pt x="83" y="71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2" y="67"/>
                  </a:lnTo>
                  <a:lnTo>
                    <a:pt x="82" y="66"/>
                  </a:lnTo>
                  <a:lnTo>
                    <a:pt x="82" y="66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82" y="64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80" y="62"/>
                  </a:lnTo>
                  <a:lnTo>
                    <a:pt x="80" y="61"/>
                  </a:lnTo>
                  <a:lnTo>
                    <a:pt x="80" y="61"/>
                  </a:lnTo>
                  <a:lnTo>
                    <a:pt x="80" y="59"/>
                  </a:lnTo>
                  <a:lnTo>
                    <a:pt x="79" y="58"/>
                  </a:lnTo>
                  <a:lnTo>
                    <a:pt x="79" y="58"/>
                  </a:lnTo>
                  <a:lnTo>
                    <a:pt x="79" y="57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6"/>
                  </a:lnTo>
                  <a:lnTo>
                    <a:pt x="77" y="56"/>
                  </a:lnTo>
                  <a:lnTo>
                    <a:pt x="77" y="55"/>
                  </a:lnTo>
                  <a:lnTo>
                    <a:pt x="76" y="55"/>
                  </a:lnTo>
                  <a:lnTo>
                    <a:pt x="76" y="55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73" y="43"/>
                  </a:lnTo>
                  <a:lnTo>
                    <a:pt x="73" y="40"/>
                  </a:lnTo>
                  <a:lnTo>
                    <a:pt x="73" y="38"/>
                  </a:lnTo>
                  <a:lnTo>
                    <a:pt x="73" y="34"/>
                  </a:lnTo>
                  <a:lnTo>
                    <a:pt x="73" y="32"/>
                  </a:lnTo>
                  <a:lnTo>
                    <a:pt x="73" y="30"/>
                  </a:lnTo>
                  <a:lnTo>
                    <a:pt x="73" y="26"/>
                  </a:lnTo>
                  <a:lnTo>
                    <a:pt x="73" y="25"/>
                  </a:lnTo>
                  <a:lnTo>
                    <a:pt x="73" y="22"/>
                  </a:lnTo>
                  <a:lnTo>
                    <a:pt x="73" y="18"/>
                  </a:lnTo>
                  <a:lnTo>
                    <a:pt x="73" y="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8" name="Freeform 98">
              <a:extLst>
                <a:ext uri="{FF2B5EF4-FFF2-40B4-BE49-F238E27FC236}">
                  <a16:creationId xmlns:a16="http://schemas.microsoft.com/office/drawing/2014/main" id="{0E9606E6-1649-73A1-F7EF-C31D69E29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2603500"/>
              <a:ext cx="307975" cy="303213"/>
            </a:xfrm>
            <a:custGeom>
              <a:avLst/>
              <a:gdLst>
                <a:gd name="T0" fmla="*/ 155 w 194"/>
                <a:gd name="T1" fmla="*/ 7 h 191"/>
                <a:gd name="T2" fmla="*/ 152 w 194"/>
                <a:gd name="T3" fmla="*/ 5 h 191"/>
                <a:gd name="T4" fmla="*/ 138 w 194"/>
                <a:gd name="T5" fmla="*/ 3 h 191"/>
                <a:gd name="T6" fmla="*/ 133 w 194"/>
                <a:gd name="T7" fmla="*/ 7 h 191"/>
                <a:gd name="T8" fmla="*/ 122 w 194"/>
                <a:gd name="T9" fmla="*/ 2 h 191"/>
                <a:gd name="T10" fmla="*/ 114 w 194"/>
                <a:gd name="T11" fmla="*/ 0 h 191"/>
                <a:gd name="T12" fmla="*/ 100 w 194"/>
                <a:gd name="T13" fmla="*/ 9 h 191"/>
                <a:gd name="T14" fmla="*/ 86 w 194"/>
                <a:gd name="T15" fmla="*/ 14 h 191"/>
                <a:gd name="T16" fmla="*/ 80 w 194"/>
                <a:gd name="T17" fmla="*/ 22 h 191"/>
                <a:gd name="T18" fmla="*/ 75 w 194"/>
                <a:gd name="T19" fmla="*/ 25 h 191"/>
                <a:gd name="T20" fmla="*/ 63 w 194"/>
                <a:gd name="T21" fmla="*/ 27 h 191"/>
                <a:gd name="T22" fmla="*/ 59 w 194"/>
                <a:gd name="T23" fmla="*/ 33 h 191"/>
                <a:gd name="T24" fmla="*/ 58 w 194"/>
                <a:gd name="T25" fmla="*/ 40 h 191"/>
                <a:gd name="T26" fmla="*/ 55 w 194"/>
                <a:gd name="T27" fmla="*/ 45 h 191"/>
                <a:gd name="T28" fmla="*/ 50 w 194"/>
                <a:gd name="T29" fmla="*/ 48 h 191"/>
                <a:gd name="T30" fmla="*/ 42 w 194"/>
                <a:gd name="T31" fmla="*/ 45 h 191"/>
                <a:gd name="T32" fmla="*/ 36 w 194"/>
                <a:gd name="T33" fmla="*/ 43 h 191"/>
                <a:gd name="T34" fmla="*/ 29 w 194"/>
                <a:gd name="T35" fmla="*/ 45 h 191"/>
                <a:gd name="T36" fmla="*/ 24 w 194"/>
                <a:gd name="T37" fmla="*/ 48 h 191"/>
                <a:gd name="T38" fmla="*/ 18 w 194"/>
                <a:gd name="T39" fmla="*/ 50 h 191"/>
                <a:gd name="T40" fmla="*/ 12 w 194"/>
                <a:gd name="T41" fmla="*/ 52 h 191"/>
                <a:gd name="T42" fmla="*/ 5 w 194"/>
                <a:gd name="T43" fmla="*/ 52 h 191"/>
                <a:gd name="T44" fmla="*/ 0 w 194"/>
                <a:gd name="T45" fmla="*/ 55 h 191"/>
                <a:gd name="T46" fmla="*/ 8 w 194"/>
                <a:gd name="T47" fmla="*/ 62 h 191"/>
                <a:gd name="T48" fmla="*/ 12 w 194"/>
                <a:gd name="T49" fmla="*/ 69 h 191"/>
                <a:gd name="T50" fmla="*/ 18 w 194"/>
                <a:gd name="T51" fmla="*/ 75 h 191"/>
                <a:gd name="T52" fmla="*/ 22 w 194"/>
                <a:gd name="T53" fmla="*/ 81 h 191"/>
                <a:gd name="T54" fmla="*/ 30 w 194"/>
                <a:gd name="T55" fmla="*/ 89 h 191"/>
                <a:gd name="T56" fmla="*/ 36 w 194"/>
                <a:gd name="T57" fmla="*/ 95 h 191"/>
                <a:gd name="T58" fmla="*/ 37 w 194"/>
                <a:gd name="T59" fmla="*/ 102 h 191"/>
                <a:gd name="T60" fmla="*/ 41 w 194"/>
                <a:gd name="T61" fmla="*/ 100 h 191"/>
                <a:gd name="T62" fmla="*/ 47 w 194"/>
                <a:gd name="T63" fmla="*/ 103 h 191"/>
                <a:gd name="T64" fmla="*/ 63 w 194"/>
                <a:gd name="T65" fmla="*/ 112 h 191"/>
                <a:gd name="T66" fmla="*/ 97 w 194"/>
                <a:gd name="T67" fmla="*/ 125 h 191"/>
                <a:gd name="T68" fmla="*/ 103 w 194"/>
                <a:gd name="T69" fmla="*/ 127 h 191"/>
                <a:gd name="T70" fmla="*/ 110 w 194"/>
                <a:gd name="T71" fmla="*/ 128 h 191"/>
                <a:gd name="T72" fmla="*/ 115 w 194"/>
                <a:gd name="T73" fmla="*/ 133 h 191"/>
                <a:gd name="T74" fmla="*/ 122 w 194"/>
                <a:gd name="T75" fmla="*/ 136 h 191"/>
                <a:gd name="T76" fmla="*/ 129 w 194"/>
                <a:gd name="T77" fmla="*/ 139 h 191"/>
                <a:gd name="T78" fmla="*/ 136 w 194"/>
                <a:gd name="T79" fmla="*/ 141 h 191"/>
                <a:gd name="T80" fmla="*/ 142 w 194"/>
                <a:gd name="T81" fmla="*/ 144 h 191"/>
                <a:gd name="T82" fmla="*/ 147 w 194"/>
                <a:gd name="T83" fmla="*/ 147 h 191"/>
                <a:gd name="T84" fmla="*/ 151 w 194"/>
                <a:gd name="T85" fmla="*/ 152 h 191"/>
                <a:gd name="T86" fmla="*/ 155 w 194"/>
                <a:gd name="T87" fmla="*/ 154 h 191"/>
                <a:gd name="T88" fmla="*/ 159 w 194"/>
                <a:gd name="T89" fmla="*/ 160 h 191"/>
                <a:gd name="T90" fmla="*/ 163 w 194"/>
                <a:gd name="T91" fmla="*/ 166 h 191"/>
                <a:gd name="T92" fmla="*/ 168 w 194"/>
                <a:gd name="T93" fmla="*/ 169 h 191"/>
                <a:gd name="T94" fmla="*/ 171 w 194"/>
                <a:gd name="T95" fmla="*/ 174 h 191"/>
                <a:gd name="T96" fmla="*/ 177 w 194"/>
                <a:gd name="T97" fmla="*/ 178 h 191"/>
                <a:gd name="T98" fmla="*/ 180 w 194"/>
                <a:gd name="T99" fmla="*/ 183 h 191"/>
                <a:gd name="T100" fmla="*/ 185 w 194"/>
                <a:gd name="T101" fmla="*/ 187 h 191"/>
                <a:gd name="T102" fmla="*/ 194 w 194"/>
                <a:gd name="T103" fmla="*/ 184 h 191"/>
                <a:gd name="T104" fmla="*/ 192 w 194"/>
                <a:gd name="T105" fmla="*/ 164 h 191"/>
                <a:gd name="T106" fmla="*/ 165 w 194"/>
                <a:gd name="T107" fmla="*/ 111 h 191"/>
                <a:gd name="T108" fmla="*/ 163 w 194"/>
                <a:gd name="T109" fmla="*/ 100 h 191"/>
                <a:gd name="T110" fmla="*/ 161 w 194"/>
                <a:gd name="T111" fmla="*/ 87 h 191"/>
                <a:gd name="T112" fmla="*/ 161 w 194"/>
                <a:gd name="T113" fmla="*/ 62 h 191"/>
                <a:gd name="T114" fmla="*/ 161 w 194"/>
                <a:gd name="T115" fmla="*/ 40 h 191"/>
                <a:gd name="T116" fmla="*/ 161 w 194"/>
                <a:gd name="T117" fmla="*/ 19 h 191"/>
                <a:gd name="T118" fmla="*/ 161 w 194"/>
                <a:gd name="T119" fmla="*/ 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4" h="191">
                  <a:moveTo>
                    <a:pt x="161" y="8"/>
                  </a:moveTo>
                  <a:lnTo>
                    <a:pt x="161" y="7"/>
                  </a:lnTo>
                  <a:lnTo>
                    <a:pt x="159" y="7"/>
                  </a:lnTo>
                  <a:lnTo>
                    <a:pt x="159" y="5"/>
                  </a:lnTo>
                  <a:lnTo>
                    <a:pt x="156" y="5"/>
                  </a:lnTo>
                  <a:lnTo>
                    <a:pt x="156" y="7"/>
                  </a:lnTo>
                  <a:lnTo>
                    <a:pt x="155" y="7"/>
                  </a:lnTo>
                  <a:lnTo>
                    <a:pt x="155" y="6"/>
                  </a:lnTo>
                  <a:lnTo>
                    <a:pt x="154" y="6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2" y="6"/>
                  </a:lnTo>
                  <a:lnTo>
                    <a:pt x="151" y="6"/>
                  </a:lnTo>
                  <a:lnTo>
                    <a:pt x="151" y="7"/>
                  </a:lnTo>
                  <a:lnTo>
                    <a:pt x="150" y="7"/>
                  </a:lnTo>
                  <a:lnTo>
                    <a:pt x="150" y="3"/>
                  </a:lnTo>
                  <a:lnTo>
                    <a:pt x="144" y="3"/>
                  </a:lnTo>
                  <a:lnTo>
                    <a:pt x="138" y="3"/>
                  </a:lnTo>
                  <a:lnTo>
                    <a:pt x="137" y="3"/>
                  </a:lnTo>
                  <a:lnTo>
                    <a:pt x="137" y="7"/>
                  </a:lnTo>
                  <a:lnTo>
                    <a:pt x="135" y="7"/>
                  </a:lnTo>
                  <a:lnTo>
                    <a:pt x="135" y="5"/>
                  </a:lnTo>
                  <a:lnTo>
                    <a:pt x="133" y="5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8" y="7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5" y="2"/>
                  </a:lnTo>
                  <a:lnTo>
                    <a:pt x="122" y="2"/>
                  </a:lnTo>
                  <a:lnTo>
                    <a:pt x="122" y="6"/>
                  </a:lnTo>
                  <a:lnTo>
                    <a:pt x="121" y="6"/>
                  </a:lnTo>
                  <a:lnTo>
                    <a:pt x="121" y="7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4" y="7"/>
                  </a:lnTo>
                  <a:lnTo>
                    <a:pt x="114" y="0"/>
                  </a:lnTo>
                  <a:lnTo>
                    <a:pt x="113" y="0"/>
                  </a:lnTo>
                  <a:lnTo>
                    <a:pt x="110" y="5"/>
                  </a:lnTo>
                  <a:lnTo>
                    <a:pt x="109" y="5"/>
                  </a:lnTo>
                  <a:lnTo>
                    <a:pt x="109" y="7"/>
                  </a:lnTo>
                  <a:lnTo>
                    <a:pt x="108" y="8"/>
                  </a:lnTo>
                  <a:lnTo>
                    <a:pt x="100" y="8"/>
                  </a:lnTo>
                  <a:lnTo>
                    <a:pt x="100" y="9"/>
                  </a:lnTo>
                  <a:lnTo>
                    <a:pt x="98" y="10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4" y="13"/>
                  </a:lnTo>
                  <a:lnTo>
                    <a:pt x="89" y="13"/>
                  </a:lnTo>
                  <a:lnTo>
                    <a:pt x="89" y="14"/>
                  </a:lnTo>
                  <a:lnTo>
                    <a:pt x="86" y="14"/>
                  </a:lnTo>
                  <a:lnTo>
                    <a:pt x="86" y="17"/>
                  </a:lnTo>
                  <a:lnTo>
                    <a:pt x="86" y="19"/>
                  </a:lnTo>
                  <a:lnTo>
                    <a:pt x="84" y="20"/>
                  </a:lnTo>
                  <a:lnTo>
                    <a:pt x="83" y="22"/>
                  </a:lnTo>
                  <a:lnTo>
                    <a:pt x="81" y="23"/>
                  </a:lnTo>
                  <a:lnTo>
                    <a:pt x="80" y="23"/>
                  </a:lnTo>
                  <a:lnTo>
                    <a:pt x="80" y="22"/>
                  </a:lnTo>
                  <a:lnTo>
                    <a:pt x="77" y="22"/>
                  </a:lnTo>
                  <a:lnTo>
                    <a:pt x="77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6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2" y="24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6" y="27"/>
                  </a:lnTo>
                  <a:lnTo>
                    <a:pt x="63" y="27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60" y="33"/>
                  </a:lnTo>
                  <a:lnTo>
                    <a:pt x="59" y="33"/>
                  </a:lnTo>
                  <a:lnTo>
                    <a:pt x="59" y="34"/>
                  </a:lnTo>
                  <a:lnTo>
                    <a:pt x="58" y="34"/>
                  </a:lnTo>
                  <a:lnTo>
                    <a:pt x="58" y="35"/>
                  </a:lnTo>
                  <a:lnTo>
                    <a:pt x="58" y="36"/>
                  </a:lnTo>
                  <a:lnTo>
                    <a:pt x="58" y="38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8" y="41"/>
                  </a:lnTo>
                  <a:lnTo>
                    <a:pt x="58" y="42"/>
                  </a:lnTo>
                  <a:lnTo>
                    <a:pt x="56" y="42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5" y="47"/>
                  </a:lnTo>
                  <a:lnTo>
                    <a:pt x="54" y="47"/>
                  </a:lnTo>
                  <a:lnTo>
                    <a:pt x="53" y="47"/>
                  </a:lnTo>
                  <a:lnTo>
                    <a:pt x="53" y="48"/>
                  </a:lnTo>
                  <a:lnTo>
                    <a:pt x="52" y="48"/>
                  </a:lnTo>
                  <a:lnTo>
                    <a:pt x="51" y="48"/>
                  </a:lnTo>
                  <a:lnTo>
                    <a:pt x="50" y="48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5" y="48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2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4" y="43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4" y="48"/>
                  </a:lnTo>
                  <a:lnTo>
                    <a:pt x="24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0" y="49"/>
                  </a:lnTo>
                  <a:lnTo>
                    <a:pt x="20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6" y="50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2" y="51"/>
                  </a:lnTo>
                  <a:lnTo>
                    <a:pt x="12" y="52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3"/>
                  </a:lnTo>
                  <a:lnTo>
                    <a:pt x="8" y="53"/>
                  </a:lnTo>
                  <a:lnTo>
                    <a:pt x="8" y="52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2" y="52"/>
                  </a:lnTo>
                  <a:lnTo>
                    <a:pt x="1" y="52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9" y="65"/>
                  </a:lnTo>
                  <a:lnTo>
                    <a:pt x="10" y="66"/>
                  </a:lnTo>
                  <a:lnTo>
                    <a:pt x="11" y="67"/>
                  </a:lnTo>
                  <a:lnTo>
                    <a:pt x="11" y="68"/>
                  </a:lnTo>
                  <a:lnTo>
                    <a:pt x="12" y="68"/>
                  </a:lnTo>
                  <a:lnTo>
                    <a:pt x="12" y="69"/>
                  </a:lnTo>
                  <a:lnTo>
                    <a:pt x="13" y="69"/>
                  </a:lnTo>
                  <a:lnTo>
                    <a:pt x="13" y="70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17" y="73"/>
                  </a:lnTo>
                  <a:lnTo>
                    <a:pt x="18" y="74"/>
                  </a:lnTo>
                  <a:lnTo>
                    <a:pt x="18" y="75"/>
                  </a:lnTo>
                  <a:lnTo>
                    <a:pt x="19" y="75"/>
                  </a:lnTo>
                  <a:lnTo>
                    <a:pt x="19" y="76"/>
                  </a:lnTo>
                  <a:lnTo>
                    <a:pt x="20" y="77"/>
                  </a:lnTo>
                  <a:lnTo>
                    <a:pt x="20" y="78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4" y="83"/>
                  </a:lnTo>
                  <a:lnTo>
                    <a:pt x="25" y="84"/>
                  </a:lnTo>
                  <a:lnTo>
                    <a:pt x="26" y="84"/>
                  </a:lnTo>
                  <a:lnTo>
                    <a:pt x="27" y="85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2" y="91"/>
                  </a:lnTo>
                  <a:lnTo>
                    <a:pt x="33" y="91"/>
                  </a:lnTo>
                  <a:lnTo>
                    <a:pt x="33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5" y="94"/>
                  </a:lnTo>
                  <a:lnTo>
                    <a:pt x="36" y="95"/>
                  </a:lnTo>
                  <a:lnTo>
                    <a:pt x="36" y="97"/>
                  </a:lnTo>
                  <a:lnTo>
                    <a:pt x="37" y="97"/>
                  </a:lnTo>
                  <a:lnTo>
                    <a:pt x="37" y="98"/>
                  </a:lnTo>
                  <a:lnTo>
                    <a:pt x="37" y="99"/>
                  </a:lnTo>
                  <a:lnTo>
                    <a:pt x="37" y="100"/>
                  </a:lnTo>
                  <a:lnTo>
                    <a:pt x="37" y="101"/>
                  </a:lnTo>
                  <a:lnTo>
                    <a:pt x="37" y="102"/>
                  </a:lnTo>
                  <a:lnTo>
                    <a:pt x="37" y="103"/>
                  </a:lnTo>
                  <a:lnTo>
                    <a:pt x="38" y="103"/>
                  </a:lnTo>
                  <a:lnTo>
                    <a:pt x="39" y="103"/>
                  </a:lnTo>
                  <a:lnTo>
                    <a:pt x="41" y="103"/>
                  </a:lnTo>
                  <a:lnTo>
                    <a:pt x="41" y="102"/>
                  </a:lnTo>
                  <a:lnTo>
                    <a:pt x="41" y="101"/>
                  </a:lnTo>
                  <a:lnTo>
                    <a:pt x="41" y="100"/>
                  </a:lnTo>
                  <a:lnTo>
                    <a:pt x="41" y="101"/>
                  </a:lnTo>
                  <a:lnTo>
                    <a:pt x="42" y="101"/>
                  </a:lnTo>
                  <a:lnTo>
                    <a:pt x="43" y="102"/>
                  </a:lnTo>
                  <a:lnTo>
                    <a:pt x="44" y="102"/>
                  </a:lnTo>
                  <a:lnTo>
                    <a:pt x="45" y="103"/>
                  </a:lnTo>
                  <a:lnTo>
                    <a:pt x="46" y="103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0" y="106"/>
                  </a:lnTo>
                  <a:lnTo>
                    <a:pt x="51" y="106"/>
                  </a:lnTo>
                  <a:lnTo>
                    <a:pt x="52" y="107"/>
                  </a:lnTo>
                  <a:lnTo>
                    <a:pt x="56" y="109"/>
                  </a:lnTo>
                  <a:lnTo>
                    <a:pt x="63" y="111"/>
                  </a:lnTo>
                  <a:lnTo>
                    <a:pt x="63" y="112"/>
                  </a:lnTo>
                  <a:lnTo>
                    <a:pt x="72" y="116"/>
                  </a:lnTo>
                  <a:lnTo>
                    <a:pt x="75" y="116"/>
                  </a:lnTo>
                  <a:lnTo>
                    <a:pt x="75" y="119"/>
                  </a:lnTo>
                  <a:lnTo>
                    <a:pt x="86" y="119"/>
                  </a:lnTo>
                  <a:lnTo>
                    <a:pt x="86" y="122"/>
                  </a:lnTo>
                  <a:lnTo>
                    <a:pt x="97" y="126"/>
                  </a:lnTo>
                  <a:lnTo>
                    <a:pt x="97" y="125"/>
                  </a:lnTo>
                  <a:lnTo>
                    <a:pt x="98" y="125"/>
                  </a:lnTo>
                  <a:lnTo>
                    <a:pt x="98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1" y="127"/>
                  </a:lnTo>
                  <a:lnTo>
                    <a:pt x="102" y="127"/>
                  </a:lnTo>
                  <a:lnTo>
                    <a:pt x="103" y="127"/>
                  </a:lnTo>
                  <a:lnTo>
                    <a:pt x="104" y="127"/>
                  </a:lnTo>
                  <a:lnTo>
                    <a:pt x="104" y="128"/>
                  </a:lnTo>
                  <a:lnTo>
                    <a:pt x="105" y="128"/>
                  </a:lnTo>
                  <a:lnTo>
                    <a:pt x="106" y="128"/>
                  </a:lnTo>
                  <a:lnTo>
                    <a:pt x="108" y="128"/>
                  </a:lnTo>
                  <a:lnTo>
                    <a:pt x="109" y="128"/>
                  </a:lnTo>
                  <a:lnTo>
                    <a:pt x="110" y="128"/>
                  </a:lnTo>
                  <a:lnTo>
                    <a:pt x="111" y="130"/>
                  </a:lnTo>
                  <a:lnTo>
                    <a:pt x="112" y="130"/>
                  </a:lnTo>
                  <a:lnTo>
                    <a:pt x="112" y="131"/>
                  </a:lnTo>
                  <a:lnTo>
                    <a:pt x="113" y="131"/>
                  </a:lnTo>
                  <a:lnTo>
                    <a:pt x="114" y="132"/>
                  </a:lnTo>
                  <a:lnTo>
                    <a:pt x="115" y="132"/>
                  </a:lnTo>
                  <a:lnTo>
                    <a:pt x="115" y="133"/>
                  </a:lnTo>
                  <a:lnTo>
                    <a:pt x="117" y="133"/>
                  </a:lnTo>
                  <a:lnTo>
                    <a:pt x="118" y="134"/>
                  </a:lnTo>
                  <a:lnTo>
                    <a:pt x="119" y="134"/>
                  </a:lnTo>
                  <a:lnTo>
                    <a:pt x="120" y="135"/>
                  </a:lnTo>
                  <a:lnTo>
                    <a:pt x="121" y="135"/>
                  </a:lnTo>
                  <a:lnTo>
                    <a:pt x="121" y="136"/>
                  </a:lnTo>
                  <a:lnTo>
                    <a:pt x="122" y="136"/>
                  </a:lnTo>
                  <a:lnTo>
                    <a:pt x="123" y="136"/>
                  </a:lnTo>
                  <a:lnTo>
                    <a:pt x="125" y="137"/>
                  </a:lnTo>
                  <a:lnTo>
                    <a:pt x="126" y="137"/>
                  </a:lnTo>
                  <a:lnTo>
                    <a:pt x="127" y="137"/>
                  </a:lnTo>
                  <a:lnTo>
                    <a:pt x="128" y="137"/>
                  </a:lnTo>
                  <a:lnTo>
                    <a:pt x="128" y="139"/>
                  </a:lnTo>
                  <a:lnTo>
                    <a:pt x="129" y="139"/>
                  </a:lnTo>
                  <a:lnTo>
                    <a:pt x="130" y="137"/>
                  </a:lnTo>
                  <a:lnTo>
                    <a:pt x="130" y="139"/>
                  </a:lnTo>
                  <a:lnTo>
                    <a:pt x="131" y="139"/>
                  </a:lnTo>
                  <a:lnTo>
                    <a:pt x="133" y="139"/>
                  </a:lnTo>
                  <a:lnTo>
                    <a:pt x="134" y="140"/>
                  </a:lnTo>
                  <a:lnTo>
                    <a:pt x="135" y="140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8" y="142"/>
                  </a:lnTo>
                  <a:lnTo>
                    <a:pt x="139" y="143"/>
                  </a:lnTo>
                  <a:lnTo>
                    <a:pt x="140" y="143"/>
                  </a:lnTo>
                  <a:lnTo>
                    <a:pt x="142" y="143"/>
                  </a:lnTo>
                  <a:lnTo>
                    <a:pt x="142" y="144"/>
                  </a:lnTo>
                  <a:lnTo>
                    <a:pt x="143" y="144"/>
                  </a:lnTo>
                  <a:lnTo>
                    <a:pt x="143" y="145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5" y="147"/>
                  </a:lnTo>
                  <a:lnTo>
                    <a:pt x="146" y="147"/>
                  </a:lnTo>
                  <a:lnTo>
                    <a:pt x="147" y="147"/>
                  </a:lnTo>
                  <a:lnTo>
                    <a:pt x="148" y="148"/>
                  </a:lnTo>
                  <a:lnTo>
                    <a:pt x="150" y="148"/>
                  </a:lnTo>
                  <a:lnTo>
                    <a:pt x="150" y="149"/>
                  </a:lnTo>
                  <a:lnTo>
                    <a:pt x="151" y="149"/>
                  </a:lnTo>
                  <a:lnTo>
                    <a:pt x="151" y="150"/>
                  </a:lnTo>
                  <a:lnTo>
                    <a:pt x="151" y="151"/>
                  </a:lnTo>
                  <a:lnTo>
                    <a:pt x="151" y="152"/>
                  </a:lnTo>
                  <a:lnTo>
                    <a:pt x="152" y="152"/>
                  </a:lnTo>
                  <a:lnTo>
                    <a:pt x="153" y="152"/>
                  </a:lnTo>
                  <a:lnTo>
                    <a:pt x="154" y="152"/>
                  </a:lnTo>
                  <a:lnTo>
                    <a:pt x="155" y="153"/>
                  </a:lnTo>
                  <a:lnTo>
                    <a:pt x="154" y="153"/>
                  </a:lnTo>
                  <a:lnTo>
                    <a:pt x="155" y="153"/>
                  </a:lnTo>
                  <a:lnTo>
                    <a:pt x="155" y="154"/>
                  </a:lnTo>
                  <a:lnTo>
                    <a:pt x="155" y="156"/>
                  </a:lnTo>
                  <a:lnTo>
                    <a:pt x="156" y="156"/>
                  </a:lnTo>
                  <a:lnTo>
                    <a:pt x="156" y="157"/>
                  </a:lnTo>
                  <a:lnTo>
                    <a:pt x="156" y="158"/>
                  </a:lnTo>
                  <a:lnTo>
                    <a:pt x="157" y="158"/>
                  </a:lnTo>
                  <a:lnTo>
                    <a:pt x="157" y="159"/>
                  </a:lnTo>
                  <a:lnTo>
                    <a:pt x="159" y="160"/>
                  </a:lnTo>
                  <a:lnTo>
                    <a:pt x="160" y="161"/>
                  </a:lnTo>
                  <a:lnTo>
                    <a:pt x="161" y="162"/>
                  </a:lnTo>
                  <a:lnTo>
                    <a:pt x="161" y="164"/>
                  </a:lnTo>
                  <a:lnTo>
                    <a:pt x="162" y="164"/>
                  </a:lnTo>
                  <a:lnTo>
                    <a:pt x="162" y="165"/>
                  </a:lnTo>
                  <a:lnTo>
                    <a:pt x="163" y="165"/>
                  </a:lnTo>
                  <a:lnTo>
                    <a:pt x="163" y="166"/>
                  </a:lnTo>
                  <a:lnTo>
                    <a:pt x="164" y="166"/>
                  </a:lnTo>
                  <a:lnTo>
                    <a:pt x="164" y="167"/>
                  </a:lnTo>
                  <a:lnTo>
                    <a:pt x="165" y="167"/>
                  </a:lnTo>
                  <a:lnTo>
                    <a:pt x="165" y="168"/>
                  </a:lnTo>
                  <a:lnTo>
                    <a:pt x="167" y="168"/>
                  </a:lnTo>
                  <a:lnTo>
                    <a:pt x="168" y="168"/>
                  </a:lnTo>
                  <a:lnTo>
                    <a:pt x="168" y="169"/>
                  </a:lnTo>
                  <a:lnTo>
                    <a:pt x="168" y="170"/>
                  </a:lnTo>
                  <a:lnTo>
                    <a:pt x="169" y="170"/>
                  </a:lnTo>
                  <a:lnTo>
                    <a:pt x="169" y="172"/>
                  </a:lnTo>
                  <a:lnTo>
                    <a:pt x="170" y="172"/>
                  </a:lnTo>
                  <a:lnTo>
                    <a:pt x="170" y="173"/>
                  </a:lnTo>
                  <a:lnTo>
                    <a:pt x="171" y="173"/>
                  </a:lnTo>
                  <a:lnTo>
                    <a:pt x="171" y="174"/>
                  </a:lnTo>
                  <a:lnTo>
                    <a:pt x="172" y="175"/>
                  </a:lnTo>
                  <a:lnTo>
                    <a:pt x="172" y="176"/>
                  </a:lnTo>
                  <a:lnTo>
                    <a:pt x="173" y="176"/>
                  </a:lnTo>
                  <a:lnTo>
                    <a:pt x="173" y="177"/>
                  </a:lnTo>
                  <a:lnTo>
                    <a:pt x="175" y="177"/>
                  </a:lnTo>
                  <a:lnTo>
                    <a:pt x="176" y="178"/>
                  </a:lnTo>
                  <a:lnTo>
                    <a:pt x="177" y="178"/>
                  </a:lnTo>
                  <a:lnTo>
                    <a:pt x="177" y="179"/>
                  </a:lnTo>
                  <a:lnTo>
                    <a:pt x="178" y="179"/>
                  </a:lnTo>
                  <a:lnTo>
                    <a:pt x="178" y="181"/>
                  </a:lnTo>
                  <a:lnTo>
                    <a:pt x="179" y="181"/>
                  </a:lnTo>
                  <a:lnTo>
                    <a:pt x="179" y="182"/>
                  </a:lnTo>
                  <a:lnTo>
                    <a:pt x="180" y="182"/>
                  </a:lnTo>
                  <a:lnTo>
                    <a:pt x="180" y="183"/>
                  </a:lnTo>
                  <a:lnTo>
                    <a:pt x="181" y="183"/>
                  </a:lnTo>
                  <a:lnTo>
                    <a:pt x="181" y="184"/>
                  </a:lnTo>
                  <a:lnTo>
                    <a:pt x="182" y="185"/>
                  </a:lnTo>
                  <a:lnTo>
                    <a:pt x="182" y="186"/>
                  </a:lnTo>
                  <a:lnTo>
                    <a:pt x="184" y="186"/>
                  </a:lnTo>
                  <a:lnTo>
                    <a:pt x="184" y="187"/>
                  </a:lnTo>
                  <a:lnTo>
                    <a:pt x="185" y="187"/>
                  </a:lnTo>
                  <a:lnTo>
                    <a:pt x="186" y="189"/>
                  </a:lnTo>
                  <a:lnTo>
                    <a:pt x="187" y="189"/>
                  </a:lnTo>
                  <a:lnTo>
                    <a:pt x="188" y="190"/>
                  </a:lnTo>
                  <a:lnTo>
                    <a:pt x="189" y="190"/>
                  </a:lnTo>
                  <a:lnTo>
                    <a:pt x="189" y="191"/>
                  </a:lnTo>
                  <a:lnTo>
                    <a:pt x="194" y="186"/>
                  </a:lnTo>
                  <a:lnTo>
                    <a:pt x="194" y="184"/>
                  </a:lnTo>
                  <a:lnTo>
                    <a:pt x="194" y="182"/>
                  </a:lnTo>
                  <a:lnTo>
                    <a:pt x="194" y="178"/>
                  </a:lnTo>
                  <a:lnTo>
                    <a:pt x="194" y="175"/>
                  </a:lnTo>
                  <a:lnTo>
                    <a:pt x="194" y="172"/>
                  </a:lnTo>
                  <a:lnTo>
                    <a:pt x="193" y="169"/>
                  </a:lnTo>
                  <a:lnTo>
                    <a:pt x="193" y="166"/>
                  </a:lnTo>
                  <a:lnTo>
                    <a:pt x="192" y="164"/>
                  </a:lnTo>
                  <a:lnTo>
                    <a:pt x="190" y="161"/>
                  </a:lnTo>
                  <a:lnTo>
                    <a:pt x="190" y="160"/>
                  </a:lnTo>
                  <a:lnTo>
                    <a:pt x="186" y="149"/>
                  </a:lnTo>
                  <a:lnTo>
                    <a:pt x="179" y="136"/>
                  </a:lnTo>
                  <a:lnTo>
                    <a:pt x="169" y="116"/>
                  </a:lnTo>
                  <a:lnTo>
                    <a:pt x="167" y="114"/>
                  </a:lnTo>
                  <a:lnTo>
                    <a:pt x="165" y="111"/>
                  </a:lnTo>
                  <a:lnTo>
                    <a:pt x="165" y="109"/>
                  </a:lnTo>
                  <a:lnTo>
                    <a:pt x="164" y="108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2"/>
                  </a:lnTo>
                  <a:lnTo>
                    <a:pt x="163" y="101"/>
                  </a:lnTo>
                  <a:lnTo>
                    <a:pt x="163" y="100"/>
                  </a:lnTo>
                  <a:lnTo>
                    <a:pt x="162" y="100"/>
                  </a:lnTo>
                  <a:lnTo>
                    <a:pt x="162" y="99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2" y="93"/>
                  </a:lnTo>
                  <a:lnTo>
                    <a:pt x="161" y="91"/>
                  </a:lnTo>
                  <a:lnTo>
                    <a:pt x="161" y="87"/>
                  </a:lnTo>
                  <a:lnTo>
                    <a:pt x="161" y="81"/>
                  </a:lnTo>
                  <a:lnTo>
                    <a:pt x="161" y="78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7"/>
                  </a:lnTo>
                  <a:lnTo>
                    <a:pt x="161" y="62"/>
                  </a:lnTo>
                  <a:lnTo>
                    <a:pt x="161" y="58"/>
                  </a:lnTo>
                  <a:lnTo>
                    <a:pt x="161" y="55"/>
                  </a:lnTo>
                  <a:lnTo>
                    <a:pt x="161" y="52"/>
                  </a:lnTo>
                  <a:lnTo>
                    <a:pt x="161" y="51"/>
                  </a:lnTo>
                  <a:lnTo>
                    <a:pt x="161" y="47"/>
                  </a:lnTo>
                  <a:lnTo>
                    <a:pt x="161" y="43"/>
                  </a:lnTo>
                  <a:lnTo>
                    <a:pt x="161" y="40"/>
                  </a:lnTo>
                  <a:lnTo>
                    <a:pt x="161" y="36"/>
                  </a:lnTo>
                  <a:lnTo>
                    <a:pt x="161" y="34"/>
                  </a:lnTo>
                  <a:lnTo>
                    <a:pt x="161" y="33"/>
                  </a:lnTo>
                  <a:lnTo>
                    <a:pt x="161" y="31"/>
                  </a:lnTo>
                  <a:lnTo>
                    <a:pt x="161" y="27"/>
                  </a:lnTo>
                  <a:lnTo>
                    <a:pt x="161" y="23"/>
                  </a:lnTo>
                  <a:lnTo>
                    <a:pt x="161" y="19"/>
                  </a:lnTo>
                  <a:lnTo>
                    <a:pt x="161" y="18"/>
                  </a:lnTo>
                  <a:lnTo>
                    <a:pt x="161" y="16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1" y="10"/>
                  </a:lnTo>
                  <a:lnTo>
                    <a:pt x="161" y="9"/>
                  </a:lnTo>
                  <a:lnTo>
                    <a:pt x="161" y="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9" name="Freeform 99">
              <a:extLst>
                <a:ext uri="{FF2B5EF4-FFF2-40B4-BE49-F238E27FC236}">
                  <a16:creationId xmlns:a16="http://schemas.microsoft.com/office/drawing/2014/main" id="{28B64C71-31F0-1FF6-4725-376B449A7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401" y="2722563"/>
              <a:ext cx="403225" cy="460375"/>
            </a:xfrm>
            <a:custGeom>
              <a:avLst/>
              <a:gdLst>
                <a:gd name="T0" fmla="*/ 208 w 254"/>
                <a:gd name="T1" fmla="*/ 23 h 290"/>
                <a:gd name="T2" fmla="*/ 189 w 254"/>
                <a:gd name="T3" fmla="*/ 39 h 290"/>
                <a:gd name="T4" fmla="*/ 180 w 254"/>
                <a:gd name="T5" fmla="*/ 39 h 290"/>
                <a:gd name="T6" fmla="*/ 172 w 254"/>
                <a:gd name="T7" fmla="*/ 39 h 290"/>
                <a:gd name="T8" fmla="*/ 161 w 254"/>
                <a:gd name="T9" fmla="*/ 41 h 290"/>
                <a:gd name="T10" fmla="*/ 164 w 254"/>
                <a:gd name="T11" fmla="*/ 34 h 290"/>
                <a:gd name="T12" fmla="*/ 164 w 254"/>
                <a:gd name="T13" fmla="*/ 31 h 290"/>
                <a:gd name="T14" fmla="*/ 167 w 254"/>
                <a:gd name="T15" fmla="*/ 19 h 290"/>
                <a:gd name="T16" fmla="*/ 154 w 254"/>
                <a:gd name="T17" fmla="*/ 0 h 290"/>
                <a:gd name="T18" fmla="*/ 144 w 254"/>
                <a:gd name="T19" fmla="*/ 2 h 290"/>
                <a:gd name="T20" fmla="*/ 135 w 254"/>
                <a:gd name="T21" fmla="*/ 0 h 290"/>
                <a:gd name="T22" fmla="*/ 128 w 254"/>
                <a:gd name="T23" fmla="*/ 6 h 290"/>
                <a:gd name="T24" fmla="*/ 122 w 254"/>
                <a:gd name="T25" fmla="*/ 0 h 290"/>
                <a:gd name="T26" fmla="*/ 103 w 254"/>
                <a:gd name="T27" fmla="*/ 1 h 290"/>
                <a:gd name="T28" fmla="*/ 95 w 254"/>
                <a:gd name="T29" fmla="*/ 5 h 290"/>
                <a:gd name="T30" fmla="*/ 93 w 254"/>
                <a:gd name="T31" fmla="*/ 2 h 290"/>
                <a:gd name="T32" fmla="*/ 90 w 254"/>
                <a:gd name="T33" fmla="*/ 5 h 290"/>
                <a:gd name="T34" fmla="*/ 76 w 254"/>
                <a:gd name="T35" fmla="*/ 1 h 290"/>
                <a:gd name="T36" fmla="*/ 71 w 254"/>
                <a:gd name="T37" fmla="*/ 2 h 290"/>
                <a:gd name="T38" fmla="*/ 70 w 254"/>
                <a:gd name="T39" fmla="*/ 5 h 290"/>
                <a:gd name="T40" fmla="*/ 65 w 254"/>
                <a:gd name="T41" fmla="*/ 5 h 290"/>
                <a:gd name="T42" fmla="*/ 55 w 254"/>
                <a:gd name="T43" fmla="*/ 2 h 290"/>
                <a:gd name="T44" fmla="*/ 49 w 254"/>
                <a:gd name="T45" fmla="*/ 2 h 290"/>
                <a:gd name="T46" fmla="*/ 36 w 254"/>
                <a:gd name="T47" fmla="*/ 5 h 290"/>
                <a:gd name="T48" fmla="*/ 17 w 254"/>
                <a:gd name="T49" fmla="*/ 0 h 290"/>
                <a:gd name="T50" fmla="*/ 6 w 254"/>
                <a:gd name="T51" fmla="*/ 1 h 290"/>
                <a:gd name="T52" fmla="*/ 4 w 254"/>
                <a:gd name="T53" fmla="*/ 1 h 290"/>
                <a:gd name="T54" fmla="*/ 0 w 254"/>
                <a:gd name="T55" fmla="*/ 6 h 290"/>
                <a:gd name="T56" fmla="*/ 1 w 254"/>
                <a:gd name="T57" fmla="*/ 23 h 290"/>
                <a:gd name="T58" fmla="*/ 2 w 254"/>
                <a:gd name="T59" fmla="*/ 27 h 290"/>
                <a:gd name="T60" fmla="*/ 4 w 254"/>
                <a:gd name="T61" fmla="*/ 36 h 290"/>
                <a:gd name="T62" fmla="*/ 29 w 254"/>
                <a:gd name="T63" fmla="*/ 86 h 290"/>
                <a:gd name="T64" fmla="*/ 33 w 254"/>
                <a:gd name="T65" fmla="*/ 103 h 290"/>
                <a:gd name="T66" fmla="*/ 38 w 254"/>
                <a:gd name="T67" fmla="*/ 139 h 290"/>
                <a:gd name="T68" fmla="*/ 46 w 254"/>
                <a:gd name="T69" fmla="*/ 166 h 290"/>
                <a:gd name="T70" fmla="*/ 51 w 254"/>
                <a:gd name="T71" fmla="*/ 170 h 290"/>
                <a:gd name="T72" fmla="*/ 55 w 254"/>
                <a:gd name="T73" fmla="*/ 176 h 290"/>
                <a:gd name="T74" fmla="*/ 62 w 254"/>
                <a:gd name="T75" fmla="*/ 182 h 290"/>
                <a:gd name="T76" fmla="*/ 67 w 254"/>
                <a:gd name="T77" fmla="*/ 187 h 290"/>
                <a:gd name="T78" fmla="*/ 73 w 254"/>
                <a:gd name="T79" fmla="*/ 193 h 290"/>
                <a:gd name="T80" fmla="*/ 82 w 254"/>
                <a:gd name="T81" fmla="*/ 208 h 290"/>
                <a:gd name="T82" fmla="*/ 86 w 254"/>
                <a:gd name="T83" fmla="*/ 219 h 290"/>
                <a:gd name="T84" fmla="*/ 92 w 254"/>
                <a:gd name="T85" fmla="*/ 220 h 290"/>
                <a:gd name="T86" fmla="*/ 103 w 254"/>
                <a:gd name="T87" fmla="*/ 215 h 290"/>
                <a:gd name="T88" fmla="*/ 101 w 254"/>
                <a:gd name="T89" fmla="*/ 221 h 290"/>
                <a:gd name="T90" fmla="*/ 113 w 254"/>
                <a:gd name="T91" fmla="*/ 237 h 290"/>
                <a:gd name="T92" fmla="*/ 122 w 254"/>
                <a:gd name="T93" fmla="*/ 256 h 290"/>
                <a:gd name="T94" fmla="*/ 167 w 254"/>
                <a:gd name="T95" fmla="*/ 267 h 290"/>
                <a:gd name="T96" fmla="*/ 222 w 254"/>
                <a:gd name="T97" fmla="*/ 257 h 290"/>
                <a:gd name="T98" fmla="*/ 231 w 254"/>
                <a:gd name="T99" fmla="*/ 200 h 290"/>
                <a:gd name="T100" fmla="*/ 231 w 254"/>
                <a:gd name="T101" fmla="*/ 134 h 290"/>
                <a:gd name="T102" fmla="*/ 248 w 254"/>
                <a:gd name="T103" fmla="*/ 122 h 290"/>
                <a:gd name="T104" fmla="*/ 243 w 254"/>
                <a:gd name="T105" fmla="*/ 99 h 290"/>
                <a:gd name="T106" fmla="*/ 254 w 254"/>
                <a:gd name="T107" fmla="*/ 4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4" h="290">
                  <a:moveTo>
                    <a:pt x="212" y="39"/>
                  </a:moveTo>
                  <a:lnTo>
                    <a:pt x="212" y="23"/>
                  </a:lnTo>
                  <a:lnTo>
                    <a:pt x="210" y="23"/>
                  </a:lnTo>
                  <a:lnTo>
                    <a:pt x="210" y="22"/>
                  </a:lnTo>
                  <a:lnTo>
                    <a:pt x="209" y="22"/>
                  </a:lnTo>
                  <a:lnTo>
                    <a:pt x="208" y="23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6"/>
                  </a:lnTo>
                  <a:lnTo>
                    <a:pt x="201" y="27"/>
                  </a:lnTo>
                  <a:lnTo>
                    <a:pt x="189" y="27"/>
                  </a:lnTo>
                  <a:lnTo>
                    <a:pt x="189" y="39"/>
                  </a:lnTo>
                  <a:lnTo>
                    <a:pt x="187" y="39"/>
                  </a:lnTo>
                  <a:lnTo>
                    <a:pt x="184" y="39"/>
                  </a:lnTo>
                  <a:lnTo>
                    <a:pt x="184" y="40"/>
                  </a:lnTo>
                  <a:lnTo>
                    <a:pt x="181" y="40"/>
                  </a:lnTo>
                  <a:lnTo>
                    <a:pt x="181" y="39"/>
                  </a:lnTo>
                  <a:lnTo>
                    <a:pt x="180" y="39"/>
                  </a:lnTo>
                  <a:lnTo>
                    <a:pt x="179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2" y="41"/>
                  </a:lnTo>
                  <a:lnTo>
                    <a:pt x="172" y="41"/>
                  </a:lnTo>
                  <a:lnTo>
                    <a:pt x="170" y="41"/>
                  </a:lnTo>
                  <a:lnTo>
                    <a:pt x="168" y="41"/>
                  </a:lnTo>
                  <a:lnTo>
                    <a:pt x="167" y="41"/>
                  </a:lnTo>
                  <a:lnTo>
                    <a:pt x="161" y="41"/>
                  </a:lnTo>
                  <a:lnTo>
                    <a:pt x="161" y="39"/>
                  </a:lnTo>
                  <a:lnTo>
                    <a:pt x="164" y="39"/>
                  </a:lnTo>
                  <a:lnTo>
                    <a:pt x="164" y="36"/>
                  </a:lnTo>
                  <a:lnTo>
                    <a:pt x="167" y="36"/>
                  </a:lnTo>
                  <a:lnTo>
                    <a:pt x="167" y="34"/>
                  </a:lnTo>
                  <a:lnTo>
                    <a:pt x="164" y="34"/>
                  </a:lnTo>
                  <a:lnTo>
                    <a:pt x="164" y="33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2"/>
                  </a:lnTo>
                  <a:lnTo>
                    <a:pt x="164" y="32"/>
                  </a:lnTo>
                  <a:lnTo>
                    <a:pt x="164" y="31"/>
                  </a:lnTo>
                  <a:lnTo>
                    <a:pt x="161" y="31"/>
                  </a:lnTo>
                  <a:lnTo>
                    <a:pt x="161" y="22"/>
                  </a:lnTo>
                  <a:lnTo>
                    <a:pt x="166" y="22"/>
                  </a:lnTo>
                  <a:lnTo>
                    <a:pt x="166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6" y="19"/>
                  </a:lnTo>
                  <a:lnTo>
                    <a:pt x="166" y="10"/>
                  </a:lnTo>
                  <a:lnTo>
                    <a:pt x="156" y="10"/>
                  </a:lnTo>
                  <a:lnTo>
                    <a:pt x="156" y="0"/>
                  </a:lnTo>
                  <a:lnTo>
                    <a:pt x="155" y="0"/>
                  </a:lnTo>
                  <a:lnTo>
                    <a:pt x="154" y="0"/>
                  </a:lnTo>
                  <a:lnTo>
                    <a:pt x="154" y="2"/>
                  </a:lnTo>
                  <a:lnTo>
                    <a:pt x="145" y="2"/>
                  </a:lnTo>
                  <a:lnTo>
                    <a:pt x="145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9" y="2"/>
                  </a:lnTo>
                  <a:lnTo>
                    <a:pt x="135" y="2"/>
                  </a:lnTo>
                  <a:lnTo>
                    <a:pt x="135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4" y="3"/>
                  </a:lnTo>
                  <a:lnTo>
                    <a:pt x="132" y="3"/>
                  </a:lnTo>
                  <a:lnTo>
                    <a:pt x="132" y="5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27" y="7"/>
                  </a:lnTo>
                  <a:lnTo>
                    <a:pt x="124" y="5"/>
                  </a:lnTo>
                  <a:lnTo>
                    <a:pt x="122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17" y="0"/>
                  </a:lnTo>
                  <a:lnTo>
                    <a:pt x="111" y="0"/>
                  </a:lnTo>
                  <a:lnTo>
                    <a:pt x="110" y="0"/>
                  </a:lnTo>
                  <a:lnTo>
                    <a:pt x="110" y="5"/>
                  </a:lnTo>
                  <a:lnTo>
                    <a:pt x="103" y="5"/>
                  </a:lnTo>
                  <a:lnTo>
                    <a:pt x="103" y="1"/>
                  </a:lnTo>
                  <a:lnTo>
                    <a:pt x="100" y="1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7" y="2"/>
                  </a:lnTo>
                  <a:lnTo>
                    <a:pt x="97" y="5"/>
                  </a:lnTo>
                  <a:lnTo>
                    <a:pt x="95" y="5"/>
                  </a:lnTo>
                  <a:lnTo>
                    <a:pt x="95" y="0"/>
                  </a:lnTo>
                  <a:lnTo>
                    <a:pt x="93" y="0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2" y="1"/>
                  </a:lnTo>
                  <a:lnTo>
                    <a:pt x="90" y="1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5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2"/>
                  </a:lnTo>
                  <a:lnTo>
                    <a:pt x="76" y="1"/>
                  </a:lnTo>
                  <a:lnTo>
                    <a:pt x="75" y="1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1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5" y="2"/>
                  </a:lnTo>
                  <a:lnTo>
                    <a:pt x="65" y="5"/>
                  </a:lnTo>
                  <a:lnTo>
                    <a:pt x="59" y="5"/>
                  </a:lnTo>
                  <a:lnTo>
                    <a:pt x="59" y="2"/>
                  </a:lnTo>
                  <a:lnTo>
                    <a:pt x="55" y="2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2" y="2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8" y="61"/>
                  </a:lnTo>
                  <a:lnTo>
                    <a:pt x="25" y="74"/>
                  </a:lnTo>
                  <a:lnTo>
                    <a:pt x="29" y="85"/>
                  </a:lnTo>
                  <a:lnTo>
                    <a:pt x="29" y="86"/>
                  </a:lnTo>
                  <a:lnTo>
                    <a:pt x="31" y="89"/>
                  </a:lnTo>
                  <a:lnTo>
                    <a:pt x="32" y="91"/>
                  </a:lnTo>
                  <a:lnTo>
                    <a:pt x="32" y="94"/>
                  </a:lnTo>
                  <a:lnTo>
                    <a:pt x="33" y="97"/>
                  </a:lnTo>
                  <a:lnTo>
                    <a:pt x="33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3" y="109"/>
                  </a:lnTo>
                  <a:lnTo>
                    <a:pt x="33" y="111"/>
                  </a:lnTo>
                  <a:lnTo>
                    <a:pt x="28" y="116"/>
                  </a:lnTo>
                  <a:lnTo>
                    <a:pt x="31" y="132"/>
                  </a:lnTo>
                  <a:lnTo>
                    <a:pt x="38" y="139"/>
                  </a:lnTo>
                  <a:lnTo>
                    <a:pt x="40" y="149"/>
                  </a:lnTo>
                  <a:lnTo>
                    <a:pt x="41" y="153"/>
                  </a:lnTo>
                  <a:lnTo>
                    <a:pt x="42" y="156"/>
                  </a:lnTo>
                  <a:lnTo>
                    <a:pt x="42" y="159"/>
                  </a:lnTo>
                  <a:lnTo>
                    <a:pt x="44" y="162"/>
                  </a:lnTo>
                  <a:lnTo>
                    <a:pt x="46" y="166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9" y="169"/>
                  </a:lnTo>
                  <a:lnTo>
                    <a:pt x="50" y="170"/>
                  </a:lnTo>
                  <a:lnTo>
                    <a:pt x="51" y="170"/>
                  </a:lnTo>
                  <a:lnTo>
                    <a:pt x="51" y="171"/>
                  </a:lnTo>
                  <a:lnTo>
                    <a:pt x="52" y="173"/>
                  </a:lnTo>
                  <a:lnTo>
                    <a:pt x="53" y="174"/>
                  </a:lnTo>
                  <a:lnTo>
                    <a:pt x="54" y="174"/>
                  </a:lnTo>
                  <a:lnTo>
                    <a:pt x="55" y="175"/>
                  </a:lnTo>
                  <a:lnTo>
                    <a:pt x="55" y="176"/>
                  </a:lnTo>
                  <a:lnTo>
                    <a:pt x="57" y="177"/>
                  </a:lnTo>
                  <a:lnTo>
                    <a:pt x="58" y="178"/>
                  </a:lnTo>
                  <a:lnTo>
                    <a:pt x="59" y="178"/>
                  </a:lnTo>
                  <a:lnTo>
                    <a:pt x="60" y="179"/>
                  </a:lnTo>
                  <a:lnTo>
                    <a:pt x="60" y="181"/>
                  </a:lnTo>
                  <a:lnTo>
                    <a:pt x="62" y="182"/>
                  </a:lnTo>
                  <a:lnTo>
                    <a:pt x="63" y="183"/>
                  </a:lnTo>
                  <a:lnTo>
                    <a:pt x="63" y="184"/>
                  </a:lnTo>
                  <a:lnTo>
                    <a:pt x="65" y="185"/>
                  </a:lnTo>
                  <a:lnTo>
                    <a:pt x="66" y="185"/>
                  </a:lnTo>
                  <a:lnTo>
                    <a:pt x="67" y="186"/>
                  </a:lnTo>
                  <a:lnTo>
                    <a:pt x="67" y="187"/>
                  </a:lnTo>
                  <a:lnTo>
                    <a:pt x="68" y="189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3" y="192"/>
                  </a:lnTo>
                  <a:lnTo>
                    <a:pt x="73" y="193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8" y="202"/>
                  </a:lnTo>
                  <a:lnTo>
                    <a:pt x="80" y="206"/>
                  </a:lnTo>
                  <a:lnTo>
                    <a:pt x="82" y="208"/>
                  </a:lnTo>
                  <a:lnTo>
                    <a:pt x="83" y="210"/>
                  </a:lnTo>
                  <a:lnTo>
                    <a:pt x="84" y="212"/>
                  </a:lnTo>
                  <a:lnTo>
                    <a:pt x="85" y="215"/>
                  </a:lnTo>
                  <a:lnTo>
                    <a:pt x="86" y="217"/>
                  </a:lnTo>
                  <a:lnTo>
                    <a:pt x="86" y="218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7" y="220"/>
                  </a:lnTo>
                  <a:lnTo>
                    <a:pt x="87" y="220"/>
                  </a:lnTo>
                  <a:lnTo>
                    <a:pt x="87" y="223"/>
                  </a:lnTo>
                  <a:lnTo>
                    <a:pt x="93" y="223"/>
                  </a:lnTo>
                  <a:lnTo>
                    <a:pt x="92" y="220"/>
                  </a:lnTo>
                  <a:lnTo>
                    <a:pt x="95" y="220"/>
                  </a:lnTo>
                  <a:lnTo>
                    <a:pt x="95" y="217"/>
                  </a:lnTo>
                  <a:lnTo>
                    <a:pt x="101" y="215"/>
                  </a:lnTo>
                  <a:lnTo>
                    <a:pt x="102" y="214"/>
                  </a:lnTo>
                  <a:lnTo>
                    <a:pt x="102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3" y="215"/>
                  </a:lnTo>
                  <a:lnTo>
                    <a:pt x="102" y="217"/>
                  </a:lnTo>
                  <a:lnTo>
                    <a:pt x="101" y="217"/>
                  </a:lnTo>
                  <a:lnTo>
                    <a:pt x="101" y="217"/>
                  </a:lnTo>
                  <a:lnTo>
                    <a:pt x="101" y="221"/>
                  </a:lnTo>
                  <a:lnTo>
                    <a:pt x="101" y="223"/>
                  </a:lnTo>
                  <a:lnTo>
                    <a:pt x="102" y="223"/>
                  </a:lnTo>
                  <a:lnTo>
                    <a:pt x="107" y="223"/>
                  </a:lnTo>
                  <a:lnTo>
                    <a:pt x="109" y="223"/>
                  </a:lnTo>
                  <a:lnTo>
                    <a:pt x="110" y="224"/>
                  </a:lnTo>
                  <a:lnTo>
                    <a:pt x="113" y="237"/>
                  </a:lnTo>
                  <a:lnTo>
                    <a:pt x="115" y="238"/>
                  </a:lnTo>
                  <a:lnTo>
                    <a:pt x="116" y="243"/>
                  </a:lnTo>
                  <a:lnTo>
                    <a:pt x="116" y="245"/>
                  </a:lnTo>
                  <a:lnTo>
                    <a:pt x="117" y="246"/>
                  </a:lnTo>
                  <a:lnTo>
                    <a:pt x="120" y="252"/>
                  </a:lnTo>
                  <a:lnTo>
                    <a:pt x="122" y="256"/>
                  </a:lnTo>
                  <a:lnTo>
                    <a:pt x="124" y="257"/>
                  </a:lnTo>
                  <a:lnTo>
                    <a:pt x="132" y="261"/>
                  </a:lnTo>
                  <a:lnTo>
                    <a:pt x="133" y="261"/>
                  </a:lnTo>
                  <a:lnTo>
                    <a:pt x="145" y="261"/>
                  </a:lnTo>
                  <a:lnTo>
                    <a:pt x="145" y="267"/>
                  </a:lnTo>
                  <a:lnTo>
                    <a:pt x="167" y="267"/>
                  </a:lnTo>
                  <a:lnTo>
                    <a:pt x="167" y="290"/>
                  </a:lnTo>
                  <a:lnTo>
                    <a:pt x="189" y="290"/>
                  </a:lnTo>
                  <a:lnTo>
                    <a:pt x="189" y="267"/>
                  </a:lnTo>
                  <a:lnTo>
                    <a:pt x="211" y="267"/>
                  </a:lnTo>
                  <a:lnTo>
                    <a:pt x="212" y="257"/>
                  </a:lnTo>
                  <a:lnTo>
                    <a:pt x="222" y="257"/>
                  </a:lnTo>
                  <a:lnTo>
                    <a:pt x="222" y="245"/>
                  </a:lnTo>
                  <a:lnTo>
                    <a:pt x="234" y="245"/>
                  </a:lnTo>
                  <a:lnTo>
                    <a:pt x="234" y="223"/>
                  </a:lnTo>
                  <a:lnTo>
                    <a:pt x="233" y="211"/>
                  </a:lnTo>
                  <a:lnTo>
                    <a:pt x="233" y="206"/>
                  </a:lnTo>
                  <a:lnTo>
                    <a:pt x="231" y="200"/>
                  </a:lnTo>
                  <a:lnTo>
                    <a:pt x="243" y="200"/>
                  </a:lnTo>
                  <a:lnTo>
                    <a:pt x="243" y="178"/>
                  </a:lnTo>
                  <a:lnTo>
                    <a:pt x="254" y="178"/>
                  </a:lnTo>
                  <a:lnTo>
                    <a:pt x="254" y="156"/>
                  </a:lnTo>
                  <a:lnTo>
                    <a:pt x="254" y="134"/>
                  </a:lnTo>
                  <a:lnTo>
                    <a:pt x="231" y="134"/>
                  </a:lnTo>
                  <a:lnTo>
                    <a:pt x="231" y="122"/>
                  </a:lnTo>
                  <a:lnTo>
                    <a:pt x="243" y="122"/>
                  </a:lnTo>
                  <a:lnTo>
                    <a:pt x="243" y="122"/>
                  </a:lnTo>
                  <a:lnTo>
                    <a:pt x="245" y="122"/>
                  </a:lnTo>
                  <a:lnTo>
                    <a:pt x="247" y="122"/>
                  </a:lnTo>
                  <a:lnTo>
                    <a:pt x="248" y="122"/>
                  </a:lnTo>
                  <a:lnTo>
                    <a:pt x="251" y="120"/>
                  </a:lnTo>
                  <a:lnTo>
                    <a:pt x="254" y="120"/>
                  </a:lnTo>
                  <a:lnTo>
                    <a:pt x="254" y="111"/>
                  </a:lnTo>
                  <a:lnTo>
                    <a:pt x="254" y="108"/>
                  </a:lnTo>
                  <a:lnTo>
                    <a:pt x="243" y="109"/>
                  </a:lnTo>
                  <a:lnTo>
                    <a:pt x="243" y="99"/>
                  </a:lnTo>
                  <a:lnTo>
                    <a:pt x="243" y="99"/>
                  </a:lnTo>
                  <a:lnTo>
                    <a:pt x="244" y="99"/>
                  </a:lnTo>
                  <a:lnTo>
                    <a:pt x="254" y="99"/>
                  </a:lnTo>
                  <a:lnTo>
                    <a:pt x="254" y="89"/>
                  </a:lnTo>
                  <a:lnTo>
                    <a:pt x="254" y="67"/>
                  </a:lnTo>
                  <a:lnTo>
                    <a:pt x="254" y="44"/>
                  </a:lnTo>
                  <a:lnTo>
                    <a:pt x="231" y="44"/>
                  </a:lnTo>
                  <a:lnTo>
                    <a:pt x="212" y="44"/>
                  </a:lnTo>
                  <a:lnTo>
                    <a:pt x="212" y="3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" name="Freeform 100">
              <a:extLst>
                <a:ext uri="{FF2B5EF4-FFF2-40B4-BE49-F238E27FC236}">
                  <a16:creationId xmlns:a16="http://schemas.microsoft.com/office/drawing/2014/main" id="{C1E888CD-D2B2-309A-CE31-B80DEC14B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3062288"/>
              <a:ext cx="1249363" cy="633413"/>
            </a:xfrm>
            <a:custGeom>
              <a:avLst/>
              <a:gdLst>
                <a:gd name="T0" fmla="*/ 6 w 787"/>
                <a:gd name="T1" fmla="*/ 21 h 399"/>
                <a:gd name="T2" fmla="*/ 16 w 787"/>
                <a:gd name="T3" fmla="*/ 36 h 399"/>
                <a:gd name="T4" fmla="*/ 22 w 787"/>
                <a:gd name="T5" fmla="*/ 49 h 399"/>
                <a:gd name="T6" fmla="*/ 35 w 787"/>
                <a:gd name="T7" fmla="*/ 60 h 399"/>
                <a:gd name="T8" fmla="*/ 49 w 787"/>
                <a:gd name="T9" fmla="*/ 71 h 399"/>
                <a:gd name="T10" fmla="*/ 62 w 787"/>
                <a:gd name="T11" fmla="*/ 79 h 399"/>
                <a:gd name="T12" fmla="*/ 68 w 787"/>
                <a:gd name="T13" fmla="*/ 93 h 399"/>
                <a:gd name="T14" fmla="*/ 77 w 787"/>
                <a:gd name="T15" fmla="*/ 104 h 399"/>
                <a:gd name="T16" fmla="*/ 89 w 787"/>
                <a:gd name="T17" fmla="*/ 113 h 399"/>
                <a:gd name="T18" fmla="*/ 104 w 787"/>
                <a:gd name="T19" fmla="*/ 118 h 399"/>
                <a:gd name="T20" fmla="*/ 121 w 787"/>
                <a:gd name="T21" fmla="*/ 123 h 399"/>
                <a:gd name="T22" fmla="*/ 139 w 787"/>
                <a:gd name="T23" fmla="*/ 131 h 399"/>
                <a:gd name="T24" fmla="*/ 151 w 787"/>
                <a:gd name="T25" fmla="*/ 143 h 399"/>
                <a:gd name="T26" fmla="*/ 164 w 787"/>
                <a:gd name="T27" fmla="*/ 148 h 399"/>
                <a:gd name="T28" fmla="*/ 185 w 787"/>
                <a:gd name="T29" fmla="*/ 155 h 399"/>
                <a:gd name="T30" fmla="*/ 205 w 787"/>
                <a:gd name="T31" fmla="*/ 160 h 399"/>
                <a:gd name="T32" fmla="*/ 217 w 787"/>
                <a:gd name="T33" fmla="*/ 168 h 399"/>
                <a:gd name="T34" fmla="*/ 232 w 787"/>
                <a:gd name="T35" fmla="*/ 169 h 399"/>
                <a:gd name="T36" fmla="*/ 243 w 787"/>
                <a:gd name="T37" fmla="*/ 179 h 399"/>
                <a:gd name="T38" fmla="*/ 254 w 787"/>
                <a:gd name="T39" fmla="*/ 191 h 399"/>
                <a:gd name="T40" fmla="*/ 267 w 787"/>
                <a:gd name="T41" fmla="*/ 201 h 399"/>
                <a:gd name="T42" fmla="*/ 275 w 787"/>
                <a:gd name="T43" fmla="*/ 213 h 399"/>
                <a:gd name="T44" fmla="*/ 289 w 787"/>
                <a:gd name="T45" fmla="*/ 216 h 399"/>
                <a:gd name="T46" fmla="*/ 302 w 787"/>
                <a:gd name="T47" fmla="*/ 221 h 399"/>
                <a:gd name="T48" fmla="*/ 318 w 787"/>
                <a:gd name="T49" fmla="*/ 222 h 399"/>
                <a:gd name="T50" fmla="*/ 333 w 787"/>
                <a:gd name="T51" fmla="*/ 218 h 399"/>
                <a:gd name="T52" fmla="*/ 349 w 787"/>
                <a:gd name="T53" fmla="*/ 220 h 399"/>
                <a:gd name="T54" fmla="*/ 365 w 787"/>
                <a:gd name="T55" fmla="*/ 222 h 399"/>
                <a:gd name="T56" fmla="*/ 382 w 787"/>
                <a:gd name="T57" fmla="*/ 223 h 399"/>
                <a:gd name="T58" fmla="*/ 396 w 787"/>
                <a:gd name="T59" fmla="*/ 221 h 399"/>
                <a:gd name="T60" fmla="*/ 412 w 787"/>
                <a:gd name="T61" fmla="*/ 211 h 399"/>
                <a:gd name="T62" fmla="*/ 429 w 787"/>
                <a:gd name="T63" fmla="*/ 211 h 399"/>
                <a:gd name="T64" fmla="*/ 451 w 787"/>
                <a:gd name="T65" fmla="*/ 216 h 399"/>
                <a:gd name="T66" fmla="*/ 478 w 787"/>
                <a:gd name="T67" fmla="*/ 245 h 399"/>
                <a:gd name="T68" fmla="*/ 501 w 787"/>
                <a:gd name="T69" fmla="*/ 252 h 399"/>
                <a:gd name="T70" fmla="*/ 518 w 787"/>
                <a:gd name="T71" fmla="*/ 266 h 399"/>
                <a:gd name="T72" fmla="*/ 530 w 787"/>
                <a:gd name="T73" fmla="*/ 280 h 399"/>
                <a:gd name="T74" fmla="*/ 546 w 787"/>
                <a:gd name="T75" fmla="*/ 286 h 399"/>
                <a:gd name="T76" fmla="*/ 556 w 787"/>
                <a:gd name="T77" fmla="*/ 300 h 399"/>
                <a:gd name="T78" fmla="*/ 568 w 787"/>
                <a:gd name="T79" fmla="*/ 308 h 399"/>
                <a:gd name="T80" fmla="*/ 582 w 787"/>
                <a:gd name="T81" fmla="*/ 318 h 399"/>
                <a:gd name="T82" fmla="*/ 619 w 787"/>
                <a:gd name="T83" fmla="*/ 333 h 399"/>
                <a:gd name="T84" fmla="*/ 634 w 787"/>
                <a:gd name="T85" fmla="*/ 342 h 399"/>
                <a:gd name="T86" fmla="*/ 641 w 787"/>
                <a:gd name="T87" fmla="*/ 358 h 399"/>
                <a:gd name="T88" fmla="*/ 649 w 787"/>
                <a:gd name="T89" fmla="*/ 378 h 399"/>
                <a:gd name="T90" fmla="*/ 649 w 787"/>
                <a:gd name="T91" fmla="*/ 390 h 399"/>
                <a:gd name="T92" fmla="*/ 657 w 787"/>
                <a:gd name="T93" fmla="*/ 395 h 399"/>
                <a:gd name="T94" fmla="*/ 668 w 787"/>
                <a:gd name="T95" fmla="*/ 395 h 399"/>
                <a:gd name="T96" fmla="*/ 671 w 787"/>
                <a:gd name="T97" fmla="*/ 395 h 399"/>
                <a:gd name="T98" fmla="*/ 685 w 787"/>
                <a:gd name="T99" fmla="*/ 383 h 399"/>
                <a:gd name="T100" fmla="*/ 697 w 787"/>
                <a:gd name="T101" fmla="*/ 378 h 399"/>
                <a:gd name="T102" fmla="*/ 713 w 787"/>
                <a:gd name="T103" fmla="*/ 373 h 399"/>
                <a:gd name="T104" fmla="*/ 728 w 787"/>
                <a:gd name="T105" fmla="*/ 370 h 399"/>
                <a:gd name="T106" fmla="*/ 746 w 787"/>
                <a:gd name="T107" fmla="*/ 366 h 399"/>
                <a:gd name="T108" fmla="*/ 765 w 787"/>
                <a:gd name="T109" fmla="*/ 363 h 399"/>
                <a:gd name="T110" fmla="*/ 782 w 787"/>
                <a:gd name="T111" fmla="*/ 362 h 399"/>
                <a:gd name="T112" fmla="*/ 655 w 787"/>
                <a:gd name="T113" fmla="*/ 53 h 399"/>
                <a:gd name="T114" fmla="*/ 144 w 787"/>
                <a:gd name="T115" fmla="*/ 53 h 399"/>
                <a:gd name="T116" fmla="*/ 29 w 787"/>
                <a:gd name="T117" fmla="*/ 29 h 399"/>
                <a:gd name="T118" fmla="*/ 8 w 787"/>
                <a:gd name="T119" fmla="*/ 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7" h="399">
                  <a:moveTo>
                    <a:pt x="0" y="9"/>
                  </a:moveTo>
                  <a:lnTo>
                    <a:pt x="0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3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5" y="19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8" y="24"/>
                  </a:lnTo>
                  <a:lnTo>
                    <a:pt x="9" y="26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5" y="34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7" y="38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8"/>
                  </a:lnTo>
                  <a:lnTo>
                    <a:pt x="22" y="48"/>
                  </a:lnTo>
                  <a:lnTo>
                    <a:pt x="22" y="49"/>
                  </a:lnTo>
                  <a:lnTo>
                    <a:pt x="23" y="51"/>
                  </a:lnTo>
                  <a:lnTo>
                    <a:pt x="24" y="52"/>
                  </a:lnTo>
                  <a:lnTo>
                    <a:pt x="24" y="53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5"/>
                  </a:lnTo>
                  <a:lnTo>
                    <a:pt x="28" y="55"/>
                  </a:lnTo>
                  <a:lnTo>
                    <a:pt x="29" y="56"/>
                  </a:lnTo>
                  <a:lnTo>
                    <a:pt x="30" y="56"/>
                  </a:lnTo>
                  <a:lnTo>
                    <a:pt x="30" y="57"/>
                  </a:lnTo>
                  <a:lnTo>
                    <a:pt x="31" y="57"/>
                  </a:lnTo>
                  <a:lnTo>
                    <a:pt x="32" y="57"/>
                  </a:lnTo>
                  <a:lnTo>
                    <a:pt x="33" y="59"/>
                  </a:lnTo>
                  <a:lnTo>
                    <a:pt x="34" y="59"/>
                  </a:lnTo>
                  <a:lnTo>
                    <a:pt x="35" y="60"/>
                  </a:lnTo>
                  <a:lnTo>
                    <a:pt x="37" y="60"/>
                  </a:lnTo>
                  <a:lnTo>
                    <a:pt x="38" y="61"/>
                  </a:lnTo>
                  <a:lnTo>
                    <a:pt x="39" y="62"/>
                  </a:lnTo>
                  <a:lnTo>
                    <a:pt x="40" y="63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1" y="65"/>
                  </a:lnTo>
                  <a:lnTo>
                    <a:pt x="42" y="65"/>
                  </a:lnTo>
                  <a:lnTo>
                    <a:pt x="42" y="67"/>
                  </a:lnTo>
                  <a:lnTo>
                    <a:pt x="43" y="68"/>
                  </a:lnTo>
                  <a:lnTo>
                    <a:pt x="45" y="69"/>
                  </a:lnTo>
                  <a:lnTo>
                    <a:pt x="46" y="69"/>
                  </a:lnTo>
                  <a:lnTo>
                    <a:pt x="47" y="70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3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5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7" y="76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9" y="77"/>
                  </a:lnTo>
                  <a:lnTo>
                    <a:pt x="60" y="78"/>
                  </a:lnTo>
                  <a:lnTo>
                    <a:pt x="62" y="79"/>
                  </a:lnTo>
                  <a:lnTo>
                    <a:pt x="63" y="80"/>
                  </a:lnTo>
                  <a:lnTo>
                    <a:pt x="63" y="81"/>
                  </a:lnTo>
                  <a:lnTo>
                    <a:pt x="64" y="81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5" y="85"/>
                  </a:lnTo>
                  <a:lnTo>
                    <a:pt x="65" y="86"/>
                  </a:lnTo>
                  <a:lnTo>
                    <a:pt x="65" y="87"/>
                  </a:lnTo>
                  <a:lnTo>
                    <a:pt x="66" y="88"/>
                  </a:lnTo>
                  <a:lnTo>
                    <a:pt x="66" y="89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67" y="92"/>
                  </a:lnTo>
                  <a:lnTo>
                    <a:pt x="68" y="92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1" y="94"/>
                  </a:lnTo>
                  <a:lnTo>
                    <a:pt x="71" y="95"/>
                  </a:lnTo>
                  <a:lnTo>
                    <a:pt x="72" y="95"/>
                  </a:lnTo>
                  <a:lnTo>
                    <a:pt x="73" y="96"/>
                  </a:lnTo>
                  <a:lnTo>
                    <a:pt x="73" y="97"/>
                  </a:lnTo>
                  <a:lnTo>
                    <a:pt x="74" y="97"/>
                  </a:lnTo>
                  <a:lnTo>
                    <a:pt x="74" y="98"/>
                  </a:lnTo>
                  <a:lnTo>
                    <a:pt x="75" y="99"/>
                  </a:lnTo>
                  <a:lnTo>
                    <a:pt x="75" y="101"/>
                  </a:lnTo>
                  <a:lnTo>
                    <a:pt x="76" y="101"/>
                  </a:lnTo>
                  <a:lnTo>
                    <a:pt x="76" y="102"/>
                  </a:lnTo>
                  <a:lnTo>
                    <a:pt x="76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9" y="104"/>
                  </a:lnTo>
                  <a:lnTo>
                    <a:pt x="79" y="105"/>
                  </a:lnTo>
                  <a:lnTo>
                    <a:pt x="79" y="106"/>
                  </a:lnTo>
                  <a:lnTo>
                    <a:pt x="80" y="106"/>
                  </a:lnTo>
                  <a:lnTo>
                    <a:pt x="80" y="107"/>
                  </a:lnTo>
                  <a:lnTo>
                    <a:pt x="81" y="107"/>
                  </a:lnTo>
                  <a:lnTo>
                    <a:pt x="81" y="109"/>
                  </a:lnTo>
                  <a:lnTo>
                    <a:pt x="82" y="109"/>
                  </a:lnTo>
                  <a:lnTo>
                    <a:pt x="82" y="110"/>
                  </a:lnTo>
                  <a:lnTo>
                    <a:pt x="83" y="110"/>
                  </a:lnTo>
                  <a:lnTo>
                    <a:pt x="84" y="111"/>
                  </a:lnTo>
                  <a:lnTo>
                    <a:pt x="85" y="111"/>
                  </a:lnTo>
                  <a:lnTo>
                    <a:pt x="87" y="112"/>
                  </a:lnTo>
                  <a:lnTo>
                    <a:pt x="88" y="113"/>
                  </a:lnTo>
                  <a:lnTo>
                    <a:pt x="89" y="113"/>
                  </a:lnTo>
                  <a:lnTo>
                    <a:pt x="89" y="114"/>
                  </a:lnTo>
                  <a:lnTo>
                    <a:pt x="90" y="114"/>
                  </a:lnTo>
                  <a:lnTo>
                    <a:pt x="90" y="115"/>
                  </a:lnTo>
                  <a:lnTo>
                    <a:pt x="91" y="115"/>
                  </a:lnTo>
                  <a:lnTo>
                    <a:pt x="92" y="115"/>
                  </a:lnTo>
                  <a:lnTo>
                    <a:pt x="93" y="116"/>
                  </a:lnTo>
                  <a:lnTo>
                    <a:pt x="94" y="116"/>
                  </a:lnTo>
                  <a:lnTo>
                    <a:pt x="96" y="116"/>
                  </a:lnTo>
                  <a:lnTo>
                    <a:pt x="97" y="116"/>
                  </a:lnTo>
                  <a:lnTo>
                    <a:pt x="98" y="116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8"/>
                  </a:lnTo>
                  <a:lnTo>
                    <a:pt x="104" y="118"/>
                  </a:lnTo>
                  <a:lnTo>
                    <a:pt x="105" y="119"/>
                  </a:lnTo>
                  <a:lnTo>
                    <a:pt x="106" y="119"/>
                  </a:lnTo>
                  <a:lnTo>
                    <a:pt x="107" y="119"/>
                  </a:lnTo>
                  <a:lnTo>
                    <a:pt x="108" y="120"/>
                  </a:lnTo>
                  <a:lnTo>
                    <a:pt x="109" y="120"/>
                  </a:lnTo>
                  <a:lnTo>
                    <a:pt x="110" y="120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4" y="122"/>
                  </a:lnTo>
                  <a:lnTo>
                    <a:pt x="115" y="122"/>
                  </a:lnTo>
                  <a:lnTo>
                    <a:pt x="116" y="123"/>
                  </a:lnTo>
                  <a:lnTo>
                    <a:pt x="117" y="123"/>
                  </a:lnTo>
                  <a:lnTo>
                    <a:pt x="118" y="123"/>
                  </a:lnTo>
                  <a:lnTo>
                    <a:pt x="119" y="123"/>
                  </a:lnTo>
                  <a:lnTo>
                    <a:pt x="121" y="123"/>
                  </a:lnTo>
                  <a:lnTo>
                    <a:pt x="122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4"/>
                  </a:lnTo>
                  <a:lnTo>
                    <a:pt x="126" y="126"/>
                  </a:lnTo>
                  <a:lnTo>
                    <a:pt x="127" y="126"/>
                  </a:lnTo>
                  <a:lnTo>
                    <a:pt x="130" y="128"/>
                  </a:lnTo>
                  <a:lnTo>
                    <a:pt x="131" y="129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4" y="130"/>
                  </a:lnTo>
                  <a:lnTo>
                    <a:pt x="135" y="130"/>
                  </a:lnTo>
                  <a:lnTo>
                    <a:pt x="136" y="130"/>
                  </a:lnTo>
                  <a:lnTo>
                    <a:pt x="138" y="130"/>
                  </a:lnTo>
                  <a:lnTo>
                    <a:pt x="139" y="131"/>
                  </a:lnTo>
                  <a:lnTo>
                    <a:pt x="140" y="131"/>
                  </a:lnTo>
                  <a:lnTo>
                    <a:pt x="141" y="132"/>
                  </a:lnTo>
                  <a:lnTo>
                    <a:pt x="142" y="132"/>
                  </a:lnTo>
                  <a:lnTo>
                    <a:pt x="142" y="134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4" y="135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7"/>
                  </a:lnTo>
                  <a:lnTo>
                    <a:pt x="148" y="138"/>
                  </a:lnTo>
                  <a:lnTo>
                    <a:pt x="149" y="139"/>
                  </a:lnTo>
                  <a:lnTo>
                    <a:pt x="150" y="140"/>
                  </a:lnTo>
                  <a:lnTo>
                    <a:pt x="151" y="141"/>
                  </a:lnTo>
                  <a:lnTo>
                    <a:pt x="151" y="143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5"/>
                  </a:lnTo>
                  <a:lnTo>
                    <a:pt x="155" y="145"/>
                  </a:lnTo>
                  <a:lnTo>
                    <a:pt x="155" y="146"/>
                  </a:lnTo>
                  <a:lnTo>
                    <a:pt x="156" y="146"/>
                  </a:lnTo>
                  <a:lnTo>
                    <a:pt x="156" y="147"/>
                  </a:lnTo>
                  <a:lnTo>
                    <a:pt x="156" y="148"/>
                  </a:lnTo>
                  <a:lnTo>
                    <a:pt x="157" y="148"/>
                  </a:lnTo>
                  <a:lnTo>
                    <a:pt x="158" y="148"/>
                  </a:lnTo>
                  <a:lnTo>
                    <a:pt x="159" y="148"/>
                  </a:lnTo>
                  <a:lnTo>
                    <a:pt x="160" y="148"/>
                  </a:lnTo>
                  <a:lnTo>
                    <a:pt x="161" y="148"/>
                  </a:lnTo>
                  <a:lnTo>
                    <a:pt x="163" y="148"/>
                  </a:lnTo>
                  <a:lnTo>
                    <a:pt x="164" y="148"/>
                  </a:lnTo>
                  <a:lnTo>
                    <a:pt x="165" y="149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49"/>
                  </a:lnTo>
                  <a:lnTo>
                    <a:pt x="172" y="151"/>
                  </a:lnTo>
                  <a:lnTo>
                    <a:pt x="174" y="151"/>
                  </a:lnTo>
                  <a:lnTo>
                    <a:pt x="175" y="151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52"/>
                  </a:lnTo>
                  <a:lnTo>
                    <a:pt x="180" y="153"/>
                  </a:lnTo>
                  <a:lnTo>
                    <a:pt x="181" y="153"/>
                  </a:lnTo>
                  <a:lnTo>
                    <a:pt x="182" y="154"/>
                  </a:lnTo>
                  <a:lnTo>
                    <a:pt x="183" y="154"/>
                  </a:lnTo>
                  <a:lnTo>
                    <a:pt x="185" y="155"/>
                  </a:lnTo>
                  <a:lnTo>
                    <a:pt x="188" y="155"/>
                  </a:lnTo>
                  <a:lnTo>
                    <a:pt x="190" y="156"/>
                  </a:lnTo>
                  <a:lnTo>
                    <a:pt x="191" y="157"/>
                  </a:lnTo>
                  <a:lnTo>
                    <a:pt x="192" y="157"/>
                  </a:lnTo>
                  <a:lnTo>
                    <a:pt x="193" y="157"/>
                  </a:lnTo>
                  <a:lnTo>
                    <a:pt x="194" y="157"/>
                  </a:lnTo>
                  <a:lnTo>
                    <a:pt x="194" y="159"/>
                  </a:lnTo>
                  <a:lnTo>
                    <a:pt x="195" y="159"/>
                  </a:lnTo>
                  <a:lnTo>
                    <a:pt x="197" y="159"/>
                  </a:lnTo>
                  <a:lnTo>
                    <a:pt x="198" y="159"/>
                  </a:lnTo>
                  <a:lnTo>
                    <a:pt x="200" y="160"/>
                  </a:lnTo>
                  <a:lnTo>
                    <a:pt x="201" y="160"/>
                  </a:lnTo>
                  <a:lnTo>
                    <a:pt x="202" y="160"/>
                  </a:lnTo>
                  <a:lnTo>
                    <a:pt x="203" y="160"/>
                  </a:lnTo>
                  <a:lnTo>
                    <a:pt x="205" y="160"/>
                  </a:lnTo>
                  <a:lnTo>
                    <a:pt x="206" y="160"/>
                  </a:lnTo>
                  <a:lnTo>
                    <a:pt x="207" y="160"/>
                  </a:lnTo>
                  <a:lnTo>
                    <a:pt x="208" y="161"/>
                  </a:lnTo>
                  <a:lnTo>
                    <a:pt x="209" y="161"/>
                  </a:lnTo>
                  <a:lnTo>
                    <a:pt x="210" y="161"/>
                  </a:lnTo>
                  <a:lnTo>
                    <a:pt x="210" y="162"/>
                  </a:lnTo>
                  <a:lnTo>
                    <a:pt x="211" y="162"/>
                  </a:lnTo>
                  <a:lnTo>
                    <a:pt x="212" y="162"/>
                  </a:lnTo>
                  <a:lnTo>
                    <a:pt x="214" y="163"/>
                  </a:lnTo>
                  <a:lnTo>
                    <a:pt x="215" y="164"/>
                  </a:lnTo>
                  <a:lnTo>
                    <a:pt x="215" y="165"/>
                  </a:lnTo>
                  <a:lnTo>
                    <a:pt x="216" y="165"/>
                  </a:lnTo>
                  <a:lnTo>
                    <a:pt x="216" y="166"/>
                  </a:lnTo>
                  <a:lnTo>
                    <a:pt x="217" y="166"/>
                  </a:lnTo>
                  <a:lnTo>
                    <a:pt x="217" y="168"/>
                  </a:lnTo>
                  <a:lnTo>
                    <a:pt x="218" y="168"/>
                  </a:lnTo>
                  <a:lnTo>
                    <a:pt x="218" y="169"/>
                  </a:lnTo>
                  <a:lnTo>
                    <a:pt x="219" y="169"/>
                  </a:lnTo>
                  <a:lnTo>
                    <a:pt x="219" y="170"/>
                  </a:lnTo>
                  <a:lnTo>
                    <a:pt x="220" y="170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6" y="170"/>
                  </a:lnTo>
                  <a:lnTo>
                    <a:pt x="227" y="169"/>
                  </a:lnTo>
                  <a:lnTo>
                    <a:pt x="228" y="169"/>
                  </a:lnTo>
                  <a:lnTo>
                    <a:pt x="230" y="169"/>
                  </a:lnTo>
                  <a:lnTo>
                    <a:pt x="231" y="169"/>
                  </a:lnTo>
                  <a:lnTo>
                    <a:pt x="232" y="169"/>
                  </a:lnTo>
                  <a:lnTo>
                    <a:pt x="233" y="169"/>
                  </a:lnTo>
                  <a:lnTo>
                    <a:pt x="233" y="170"/>
                  </a:lnTo>
                  <a:lnTo>
                    <a:pt x="234" y="170"/>
                  </a:lnTo>
                  <a:lnTo>
                    <a:pt x="234" y="171"/>
                  </a:lnTo>
                  <a:lnTo>
                    <a:pt x="235" y="172"/>
                  </a:lnTo>
                  <a:lnTo>
                    <a:pt x="236" y="173"/>
                  </a:lnTo>
                  <a:lnTo>
                    <a:pt x="237" y="174"/>
                  </a:lnTo>
                  <a:lnTo>
                    <a:pt x="239" y="176"/>
                  </a:lnTo>
                  <a:lnTo>
                    <a:pt x="240" y="176"/>
                  </a:lnTo>
                  <a:lnTo>
                    <a:pt x="240" y="177"/>
                  </a:lnTo>
                  <a:lnTo>
                    <a:pt x="241" y="177"/>
                  </a:lnTo>
                  <a:lnTo>
                    <a:pt x="241" y="178"/>
                  </a:lnTo>
                  <a:lnTo>
                    <a:pt x="242" y="178"/>
                  </a:lnTo>
                  <a:lnTo>
                    <a:pt x="242" y="179"/>
                  </a:lnTo>
                  <a:lnTo>
                    <a:pt x="243" y="179"/>
                  </a:lnTo>
                  <a:lnTo>
                    <a:pt x="243" y="180"/>
                  </a:lnTo>
                  <a:lnTo>
                    <a:pt x="244" y="180"/>
                  </a:lnTo>
                  <a:lnTo>
                    <a:pt x="244" y="181"/>
                  </a:lnTo>
                  <a:lnTo>
                    <a:pt x="245" y="182"/>
                  </a:lnTo>
                  <a:lnTo>
                    <a:pt x="247" y="183"/>
                  </a:lnTo>
                  <a:lnTo>
                    <a:pt x="248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0" y="187"/>
                  </a:lnTo>
                  <a:lnTo>
                    <a:pt x="250" y="188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2" y="189"/>
                  </a:lnTo>
                  <a:lnTo>
                    <a:pt x="253" y="190"/>
                  </a:lnTo>
                  <a:lnTo>
                    <a:pt x="254" y="191"/>
                  </a:lnTo>
                  <a:lnTo>
                    <a:pt x="256" y="191"/>
                  </a:lnTo>
                  <a:lnTo>
                    <a:pt x="256" y="193"/>
                  </a:lnTo>
                  <a:lnTo>
                    <a:pt x="257" y="193"/>
                  </a:lnTo>
                  <a:lnTo>
                    <a:pt x="258" y="194"/>
                  </a:lnTo>
                  <a:lnTo>
                    <a:pt x="259" y="195"/>
                  </a:lnTo>
                  <a:lnTo>
                    <a:pt x="261" y="196"/>
                  </a:lnTo>
                  <a:lnTo>
                    <a:pt x="262" y="196"/>
                  </a:lnTo>
                  <a:lnTo>
                    <a:pt x="262" y="197"/>
                  </a:lnTo>
                  <a:lnTo>
                    <a:pt x="264" y="197"/>
                  </a:lnTo>
                  <a:lnTo>
                    <a:pt x="265" y="197"/>
                  </a:lnTo>
                  <a:lnTo>
                    <a:pt x="265" y="198"/>
                  </a:lnTo>
                  <a:lnTo>
                    <a:pt x="266" y="198"/>
                  </a:lnTo>
                  <a:lnTo>
                    <a:pt x="266" y="199"/>
                  </a:lnTo>
                  <a:lnTo>
                    <a:pt x="267" y="199"/>
                  </a:lnTo>
                  <a:lnTo>
                    <a:pt x="267" y="201"/>
                  </a:lnTo>
                  <a:lnTo>
                    <a:pt x="268" y="201"/>
                  </a:lnTo>
                  <a:lnTo>
                    <a:pt x="268" y="202"/>
                  </a:lnTo>
                  <a:lnTo>
                    <a:pt x="269" y="202"/>
                  </a:lnTo>
                  <a:lnTo>
                    <a:pt x="269" y="203"/>
                  </a:lnTo>
                  <a:lnTo>
                    <a:pt x="270" y="204"/>
                  </a:lnTo>
                  <a:lnTo>
                    <a:pt x="272" y="205"/>
                  </a:lnTo>
                  <a:lnTo>
                    <a:pt x="272" y="206"/>
                  </a:lnTo>
                  <a:lnTo>
                    <a:pt x="273" y="206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4" y="210"/>
                  </a:lnTo>
                  <a:lnTo>
                    <a:pt x="274" y="211"/>
                  </a:lnTo>
                  <a:lnTo>
                    <a:pt x="275" y="211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6" y="213"/>
                  </a:lnTo>
                  <a:lnTo>
                    <a:pt x="276" y="214"/>
                  </a:lnTo>
                  <a:lnTo>
                    <a:pt x="277" y="214"/>
                  </a:lnTo>
                  <a:lnTo>
                    <a:pt x="277" y="215"/>
                  </a:lnTo>
                  <a:lnTo>
                    <a:pt x="278" y="215"/>
                  </a:lnTo>
                  <a:lnTo>
                    <a:pt x="279" y="215"/>
                  </a:lnTo>
                  <a:lnTo>
                    <a:pt x="281" y="215"/>
                  </a:lnTo>
                  <a:lnTo>
                    <a:pt x="282" y="215"/>
                  </a:lnTo>
                  <a:lnTo>
                    <a:pt x="283" y="215"/>
                  </a:lnTo>
                  <a:lnTo>
                    <a:pt x="284" y="215"/>
                  </a:lnTo>
                  <a:lnTo>
                    <a:pt x="285" y="215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7" y="216"/>
                  </a:lnTo>
                  <a:lnTo>
                    <a:pt x="289" y="216"/>
                  </a:lnTo>
                  <a:lnTo>
                    <a:pt x="290" y="216"/>
                  </a:lnTo>
                  <a:lnTo>
                    <a:pt x="291" y="216"/>
                  </a:lnTo>
                  <a:lnTo>
                    <a:pt x="292" y="216"/>
                  </a:lnTo>
                  <a:lnTo>
                    <a:pt x="292" y="218"/>
                  </a:lnTo>
                  <a:lnTo>
                    <a:pt x="293" y="218"/>
                  </a:lnTo>
                  <a:lnTo>
                    <a:pt x="294" y="218"/>
                  </a:lnTo>
                  <a:lnTo>
                    <a:pt x="295" y="218"/>
                  </a:lnTo>
                  <a:lnTo>
                    <a:pt x="295" y="219"/>
                  </a:lnTo>
                  <a:lnTo>
                    <a:pt x="296" y="219"/>
                  </a:lnTo>
                  <a:lnTo>
                    <a:pt x="298" y="219"/>
                  </a:lnTo>
                  <a:lnTo>
                    <a:pt x="298" y="220"/>
                  </a:lnTo>
                  <a:lnTo>
                    <a:pt x="299" y="220"/>
                  </a:lnTo>
                  <a:lnTo>
                    <a:pt x="300" y="221"/>
                  </a:lnTo>
                  <a:lnTo>
                    <a:pt x="301" y="221"/>
                  </a:lnTo>
                  <a:lnTo>
                    <a:pt x="302" y="221"/>
                  </a:lnTo>
                  <a:lnTo>
                    <a:pt x="302" y="222"/>
                  </a:lnTo>
                  <a:lnTo>
                    <a:pt x="303" y="222"/>
                  </a:lnTo>
                  <a:lnTo>
                    <a:pt x="304" y="222"/>
                  </a:lnTo>
                  <a:lnTo>
                    <a:pt x="306" y="223"/>
                  </a:lnTo>
                  <a:lnTo>
                    <a:pt x="307" y="223"/>
                  </a:lnTo>
                  <a:lnTo>
                    <a:pt x="308" y="223"/>
                  </a:lnTo>
                  <a:lnTo>
                    <a:pt x="309" y="223"/>
                  </a:lnTo>
                  <a:lnTo>
                    <a:pt x="310" y="223"/>
                  </a:lnTo>
                  <a:lnTo>
                    <a:pt x="311" y="223"/>
                  </a:lnTo>
                  <a:lnTo>
                    <a:pt x="312" y="223"/>
                  </a:lnTo>
                  <a:lnTo>
                    <a:pt x="313" y="223"/>
                  </a:lnTo>
                  <a:lnTo>
                    <a:pt x="315" y="223"/>
                  </a:lnTo>
                  <a:lnTo>
                    <a:pt x="316" y="223"/>
                  </a:lnTo>
                  <a:lnTo>
                    <a:pt x="317" y="222"/>
                  </a:lnTo>
                  <a:lnTo>
                    <a:pt x="318" y="222"/>
                  </a:lnTo>
                  <a:lnTo>
                    <a:pt x="319" y="222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21" y="221"/>
                  </a:lnTo>
                  <a:lnTo>
                    <a:pt x="323" y="221"/>
                  </a:lnTo>
                  <a:lnTo>
                    <a:pt x="323" y="220"/>
                  </a:lnTo>
                  <a:lnTo>
                    <a:pt x="324" y="220"/>
                  </a:lnTo>
                  <a:lnTo>
                    <a:pt x="325" y="220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9" y="218"/>
                  </a:lnTo>
                  <a:lnTo>
                    <a:pt x="331" y="218"/>
                  </a:lnTo>
                  <a:lnTo>
                    <a:pt x="332" y="218"/>
                  </a:lnTo>
                  <a:lnTo>
                    <a:pt x="333" y="218"/>
                  </a:lnTo>
                  <a:lnTo>
                    <a:pt x="334" y="218"/>
                  </a:lnTo>
                  <a:lnTo>
                    <a:pt x="335" y="218"/>
                  </a:lnTo>
                  <a:lnTo>
                    <a:pt x="336" y="218"/>
                  </a:lnTo>
                  <a:lnTo>
                    <a:pt x="337" y="218"/>
                  </a:lnTo>
                  <a:lnTo>
                    <a:pt x="338" y="218"/>
                  </a:lnTo>
                  <a:lnTo>
                    <a:pt x="340" y="218"/>
                  </a:lnTo>
                  <a:lnTo>
                    <a:pt x="341" y="218"/>
                  </a:lnTo>
                  <a:lnTo>
                    <a:pt x="342" y="218"/>
                  </a:lnTo>
                  <a:lnTo>
                    <a:pt x="343" y="219"/>
                  </a:lnTo>
                  <a:lnTo>
                    <a:pt x="344" y="219"/>
                  </a:lnTo>
                  <a:lnTo>
                    <a:pt x="345" y="219"/>
                  </a:lnTo>
                  <a:lnTo>
                    <a:pt x="346" y="219"/>
                  </a:lnTo>
                  <a:lnTo>
                    <a:pt x="348" y="219"/>
                  </a:lnTo>
                  <a:lnTo>
                    <a:pt x="349" y="219"/>
                  </a:lnTo>
                  <a:lnTo>
                    <a:pt x="349" y="220"/>
                  </a:lnTo>
                  <a:lnTo>
                    <a:pt x="350" y="220"/>
                  </a:lnTo>
                  <a:lnTo>
                    <a:pt x="351" y="220"/>
                  </a:lnTo>
                  <a:lnTo>
                    <a:pt x="352" y="220"/>
                  </a:lnTo>
                  <a:lnTo>
                    <a:pt x="353" y="220"/>
                  </a:lnTo>
                  <a:lnTo>
                    <a:pt x="354" y="220"/>
                  </a:lnTo>
                  <a:lnTo>
                    <a:pt x="354" y="221"/>
                  </a:lnTo>
                  <a:lnTo>
                    <a:pt x="355" y="221"/>
                  </a:lnTo>
                  <a:lnTo>
                    <a:pt x="357" y="221"/>
                  </a:lnTo>
                  <a:lnTo>
                    <a:pt x="358" y="221"/>
                  </a:lnTo>
                  <a:lnTo>
                    <a:pt x="359" y="221"/>
                  </a:lnTo>
                  <a:lnTo>
                    <a:pt x="360" y="222"/>
                  </a:lnTo>
                  <a:lnTo>
                    <a:pt x="361" y="222"/>
                  </a:lnTo>
                  <a:lnTo>
                    <a:pt x="362" y="222"/>
                  </a:lnTo>
                  <a:lnTo>
                    <a:pt x="363" y="222"/>
                  </a:lnTo>
                  <a:lnTo>
                    <a:pt x="365" y="222"/>
                  </a:lnTo>
                  <a:lnTo>
                    <a:pt x="366" y="222"/>
                  </a:lnTo>
                  <a:lnTo>
                    <a:pt x="367" y="222"/>
                  </a:lnTo>
                  <a:lnTo>
                    <a:pt x="368" y="222"/>
                  </a:lnTo>
                  <a:lnTo>
                    <a:pt x="369" y="222"/>
                  </a:lnTo>
                  <a:lnTo>
                    <a:pt x="370" y="222"/>
                  </a:lnTo>
                  <a:lnTo>
                    <a:pt x="371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7" y="223"/>
                  </a:lnTo>
                  <a:lnTo>
                    <a:pt x="378" y="223"/>
                  </a:lnTo>
                  <a:lnTo>
                    <a:pt x="379" y="223"/>
                  </a:lnTo>
                  <a:lnTo>
                    <a:pt x="380" y="223"/>
                  </a:lnTo>
                  <a:lnTo>
                    <a:pt x="382" y="223"/>
                  </a:lnTo>
                  <a:lnTo>
                    <a:pt x="383" y="223"/>
                  </a:lnTo>
                  <a:lnTo>
                    <a:pt x="384" y="223"/>
                  </a:lnTo>
                  <a:lnTo>
                    <a:pt x="385" y="223"/>
                  </a:lnTo>
                  <a:lnTo>
                    <a:pt x="386" y="223"/>
                  </a:lnTo>
                  <a:lnTo>
                    <a:pt x="387" y="223"/>
                  </a:lnTo>
                  <a:lnTo>
                    <a:pt x="388" y="223"/>
                  </a:lnTo>
                  <a:lnTo>
                    <a:pt x="390" y="223"/>
                  </a:lnTo>
                  <a:lnTo>
                    <a:pt x="391" y="223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3" y="222"/>
                  </a:lnTo>
                  <a:lnTo>
                    <a:pt x="394" y="222"/>
                  </a:lnTo>
                  <a:lnTo>
                    <a:pt x="395" y="222"/>
                  </a:lnTo>
                  <a:lnTo>
                    <a:pt x="396" y="222"/>
                  </a:lnTo>
                  <a:lnTo>
                    <a:pt x="396" y="221"/>
                  </a:lnTo>
                  <a:lnTo>
                    <a:pt x="397" y="221"/>
                  </a:lnTo>
                  <a:lnTo>
                    <a:pt x="399" y="221"/>
                  </a:lnTo>
                  <a:lnTo>
                    <a:pt x="400" y="221"/>
                  </a:lnTo>
                  <a:lnTo>
                    <a:pt x="400" y="220"/>
                  </a:lnTo>
                  <a:lnTo>
                    <a:pt x="401" y="220"/>
                  </a:lnTo>
                  <a:lnTo>
                    <a:pt x="402" y="219"/>
                  </a:lnTo>
                  <a:lnTo>
                    <a:pt x="403" y="218"/>
                  </a:lnTo>
                  <a:lnTo>
                    <a:pt x="407" y="215"/>
                  </a:lnTo>
                  <a:lnTo>
                    <a:pt x="408" y="214"/>
                  </a:lnTo>
                  <a:lnTo>
                    <a:pt x="409" y="213"/>
                  </a:lnTo>
                  <a:lnTo>
                    <a:pt x="410" y="213"/>
                  </a:lnTo>
                  <a:lnTo>
                    <a:pt x="410" y="212"/>
                  </a:lnTo>
                  <a:lnTo>
                    <a:pt x="411" y="212"/>
                  </a:lnTo>
                  <a:lnTo>
                    <a:pt x="412" y="212"/>
                  </a:lnTo>
                  <a:lnTo>
                    <a:pt x="412" y="211"/>
                  </a:lnTo>
                  <a:lnTo>
                    <a:pt x="413" y="211"/>
                  </a:lnTo>
                  <a:lnTo>
                    <a:pt x="414" y="211"/>
                  </a:lnTo>
                  <a:lnTo>
                    <a:pt x="416" y="210"/>
                  </a:lnTo>
                  <a:lnTo>
                    <a:pt x="417" y="210"/>
                  </a:lnTo>
                  <a:lnTo>
                    <a:pt x="418" y="210"/>
                  </a:lnTo>
                  <a:lnTo>
                    <a:pt x="419" y="210"/>
                  </a:lnTo>
                  <a:lnTo>
                    <a:pt x="420" y="210"/>
                  </a:lnTo>
                  <a:lnTo>
                    <a:pt x="421" y="210"/>
                  </a:lnTo>
                  <a:lnTo>
                    <a:pt x="422" y="210"/>
                  </a:lnTo>
                  <a:lnTo>
                    <a:pt x="424" y="210"/>
                  </a:lnTo>
                  <a:lnTo>
                    <a:pt x="425" y="210"/>
                  </a:lnTo>
                  <a:lnTo>
                    <a:pt x="426" y="210"/>
                  </a:lnTo>
                  <a:lnTo>
                    <a:pt x="427" y="211"/>
                  </a:lnTo>
                  <a:lnTo>
                    <a:pt x="428" y="211"/>
                  </a:lnTo>
                  <a:lnTo>
                    <a:pt x="429" y="211"/>
                  </a:lnTo>
                  <a:lnTo>
                    <a:pt x="430" y="211"/>
                  </a:lnTo>
                  <a:lnTo>
                    <a:pt x="432" y="211"/>
                  </a:lnTo>
                  <a:lnTo>
                    <a:pt x="433" y="211"/>
                  </a:lnTo>
                  <a:lnTo>
                    <a:pt x="433" y="212"/>
                  </a:lnTo>
                  <a:lnTo>
                    <a:pt x="434" y="212"/>
                  </a:lnTo>
                  <a:lnTo>
                    <a:pt x="436" y="212"/>
                  </a:lnTo>
                  <a:lnTo>
                    <a:pt x="438" y="212"/>
                  </a:lnTo>
                  <a:lnTo>
                    <a:pt x="439" y="212"/>
                  </a:lnTo>
                  <a:lnTo>
                    <a:pt x="441" y="213"/>
                  </a:lnTo>
                  <a:lnTo>
                    <a:pt x="442" y="213"/>
                  </a:lnTo>
                  <a:lnTo>
                    <a:pt x="444" y="214"/>
                  </a:lnTo>
                  <a:lnTo>
                    <a:pt x="445" y="214"/>
                  </a:lnTo>
                  <a:lnTo>
                    <a:pt x="446" y="215"/>
                  </a:lnTo>
                  <a:lnTo>
                    <a:pt x="449" y="216"/>
                  </a:lnTo>
                  <a:lnTo>
                    <a:pt x="451" y="216"/>
                  </a:lnTo>
                  <a:lnTo>
                    <a:pt x="452" y="219"/>
                  </a:lnTo>
                  <a:lnTo>
                    <a:pt x="454" y="220"/>
                  </a:lnTo>
                  <a:lnTo>
                    <a:pt x="455" y="221"/>
                  </a:lnTo>
                  <a:lnTo>
                    <a:pt x="459" y="224"/>
                  </a:lnTo>
                  <a:lnTo>
                    <a:pt x="460" y="226"/>
                  </a:lnTo>
                  <a:lnTo>
                    <a:pt x="462" y="228"/>
                  </a:lnTo>
                  <a:lnTo>
                    <a:pt x="463" y="229"/>
                  </a:lnTo>
                  <a:lnTo>
                    <a:pt x="464" y="229"/>
                  </a:lnTo>
                  <a:lnTo>
                    <a:pt x="467" y="231"/>
                  </a:lnTo>
                  <a:lnTo>
                    <a:pt x="471" y="238"/>
                  </a:lnTo>
                  <a:lnTo>
                    <a:pt x="472" y="239"/>
                  </a:lnTo>
                  <a:lnTo>
                    <a:pt x="474" y="241"/>
                  </a:lnTo>
                  <a:lnTo>
                    <a:pt x="475" y="243"/>
                  </a:lnTo>
                  <a:lnTo>
                    <a:pt x="476" y="244"/>
                  </a:lnTo>
                  <a:lnTo>
                    <a:pt x="478" y="245"/>
                  </a:lnTo>
                  <a:lnTo>
                    <a:pt x="480" y="247"/>
                  </a:lnTo>
                  <a:lnTo>
                    <a:pt x="483" y="248"/>
                  </a:lnTo>
                  <a:lnTo>
                    <a:pt x="484" y="248"/>
                  </a:lnTo>
                  <a:lnTo>
                    <a:pt x="486" y="249"/>
                  </a:lnTo>
                  <a:lnTo>
                    <a:pt x="487" y="249"/>
                  </a:lnTo>
                  <a:lnTo>
                    <a:pt x="488" y="249"/>
                  </a:lnTo>
                  <a:lnTo>
                    <a:pt x="491" y="249"/>
                  </a:lnTo>
                  <a:lnTo>
                    <a:pt x="492" y="249"/>
                  </a:lnTo>
                  <a:lnTo>
                    <a:pt x="493" y="249"/>
                  </a:lnTo>
                  <a:lnTo>
                    <a:pt x="495" y="249"/>
                  </a:lnTo>
                  <a:lnTo>
                    <a:pt x="496" y="251"/>
                  </a:lnTo>
                  <a:lnTo>
                    <a:pt x="497" y="251"/>
                  </a:lnTo>
                  <a:lnTo>
                    <a:pt x="498" y="252"/>
                  </a:lnTo>
                  <a:lnTo>
                    <a:pt x="500" y="252"/>
                  </a:lnTo>
                  <a:lnTo>
                    <a:pt x="501" y="252"/>
                  </a:lnTo>
                  <a:lnTo>
                    <a:pt x="501" y="253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4" y="255"/>
                  </a:lnTo>
                  <a:lnTo>
                    <a:pt x="505" y="256"/>
                  </a:lnTo>
                  <a:lnTo>
                    <a:pt x="508" y="257"/>
                  </a:lnTo>
                  <a:lnTo>
                    <a:pt x="509" y="258"/>
                  </a:lnTo>
                  <a:lnTo>
                    <a:pt x="509" y="260"/>
                  </a:lnTo>
                  <a:lnTo>
                    <a:pt x="510" y="261"/>
                  </a:lnTo>
                  <a:lnTo>
                    <a:pt x="512" y="262"/>
                  </a:lnTo>
                  <a:lnTo>
                    <a:pt x="513" y="263"/>
                  </a:lnTo>
                  <a:lnTo>
                    <a:pt x="514" y="263"/>
                  </a:lnTo>
                  <a:lnTo>
                    <a:pt x="516" y="264"/>
                  </a:lnTo>
                  <a:lnTo>
                    <a:pt x="517" y="265"/>
                  </a:lnTo>
                  <a:lnTo>
                    <a:pt x="518" y="266"/>
                  </a:lnTo>
                  <a:lnTo>
                    <a:pt x="520" y="268"/>
                  </a:lnTo>
                  <a:lnTo>
                    <a:pt x="522" y="269"/>
                  </a:lnTo>
                  <a:lnTo>
                    <a:pt x="525" y="270"/>
                  </a:lnTo>
                  <a:lnTo>
                    <a:pt x="526" y="271"/>
                  </a:lnTo>
                  <a:lnTo>
                    <a:pt x="527" y="271"/>
                  </a:lnTo>
                  <a:lnTo>
                    <a:pt x="528" y="272"/>
                  </a:lnTo>
                  <a:lnTo>
                    <a:pt x="528" y="273"/>
                  </a:lnTo>
                  <a:lnTo>
                    <a:pt x="529" y="273"/>
                  </a:lnTo>
                  <a:lnTo>
                    <a:pt x="529" y="274"/>
                  </a:lnTo>
                  <a:lnTo>
                    <a:pt x="529" y="275"/>
                  </a:lnTo>
                  <a:lnTo>
                    <a:pt x="529" y="277"/>
                  </a:lnTo>
                  <a:lnTo>
                    <a:pt x="529" y="278"/>
                  </a:lnTo>
                  <a:lnTo>
                    <a:pt x="529" y="279"/>
                  </a:lnTo>
                  <a:lnTo>
                    <a:pt x="529" y="280"/>
                  </a:lnTo>
                  <a:lnTo>
                    <a:pt x="530" y="280"/>
                  </a:lnTo>
                  <a:lnTo>
                    <a:pt x="531" y="281"/>
                  </a:lnTo>
                  <a:lnTo>
                    <a:pt x="533" y="282"/>
                  </a:lnTo>
                  <a:lnTo>
                    <a:pt x="534" y="282"/>
                  </a:lnTo>
                  <a:lnTo>
                    <a:pt x="534" y="283"/>
                  </a:lnTo>
                  <a:lnTo>
                    <a:pt x="535" y="283"/>
                  </a:lnTo>
                  <a:lnTo>
                    <a:pt x="536" y="283"/>
                  </a:lnTo>
                  <a:lnTo>
                    <a:pt x="537" y="283"/>
                  </a:lnTo>
                  <a:lnTo>
                    <a:pt x="538" y="283"/>
                  </a:lnTo>
                  <a:lnTo>
                    <a:pt x="539" y="283"/>
                  </a:lnTo>
                  <a:lnTo>
                    <a:pt x="540" y="283"/>
                  </a:lnTo>
                  <a:lnTo>
                    <a:pt x="543" y="283"/>
                  </a:lnTo>
                  <a:lnTo>
                    <a:pt x="544" y="285"/>
                  </a:lnTo>
                  <a:lnTo>
                    <a:pt x="545" y="285"/>
                  </a:lnTo>
                  <a:lnTo>
                    <a:pt x="545" y="286"/>
                  </a:lnTo>
                  <a:lnTo>
                    <a:pt x="546" y="286"/>
                  </a:lnTo>
                  <a:lnTo>
                    <a:pt x="547" y="287"/>
                  </a:lnTo>
                  <a:lnTo>
                    <a:pt x="548" y="288"/>
                  </a:lnTo>
                  <a:lnTo>
                    <a:pt x="550" y="289"/>
                  </a:lnTo>
                  <a:lnTo>
                    <a:pt x="551" y="290"/>
                  </a:lnTo>
                  <a:lnTo>
                    <a:pt x="552" y="291"/>
                  </a:lnTo>
                  <a:lnTo>
                    <a:pt x="552" y="293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3" y="295"/>
                  </a:lnTo>
                  <a:lnTo>
                    <a:pt x="554" y="295"/>
                  </a:lnTo>
                  <a:lnTo>
                    <a:pt x="555" y="296"/>
                  </a:lnTo>
                  <a:lnTo>
                    <a:pt x="556" y="297"/>
                  </a:lnTo>
                  <a:lnTo>
                    <a:pt x="556" y="298"/>
                  </a:lnTo>
                  <a:lnTo>
                    <a:pt x="555" y="299"/>
                  </a:lnTo>
                  <a:lnTo>
                    <a:pt x="556" y="300"/>
                  </a:lnTo>
                  <a:lnTo>
                    <a:pt x="557" y="299"/>
                  </a:lnTo>
                  <a:lnTo>
                    <a:pt x="559" y="299"/>
                  </a:lnTo>
                  <a:lnTo>
                    <a:pt x="559" y="300"/>
                  </a:lnTo>
                  <a:lnTo>
                    <a:pt x="560" y="302"/>
                  </a:lnTo>
                  <a:lnTo>
                    <a:pt x="561" y="303"/>
                  </a:lnTo>
                  <a:lnTo>
                    <a:pt x="562" y="303"/>
                  </a:lnTo>
                  <a:lnTo>
                    <a:pt x="562" y="304"/>
                  </a:lnTo>
                  <a:lnTo>
                    <a:pt x="563" y="304"/>
                  </a:lnTo>
                  <a:lnTo>
                    <a:pt x="563" y="305"/>
                  </a:lnTo>
                  <a:lnTo>
                    <a:pt x="564" y="306"/>
                  </a:lnTo>
                  <a:lnTo>
                    <a:pt x="565" y="306"/>
                  </a:lnTo>
                  <a:lnTo>
                    <a:pt x="565" y="307"/>
                  </a:lnTo>
                  <a:lnTo>
                    <a:pt x="567" y="307"/>
                  </a:lnTo>
                  <a:lnTo>
                    <a:pt x="568" y="307"/>
                  </a:lnTo>
                  <a:lnTo>
                    <a:pt x="568" y="308"/>
                  </a:lnTo>
                  <a:lnTo>
                    <a:pt x="569" y="310"/>
                  </a:lnTo>
                  <a:lnTo>
                    <a:pt x="570" y="311"/>
                  </a:lnTo>
                  <a:lnTo>
                    <a:pt x="571" y="312"/>
                  </a:lnTo>
                  <a:lnTo>
                    <a:pt x="572" y="313"/>
                  </a:lnTo>
                  <a:lnTo>
                    <a:pt x="573" y="313"/>
                  </a:lnTo>
                  <a:lnTo>
                    <a:pt x="573" y="314"/>
                  </a:lnTo>
                  <a:lnTo>
                    <a:pt x="575" y="314"/>
                  </a:lnTo>
                  <a:lnTo>
                    <a:pt x="575" y="315"/>
                  </a:lnTo>
                  <a:lnTo>
                    <a:pt x="576" y="315"/>
                  </a:lnTo>
                  <a:lnTo>
                    <a:pt x="577" y="315"/>
                  </a:lnTo>
                  <a:lnTo>
                    <a:pt x="578" y="316"/>
                  </a:lnTo>
                  <a:lnTo>
                    <a:pt x="579" y="316"/>
                  </a:lnTo>
                  <a:lnTo>
                    <a:pt x="580" y="316"/>
                  </a:lnTo>
                  <a:lnTo>
                    <a:pt x="581" y="318"/>
                  </a:lnTo>
                  <a:lnTo>
                    <a:pt x="582" y="318"/>
                  </a:lnTo>
                  <a:lnTo>
                    <a:pt x="584" y="319"/>
                  </a:lnTo>
                  <a:lnTo>
                    <a:pt x="585" y="319"/>
                  </a:lnTo>
                  <a:lnTo>
                    <a:pt x="587" y="320"/>
                  </a:lnTo>
                  <a:lnTo>
                    <a:pt x="589" y="321"/>
                  </a:lnTo>
                  <a:lnTo>
                    <a:pt x="593" y="322"/>
                  </a:lnTo>
                  <a:lnTo>
                    <a:pt x="594" y="322"/>
                  </a:lnTo>
                  <a:lnTo>
                    <a:pt x="596" y="323"/>
                  </a:lnTo>
                  <a:lnTo>
                    <a:pt x="598" y="324"/>
                  </a:lnTo>
                  <a:lnTo>
                    <a:pt x="601" y="325"/>
                  </a:lnTo>
                  <a:lnTo>
                    <a:pt x="604" y="327"/>
                  </a:lnTo>
                  <a:lnTo>
                    <a:pt x="609" y="329"/>
                  </a:lnTo>
                  <a:lnTo>
                    <a:pt x="611" y="330"/>
                  </a:lnTo>
                  <a:lnTo>
                    <a:pt x="613" y="331"/>
                  </a:lnTo>
                  <a:lnTo>
                    <a:pt x="615" y="332"/>
                  </a:lnTo>
                  <a:lnTo>
                    <a:pt x="619" y="333"/>
                  </a:lnTo>
                  <a:lnTo>
                    <a:pt x="621" y="335"/>
                  </a:lnTo>
                  <a:lnTo>
                    <a:pt x="622" y="335"/>
                  </a:lnTo>
                  <a:lnTo>
                    <a:pt x="623" y="336"/>
                  </a:lnTo>
                  <a:lnTo>
                    <a:pt x="624" y="336"/>
                  </a:lnTo>
                  <a:lnTo>
                    <a:pt x="626" y="337"/>
                  </a:lnTo>
                  <a:lnTo>
                    <a:pt x="627" y="337"/>
                  </a:lnTo>
                  <a:lnTo>
                    <a:pt x="628" y="337"/>
                  </a:lnTo>
                  <a:lnTo>
                    <a:pt x="629" y="338"/>
                  </a:lnTo>
                  <a:lnTo>
                    <a:pt x="630" y="338"/>
                  </a:lnTo>
                  <a:lnTo>
                    <a:pt x="630" y="339"/>
                  </a:lnTo>
                  <a:lnTo>
                    <a:pt x="631" y="339"/>
                  </a:lnTo>
                  <a:lnTo>
                    <a:pt x="631" y="340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2"/>
                  </a:lnTo>
                  <a:lnTo>
                    <a:pt x="634" y="344"/>
                  </a:lnTo>
                  <a:lnTo>
                    <a:pt x="634" y="345"/>
                  </a:lnTo>
                  <a:lnTo>
                    <a:pt x="635" y="346"/>
                  </a:lnTo>
                  <a:lnTo>
                    <a:pt x="635" y="347"/>
                  </a:lnTo>
                  <a:lnTo>
                    <a:pt x="636" y="348"/>
                  </a:lnTo>
                  <a:lnTo>
                    <a:pt x="636" y="349"/>
                  </a:lnTo>
                  <a:lnTo>
                    <a:pt x="637" y="350"/>
                  </a:lnTo>
                  <a:lnTo>
                    <a:pt x="637" y="352"/>
                  </a:lnTo>
                  <a:lnTo>
                    <a:pt x="638" y="353"/>
                  </a:lnTo>
                  <a:lnTo>
                    <a:pt x="639" y="354"/>
                  </a:lnTo>
                  <a:lnTo>
                    <a:pt x="640" y="355"/>
                  </a:lnTo>
                  <a:lnTo>
                    <a:pt x="640" y="356"/>
                  </a:lnTo>
                  <a:lnTo>
                    <a:pt x="640" y="357"/>
                  </a:lnTo>
                  <a:lnTo>
                    <a:pt x="641" y="357"/>
                  </a:lnTo>
                  <a:lnTo>
                    <a:pt x="641" y="358"/>
                  </a:lnTo>
                  <a:lnTo>
                    <a:pt x="643" y="360"/>
                  </a:lnTo>
                  <a:lnTo>
                    <a:pt x="643" y="361"/>
                  </a:lnTo>
                  <a:lnTo>
                    <a:pt x="644" y="362"/>
                  </a:lnTo>
                  <a:lnTo>
                    <a:pt x="644" y="363"/>
                  </a:lnTo>
                  <a:lnTo>
                    <a:pt x="644" y="364"/>
                  </a:lnTo>
                  <a:lnTo>
                    <a:pt x="645" y="365"/>
                  </a:lnTo>
                  <a:lnTo>
                    <a:pt x="646" y="366"/>
                  </a:lnTo>
                  <a:lnTo>
                    <a:pt x="646" y="369"/>
                  </a:lnTo>
                  <a:lnTo>
                    <a:pt x="647" y="370"/>
                  </a:lnTo>
                  <a:lnTo>
                    <a:pt x="647" y="371"/>
                  </a:lnTo>
                  <a:lnTo>
                    <a:pt x="648" y="372"/>
                  </a:lnTo>
                  <a:lnTo>
                    <a:pt x="648" y="373"/>
                  </a:lnTo>
                  <a:lnTo>
                    <a:pt x="649" y="375"/>
                  </a:lnTo>
                  <a:lnTo>
                    <a:pt x="649" y="377"/>
                  </a:lnTo>
                  <a:lnTo>
                    <a:pt x="649" y="378"/>
                  </a:lnTo>
                  <a:lnTo>
                    <a:pt x="651" y="379"/>
                  </a:lnTo>
                  <a:lnTo>
                    <a:pt x="651" y="380"/>
                  </a:lnTo>
                  <a:lnTo>
                    <a:pt x="649" y="380"/>
                  </a:lnTo>
                  <a:lnTo>
                    <a:pt x="648" y="380"/>
                  </a:lnTo>
                  <a:lnTo>
                    <a:pt x="648" y="381"/>
                  </a:lnTo>
                  <a:lnTo>
                    <a:pt x="647" y="382"/>
                  </a:lnTo>
                  <a:lnTo>
                    <a:pt x="647" y="383"/>
                  </a:lnTo>
                  <a:lnTo>
                    <a:pt x="646" y="385"/>
                  </a:lnTo>
                  <a:lnTo>
                    <a:pt x="646" y="386"/>
                  </a:lnTo>
                  <a:lnTo>
                    <a:pt x="646" y="387"/>
                  </a:lnTo>
                  <a:lnTo>
                    <a:pt x="647" y="387"/>
                  </a:lnTo>
                  <a:lnTo>
                    <a:pt x="648" y="388"/>
                  </a:lnTo>
                  <a:lnTo>
                    <a:pt x="648" y="389"/>
                  </a:lnTo>
                  <a:lnTo>
                    <a:pt x="649" y="389"/>
                  </a:lnTo>
                  <a:lnTo>
                    <a:pt x="649" y="390"/>
                  </a:lnTo>
                  <a:lnTo>
                    <a:pt x="648" y="390"/>
                  </a:lnTo>
                  <a:lnTo>
                    <a:pt x="648" y="391"/>
                  </a:lnTo>
                  <a:lnTo>
                    <a:pt x="648" y="392"/>
                  </a:lnTo>
                  <a:lnTo>
                    <a:pt x="649" y="392"/>
                  </a:lnTo>
                  <a:lnTo>
                    <a:pt x="651" y="392"/>
                  </a:lnTo>
                  <a:lnTo>
                    <a:pt x="651" y="391"/>
                  </a:lnTo>
                  <a:lnTo>
                    <a:pt x="652" y="391"/>
                  </a:lnTo>
                  <a:lnTo>
                    <a:pt x="653" y="391"/>
                  </a:lnTo>
                  <a:lnTo>
                    <a:pt x="654" y="391"/>
                  </a:lnTo>
                  <a:lnTo>
                    <a:pt x="655" y="392"/>
                  </a:lnTo>
                  <a:lnTo>
                    <a:pt x="655" y="394"/>
                  </a:lnTo>
                  <a:lnTo>
                    <a:pt x="656" y="394"/>
                  </a:lnTo>
                  <a:lnTo>
                    <a:pt x="656" y="395"/>
                  </a:lnTo>
                  <a:lnTo>
                    <a:pt x="657" y="396"/>
                  </a:lnTo>
                  <a:lnTo>
                    <a:pt x="657" y="395"/>
                  </a:lnTo>
                  <a:lnTo>
                    <a:pt x="658" y="395"/>
                  </a:lnTo>
                  <a:lnTo>
                    <a:pt x="660" y="395"/>
                  </a:lnTo>
                  <a:lnTo>
                    <a:pt x="660" y="396"/>
                  </a:lnTo>
                  <a:lnTo>
                    <a:pt x="661" y="396"/>
                  </a:lnTo>
                  <a:lnTo>
                    <a:pt x="662" y="396"/>
                  </a:lnTo>
                  <a:lnTo>
                    <a:pt x="662" y="395"/>
                  </a:lnTo>
                  <a:lnTo>
                    <a:pt x="662" y="394"/>
                  </a:lnTo>
                  <a:lnTo>
                    <a:pt x="661" y="394"/>
                  </a:lnTo>
                  <a:lnTo>
                    <a:pt x="662" y="394"/>
                  </a:lnTo>
                  <a:lnTo>
                    <a:pt x="663" y="394"/>
                  </a:lnTo>
                  <a:lnTo>
                    <a:pt x="664" y="394"/>
                  </a:lnTo>
                  <a:lnTo>
                    <a:pt x="664" y="395"/>
                  </a:lnTo>
                  <a:lnTo>
                    <a:pt x="665" y="395"/>
                  </a:lnTo>
                  <a:lnTo>
                    <a:pt x="666" y="395"/>
                  </a:lnTo>
                  <a:lnTo>
                    <a:pt x="668" y="395"/>
                  </a:lnTo>
                  <a:lnTo>
                    <a:pt x="668" y="394"/>
                  </a:lnTo>
                  <a:lnTo>
                    <a:pt x="669" y="394"/>
                  </a:lnTo>
                  <a:lnTo>
                    <a:pt x="670" y="394"/>
                  </a:lnTo>
                  <a:lnTo>
                    <a:pt x="670" y="395"/>
                  </a:lnTo>
                  <a:lnTo>
                    <a:pt x="669" y="395"/>
                  </a:lnTo>
                  <a:lnTo>
                    <a:pt x="669" y="396"/>
                  </a:lnTo>
                  <a:lnTo>
                    <a:pt x="668" y="397"/>
                  </a:lnTo>
                  <a:lnTo>
                    <a:pt x="666" y="398"/>
                  </a:lnTo>
                  <a:lnTo>
                    <a:pt x="666" y="399"/>
                  </a:lnTo>
                  <a:lnTo>
                    <a:pt x="668" y="399"/>
                  </a:lnTo>
                  <a:lnTo>
                    <a:pt x="669" y="398"/>
                  </a:lnTo>
                  <a:lnTo>
                    <a:pt x="670" y="397"/>
                  </a:lnTo>
                  <a:lnTo>
                    <a:pt x="671" y="397"/>
                  </a:lnTo>
                  <a:lnTo>
                    <a:pt x="671" y="396"/>
                  </a:lnTo>
                  <a:lnTo>
                    <a:pt x="671" y="395"/>
                  </a:lnTo>
                  <a:lnTo>
                    <a:pt x="672" y="395"/>
                  </a:lnTo>
                  <a:lnTo>
                    <a:pt x="672" y="394"/>
                  </a:lnTo>
                  <a:lnTo>
                    <a:pt x="672" y="392"/>
                  </a:lnTo>
                  <a:lnTo>
                    <a:pt x="673" y="391"/>
                  </a:lnTo>
                  <a:lnTo>
                    <a:pt x="674" y="390"/>
                  </a:lnTo>
                  <a:lnTo>
                    <a:pt x="676" y="390"/>
                  </a:lnTo>
                  <a:lnTo>
                    <a:pt x="677" y="389"/>
                  </a:lnTo>
                  <a:lnTo>
                    <a:pt x="678" y="388"/>
                  </a:lnTo>
                  <a:lnTo>
                    <a:pt x="679" y="387"/>
                  </a:lnTo>
                  <a:lnTo>
                    <a:pt x="680" y="386"/>
                  </a:lnTo>
                  <a:lnTo>
                    <a:pt x="681" y="386"/>
                  </a:lnTo>
                  <a:lnTo>
                    <a:pt x="681" y="385"/>
                  </a:lnTo>
                  <a:lnTo>
                    <a:pt x="682" y="385"/>
                  </a:lnTo>
                  <a:lnTo>
                    <a:pt x="683" y="383"/>
                  </a:lnTo>
                  <a:lnTo>
                    <a:pt x="685" y="383"/>
                  </a:lnTo>
                  <a:lnTo>
                    <a:pt x="686" y="383"/>
                  </a:lnTo>
                  <a:lnTo>
                    <a:pt x="686" y="382"/>
                  </a:lnTo>
                  <a:lnTo>
                    <a:pt x="687" y="382"/>
                  </a:lnTo>
                  <a:lnTo>
                    <a:pt x="688" y="382"/>
                  </a:lnTo>
                  <a:lnTo>
                    <a:pt x="688" y="381"/>
                  </a:lnTo>
                  <a:lnTo>
                    <a:pt x="689" y="381"/>
                  </a:lnTo>
                  <a:lnTo>
                    <a:pt x="690" y="381"/>
                  </a:lnTo>
                  <a:lnTo>
                    <a:pt x="690" y="380"/>
                  </a:lnTo>
                  <a:lnTo>
                    <a:pt x="691" y="380"/>
                  </a:lnTo>
                  <a:lnTo>
                    <a:pt x="693" y="380"/>
                  </a:lnTo>
                  <a:lnTo>
                    <a:pt x="694" y="379"/>
                  </a:lnTo>
                  <a:lnTo>
                    <a:pt x="695" y="379"/>
                  </a:lnTo>
                  <a:lnTo>
                    <a:pt x="696" y="379"/>
                  </a:lnTo>
                  <a:lnTo>
                    <a:pt x="696" y="378"/>
                  </a:lnTo>
                  <a:lnTo>
                    <a:pt x="697" y="378"/>
                  </a:lnTo>
                  <a:lnTo>
                    <a:pt x="698" y="378"/>
                  </a:lnTo>
                  <a:lnTo>
                    <a:pt x="699" y="377"/>
                  </a:lnTo>
                  <a:lnTo>
                    <a:pt x="700" y="377"/>
                  </a:lnTo>
                  <a:lnTo>
                    <a:pt x="702" y="377"/>
                  </a:lnTo>
                  <a:lnTo>
                    <a:pt x="703" y="375"/>
                  </a:lnTo>
                  <a:lnTo>
                    <a:pt x="704" y="375"/>
                  </a:lnTo>
                  <a:lnTo>
                    <a:pt x="705" y="375"/>
                  </a:lnTo>
                  <a:lnTo>
                    <a:pt x="706" y="374"/>
                  </a:lnTo>
                  <a:lnTo>
                    <a:pt x="707" y="374"/>
                  </a:lnTo>
                  <a:lnTo>
                    <a:pt x="708" y="374"/>
                  </a:lnTo>
                  <a:lnTo>
                    <a:pt x="710" y="374"/>
                  </a:lnTo>
                  <a:lnTo>
                    <a:pt x="710" y="373"/>
                  </a:lnTo>
                  <a:lnTo>
                    <a:pt x="711" y="373"/>
                  </a:lnTo>
                  <a:lnTo>
                    <a:pt x="712" y="373"/>
                  </a:lnTo>
                  <a:lnTo>
                    <a:pt x="713" y="373"/>
                  </a:lnTo>
                  <a:lnTo>
                    <a:pt x="714" y="373"/>
                  </a:lnTo>
                  <a:lnTo>
                    <a:pt x="714" y="372"/>
                  </a:lnTo>
                  <a:lnTo>
                    <a:pt x="715" y="372"/>
                  </a:lnTo>
                  <a:lnTo>
                    <a:pt x="716" y="372"/>
                  </a:lnTo>
                  <a:lnTo>
                    <a:pt x="718" y="372"/>
                  </a:lnTo>
                  <a:lnTo>
                    <a:pt x="719" y="371"/>
                  </a:lnTo>
                  <a:lnTo>
                    <a:pt x="720" y="371"/>
                  </a:lnTo>
                  <a:lnTo>
                    <a:pt x="721" y="371"/>
                  </a:lnTo>
                  <a:lnTo>
                    <a:pt x="722" y="371"/>
                  </a:lnTo>
                  <a:lnTo>
                    <a:pt x="723" y="371"/>
                  </a:lnTo>
                  <a:lnTo>
                    <a:pt x="723" y="370"/>
                  </a:lnTo>
                  <a:lnTo>
                    <a:pt x="724" y="370"/>
                  </a:lnTo>
                  <a:lnTo>
                    <a:pt x="725" y="370"/>
                  </a:lnTo>
                  <a:lnTo>
                    <a:pt x="727" y="370"/>
                  </a:lnTo>
                  <a:lnTo>
                    <a:pt x="728" y="370"/>
                  </a:lnTo>
                  <a:lnTo>
                    <a:pt x="729" y="369"/>
                  </a:lnTo>
                  <a:lnTo>
                    <a:pt x="730" y="369"/>
                  </a:lnTo>
                  <a:lnTo>
                    <a:pt x="731" y="369"/>
                  </a:lnTo>
                  <a:lnTo>
                    <a:pt x="733" y="369"/>
                  </a:lnTo>
                  <a:lnTo>
                    <a:pt x="736" y="369"/>
                  </a:lnTo>
                  <a:lnTo>
                    <a:pt x="737" y="369"/>
                  </a:lnTo>
                  <a:lnTo>
                    <a:pt x="738" y="369"/>
                  </a:lnTo>
                  <a:lnTo>
                    <a:pt x="739" y="369"/>
                  </a:lnTo>
                  <a:lnTo>
                    <a:pt x="740" y="367"/>
                  </a:lnTo>
                  <a:lnTo>
                    <a:pt x="741" y="367"/>
                  </a:lnTo>
                  <a:lnTo>
                    <a:pt x="742" y="367"/>
                  </a:lnTo>
                  <a:lnTo>
                    <a:pt x="742" y="366"/>
                  </a:lnTo>
                  <a:lnTo>
                    <a:pt x="744" y="366"/>
                  </a:lnTo>
                  <a:lnTo>
                    <a:pt x="745" y="366"/>
                  </a:lnTo>
                  <a:lnTo>
                    <a:pt x="746" y="366"/>
                  </a:lnTo>
                  <a:lnTo>
                    <a:pt x="747" y="366"/>
                  </a:lnTo>
                  <a:lnTo>
                    <a:pt x="749" y="366"/>
                  </a:lnTo>
                  <a:lnTo>
                    <a:pt x="750" y="366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4" y="366"/>
                  </a:lnTo>
                  <a:lnTo>
                    <a:pt x="755" y="366"/>
                  </a:lnTo>
                  <a:lnTo>
                    <a:pt x="756" y="366"/>
                  </a:lnTo>
                  <a:lnTo>
                    <a:pt x="757" y="365"/>
                  </a:lnTo>
                  <a:lnTo>
                    <a:pt x="758" y="365"/>
                  </a:lnTo>
                  <a:lnTo>
                    <a:pt x="759" y="365"/>
                  </a:lnTo>
                  <a:lnTo>
                    <a:pt x="761" y="364"/>
                  </a:lnTo>
                  <a:lnTo>
                    <a:pt x="762" y="364"/>
                  </a:lnTo>
                  <a:lnTo>
                    <a:pt x="763" y="363"/>
                  </a:lnTo>
                  <a:lnTo>
                    <a:pt x="765" y="363"/>
                  </a:lnTo>
                  <a:lnTo>
                    <a:pt x="766" y="363"/>
                  </a:lnTo>
                  <a:lnTo>
                    <a:pt x="769" y="362"/>
                  </a:lnTo>
                  <a:lnTo>
                    <a:pt x="770" y="362"/>
                  </a:lnTo>
                  <a:lnTo>
                    <a:pt x="771" y="362"/>
                  </a:lnTo>
                  <a:lnTo>
                    <a:pt x="772" y="362"/>
                  </a:lnTo>
                  <a:lnTo>
                    <a:pt x="773" y="362"/>
                  </a:lnTo>
                  <a:lnTo>
                    <a:pt x="774" y="362"/>
                  </a:lnTo>
                  <a:lnTo>
                    <a:pt x="775" y="363"/>
                  </a:lnTo>
                  <a:lnTo>
                    <a:pt x="777" y="363"/>
                  </a:lnTo>
                  <a:lnTo>
                    <a:pt x="778" y="363"/>
                  </a:lnTo>
                  <a:lnTo>
                    <a:pt x="779" y="363"/>
                  </a:lnTo>
                  <a:lnTo>
                    <a:pt x="780" y="363"/>
                  </a:lnTo>
                  <a:lnTo>
                    <a:pt x="781" y="363"/>
                  </a:lnTo>
                  <a:lnTo>
                    <a:pt x="781" y="362"/>
                  </a:lnTo>
                  <a:lnTo>
                    <a:pt x="782" y="362"/>
                  </a:lnTo>
                  <a:lnTo>
                    <a:pt x="783" y="362"/>
                  </a:lnTo>
                  <a:lnTo>
                    <a:pt x="784" y="362"/>
                  </a:lnTo>
                  <a:lnTo>
                    <a:pt x="786" y="362"/>
                  </a:lnTo>
                  <a:lnTo>
                    <a:pt x="787" y="362"/>
                  </a:lnTo>
                  <a:lnTo>
                    <a:pt x="787" y="275"/>
                  </a:lnTo>
                  <a:lnTo>
                    <a:pt x="787" y="231"/>
                  </a:lnTo>
                  <a:lnTo>
                    <a:pt x="787" y="210"/>
                  </a:lnTo>
                  <a:lnTo>
                    <a:pt x="787" y="187"/>
                  </a:lnTo>
                  <a:lnTo>
                    <a:pt x="787" y="143"/>
                  </a:lnTo>
                  <a:lnTo>
                    <a:pt x="787" y="98"/>
                  </a:lnTo>
                  <a:lnTo>
                    <a:pt x="787" y="53"/>
                  </a:lnTo>
                  <a:lnTo>
                    <a:pt x="741" y="53"/>
                  </a:lnTo>
                  <a:lnTo>
                    <a:pt x="697" y="53"/>
                  </a:lnTo>
                  <a:lnTo>
                    <a:pt x="676" y="53"/>
                  </a:lnTo>
                  <a:lnTo>
                    <a:pt x="655" y="53"/>
                  </a:lnTo>
                  <a:lnTo>
                    <a:pt x="611" y="53"/>
                  </a:lnTo>
                  <a:lnTo>
                    <a:pt x="565" y="53"/>
                  </a:lnTo>
                  <a:lnTo>
                    <a:pt x="521" y="53"/>
                  </a:lnTo>
                  <a:lnTo>
                    <a:pt x="477" y="53"/>
                  </a:lnTo>
                  <a:lnTo>
                    <a:pt x="455" y="53"/>
                  </a:lnTo>
                  <a:lnTo>
                    <a:pt x="433" y="53"/>
                  </a:lnTo>
                  <a:lnTo>
                    <a:pt x="390" y="53"/>
                  </a:lnTo>
                  <a:lnTo>
                    <a:pt x="345" y="53"/>
                  </a:lnTo>
                  <a:lnTo>
                    <a:pt x="301" y="53"/>
                  </a:lnTo>
                  <a:lnTo>
                    <a:pt x="257" y="53"/>
                  </a:lnTo>
                  <a:lnTo>
                    <a:pt x="234" y="53"/>
                  </a:lnTo>
                  <a:lnTo>
                    <a:pt x="212" y="53"/>
                  </a:lnTo>
                  <a:lnTo>
                    <a:pt x="190" y="53"/>
                  </a:lnTo>
                  <a:lnTo>
                    <a:pt x="168" y="53"/>
                  </a:lnTo>
                  <a:lnTo>
                    <a:pt x="144" y="53"/>
                  </a:lnTo>
                  <a:lnTo>
                    <a:pt x="124" y="53"/>
                  </a:lnTo>
                  <a:lnTo>
                    <a:pt x="102" y="53"/>
                  </a:lnTo>
                  <a:lnTo>
                    <a:pt x="102" y="76"/>
                  </a:lnTo>
                  <a:lnTo>
                    <a:pt x="80" y="76"/>
                  </a:lnTo>
                  <a:lnTo>
                    <a:pt x="80" y="53"/>
                  </a:lnTo>
                  <a:lnTo>
                    <a:pt x="58" y="53"/>
                  </a:lnTo>
                  <a:lnTo>
                    <a:pt x="58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37" y="43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0" y="32"/>
                  </a:lnTo>
                  <a:lnTo>
                    <a:pt x="29" y="31"/>
                  </a:lnTo>
                  <a:lnTo>
                    <a:pt x="29" y="29"/>
                  </a:lnTo>
                  <a:lnTo>
                    <a:pt x="28" y="24"/>
                  </a:lnTo>
                  <a:lnTo>
                    <a:pt x="26" y="23"/>
                  </a:lnTo>
                  <a:lnTo>
                    <a:pt x="23" y="10"/>
                  </a:lnTo>
                  <a:lnTo>
                    <a:pt x="22" y="9"/>
                  </a:lnTo>
                  <a:lnTo>
                    <a:pt x="20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5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8" y="6"/>
                  </a:lnTo>
                  <a:lnTo>
                    <a:pt x="5" y="6"/>
                  </a:lnTo>
                  <a:lnTo>
                    <a:pt x="6" y="9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" name="Freeform 101">
              <a:extLst>
                <a:ext uri="{FF2B5EF4-FFF2-40B4-BE49-F238E27FC236}">
                  <a16:creationId xmlns:a16="http://schemas.microsoft.com/office/drawing/2014/main" id="{384FE47C-BEF5-E401-D78A-3488C5A41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6" y="3146425"/>
              <a:ext cx="1260475" cy="1477963"/>
            </a:xfrm>
            <a:custGeom>
              <a:avLst/>
              <a:gdLst>
                <a:gd name="T0" fmla="*/ 22 w 794"/>
                <a:gd name="T1" fmla="*/ 307 h 931"/>
                <a:gd name="T2" fmla="*/ 43 w 794"/>
                <a:gd name="T3" fmla="*/ 302 h 931"/>
                <a:gd name="T4" fmla="*/ 64 w 794"/>
                <a:gd name="T5" fmla="*/ 299 h 931"/>
                <a:gd name="T6" fmla="*/ 96 w 794"/>
                <a:gd name="T7" fmla="*/ 289 h 931"/>
                <a:gd name="T8" fmla="*/ 118 w 794"/>
                <a:gd name="T9" fmla="*/ 282 h 931"/>
                <a:gd name="T10" fmla="*/ 133 w 794"/>
                <a:gd name="T11" fmla="*/ 297 h 931"/>
                <a:gd name="T12" fmla="*/ 145 w 794"/>
                <a:gd name="T13" fmla="*/ 301 h 931"/>
                <a:gd name="T14" fmla="*/ 157 w 794"/>
                <a:gd name="T15" fmla="*/ 294 h 931"/>
                <a:gd name="T16" fmla="*/ 150 w 794"/>
                <a:gd name="T17" fmla="*/ 304 h 931"/>
                <a:gd name="T18" fmla="*/ 152 w 794"/>
                <a:gd name="T19" fmla="*/ 316 h 931"/>
                <a:gd name="T20" fmla="*/ 168 w 794"/>
                <a:gd name="T21" fmla="*/ 322 h 931"/>
                <a:gd name="T22" fmla="*/ 172 w 794"/>
                <a:gd name="T23" fmla="*/ 329 h 931"/>
                <a:gd name="T24" fmla="*/ 186 w 794"/>
                <a:gd name="T25" fmla="*/ 343 h 931"/>
                <a:gd name="T26" fmla="*/ 197 w 794"/>
                <a:gd name="T27" fmla="*/ 355 h 931"/>
                <a:gd name="T28" fmla="*/ 210 w 794"/>
                <a:gd name="T29" fmla="*/ 367 h 931"/>
                <a:gd name="T30" fmla="*/ 228 w 794"/>
                <a:gd name="T31" fmla="*/ 371 h 931"/>
                <a:gd name="T32" fmla="*/ 247 w 794"/>
                <a:gd name="T33" fmla="*/ 378 h 931"/>
                <a:gd name="T34" fmla="*/ 266 w 794"/>
                <a:gd name="T35" fmla="*/ 391 h 931"/>
                <a:gd name="T36" fmla="*/ 281 w 794"/>
                <a:gd name="T37" fmla="*/ 405 h 931"/>
                <a:gd name="T38" fmla="*/ 302 w 794"/>
                <a:gd name="T39" fmla="*/ 439 h 931"/>
                <a:gd name="T40" fmla="*/ 327 w 794"/>
                <a:gd name="T41" fmla="*/ 464 h 931"/>
                <a:gd name="T42" fmla="*/ 339 w 794"/>
                <a:gd name="T43" fmla="*/ 493 h 931"/>
                <a:gd name="T44" fmla="*/ 361 w 794"/>
                <a:gd name="T45" fmla="*/ 528 h 931"/>
                <a:gd name="T46" fmla="*/ 377 w 794"/>
                <a:gd name="T47" fmla="*/ 545 h 931"/>
                <a:gd name="T48" fmla="*/ 394 w 794"/>
                <a:gd name="T49" fmla="*/ 562 h 931"/>
                <a:gd name="T50" fmla="*/ 406 w 794"/>
                <a:gd name="T51" fmla="*/ 575 h 931"/>
                <a:gd name="T52" fmla="*/ 417 w 794"/>
                <a:gd name="T53" fmla="*/ 586 h 931"/>
                <a:gd name="T54" fmla="*/ 434 w 794"/>
                <a:gd name="T55" fmla="*/ 588 h 931"/>
                <a:gd name="T56" fmla="*/ 448 w 794"/>
                <a:gd name="T57" fmla="*/ 577 h 931"/>
                <a:gd name="T58" fmla="*/ 455 w 794"/>
                <a:gd name="T59" fmla="*/ 560 h 931"/>
                <a:gd name="T60" fmla="*/ 470 w 794"/>
                <a:gd name="T61" fmla="*/ 551 h 931"/>
                <a:gd name="T62" fmla="*/ 485 w 794"/>
                <a:gd name="T63" fmla="*/ 540 h 931"/>
                <a:gd name="T64" fmla="*/ 490 w 794"/>
                <a:gd name="T65" fmla="*/ 536 h 931"/>
                <a:gd name="T66" fmla="*/ 478 w 794"/>
                <a:gd name="T67" fmla="*/ 551 h 931"/>
                <a:gd name="T68" fmla="*/ 462 w 794"/>
                <a:gd name="T69" fmla="*/ 558 h 931"/>
                <a:gd name="T70" fmla="*/ 453 w 794"/>
                <a:gd name="T71" fmla="*/ 572 h 931"/>
                <a:gd name="T72" fmla="*/ 445 w 794"/>
                <a:gd name="T73" fmla="*/ 588 h 931"/>
                <a:gd name="T74" fmla="*/ 430 w 794"/>
                <a:gd name="T75" fmla="*/ 596 h 931"/>
                <a:gd name="T76" fmla="*/ 415 w 794"/>
                <a:gd name="T77" fmla="*/ 605 h 931"/>
                <a:gd name="T78" fmla="*/ 413 w 794"/>
                <a:gd name="T79" fmla="*/ 621 h 931"/>
                <a:gd name="T80" fmla="*/ 416 w 794"/>
                <a:gd name="T81" fmla="*/ 634 h 931"/>
                <a:gd name="T82" fmla="*/ 420 w 794"/>
                <a:gd name="T83" fmla="*/ 650 h 931"/>
                <a:gd name="T84" fmla="*/ 426 w 794"/>
                <a:gd name="T85" fmla="*/ 665 h 931"/>
                <a:gd name="T86" fmla="*/ 424 w 794"/>
                <a:gd name="T87" fmla="*/ 681 h 931"/>
                <a:gd name="T88" fmla="*/ 433 w 794"/>
                <a:gd name="T89" fmla="*/ 694 h 931"/>
                <a:gd name="T90" fmla="*/ 446 w 794"/>
                <a:gd name="T91" fmla="*/ 706 h 931"/>
                <a:gd name="T92" fmla="*/ 436 w 794"/>
                <a:gd name="T93" fmla="*/ 714 h 931"/>
                <a:gd name="T94" fmla="*/ 429 w 794"/>
                <a:gd name="T95" fmla="*/ 721 h 931"/>
                <a:gd name="T96" fmla="*/ 438 w 794"/>
                <a:gd name="T97" fmla="*/ 711 h 931"/>
                <a:gd name="T98" fmla="*/ 436 w 794"/>
                <a:gd name="T99" fmla="*/ 698 h 931"/>
                <a:gd name="T100" fmla="*/ 423 w 794"/>
                <a:gd name="T101" fmla="*/ 689 h 931"/>
                <a:gd name="T102" fmla="*/ 416 w 794"/>
                <a:gd name="T103" fmla="*/ 671 h 931"/>
                <a:gd name="T104" fmla="*/ 396 w 794"/>
                <a:gd name="T105" fmla="*/ 672 h 931"/>
                <a:gd name="T106" fmla="*/ 392 w 794"/>
                <a:gd name="T107" fmla="*/ 682 h 931"/>
                <a:gd name="T108" fmla="*/ 399 w 794"/>
                <a:gd name="T109" fmla="*/ 663 h 931"/>
                <a:gd name="T110" fmla="*/ 392 w 794"/>
                <a:gd name="T111" fmla="*/ 637 h 931"/>
                <a:gd name="T112" fmla="*/ 382 w 794"/>
                <a:gd name="T113" fmla="*/ 636 h 931"/>
                <a:gd name="T114" fmla="*/ 359 w 794"/>
                <a:gd name="T115" fmla="*/ 610 h 931"/>
                <a:gd name="T116" fmla="*/ 794 w 794"/>
                <a:gd name="T117" fmla="*/ 578 h 931"/>
                <a:gd name="T118" fmla="*/ 662 w 794"/>
                <a:gd name="T119" fmla="*/ 0 h 931"/>
                <a:gd name="T120" fmla="*/ 44 w 794"/>
                <a:gd name="T121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4" h="931">
                  <a:moveTo>
                    <a:pt x="0" y="309"/>
                  </a:moveTo>
                  <a:lnTo>
                    <a:pt x="2" y="309"/>
                  </a:lnTo>
                  <a:lnTo>
                    <a:pt x="3" y="309"/>
                  </a:lnTo>
                  <a:lnTo>
                    <a:pt x="4" y="310"/>
                  </a:lnTo>
                  <a:lnTo>
                    <a:pt x="5" y="310"/>
                  </a:lnTo>
                  <a:lnTo>
                    <a:pt x="7" y="310"/>
                  </a:lnTo>
                  <a:lnTo>
                    <a:pt x="8" y="310"/>
                  </a:lnTo>
                  <a:lnTo>
                    <a:pt x="9" y="310"/>
                  </a:lnTo>
                  <a:lnTo>
                    <a:pt x="10" y="310"/>
                  </a:lnTo>
                  <a:lnTo>
                    <a:pt x="11" y="309"/>
                  </a:lnTo>
                  <a:lnTo>
                    <a:pt x="13" y="309"/>
                  </a:lnTo>
                  <a:lnTo>
                    <a:pt x="14" y="309"/>
                  </a:lnTo>
                  <a:lnTo>
                    <a:pt x="16" y="309"/>
                  </a:lnTo>
                  <a:lnTo>
                    <a:pt x="17" y="309"/>
                  </a:lnTo>
                  <a:lnTo>
                    <a:pt x="18" y="308"/>
                  </a:lnTo>
                  <a:lnTo>
                    <a:pt x="19" y="308"/>
                  </a:lnTo>
                  <a:lnTo>
                    <a:pt x="20" y="308"/>
                  </a:lnTo>
                  <a:lnTo>
                    <a:pt x="21" y="307"/>
                  </a:lnTo>
                  <a:lnTo>
                    <a:pt x="22" y="307"/>
                  </a:lnTo>
                  <a:lnTo>
                    <a:pt x="24" y="307"/>
                  </a:lnTo>
                  <a:lnTo>
                    <a:pt x="25" y="307"/>
                  </a:lnTo>
                  <a:lnTo>
                    <a:pt x="26" y="305"/>
                  </a:lnTo>
                  <a:lnTo>
                    <a:pt x="27" y="305"/>
                  </a:lnTo>
                  <a:lnTo>
                    <a:pt x="28" y="305"/>
                  </a:lnTo>
                  <a:lnTo>
                    <a:pt x="29" y="305"/>
                  </a:lnTo>
                  <a:lnTo>
                    <a:pt x="29" y="304"/>
                  </a:lnTo>
                  <a:lnTo>
                    <a:pt x="30" y="304"/>
                  </a:lnTo>
                  <a:lnTo>
                    <a:pt x="32" y="304"/>
                  </a:lnTo>
                  <a:lnTo>
                    <a:pt x="33" y="304"/>
                  </a:lnTo>
                  <a:lnTo>
                    <a:pt x="34" y="303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7" y="303"/>
                  </a:lnTo>
                  <a:lnTo>
                    <a:pt x="38" y="303"/>
                  </a:lnTo>
                  <a:lnTo>
                    <a:pt x="39" y="302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3" y="302"/>
                  </a:lnTo>
                  <a:lnTo>
                    <a:pt x="44" y="302"/>
                  </a:lnTo>
                  <a:lnTo>
                    <a:pt x="45" y="302"/>
                  </a:lnTo>
                  <a:lnTo>
                    <a:pt x="47" y="302"/>
                  </a:lnTo>
                  <a:lnTo>
                    <a:pt x="49" y="302"/>
                  </a:lnTo>
                  <a:lnTo>
                    <a:pt x="50" y="301"/>
                  </a:lnTo>
                  <a:lnTo>
                    <a:pt x="51" y="301"/>
                  </a:lnTo>
                  <a:lnTo>
                    <a:pt x="52" y="301"/>
                  </a:lnTo>
                  <a:lnTo>
                    <a:pt x="53" y="301"/>
                  </a:lnTo>
                  <a:lnTo>
                    <a:pt x="54" y="301"/>
                  </a:lnTo>
                  <a:lnTo>
                    <a:pt x="55" y="301"/>
                  </a:lnTo>
                  <a:lnTo>
                    <a:pt x="56" y="301"/>
                  </a:lnTo>
                  <a:lnTo>
                    <a:pt x="58" y="300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0"/>
                  </a:lnTo>
                  <a:lnTo>
                    <a:pt x="62" y="300"/>
                  </a:lnTo>
                  <a:lnTo>
                    <a:pt x="63" y="300"/>
                  </a:lnTo>
                  <a:lnTo>
                    <a:pt x="64" y="300"/>
                  </a:lnTo>
                  <a:lnTo>
                    <a:pt x="64" y="299"/>
                  </a:lnTo>
                  <a:lnTo>
                    <a:pt x="66" y="299"/>
                  </a:lnTo>
                  <a:lnTo>
                    <a:pt x="67" y="299"/>
                  </a:lnTo>
                  <a:lnTo>
                    <a:pt x="68" y="299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7"/>
                  </a:lnTo>
                  <a:lnTo>
                    <a:pt x="75" y="296"/>
                  </a:lnTo>
                  <a:lnTo>
                    <a:pt x="76" y="296"/>
                  </a:lnTo>
                  <a:lnTo>
                    <a:pt x="78" y="295"/>
                  </a:lnTo>
                  <a:lnTo>
                    <a:pt x="80" y="294"/>
                  </a:lnTo>
                  <a:lnTo>
                    <a:pt x="83" y="294"/>
                  </a:lnTo>
                  <a:lnTo>
                    <a:pt x="85" y="293"/>
                  </a:lnTo>
                  <a:lnTo>
                    <a:pt x="88" y="292"/>
                  </a:lnTo>
                  <a:lnTo>
                    <a:pt x="89" y="292"/>
                  </a:lnTo>
                  <a:lnTo>
                    <a:pt x="91" y="291"/>
                  </a:lnTo>
                  <a:lnTo>
                    <a:pt x="92" y="291"/>
                  </a:lnTo>
                  <a:lnTo>
                    <a:pt x="93" y="291"/>
                  </a:lnTo>
                  <a:lnTo>
                    <a:pt x="95" y="289"/>
                  </a:lnTo>
                  <a:lnTo>
                    <a:pt x="96" y="289"/>
                  </a:lnTo>
                  <a:lnTo>
                    <a:pt x="97" y="288"/>
                  </a:lnTo>
                  <a:lnTo>
                    <a:pt x="98" y="288"/>
                  </a:lnTo>
                  <a:lnTo>
                    <a:pt x="100" y="288"/>
                  </a:lnTo>
                  <a:lnTo>
                    <a:pt x="101" y="287"/>
                  </a:lnTo>
                  <a:lnTo>
                    <a:pt x="102" y="287"/>
                  </a:lnTo>
                  <a:lnTo>
                    <a:pt x="103" y="287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8" y="285"/>
                  </a:lnTo>
                  <a:lnTo>
                    <a:pt x="109" y="284"/>
                  </a:lnTo>
                  <a:lnTo>
                    <a:pt x="111" y="284"/>
                  </a:lnTo>
                  <a:lnTo>
                    <a:pt x="111" y="283"/>
                  </a:lnTo>
                  <a:lnTo>
                    <a:pt x="112" y="283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5" y="282"/>
                  </a:lnTo>
                  <a:lnTo>
                    <a:pt x="117" y="282"/>
                  </a:lnTo>
                  <a:lnTo>
                    <a:pt x="118" y="282"/>
                  </a:lnTo>
                  <a:lnTo>
                    <a:pt x="119" y="282"/>
                  </a:lnTo>
                  <a:lnTo>
                    <a:pt x="120" y="283"/>
                  </a:lnTo>
                  <a:lnTo>
                    <a:pt x="121" y="283"/>
                  </a:lnTo>
                  <a:lnTo>
                    <a:pt x="122" y="284"/>
                  </a:lnTo>
                  <a:lnTo>
                    <a:pt x="123" y="284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5" y="284"/>
                  </a:lnTo>
                  <a:lnTo>
                    <a:pt x="125" y="285"/>
                  </a:lnTo>
                  <a:lnTo>
                    <a:pt x="125" y="286"/>
                  </a:lnTo>
                  <a:lnTo>
                    <a:pt x="126" y="286"/>
                  </a:lnTo>
                  <a:lnTo>
                    <a:pt x="126" y="287"/>
                  </a:lnTo>
                  <a:lnTo>
                    <a:pt x="127" y="288"/>
                  </a:lnTo>
                  <a:lnTo>
                    <a:pt x="128" y="289"/>
                  </a:lnTo>
                  <a:lnTo>
                    <a:pt x="129" y="291"/>
                  </a:lnTo>
                  <a:lnTo>
                    <a:pt x="130" y="292"/>
                  </a:lnTo>
                  <a:lnTo>
                    <a:pt x="130" y="294"/>
                  </a:lnTo>
                  <a:lnTo>
                    <a:pt x="131" y="295"/>
                  </a:lnTo>
                  <a:lnTo>
                    <a:pt x="133" y="297"/>
                  </a:lnTo>
                  <a:lnTo>
                    <a:pt x="133" y="300"/>
                  </a:lnTo>
                  <a:lnTo>
                    <a:pt x="133" y="301"/>
                  </a:lnTo>
                  <a:lnTo>
                    <a:pt x="134" y="301"/>
                  </a:lnTo>
                  <a:lnTo>
                    <a:pt x="134" y="302"/>
                  </a:lnTo>
                  <a:lnTo>
                    <a:pt x="135" y="302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7" y="303"/>
                  </a:lnTo>
                  <a:lnTo>
                    <a:pt x="138" y="303"/>
                  </a:lnTo>
                  <a:lnTo>
                    <a:pt x="139" y="303"/>
                  </a:lnTo>
                  <a:lnTo>
                    <a:pt x="139" y="304"/>
                  </a:lnTo>
                  <a:lnTo>
                    <a:pt x="140" y="304"/>
                  </a:lnTo>
                  <a:lnTo>
                    <a:pt x="142" y="304"/>
                  </a:lnTo>
                  <a:lnTo>
                    <a:pt x="143" y="304"/>
                  </a:lnTo>
                  <a:lnTo>
                    <a:pt x="143" y="303"/>
                  </a:lnTo>
                  <a:lnTo>
                    <a:pt x="144" y="303"/>
                  </a:lnTo>
                  <a:lnTo>
                    <a:pt x="144" y="302"/>
                  </a:lnTo>
                  <a:lnTo>
                    <a:pt x="145" y="302"/>
                  </a:lnTo>
                  <a:lnTo>
                    <a:pt x="145" y="301"/>
                  </a:lnTo>
                  <a:lnTo>
                    <a:pt x="146" y="302"/>
                  </a:lnTo>
                  <a:lnTo>
                    <a:pt x="147" y="302"/>
                  </a:lnTo>
                  <a:lnTo>
                    <a:pt x="148" y="302"/>
                  </a:lnTo>
                  <a:lnTo>
                    <a:pt x="150" y="302"/>
                  </a:lnTo>
                  <a:lnTo>
                    <a:pt x="150" y="303"/>
                  </a:lnTo>
                  <a:lnTo>
                    <a:pt x="151" y="303"/>
                  </a:lnTo>
                  <a:lnTo>
                    <a:pt x="152" y="303"/>
                  </a:lnTo>
                  <a:lnTo>
                    <a:pt x="152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4" y="301"/>
                  </a:lnTo>
                  <a:lnTo>
                    <a:pt x="154" y="300"/>
                  </a:lnTo>
                  <a:lnTo>
                    <a:pt x="155" y="300"/>
                  </a:lnTo>
                  <a:lnTo>
                    <a:pt x="155" y="299"/>
                  </a:lnTo>
                  <a:lnTo>
                    <a:pt x="155" y="297"/>
                  </a:lnTo>
                  <a:lnTo>
                    <a:pt x="156" y="297"/>
                  </a:lnTo>
                  <a:lnTo>
                    <a:pt x="156" y="296"/>
                  </a:lnTo>
                  <a:lnTo>
                    <a:pt x="157" y="295"/>
                  </a:lnTo>
                  <a:lnTo>
                    <a:pt x="157" y="294"/>
                  </a:lnTo>
                  <a:lnTo>
                    <a:pt x="159" y="294"/>
                  </a:lnTo>
                  <a:lnTo>
                    <a:pt x="159" y="293"/>
                  </a:lnTo>
                  <a:lnTo>
                    <a:pt x="159" y="294"/>
                  </a:lnTo>
                  <a:lnTo>
                    <a:pt x="159" y="295"/>
                  </a:lnTo>
                  <a:lnTo>
                    <a:pt x="157" y="295"/>
                  </a:lnTo>
                  <a:lnTo>
                    <a:pt x="157" y="296"/>
                  </a:lnTo>
                  <a:lnTo>
                    <a:pt x="157" y="297"/>
                  </a:lnTo>
                  <a:lnTo>
                    <a:pt x="156" y="297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5" y="300"/>
                  </a:lnTo>
                  <a:lnTo>
                    <a:pt x="155" y="301"/>
                  </a:lnTo>
                  <a:lnTo>
                    <a:pt x="154" y="301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3" y="303"/>
                  </a:lnTo>
                  <a:lnTo>
                    <a:pt x="152" y="304"/>
                  </a:lnTo>
                  <a:lnTo>
                    <a:pt x="151" y="304"/>
                  </a:lnTo>
                  <a:lnTo>
                    <a:pt x="150" y="304"/>
                  </a:lnTo>
                  <a:lnTo>
                    <a:pt x="150" y="305"/>
                  </a:lnTo>
                  <a:lnTo>
                    <a:pt x="148" y="305"/>
                  </a:lnTo>
                  <a:lnTo>
                    <a:pt x="147" y="305"/>
                  </a:lnTo>
                  <a:lnTo>
                    <a:pt x="146" y="305"/>
                  </a:lnTo>
                  <a:lnTo>
                    <a:pt x="146" y="307"/>
                  </a:lnTo>
                  <a:lnTo>
                    <a:pt x="145" y="307"/>
                  </a:lnTo>
                  <a:lnTo>
                    <a:pt x="145" y="308"/>
                  </a:lnTo>
                  <a:lnTo>
                    <a:pt x="145" y="309"/>
                  </a:lnTo>
                  <a:lnTo>
                    <a:pt x="145" y="310"/>
                  </a:lnTo>
                  <a:lnTo>
                    <a:pt x="145" y="311"/>
                  </a:lnTo>
                  <a:lnTo>
                    <a:pt x="146" y="311"/>
                  </a:lnTo>
                  <a:lnTo>
                    <a:pt x="146" y="312"/>
                  </a:lnTo>
                  <a:lnTo>
                    <a:pt x="147" y="312"/>
                  </a:lnTo>
                  <a:lnTo>
                    <a:pt x="148" y="312"/>
                  </a:lnTo>
                  <a:lnTo>
                    <a:pt x="148" y="313"/>
                  </a:lnTo>
                  <a:lnTo>
                    <a:pt x="150" y="313"/>
                  </a:lnTo>
                  <a:lnTo>
                    <a:pt x="150" y="314"/>
                  </a:lnTo>
                  <a:lnTo>
                    <a:pt x="151" y="314"/>
                  </a:lnTo>
                  <a:lnTo>
                    <a:pt x="152" y="316"/>
                  </a:lnTo>
                  <a:lnTo>
                    <a:pt x="153" y="316"/>
                  </a:lnTo>
                  <a:lnTo>
                    <a:pt x="153" y="317"/>
                  </a:lnTo>
                  <a:lnTo>
                    <a:pt x="154" y="317"/>
                  </a:lnTo>
                  <a:lnTo>
                    <a:pt x="155" y="318"/>
                  </a:lnTo>
                  <a:lnTo>
                    <a:pt x="156" y="318"/>
                  </a:lnTo>
                  <a:lnTo>
                    <a:pt x="156" y="319"/>
                  </a:lnTo>
                  <a:lnTo>
                    <a:pt x="157" y="319"/>
                  </a:lnTo>
                  <a:lnTo>
                    <a:pt x="159" y="320"/>
                  </a:lnTo>
                  <a:lnTo>
                    <a:pt x="160" y="320"/>
                  </a:lnTo>
                  <a:lnTo>
                    <a:pt x="160" y="321"/>
                  </a:lnTo>
                  <a:lnTo>
                    <a:pt x="161" y="321"/>
                  </a:lnTo>
                  <a:lnTo>
                    <a:pt x="162" y="322"/>
                  </a:lnTo>
                  <a:lnTo>
                    <a:pt x="163" y="322"/>
                  </a:lnTo>
                  <a:lnTo>
                    <a:pt x="164" y="322"/>
                  </a:lnTo>
                  <a:lnTo>
                    <a:pt x="165" y="322"/>
                  </a:lnTo>
                  <a:lnTo>
                    <a:pt x="165" y="324"/>
                  </a:lnTo>
                  <a:lnTo>
                    <a:pt x="167" y="324"/>
                  </a:lnTo>
                  <a:lnTo>
                    <a:pt x="168" y="324"/>
                  </a:lnTo>
                  <a:lnTo>
                    <a:pt x="168" y="322"/>
                  </a:lnTo>
                  <a:lnTo>
                    <a:pt x="169" y="322"/>
                  </a:lnTo>
                  <a:lnTo>
                    <a:pt x="168" y="322"/>
                  </a:lnTo>
                  <a:lnTo>
                    <a:pt x="168" y="324"/>
                  </a:lnTo>
                  <a:lnTo>
                    <a:pt x="167" y="324"/>
                  </a:lnTo>
                  <a:lnTo>
                    <a:pt x="167" y="325"/>
                  </a:lnTo>
                  <a:lnTo>
                    <a:pt x="165" y="325"/>
                  </a:lnTo>
                  <a:lnTo>
                    <a:pt x="164" y="325"/>
                  </a:lnTo>
                  <a:lnTo>
                    <a:pt x="164" y="324"/>
                  </a:lnTo>
                  <a:lnTo>
                    <a:pt x="163" y="325"/>
                  </a:lnTo>
                  <a:lnTo>
                    <a:pt x="164" y="326"/>
                  </a:lnTo>
                  <a:lnTo>
                    <a:pt x="165" y="326"/>
                  </a:lnTo>
                  <a:lnTo>
                    <a:pt x="167" y="326"/>
                  </a:lnTo>
                  <a:lnTo>
                    <a:pt x="167" y="327"/>
                  </a:lnTo>
                  <a:lnTo>
                    <a:pt x="168" y="327"/>
                  </a:lnTo>
                  <a:lnTo>
                    <a:pt x="168" y="328"/>
                  </a:lnTo>
                  <a:lnTo>
                    <a:pt x="169" y="328"/>
                  </a:lnTo>
                  <a:lnTo>
                    <a:pt x="170" y="329"/>
                  </a:lnTo>
                  <a:lnTo>
                    <a:pt x="171" y="329"/>
                  </a:lnTo>
                  <a:lnTo>
                    <a:pt x="172" y="329"/>
                  </a:lnTo>
                  <a:lnTo>
                    <a:pt x="173" y="330"/>
                  </a:lnTo>
                  <a:lnTo>
                    <a:pt x="175" y="332"/>
                  </a:lnTo>
                  <a:lnTo>
                    <a:pt x="176" y="332"/>
                  </a:lnTo>
                  <a:lnTo>
                    <a:pt x="177" y="333"/>
                  </a:lnTo>
                  <a:lnTo>
                    <a:pt x="178" y="333"/>
                  </a:lnTo>
                  <a:lnTo>
                    <a:pt x="178" y="334"/>
                  </a:lnTo>
                  <a:lnTo>
                    <a:pt x="179" y="334"/>
                  </a:lnTo>
                  <a:lnTo>
                    <a:pt x="179" y="335"/>
                  </a:lnTo>
                  <a:lnTo>
                    <a:pt x="180" y="335"/>
                  </a:lnTo>
                  <a:lnTo>
                    <a:pt x="180" y="336"/>
                  </a:lnTo>
                  <a:lnTo>
                    <a:pt x="181" y="336"/>
                  </a:lnTo>
                  <a:lnTo>
                    <a:pt x="182" y="337"/>
                  </a:lnTo>
                  <a:lnTo>
                    <a:pt x="182" y="338"/>
                  </a:lnTo>
                  <a:lnTo>
                    <a:pt x="184" y="338"/>
                  </a:lnTo>
                  <a:lnTo>
                    <a:pt x="184" y="339"/>
                  </a:lnTo>
                  <a:lnTo>
                    <a:pt x="185" y="341"/>
                  </a:lnTo>
                  <a:lnTo>
                    <a:pt x="185" y="342"/>
                  </a:lnTo>
                  <a:lnTo>
                    <a:pt x="186" y="342"/>
                  </a:lnTo>
                  <a:lnTo>
                    <a:pt x="186" y="343"/>
                  </a:lnTo>
                  <a:lnTo>
                    <a:pt x="187" y="344"/>
                  </a:lnTo>
                  <a:lnTo>
                    <a:pt x="187" y="345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9" y="347"/>
                  </a:lnTo>
                  <a:lnTo>
                    <a:pt x="189" y="349"/>
                  </a:lnTo>
                  <a:lnTo>
                    <a:pt x="190" y="349"/>
                  </a:lnTo>
                  <a:lnTo>
                    <a:pt x="190" y="350"/>
                  </a:lnTo>
                  <a:lnTo>
                    <a:pt x="192" y="350"/>
                  </a:lnTo>
                  <a:lnTo>
                    <a:pt x="192" y="351"/>
                  </a:lnTo>
                  <a:lnTo>
                    <a:pt x="193" y="351"/>
                  </a:lnTo>
                  <a:lnTo>
                    <a:pt x="193" y="352"/>
                  </a:lnTo>
                  <a:lnTo>
                    <a:pt x="194" y="352"/>
                  </a:lnTo>
                  <a:lnTo>
                    <a:pt x="194" y="353"/>
                  </a:lnTo>
                  <a:lnTo>
                    <a:pt x="195" y="353"/>
                  </a:lnTo>
                  <a:lnTo>
                    <a:pt x="195" y="354"/>
                  </a:lnTo>
                  <a:lnTo>
                    <a:pt x="196" y="354"/>
                  </a:lnTo>
                  <a:lnTo>
                    <a:pt x="196" y="355"/>
                  </a:lnTo>
                  <a:lnTo>
                    <a:pt x="197" y="355"/>
                  </a:lnTo>
                  <a:lnTo>
                    <a:pt x="197" y="357"/>
                  </a:lnTo>
                  <a:lnTo>
                    <a:pt x="198" y="357"/>
                  </a:lnTo>
                  <a:lnTo>
                    <a:pt x="198" y="358"/>
                  </a:lnTo>
                  <a:lnTo>
                    <a:pt x="199" y="358"/>
                  </a:lnTo>
                  <a:lnTo>
                    <a:pt x="199" y="359"/>
                  </a:lnTo>
                  <a:lnTo>
                    <a:pt x="201" y="359"/>
                  </a:lnTo>
                  <a:lnTo>
                    <a:pt x="201" y="360"/>
                  </a:lnTo>
                  <a:lnTo>
                    <a:pt x="202" y="360"/>
                  </a:lnTo>
                  <a:lnTo>
                    <a:pt x="202" y="361"/>
                  </a:lnTo>
                  <a:lnTo>
                    <a:pt x="203" y="361"/>
                  </a:lnTo>
                  <a:lnTo>
                    <a:pt x="203" y="362"/>
                  </a:lnTo>
                  <a:lnTo>
                    <a:pt x="204" y="362"/>
                  </a:lnTo>
                  <a:lnTo>
                    <a:pt x="204" y="363"/>
                  </a:lnTo>
                  <a:lnTo>
                    <a:pt x="205" y="363"/>
                  </a:lnTo>
                  <a:lnTo>
                    <a:pt x="205" y="364"/>
                  </a:lnTo>
                  <a:lnTo>
                    <a:pt x="206" y="364"/>
                  </a:lnTo>
                  <a:lnTo>
                    <a:pt x="207" y="366"/>
                  </a:lnTo>
                  <a:lnTo>
                    <a:pt x="209" y="366"/>
                  </a:lnTo>
                  <a:lnTo>
                    <a:pt x="210" y="367"/>
                  </a:lnTo>
                  <a:lnTo>
                    <a:pt x="211" y="367"/>
                  </a:lnTo>
                  <a:lnTo>
                    <a:pt x="212" y="367"/>
                  </a:lnTo>
                  <a:lnTo>
                    <a:pt x="213" y="367"/>
                  </a:lnTo>
                  <a:lnTo>
                    <a:pt x="213" y="368"/>
                  </a:lnTo>
                  <a:lnTo>
                    <a:pt x="214" y="368"/>
                  </a:lnTo>
                  <a:lnTo>
                    <a:pt x="215" y="368"/>
                  </a:lnTo>
                  <a:lnTo>
                    <a:pt x="216" y="368"/>
                  </a:lnTo>
                  <a:lnTo>
                    <a:pt x="218" y="368"/>
                  </a:lnTo>
                  <a:lnTo>
                    <a:pt x="219" y="368"/>
                  </a:lnTo>
                  <a:lnTo>
                    <a:pt x="219" y="369"/>
                  </a:lnTo>
                  <a:lnTo>
                    <a:pt x="220" y="369"/>
                  </a:lnTo>
                  <a:lnTo>
                    <a:pt x="221" y="369"/>
                  </a:lnTo>
                  <a:lnTo>
                    <a:pt x="222" y="369"/>
                  </a:lnTo>
                  <a:lnTo>
                    <a:pt x="223" y="369"/>
                  </a:lnTo>
                  <a:lnTo>
                    <a:pt x="224" y="370"/>
                  </a:lnTo>
                  <a:lnTo>
                    <a:pt x="226" y="370"/>
                  </a:lnTo>
                  <a:lnTo>
                    <a:pt x="227" y="370"/>
                  </a:lnTo>
                  <a:lnTo>
                    <a:pt x="227" y="371"/>
                  </a:lnTo>
                  <a:lnTo>
                    <a:pt x="228" y="371"/>
                  </a:lnTo>
                  <a:lnTo>
                    <a:pt x="229" y="371"/>
                  </a:lnTo>
                  <a:lnTo>
                    <a:pt x="230" y="371"/>
                  </a:lnTo>
                  <a:lnTo>
                    <a:pt x="231" y="371"/>
                  </a:lnTo>
                  <a:lnTo>
                    <a:pt x="231" y="372"/>
                  </a:lnTo>
                  <a:lnTo>
                    <a:pt x="232" y="372"/>
                  </a:lnTo>
                  <a:lnTo>
                    <a:pt x="234" y="372"/>
                  </a:lnTo>
                  <a:lnTo>
                    <a:pt x="235" y="374"/>
                  </a:lnTo>
                  <a:lnTo>
                    <a:pt x="236" y="374"/>
                  </a:lnTo>
                  <a:lnTo>
                    <a:pt x="237" y="374"/>
                  </a:lnTo>
                  <a:lnTo>
                    <a:pt x="238" y="375"/>
                  </a:lnTo>
                  <a:lnTo>
                    <a:pt x="239" y="375"/>
                  </a:lnTo>
                  <a:lnTo>
                    <a:pt x="240" y="376"/>
                  </a:lnTo>
                  <a:lnTo>
                    <a:pt x="241" y="376"/>
                  </a:lnTo>
                  <a:lnTo>
                    <a:pt x="243" y="376"/>
                  </a:lnTo>
                  <a:lnTo>
                    <a:pt x="243" y="377"/>
                  </a:lnTo>
                  <a:lnTo>
                    <a:pt x="244" y="377"/>
                  </a:lnTo>
                  <a:lnTo>
                    <a:pt x="245" y="377"/>
                  </a:lnTo>
                  <a:lnTo>
                    <a:pt x="246" y="377"/>
                  </a:lnTo>
                  <a:lnTo>
                    <a:pt x="247" y="378"/>
                  </a:lnTo>
                  <a:lnTo>
                    <a:pt x="248" y="378"/>
                  </a:lnTo>
                  <a:lnTo>
                    <a:pt x="251" y="379"/>
                  </a:lnTo>
                  <a:lnTo>
                    <a:pt x="252" y="380"/>
                  </a:lnTo>
                  <a:lnTo>
                    <a:pt x="253" y="380"/>
                  </a:lnTo>
                  <a:lnTo>
                    <a:pt x="254" y="380"/>
                  </a:lnTo>
                  <a:lnTo>
                    <a:pt x="255" y="381"/>
                  </a:lnTo>
                  <a:lnTo>
                    <a:pt x="256" y="381"/>
                  </a:lnTo>
                  <a:lnTo>
                    <a:pt x="257" y="381"/>
                  </a:lnTo>
                  <a:lnTo>
                    <a:pt x="258" y="383"/>
                  </a:lnTo>
                  <a:lnTo>
                    <a:pt x="260" y="383"/>
                  </a:lnTo>
                  <a:lnTo>
                    <a:pt x="260" y="384"/>
                  </a:lnTo>
                  <a:lnTo>
                    <a:pt x="261" y="384"/>
                  </a:lnTo>
                  <a:lnTo>
                    <a:pt x="262" y="385"/>
                  </a:lnTo>
                  <a:lnTo>
                    <a:pt x="263" y="385"/>
                  </a:lnTo>
                  <a:lnTo>
                    <a:pt x="263" y="386"/>
                  </a:lnTo>
                  <a:lnTo>
                    <a:pt x="264" y="387"/>
                  </a:lnTo>
                  <a:lnTo>
                    <a:pt x="265" y="388"/>
                  </a:lnTo>
                  <a:lnTo>
                    <a:pt x="266" y="389"/>
                  </a:lnTo>
                  <a:lnTo>
                    <a:pt x="266" y="391"/>
                  </a:lnTo>
                  <a:lnTo>
                    <a:pt x="268" y="391"/>
                  </a:lnTo>
                  <a:lnTo>
                    <a:pt x="268" y="392"/>
                  </a:lnTo>
                  <a:lnTo>
                    <a:pt x="269" y="392"/>
                  </a:lnTo>
                  <a:lnTo>
                    <a:pt x="269" y="393"/>
                  </a:lnTo>
                  <a:lnTo>
                    <a:pt x="269" y="394"/>
                  </a:lnTo>
                  <a:lnTo>
                    <a:pt x="270" y="394"/>
                  </a:lnTo>
                  <a:lnTo>
                    <a:pt x="271" y="394"/>
                  </a:lnTo>
                  <a:lnTo>
                    <a:pt x="271" y="395"/>
                  </a:lnTo>
                  <a:lnTo>
                    <a:pt x="272" y="395"/>
                  </a:lnTo>
                  <a:lnTo>
                    <a:pt x="272" y="396"/>
                  </a:lnTo>
                  <a:lnTo>
                    <a:pt x="273" y="396"/>
                  </a:lnTo>
                  <a:lnTo>
                    <a:pt x="273" y="397"/>
                  </a:lnTo>
                  <a:lnTo>
                    <a:pt x="274" y="399"/>
                  </a:lnTo>
                  <a:lnTo>
                    <a:pt x="276" y="400"/>
                  </a:lnTo>
                  <a:lnTo>
                    <a:pt x="277" y="401"/>
                  </a:lnTo>
                  <a:lnTo>
                    <a:pt x="278" y="402"/>
                  </a:lnTo>
                  <a:lnTo>
                    <a:pt x="279" y="403"/>
                  </a:lnTo>
                  <a:lnTo>
                    <a:pt x="280" y="404"/>
                  </a:lnTo>
                  <a:lnTo>
                    <a:pt x="281" y="405"/>
                  </a:lnTo>
                  <a:lnTo>
                    <a:pt x="283" y="408"/>
                  </a:lnTo>
                  <a:lnTo>
                    <a:pt x="285" y="411"/>
                  </a:lnTo>
                  <a:lnTo>
                    <a:pt x="286" y="412"/>
                  </a:lnTo>
                  <a:lnTo>
                    <a:pt x="287" y="414"/>
                  </a:lnTo>
                  <a:lnTo>
                    <a:pt x="288" y="417"/>
                  </a:lnTo>
                  <a:lnTo>
                    <a:pt x="290" y="419"/>
                  </a:lnTo>
                  <a:lnTo>
                    <a:pt x="290" y="420"/>
                  </a:lnTo>
                  <a:lnTo>
                    <a:pt x="291" y="421"/>
                  </a:lnTo>
                  <a:lnTo>
                    <a:pt x="293" y="422"/>
                  </a:lnTo>
                  <a:lnTo>
                    <a:pt x="294" y="425"/>
                  </a:lnTo>
                  <a:lnTo>
                    <a:pt x="295" y="427"/>
                  </a:lnTo>
                  <a:lnTo>
                    <a:pt x="296" y="428"/>
                  </a:lnTo>
                  <a:lnTo>
                    <a:pt x="296" y="429"/>
                  </a:lnTo>
                  <a:lnTo>
                    <a:pt x="297" y="430"/>
                  </a:lnTo>
                  <a:lnTo>
                    <a:pt x="298" y="433"/>
                  </a:lnTo>
                  <a:lnTo>
                    <a:pt x="299" y="434"/>
                  </a:lnTo>
                  <a:lnTo>
                    <a:pt x="299" y="435"/>
                  </a:lnTo>
                  <a:lnTo>
                    <a:pt x="300" y="437"/>
                  </a:lnTo>
                  <a:lnTo>
                    <a:pt x="302" y="439"/>
                  </a:lnTo>
                  <a:lnTo>
                    <a:pt x="304" y="442"/>
                  </a:lnTo>
                  <a:lnTo>
                    <a:pt x="304" y="443"/>
                  </a:lnTo>
                  <a:lnTo>
                    <a:pt x="305" y="444"/>
                  </a:lnTo>
                  <a:lnTo>
                    <a:pt x="306" y="445"/>
                  </a:lnTo>
                  <a:lnTo>
                    <a:pt x="307" y="447"/>
                  </a:lnTo>
                  <a:lnTo>
                    <a:pt x="308" y="449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51"/>
                  </a:lnTo>
                  <a:lnTo>
                    <a:pt x="313" y="452"/>
                  </a:lnTo>
                  <a:lnTo>
                    <a:pt x="314" y="453"/>
                  </a:lnTo>
                  <a:lnTo>
                    <a:pt x="316" y="454"/>
                  </a:lnTo>
                  <a:lnTo>
                    <a:pt x="320" y="458"/>
                  </a:lnTo>
                  <a:lnTo>
                    <a:pt x="321" y="459"/>
                  </a:lnTo>
                  <a:lnTo>
                    <a:pt x="322" y="460"/>
                  </a:lnTo>
                  <a:lnTo>
                    <a:pt x="323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7" y="464"/>
                  </a:lnTo>
                  <a:lnTo>
                    <a:pt x="327" y="466"/>
                  </a:lnTo>
                  <a:lnTo>
                    <a:pt x="328" y="467"/>
                  </a:lnTo>
                  <a:lnTo>
                    <a:pt x="328" y="468"/>
                  </a:lnTo>
                  <a:lnTo>
                    <a:pt x="329" y="469"/>
                  </a:lnTo>
                  <a:lnTo>
                    <a:pt x="330" y="470"/>
                  </a:lnTo>
                  <a:lnTo>
                    <a:pt x="331" y="471"/>
                  </a:lnTo>
                  <a:lnTo>
                    <a:pt x="332" y="473"/>
                  </a:lnTo>
                  <a:lnTo>
                    <a:pt x="332" y="475"/>
                  </a:lnTo>
                  <a:lnTo>
                    <a:pt x="332" y="476"/>
                  </a:lnTo>
                  <a:lnTo>
                    <a:pt x="333" y="477"/>
                  </a:lnTo>
                  <a:lnTo>
                    <a:pt x="333" y="478"/>
                  </a:lnTo>
                  <a:lnTo>
                    <a:pt x="333" y="479"/>
                  </a:lnTo>
                  <a:lnTo>
                    <a:pt x="335" y="481"/>
                  </a:lnTo>
                  <a:lnTo>
                    <a:pt x="335" y="484"/>
                  </a:lnTo>
                  <a:lnTo>
                    <a:pt x="336" y="486"/>
                  </a:lnTo>
                  <a:lnTo>
                    <a:pt x="336" y="488"/>
                  </a:lnTo>
                  <a:lnTo>
                    <a:pt x="337" y="489"/>
                  </a:lnTo>
                  <a:lnTo>
                    <a:pt x="338" y="491"/>
                  </a:lnTo>
                  <a:lnTo>
                    <a:pt x="339" y="493"/>
                  </a:lnTo>
                  <a:lnTo>
                    <a:pt x="340" y="495"/>
                  </a:lnTo>
                  <a:lnTo>
                    <a:pt x="341" y="496"/>
                  </a:lnTo>
                  <a:lnTo>
                    <a:pt x="342" y="497"/>
                  </a:lnTo>
                  <a:lnTo>
                    <a:pt x="342" y="498"/>
                  </a:lnTo>
                  <a:lnTo>
                    <a:pt x="344" y="500"/>
                  </a:lnTo>
                  <a:lnTo>
                    <a:pt x="345" y="501"/>
                  </a:lnTo>
                  <a:lnTo>
                    <a:pt x="346" y="503"/>
                  </a:lnTo>
                  <a:lnTo>
                    <a:pt x="346" y="505"/>
                  </a:lnTo>
                  <a:lnTo>
                    <a:pt x="347" y="506"/>
                  </a:lnTo>
                  <a:lnTo>
                    <a:pt x="348" y="509"/>
                  </a:lnTo>
                  <a:lnTo>
                    <a:pt x="349" y="511"/>
                  </a:lnTo>
                  <a:lnTo>
                    <a:pt x="352" y="514"/>
                  </a:lnTo>
                  <a:lnTo>
                    <a:pt x="352" y="517"/>
                  </a:lnTo>
                  <a:lnTo>
                    <a:pt x="353" y="518"/>
                  </a:lnTo>
                  <a:lnTo>
                    <a:pt x="354" y="520"/>
                  </a:lnTo>
                  <a:lnTo>
                    <a:pt x="355" y="522"/>
                  </a:lnTo>
                  <a:lnTo>
                    <a:pt x="357" y="525"/>
                  </a:lnTo>
                  <a:lnTo>
                    <a:pt x="358" y="527"/>
                  </a:lnTo>
                  <a:lnTo>
                    <a:pt x="361" y="528"/>
                  </a:lnTo>
                  <a:lnTo>
                    <a:pt x="363" y="530"/>
                  </a:lnTo>
                  <a:lnTo>
                    <a:pt x="364" y="531"/>
                  </a:lnTo>
                  <a:lnTo>
                    <a:pt x="364" y="533"/>
                  </a:lnTo>
                  <a:lnTo>
                    <a:pt x="365" y="534"/>
                  </a:lnTo>
                  <a:lnTo>
                    <a:pt x="366" y="535"/>
                  </a:lnTo>
                  <a:lnTo>
                    <a:pt x="366" y="536"/>
                  </a:lnTo>
                  <a:lnTo>
                    <a:pt x="367" y="536"/>
                  </a:lnTo>
                  <a:lnTo>
                    <a:pt x="367" y="537"/>
                  </a:lnTo>
                  <a:lnTo>
                    <a:pt x="369" y="537"/>
                  </a:lnTo>
                  <a:lnTo>
                    <a:pt x="369" y="538"/>
                  </a:lnTo>
                  <a:lnTo>
                    <a:pt x="370" y="538"/>
                  </a:lnTo>
                  <a:lnTo>
                    <a:pt x="370" y="539"/>
                  </a:lnTo>
                  <a:lnTo>
                    <a:pt x="371" y="539"/>
                  </a:lnTo>
                  <a:lnTo>
                    <a:pt x="372" y="540"/>
                  </a:lnTo>
                  <a:lnTo>
                    <a:pt x="373" y="542"/>
                  </a:lnTo>
                  <a:lnTo>
                    <a:pt x="374" y="543"/>
                  </a:lnTo>
                  <a:lnTo>
                    <a:pt x="375" y="544"/>
                  </a:lnTo>
                  <a:lnTo>
                    <a:pt x="375" y="545"/>
                  </a:lnTo>
                  <a:lnTo>
                    <a:pt x="377" y="545"/>
                  </a:lnTo>
                  <a:lnTo>
                    <a:pt x="378" y="546"/>
                  </a:lnTo>
                  <a:lnTo>
                    <a:pt x="379" y="547"/>
                  </a:lnTo>
                  <a:lnTo>
                    <a:pt x="380" y="548"/>
                  </a:lnTo>
                  <a:lnTo>
                    <a:pt x="381" y="550"/>
                  </a:lnTo>
                  <a:lnTo>
                    <a:pt x="382" y="551"/>
                  </a:lnTo>
                  <a:lnTo>
                    <a:pt x="382" y="552"/>
                  </a:lnTo>
                  <a:lnTo>
                    <a:pt x="383" y="552"/>
                  </a:lnTo>
                  <a:lnTo>
                    <a:pt x="384" y="553"/>
                  </a:lnTo>
                  <a:lnTo>
                    <a:pt x="386" y="554"/>
                  </a:lnTo>
                  <a:lnTo>
                    <a:pt x="387" y="555"/>
                  </a:lnTo>
                  <a:lnTo>
                    <a:pt x="388" y="556"/>
                  </a:lnTo>
                  <a:lnTo>
                    <a:pt x="388" y="558"/>
                  </a:lnTo>
                  <a:lnTo>
                    <a:pt x="389" y="558"/>
                  </a:lnTo>
                  <a:lnTo>
                    <a:pt x="389" y="559"/>
                  </a:lnTo>
                  <a:lnTo>
                    <a:pt x="390" y="559"/>
                  </a:lnTo>
                  <a:lnTo>
                    <a:pt x="390" y="560"/>
                  </a:lnTo>
                  <a:lnTo>
                    <a:pt x="391" y="560"/>
                  </a:lnTo>
                  <a:lnTo>
                    <a:pt x="392" y="561"/>
                  </a:lnTo>
                  <a:lnTo>
                    <a:pt x="394" y="562"/>
                  </a:lnTo>
                  <a:lnTo>
                    <a:pt x="395" y="563"/>
                  </a:lnTo>
                  <a:lnTo>
                    <a:pt x="395" y="564"/>
                  </a:lnTo>
                  <a:lnTo>
                    <a:pt x="396" y="564"/>
                  </a:lnTo>
                  <a:lnTo>
                    <a:pt x="396" y="565"/>
                  </a:lnTo>
                  <a:lnTo>
                    <a:pt x="397" y="565"/>
                  </a:lnTo>
                  <a:lnTo>
                    <a:pt x="397" y="567"/>
                  </a:lnTo>
                  <a:lnTo>
                    <a:pt x="398" y="567"/>
                  </a:lnTo>
                  <a:lnTo>
                    <a:pt x="399" y="568"/>
                  </a:lnTo>
                  <a:lnTo>
                    <a:pt x="400" y="569"/>
                  </a:lnTo>
                  <a:lnTo>
                    <a:pt x="400" y="570"/>
                  </a:lnTo>
                  <a:lnTo>
                    <a:pt x="401" y="570"/>
                  </a:lnTo>
                  <a:lnTo>
                    <a:pt x="401" y="571"/>
                  </a:lnTo>
                  <a:lnTo>
                    <a:pt x="403" y="571"/>
                  </a:lnTo>
                  <a:lnTo>
                    <a:pt x="403" y="572"/>
                  </a:lnTo>
                  <a:lnTo>
                    <a:pt x="404" y="572"/>
                  </a:lnTo>
                  <a:lnTo>
                    <a:pt x="404" y="573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406" y="575"/>
                  </a:lnTo>
                  <a:lnTo>
                    <a:pt x="406" y="576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08" y="577"/>
                  </a:lnTo>
                  <a:lnTo>
                    <a:pt x="408" y="578"/>
                  </a:lnTo>
                  <a:lnTo>
                    <a:pt x="409" y="578"/>
                  </a:lnTo>
                  <a:lnTo>
                    <a:pt x="409" y="579"/>
                  </a:lnTo>
                  <a:lnTo>
                    <a:pt x="411" y="579"/>
                  </a:lnTo>
                  <a:lnTo>
                    <a:pt x="411" y="580"/>
                  </a:lnTo>
                  <a:lnTo>
                    <a:pt x="412" y="580"/>
                  </a:lnTo>
                  <a:lnTo>
                    <a:pt x="412" y="581"/>
                  </a:lnTo>
                  <a:lnTo>
                    <a:pt x="413" y="581"/>
                  </a:lnTo>
                  <a:lnTo>
                    <a:pt x="414" y="583"/>
                  </a:lnTo>
                  <a:lnTo>
                    <a:pt x="414" y="584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6" y="585"/>
                  </a:lnTo>
                  <a:lnTo>
                    <a:pt x="416" y="586"/>
                  </a:lnTo>
                  <a:lnTo>
                    <a:pt x="417" y="586"/>
                  </a:lnTo>
                  <a:lnTo>
                    <a:pt x="417" y="587"/>
                  </a:lnTo>
                  <a:lnTo>
                    <a:pt x="418" y="587"/>
                  </a:lnTo>
                  <a:lnTo>
                    <a:pt x="418" y="588"/>
                  </a:lnTo>
                  <a:lnTo>
                    <a:pt x="420" y="588"/>
                  </a:lnTo>
                  <a:lnTo>
                    <a:pt x="420" y="589"/>
                  </a:lnTo>
                  <a:lnTo>
                    <a:pt x="421" y="589"/>
                  </a:lnTo>
                  <a:lnTo>
                    <a:pt x="422" y="589"/>
                  </a:lnTo>
                  <a:lnTo>
                    <a:pt x="423" y="589"/>
                  </a:lnTo>
                  <a:lnTo>
                    <a:pt x="424" y="589"/>
                  </a:lnTo>
                  <a:lnTo>
                    <a:pt x="424" y="588"/>
                  </a:lnTo>
                  <a:lnTo>
                    <a:pt x="425" y="588"/>
                  </a:lnTo>
                  <a:lnTo>
                    <a:pt x="426" y="588"/>
                  </a:lnTo>
                  <a:lnTo>
                    <a:pt x="428" y="588"/>
                  </a:lnTo>
                  <a:lnTo>
                    <a:pt x="429" y="588"/>
                  </a:lnTo>
                  <a:lnTo>
                    <a:pt x="430" y="588"/>
                  </a:lnTo>
                  <a:lnTo>
                    <a:pt x="431" y="588"/>
                  </a:lnTo>
                  <a:lnTo>
                    <a:pt x="432" y="588"/>
                  </a:lnTo>
                  <a:lnTo>
                    <a:pt x="433" y="588"/>
                  </a:lnTo>
                  <a:lnTo>
                    <a:pt x="434" y="588"/>
                  </a:lnTo>
                  <a:lnTo>
                    <a:pt x="436" y="588"/>
                  </a:lnTo>
                  <a:lnTo>
                    <a:pt x="437" y="588"/>
                  </a:lnTo>
                  <a:lnTo>
                    <a:pt x="438" y="588"/>
                  </a:lnTo>
                  <a:lnTo>
                    <a:pt x="439" y="587"/>
                  </a:lnTo>
                  <a:lnTo>
                    <a:pt x="440" y="587"/>
                  </a:lnTo>
                  <a:lnTo>
                    <a:pt x="441" y="587"/>
                  </a:lnTo>
                  <a:lnTo>
                    <a:pt x="441" y="586"/>
                  </a:lnTo>
                  <a:lnTo>
                    <a:pt x="442" y="586"/>
                  </a:lnTo>
                  <a:lnTo>
                    <a:pt x="443" y="585"/>
                  </a:lnTo>
                  <a:lnTo>
                    <a:pt x="445" y="585"/>
                  </a:lnTo>
                  <a:lnTo>
                    <a:pt x="445" y="584"/>
                  </a:lnTo>
                  <a:lnTo>
                    <a:pt x="446" y="584"/>
                  </a:lnTo>
                  <a:lnTo>
                    <a:pt x="446" y="583"/>
                  </a:lnTo>
                  <a:lnTo>
                    <a:pt x="446" y="581"/>
                  </a:lnTo>
                  <a:lnTo>
                    <a:pt x="447" y="581"/>
                  </a:lnTo>
                  <a:lnTo>
                    <a:pt x="447" y="580"/>
                  </a:lnTo>
                  <a:lnTo>
                    <a:pt x="448" y="579"/>
                  </a:lnTo>
                  <a:lnTo>
                    <a:pt x="448" y="578"/>
                  </a:lnTo>
                  <a:lnTo>
                    <a:pt x="448" y="577"/>
                  </a:lnTo>
                  <a:lnTo>
                    <a:pt x="448" y="576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9" y="572"/>
                  </a:lnTo>
                  <a:lnTo>
                    <a:pt x="449" y="571"/>
                  </a:lnTo>
                  <a:lnTo>
                    <a:pt x="450" y="571"/>
                  </a:lnTo>
                  <a:lnTo>
                    <a:pt x="450" y="570"/>
                  </a:lnTo>
                  <a:lnTo>
                    <a:pt x="450" y="569"/>
                  </a:lnTo>
                  <a:lnTo>
                    <a:pt x="450" y="568"/>
                  </a:lnTo>
                  <a:lnTo>
                    <a:pt x="451" y="568"/>
                  </a:lnTo>
                  <a:lnTo>
                    <a:pt x="451" y="567"/>
                  </a:lnTo>
                  <a:lnTo>
                    <a:pt x="451" y="565"/>
                  </a:lnTo>
                  <a:lnTo>
                    <a:pt x="453" y="565"/>
                  </a:lnTo>
                  <a:lnTo>
                    <a:pt x="453" y="564"/>
                  </a:lnTo>
                  <a:lnTo>
                    <a:pt x="453" y="563"/>
                  </a:lnTo>
                  <a:lnTo>
                    <a:pt x="454" y="562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6" y="560"/>
                  </a:lnTo>
                  <a:lnTo>
                    <a:pt x="456" y="559"/>
                  </a:lnTo>
                  <a:lnTo>
                    <a:pt x="457" y="559"/>
                  </a:lnTo>
                  <a:lnTo>
                    <a:pt x="457" y="558"/>
                  </a:lnTo>
                  <a:lnTo>
                    <a:pt x="458" y="558"/>
                  </a:lnTo>
                  <a:lnTo>
                    <a:pt x="458" y="556"/>
                  </a:lnTo>
                  <a:lnTo>
                    <a:pt x="459" y="556"/>
                  </a:lnTo>
                  <a:lnTo>
                    <a:pt x="460" y="556"/>
                  </a:lnTo>
                  <a:lnTo>
                    <a:pt x="460" y="555"/>
                  </a:lnTo>
                  <a:lnTo>
                    <a:pt x="462" y="555"/>
                  </a:lnTo>
                  <a:lnTo>
                    <a:pt x="463" y="554"/>
                  </a:lnTo>
                  <a:lnTo>
                    <a:pt x="464" y="554"/>
                  </a:lnTo>
                  <a:lnTo>
                    <a:pt x="464" y="553"/>
                  </a:lnTo>
                  <a:lnTo>
                    <a:pt x="465" y="553"/>
                  </a:lnTo>
                  <a:lnTo>
                    <a:pt x="466" y="553"/>
                  </a:lnTo>
                  <a:lnTo>
                    <a:pt x="467" y="552"/>
                  </a:lnTo>
                  <a:lnTo>
                    <a:pt x="468" y="552"/>
                  </a:lnTo>
                  <a:lnTo>
                    <a:pt x="470" y="552"/>
                  </a:lnTo>
                  <a:lnTo>
                    <a:pt x="470" y="551"/>
                  </a:lnTo>
                  <a:lnTo>
                    <a:pt x="471" y="551"/>
                  </a:lnTo>
                  <a:lnTo>
                    <a:pt x="472" y="551"/>
                  </a:lnTo>
                  <a:lnTo>
                    <a:pt x="473" y="550"/>
                  </a:lnTo>
                  <a:lnTo>
                    <a:pt x="474" y="550"/>
                  </a:lnTo>
                  <a:lnTo>
                    <a:pt x="475" y="550"/>
                  </a:lnTo>
                  <a:lnTo>
                    <a:pt x="475" y="548"/>
                  </a:lnTo>
                  <a:lnTo>
                    <a:pt x="476" y="548"/>
                  </a:lnTo>
                  <a:lnTo>
                    <a:pt x="478" y="547"/>
                  </a:lnTo>
                  <a:lnTo>
                    <a:pt x="479" y="547"/>
                  </a:lnTo>
                  <a:lnTo>
                    <a:pt x="479" y="546"/>
                  </a:lnTo>
                  <a:lnTo>
                    <a:pt x="480" y="546"/>
                  </a:lnTo>
                  <a:lnTo>
                    <a:pt x="481" y="546"/>
                  </a:lnTo>
                  <a:lnTo>
                    <a:pt x="481" y="545"/>
                  </a:lnTo>
                  <a:lnTo>
                    <a:pt x="482" y="545"/>
                  </a:lnTo>
                  <a:lnTo>
                    <a:pt x="483" y="544"/>
                  </a:lnTo>
                  <a:lnTo>
                    <a:pt x="484" y="543"/>
                  </a:lnTo>
                  <a:lnTo>
                    <a:pt x="484" y="542"/>
                  </a:lnTo>
                  <a:lnTo>
                    <a:pt x="485" y="542"/>
                  </a:lnTo>
                  <a:lnTo>
                    <a:pt x="485" y="540"/>
                  </a:lnTo>
                  <a:lnTo>
                    <a:pt x="487" y="540"/>
                  </a:lnTo>
                  <a:lnTo>
                    <a:pt x="487" y="539"/>
                  </a:lnTo>
                  <a:lnTo>
                    <a:pt x="487" y="538"/>
                  </a:lnTo>
                  <a:lnTo>
                    <a:pt x="488" y="538"/>
                  </a:lnTo>
                  <a:lnTo>
                    <a:pt x="488" y="537"/>
                  </a:lnTo>
                  <a:lnTo>
                    <a:pt x="488" y="536"/>
                  </a:lnTo>
                  <a:lnTo>
                    <a:pt x="489" y="536"/>
                  </a:lnTo>
                  <a:lnTo>
                    <a:pt x="489" y="535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3"/>
                  </a:lnTo>
                  <a:lnTo>
                    <a:pt x="490" y="531"/>
                  </a:lnTo>
                  <a:lnTo>
                    <a:pt x="491" y="530"/>
                  </a:lnTo>
                  <a:lnTo>
                    <a:pt x="491" y="531"/>
                  </a:lnTo>
                  <a:lnTo>
                    <a:pt x="490" y="531"/>
                  </a:lnTo>
                  <a:lnTo>
                    <a:pt x="490" y="533"/>
                  </a:lnTo>
                  <a:lnTo>
                    <a:pt x="490" y="534"/>
                  </a:lnTo>
                  <a:lnTo>
                    <a:pt x="490" y="535"/>
                  </a:lnTo>
                  <a:lnTo>
                    <a:pt x="490" y="536"/>
                  </a:lnTo>
                  <a:lnTo>
                    <a:pt x="489" y="537"/>
                  </a:lnTo>
                  <a:lnTo>
                    <a:pt x="489" y="538"/>
                  </a:lnTo>
                  <a:lnTo>
                    <a:pt x="489" y="539"/>
                  </a:lnTo>
                  <a:lnTo>
                    <a:pt x="488" y="539"/>
                  </a:lnTo>
                  <a:lnTo>
                    <a:pt x="488" y="540"/>
                  </a:lnTo>
                  <a:lnTo>
                    <a:pt x="487" y="542"/>
                  </a:lnTo>
                  <a:lnTo>
                    <a:pt x="487" y="543"/>
                  </a:lnTo>
                  <a:lnTo>
                    <a:pt x="485" y="544"/>
                  </a:lnTo>
                  <a:lnTo>
                    <a:pt x="484" y="545"/>
                  </a:lnTo>
                  <a:lnTo>
                    <a:pt x="484" y="546"/>
                  </a:lnTo>
                  <a:lnTo>
                    <a:pt x="483" y="546"/>
                  </a:lnTo>
                  <a:lnTo>
                    <a:pt x="483" y="547"/>
                  </a:lnTo>
                  <a:lnTo>
                    <a:pt x="482" y="547"/>
                  </a:lnTo>
                  <a:lnTo>
                    <a:pt x="482" y="548"/>
                  </a:lnTo>
                  <a:lnTo>
                    <a:pt x="481" y="548"/>
                  </a:lnTo>
                  <a:lnTo>
                    <a:pt x="480" y="550"/>
                  </a:lnTo>
                  <a:lnTo>
                    <a:pt x="479" y="550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6" y="552"/>
                  </a:lnTo>
                  <a:lnTo>
                    <a:pt x="475" y="552"/>
                  </a:lnTo>
                  <a:lnTo>
                    <a:pt x="475" y="553"/>
                  </a:lnTo>
                  <a:lnTo>
                    <a:pt x="474" y="553"/>
                  </a:lnTo>
                  <a:lnTo>
                    <a:pt x="473" y="553"/>
                  </a:lnTo>
                  <a:lnTo>
                    <a:pt x="473" y="554"/>
                  </a:lnTo>
                  <a:lnTo>
                    <a:pt x="472" y="554"/>
                  </a:lnTo>
                  <a:lnTo>
                    <a:pt x="471" y="554"/>
                  </a:lnTo>
                  <a:lnTo>
                    <a:pt x="470" y="554"/>
                  </a:lnTo>
                  <a:lnTo>
                    <a:pt x="468" y="554"/>
                  </a:lnTo>
                  <a:lnTo>
                    <a:pt x="468" y="555"/>
                  </a:lnTo>
                  <a:lnTo>
                    <a:pt x="467" y="555"/>
                  </a:lnTo>
                  <a:lnTo>
                    <a:pt x="466" y="555"/>
                  </a:lnTo>
                  <a:lnTo>
                    <a:pt x="465" y="555"/>
                  </a:lnTo>
                  <a:lnTo>
                    <a:pt x="464" y="555"/>
                  </a:lnTo>
                  <a:lnTo>
                    <a:pt x="464" y="556"/>
                  </a:lnTo>
                  <a:lnTo>
                    <a:pt x="463" y="556"/>
                  </a:lnTo>
                  <a:lnTo>
                    <a:pt x="462" y="556"/>
                  </a:lnTo>
                  <a:lnTo>
                    <a:pt x="462" y="558"/>
                  </a:lnTo>
                  <a:lnTo>
                    <a:pt x="460" y="558"/>
                  </a:lnTo>
                  <a:lnTo>
                    <a:pt x="460" y="559"/>
                  </a:lnTo>
                  <a:lnTo>
                    <a:pt x="459" y="559"/>
                  </a:lnTo>
                  <a:lnTo>
                    <a:pt x="458" y="559"/>
                  </a:lnTo>
                  <a:lnTo>
                    <a:pt x="458" y="560"/>
                  </a:lnTo>
                  <a:lnTo>
                    <a:pt x="457" y="560"/>
                  </a:lnTo>
                  <a:lnTo>
                    <a:pt x="457" y="561"/>
                  </a:lnTo>
                  <a:lnTo>
                    <a:pt x="456" y="562"/>
                  </a:lnTo>
                  <a:lnTo>
                    <a:pt x="456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5"/>
                  </a:lnTo>
                  <a:lnTo>
                    <a:pt x="454" y="567"/>
                  </a:lnTo>
                  <a:lnTo>
                    <a:pt x="454" y="568"/>
                  </a:lnTo>
                  <a:lnTo>
                    <a:pt x="453" y="568"/>
                  </a:lnTo>
                  <a:lnTo>
                    <a:pt x="453" y="569"/>
                  </a:lnTo>
                  <a:lnTo>
                    <a:pt x="453" y="570"/>
                  </a:lnTo>
                  <a:lnTo>
                    <a:pt x="453" y="571"/>
                  </a:lnTo>
                  <a:lnTo>
                    <a:pt x="453" y="572"/>
                  </a:lnTo>
                  <a:lnTo>
                    <a:pt x="453" y="573"/>
                  </a:lnTo>
                  <a:lnTo>
                    <a:pt x="451" y="575"/>
                  </a:lnTo>
                  <a:lnTo>
                    <a:pt x="451" y="576"/>
                  </a:lnTo>
                  <a:lnTo>
                    <a:pt x="451" y="577"/>
                  </a:lnTo>
                  <a:lnTo>
                    <a:pt x="451" y="578"/>
                  </a:lnTo>
                  <a:lnTo>
                    <a:pt x="450" y="578"/>
                  </a:lnTo>
                  <a:lnTo>
                    <a:pt x="450" y="579"/>
                  </a:lnTo>
                  <a:lnTo>
                    <a:pt x="450" y="580"/>
                  </a:lnTo>
                  <a:lnTo>
                    <a:pt x="450" y="581"/>
                  </a:lnTo>
                  <a:lnTo>
                    <a:pt x="449" y="581"/>
                  </a:lnTo>
                  <a:lnTo>
                    <a:pt x="449" y="583"/>
                  </a:lnTo>
                  <a:lnTo>
                    <a:pt x="449" y="584"/>
                  </a:lnTo>
                  <a:lnTo>
                    <a:pt x="448" y="585"/>
                  </a:lnTo>
                  <a:lnTo>
                    <a:pt x="448" y="586"/>
                  </a:lnTo>
                  <a:lnTo>
                    <a:pt x="447" y="586"/>
                  </a:lnTo>
                  <a:lnTo>
                    <a:pt x="447" y="587"/>
                  </a:lnTo>
                  <a:lnTo>
                    <a:pt x="446" y="587"/>
                  </a:lnTo>
                  <a:lnTo>
                    <a:pt x="446" y="588"/>
                  </a:lnTo>
                  <a:lnTo>
                    <a:pt x="445" y="588"/>
                  </a:lnTo>
                  <a:lnTo>
                    <a:pt x="443" y="588"/>
                  </a:lnTo>
                  <a:lnTo>
                    <a:pt x="443" y="589"/>
                  </a:lnTo>
                  <a:lnTo>
                    <a:pt x="442" y="589"/>
                  </a:lnTo>
                  <a:lnTo>
                    <a:pt x="441" y="589"/>
                  </a:lnTo>
                  <a:lnTo>
                    <a:pt x="441" y="590"/>
                  </a:lnTo>
                  <a:lnTo>
                    <a:pt x="440" y="590"/>
                  </a:lnTo>
                  <a:lnTo>
                    <a:pt x="439" y="590"/>
                  </a:lnTo>
                  <a:lnTo>
                    <a:pt x="438" y="590"/>
                  </a:lnTo>
                  <a:lnTo>
                    <a:pt x="437" y="590"/>
                  </a:lnTo>
                  <a:lnTo>
                    <a:pt x="436" y="590"/>
                  </a:lnTo>
                  <a:lnTo>
                    <a:pt x="436" y="592"/>
                  </a:lnTo>
                  <a:lnTo>
                    <a:pt x="434" y="593"/>
                  </a:lnTo>
                  <a:lnTo>
                    <a:pt x="434" y="594"/>
                  </a:lnTo>
                  <a:lnTo>
                    <a:pt x="433" y="594"/>
                  </a:lnTo>
                  <a:lnTo>
                    <a:pt x="432" y="594"/>
                  </a:lnTo>
                  <a:lnTo>
                    <a:pt x="432" y="595"/>
                  </a:lnTo>
                  <a:lnTo>
                    <a:pt x="431" y="595"/>
                  </a:lnTo>
                  <a:lnTo>
                    <a:pt x="430" y="595"/>
                  </a:lnTo>
                  <a:lnTo>
                    <a:pt x="430" y="596"/>
                  </a:lnTo>
                  <a:lnTo>
                    <a:pt x="429" y="596"/>
                  </a:lnTo>
                  <a:lnTo>
                    <a:pt x="428" y="596"/>
                  </a:lnTo>
                  <a:lnTo>
                    <a:pt x="426" y="597"/>
                  </a:lnTo>
                  <a:lnTo>
                    <a:pt x="425" y="597"/>
                  </a:lnTo>
                  <a:lnTo>
                    <a:pt x="424" y="597"/>
                  </a:lnTo>
                  <a:lnTo>
                    <a:pt x="424" y="598"/>
                  </a:lnTo>
                  <a:lnTo>
                    <a:pt x="423" y="598"/>
                  </a:lnTo>
                  <a:lnTo>
                    <a:pt x="422" y="598"/>
                  </a:lnTo>
                  <a:lnTo>
                    <a:pt x="422" y="600"/>
                  </a:lnTo>
                  <a:lnTo>
                    <a:pt x="421" y="600"/>
                  </a:lnTo>
                  <a:lnTo>
                    <a:pt x="420" y="600"/>
                  </a:lnTo>
                  <a:lnTo>
                    <a:pt x="420" y="601"/>
                  </a:lnTo>
                  <a:lnTo>
                    <a:pt x="418" y="601"/>
                  </a:lnTo>
                  <a:lnTo>
                    <a:pt x="417" y="602"/>
                  </a:lnTo>
                  <a:lnTo>
                    <a:pt x="416" y="602"/>
                  </a:lnTo>
                  <a:lnTo>
                    <a:pt x="416" y="603"/>
                  </a:lnTo>
                  <a:lnTo>
                    <a:pt x="416" y="604"/>
                  </a:lnTo>
                  <a:lnTo>
                    <a:pt x="416" y="605"/>
                  </a:lnTo>
                  <a:lnTo>
                    <a:pt x="415" y="605"/>
                  </a:lnTo>
                  <a:lnTo>
                    <a:pt x="414" y="605"/>
                  </a:lnTo>
                  <a:lnTo>
                    <a:pt x="413" y="605"/>
                  </a:lnTo>
                  <a:lnTo>
                    <a:pt x="412" y="605"/>
                  </a:lnTo>
                  <a:lnTo>
                    <a:pt x="412" y="606"/>
                  </a:lnTo>
                  <a:lnTo>
                    <a:pt x="412" y="608"/>
                  </a:lnTo>
                  <a:lnTo>
                    <a:pt x="412" y="609"/>
                  </a:lnTo>
                  <a:lnTo>
                    <a:pt x="412" y="610"/>
                  </a:lnTo>
                  <a:lnTo>
                    <a:pt x="411" y="610"/>
                  </a:lnTo>
                  <a:lnTo>
                    <a:pt x="411" y="611"/>
                  </a:lnTo>
                  <a:lnTo>
                    <a:pt x="411" y="612"/>
                  </a:lnTo>
                  <a:lnTo>
                    <a:pt x="411" y="613"/>
                  </a:lnTo>
                  <a:lnTo>
                    <a:pt x="411" y="614"/>
                  </a:lnTo>
                  <a:lnTo>
                    <a:pt x="411" y="615"/>
                  </a:lnTo>
                  <a:lnTo>
                    <a:pt x="411" y="617"/>
                  </a:lnTo>
                  <a:lnTo>
                    <a:pt x="412" y="618"/>
                  </a:lnTo>
                  <a:lnTo>
                    <a:pt x="412" y="619"/>
                  </a:lnTo>
                  <a:lnTo>
                    <a:pt x="412" y="620"/>
                  </a:lnTo>
                  <a:lnTo>
                    <a:pt x="413" y="620"/>
                  </a:lnTo>
                  <a:lnTo>
                    <a:pt x="413" y="621"/>
                  </a:lnTo>
                  <a:lnTo>
                    <a:pt x="414" y="622"/>
                  </a:lnTo>
                  <a:lnTo>
                    <a:pt x="413" y="622"/>
                  </a:lnTo>
                  <a:lnTo>
                    <a:pt x="413" y="623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5" y="626"/>
                  </a:lnTo>
                  <a:lnTo>
                    <a:pt x="415" y="627"/>
                  </a:lnTo>
                  <a:lnTo>
                    <a:pt x="416" y="627"/>
                  </a:lnTo>
                  <a:lnTo>
                    <a:pt x="416" y="628"/>
                  </a:lnTo>
                  <a:lnTo>
                    <a:pt x="417" y="628"/>
                  </a:lnTo>
                  <a:lnTo>
                    <a:pt x="418" y="629"/>
                  </a:lnTo>
                  <a:lnTo>
                    <a:pt x="417" y="629"/>
                  </a:lnTo>
                  <a:lnTo>
                    <a:pt x="416" y="629"/>
                  </a:lnTo>
                  <a:lnTo>
                    <a:pt x="415" y="629"/>
                  </a:lnTo>
                  <a:lnTo>
                    <a:pt x="415" y="630"/>
                  </a:lnTo>
                  <a:lnTo>
                    <a:pt x="415" y="631"/>
                  </a:lnTo>
                  <a:lnTo>
                    <a:pt x="416" y="631"/>
                  </a:lnTo>
                  <a:lnTo>
                    <a:pt x="416" y="632"/>
                  </a:lnTo>
                  <a:lnTo>
                    <a:pt x="416" y="634"/>
                  </a:lnTo>
                  <a:lnTo>
                    <a:pt x="417" y="634"/>
                  </a:lnTo>
                  <a:lnTo>
                    <a:pt x="417" y="635"/>
                  </a:lnTo>
                  <a:lnTo>
                    <a:pt x="417" y="636"/>
                  </a:lnTo>
                  <a:lnTo>
                    <a:pt x="417" y="637"/>
                  </a:lnTo>
                  <a:lnTo>
                    <a:pt x="418" y="637"/>
                  </a:lnTo>
                  <a:lnTo>
                    <a:pt x="418" y="638"/>
                  </a:lnTo>
                  <a:lnTo>
                    <a:pt x="418" y="639"/>
                  </a:lnTo>
                  <a:lnTo>
                    <a:pt x="418" y="640"/>
                  </a:lnTo>
                  <a:lnTo>
                    <a:pt x="420" y="640"/>
                  </a:lnTo>
                  <a:lnTo>
                    <a:pt x="420" y="642"/>
                  </a:lnTo>
                  <a:lnTo>
                    <a:pt x="420" y="643"/>
                  </a:lnTo>
                  <a:lnTo>
                    <a:pt x="418" y="643"/>
                  </a:lnTo>
                  <a:lnTo>
                    <a:pt x="418" y="644"/>
                  </a:lnTo>
                  <a:lnTo>
                    <a:pt x="418" y="645"/>
                  </a:lnTo>
                  <a:lnTo>
                    <a:pt x="418" y="646"/>
                  </a:lnTo>
                  <a:lnTo>
                    <a:pt x="418" y="647"/>
                  </a:lnTo>
                  <a:lnTo>
                    <a:pt x="420" y="647"/>
                  </a:lnTo>
                  <a:lnTo>
                    <a:pt x="420" y="648"/>
                  </a:lnTo>
                  <a:lnTo>
                    <a:pt x="420" y="650"/>
                  </a:lnTo>
                  <a:lnTo>
                    <a:pt x="421" y="651"/>
                  </a:lnTo>
                  <a:lnTo>
                    <a:pt x="421" y="652"/>
                  </a:lnTo>
                  <a:lnTo>
                    <a:pt x="422" y="652"/>
                  </a:lnTo>
                  <a:lnTo>
                    <a:pt x="422" y="653"/>
                  </a:lnTo>
                  <a:lnTo>
                    <a:pt x="422" y="654"/>
                  </a:lnTo>
                  <a:lnTo>
                    <a:pt x="422" y="655"/>
                  </a:lnTo>
                  <a:lnTo>
                    <a:pt x="422" y="656"/>
                  </a:lnTo>
                  <a:lnTo>
                    <a:pt x="422" y="657"/>
                  </a:lnTo>
                  <a:lnTo>
                    <a:pt x="422" y="659"/>
                  </a:lnTo>
                  <a:lnTo>
                    <a:pt x="422" y="660"/>
                  </a:lnTo>
                  <a:lnTo>
                    <a:pt x="422" y="661"/>
                  </a:lnTo>
                  <a:lnTo>
                    <a:pt x="422" y="662"/>
                  </a:lnTo>
                  <a:lnTo>
                    <a:pt x="422" y="663"/>
                  </a:lnTo>
                  <a:lnTo>
                    <a:pt x="423" y="663"/>
                  </a:lnTo>
                  <a:lnTo>
                    <a:pt x="423" y="664"/>
                  </a:lnTo>
                  <a:lnTo>
                    <a:pt x="424" y="664"/>
                  </a:lnTo>
                  <a:lnTo>
                    <a:pt x="424" y="665"/>
                  </a:lnTo>
                  <a:lnTo>
                    <a:pt x="425" y="665"/>
                  </a:lnTo>
                  <a:lnTo>
                    <a:pt x="426" y="665"/>
                  </a:lnTo>
                  <a:lnTo>
                    <a:pt x="428" y="665"/>
                  </a:lnTo>
                  <a:lnTo>
                    <a:pt x="429" y="665"/>
                  </a:lnTo>
                  <a:lnTo>
                    <a:pt x="428" y="667"/>
                  </a:lnTo>
                  <a:lnTo>
                    <a:pt x="426" y="667"/>
                  </a:lnTo>
                  <a:lnTo>
                    <a:pt x="425" y="667"/>
                  </a:lnTo>
                  <a:lnTo>
                    <a:pt x="425" y="668"/>
                  </a:lnTo>
                  <a:lnTo>
                    <a:pt x="424" y="668"/>
                  </a:lnTo>
                  <a:lnTo>
                    <a:pt x="424" y="669"/>
                  </a:lnTo>
                  <a:lnTo>
                    <a:pt x="424" y="670"/>
                  </a:lnTo>
                  <a:lnTo>
                    <a:pt x="425" y="670"/>
                  </a:lnTo>
                  <a:lnTo>
                    <a:pt x="425" y="671"/>
                  </a:lnTo>
                  <a:lnTo>
                    <a:pt x="425" y="672"/>
                  </a:lnTo>
                  <a:lnTo>
                    <a:pt x="425" y="673"/>
                  </a:lnTo>
                  <a:lnTo>
                    <a:pt x="424" y="675"/>
                  </a:lnTo>
                  <a:lnTo>
                    <a:pt x="424" y="676"/>
                  </a:lnTo>
                  <a:lnTo>
                    <a:pt x="424" y="678"/>
                  </a:lnTo>
                  <a:lnTo>
                    <a:pt x="424" y="679"/>
                  </a:lnTo>
                  <a:lnTo>
                    <a:pt x="424" y="680"/>
                  </a:lnTo>
                  <a:lnTo>
                    <a:pt x="424" y="681"/>
                  </a:lnTo>
                  <a:lnTo>
                    <a:pt x="423" y="681"/>
                  </a:lnTo>
                  <a:lnTo>
                    <a:pt x="424" y="682"/>
                  </a:lnTo>
                  <a:lnTo>
                    <a:pt x="424" y="684"/>
                  </a:lnTo>
                  <a:lnTo>
                    <a:pt x="424" y="685"/>
                  </a:lnTo>
                  <a:lnTo>
                    <a:pt x="424" y="686"/>
                  </a:lnTo>
                  <a:lnTo>
                    <a:pt x="424" y="687"/>
                  </a:lnTo>
                  <a:lnTo>
                    <a:pt x="424" y="688"/>
                  </a:lnTo>
                  <a:lnTo>
                    <a:pt x="424" y="689"/>
                  </a:lnTo>
                  <a:lnTo>
                    <a:pt x="425" y="689"/>
                  </a:lnTo>
                  <a:lnTo>
                    <a:pt x="425" y="690"/>
                  </a:lnTo>
                  <a:lnTo>
                    <a:pt x="426" y="690"/>
                  </a:lnTo>
                  <a:lnTo>
                    <a:pt x="428" y="692"/>
                  </a:lnTo>
                  <a:lnTo>
                    <a:pt x="429" y="692"/>
                  </a:lnTo>
                  <a:lnTo>
                    <a:pt x="430" y="692"/>
                  </a:lnTo>
                  <a:lnTo>
                    <a:pt x="430" y="693"/>
                  </a:lnTo>
                  <a:lnTo>
                    <a:pt x="431" y="693"/>
                  </a:lnTo>
                  <a:lnTo>
                    <a:pt x="432" y="693"/>
                  </a:lnTo>
                  <a:lnTo>
                    <a:pt x="433" y="693"/>
                  </a:lnTo>
                  <a:lnTo>
                    <a:pt x="433" y="694"/>
                  </a:lnTo>
                  <a:lnTo>
                    <a:pt x="434" y="694"/>
                  </a:lnTo>
                  <a:lnTo>
                    <a:pt x="436" y="694"/>
                  </a:lnTo>
                  <a:lnTo>
                    <a:pt x="436" y="695"/>
                  </a:lnTo>
                  <a:lnTo>
                    <a:pt x="437" y="695"/>
                  </a:lnTo>
                  <a:lnTo>
                    <a:pt x="438" y="696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0" y="697"/>
                  </a:lnTo>
                  <a:lnTo>
                    <a:pt x="440" y="698"/>
                  </a:lnTo>
                  <a:lnTo>
                    <a:pt x="441" y="698"/>
                  </a:lnTo>
                  <a:lnTo>
                    <a:pt x="442" y="698"/>
                  </a:lnTo>
                  <a:lnTo>
                    <a:pt x="442" y="699"/>
                  </a:lnTo>
                  <a:lnTo>
                    <a:pt x="443" y="699"/>
                  </a:lnTo>
                  <a:lnTo>
                    <a:pt x="443" y="701"/>
                  </a:lnTo>
                  <a:lnTo>
                    <a:pt x="445" y="702"/>
                  </a:lnTo>
                  <a:lnTo>
                    <a:pt x="446" y="703"/>
                  </a:lnTo>
                  <a:lnTo>
                    <a:pt x="446" y="704"/>
                  </a:lnTo>
                  <a:lnTo>
                    <a:pt x="446" y="705"/>
                  </a:lnTo>
                  <a:lnTo>
                    <a:pt x="446" y="706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47" y="709"/>
                  </a:lnTo>
                  <a:lnTo>
                    <a:pt x="447" y="710"/>
                  </a:lnTo>
                  <a:lnTo>
                    <a:pt x="446" y="711"/>
                  </a:lnTo>
                  <a:lnTo>
                    <a:pt x="446" y="712"/>
                  </a:lnTo>
                  <a:lnTo>
                    <a:pt x="445" y="712"/>
                  </a:lnTo>
                  <a:lnTo>
                    <a:pt x="445" y="713"/>
                  </a:lnTo>
                  <a:lnTo>
                    <a:pt x="443" y="713"/>
                  </a:lnTo>
                  <a:lnTo>
                    <a:pt x="443" y="714"/>
                  </a:lnTo>
                  <a:lnTo>
                    <a:pt x="442" y="714"/>
                  </a:lnTo>
                  <a:lnTo>
                    <a:pt x="442" y="715"/>
                  </a:lnTo>
                  <a:lnTo>
                    <a:pt x="441" y="715"/>
                  </a:lnTo>
                  <a:lnTo>
                    <a:pt x="440" y="715"/>
                  </a:lnTo>
                  <a:lnTo>
                    <a:pt x="440" y="714"/>
                  </a:lnTo>
                  <a:lnTo>
                    <a:pt x="439" y="714"/>
                  </a:lnTo>
                  <a:lnTo>
                    <a:pt x="438" y="714"/>
                  </a:lnTo>
                  <a:lnTo>
                    <a:pt x="437" y="714"/>
                  </a:lnTo>
                  <a:lnTo>
                    <a:pt x="436" y="714"/>
                  </a:lnTo>
                  <a:lnTo>
                    <a:pt x="436" y="715"/>
                  </a:lnTo>
                  <a:lnTo>
                    <a:pt x="434" y="715"/>
                  </a:lnTo>
                  <a:lnTo>
                    <a:pt x="433" y="715"/>
                  </a:lnTo>
                  <a:lnTo>
                    <a:pt x="433" y="717"/>
                  </a:lnTo>
                  <a:lnTo>
                    <a:pt x="432" y="717"/>
                  </a:lnTo>
                  <a:lnTo>
                    <a:pt x="432" y="718"/>
                  </a:lnTo>
                  <a:lnTo>
                    <a:pt x="431" y="718"/>
                  </a:lnTo>
                  <a:lnTo>
                    <a:pt x="431" y="719"/>
                  </a:lnTo>
                  <a:lnTo>
                    <a:pt x="431" y="720"/>
                  </a:lnTo>
                  <a:lnTo>
                    <a:pt x="431" y="721"/>
                  </a:lnTo>
                  <a:lnTo>
                    <a:pt x="431" y="722"/>
                  </a:lnTo>
                  <a:lnTo>
                    <a:pt x="431" y="723"/>
                  </a:lnTo>
                  <a:lnTo>
                    <a:pt x="431" y="724"/>
                  </a:lnTo>
                  <a:lnTo>
                    <a:pt x="431" y="726"/>
                  </a:lnTo>
                  <a:lnTo>
                    <a:pt x="430" y="724"/>
                  </a:lnTo>
                  <a:lnTo>
                    <a:pt x="430" y="723"/>
                  </a:lnTo>
                  <a:lnTo>
                    <a:pt x="429" y="723"/>
                  </a:lnTo>
                  <a:lnTo>
                    <a:pt x="429" y="722"/>
                  </a:lnTo>
                  <a:lnTo>
                    <a:pt x="429" y="721"/>
                  </a:lnTo>
                  <a:lnTo>
                    <a:pt x="428" y="721"/>
                  </a:lnTo>
                  <a:lnTo>
                    <a:pt x="428" y="720"/>
                  </a:lnTo>
                  <a:lnTo>
                    <a:pt x="428" y="719"/>
                  </a:lnTo>
                  <a:lnTo>
                    <a:pt x="428" y="718"/>
                  </a:lnTo>
                  <a:lnTo>
                    <a:pt x="429" y="718"/>
                  </a:lnTo>
                  <a:lnTo>
                    <a:pt x="429" y="717"/>
                  </a:lnTo>
                  <a:lnTo>
                    <a:pt x="429" y="715"/>
                  </a:lnTo>
                  <a:lnTo>
                    <a:pt x="429" y="714"/>
                  </a:lnTo>
                  <a:lnTo>
                    <a:pt x="430" y="714"/>
                  </a:lnTo>
                  <a:lnTo>
                    <a:pt x="430" y="713"/>
                  </a:lnTo>
                  <a:lnTo>
                    <a:pt x="431" y="713"/>
                  </a:lnTo>
                  <a:lnTo>
                    <a:pt x="432" y="712"/>
                  </a:lnTo>
                  <a:lnTo>
                    <a:pt x="433" y="712"/>
                  </a:lnTo>
                  <a:lnTo>
                    <a:pt x="434" y="712"/>
                  </a:lnTo>
                  <a:lnTo>
                    <a:pt x="436" y="711"/>
                  </a:lnTo>
                  <a:lnTo>
                    <a:pt x="436" y="712"/>
                  </a:lnTo>
                  <a:lnTo>
                    <a:pt x="437" y="712"/>
                  </a:lnTo>
                  <a:lnTo>
                    <a:pt x="438" y="712"/>
                  </a:lnTo>
                  <a:lnTo>
                    <a:pt x="438" y="711"/>
                  </a:lnTo>
                  <a:lnTo>
                    <a:pt x="439" y="711"/>
                  </a:lnTo>
                  <a:lnTo>
                    <a:pt x="440" y="711"/>
                  </a:lnTo>
                  <a:lnTo>
                    <a:pt x="440" y="710"/>
                  </a:lnTo>
                  <a:lnTo>
                    <a:pt x="441" y="710"/>
                  </a:lnTo>
                  <a:lnTo>
                    <a:pt x="442" y="709"/>
                  </a:lnTo>
                  <a:lnTo>
                    <a:pt x="442" y="707"/>
                  </a:lnTo>
                  <a:lnTo>
                    <a:pt x="441" y="707"/>
                  </a:lnTo>
                  <a:lnTo>
                    <a:pt x="441" y="706"/>
                  </a:lnTo>
                  <a:lnTo>
                    <a:pt x="441" y="705"/>
                  </a:lnTo>
                  <a:lnTo>
                    <a:pt x="441" y="704"/>
                  </a:lnTo>
                  <a:lnTo>
                    <a:pt x="440" y="704"/>
                  </a:lnTo>
                  <a:lnTo>
                    <a:pt x="440" y="703"/>
                  </a:lnTo>
                  <a:lnTo>
                    <a:pt x="440" y="702"/>
                  </a:lnTo>
                  <a:lnTo>
                    <a:pt x="439" y="702"/>
                  </a:lnTo>
                  <a:lnTo>
                    <a:pt x="439" y="701"/>
                  </a:lnTo>
                  <a:lnTo>
                    <a:pt x="438" y="699"/>
                  </a:lnTo>
                  <a:lnTo>
                    <a:pt x="437" y="699"/>
                  </a:lnTo>
                  <a:lnTo>
                    <a:pt x="437" y="698"/>
                  </a:lnTo>
                  <a:lnTo>
                    <a:pt x="436" y="698"/>
                  </a:lnTo>
                  <a:lnTo>
                    <a:pt x="434" y="697"/>
                  </a:lnTo>
                  <a:lnTo>
                    <a:pt x="433" y="697"/>
                  </a:lnTo>
                  <a:lnTo>
                    <a:pt x="433" y="696"/>
                  </a:lnTo>
                  <a:lnTo>
                    <a:pt x="432" y="696"/>
                  </a:lnTo>
                  <a:lnTo>
                    <a:pt x="431" y="695"/>
                  </a:lnTo>
                  <a:lnTo>
                    <a:pt x="430" y="695"/>
                  </a:lnTo>
                  <a:lnTo>
                    <a:pt x="429" y="695"/>
                  </a:lnTo>
                  <a:lnTo>
                    <a:pt x="428" y="695"/>
                  </a:lnTo>
                  <a:lnTo>
                    <a:pt x="426" y="695"/>
                  </a:lnTo>
                  <a:lnTo>
                    <a:pt x="425" y="695"/>
                  </a:lnTo>
                  <a:lnTo>
                    <a:pt x="425" y="694"/>
                  </a:lnTo>
                  <a:lnTo>
                    <a:pt x="424" y="694"/>
                  </a:lnTo>
                  <a:lnTo>
                    <a:pt x="423" y="694"/>
                  </a:lnTo>
                  <a:lnTo>
                    <a:pt x="423" y="693"/>
                  </a:lnTo>
                  <a:lnTo>
                    <a:pt x="424" y="693"/>
                  </a:lnTo>
                  <a:lnTo>
                    <a:pt x="424" y="692"/>
                  </a:lnTo>
                  <a:lnTo>
                    <a:pt x="424" y="690"/>
                  </a:lnTo>
                  <a:lnTo>
                    <a:pt x="423" y="690"/>
                  </a:lnTo>
                  <a:lnTo>
                    <a:pt x="423" y="689"/>
                  </a:lnTo>
                  <a:lnTo>
                    <a:pt x="423" y="688"/>
                  </a:lnTo>
                  <a:lnTo>
                    <a:pt x="423" y="687"/>
                  </a:lnTo>
                  <a:lnTo>
                    <a:pt x="422" y="687"/>
                  </a:lnTo>
                  <a:lnTo>
                    <a:pt x="422" y="686"/>
                  </a:lnTo>
                  <a:lnTo>
                    <a:pt x="422" y="685"/>
                  </a:lnTo>
                  <a:lnTo>
                    <a:pt x="421" y="685"/>
                  </a:lnTo>
                  <a:lnTo>
                    <a:pt x="421" y="684"/>
                  </a:lnTo>
                  <a:lnTo>
                    <a:pt x="421" y="682"/>
                  </a:lnTo>
                  <a:lnTo>
                    <a:pt x="420" y="682"/>
                  </a:lnTo>
                  <a:lnTo>
                    <a:pt x="420" y="681"/>
                  </a:lnTo>
                  <a:lnTo>
                    <a:pt x="420" y="680"/>
                  </a:lnTo>
                  <a:lnTo>
                    <a:pt x="418" y="680"/>
                  </a:lnTo>
                  <a:lnTo>
                    <a:pt x="417" y="679"/>
                  </a:lnTo>
                  <a:lnTo>
                    <a:pt x="416" y="678"/>
                  </a:lnTo>
                  <a:lnTo>
                    <a:pt x="416" y="677"/>
                  </a:lnTo>
                  <a:lnTo>
                    <a:pt x="416" y="676"/>
                  </a:lnTo>
                  <a:lnTo>
                    <a:pt x="416" y="675"/>
                  </a:lnTo>
                  <a:lnTo>
                    <a:pt x="416" y="672"/>
                  </a:lnTo>
                  <a:lnTo>
                    <a:pt x="416" y="671"/>
                  </a:lnTo>
                  <a:lnTo>
                    <a:pt x="416" y="670"/>
                  </a:lnTo>
                  <a:lnTo>
                    <a:pt x="415" y="670"/>
                  </a:lnTo>
                  <a:lnTo>
                    <a:pt x="413" y="670"/>
                  </a:lnTo>
                  <a:lnTo>
                    <a:pt x="412" y="669"/>
                  </a:lnTo>
                  <a:lnTo>
                    <a:pt x="411" y="669"/>
                  </a:lnTo>
                  <a:lnTo>
                    <a:pt x="409" y="669"/>
                  </a:lnTo>
                  <a:lnTo>
                    <a:pt x="407" y="668"/>
                  </a:lnTo>
                  <a:lnTo>
                    <a:pt x="406" y="667"/>
                  </a:lnTo>
                  <a:lnTo>
                    <a:pt x="405" y="667"/>
                  </a:lnTo>
                  <a:lnTo>
                    <a:pt x="404" y="667"/>
                  </a:lnTo>
                  <a:lnTo>
                    <a:pt x="403" y="667"/>
                  </a:lnTo>
                  <a:lnTo>
                    <a:pt x="401" y="667"/>
                  </a:lnTo>
                  <a:lnTo>
                    <a:pt x="400" y="668"/>
                  </a:lnTo>
                  <a:lnTo>
                    <a:pt x="399" y="668"/>
                  </a:lnTo>
                  <a:lnTo>
                    <a:pt x="398" y="668"/>
                  </a:lnTo>
                  <a:lnTo>
                    <a:pt x="397" y="669"/>
                  </a:lnTo>
                  <a:lnTo>
                    <a:pt x="397" y="670"/>
                  </a:lnTo>
                  <a:lnTo>
                    <a:pt x="396" y="671"/>
                  </a:lnTo>
                  <a:lnTo>
                    <a:pt x="396" y="672"/>
                  </a:lnTo>
                  <a:lnTo>
                    <a:pt x="396" y="673"/>
                  </a:lnTo>
                  <a:lnTo>
                    <a:pt x="395" y="673"/>
                  </a:lnTo>
                  <a:lnTo>
                    <a:pt x="395" y="675"/>
                  </a:lnTo>
                  <a:lnTo>
                    <a:pt x="395" y="676"/>
                  </a:lnTo>
                  <a:lnTo>
                    <a:pt x="395" y="677"/>
                  </a:lnTo>
                  <a:lnTo>
                    <a:pt x="395" y="678"/>
                  </a:lnTo>
                  <a:lnTo>
                    <a:pt x="395" y="679"/>
                  </a:lnTo>
                  <a:lnTo>
                    <a:pt x="394" y="679"/>
                  </a:lnTo>
                  <a:lnTo>
                    <a:pt x="394" y="680"/>
                  </a:lnTo>
                  <a:lnTo>
                    <a:pt x="394" y="681"/>
                  </a:lnTo>
                  <a:lnTo>
                    <a:pt x="394" y="682"/>
                  </a:lnTo>
                  <a:lnTo>
                    <a:pt x="394" y="684"/>
                  </a:lnTo>
                  <a:lnTo>
                    <a:pt x="394" y="685"/>
                  </a:lnTo>
                  <a:lnTo>
                    <a:pt x="394" y="686"/>
                  </a:lnTo>
                  <a:lnTo>
                    <a:pt x="394" y="687"/>
                  </a:lnTo>
                  <a:lnTo>
                    <a:pt x="394" y="686"/>
                  </a:lnTo>
                  <a:lnTo>
                    <a:pt x="392" y="685"/>
                  </a:lnTo>
                  <a:lnTo>
                    <a:pt x="392" y="684"/>
                  </a:lnTo>
                  <a:lnTo>
                    <a:pt x="392" y="682"/>
                  </a:lnTo>
                  <a:lnTo>
                    <a:pt x="392" y="681"/>
                  </a:lnTo>
                  <a:lnTo>
                    <a:pt x="392" y="680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2" y="677"/>
                  </a:lnTo>
                  <a:lnTo>
                    <a:pt x="394" y="676"/>
                  </a:lnTo>
                  <a:lnTo>
                    <a:pt x="394" y="675"/>
                  </a:lnTo>
                  <a:lnTo>
                    <a:pt x="394" y="673"/>
                  </a:lnTo>
                  <a:lnTo>
                    <a:pt x="394" y="672"/>
                  </a:lnTo>
                  <a:lnTo>
                    <a:pt x="395" y="671"/>
                  </a:lnTo>
                  <a:lnTo>
                    <a:pt x="395" y="670"/>
                  </a:lnTo>
                  <a:lnTo>
                    <a:pt x="395" y="669"/>
                  </a:lnTo>
                  <a:lnTo>
                    <a:pt x="396" y="669"/>
                  </a:lnTo>
                  <a:lnTo>
                    <a:pt x="396" y="668"/>
                  </a:lnTo>
                  <a:lnTo>
                    <a:pt x="397" y="667"/>
                  </a:lnTo>
                  <a:lnTo>
                    <a:pt x="397" y="665"/>
                  </a:lnTo>
                  <a:lnTo>
                    <a:pt x="398" y="665"/>
                  </a:lnTo>
                  <a:lnTo>
                    <a:pt x="398" y="664"/>
                  </a:lnTo>
                  <a:lnTo>
                    <a:pt x="399" y="663"/>
                  </a:lnTo>
                  <a:lnTo>
                    <a:pt x="400" y="663"/>
                  </a:lnTo>
                  <a:lnTo>
                    <a:pt x="400" y="662"/>
                  </a:lnTo>
                  <a:lnTo>
                    <a:pt x="401" y="662"/>
                  </a:lnTo>
                  <a:lnTo>
                    <a:pt x="403" y="662"/>
                  </a:lnTo>
                  <a:lnTo>
                    <a:pt x="403" y="659"/>
                  </a:lnTo>
                  <a:lnTo>
                    <a:pt x="403" y="656"/>
                  </a:lnTo>
                  <a:lnTo>
                    <a:pt x="403" y="655"/>
                  </a:lnTo>
                  <a:lnTo>
                    <a:pt x="401" y="653"/>
                  </a:lnTo>
                  <a:lnTo>
                    <a:pt x="400" y="652"/>
                  </a:lnTo>
                  <a:lnTo>
                    <a:pt x="398" y="647"/>
                  </a:lnTo>
                  <a:lnTo>
                    <a:pt x="397" y="646"/>
                  </a:lnTo>
                  <a:lnTo>
                    <a:pt x="396" y="645"/>
                  </a:lnTo>
                  <a:lnTo>
                    <a:pt x="395" y="644"/>
                  </a:lnTo>
                  <a:lnTo>
                    <a:pt x="395" y="643"/>
                  </a:lnTo>
                  <a:lnTo>
                    <a:pt x="395" y="642"/>
                  </a:lnTo>
                  <a:lnTo>
                    <a:pt x="395" y="640"/>
                  </a:lnTo>
                  <a:lnTo>
                    <a:pt x="395" y="639"/>
                  </a:lnTo>
                  <a:lnTo>
                    <a:pt x="395" y="638"/>
                  </a:lnTo>
                  <a:lnTo>
                    <a:pt x="392" y="637"/>
                  </a:lnTo>
                  <a:lnTo>
                    <a:pt x="391" y="636"/>
                  </a:lnTo>
                  <a:lnTo>
                    <a:pt x="390" y="634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7" y="634"/>
                  </a:lnTo>
                  <a:lnTo>
                    <a:pt x="386" y="635"/>
                  </a:lnTo>
                  <a:lnTo>
                    <a:pt x="384" y="636"/>
                  </a:lnTo>
                  <a:lnTo>
                    <a:pt x="383" y="637"/>
                  </a:lnTo>
                  <a:lnTo>
                    <a:pt x="382" y="638"/>
                  </a:lnTo>
                  <a:lnTo>
                    <a:pt x="381" y="638"/>
                  </a:lnTo>
                  <a:lnTo>
                    <a:pt x="380" y="638"/>
                  </a:lnTo>
                  <a:lnTo>
                    <a:pt x="379" y="639"/>
                  </a:lnTo>
                  <a:lnTo>
                    <a:pt x="378" y="639"/>
                  </a:lnTo>
                  <a:lnTo>
                    <a:pt x="378" y="638"/>
                  </a:lnTo>
                  <a:lnTo>
                    <a:pt x="378" y="637"/>
                  </a:lnTo>
                  <a:lnTo>
                    <a:pt x="379" y="637"/>
                  </a:lnTo>
                  <a:lnTo>
                    <a:pt x="380" y="636"/>
                  </a:lnTo>
                  <a:lnTo>
                    <a:pt x="381" y="636"/>
                  </a:lnTo>
                  <a:lnTo>
                    <a:pt x="382" y="636"/>
                  </a:lnTo>
                  <a:lnTo>
                    <a:pt x="383" y="636"/>
                  </a:lnTo>
                  <a:lnTo>
                    <a:pt x="383" y="634"/>
                  </a:lnTo>
                  <a:lnTo>
                    <a:pt x="384" y="634"/>
                  </a:lnTo>
                  <a:lnTo>
                    <a:pt x="384" y="632"/>
                  </a:lnTo>
                  <a:lnTo>
                    <a:pt x="383" y="631"/>
                  </a:lnTo>
                  <a:lnTo>
                    <a:pt x="383" y="630"/>
                  </a:lnTo>
                  <a:lnTo>
                    <a:pt x="382" y="628"/>
                  </a:lnTo>
                  <a:lnTo>
                    <a:pt x="380" y="625"/>
                  </a:lnTo>
                  <a:lnTo>
                    <a:pt x="378" y="622"/>
                  </a:lnTo>
                  <a:lnTo>
                    <a:pt x="375" y="620"/>
                  </a:lnTo>
                  <a:lnTo>
                    <a:pt x="373" y="619"/>
                  </a:lnTo>
                  <a:lnTo>
                    <a:pt x="372" y="618"/>
                  </a:lnTo>
                  <a:lnTo>
                    <a:pt x="371" y="617"/>
                  </a:lnTo>
                  <a:lnTo>
                    <a:pt x="367" y="615"/>
                  </a:lnTo>
                  <a:lnTo>
                    <a:pt x="365" y="613"/>
                  </a:lnTo>
                  <a:lnTo>
                    <a:pt x="363" y="612"/>
                  </a:lnTo>
                  <a:lnTo>
                    <a:pt x="362" y="611"/>
                  </a:lnTo>
                  <a:lnTo>
                    <a:pt x="361" y="610"/>
                  </a:lnTo>
                  <a:lnTo>
                    <a:pt x="359" y="610"/>
                  </a:lnTo>
                  <a:lnTo>
                    <a:pt x="358" y="611"/>
                  </a:lnTo>
                  <a:lnTo>
                    <a:pt x="358" y="612"/>
                  </a:lnTo>
                  <a:lnTo>
                    <a:pt x="358" y="613"/>
                  </a:lnTo>
                  <a:lnTo>
                    <a:pt x="357" y="612"/>
                  </a:lnTo>
                  <a:lnTo>
                    <a:pt x="357" y="611"/>
                  </a:lnTo>
                  <a:lnTo>
                    <a:pt x="357" y="610"/>
                  </a:lnTo>
                  <a:lnTo>
                    <a:pt x="357" y="609"/>
                  </a:lnTo>
                  <a:lnTo>
                    <a:pt x="355" y="610"/>
                  </a:lnTo>
                  <a:lnTo>
                    <a:pt x="354" y="610"/>
                  </a:lnTo>
                  <a:lnTo>
                    <a:pt x="353" y="613"/>
                  </a:lnTo>
                  <a:lnTo>
                    <a:pt x="354" y="667"/>
                  </a:lnTo>
                  <a:lnTo>
                    <a:pt x="348" y="667"/>
                  </a:lnTo>
                  <a:lnTo>
                    <a:pt x="348" y="670"/>
                  </a:lnTo>
                  <a:lnTo>
                    <a:pt x="348" y="745"/>
                  </a:lnTo>
                  <a:lnTo>
                    <a:pt x="348" y="931"/>
                  </a:lnTo>
                  <a:lnTo>
                    <a:pt x="784" y="931"/>
                  </a:lnTo>
                  <a:lnTo>
                    <a:pt x="783" y="667"/>
                  </a:lnTo>
                  <a:lnTo>
                    <a:pt x="794" y="667"/>
                  </a:lnTo>
                  <a:lnTo>
                    <a:pt x="794" y="578"/>
                  </a:lnTo>
                  <a:lnTo>
                    <a:pt x="794" y="534"/>
                  </a:lnTo>
                  <a:lnTo>
                    <a:pt x="794" y="489"/>
                  </a:lnTo>
                  <a:lnTo>
                    <a:pt x="794" y="445"/>
                  </a:lnTo>
                  <a:lnTo>
                    <a:pt x="794" y="401"/>
                  </a:lnTo>
                  <a:lnTo>
                    <a:pt x="794" y="378"/>
                  </a:lnTo>
                  <a:lnTo>
                    <a:pt x="794" y="357"/>
                  </a:lnTo>
                  <a:lnTo>
                    <a:pt x="794" y="312"/>
                  </a:lnTo>
                  <a:lnTo>
                    <a:pt x="794" y="267"/>
                  </a:lnTo>
                  <a:lnTo>
                    <a:pt x="794" y="222"/>
                  </a:lnTo>
                  <a:lnTo>
                    <a:pt x="794" y="178"/>
                  </a:lnTo>
                  <a:lnTo>
                    <a:pt x="794" y="157"/>
                  </a:lnTo>
                  <a:lnTo>
                    <a:pt x="794" y="134"/>
                  </a:lnTo>
                  <a:lnTo>
                    <a:pt x="794" y="90"/>
                  </a:lnTo>
                  <a:lnTo>
                    <a:pt x="794" y="45"/>
                  </a:lnTo>
                  <a:lnTo>
                    <a:pt x="794" y="0"/>
                  </a:lnTo>
                  <a:lnTo>
                    <a:pt x="771" y="0"/>
                  </a:lnTo>
                  <a:lnTo>
                    <a:pt x="749" y="0"/>
                  </a:lnTo>
                  <a:lnTo>
                    <a:pt x="704" y="0"/>
                  </a:lnTo>
                  <a:lnTo>
                    <a:pt x="662" y="0"/>
                  </a:lnTo>
                  <a:lnTo>
                    <a:pt x="618" y="0"/>
                  </a:lnTo>
                  <a:lnTo>
                    <a:pt x="573" y="0"/>
                  </a:lnTo>
                  <a:lnTo>
                    <a:pt x="551" y="0"/>
                  </a:lnTo>
                  <a:lnTo>
                    <a:pt x="529" y="0"/>
                  </a:lnTo>
                  <a:lnTo>
                    <a:pt x="484" y="0"/>
                  </a:lnTo>
                  <a:lnTo>
                    <a:pt x="440" y="0"/>
                  </a:lnTo>
                  <a:lnTo>
                    <a:pt x="397" y="1"/>
                  </a:lnTo>
                  <a:lnTo>
                    <a:pt x="353" y="0"/>
                  </a:lnTo>
                  <a:lnTo>
                    <a:pt x="331" y="0"/>
                  </a:lnTo>
                  <a:lnTo>
                    <a:pt x="308" y="0"/>
                  </a:lnTo>
                  <a:lnTo>
                    <a:pt x="286" y="0"/>
                  </a:lnTo>
                  <a:lnTo>
                    <a:pt x="264" y="0"/>
                  </a:lnTo>
                  <a:lnTo>
                    <a:pt x="241" y="0"/>
                  </a:lnTo>
                  <a:lnTo>
                    <a:pt x="220" y="0"/>
                  </a:lnTo>
                  <a:lnTo>
                    <a:pt x="176" y="0"/>
                  </a:lnTo>
                  <a:lnTo>
                    <a:pt x="133" y="0"/>
                  </a:lnTo>
                  <a:lnTo>
                    <a:pt x="110" y="0"/>
                  </a:lnTo>
                  <a:lnTo>
                    <a:pt x="88" y="0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45"/>
                  </a:lnTo>
                  <a:lnTo>
                    <a:pt x="0" y="90"/>
                  </a:lnTo>
                  <a:lnTo>
                    <a:pt x="0" y="134"/>
                  </a:lnTo>
                  <a:lnTo>
                    <a:pt x="0" y="157"/>
                  </a:lnTo>
                  <a:lnTo>
                    <a:pt x="0" y="178"/>
                  </a:lnTo>
                  <a:lnTo>
                    <a:pt x="0" y="222"/>
                  </a:lnTo>
                  <a:lnTo>
                    <a:pt x="0" y="30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" name="Freeform 104">
              <a:extLst>
                <a:ext uri="{FF2B5EF4-FFF2-40B4-BE49-F238E27FC236}">
                  <a16:creationId xmlns:a16="http://schemas.microsoft.com/office/drawing/2014/main" id="{DDC974C6-0128-568F-4A45-5FF2F4E76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7651" y="1312863"/>
              <a:ext cx="692150" cy="1196975"/>
            </a:xfrm>
            <a:custGeom>
              <a:avLst/>
              <a:gdLst>
                <a:gd name="T0" fmla="*/ 142 w 436"/>
                <a:gd name="T1" fmla="*/ 113 h 754"/>
                <a:gd name="T2" fmla="*/ 144 w 436"/>
                <a:gd name="T3" fmla="*/ 121 h 754"/>
                <a:gd name="T4" fmla="*/ 150 w 436"/>
                <a:gd name="T5" fmla="*/ 129 h 754"/>
                <a:gd name="T6" fmla="*/ 153 w 436"/>
                <a:gd name="T7" fmla="*/ 141 h 754"/>
                <a:gd name="T8" fmla="*/ 154 w 436"/>
                <a:gd name="T9" fmla="*/ 152 h 754"/>
                <a:gd name="T10" fmla="*/ 154 w 436"/>
                <a:gd name="T11" fmla="*/ 165 h 754"/>
                <a:gd name="T12" fmla="*/ 154 w 436"/>
                <a:gd name="T13" fmla="*/ 178 h 754"/>
                <a:gd name="T14" fmla="*/ 152 w 436"/>
                <a:gd name="T15" fmla="*/ 191 h 754"/>
                <a:gd name="T16" fmla="*/ 151 w 436"/>
                <a:gd name="T17" fmla="*/ 202 h 754"/>
                <a:gd name="T18" fmla="*/ 150 w 436"/>
                <a:gd name="T19" fmla="*/ 213 h 754"/>
                <a:gd name="T20" fmla="*/ 149 w 436"/>
                <a:gd name="T21" fmla="*/ 225 h 754"/>
                <a:gd name="T22" fmla="*/ 148 w 436"/>
                <a:gd name="T23" fmla="*/ 229 h 754"/>
                <a:gd name="T24" fmla="*/ 143 w 436"/>
                <a:gd name="T25" fmla="*/ 237 h 754"/>
                <a:gd name="T26" fmla="*/ 137 w 436"/>
                <a:gd name="T27" fmla="*/ 239 h 754"/>
                <a:gd name="T28" fmla="*/ 140 w 436"/>
                <a:gd name="T29" fmla="*/ 244 h 754"/>
                <a:gd name="T30" fmla="*/ 134 w 436"/>
                <a:gd name="T31" fmla="*/ 244 h 754"/>
                <a:gd name="T32" fmla="*/ 124 w 436"/>
                <a:gd name="T33" fmla="*/ 249 h 754"/>
                <a:gd name="T34" fmla="*/ 115 w 436"/>
                <a:gd name="T35" fmla="*/ 254 h 754"/>
                <a:gd name="T36" fmla="*/ 107 w 436"/>
                <a:gd name="T37" fmla="*/ 254 h 754"/>
                <a:gd name="T38" fmla="*/ 102 w 436"/>
                <a:gd name="T39" fmla="*/ 259 h 754"/>
                <a:gd name="T40" fmla="*/ 95 w 436"/>
                <a:gd name="T41" fmla="*/ 254 h 754"/>
                <a:gd name="T42" fmla="*/ 94 w 436"/>
                <a:gd name="T43" fmla="*/ 259 h 754"/>
                <a:gd name="T44" fmla="*/ 91 w 436"/>
                <a:gd name="T45" fmla="*/ 264 h 754"/>
                <a:gd name="T46" fmla="*/ 90 w 436"/>
                <a:gd name="T47" fmla="*/ 276 h 754"/>
                <a:gd name="T48" fmla="*/ 89 w 436"/>
                <a:gd name="T49" fmla="*/ 272 h 754"/>
                <a:gd name="T50" fmla="*/ 90 w 436"/>
                <a:gd name="T51" fmla="*/ 266 h 754"/>
                <a:gd name="T52" fmla="*/ 92 w 436"/>
                <a:gd name="T53" fmla="*/ 258 h 754"/>
                <a:gd name="T54" fmla="*/ 83 w 436"/>
                <a:gd name="T55" fmla="*/ 258 h 754"/>
                <a:gd name="T56" fmla="*/ 77 w 436"/>
                <a:gd name="T57" fmla="*/ 254 h 754"/>
                <a:gd name="T58" fmla="*/ 62 w 436"/>
                <a:gd name="T59" fmla="*/ 254 h 754"/>
                <a:gd name="T60" fmla="*/ 52 w 436"/>
                <a:gd name="T61" fmla="*/ 258 h 754"/>
                <a:gd name="T62" fmla="*/ 40 w 436"/>
                <a:gd name="T63" fmla="*/ 269 h 754"/>
                <a:gd name="T64" fmla="*/ 31 w 436"/>
                <a:gd name="T65" fmla="*/ 275 h 754"/>
                <a:gd name="T66" fmla="*/ 22 w 436"/>
                <a:gd name="T67" fmla="*/ 282 h 754"/>
                <a:gd name="T68" fmla="*/ 13 w 436"/>
                <a:gd name="T69" fmla="*/ 287 h 754"/>
                <a:gd name="T70" fmla="*/ 5 w 436"/>
                <a:gd name="T71" fmla="*/ 297 h 754"/>
                <a:gd name="T72" fmla="*/ 177 w 436"/>
                <a:gd name="T73" fmla="*/ 528 h 754"/>
                <a:gd name="T74" fmla="*/ 148 w 436"/>
                <a:gd name="T75" fmla="*/ 580 h 754"/>
                <a:gd name="T76" fmla="*/ 146 w 436"/>
                <a:gd name="T77" fmla="*/ 709 h 754"/>
                <a:gd name="T78" fmla="*/ 414 w 436"/>
                <a:gd name="T79" fmla="*/ 752 h 754"/>
                <a:gd name="T80" fmla="*/ 436 w 436"/>
                <a:gd name="T81" fmla="*/ 473 h 754"/>
                <a:gd name="T82" fmla="*/ 322 w 436"/>
                <a:gd name="T83" fmla="*/ 351 h 754"/>
                <a:gd name="T84" fmla="*/ 340 w 436"/>
                <a:gd name="T85" fmla="*/ 337 h 754"/>
                <a:gd name="T86" fmla="*/ 346 w 436"/>
                <a:gd name="T87" fmla="*/ 300 h 754"/>
                <a:gd name="T88" fmla="*/ 346 w 436"/>
                <a:gd name="T89" fmla="*/ 260 h 754"/>
                <a:gd name="T90" fmla="*/ 346 w 436"/>
                <a:gd name="T91" fmla="*/ 238 h 754"/>
                <a:gd name="T92" fmla="*/ 305 w 436"/>
                <a:gd name="T93" fmla="*/ 186 h 754"/>
                <a:gd name="T94" fmla="*/ 325 w 436"/>
                <a:gd name="T95" fmla="*/ 169 h 754"/>
                <a:gd name="T96" fmla="*/ 369 w 436"/>
                <a:gd name="T97" fmla="*/ 63 h 754"/>
                <a:gd name="T98" fmla="*/ 369 w 436"/>
                <a:gd name="T99" fmla="*/ 13 h 754"/>
                <a:gd name="T100" fmla="*/ 330 w 436"/>
                <a:gd name="T101" fmla="*/ 20 h 754"/>
                <a:gd name="T102" fmla="*/ 321 w 436"/>
                <a:gd name="T103" fmla="*/ 26 h 754"/>
                <a:gd name="T104" fmla="*/ 314 w 436"/>
                <a:gd name="T105" fmla="*/ 33 h 754"/>
                <a:gd name="T106" fmla="*/ 308 w 436"/>
                <a:gd name="T107" fmla="*/ 38 h 754"/>
                <a:gd name="T108" fmla="*/ 300 w 436"/>
                <a:gd name="T109" fmla="*/ 45 h 754"/>
                <a:gd name="T110" fmla="*/ 292 w 436"/>
                <a:gd name="T111" fmla="*/ 50 h 754"/>
                <a:gd name="T112" fmla="*/ 283 w 436"/>
                <a:gd name="T113" fmla="*/ 54 h 754"/>
                <a:gd name="T114" fmla="*/ 276 w 436"/>
                <a:gd name="T115" fmla="*/ 60 h 754"/>
                <a:gd name="T116" fmla="*/ 259 w 436"/>
                <a:gd name="T117" fmla="*/ 67 h 754"/>
                <a:gd name="T118" fmla="*/ 219 w 436"/>
                <a:gd name="T119" fmla="*/ 62 h 754"/>
                <a:gd name="T120" fmla="*/ 199 w 436"/>
                <a:gd name="T121" fmla="*/ 76 h 754"/>
                <a:gd name="T122" fmla="*/ 167 w 436"/>
                <a:gd name="T123" fmla="*/ 8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6" h="754">
                  <a:moveTo>
                    <a:pt x="150" y="107"/>
                  </a:moveTo>
                  <a:lnTo>
                    <a:pt x="150" y="108"/>
                  </a:lnTo>
                  <a:lnTo>
                    <a:pt x="149" y="109"/>
                  </a:lnTo>
                  <a:lnTo>
                    <a:pt x="149" y="110"/>
                  </a:lnTo>
                  <a:lnTo>
                    <a:pt x="148" y="110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4" y="112"/>
                  </a:lnTo>
                  <a:lnTo>
                    <a:pt x="143" y="112"/>
                  </a:lnTo>
                  <a:lnTo>
                    <a:pt x="142" y="112"/>
                  </a:lnTo>
                  <a:lnTo>
                    <a:pt x="142" y="113"/>
                  </a:lnTo>
                  <a:lnTo>
                    <a:pt x="141" y="113"/>
                  </a:lnTo>
                  <a:lnTo>
                    <a:pt x="141" y="115"/>
                  </a:lnTo>
                  <a:lnTo>
                    <a:pt x="141" y="116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18"/>
                  </a:lnTo>
                  <a:lnTo>
                    <a:pt x="143" y="118"/>
                  </a:lnTo>
                  <a:lnTo>
                    <a:pt x="143" y="119"/>
                  </a:lnTo>
                  <a:lnTo>
                    <a:pt x="143" y="120"/>
                  </a:lnTo>
                  <a:lnTo>
                    <a:pt x="144" y="120"/>
                  </a:lnTo>
                  <a:lnTo>
                    <a:pt x="144" y="121"/>
                  </a:lnTo>
                  <a:lnTo>
                    <a:pt x="145" y="121"/>
                  </a:lnTo>
                  <a:lnTo>
                    <a:pt x="145" y="123"/>
                  </a:lnTo>
                  <a:lnTo>
                    <a:pt x="145" y="124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8" y="126"/>
                  </a:lnTo>
                  <a:lnTo>
                    <a:pt x="148" y="127"/>
                  </a:lnTo>
                  <a:lnTo>
                    <a:pt x="149" y="127"/>
                  </a:lnTo>
                  <a:lnTo>
                    <a:pt x="149" y="128"/>
                  </a:lnTo>
                  <a:lnTo>
                    <a:pt x="149" y="129"/>
                  </a:lnTo>
                  <a:lnTo>
                    <a:pt x="150" y="129"/>
                  </a:lnTo>
                  <a:lnTo>
                    <a:pt x="150" y="130"/>
                  </a:lnTo>
                  <a:lnTo>
                    <a:pt x="150" y="132"/>
                  </a:lnTo>
                  <a:lnTo>
                    <a:pt x="151" y="133"/>
                  </a:lnTo>
                  <a:lnTo>
                    <a:pt x="151" y="134"/>
                  </a:lnTo>
                  <a:lnTo>
                    <a:pt x="151" y="135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3" y="140"/>
                  </a:lnTo>
                  <a:lnTo>
                    <a:pt x="153" y="141"/>
                  </a:lnTo>
                  <a:lnTo>
                    <a:pt x="153" y="142"/>
                  </a:lnTo>
                  <a:lnTo>
                    <a:pt x="153" y="143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53" y="146"/>
                  </a:lnTo>
                  <a:lnTo>
                    <a:pt x="154" y="146"/>
                  </a:lnTo>
                  <a:lnTo>
                    <a:pt x="154" y="147"/>
                  </a:lnTo>
                  <a:lnTo>
                    <a:pt x="154" y="149"/>
                  </a:lnTo>
                  <a:lnTo>
                    <a:pt x="154" y="150"/>
                  </a:lnTo>
                  <a:lnTo>
                    <a:pt x="154" y="151"/>
                  </a:lnTo>
                  <a:lnTo>
                    <a:pt x="154" y="152"/>
                  </a:lnTo>
                  <a:lnTo>
                    <a:pt x="154" y="153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4" y="158"/>
                  </a:lnTo>
                  <a:lnTo>
                    <a:pt x="154" y="159"/>
                  </a:lnTo>
                  <a:lnTo>
                    <a:pt x="154" y="160"/>
                  </a:lnTo>
                  <a:lnTo>
                    <a:pt x="154" y="161"/>
                  </a:lnTo>
                  <a:lnTo>
                    <a:pt x="154" y="162"/>
                  </a:lnTo>
                  <a:lnTo>
                    <a:pt x="154" y="163"/>
                  </a:lnTo>
                  <a:lnTo>
                    <a:pt x="154" y="165"/>
                  </a:lnTo>
                  <a:lnTo>
                    <a:pt x="154" y="167"/>
                  </a:lnTo>
                  <a:lnTo>
                    <a:pt x="154" y="168"/>
                  </a:lnTo>
                  <a:lnTo>
                    <a:pt x="154" y="169"/>
                  </a:lnTo>
                  <a:lnTo>
                    <a:pt x="154" y="170"/>
                  </a:lnTo>
                  <a:lnTo>
                    <a:pt x="154" y="171"/>
                  </a:lnTo>
                  <a:lnTo>
                    <a:pt x="154" y="172"/>
                  </a:lnTo>
                  <a:lnTo>
                    <a:pt x="154" y="174"/>
                  </a:lnTo>
                  <a:lnTo>
                    <a:pt x="154" y="175"/>
                  </a:lnTo>
                  <a:lnTo>
                    <a:pt x="153" y="176"/>
                  </a:lnTo>
                  <a:lnTo>
                    <a:pt x="154" y="177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3" y="180"/>
                  </a:lnTo>
                  <a:lnTo>
                    <a:pt x="153" y="182"/>
                  </a:lnTo>
                  <a:lnTo>
                    <a:pt x="153" y="183"/>
                  </a:lnTo>
                  <a:lnTo>
                    <a:pt x="153" y="184"/>
                  </a:lnTo>
                  <a:lnTo>
                    <a:pt x="153" y="185"/>
                  </a:lnTo>
                  <a:lnTo>
                    <a:pt x="153" y="186"/>
                  </a:lnTo>
                  <a:lnTo>
                    <a:pt x="153" y="187"/>
                  </a:lnTo>
                  <a:lnTo>
                    <a:pt x="153" y="188"/>
                  </a:lnTo>
                  <a:lnTo>
                    <a:pt x="152" y="188"/>
                  </a:lnTo>
                  <a:lnTo>
                    <a:pt x="152" y="191"/>
                  </a:lnTo>
                  <a:lnTo>
                    <a:pt x="152" y="192"/>
                  </a:lnTo>
                  <a:lnTo>
                    <a:pt x="152" y="193"/>
                  </a:lnTo>
                  <a:lnTo>
                    <a:pt x="152" y="194"/>
                  </a:lnTo>
                  <a:lnTo>
                    <a:pt x="152" y="195"/>
                  </a:lnTo>
                  <a:lnTo>
                    <a:pt x="151" y="195"/>
                  </a:lnTo>
                  <a:lnTo>
                    <a:pt x="151" y="196"/>
                  </a:lnTo>
                  <a:lnTo>
                    <a:pt x="151" y="197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1" y="201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50" y="205"/>
                  </a:lnTo>
                  <a:lnTo>
                    <a:pt x="150" y="207"/>
                  </a:lnTo>
                  <a:lnTo>
                    <a:pt x="150" y="208"/>
                  </a:lnTo>
                  <a:lnTo>
                    <a:pt x="150" y="209"/>
                  </a:lnTo>
                  <a:lnTo>
                    <a:pt x="150" y="210"/>
                  </a:lnTo>
                  <a:lnTo>
                    <a:pt x="150" y="211"/>
                  </a:lnTo>
                  <a:lnTo>
                    <a:pt x="150" y="212"/>
                  </a:lnTo>
                  <a:lnTo>
                    <a:pt x="150" y="213"/>
                  </a:lnTo>
                  <a:lnTo>
                    <a:pt x="150" y="214"/>
                  </a:lnTo>
                  <a:lnTo>
                    <a:pt x="150" y="216"/>
                  </a:lnTo>
                  <a:lnTo>
                    <a:pt x="149" y="216"/>
                  </a:lnTo>
                  <a:lnTo>
                    <a:pt x="149" y="217"/>
                  </a:lnTo>
                  <a:lnTo>
                    <a:pt x="149" y="218"/>
                  </a:lnTo>
                  <a:lnTo>
                    <a:pt x="149" y="219"/>
                  </a:lnTo>
                  <a:lnTo>
                    <a:pt x="149" y="220"/>
                  </a:lnTo>
                  <a:lnTo>
                    <a:pt x="149" y="221"/>
                  </a:lnTo>
                  <a:lnTo>
                    <a:pt x="149" y="222"/>
                  </a:lnTo>
                  <a:lnTo>
                    <a:pt x="149" y="224"/>
                  </a:lnTo>
                  <a:lnTo>
                    <a:pt x="149" y="225"/>
                  </a:lnTo>
                  <a:lnTo>
                    <a:pt x="148" y="225"/>
                  </a:lnTo>
                  <a:lnTo>
                    <a:pt x="148" y="226"/>
                  </a:lnTo>
                  <a:lnTo>
                    <a:pt x="148" y="227"/>
                  </a:lnTo>
                  <a:lnTo>
                    <a:pt x="148" y="228"/>
                  </a:lnTo>
                  <a:lnTo>
                    <a:pt x="148" y="229"/>
                  </a:lnTo>
                  <a:lnTo>
                    <a:pt x="149" y="229"/>
                  </a:lnTo>
                  <a:lnTo>
                    <a:pt x="149" y="230"/>
                  </a:lnTo>
                  <a:lnTo>
                    <a:pt x="149" y="232"/>
                  </a:lnTo>
                  <a:lnTo>
                    <a:pt x="149" y="230"/>
                  </a:lnTo>
                  <a:lnTo>
                    <a:pt x="148" y="230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4" y="233"/>
                  </a:lnTo>
                  <a:lnTo>
                    <a:pt x="144" y="234"/>
                  </a:lnTo>
                  <a:lnTo>
                    <a:pt x="143" y="234"/>
                  </a:lnTo>
                  <a:lnTo>
                    <a:pt x="143" y="235"/>
                  </a:lnTo>
                  <a:lnTo>
                    <a:pt x="143" y="236"/>
                  </a:lnTo>
                  <a:lnTo>
                    <a:pt x="143" y="237"/>
                  </a:lnTo>
                  <a:lnTo>
                    <a:pt x="144" y="237"/>
                  </a:lnTo>
                  <a:lnTo>
                    <a:pt x="144" y="238"/>
                  </a:lnTo>
                  <a:lnTo>
                    <a:pt x="143" y="238"/>
                  </a:lnTo>
                  <a:lnTo>
                    <a:pt x="142" y="238"/>
                  </a:lnTo>
                  <a:lnTo>
                    <a:pt x="142" y="239"/>
                  </a:lnTo>
                  <a:lnTo>
                    <a:pt x="141" y="239"/>
                  </a:lnTo>
                  <a:lnTo>
                    <a:pt x="141" y="238"/>
                  </a:lnTo>
                  <a:lnTo>
                    <a:pt x="140" y="238"/>
                  </a:lnTo>
                  <a:lnTo>
                    <a:pt x="140" y="239"/>
                  </a:lnTo>
                  <a:lnTo>
                    <a:pt x="138" y="239"/>
                  </a:lnTo>
                  <a:lnTo>
                    <a:pt x="137" y="239"/>
                  </a:lnTo>
                  <a:lnTo>
                    <a:pt x="137" y="241"/>
                  </a:lnTo>
                  <a:lnTo>
                    <a:pt x="137" y="242"/>
                  </a:lnTo>
                  <a:lnTo>
                    <a:pt x="138" y="242"/>
                  </a:lnTo>
                  <a:lnTo>
                    <a:pt x="140" y="242"/>
                  </a:lnTo>
                  <a:lnTo>
                    <a:pt x="141" y="243"/>
                  </a:lnTo>
                  <a:lnTo>
                    <a:pt x="142" y="243"/>
                  </a:lnTo>
                  <a:lnTo>
                    <a:pt x="142" y="244"/>
                  </a:lnTo>
                  <a:lnTo>
                    <a:pt x="143" y="244"/>
                  </a:lnTo>
                  <a:lnTo>
                    <a:pt x="142" y="244"/>
                  </a:lnTo>
                  <a:lnTo>
                    <a:pt x="141" y="244"/>
                  </a:lnTo>
                  <a:lnTo>
                    <a:pt x="140" y="244"/>
                  </a:lnTo>
                  <a:lnTo>
                    <a:pt x="140" y="243"/>
                  </a:lnTo>
                  <a:lnTo>
                    <a:pt x="138" y="243"/>
                  </a:lnTo>
                  <a:lnTo>
                    <a:pt x="137" y="243"/>
                  </a:lnTo>
                  <a:lnTo>
                    <a:pt x="136" y="243"/>
                  </a:lnTo>
                  <a:lnTo>
                    <a:pt x="136" y="244"/>
                  </a:lnTo>
                  <a:lnTo>
                    <a:pt x="136" y="245"/>
                  </a:lnTo>
                  <a:lnTo>
                    <a:pt x="136" y="246"/>
                  </a:lnTo>
                  <a:lnTo>
                    <a:pt x="136" y="245"/>
                  </a:lnTo>
                  <a:lnTo>
                    <a:pt x="135" y="245"/>
                  </a:lnTo>
                  <a:lnTo>
                    <a:pt x="135" y="244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2" y="244"/>
                  </a:lnTo>
                  <a:lnTo>
                    <a:pt x="132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29" y="246"/>
                  </a:lnTo>
                  <a:lnTo>
                    <a:pt x="128" y="246"/>
                  </a:lnTo>
                  <a:lnTo>
                    <a:pt x="127" y="247"/>
                  </a:lnTo>
                  <a:lnTo>
                    <a:pt x="126" y="247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3" y="249"/>
                  </a:lnTo>
                  <a:lnTo>
                    <a:pt x="121" y="250"/>
                  </a:lnTo>
                  <a:lnTo>
                    <a:pt x="120" y="250"/>
                  </a:lnTo>
                  <a:lnTo>
                    <a:pt x="119" y="250"/>
                  </a:lnTo>
                  <a:lnTo>
                    <a:pt x="119" y="251"/>
                  </a:lnTo>
                  <a:lnTo>
                    <a:pt x="118" y="251"/>
                  </a:lnTo>
                  <a:lnTo>
                    <a:pt x="119" y="251"/>
                  </a:lnTo>
                  <a:lnTo>
                    <a:pt x="117" y="255"/>
                  </a:lnTo>
                  <a:lnTo>
                    <a:pt x="116" y="255"/>
                  </a:lnTo>
                  <a:lnTo>
                    <a:pt x="116" y="254"/>
                  </a:lnTo>
                  <a:lnTo>
                    <a:pt x="115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1" y="254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09" y="255"/>
                  </a:lnTo>
                  <a:lnTo>
                    <a:pt x="109" y="257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4"/>
                  </a:lnTo>
                  <a:lnTo>
                    <a:pt x="107" y="254"/>
                  </a:lnTo>
                  <a:lnTo>
                    <a:pt x="107" y="255"/>
                  </a:lnTo>
                  <a:lnTo>
                    <a:pt x="106" y="255"/>
                  </a:lnTo>
                  <a:lnTo>
                    <a:pt x="104" y="255"/>
                  </a:lnTo>
                  <a:lnTo>
                    <a:pt x="103" y="255"/>
                  </a:lnTo>
                  <a:lnTo>
                    <a:pt x="103" y="257"/>
                  </a:lnTo>
                  <a:lnTo>
                    <a:pt x="103" y="258"/>
                  </a:lnTo>
                  <a:lnTo>
                    <a:pt x="102" y="258"/>
                  </a:lnTo>
                  <a:lnTo>
                    <a:pt x="102" y="259"/>
                  </a:lnTo>
                  <a:lnTo>
                    <a:pt x="103" y="259"/>
                  </a:lnTo>
                  <a:lnTo>
                    <a:pt x="103" y="260"/>
                  </a:lnTo>
                  <a:lnTo>
                    <a:pt x="102" y="259"/>
                  </a:lnTo>
                  <a:lnTo>
                    <a:pt x="101" y="259"/>
                  </a:lnTo>
                  <a:lnTo>
                    <a:pt x="101" y="258"/>
                  </a:lnTo>
                  <a:lnTo>
                    <a:pt x="102" y="257"/>
                  </a:lnTo>
                  <a:lnTo>
                    <a:pt x="102" y="255"/>
                  </a:lnTo>
                  <a:lnTo>
                    <a:pt x="102" y="254"/>
                  </a:lnTo>
                  <a:lnTo>
                    <a:pt x="101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8" y="254"/>
                  </a:lnTo>
                  <a:lnTo>
                    <a:pt x="96" y="254"/>
                  </a:lnTo>
                  <a:lnTo>
                    <a:pt x="95" y="254"/>
                  </a:lnTo>
                  <a:lnTo>
                    <a:pt x="95" y="255"/>
                  </a:lnTo>
                  <a:lnTo>
                    <a:pt x="94" y="255"/>
                  </a:lnTo>
                  <a:lnTo>
                    <a:pt x="93" y="255"/>
                  </a:lnTo>
                  <a:lnTo>
                    <a:pt x="93" y="257"/>
                  </a:lnTo>
                  <a:lnTo>
                    <a:pt x="93" y="258"/>
                  </a:lnTo>
                  <a:lnTo>
                    <a:pt x="94" y="258"/>
                  </a:lnTo>
                  <a:lnTo>
                    <a:pt x="95" y="258"/>
                  </a:lnTo>
                  <a:lnTo>
                    <a:pt x="95" y="259"/>
                  </a:lnTo>
                  <a:lnTo>
                    <a:pt x="96" y="259"/>
                  </a:lnTo>
                  <a:lnTo>
                    <a:pt x="95" y="259"/>
                  </a:lnTo>
                  <a:lnTo>
                    <a:pt x="94" y="259"/>
                  </a:lnTo>
                  <a:lnTo>
                    <a:pt x="93" y="259"/>
                  </a:lnTo>
                  <a:lnTo>
                    <a:pt x="92" y="259"/>
                  </a:lnTo>
                  <a:lnTo>
                    <a:pt x="92" y="260"/>
                  </a:lnTo>
                  <a:lnTo>
                    <a:pt x="92" y="261"/>
                  </a:lnTo>
                  <a:lnTo>
                    <a:pt x="92" y="262"/>
                  </a:lnTo>
                  <a:lnTo>
                    <a:pt x="93" y="263"/>
                  </a:lnTo>
                  <a:lnTo>
                    <a:pt x="93" y="264"/>
                  </a:lnTo>
                  <a:lnTo>
                    <a:pt x="92" y="264"/>
                  </a:lnTo>
                  <a:lnTo>
                    <a:pt x="92" y="263"/>
                  </a:lnTo>
                  <a:lnTo>
                    <a:pt x="91" y="263"/>
                  </a:lnTo>
                  <a:lnTo>
                    <a:pt x="91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1" y="268"/>
                  </a:lnTo>
                  <a:lnTo>
                    <a:pt x="90" y="268"/>
                  </a:lnTo>
                  <a:lnTo>
                    <a:pt x="90" y="269"/>
                  </a:lnTo>
                  <a:lnTo>
                    <a:pt x="90" y="270"/>
                  </a:lnTo>
                  <a:lnTo>
                    <a:pt x="90" y="271"/>
                  </a:lnTo>
                  <a:lnTo>
                    <a:pt x="90" y="272"/>
                  </a:lnTo>
                  <a:lnTo>
                    <a:pt x="90" y="274"/>
                  </a:lnTo>
                  <a:lnTo>
                    <a:pt x="90" y="275"/>
                  </a:lnTo>
                  <a:lnTo>
                    <a:pt x="90" y="276"/>
                  </a:lnTo>
                  <a:lnTo>
                    <a:pt x="90" y="277"/>
                  </a:lnTo>
                  <a:lnTo>
                    <a:pt x="90" y="278"/>
                  </a:lnTo>
                  <a:lnTo>
                    <a:pt x="90" y="279"/>
                  </a:lnTo>
                  <a:lnTo>
                    <a:pt x="90" y="278"/>
                  </a:lnTo>
                  <a:lnTo>
                    <a:pt x="89" y="278"/>
                  </a:lnTo>
                  <a:lnTo>
                    <a:pt x="89" y="277"/>
                  </a:lnTo>
                  <a:lnTo>
                    <a:pt x="90" y="276"/>
                  </a:lnTo>
                  <a:lnTo>
                    <a:pt x="89" y="276"/>
                  </a:lnTo>
                  <a:lnTo>
                    <a:pt x="89" y="275"/>
                  </a:lnTo>
                  <a:lnTo>
                    <a:pt x="89" y="274"/>
                  </a:lnTo>
                  <a:lnTo>
                    <a:pt x="89" y="272"/>
                  </a:lnTo>
                  <a:lnTo>
                    <a:pt x="89" y="271"/>
                  </a:lnTo>
                  <a:lnTo>
                    <a:pt x="89" y="270"/>
                  </a:lnTo>
                  <a:lnTo>
                    <a:pt x="89" y="269"/>
                  </a:lnTo>
                  <a:lnTo>
                    <a:pt x="87" y="269"/>
                  </a:lnTo>
                  <a:lnTo>
                    <a:pt x="87" y="270"/>
                  </a:lnTo>
                  <a:lnTo>
                    <a:pt x="87" y="269"/>
                  </a:lnTo>
                  <a:lnTo>
                    <a:pt x="87" y="268"/>
                  </a:lnTo>
                  <a:lnTo>
                    <a:pt x="89" y="268"/>
                  </a:lnTo>
                  <a:lnTo>
                    <a:pt x="90" y="268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90" y="264"/>
                  </a:lnTo>
                  <a:lnTo>
                    <a:pt x="89" y="264"/>
                  </a:lnTo>
                  <a:lnTo>
                    <a:pt x="87" y="264"/>
                  </a:lnTo>
                  <a:lnTo>
                    <a:pt x="89" y="263"/>
                  </a:lnTo>
                  <a:lnTo>
                    <a:pt x="90" y="263"/>
                  </a:lnTo>
                  <a:lnTo>
                    <a:pt x="91" y="262"/>
                  </a:lnTo>
                  <a:lnTo>
                    <a:pt x="91" y="261"/>
                  </a:lnTo>
                  <a:lnTo>
                    <a:pt x="91" y="260"/>
                  </a:lnTo>
                  <a:lnTo>
                    <a:pt x="91" y="259"/>
                  </a:lnTo>
                  <a:lnTo>
                    <a:pt x="92" y="259"/>
                  </a:lnTo>
                  <a:lnTo>
                    <a:pt x="92" y="258"/>
                  </a:lnTo>
                  <a:lnTo>
                    <a:pt x="91" y="257"/>
                  </a:lnTo>
                  <a:lnTo>
                    <a:pt x="90" y="257"/>
                  </a:lnTo>
                  <a:lnTo>
                    <a:pt x="90" y="255"/>
                  </a:lnTo>
                  <a:lnTo>
                    <a:pt x="89" y="255"/>
                  </a:lnTo>
                  <a:lnTo>
                    <a:pt x="87" y="255"/>
                  </a:lnTo>
                  <a:lnTo>
                    <a:pt x="86" y="255"/>
                  </a:lnTo>
                  <a:lnTo>
                    <a:pt x="85" y="255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3" y="257"/>
                  </a:lnTo>
                  <a:lnTo>
                    <a:pt x="83" y="258"/>
                  </a:lnTo>
                  <a:lnTo>
                    <a:pt x="83" y="259"/>
                  </a:lnTo>
                  <a:lnTo>
                    <a:pt x="82" y="259"/>
                  </a:lnTo>
                  <a:lnTo>
                    <a:pt x="82" y="258"/>
                  </a:lnTo>
                  <a:lnTo>
                    <a:pt x="83" y="258"/>
                  </a:lnTo>
                  <a:lnTo>
                    <a:pt x="83" y="257"/>
                  </a:lnTo>
                  <a:lnTo>
                    <a:pt x="83" y="255"/>
                  </a:lnTo>
                  <a:lnTo>
                    <a:pt x="82" y="254"/>
                  </a:lnTo>
                  <a:lnTo>
                    <a:pt x="81" y="254"/>
                  </a:lnTo>
                  <a:lnTo>
                    <a:pt x="79" y="254"/>
                  </a:lnTo>
                  <a:lnTo>
                    <a:pt x="78" y="254"/>
                  </a:lnTo>
                  <a:lnTo>
                    <a:pt x="77" y="254"/>
                  </a:lnTo>
                  <a:lnTo>
                    <a:pt x="77" y="253"/>
                  </a:lnTo>
                  <a:lnTo>
                    <a:pt x="76" y="254"/>
                  </a:lnTo>
                  <a:lnTo>
                    <a:pt x="75" y="254"/>
                  </a:lnTo>
                  <a:lnTo>
                    <a:pt x="73" y="254"/>
                  </a:lnTo>
                  <a:lnTo>
                    <a:pt x="72" y="254"/>
                  </a:lnTo>
                  <a:lnTo>
                    <a:pt x="70" y="254"/>
                  </a:lnTo>
                  <a:lnTo>
                    <a:pt x="69" y="253"/>
                  </a:lnTo>
                  <a:lnTo>
                    <a:pt x="68" y="253"/>
                  </a:lnTo>
                  <a:lnTo>
                    <a:pt x="66" y="254"/>
                  </a:lnTo>
                  <a:lnTo>
                    <a:pt x="64" y="254"/>
                  </a:lnTo>
                  <a:lnTo>
                    <a:pt x="62" y="254"/>
                  </a:lnTo>
                  <a:lnTo>
                    <a:pt x="61" y="254"/>
                  </a:lnTo>
                  <a:lnTo>
                    <a:pt x="60" y="254"/>
                  </a:lnTo>
                  <a:lnTo>
                    <a:pt x="59" y="254"/>
                  </a:lnTo>
                  <a:lnTo>
                    <a:pt x="58" y="254"/>
                  </a:lnTo>
                  <a:lnTo>
                    <a:pt x="57" y="254"/>
                  </a:lnTo>
                  <a:lnTo>
                    <a:pt x="57" y="255"/>
                  </a:lnTo>
                  <a:lnTo>
                    <a:pt x="56" y="255"/>
                  </a:lnTo>
                  <a:lnTo>
                    <a:pt x="55" y="255"/>
                  </a:lnTo>
                  <a:lnTo>
                    <a:pt x="55" y="257"/>
                  </a:lnTo>
                  <a:lnTo>
                    <a:pt x="53" y="257"/>
                  </a:lnTo>
                  <a:lnTo>
                    <a:pt x="52" y="258"/>
                  </a:lnTo>
                  <a:lnTo>
                    <a:pt x="51" y="259"/>
                  </a:lnTo>
                  <a:lnTo>
                    <a:pt x="50" y="260"/>
                  </a:lnTo>
                  <a:lnTo>
                    <a:pt x="49" y="261"/>
                  </a:lnTo>
                  <a:lnTo>
                    <a:pt x="48" y="262"/>
                  </a:lnTo>
                  <a:lnTo>
                    <a:pt x="47" y="263"/>
                  </a:lnTo>
                  <a:lnTo>
                    <a:pt x="44" y="264"/>
                  </a:lnTo>
                  <a:lnTo>
                    <a:pt x="43" y="267"/>
                  </a:lnTo>
                  <a:lnTo>
                    <a:pt x="42" y="267"/>
                  </a:lnTo>
                  <a:lnTo>
                    <a:pt x="42" y="268"/>
                  </a:lnTo>
                  <a:lnTo>
                    <a:pt x="41" y="268"/>
                  </a:lnTo>
                  <a:lnTo>
                    <a:pt x="40" y="269"/>
                  </a:lnTo>
                  <a:lnTo>
                    <a:pt x="39" y="269"/>
                  </a:lnTo>
                  <a:lnTo>
                    <a:pt x="39" y="270"/>
                  </a:lnTo>
                  <a:lnTo>
                    <a:pt x="37" y="270"/>
                  </a:lnTo>
                  <a:lnTo>
                    <a:pt x="37" y="271"/>
                  </a:lnTo>
                  <a:lnTo>
                    <a:pt x="36" y="271"/>
                  </a:lnTo>
                  <a:lnTo>
                    <a:pt x="35" y="272"/>
                  </a:lnTo>
                  <a:lnTo>
                    <a:pt x="34" y="274"/>
                  </a:lnTo>
                  <a:lnTo>
                    <a:pt x="33" y="274"/>
                  </a:lnTo>
                  <a:lnTo>
                    <a:pt x="33" y="275"/>
                  </a:lnTo>
                  <a:lnTo>
                    <a:pt x="32" y="275"/>
                  </a:lnTo>
                  <a:lnTo>
                    <a:pt x="31" y="275"/>
                  </a:lnTo>
                  <a:lnTo>
                    <a:pt x="31" y="276"/>
                  </a:lnTo>
                  <a:lnTo>
                    <a:pt x="30" y="276"/>
                  </a:lnTo>
                  <a:lnTo>
                    <a:pt x="28" y="277"/>
                  </a:lnTo>
                  <a:lnTo>
                    <a:pt x="27" y="277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5" y="279"/>
                  </a:lnTo>
                  <a:lnTo>
                    <a:pt x="24" y="279"/>
                  </a:lnTo>
                  <a:lnTo>
                    <a:pt x="23" y="280"/>
                  </a:lnTo>
                  <a:lnTo>
                    <a:pt x="22" y="282"/>
                  </a:lnTo>
                  <a:lnTo>
                    <a:pt x="20" y="282"/>
                  </a:lnTo>
                  <a:lnTo>
                    <a:pt x="20" y="283"/>
                  </a:lnTo>
                  <a:lnTo>
                    <a:pt x="19" y="283"/>
                  </a:lnTo>
                  <a:lnTo>
                    <a:pt x="18" y="284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6" y="285"/>
                  </a:lnTo>
                  <a:lnTo>
                    <a:pt x="15" y="286"/>
                  </a:lnTo>
                  <a:lnTo>
                    <a:pt x="14" y="286"/>
                  </a:lnTo>
                  <a:lnTo>
                    <a:pt x="14" y="287"/>
                  </a:lnTo>
                  <a:lnTo>
                    <a:pt x="13" y="287"/>
                  </a:lnTo>
                  <a:lnTo>
                    <a:pt x="13" y="288"/>
                  </a:lnTo>
                  <a:lnTo>
                    <a:pt x="11" y="288"/>
                  </a:lnTo>
                  <a:lnTo>
                    <a:pt x="11" y="289"/>
                  </a:lnTo>
                  <a:lnTo>
                    <a:pt x="10" y="289"/>
                  </a:lnTo>
                  <a:lnTo>
                    <a:pt x="9" y="291"/>
                  </a:lnTo>
                  <a:lnTo>
                    <a:pt x="8" y="292"/>
                  </a:lnTo>
                  <a:lnTo>
                    <a:pt x="7" y="293"/>
                  </a:lnTo>
                  <a:lnTo>
                    <a:pt x="7" y="295"/>
                  </a:lnTo>
                  <a:lnTo>
                    <a:pt x="6" y="295"/>
                  </a:lnTo>
                  <a:lnTo>
                    <a:pt x="6" y="296"/>
                  </a:lnTo>
                  <a:lnTo>
                    <a:pt x="5" y="297"/>
                  </a:lnTo>
                  <a:lnTo>
                    <a:pt x="3" y="299"/>
                  </a:lnTo>
                  <a:lnTo>
                    <a:pt x="2" y="300"/>
                  </a:lnTo>
                  <a:lnTo>
                    <a:pt x="0" y="305"/>
                  </a:lnTo>
                  <a:lnTo>
                    <a:pt x="34" y="304"/>
                  </a:lnTo>
                  <a:lnTo>
                    <a:pt x="57" y="304"/>
                  </a:lnTo>
                  <a:lnTo>
                    <a:pt x="57" y="351"/>
                  </a:lnTo>
                  <a:lnTo>
                    <a:pt x="101" y="351"/>
                  </a:lnTo>
                  <a:lnTo>
                    <a:pt x="101" y="418"/>
                  </a:lnTo>
                  <a:lnTo>
                    <a:pt x="101" y="517"/>
                  </a:lnTo>
                  <a:lnTo>
                    <a:pt x="151" y="511"/>
                  </a:lnTo>
                  <a:lnTo>
                    <a:pt x="177" y="528"/>
                  </a:lnTo>
                  <a:lnTo>
                    <a:pt x="176" y="530"/>
                  </a:lnTo>
                  <a:lnTo>
                    <a:pt x="168" y="540"/>
                  </a:lnTo>
                  <a:lnTo>
                    <a:pt x="157" y="550"/>
                  </a:lnTo>
                  <a:lnTo>
                    <a:pt x="157" y="575"/>
                  </a:lnTo>
                  <a:lnTo>
                    <a:pt x="153" y="575"/>
                  </a:lnTo>
                  <a:lnTo>
                    <a:pt x="151" y="578"/>
                  </a:lnTo>
                  <a:lnTo>
                    <a:pt x="151" y="579"/>
                  </a:lnTo>
                  <a:lnTo>
                    <a:pt x="150" y="579"/>
                  </a:lnTo>
                  <a:lnTo>
                    <a:pt x="150" y="580"/>
                  </a:lnTo>
                  <a:lnTo>
                    <a:pt x="149" y="580"/>
                  </a:lnTo>
                  <a:lnTo>
                    <a:pt x="148" y="580"/>
                  </a:lnTo>
                  <a:lnTo>
                    <a:pt x="146" y="580"/>
                  </a:lnTo>
                  <a:lnTo>
                    <a:pt x="146" y="581"/>
                  </a:lnTo>
                  <a:lnTo>
                    <a:pt x="146" y="597"/>
                  </a:lnTo>
                  <a:lnTo>
                    <a:pt x="146" y="619"/>
                  </a:lnTo>
                  <a:lnTo>
                    <a:pt x="146" y="642"/>
                  </a:lnTo>
                  <a:lnTo>
                    <a:pt x="146" y="664"/>
                  </a:lnTo>
                  <a:lnTo>
                    <a:pt x="146" y="686"/>
                  </a:lnTo>
                  <a:lnTo>
                    <a:pt x="146" y="704"/>
                  </a:lnTo>
                  <a:lnTo>
                    <a:pt x="149" y="704"/>
                  </a:lnTo>
                  <a:lnTo>
                    <a:pt x="149" y="709"/>
                  </a:lnTo>
                  <a:lnTo>
                    <a:pt x="146" y="709"/>
                  </a:lnTo>
                  <a:lnTo>
                    <a:pt x="146" y="711"/>
                  </a:lnTo>
                  <a:lnTo>
                    <a:pt x="146" y="726"/>
                  </a:lnTo>
                  <a:lnTo>
                    <a:pt x="146" y="727"/>
                  </a:lnTo>
                  <a:lnTo>
                    <a:pt x="146" y="753"/>
                  </a:lnTo>
                  <a:lnTo>
                    <a:pt x="146" y="754"/>
                  </a:lnTo>
                  <a:lnTo>
                    <a:pt x="171" y="754"/>
                  </a:lnTo>
                  <a:lnTo>
                    <a:pt x="173" y="754"/>
                  </a:lnTo>
                  <a:lnTo>
                    <a:pt x="193" y="754"/>
                  </a:lnTo>
                  <a:lnTo>
                    <a:pt x="216" y="754"/>
                  </a:lnTo>
                  <a:lnTo>
                    <a:pt x="216" y="753"/>
                  </a:lnTo>
                  <a:lnTo>
                    <a:pt x="414" y="752"/>
                  </a:lnTo>
                  <a:lnTo>
                    <a:pt x="414" y="709"/>
                  </a:lnTo>
                  <a:lnTo>
                    <a:pt x="414" y="664"/>
                  </a:lnTo>
                  <a:lnTo>
                    <a:pt x="414" y="620"/>
                  </a:lnTo>
                  <a:lnTo>
                    <a:pt x="414" y="575"/>
                  </a:lnTo>
                  <a:lnTo>
                    <a:pt x="414" y="530"/>
                  </a:lnTo>
                  <a:lnTo>
                    <a:pt x="414" y="519"/>
                  </a:lnTo>
                  <a:lnTo>
                    <a:pt x="414" y="508"/>
                  </a:lnTo>
                  <a:lnTo>
                    <a:pt x="414" y="496"/>
                  </a:lnTo>
                  <a:lnTo>
                    <a:pt x="414" y="485"/>
                  </a:lnTo>
                  <a:lnTo>
                    <a:pt x="414" y="473"/>
                  </a:lnTo>
                  <a:lnTo>
                    <a:pt x="436" y="473"/>
                  </a:lnTo>
                  <a:lnTo>
                    <a:pt x="436" y="462"/>
                  </a:lnTo>
                  <a:lnTo>
                    <a:pt x="414" y="462"/>
                  </a:lnTo>
                  <a:lnTo>
                    <a:pt x="414" y="441"/>
                  </a:lnTo>
                  <a:lnTo>
                    <a:pt x="413" y="418"/>
                  </a:lnTo>
                  <a:lnTo>
                    <a:pt x="413" y="395"/>
                  </a:lnTo>
                  <a:lnTo>
                    <a:pt x="369" y="395"/>
                  </a:lnTo>
                  <a:lnTo>
                    <a:pt x="346" y="395"/>
                  </a:lnTo>
                  <a:lnTo>
                    <a:pt x="346" y="368"/>
                  </a:lnTo>
                  <a:lnTo>
                    <a:pt x="346" y="362"/>
                  </a:lnTo>
                  <a:lnTo>
                    <a:pt x="325" y="355"/>
                  </a:lnTo>
                  <a:lnTo>
                    <a:pt x="322" y="351"/>
                  </a:lnTo>
                  <a:lnTo>
                    <a:pt x="325" y="351"/>
                  </a:lnTo>
                  <a:lnTo>
                    <a:pt x="338" y="351"/>
                  </a:lnTo>
                  <a:lnTo>
                    <a:pt x="339" y="345"/>
                  </a:lnTo>
                  <a:lnTo>
                    <a:pt x="339" y="344"/>
                  </a:lnTo>
                  <a:lnTo>
                    <a:pt x="339" y="343"/>
                  </a:lnTo>
                  <a:lnTo>
                    <a:pt x="339" y="342"/>
                  </a:lnTo>
                  <a:lnTo>
                    <a:pt x="340" y="342"/>
                  </a:lnTo>
                  <a:lnTo>
                    <a:pt x="340" y="341"/>
                  </a:lnTo>
                  <a:lnTo>
                    <a:pt x="340" y="339"/>
                  </a:lnTo>
                  <a:lnTo>
                    <a:pt x="340" y="338"/>
                  </a:lnTo>
                  <a:lnTo>
                    <a:pt x="340" y="337"/>
                  </a:lnTo>
                  <a:lnTo>
                    <a:pt x="342" y="337"/>
                  </a:lnTo>
                  <a:lnTo>
                    <a:pt x="342" y="336"/>
                  </a:lnTo>
                  <a:lnTo>
                    <a:pt x="342" y="335"/>
                  </a:lnTo>
                  <a:lnTo>
                    <a:pt x="343" y="335"/>
                  </a:lnTo>
                  <a:lnTo>
                    <a:pt x="343" y="334"/>
                  </a:lnTo>
                  <a:lnTo>
                    <a:pt x="343" y="333"/>
                  </a:lnTo>
                  <a:lnTo>
                    <a:pt x="344" y="333"/>
                  </a:lnTo>
                  <a:lnTo>
                    <a:pt x="344" y="331"/>
                  </a:lnTo>
                  <a:lnTo>
                    <a:pt x="346" y="328"/>
                  </a:lnTo>
                  <a:lnTo>
                    <a:pt x="346" y="327"/>
                  </a:lnTo>
                  <a:lnTo>
                    <a:pt x="346" y="300"/>
                  </a:lnTo>
                  <a:lnTo>
                    <a:pt x="346" y="293"/>
                  </a:lnTo>
                  <a:lnTo>
                    <a:pt x="346" y="288"/>
                  </a:lnTo>
                  <a:lnTo>
                    <a:pt x="346" y="283"/>
                  </a:lnTo>
                  <a:lnTo>
                    <a:pt x="346" y="278"/>
                  </a:lnTo>
                  <a:lnTo>
                    <a:pt x="333" y="283"/>
                  </a:lnTo>
                  <a:lnTo>
                    <a:pt x="325" y="283"/>
                  </a:lnTo>
                  <a:lnTo>
                    <a:pt x="325" y="275"/>
                  </a:lnTo>
                  <a:lnTo>
                    <a:pt x="330" y="261"/>
                  </a:lnTo>
                  <a:lnTo>
                    <a:pt x="345" y="269"/>
                  </a:lnTo>
                  <a:lnTo>
                    <a:pt x="346" y="270"/>
                  </a:lnTo>
                  <a:lnTo>
                    <a:pt x="346" y="260"/>
                  </a:lnTo>
                  <a:lnTo>
                    <a:pt x="346" y="259"/>
                  </a:lnTo>
                  <a:lnTo>
                    <a:pt x="346" y="257"/>
                  </a:lnTo>
                  <a:lnTo>
                    <a:pt x="346" y="252"/>
                  </a:lnTo>
                  <a:lnTo>
                    <a:pt x="346" y="250"/>
                  </a:lnTo>
                  <a:lnTo>
                    <a:pt x="346" y="249"/>
                  </a:lnTo>
                  <a:lnTo>
                    <a:pt x="346" y="247"/>
                  </a:lnTo>
                  <a:lnTo>
                    <a:pt x="346" y="245"/>
                  </a:lnTo>
                  <a:lnTo>
                    <a:pt x="346" y="243"/>
                  </a:lnTo>
                  <a:lnTo>
                    <a:pt x="346" y="242"/>
                  </a:lnTo>
                  <a:lnTo>
                    <a:pt x="346" y="239"/>
                  </a:lnTo>
                  <a:lnTo>
                    <a:pt x="346" y="238"/>
                  </a:lnTo>
                  <a:lnTo>
                    <a:pt x="346" y="227"/>
                  </a:lnTo>
                  <a:lnTo>
                    <a:pt x="346" y="224"/>
                  </a:lnTo>
                  <a:lnTo>
                    <a:pt x="346" y="216"/>
                  </a:lnTo>
                  <a:lnTo>
                    <a:pt x="337" y="216"/>
                  </a:lnTo>
                  <a:lnTo>
                    <a:pt x="325" y="216"/>
                  </a:lnTo>
                  <a:lnTo>
                    <a:pt x="314" y="216"/>
                  </a:lnTo>
                  <a:lnTo>
                    <a:pt x="302" y="216"/>
                  </a:lnTo>
                  <a:lnTo>
                    <a:pt x="302" y="204"/>
                  </a:lnTo>
                  <a:lnTo>
                    <a:pt x="302" y="194"/>
                  </a:lnTo>
                  <a:lnTo>
                    <a:pt x="303" y="193"/>
                  </a:lnTo>
                  <a:lnTo>
                    <a:pt x="305" y="186"/>
                  </a:lnTo>
                  <a:lnTo>
                    <a:pt x="305" y="179"/>
                  </a:lnTo>
                  <a:lnTo>
                    <a:pt x="308" y="177"/>
                  </a:lnTo>
                  <a:lnTo>
                    <a:pt x="309" y="174"/>
                  </a:lnTo>
                  <a:lnTo>
                    <a:pt x="312" y="176"/>
                  </a:lnTo>
                  <a:lnTo>
                    <a:pt x="319" y="175"/>
                  </a:lnTo>
                  <a:lnTo>
                    <a:pt x="320" y="175"/>
                  </a:lnTo>
                  <a:lnTo>
                    <a:pt x="322" y="174"/>
                  </a:lnTo>
                  <a:lnTo>
                    <a:pt x="323" y="171"/>
                  </a:lnTo>
                  <a:lnTo>
                    <a:pt x="323" y="170"/>
                  </a:lnTo>
                  <a:lnTo>
                    <a:pt x="325" y="170"/>
                  </a:lnTo>
                  <a:lnTo>
                    <a:pt x="325" y="169"/>
                  </a:lnTo>
                  <a:lnTo>
                    <a:pt x="325" y="160"/>
                  </a:lnTo>
                  <a:lnTo>
                    <a:pt x="325" y="149"/>
                  </a:lnTo>
                  <a:lnTo>
                    <a:pt x="346" y="149"/>
                  </a:lnTo>
                  <a:lnTo>
                    <a:pt x="346" y="126"/>
                  </a:lnTo>
                  <a:lnTo>
                    <a:pt x="369" y="126"/>
                  </a:lnTo>
                  <a:lnTo>
                    <a:pt x="369" y="103"/>
                  </a:lnTo>
                  <a:lnTo>
                    <a:pt x="369" y="92"/>
                  </a:lnTo>
                  <a:lnTo>
                    <a:pt x="369" y="80"/>
                  </a:lnTo>
                  <a:lnTo>
                    <a:pt x="369" y="69"/>
                  </a:lnTo>
                  <a:lnTo>
                    <a:pt x="369" y="67"/>
                  </a:lnTo>
                  <a:lnTo>
                    <a:pt x="369" y="63"/>
                  </a:lnTo>
                  <a:lnTo>
                    <a:pt x="369" y="61"/>
                  </a:lnTo>
                  <a:lnTo>
                    <a:pt x="369" y="59"/>
                  </a:lnTo>
                  <a:lnTo>
                    <a:pt x="369" y="55"/>
                  </a:lnTo>
                  <a:lnTo>
                    <a:pt x="369" y="53"/>
                  </a:lnTo>
                  <a:lnTo>
                    <a:pt x="369" y="50"/>
                  </a:lnTo>
                  <a:lnTo>
                    <a:pt x="369" y="46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69" y="38"/>
                  </a:lnTo>
                  <a:lnTo>
                    <a:pt x="369" y="36"/>
                  </a:lnTo>
                  <a:lnTo>
                    <a:pt x="369" y="13"/>
                  </a:lnTo>
                  <a:lnTo>
                    <a:pt x="369" y="0"/>
                  </a:lnTo>
                  <a:lnTo>
                    <a:pt x="362" y="3"/>
                  </a:lnTo>
                  <a:lnTo>
                    <a:pt x="358" y="6"/>
                  </a:lnTo>
                  <a:lnTo>
                    <a:pt x="350" y="11"/>
                  </a:lnTo>
                  <a:lnTo>
                    <a:pt x="336" y="18"/>
                  </a:lnTo>
                  <a:lnTo>
                    <a:pt x="335" y="18"/>
                  </a:lnTo>
                  <a:lnTo>
                    <a:pt x="335" y="19"/>
                  </a:lnTo>
                  <a:lnTo>
                    <a:pt x="334" y="19"/>
                  </a:lnTo>
                  <a:lnTo>
                    <a:pt x="333" y="19"/>
                  </a:lnTo>
                  <a:lnTo>
                    <a:pt x="331" y="20"/>
                  </a:lnTo>
                  <a:lnTo>
                    <a:pt x="330" y="20"/>
                  </a:lnTo>
                  <a:lnTo>
                    <a:pt x="330" y="21"/>
                  </a:lnTo>
                  <a:lnTo>
                    <a:pt x="329" y="21"/>
                  </a:lnTo>
                  <a:lnTo>
                    <a:pt x="328" y="21"/>
                  </a:lnTo>
                  <a:lnTo>
                    <a:pt x="328" y="23"/>
                  </a:lnTo>
                  <a:lnTo>
                    <a:pt x="327" y="23"/>
                  </a:lnTo>
                  <a:lnTo>
                    <a:pt x="326" y="24"/>
                  </a:lnTo>
                  <a:lnTo>
                    <a:pt x="325" y="24"/>
                  </a:lnTo>
                  <a:lnTo>
                    <a:pt x="325" y="25"/>
                  </a:lnTo>
                  <a:lnTo>
                    <a:pt x="323" y="25"/>
                  </a:lnTo>
                  <a:lnTo>
                    <a:pt x="322" y="26"/>
                  </a:lnTo>
                  <a:lnTo>
                    <a:pt x="321" y="26"/>
                  </a:lnTo>
                  <a:lnTo>
                    <a:pt x="321" y="27"/>
                  </a:lnTo>
                  <a:lnTo>
                    <a:pt x="320" y="27"/>
                  </a:lnTo>
                  <a:lnTo>
                    <a:pt x="320" y="28"/>
                  </a:lnTo>
                  <a:lnTo>
                    <a:pt x="319" y="28"/>
                  </a:lnTo>
                  <a:lnTo>
                    <a:pt x="318" y="29"/>
                  </a:lnTo>
                  <a:lnTo>
                    <a:pt x="317" y="29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4" y="33"/>
                  </a:lnTo>
                  <a:lnTo>
                    <a:pt x="313" y="33"/>
                  </a:lnTo>
                  <a:lnTo>
                    <a:pt x="313" y="34"/>
                  </a:lnTo>
                  <a:lnTo>
                    <a:pt x="312" y="34"/>
                  </a:lnTo>
                  <a:lnTo>
                    <a:pt x="312" y="35"/>
                  </a:lnTo>
                  <a:lnTo>
                    <a:pt x="311" y="35"/>
                  </a:lnTo>
                  <a:lnTo>
                    <a:pt x="311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09" y="37"/>
                  </a:lnTo>
                  <a:lnTo>
                    <a:pt x="309" y="38"/>
                  </a:lnTo>
                  <a:lnTo>
                    <a:pt x="308" y="38"/>
                  </a:lnTo>
                  <a:lnTo>
                    <a:pt x="308" y="40"/>
                  </a:lnTo>
                  <a:lnTo>
                    <a:pt x="306" y="40"/>
                  </a:lnTo>
                  <a:lnTo>
                    <a:pt x="305" y="41"/>
                  </a:lnTo>
                  <a:lnTo>
                    <a:pt x="304" y="41"/>
                  </a:lnTo>
                  <a:lnTo>
                    <a:pt x="304" y="42"/>
                  </a:lnTo>
                  <a:lnTo>
                    <a:pt x="303" y="42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1" y="44"/>
                  </a:lnTo>
                  <a:lnTo>
                    <a:pt x="300" y="44"/>
                  </a:lnTo>
                  <a:lnTo>
                    <a:pt x="300" y="45"/>
                  </a:lnTo>
                  <a:lnTo>
                    <a:pt x="299" y="45"/>
                  </a:lnTo>
                  <a:lnTo>
                    <a:pt x="297" y="45"/>
                  </a:lnTo>
                  <a:lnTo>
                    <a:pt x="297" y="46"/>
                  </a:lnTo>
                  <a:lnTo>
                    <a:pt x="296" y="46"/>
                  </a:lnTo>
                  <a:lnTo>
                    <a:pt x="296" y="48"/>
                  </a:lnTo>
                  <a:lnTo>
                    <a:pt x="295" y="48"/>
                  </a:lnTo>
                  <a:lnTo>
                    <a:pt x="294" y="48"/>
                  </a:lnTo>
                  <a:lnTo>
                    <a:pt x="294" y="49"/>
                  </a:lnTo>
                  <a:lnTo>
                    <a:pt x="293" y="49"/>
                  </a:lnTo>
                  <a:lnTo>
                    <a:pt x="292" y="49"/>
                  </a:lnTo>
                  <a:lnTo>
                    <a:pt x="292" y="50"/>
                  </a:lnTo>
                  <a:lnTo>
                    <a:pt x="291" y="50"/>
                  </a:lnTo>
                  <a:lnTo>
                    <a:pt x="289" y="51"/>
                  </a:lnTo>
                  <a:lnTo>
                    <a:pt x="288" y="51"/>
                  </a:lnTo>
                  <a:lnTo>
                    <a:pt x="288" y="52"/>
                  </a:lnTo>
                  <a:lnTo>
                    <a:pt x="287" y="52"/>
                  </a:lnTo>
                  <a:lnTo>
                    <a:pt x="286" y="52"/>
                  </a:lnTo>
                  <a:lnTo>
                    <a:pt x="286" y="53"/>
                  </a:lnTo>
                  <a:lnTo>
                    <a:pt x="285" y="53"/>
                  </a:lnTo>
                  <a:lnTo>
                    <a:pt x="284" y="53"/>
                  </a:lnTo>
                  <a:lnTo>
                    <a:pt x="284" y="54"/>
                  </a:lnTo>
                  <a:lnTo>
                    <a:pt x="283" y="54"/>
                  </a:lnTo>
                  <a:lnTo>
                    <a:pt x="283" y="55"/>
                  </a:lnTo>
                  <a:lnTo>
                    <a:pt x="281" y="55"/>
                  </a:lnTo>
                  <a:lnTo>
                    <a:pt x="280" y="55"/>
                  </a:lnTo>
                  <a:lnTo>
                    <a:pt x="280" y="57"/>
                  </a:lnTo>
                  <a:lnTo>
                    <a:pt x="279" y="57"/>
                  </a:lnTo>
                  <a:lnTo>
                    <a:pt x="279" y="58"/>
                  </a:lnTo>
                  <a:lnTo>
                    <a:pt x="278" y="58"/>
                  </a:lnTo>
                  <a:lnTo>
                    <a:pt x="277" y="58"/>
                  </a:lnTo>
                  <a:lnTo>
                    <a:pt x="277" y="59"/>
                  </a:lnTo>
                  <a:lnTo>
                    <a:pt x="276" y="59"/>
                  </a:lnTo>
                  <a:lnTo>
                    <a:pt x="276" y="60"/>
                  </a:lnTo>
                  <a:lnTo>
                    <a:pt x="275" y="61"/>
                  </a:lnTo>
                  <a:lnTo>
                    <a:pt x="274" y="61"/>
                  </a:lnTo>
                  <a:lnTo>
                    <a:pt x="272" y="62"/>
                  </a:lnTo>
                  <a:lnTo>
                    <a:pt x="271" y="63"/>
                  </a:lnTo>
                  <a:lnTo>
                    <a:pt x="270" y="63"/>
                  </a:lnTo>
                  <a:lnTo>
                    <a:pt x="269" y="65"/>
                  </a:lnTo>
                  <a:lnTo>
                    <a:pt x="267" y="66"/>
                  </a:lnTo>
                  <a:lnTo>
                    <a:pt x="266" y="66"/>
                  </a:lnTo>
                  <a:lnTo>
                    <a:pt x="263" y="67"/>
                  </a:lnTo>
                  <a:lnTo>
                    <a:pt x="262" y="67"/>
                  </a:lnTo>
                  <a:lnTo>
                    <a:pt x="259" y="67"/>
                  </a:lnTo>
                  <a:lnTo>
                    <a:pt x="257" y="67"/>
                  </a:lnTo>
                  <a:lnTo>
                    <a:pt x="254" y="67"/>
                  </a:lnTo>
                  <a:lnTo>
                    <a:pt x="250" y="66"/>
                  </a:lnTo>
                  <a:lnTo>
                    <a:pt x="245" y="66"/>
                  </a:lnTo>
                  <a:lnTo>
                    <a:pt x="241" y="65"/>
                  </a:lnTo>
                  <a:lnTo>
                    <a:pt x="234" y="63"/>
                  </a:lnTo>
                  <a:lnTo>
                    <a:pt x="230" y="63"/>
                  </a:lnTo>
                  <a:lnTo>
                    <a:pt x="227" y="63"/>
                  </a:lnTo>
                  <a:lnTo>
                    <a:pt x="225" y="62"/>
                  </a:lnTo>
                  <a:lnTo>
                    <a:pt x="221" y="62"/>
                  </a:lnTo>
                  <a:lnTo>
                    <a:pt x="219" y="62"/>
                  </a:lnTo>
                  <a:lnTo>
                    <a:pt x="217" y="63"/>
                  </a:lnTo>
                  <a:lnTo>
                    <a:pt x="216" y="65"/>
                  </a:lnTo>
                  <a:lnTo>
                    <a:pt x="215" y="66"/>
                  </a:lnTo>
                  <a:lnTo>
                    <a:pt x="212" y="67"/>
                  </a:lnTo>
                  <a:lnTo>
                    <a:pt x="210" y="70"/>
                  </a:lnTo>
                  <a:lnTo>
                    <a:pt x="209" y="70"/>
                  </a:lnTo>
                  <a:lnTo>
                    <a:pt x="207" y="71"/>
                  </a:lnTo>
                  <a:lnTo>
                    <a:pt x="204" y="73"/>
                  </a:lnTo>
                  <a:lnTo>
                    <a:pt x="201" y="74"/>
                  </a:lnTo>
                  <a:lnTo>
                    <a:pt x="200" y="75"/>
                  </a:lnTo>
                  <a:lnTo>
                    <a:pt x="199" y="76"/>
                  </a:lnTo>
                  <a:lnTo>
                    <a:pt x="196" y="76"/>
                  </a:lnTo>
                  <a:lnTo>
                    <a:pt x="194" y="77"/>
                  </a:lnTo>
                  <a:lnTo>
                    <a:pt x="193" y="77"/>
                  </a:lnTo>
                  <a:lnTo>
                    <a:pt x="188" y="78"/>
                  </a:lnTo>
                  <a:lnTo>
                    <a:pt x="186" y="78"/>
                  </a:lnTo>
                  <a:lnTo>
                    <a:pt x="182" y="79"/>
                  </a:lnTo>
                  <a:lnTo>
                    <a:pt x="178" y="78"/>
                  </a:lnTo>
                  <a:lnTo>
                    <a:pt x="175" y="79"/>
                  </a:lnTo>
                  <a:lnTo>
                    <a:pt x="173" y="80"/>
                  </a:lnTo>
                  <a:lnTo>
                    <a:pt x="170" y="82"/>
                  </a:lnTo>
                  <a:lnTo>
                    <a:pt x="167" y="85"/>
                  </a:lnTo>
                  <a:lnTo>
                    <a:pt x="166" y="87"/>
                  </a:lnTo>
                  <a:lnTo>
                    <a:pt x="162" y="92"/>
                  </a:lnTo>
                  <a:lnTo>
                    <a:pt x="160" y="93"/>
                  </a:lnTo>
                  <a:lnTo>
                    <a:pt x="157" y="98"/>
                  </a:lnTo>
                  <a:lnTo>
                    <a:pt x="154" y="100"/>
                  </a:lnTo>
                  <a:lnTo>
                    <a:pt x="152" y="102"/>
                  </a:lnTo>
                  <a:lnTo>
                    <a:pt x="152" y="103"/>
                  </a:lnTo>
                  <a:lnTo>
                    <a:pt x="151" y="105"/>
                  </a:lnTo>
                  <a:lnTo>
                    <a:pt x="150" y="107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105">
              <a:extLst>
                <a:ext uri="{FF2B5EF4-FFF2-40B4-BE49-F238E27FC236}">
                  <a16:creationId xmlns:a16="http://schemas.microsoft.com/office/drawing/2014/main" id="{C90E1CC6-B78F-7231-15FF-97F978BA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863600"/>
              <a:ext cx="1549400" cy="703263"/>
            </a:xfrm>
            <a:custGeom>
              <a:avLst/>
              <a:gdLst>
                <a:gd name="T0" fmla="*/ 0 w 976"/>
                <a:gd name="T1" fmla="*/ 338 h 443"/>
                <a:gd name="T2" fmla="*/ 45 w 976"/>
                <a:gd name="T3" fmla="*/ 409 h 443"/>
                <a:gd name="T4" fmla="*/ 58 w 976"/>
                <a:gd name="T5" fmla="*/ 424 h 443"/>
                <a:gd name="T6" fmla="*/ 77 w 976"/>
                <a:gd name="T7" fmla="*/ 424 h 443"/>
                <a:gd name="T8" fmla="*/ 86 w 976"/>
                <a:gd name="T9" fmla="*/ 426 h 443"/>
                <a:gd name="T10" fmla="*/ 976 w 976"/>
                <a:gd name="T11" fmla="*/ 0 h 443"/>
                <a:gd name="T12" fmla="*/ 679 w 976"/>
                <a:gd name="T13" fmla="*/ 26 h 443"/>
                <a:gd name="T14" fmla="*/ 637 w 976"/>
                <a:gd name="T15" fmla="*/ 33 h 443"/>
                <a:gd name="T16" fmla="*/ 615 w 976"/>
                <a:gd name="T17" fmla="*/ 43 h 443"/>
                <a:gd name="T18" fmla="*/ 609 w 976"/>
                <a:gd name="T19" fmla="*/ 69 h 443"/>
                <a:gd name="T20" fmla="*/ 564 w 976"/>
                <a:gd name="T21" fmla="*/ 76 h 443"/>
                <a:gd name="T22" fmla="*/ 508 w 976"/>
                <a:gd name="T23" fmla="*/ 64 h 443"/>
                <a:gd name="T24" fmla="*/ 494 w 976"/>
                <a:gd name="T25" fmla="*/ 69 h 443"/>
                <a:gd name="T26" fmla="*/ 481 w 976"/>
                <a:gd name="T27" fmla="*/ 59 h 443"/>
                <a:gd name="T28" fmla="*/ 444 w 976"/>
                <a:gd name="T29" fmla="*/ 63 h 443"/>
                <a:gd name="T30" fmla="*/ 432 w 976"/>
                <a:gd name="T31" fmla="*/ 66 h 443"/>
                <a:gd name="T32" fmla="*/ 424 w 976"/>
                <a:gd name="T33" fmla="*/ 74 h 443"/>
                <a:gd name="T34" fmla="*/ 414 w 976"/>
                <a:gd name="T35" fmla="*/ 77 h 443"/>
                <a:gd name="T36" fmla="*/ 403 w 976"/>
                <a:gd name="T37" fmla="*/ 81 h 443"/>
                <a:gd name="T38" fmla="*/ 391 w 976"/>
                <a:gd name="T39" fmla="*/ 85 h 443"/>
                <a:gd name="T40" fmla="*/ 382 w 976"/>
                <a:gd name="T41" fmla="*/ 91 h 443"/>
                <a:gd name="T42" fmla="*/ 372 w 976"/>
                <a:gd name="T43" fmla="*/ 95 h 443"/>
                <a:gd name="T44" fmla="*/ 363 w 976"/>
                <a:gd name="T45" fmla="*/ 95 h 443"/>
                <a:gd name="T46" fmla="*/ 353 w 976"/>
                <a:gd name="T47" fmla="*/ 95 h 443"/>
                <a:gd name="T48" fmla="*/ 341 w 976"/>
                <a:gd name="T49" fmla="*/ 94 h 443"/>
                <a:gd name="T50" fmla="*/ 331 w 976"/>
                <a:gd name="T51" fmla="*/ 91 h 443"/>
                <a:gd name="T52" fmla="*/ 321 w 976"/>
                <a:gd name="T53" fmla="*/ 89 h 443"/>
                <a:gd name="T54" fmla="*/ 311 w 976"/>
                <a:gd name="T55" fmla="*/ 89 h 443"/>
                <a:gd name="T56" fmla="*/ 301 w 976"/>
                <a:gd name="T57" fmla="*/ 91 h 443"/>
                <a:gd name="T58" fmla="*/ 290 w 976"/>
                <a:gd name="T59" fmla="*/ 92 h 443"/>
                <a:gd name="T60" fmla="*/ 278 w 976"/>
                <a:gd name="T61" fmla="*/ 97 h 443"/>
                <a:gd name="T62" fmla="*/ 269 w 976"/>
                <a:gd name="T63" fmla="*/ 102 h 443"/>
                <a:gd name="T64" fmla="*/ 261 w 976"/>
                <a:gd name="T65" fmla="*/ 108 h 443"/>
                <a:gd name="T66" fmla="*/ 250 w 976"/>
                <a:gd name="T67" fmla="*/ 112 h 443"/>
                <a:gd name="T68" fmla="*/ 242 w 976"/>
                <a:gd name="T69" fmla="*/ 120 h 443"/>
                <a:gd name="T70" fmla="*/ 234 w 976"/>
                <a:gd name="T71" fmla="*/ 127 h 443"/>
                <a:gd name="T72" fmla="*/ 227 w 976"/>
                <a:gd name="T73" fmla="*/ 135 h 443"/>
                <a:gd name="T74" fmla="*/ 221 w 976"/>
                <a:gd name="T75" fmla="*/ 150 h 443"/>
                <a:gd name="T76" fmla="*/ 220 w 976"/>
                <a:gd name="T77" fmla="*/ 161 h 443"/>
                <a:gd name="T78" fmla="*/ 217 w 976"/>
                <a:gd name="T79" fmla="*/ 170 h 443"/>
                <a:gd name="T80" fmla="*/ 209 w 976"/>
                <a:gd name="T81" fmla="*/ 175 h 443"/>
                <a:gd name="T82" fmla="*/ 197 w 976"/>
                <a:gd name="T83" fmla="*/ 179 h 443"/>
                <a:gd name="T84" fmla="*/ 189 w 976"/>
                <a:gd name="T85" fmla="*/ 185 h 443"/>
                <a:gd name="T86" fmla="*/ 181 w 976"/>
                <a:gd name="T87" fmla="*/ 191 h 443"/>
                <a:gd name="T88" fmla="*/ 172 w 976"/>
                <a:gd name="T89" fmla="*/ 198 h 443"/>
                <a:gd name="T90" fmla="*/ 162 w 976"/>
                <a:gd name="T91" fmla="*/ 203 h 443"/>
                <a:gd name="T92" fmla="*/ 154 w 976"/>
                <a:gd name="T93" fmla="*/ 210 h 443"/>
                <a:gd name="T94" fmla="*/ 145 w 976"/>
                <a:gd name="T95" fmla="*/ 216 h 443"/>
                <a:gd name="T96" fmla="*/ 137 w 976"/>
                <a:gd name="T97" fmla="*/ 220 h 443"/>
                <a:gd name="T98" fmla="*/ 126 w 976"/>
                <a:gd name="T99" fmla="*/ 223 h 443"/>
                <a:gd name="T100" fmla="*/ 114 w 976"/>
                <a:gd name="T101" fmla="*/ 224 h 443"/>
                <a:gd name="T102" fmla="*/ 108 w 976"/>
                <a:gd name="T103" fmla="*/ 228 h 443"/>
                <a:gd name="T104" fmla="*/ 96 w 976"/>
                <a:gd name="T105" fmla="*/ 232 h 443"/>
                <a:gd name="T106" fmla="*/ 86 w 976"/>
                <a:gd name="T107" fmla="*/ 242 h 443"/>
                <a:gd name="T108" fmla="*/ 79 w 976"/>
                <a:gd name="T109" fmla="*/ 249 h 443"/>
                <a:gd name="T110" fmla="*/ 77 w 976"/>
                <a:gd name="T111" fmla="*/ 260 h 443"/>
                <a:gd name="T112" fmla="*/ 68 w 976"/>
                <a:gd name="T113" fmla="*/ 271 h 443"/>
                <a:gd name="T114" fmla="*/ 57 w 976"/>
                <a:gd name="T115" fmla="*/ 279 h 443"/>
                <a:gd name="T116" fmla="*/ 46 w 976"/>
                <a:gd name="T117" fmla="*/ 287 h 443"/>
                <a:gd name="T118" fmla="*/ 35 w 976"/>
                <a:gd name="T119" fmla="*/ 287 h 443"/>
                <a:gd name="T120" fmla="*/ 11 w 976"/>
                <a:gd name="T121" fmla="*/ 27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6" h="443">
                  <a:moveTo>
                    <a:pt x="0" y="283"/>
                  </a:moveTo>
                  <a:lnTo>
                    <a:pt x="0" y="296"/>
                  </a:lnTo>
                  <a:lnTo>
                    <a:pt x="0" y="319"/>
                  </a:lnTo>
                  <a:lnTo>
                    <a:pt x="0" y="321"/>
                  </a:lnTo>
                  <a:lnTo>
                    <a:pt x="0" y="324"/>
                  </a:lnTo>
                  <a:lnTo>
                    <a:pt x="0" y="327"/>
                  </a:lnTo>
                  <a:lnTo>
                    <a:pt x="0" y="329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0" y="338"/>
                  </a:lnTo>
                  <a:lnTo>
                    <a:pt x="0" y="342"/>
                  </a:lnTo>
                  <a:lnTo>
                    <a:pt x="0" y="344"/>
                  </a:lnTo>
                  <a:lnTo>
                    <a:pt x="0" y="346"/>
                  </a:lnTo>
                  <a:lnTo>
                    <a:pt x="0" y="350"/>
                  </a:lnTo>
                  <a:lnTo>
                    <a:pt x="0" y="352"/>
                  </a:lnTo>
                  <a:lnTo>
                    <a:pt x="0" y="363"/>
                  </a:lnTo>
                  <a:lnTo>
                    <a:pt x="0" y="375"/>
                  </a:lnTo>
                  <a:lnTo>
                    <a:pt x="0" y="386"/>
                  </a:lnTo>
                  <a:lnTo>
                    <a:pt x="0" y="409"/>
                  </a:lnTo>
                  <a:lnTo>
                    <a:pt x="45" y="409"/>
                  </a:lnTo>
                  <a:lnTo>
                    <a:pt x="45" y="410"/>
                  </a:lnTo>
                  <a:lnTo>
                    <a:pt x="46" y="410"/>
                  </a:lnTo>
                  <a:lnTo>
                    <a:pt x="46" y="411"/>
                  </a:lnTo>
                  <a:lnTo>
                    <a:pt x="46" y="412"/>
                  </a:lnTo>
                  <a:lnTo>
                    <a:pt x="50" y="415"/>
                  </a:lnTo>
                  <a:lnTo>
                    <a:pt x="52" y="417"/>
                  </a:lnTo>
                  <a:lnTo>
                    <a:pt x="54" y="420"/>
                  </a:lnTo>
                  <a:lnTo>
                    <a:pt x="57" y="423"/>
                  </a:lnTo>
                  <a:lnTo>
                    <a:pt x="58" y="423"/>
                  </a:lnTo>
                  <a:lnTo>
                    <a:pt x="58" y="424"/>
                  </a:lnTo>
                  <a:lnTo>
                    <a:pt x="59" y="424"/>
                  </a:lnTo>
                  <a:lnTo>
                    <a:pt x="60" y="424"/>
                  </a:lnTo>
                  <a:lnTo>
                    <a:pt x="62" y="424"/>
                  </a:lnTo>
                  <a:lnTo>
                    <a:pt x="63" y="424"/>
                  </a:lnTo>
                  <a:lnTo>
                    <a:pt x="65" y="424"/>
                  </a:lnTo>
                  <a:lnTo>
                    <a:pt x="66" y="424"/>
                  </a:lnTo>
                  <a:lnTo>
                    <a:pt x="66" y="428"/>
                  </a:lnTo>
                  <a:lnTo>
                    <a:pt x="74" y="428"/>
                  </a:lnTo>
                  <a:lnTo>
                    <a:pt x="74" y="424"/>
                  </a:lnTo>
                  <a:lnTo>
                    <a:pt x="77" y="424"/>
                  </a:lnTo>
                  <a:lnTo>
                    <a:pt x="77" y="423"/>
                  </a:lnTo>
                  <a:lnTo>
                    <a:pt x="78" y="424"/>
                  </a:lnTo>
                  <a:lnTo>
                    <a:pt x="79" y="424"/>
                  </a:lnTo>
                  <a:lnTo>
                    <a:pt x="80" y="423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5" y="421"/>
                  </a:lnTo>
                  <a:lnTo>
                    <a:pt x="85" y="420"/>
                  </a:lnTo>
                  <a:lnTo>
                    <a:pt x="86" y="420"/>
                  </a:lnTo>
                  <a:lnTo>
                    <a:pt x="86" y="426"/>
                  </a:lnTo>
                  <a:lnTo>
                    <a:pt x="83" y="426"/>
                  </a:lnTo>
                  <a:lnTo>
                    <a:pt x="84" y="426"/>
                  </a:lnTo>
                  <a:lnTo>
                    <a:pt x="84" y="432"/>
                  </a:lnTo>
                  <a:lnTo>
                    <a:pt x="87" y="432"/>
                  </a:lnTo>
                  <a:lnTo>
                    <a:pt x="87" y="443"/>
                  </a:lnTo>
                  <a:lnTo>
                    <a:pt x="99" y="443"/>
                  </a:lnTo>
                  <a:lnTo>
                    <a:pt x="99" y="432"/>
                  </a:lnTo>
                  <a:lnTo>
                    <a:pt x="335" y="432"/>
                  </a:lnTo>
                  <a:lnTo>
                    <a:pt x="969" y="432"/>
                  </a:lnTo>
                  <a:lnTo>
                    <a:pt x="976" y="0"/>
                  </a:lnTo>
                  <a:lnTo>
                    <a:pt x="759" y="0"/>
                  </a:lnTo>
                  <a:lnTo>
                    <a:pt x="752" y="11"/>
                  </a:lnTo>
                  <a:lnTo>
                    <a:pt x="738" y="22"/>
                  </a:lnTo>
                  <a:lnTo>
                    <a:pt x="724" y="28"/>
                  </a:lnTo>
                  <a:lnTo>
                    <a:pt x="710" y="30"/>
                  </a:lnTo>
                  <a:lnTo>
                    <a:pt x="694" y="30"/>
                  </a:lnTo>
                  <a:lnTo>
                    <a:pt x="692" y="27"/>
                  </a:lnTo>
                  <a:lnTo>
                    <a:pt x="688" y="26"/>
                  </a:lnTo>
                  <a:lnTo>
                    <a:pt x="683" y="27"/>
                  </a:lnTo>
                  <a:lnTo>
                    <a:pt x="679" y="26"/>
                  </a:lnTo>
                  <a:lnTo>
                    <a:pt x="674" y="26"/>
                  </a:lnTo>
                  <a:lnTo>
                    <a:pt x="669" y="25"/>
                  </a:lnTo>
                  <a:lnTo>
                    <a:pt x="666" y="24"/>
                  </a:lnTo>
                  <a:lnTo>
                    <a:pt x="663" y="25"/>
                  </a:lnTo>
                  <a:lnTo>
                    <a:pt x="657" y="24"/>
                  </a:lnTo>
                  <a:lnTo>
                    <a:pt x="652" y="25"/>
                  </a:lnTo>
                  <a:lnTo>
                    <a:pt x="650" y="27"/>
                  </a:lnTo>
                  <a:lnTo>
                    <a:pt x="646" y="30"/>
                  </a:lnTo>
                  <a:lnTo>
                    <a:pt x="640" y="33"/>
                  </a:lnTo>
                  <a:lnTo>
                    <a:pt x="637" y="33"/>
                  </a:lnTo>
                  <a:lnTo>
                    <a:pt x="632" y="33"/>
                  </a:lnTo>
                  <a:lnTo>
                    <a:pt x="629" y="33"/>
                  </a:lnTo>
                  <a:lnTo>
                    <a:pt x="624" y="32"/>
                  </a:lnTo>
                  <a:lnTo>
                    <a:pt x="621" y="31"/>
                  </a:lnTo>
                  <a:lnTo>
                    <a:pt x="616" y="33"/>
                  </a:lnTo>
                  <a:lnTo>
                    <a:pt x="614" y="35"/>
                  </a:lnTo>
                  <a:lnTo>
                    <a:pt x="614" y="40"/>
                  </a:lnTo>
                  <a:lnTo>
                    <a:pt x="613" y="42"/>
                  </a:lnTo>
                  <a:lnTo>
                    <a:pt x="614" y="44"/>
                  </a:lnTo>
                  <a:lnTo>
                    <a:pt x="615" y="43"/>
                  </a:lnTo>
                  <a:lnTo>
                    <a:pt x="616" y="43"/>
                  </a:lnTo>
                  <a:lnTo>
                    <a:pt x="617" y="45"/>
                  </a:lnTo>
                  <a:lnTo>
                    <a:pt x="616" y="48"/>
                  </a:lnTo>
                  <a:lnTo>
                    <a:pt x="615" y="51"/>
                  </a:lnTo>
                  <a:lnTo>
                    <a:pt x="614" y="53"/>
                  </a:lnTo>
                  <a:lnTo>
                    <a:pt x="614" y="59"/>
                  </a:lnTo>
                  <a:lnTo>
                    <a:pt x="613" y="63"/>
                  </a:lnTo>
                  <a:lnTo>
                    <a:pt x="613" y="66"/>
                  </a:lnTo>
                  <a:lnTo>
                    <a:pt x="612" y="68"/>
                  </a:lnTo>
                  <a:lnTo>
                    <a:pt x="609" y="69"/>
                  </a:lnTo>
                  <a:lnTo>
                    <a:pt x="606" y="72"/>
                  </a:lnTo>
                  <a:lnTo>
                    <a:pt x="602" y="73"/>
                  </a:lnTo>
                  <a:lnTo>
                    <a:pt x="598" y="75"/>
                  </a:lnTo>
                  <a:lnTo>
                    <a:pt x="593" y="75"/>
                  </a:lnTo>
                  <a:lnTo>
                    <a:pt x="589" y="76"/>
                  </a:lnTo>
                  <a:lnTo>
                    <a:pt x="583" y="76"/>
                  </a:lnTo>
                  <a:lnTo>
                    <a:pt x="579" y="76"/>
                  </a:lnTo>
                  <a:lnTo>
                    <a:pt x="574" y="78"/>
                  </a:lnTo>
                  <a:lnTo>
                    <a:pt x="568" y="77"/>
                  </a:lnTo>
                  <a:lnTo>
                    <a:pt x="564" y="76"/>
                  </a:lnTo>
                  <a:lnTo>
                    <a:pt x="557" y="75"/>
                  </a:lnTo>
                  <a:lnTo>
                    <a:pt x="548" y="73"/>
                  </a:lnTo>
                  <a:lnTo>
                    <a:pt x="543" y="75"/>
                  </a:lnTo>
                  <a:lnTo>
                    <a:pt x="538" y="75"/>
                  </a:lnTo>
                  <a:lnTo>
                    <a:pt x="532" y="72"/>
                  </a:lnTo>
                  <a:lnTo>
                    <a:pt x="526" y="70"/>
                  </a:lnTo>
                  <a:lnTo>
                    <a:pt x="522" y="68"/>
                  </a:lnTo>
                  <a:lnTo>
                    <a:pt x="518" y="66"/>
                  </a:lnTo>
                  <a:lnTo>
                    <a:pt x="514" y="65"/>
                  </a:lnTo>
                  <a:lnTo>
                    <a:pt x="508" y="64"/>
                  </a:lnTo>
                  <a:lnTo>
                    <a:pt x="503" y="63"/>
                  </a:lnTo>
                  <a:lnTo>
                    <a:pt x="499" y="61"/>
                  </a:lnTo>
                  <a:lnTo>
                    <a:pt x="494" y="61"/>
                  </a:lnTo>
                  <a:lnTo>
                    <a:pt x="490" y="60"/>
                  </a:lnTo>
                  <a:lnTo>
                    <a:pt x="489" y="61"/>
                  </a:lnTo>
                  <a:lnTo>
                    <a:pt x="489" y="63"/>
                  </a:lnTo>
                  <a:lnTo>
                    <a:pt x="490" y="65"/>
                  </a:lnTo>
                  <a:lnTo>
                    <a:pt x="491" y="66"/>
                  </a:lnTo>
                  <a:lnTo>
                    <a:pt x="492" y="68"/>
                  </a:lnTo>
                  <a:lnTo>
                    <a:pt x="494" y="69"/>
                  </a:lnTo>
                  <a:lnTo>
                    <a:pt x="494" y="70"/>
                  </a:lnTo>
                  <a:lnTo>
                    <a:pt x="492" y="70"/>
                  </a:lnTo>
                  <a:lnTo>
                    <a:pt x="491" y="69"/>
                  </a:lnTo>
                  <a:lnTo>
                    <a:pt x="490" y="67"/>
                  </a:lnTo>
                  <a:lnTo>
                    <a:pt x="489" y="65"/>
                  </a:lnTo>
                  <a:lnTo>
                    <a:pt x="488" y="64"/>
                  </a:lnTo>
                  <a:lnTo>
                    <a:pt x="487" y="61"/>
                  </a:lnTo>
                  <a:lnTo>
                    <a:pt x="487" y="59"/>
                  </a:lnTo>
                  <a:lnTo>
                    <a:pt x="483" y="59"/>
                  </a:lnTo>
                  <a:lnTo>
                    <a:pt x="481" y="59"/>
                  </a:lnTo>
                  <a:lnTo>
                    <a:pt x="478" y="60"/>
                  </a:lnTo>
                  <a:lnTo>
                    <a:pt x="472" y="60"/>
                  </a:lnTo>
                  <a:lnTo>
                    <a:pt x="469" y="59"/>
                  </a:lnTo>
                  <a:lnTo>
                    <a:pt x="464" y="60"/>
                  </a:lnTo>
                  <a:lnTo>
                    <a:pt x="459" y="60"/>
                  </a:lnTo>
                  <a:lnTo>
                    <a:pt x="455" y="60"/>
                  </a:lnTo>
                  <a:lnTo>
                    <a:pt x="452" y="61"/>
                  </a:lnTo>
                  <a:lnTo>
                    <a:pt x="446" y="61"/>
                  </a:lnTo>
                  <a:lnTo>
                    <a:pt x="445" y="63"/>
                  </a:lnTo>
                  <a:lnTo>
                    <a:pt x="444" y="63"/>
                  </a:lnTo>
                  <a:lnTo>
                    <a:pt x="442" y="64"/>
                  </a:lnTo>
                  <a:lnTo>
                    <a:pt x="441" y="64"/>
                  </a:lnTo>
                  <a:lnTo>
                    <a:pt x="440" y="64"/>
                  </a:lnTo>
                  <a:lnTo>
                    <a:pt x="439" y="64"/>
                  </a:lnTo>
                  <a:lnTo>
                    <a:pt x="438" y="65"/>
                  </a:lnTo>
                  <a:lnTo>
                    <a:pt x="437" y="65"/>
                  </a:lnTo>
                  <a:lnTo>
                    <a:pt x="436" y="65"/>
                  </a:lnTo>
                  <a:lnTo>
                    <a:pt x="435" y="65"/>
                  </a:lnTo>
                  <a:lnTo>
                    <a:pt x="433" y="66"/>
                  </a:lnTo>
                  <a:lnTo>
                    <a:pt x="432" y="66"/>
                  </a:lnTo>
                  <a:lnTo>
                    <a:pt x="431" y="67"/>
                  </a:lnTo>
                  <a:lnTo>
                    <a:pt x="431" y="68"/>
                  </a:lnTo>
                  <a:lnTo>
                    <a:pt x="430" y="68"/>
                  </a:lnTo>
                  <a:lnTo>
                    <a:pt x="430" y="69"/>
                  </a:lnTo>
                  <a:lnTo>
                    <a:pt x="429" y="70"/>
                  </a:lnTo>
                  <a:lnTo>
                    <a:pt x="428" y="72"/>
                  </a:lnTo>
                  <a:lnTo>
                    <a:pt x="427" y="72"/>
                  </a:lnTo>
                  <a:lnTo>
                    <a:pt x="425" y="73"/>
                  </a:lnTo>
                  <a:lnTo>
                    <a:pt x="424" y="73"/>
                  </a:lnTo>
                  <a:lnTo>
                    <a:pt x="424" y="74"/>
                  </a:lnTo>
                  <a:lnTo>
                    <a:pt x="423" y="74"/>
                  </a:lnTo>
                  <a:lnTo>
                    <a:pt x="423" y="75"/>
                  </a:lnTo>
                  <a:lnTo>
                    <a:pt x="422" y="75"/>
                  </a:lnTo>
                  <a:lnTo>
                    <a:pt x="421" y="76"/>
                  </a:lnTo>
                  <a:lnTo>
                    <a:pt x="420" y="76"/>
                  </a:lnTo>
                  <a:lnTo>
                    <a:pt x="419" y="77"/>
                  </a:lnTo>
                  <a:lnTo>
                    <a:pt x="417" y="77"/>
                  </a:lnTo>
                  <a:lnTo>
                    <a:pt x="416" y="77"/>
                  </a:lnTo>
                  <a:lnTo>
                    <a:pt x="415" y="77"/>
                  </a:lnTo>
                  <a:lnTo>
                    <a:pt x="414" y="77"/>
                  </a:lnTo>
                  <a:lnTo>
                    <a:pt x="413" y="78"/>
                  </a:lnTo>
                  <a:lnTo>
                    <a:pt x="412" y="78"/>
                  </a:lnTo>
                  <a:lnTo>
                    <a:pt x="411" y="78"/>
                  </a:lnTo>
                  <a:lnTo>
                    <a:pt x="410" y="78"/>
                  </a:lnTo>
                  <a:lnTo>
                    <a:pt x="408" y="80"/>
                  </a:lnTo>
                  <a:lnTo>
                    <a:pt x="407" y="80"/>
                  </a:lnTo>
                  <a:lnTo>
                    <a:pt x="406" y="80"/>
                  </a:lnTo>
                  <a:lnTo>
                    <a:pt x="405" y="80"/>
                  </a:lnTo>
                  <a:lnTo>
                    <a:pt x="404" y="81"/>
                  </a:lnTo>
                  <a:lnTo>
                    <a:pt x="403" y="81"/>
                  </a:lnTo>
                  <a:lnTo>
                    <a:pt x="402" y="81"/>
                  </a:lnTo>
                  <a:lnTo>
                    <a:pt x="400" y="82"/>
                  </a:lnTo>
                  <a:lnTo>
                    <a:pt x="399" y="82"/>
                  </a:lnTo>
                  <a:lnTo>
                    <a:pt x="398" y="83"/>
                  </a:lnTo>
                  <a:lnTo>
                    <a:pt x="397" y="83"/>
                  </a:lnTo>
                  <a:lnTo>
                    <a:pt x="396" y="84"/>
                  </a:lnTo>
                  <a:lnTo>
                    <a:pt x="395" y="84"/>
                  </a:lnTo>
                  <a:lnTo>
                    <a:pt x="394" y="84"/>
                  </a:lnTo>
                  <a:lnTo>
                    <a:pt x="393" y="84"/>
                  </a:lnTo>
                  <a:lnTo>
                    <a:pt x="391" y="85"/>
                  </a:lnTo>
                  <a:lnTo>
                    <a:pt x="390" y="85"/>
                  </a:lnTo>
                  <a:lnTo>
                    <a:pt x="389" y="86"/>
                  </a:lnTo>
                  <a:lnTo>
                    <a:pt x="388" y="86"/>
                  </a:lnTo>
                  <a:lnTo>
                    <a:pt x="388" y="87"/>
                  </a:lnTo>
                  <a:lnTo>
                    <a:pt x="387" y="87"/>
                  </a:lnTo>
                  <a:lnTo>
                    <a:pt x="386" y="89"/>
                  </a:lnTo>
                  <a:lnTo>
                    <a:pt x="385" y="90"/>
                  </a:lnTo>
                  <a:lnTo>
                    <a:pt x="383" y="90"/>
                  </a:lnTo>
                  <a:lnTo>
                    <a:pt x="382" y="90"/>
                  </a:lnTo>
                  <a:lnTo>
                    <a:pt x="382" y="91"/>
                  </a:lnTo>
                  <a:lnTo>
                    <a:pt x="381" y="91"/>
                  </a:lnTo>
                  <a:lnTo>
                    <a:pt x="380" y="92"/>
                  </a:lnTo>
                  <a:lnTo>
                    <a:pt x="379" y="92"/>
                  </a:lnTo>
                  <a:lnTo>
                    <a:pt x="378" y="93"/>
                  </a:lnTo>
                  <a:lnTo>
                    <a:pt x="377" y="93"/>
                  </a:lnTo>
                  <a:lnTo>
                    <a:pt x="376" y="94"/>
                  </a:lnTo>
                  <a:lnTo>
                    <a:pt x="374" y="94"/>
                  </a:lnTo>
                  <a:lnTo>
                    <a:pt x="373" y="94"/>
                  </a:lnTo>
                  <a:lnTo>
                    <a:pt x="372" y="94"/>
                  </a:lnTo>
                  <a:lnTo>
                    <a:pt x="372" y="95"/>
                  </a:lnTo>
                  <a:lnTo>
                    <a:pt x="371" y="95"/>
                  </a:lnTo>
                  <a:lnTo>
                    <a:pt x="371" y="97"/>
                  </a:lnTo>
                  <a:lnTo>
                    <a:pt x="370" y="97"/>
                  </a:lnTo>
                  <a:lnTo>
                    <a:pt x="369" y="97"/>
                  </a:lnTo>
                  <a:lnTo>
                    <a:pt x="368" y="97"/>
                  </a:lnTo>
                  <a:lnTo>
                    <a:pt x="366" y="95"/>
                  </a:lnTo>
                  <a:lnTo>
                    <a:pt x="365" y="94"/>
                  </a:lnTo>
                  <a:lnTo>
                    <a:pt x="364" y="94"/>
                  </a:lnTo>
                  <a:lnTo>
                    <a:pt x="363" y="94"/>
                  </a:lnTo>
                  <a:lnTo>
                    <a:pt x="363" y="95"/>
                  </a:lnTo>
                  <a:lnTo>
                    <a:pt x="362" y="95"/>
                  </a:lnTo>
                  <a:lnTo>
                    <a:pt x="362" y="97"/>
                  </a:lnTo>
                  <a:lnTo>
                    <a:pt x="361" y="97"/>
                  </a:lnTo>
                  <a:lnTo>
                    <a:pt x="360" y="95"/>
                  </a:lnTo>
                  <a:lnTo>
                    <a:pt x="358" y="95"/>
                  </a:lnTo>
                  <a:lnTo>
                    <a:pt x="357" y="95"/>
                  </a:lnTo>
                  <a:lnTo>
                    <a:pt x="356" y="95"/>
                  </a:lnTo>
                  <a:lnTo>
                    <a:pt x="355" y="95"/>
                  </a:lnTo>
                  <a:lnTo>
                    <a:pt x="354" y="95"/>
                  </a:lnTo>
                  <a:lnTo>
                    <a:pt x="353" y="95"/>
                  </a:lnTo>
                  <a:lnTo>
                    <a:pt x="352" y="95"/>
                  </a:lnTo>
                  <a:lnTo>
                    <a:pt x="351" y="95"/>
                  </a:lnTo>
                  <a:lnTo>
                    <a:pt x="349" y="95"/>
                  </a:lnTo>
                  <a:lnTo>
                    <a:pt x="348" y="95"/>
                  </a:lnTo>
                  <a:lnTo>
                    <a:pt x="347" y="95"/>
                  </a:lnTo>
                  <a:lnTo>
                    <a:pt x="346" y="95"/>
                  </a:lnTo>
                  <a:lnTo>
                    <a:pt x="345" y="95"/>
                  </a:lnTo>
                  <a:lnTo>
                    <a:pt x="344" y="95"/>
                  </a:lnTo>
                  <a:lnTo>
                    <a:pt x="343" y="94"/>
                  </a:lnTo>
                  <a:lnTo>
                    <a:pt x="341" y="94"/>
                  </a:lnTo>
                  <a:lnTo>
                    <a:pt x="340" y="94"/>
                  </a:lnTo>
                  <a:lnTo>
                    <a:pt x="339" y="94"/>
                  </a:lnTo>
                  <a:lnTo>
                    <a:pt x="338" y="93"/>
                  </a:lnTo>
                  <a:lnTo>
                    <a:pt x="337" y="93"/>
                  </a:lnTo>
                  <a:lnTo>
                    <a:pt x="337" y="92"/>
                  </a:lnTo>
                  <a:lnTo>
                    <a:pt x="336" y="92"/>
                  </a:lnTo>
                  <a:lnTo>
                    <a:pt x="335" y="92"/>
                  </a:lnTo>
                  <a:lnTo>
                    <a:pt x="334" y="92"/>
                  </a:lnTo>
                  <a:lnTo>
                    <a:pt x="332" y="91"/>
                  </a:lnTo>
                  <a:lnTo>
                    <a:pt x="331" y="91"/>
                  </a:lnTo>
                  <a:lnTo>
                    <a:pt x="331" y="90"/>
                  </a:lnTo>
                  <a:lnTo>
                    <a:pt x="330" y="90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7" y="90"/>
                  </a:lnTo>
                  <a:lnTo>
                    <a:pt x="326" y="89"/>
                  </a:lnTo>
                  <a:lnTo>
                    <a:pt x="324" y="89"/>
                  </a:lnTo>
                  <a:lnTo>
                    <a:pt x="323" y="89"/>
                  </a:lnTo>
                  <a:lnTo>
                    <a:pt x="322" y="89"/>
                  </a:lnTo>
                  <a:lnTo>
                    <a:pt x="321" y="89"/>
                  </a:lnTo>
                  <a:lnTo>
                    <a:pt x="320" y="89"/>
                  </a:lnTo>
                  <a:lnTo>
                    <a:pt x="319" y="89"/>
                  </a:lnTo>
                  <a:lnTo>
                    <a:pt x="318" y="89"/>
                  </a:lnTo>
                  <a:lnTo>
                    <a:pt x="316" y="89"/>
                  </a:lnTo>
                  <a:lnTo>
                    <a:pt x="315" y="89"/>
                  </a:lnTo>
                  <a:lnTo>
                    <a:pt x="315" y="87"/>
                  </a:lnTo>
                  <a:lnTo>
                    <a:pt x="314" y="87"/>
                  </a:lnTo>
                  <a:lnTo>
                    <a:pt x="313" y="87"/>
                  </a:lnTo>
                  <a:lnTo>
                    <a:pt x="312" y="87"/>
                  </a:lnTo>
                  <a:lnTo>
                    <a:pt x="311" y="89"/>
                  </a:lnTo>
                  <a:lnTo>
                    <a:pt x="311" y="90"/>
                  </a:lnTo>
                  <a:lnTo>
                    <a:pt x="310" y="90"/>
                  </a:lnTo>
                  <a:lnTo>
                    <a:pt x="309" y="90"/>
                  </a:lnTo>
                  <a:lnTo>
                    <a:pt x="307" y="91"/>
                  </a:lnTo>
                  <a:lnTo>
                    <a:pt x="306" y="91"/>
                  </a:lnTo>
                  <a:lnTo>
                    <a:pt x="305" y="91"/>
                  </a:lnTo>
                  <a:lnTo>
                    <a:pt x="304" y="92"/>
                  </a:lnTo>
                  <a:lnTo>
                    <a:pt x="303" y="92"/>
                  </a:lnTo>
                  <a:lnTo>
                    <a:pt x="302" y="92"/>
                  </a:lnTo>
                  <a:lnTo>
                    <a:pt x="301" y="91"/>
                  </a:lnTo>
                  <a:lnTo>
                    <a:pt x="301" y="92"/>
                  </a:lnTo>
                  <a:lnTo>
                    <a:pt x="299" y="92"/>
                  </a:lnTo>
                  <a:lnTo>
                    <a:pt x="298" y="92"/>
                  </a:lnTo>
                  <a:lnTo>
                    <a:pt x="297" y="92"/>
                  </a:lnTo>
                  <a:lnTo>
                    <a:pt x="296" y="92"/>
                  </a:lnTo>
                  <a:lnTo>
                    <a:pt x="295" y="92"/>
                  </a:lnTo>
                  <a:lnTo>
                    <a:pt x="294" y="92"/>
                  </a:lnTo>
                  <a:lnTo>
                    <a:pt x="293" y="92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9" y="93"/>
                  </a:lnTo>
                  <a:lnTo>
                    <a:pt x="288" y="93"/>
                  </a:lnTo>
                  <a:lnTo>
                    <a:pt x="287" y="93"/>
                  </a:lnTo>
                  <a:lnTo>
                    <a:pt x="286" y="94"/>
                  </a:lnTo>
                  <a:lnTo>
                    <a:pt x="284" y="94"/>
                  </a:lnTo>
                  <a:lnTo>
                    <a:pt x="282" y="95"/>
                  </a:lnTo>
                  <a:lnTo>
                    <a:pt x="281" y="95"/>
                  </a:lnTo>
                  <a:lnTo>
                    <a:pt x="280" y="95"/>
                  </a:lnTo>
                  <a:lnTo>
                    <a:pt x="279" y="97"/>
                  </a:lnTo>
                  <a:lnTo>
                    <a:pt x="278" y="97"/>
                  </a:lnTo>
                  <a:lnTo>
                    <a:pt x="277" y="97"/>
                  </a:lnTo>
                  <a:lnTo>
                    <a:pt x="276" y="97"/>
                  </a:lnTo>
                  <a:lnTo>
                    <a:pt x="275" y="98"/>
                  </a:lnTo>
                  <a:lnTo>
                    <a:pt x="273" y="98"/>
                  </a:lnTo>
                  <a:lnTo>
                    <a:pt x="272" y="99"/>
                  </a:lnTo>
                  <a:lnTo>
                    <a:pt x="271" y="99"/>
                  </a:lnTo>
                  <a:lnTo>
                    <a:pt x="271" y="100"/>
                  </a:lnTo>
                  <a:lnTo>
                    <a:pt x="270" y="101"/>
                  </a:lnTo>
                  <a:lnTo>
                    <a:pt x="270" y="102"/>
                  </a:lnTo>
                  <a:lnTo>
                    <a:pt x="269" y="102"/>
                  </a:lnTo>
                  <a:lnTo>
                    <a:pt x="269" y="103"/>
                  </a:lnTo>
                  <a:lnTo>
                    <a:pt x="268" y="105"/>
                  </a:lnTo>
                  <a:lnTo>
                    <a:pt x="267" y="105"/>
                  </a:lnTo>
                  <a:lnTo>
                    <a:pt x="267" y="106"/>
                  </a:lnTo>
                  <a:lnTo>
                    <a:pt x="265" y="106"/>
                  </a:lnTo>
                  <a:lnTo>
                    <a:pt x="265" y="107"/>
                  </a:lnTo>
                  <a:lnTo>
                    <a:pt x="264" y="107"/>
                  </a:lnTo>
                  <a:lnTo>
                    <a:pt x="263" y="107"/>
                  </a:lnTo>
                  <a:lnTo>
                    <a:pt x="262" y="108"/>
                  </a:lnTo>
                  <a:lnTo>
                    <a:pt x="261" y="108"/>
                  </a:lnTo>
                  <a:lnTo>
                    <a:pt x="260" y="108"/>
                  </a:lnTo>
                  <a:lnTo>
                    <a:pt x="259" y="108"/>
                  </a:lnTo>
                  <a:lnTo>
                    <a:pt x="257" y="108"/>
                  </a:lnTo>
                  <a:lnTo>
                    <a:pt x="256" y="109"/>
                  </a:lnTo>
                  <a:lnTo>
                    <a:pt x="255" y="109"/>
                  </a:lnTo>
                  <a:lnTo>
                    <a:pt x="254" y="110"/>
                  </a:lnTo>
                  <a:lnTo>
                    <a:pt x="253" y="110"/>
                  </a:lnTo>
                  <a:lnTo>
                    <a:pt x="252" y="111"/>
                  </a:lnTo>
                  <a:lnTo>
                    <a:pt x="251" y="112"/>
                  </a:lnTo>
                  <a:lnTo>
                    <a:pt x="250" y="112"/>
                  </a:lnTo>
                  <a:lnTo>
                    <a:pt x="248" y="114"/>
                  </a:lnTo>
                  <a:lnTo>
                    <a:pt x="247" y="115"/>
                  </a:lnTo>
                  <a:lnTo>
                    <a:pt x="246" y="115"/>
                  </a:lnTo>
                  <a:lnTo>
                    <a:pt x="246" y="116"/>
                  </a:lnTo>
                  <a:lnTo>
                    <a:pt x="246" y="117"/>
                  </a:lnTo>
                  <a:lnTo>
                    <a:pt x="245" y="118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0" y="120"/>
                  </a:lnTo>
                  <a:lnTo>
                    <a:pt x="239" y="122"/>
                  </a:lnTo>
                  <a:lnTo>
                    <a:pt x="238" y="122"/>
                  </a:lnTo>
                  <a:lnTo>
                    <a:pt x="238" y="123"/>
                  </a:lnTo>
                  <a:lnTo>
                    <a:pt x="237" y="123"/>
                  </a:lnTo>
                  <a:lnTo>
                    <a:pt x="236" y="123"/>
                  </a:lnTo>
                  <a:lnTo>
                    <a:pt x="236" y="124"/>
                  </a:lnTo>
                  <a:lnTo>
                    <a:pt x="235" y="125"/>
                  </a:lnTo>
                  <a:lnTo>
                    <a:pt x="234" y="126"/>
                  </a:lnTo>
                  <a:lnTo>
                    <a:pt x="234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1" y="128"/>
                  </a:lnTo>
                  <a:lnTo>
                    <a:pt x="231" y="130"/>
                  </a:lnTo>
                  <a:lnTo>
                    <a:pt x="230" y="131"/>
                  </a:lnTo>
                  <a:lnTo>
                    <a:pt x="230" y="132"/>
                  </a:lnTo>
                  <a:lnTo>
                    <a:pt x="229" y="132"/>
                  </a:lnTo>
                  <a:lnTo>
                    <a:pt x="229" y="133"/>
                  </a:lnTo>
                  <a:lnTo>
                    <a:pt x="228" y="134"/>
                  </a:lnTo>
                  <a:lnTo>
                    <a:pt x="227" y="135"/>
                  </a:lnTo>
                  <a:lnTo>
                    <a:pt x="227" y="136"/>
                  </a:lnTo>
                  <a:lnTo>
                    <a:pt x="226" y="136"/>
                  </a:lnTo>
                  <a:lnTo>
                    <a:pt x="223" y="142"/>
                  </a:lnTo>
                  <a:lnTo>
                    <a:pt x="222" y="142"/>
                  </a:lnTo>
                  <a:lnTo>
                    <a:pt x="222" y="143"/>
                  </a:lnTo>
                  <a:lnTo>
                    <a:pt x="221" y="144"/>
                  </a:lnTo>
                  <a:lnTo>
                    <a:pt x="221" y="145"/>
                  </a:lnTo>
                  <a:lnTo>
                    <a:pt x="221" y="147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1"/>
                  </a:lnTo>
                  <a:lnTo>
                    <a:pt x="221" y="152"/>
                  </a:lnTo>
                  <a:lnTo>
                    <a:pt x="220" y="153"/>
                  </a:lnTo>
                  <a:lnTo>
                    <a:pt x="220" y="155"/>
                  </a:lnTo>
                  <a:lnTo>
                    <a:pt x="220" y="156"/>
                  </a:lnTo>
                  <a:lnTo>
                    <a:pt x="220" y="157"/>
                  </a:lnTo>
                  <a:lnTo>
                    <a:pt x="220" y="158"/>
                  </a:lnTo>
                  <a:lnTo>
                    <a:pt x="220" y="159"/>
                  </a:lnTo>
                  <a:lnTo>
                    <a:pt x="220" y="160"/>
                  </a:lnTo>
                  <a:lnTo>
                    <a:pt x="220" y="161"/>
                  </a:lnTo>
                  <a:lnTo>
                    <a:pt x="220" y="162"/>
                  </a:lnTo>
                  <a:lnTo>
                    <a:pt x="220" y="164"/>
                  </a:lnTo>
                  <a:lnTo>
                    <a:pt x="220" y="165"/>
                  </a:lnTo>
                  <a:lnTo>
                    <a:pt x="220" y="166"/>
                  </a:lnTo>
                  <a:lnTo>
                    <a:pt x="219" y="166"/>
                  </a:lnTo>
                  <a:lnTo>
                    <a:pt x="219" y="167"/>
                  </a:lnTo>
                  <a:lnTo>
                    <a:pt x="219" y="168"/>
                  </a:lnTo>
                  <a:lnTo>
                    <a:pt x="219" y="169"/>
                  </a:lnTo>
                  <a:lnTo>
                    <a:pt x="218" y="170"/>
                  </a:lnTo>
                  <a:lnTo>
                    <a:pt x="217" y="170"/>
                  </a:lnTo>
                  <a:lnTo>
                    <a:pt x="217" y="172"/>
                  </a:lnTo>
                  <a:lnTo>
                    <a:pt x="215" y="172"/>
                  </a:lnTo>
                  <a:lnTo>
                    <a:pt x="215" y="173"/>
                  </a:lnTo>
                  <a:lnTo>
                    <a:pt x="214" y="174"/>
                  </a:lnTo>
                  <a:lnTo>
                    <a:pt x="213" y="175"/>
                  </a:lnTo>
                  <a:lnTo>
                    <a:pt x="212" y="175"/>
                  </a:lnTo>
                  <a:lnTo>
                    <a:pt x="211" y="175"/>
                  </a:lnTo>
                  <a:lnTo>
                    <a:pt x="210" y="175"/>
                  </a:lnTo>
                  <a:lnTo>
                    <a:pt x="210" y="176"/>
                  </a:lnTo>
                  <a:lnTo>
                    <a:pt x="209" y="175"/>
                  </a:lnTo>
                  <a:lnTo>
                    <a:pt x="208" y="176"/>
                  </a:lnTo>
                  <a:lnTo>
                    <a:pt x="206" y="176"/>
                  </a:lnTo>
                  <a:lnTo>
                    <a:pt x="205" y="177"/>
                  </a:lnTo>
                  <a:lnTo>
                    <a:pt x="204" y="177"/>
                  </a:lnTo>
                  <a:lnTo>
                    <a:pt x="203" y="178"/>
                  </a:lnTo>
                  <a:lnTo>
                    <a:pt x="202" y="178"/>
                  </a:lnTo>
                  <a:lnTo>
                    <a:pt x="201" y="178"/>
                  </a:lnTo>
                  <a:lnTo>
                    <a:pt x="200" y="179"/>
                  </a:lnTo>
                  <a:lnTo>
                    <a:pt x="198" y="179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5" y="181"/>
                  </a:lnTo>
                  <a:lnTo>
                    <a:pt x="194" y="181"/>
                  </a:lnTo>
                  <a:lnTo>
                    <a:pt x="193" y="182"/>
                  </a:lnTo>
                  <a:lnTo>
                    <a:pt x="192" y="182"/>
                  </a:lnTo>
                  <a:lnTo>
                    <a:pt x="192" y="183"/>
                  </a:lnTo>
                  <a:lnTo>
                    <a:pt x="191" y="183"/>
                  </a:lnTo>
                  <a:lnTo>
                    <a:pt x="191" y="184"/>
                  </a:lnTo>
                  <a:lnTo>
                    <a:pt x="189" y="184"/>
                  </a:lnTo>
                  <a:lnTo>
                    <a:pt x="189" y="185"/>
                  </a:lnTo>
                  <a:lnTo>
                    <a:pt x="188" y="185"/>
                  </a:lnTo>
                  <a:lnTo>
                    <a:pt x="188" y="186"/>
                  </a:lnTo>
                  <a:lnTo>
                    <a:pt x="187" y="186"/>
                  </a:lnTo>
                  <a:lnTo>
                    <a:pt x="186" y="187"/>
                  </a:lnTo>
                  <a:lnTo>
                    <a:pt x="185" y="187"/>
                  </a:lnTo>
                  <a:lnTo>
                    <a:pt x="185" y="189"/>
                  </a:lnTo>
                  <a:lnTo>
                    <a:pt x="184" y="189"/>
                  </a:lnTo>
                  <a:lnTo>
                    <a:pt x="183" y="190"/>
                  </a:lnTo>
                  <a:lnTo>
                    <a:pt x="183" y="191"/>
                  </a:lnTo>
                  <a:lnTo>
                    <a:pt x="181" y="191"/>
                  </a:lnTo>
                  <a:lnTo>
                    <a:pt x="180" y="191"/>
                  </a:lnTo>
                  <a:lnTo>
                    <a:pt x="179" y="192"/>
                  </a:lnTo>
                  <a:lnTo>
                    <a:pt x="178" y="192"/>
                  </a:lnTo>
                  <a:lnTo>
                    <a:pt x="178" y="193"/>
                  </a:lnTo>
                  <a:lnTo>
                    <a:pt x="177" y="193"/>
                  </a:lnTo>
                  <a:lnTo>
                    <a:pt x="176" y="194"/>
                  </a:lnTo>
                  <a:lnTo>
                    <a:pt x="176" y="195"/>
                  </a:lnTo>
                  <a:lnTo>
                    <a:pt x="175" y="195"/>
                  </a:lnTo>
                  <a:lnTo>
                    <a:pt x="174" y="197"/>
                  </a:lnTo>
                  <a:lnTo>
                    <a:pt x="172" y="198"/>
                  </a:lnTo>
                  <a:lnTo>
                    <a:pt x="171" y="198"/>
                  </a:lnTo>
                  <a:lnTo>
                    <a:pt x="170" y="199"/>
                  </a:lnTo>
                  <a:lnTo>
                    <a:pt x="169" y="199"/>
                  </a:lnTo>
                  <a:lnTo>
                    <a:pt x="168" y="199"/>
                  </a:lnTo>
                  <a:lnTo>
                    <a:pt x="167" y="200"/>
                  </a:lnTo>
                  <a:lnTo>
                    <a:pt x="166" y="200"/>
                  </a:lnTo>
                  <a:lnTo>
                    <a:pt x="164" y="201"/>
                  </a:lnTo>
                  <a:lnTo>
                    <a:pt x="163" y="202"/>
                  </a:lnTo>
                  <a:lnTo>
                    <a:pt x="162" y="202"/>
                  </a:lnTo>
                  <a:lnTo>
                    <a:pt x="162" y="203"/>
                  </a:lnTo>
                  <a:lnTo>
                    <a:pt x="162" y="204"/>
                  </a:lnTo>
                  <a:lnTo>
                    <a:pt x="161" y="204"/>
                  </a:lnTo>
                  <a:lnTo>
                    <a:pt x="160" y="206"/>
                  </a:lnTo>
                  <a:lnTo>
                    <a:pt x="159" y="206"/>
                  </a:lnTo>
                  <a:lnTo>
                    <a:pt x="159" y="207"/>
                  </a:lnTo>
                  <a:lnTo>
                    <a:pt x="158" y="207"/>
                  </a:lnTo>
                  <a:lnTo>
                    <a:pt x="156" y="208"/>
                  </a:lnTo>
                  <a:lnTo>
                    <a:pt x="155" y="209"/>
                  </a:lnTo>
                  <a:lnTo>
                    <a:pt x="154" y="209"/>
                  </a:lnTo>
                  <a:lnTo>
                    <a:pt x="154" y="210"/>
                  </a:lnTo>
                  <a:lnTo>
                    <a:pt x="153" y="211"/>
                  </a:lnTo>
                  <a:lnTo>
                    <a:pt x="152" y="211"/>
                  </a:lnTo>
                  <a:lnTo>
                    <a:pt x="151" y="212"/>
                  </a:lnTo>
                  <a:lnTo>
                    <a:pt x="151" y="214"/>
                  </a:lnTo>
                  <a:lnTo>
                    <a:pt x="150" y="214"/>
                  </a:lnTo>
                  <a:lnTo>
                    <a:pt x="149" y="214"/>
                  </a:lnTo>
                  <a:lnTo>
                    <a:pt x="149" y="215"/>
                  </a:lnTo>
                  <a:lnTo>
                    <a:pt x="147" y="215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7"/>
                  </a:lnTo>
                  <a:lnTo>
                    <a:pt x="144" y="217"/>
                  </a:lnTo>
                  <a:lnTo>
                    <a:pt x="143" y="217"/>
                  </a:lnTo>
                  <a:lnTo>
                    <a:pt x="143" y="218"/>
                  </a:lnTo>
                  <a:lnTo>
                    <a:pt x="142" y="218"/>
                  </a:lnTo>
                  <a:lnTo>
                    <a:pt x="141" y="219"/>
                  </a:lnTo>
                  <a:lnTo>
                    <a:pt x="139" y="219"/>
                  </a:lnTo>
                  <a:lnTo>
                    <a:pt x="138" y="219"/>
                  </a:lnTo>
                  <a:lnTo>
                    <a:pt x="138" y="220"/>
                  </a:lnTo>
                  <a:lnTo>
                    <a:pt x="137" y="220"/>
                  </a:lnTo>
                  <a:lnTo>
                    <a:pt x="136" y="220"/>
                  </a:lnTo>
                  <a:lnTo>
                    <a:pt x="135" y="222"/>
                  </a:lnTo>
                  <a:lnTo>
                    <a:pt x="134" y="222"/>
                  </a:lnTo>
                  <a:lnTo>
                    <a:pt x="133" y="223"/>
                  </a:lnTo>
                  <a:lnTo>
                    <a:pt x="132" y="223"/>
                  </a:lnTo>
                  <a:lnTo>
                    <a:pt x="130" y="223"/>
                  </a:lnTo>
                  <a:lnTo>
                    <a:pt x="129" y="223"/>
                  </a:lnTo>
                  <a:lnTo>
                    <a:pt x="128" y="223"/>
                  </a:lnTo>
                  <a:lnTo>
                    <a:pt x="127" y="223"/>
                  </a:lnTo>
                  <a:lnTo>
                    <a:pt x="126" y="223"/>
                  </a:lnTo>
                  <a:lnTo>
                    <a:pt x="125" y="223"/>
                  </a:lnTo>
                  <a:lnTo>
                    <a:pt x="124" y="223"/>
                  </a:lnTo>
                  <a:lnTo>
                    <a:pt x="122" y="223"/>
                  </a:lnTo>
                  <a:lnTo>
                    <a:pt x="121" y="223"/>
                  </a:lnTo>
                  <a:lnTo>
                    <a:pt x="120" y="223"/>
                  </a:lnTo>
                  <a:lnTo>
                    <a:pt x="119" y="223"/>
                  </a:lnTo>
                  <a:lnTo>
                    <a:pt x="118" y="224"/>
                  </a:lnTo>
                  <a:lnTo>
                    <a:pt x="117" y="224"/>
                  </a:lnTo>
                  <a:lnTo>
                    <a:pt x="116" y="224"/>
                  </a:lnTo>
                  <a:lnTo>
                    <a:pt x="114" y="224"/>
                  </a:lnTo>
                  <a:lnTo>
                    <a:pt x="113" y="224"/>
                  </a:lnTo>
                  <a:lnTo>
                    <a:pt x="112" y="224"/>
                  </a:lnTo>
                  <a:lnTo>
                    <a:pt x="112" y="225"/>
                  </a:lnTo>
                  <a:lnTo>
                    <a:pt x="111" y="226"/>
                  </a:lnTo>
                  <a:lnTo>
                    <a:pt x="111" y="225"/>
                  </a:lnTo>
                  <a:lnTo>
                    <a:pt x="110" y="226"/>
                  </a:lnTo>
                  <a:lnTo>
                    <a:pt x="109" y="226"/>
                  </a:lnTo>
                  <a:lnTo>
                    <a:pt x="109" y="227"/>
                  </a:lnTo>
                  <a:lnTo>
                    <a:pt x="109" y="228"/>
                  </a:lnTo>
                  <a:lnTo>
                    <a:pt x="108" y="228"/>
                  </a:lnTo>
                  <a:lnTo>
                    <a:pt x="107" y="228"/>
                  </a:lnTo>
                  <a:lnTo>
                    <a:pt x="105" y="228"/>
                  </a:lnTo>
                  <a:lnTo>
                    <a:pt x="104" y="228"/>
                  </a:lnTo>
                  <a:lnTo>
                    <a:pt x="103" y="228"/>
                  </a:lnTo>
                  <a:lnTo>
                    <a:pt x="102" y="229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99" y="231"/>
                  </a:lnTo>
                  <a:lnTo>
                    <a:pt x="97" y="232"/>
                  </a:lnTo>
                  <a:lnTo>
                    <a:pt x="96" y="232"/>
                  </a:lnTo>
                  <a:lnTo>
                    <a:pt x="96" y="233"/>
                  </a:lnTo>
                  <a:lnTo>
                    <a:pt x="95" y="234"/>
                  </a:lnTo>
                  <a:lnTo>
                    <a:pt x="94" y="235"/>
                  </a:lnTo>
                  <a:lnTo>
                    <a:pt x="93" y="236"/>
                  </a:lnTo>
                  <a:lnTo>
                    <a:pt x="92" y="237"/>
                  </a:lnTo>
                  <a:lnTo>
                    <a:pt x="91" y="239"/>
                  </a:lnTo>
                  <a:lnTo>
                    <a:pt x="90" y="240"/>
                  </a:lnTo>
                  <a:lnTo>
                    <a:pt x="88" y="241"/>
                  </a:lnTo>
                  <a:lnTo>
                    <a:pt x="87" y="241"/>
                  </a:lnTo>
                  <a:lnTo>
                    <a:pt x="86" y="242"/>
                  </a:lnTo>
                  <a:lnTo>
                    <a:pt x="85" y="243"/>
                  </a:lnTo>
                  <a:lnTo>
                    <a:pt x="84" y="244"/>
                  </a:lnTo>
                  <a:lnTo>
                    <a:pt x="84" y="245"/>
                  </a:lnTo>
                  <a:lnTo>
                    <a:pt x="83" y="245"/>
                  </a:lnTo>
                  <a:lnTo>
                    <a:pt x="83" y="247"/>
                  </a:lnTo>
                  <a:lnTo>
                    <a:pt x="82" y="247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80" y="249"/>
                  </a:lnTo>
                  <a:lnTo>
                    <a:pt x="79" y="249"/>
                  </a:lnTo>
                  <a:lnTo>
                    <a:pt x="79" y="250"/>
                  </a:lnTo>
                  <a:lnTo>
                    <a:pt x="78" y="251"/>
                  </a:lnTo>
                  <a:lnTo>
                    <a:pt x="77" y="252"/>
                  </a:lnTo>
                  <a:lnTo>
                    <a:pt x="77" y="253"/>
                  </a:lnTo>
                  <a:lnTo>
                    <a:pt x="77" y="254"/>
                  </a:lnTo>
                  <a:lnTo>
                    <a:pt x="77" y="256"/>
                  </a:lnTo>
                  <a:lnTo>
                    <a:pt x="77" y="257"/>
                  </a:lnTo>
                  <a:lnTo>
                    <a:pt x="77" y="258"/>
                  </a:lnTo>
                  <a:lnTo>
                    <a:pt x="77" y="259"/>
                  </a:lnTo>
                  <a:lnTo>
                    <a:pt x="77" y="260"/>
                  </a:lnTo>
                  <a:lnTo>
                    <a:pt x="76" y="261"/>
                  </a:lnTo>
                  <a:lnTo>
                    <a:pt x="76" y="262"/>
                  </a:lnTo>
                  <a:lnTo>
                    <a:pt x="75" y="264"/>
                  </a:lnTo>
                  <a:lnTo>
                    <a:pt x="74" y="265"/>
                  </a:lnTo>
                  <a:lnTo>
                    <a:pt x="72" y="266"/>
                  </a:lnTo>
                  <a:lnTo>
                    <a:pt x="72" y="267"/>
                  </a:lnTo>
                  <a:lnTo>
                    <a:pt x="71" y="268"/>
                  </a:lnTo>
                  <a:lnTo>
                    <a:pt x="70" y="269"/>
                  </a:lnTo>
                  <a:lnTo>
                    <a:pt x="69" y="270"/>
                  </a:lnTo>
                  <a:lnTo>
                    <a:pt x="68" y="271"/>
                  </a:lnTo>
                  <a:lnTo>
                    <a:pt x="67" y="273"/>
                  </a:lnTo>
                  <a:lnTo>
                    <a:pt x="66" y="273"/>
                  </a:lnTo>
                  <a:lnTo>
                    <a:pt x="65" y="274"/>
                  </a:lnTo>
                  <a:lnTo>
                    <a:pt x="65" y="275"/>
                  </a:lnTo>
                  <a:lnTo>
                    <a:pt x="63" y="276"/>
                  </a:lnTo>
                  <a:lnTo>
                    <a:pt x="61" y="276"/>
                  </a:lnTo>
                  <a:lnTo>
                    <a:pt x="60" y="277"/>
                  </a:lnTo>
                  <a:lnTo>
                    <a:pt x="60" y="278"/>
                  </a:lnTo>
                  <a:lnTo>
                    <a:pt x="58" y="278"/>
                  </a:lnTo>
                  <a:lnTo>
                    <a:pt x="57" y="279"/>
                  </a:lnTo>
                  <a:lnTo>
                    <a:pt x="55" y="281"/>
                  </a:lnTo>
                  <a:lnTo>
                    <a:pt x="54" y="282"/>
                  </a:lnTo>
                  <a:lnTo>
                    <a:pt x="53" y="282"/>
                  </a:lnTo>
                  <a:lnTo>
                    <a:pt x="52" y="283"/>
                  </a:lnTo>
                  <a:lnTo>
                    <a:pt x="52" y="284"/>
                  </a:lnTo>
                  <a:lnTo>
                    <a:pt x="51" y="285"/>
                  </a:lnTo>
                  <a:lnTo>
                    <a:pt x="50" y="285"/>
                  </a:lnTo>
                  <a:lnTo>
                    <a:pt x="49" y="286"/>
                  </a:lnTo>
                  <a:lnTo>
                    <a:pt x="48" y="286"/>
                  </a:lnTo>
                  <a:lnTo>
                    <a:pt x="46" y="287"/>
                  </a:lnTo>
                  <a:lnTo>
                    <a:pt x="45" y="287"/>
                  </a:lnTo>
                  <a:lnTo>
                    <a:pt x="44" y="289"/>
                  </a:lnTo>
                  <a:lnTo>
                    <a:pt x="43" y="289"/>
                  </a:lnTo>
                  <a:lnTo>
                    <a:pt x="42" y="289"/>
                  </a:lnTo>
                  <a:lnTo>
                    <a:pt x="41" y="289"/>
                  </a:lnTo>
                  <a:lnTo>
                    <a:pt x="40" y="289"/>
                  </a:lnTo>
                  <a:lnTo>
                    <a:pt x="38" y="289"/>
                  </a:lnTo>
                  <a:lnTo>
                    <a:pt x="37" y="289"/>
                  </a:lnTo>
                  <a:lnTo>
                    <a:pt x="36" y="289"/>
                  </a:lnTo>
                  <a:lnTo>
                    <a:pt x="35" y="287"/>
                  </a:lnTo>
                  <a:lnTo>
                    <a:pt x="34" y="287"/>
                  </a:lnTo>
                  <a:lnTo>
                    <a:pt x="33" y="287"/>
                  </a:lnTo>
                  <a:lnTo>
                    <a:pt x="27" y="285"/>
                  </a:lnTo>
                  <a:lnTo>
                    <a:pt x="27" y="284"/>
                  </a:lnTo>
                  <a:lnTo>
                    <a:pt x="23" y="281"/>
                  </a:lnTo>
                  <a:lnTo>
                    <a:pt x="21" y="281"/>
                  </a:lnTo>
                  <a:lnTo>
                    <a:pt x="18" y="278"/>
                  </a:lnTo>
                  <a:lnTo>
                    <a:pt x="13" y="278"/>
                  </a:lnTo>
                  <a:lnTo>
                    <a:pt x="12" y="278"/>
                  </a:lnTo>
                  <a:lnTo>
                    <a:pt x="11" y="279"/>
                  </a:lnTo>
                  <a:lnTo>
                    <a:pt x="2" y="282"/>
                  </a:lnTo>
                  <a:lnTo>
                    <a:pt x="1" y="282"/>
                  </a:lnTo>
                  <a:lnTo>
                    <a:pt x="0" y="282"/>
                  </a:lnTo>
                  <a:lnTo>
                    <a:pt x="0" y="283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106">
              <a:extLst>
                <a:ext uri="{FF2B5EF4-FFF2-40B4-BE49-F238E27FC236}">
                  <a16:creationId xmlns:a16="http://schemas.microsoft.com/office/drawing/2014/main" id="{ACA79334-2095-ED41-E065-096F8AF21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076" y="1512888"/>
              <a:ext cx="1644650" cy="1077913"/>
            </a:xfrm>
            <a:custGeom>
              <a:avLst/>
              <a:gdLst>
                <a:gd name="T0" fmla="*/ 44 w 1036"/>
                <a:gd name="T1" fmla="*/ 23 h 679"/>
                <a:gd name="T2" fmla="*/ 23 w 1036"/>
                <a:gd name="T3" fmla="*/ 43 h 679"/>
                <a:gd name="T4" fmla="*/ 21 w 1036"/>
                <a:gd name="T5" fmla="*/ 45 h 679"/>
                <a:gd name="T6" fmla="*/ 17 w 1036"/>
                <a:gd name="T7" fmla="*/ 49 h 679"/>
                <a:gd name="T8" fmla="*/ 6 w 1036"/>
                <a:gd name="T9" fmla="*/ 51 h 679"/>
                <a:gd name="T10" fmla="*/ 1 w 1036"/>
                <a:gd name="T11" fmla="*/ 67 h 679"/>
                <a:gd name="T12" fmla="*/ 0 w 1036"/>
                <a:gd name="T13" fmla="*/ 90 h 679"/>
                <a:gd name="T14" fmla="*/ 35 w 1036"/>
                <a:gd name="T15" fmla="*/ 90 h 679"/>
                <a:gd name="T16" fmla="*/ 44 w 1036"/>
                <a:gd name="T17" fmla="*/ 101 h 679"/>
                <a:gd name="T18" fmla="*/ 44 w 1036"/>
                <a:gd name="T19" fmla="*/ 116 h 679"/>
                <a:gd name="T20" fmla="*/ 44 w 1036"/>
                <a:gd name="T21" fmla="*/ 121 h 679"/>
                <a:gd name="T22" fmla="*/ 44 w 1036"/>
                <a:gd name="T23" fmla="*/ 126 h 679"/>
                <a:gd name="T24" fmla="*/ 44 w 1036"/>
                <a:gd name="T25" fmla="*/ 134 h 679"/>
                <a:gd name="T26" fmla="*/ 28 w 1036"/>
                <a:gd name="T27" fmla="*/ 135 h 679"/>
                <a:gd name="T28" fmla="*/ 31 w 1036"/>
                <a:gd name="T29" fmla="*/ 157 h 679"/>
                <a:gd name="T30" fmla="*/ 44 w 1036"/>
                <a:gd name="T31" fmla="*/ 162 h 679"/>
                <a:gd name="T32" fmla="*/ 44 w 1036"/>
                <a:gd name="T33" fmla="*/ 201 h 679"/>
                <a:gd name="T34" fmla="*/ 42 w 1036"/>
                <a:gd name="T35" fmla="*/ 207 h 679"/>
                <a:gd name="T36" fmla="*/ 41 w 1036"/>
                <a:gd name="T37" fmla="*/ 209 h 679"/>
                <a:gd name="T38" fmla="*/ 40 w 1036"/>
                <a:gd name="T39" fmla="*/ 211 h 679"/>
                <a:gd name="T40" fmla="*/ 38 w 1036"/>
                <a:gd name="T41" fmla="*/ 213 h 679"/>
                <a:gd name="T42" fmla="*/ 37 w 1036"/>
                <a:gd name="T43" fmla="*/ 216 h 679"/>
                <a:gd name="T44" fmla="*/ 37 w 1036"/>
                <a:gd name="T45" fmla="*/ 219 h 679"/>
                <a:gd name="T46" fmla="*/ 20 w 1036"/>
                <a:gd name="T47" fmla="*/ 225 h 679"/>
                <a:gd name="T48" fmla="*/ 44 w 1036"/>
                <a:gd name="T49" fmla="*/ 242 h 679"/>
                <a:gd name="T50" fmla="*/ 111 w 1036"/>
                <a:gd name="T51" fmla="*/ 269 h 679"/>
                <a:gd name="T52" fmla="*/ 112 w 1036"/>
                <a:gd name="T53" fmla="*/ 336 h 679"/>
                <a:gd name="T54" fmla="*/ 112 w 1036"/>
                <a:gd name="T55" fmla="*/ 347 h 679"/>
                <a:gd name="T56" fmla="*/ 112 w 1036"/>
                <a:gd name="T57" fmla="*/ 382 h 679"/>
                <a:gd name="T58" fmla="*/ 112 w 1036"/>
                <a:gd name="T59" fmla="*/ 449 h 679"/>
                <a:gd name="T60" fmla="*/ 112 w 1036"/>
                <a:gd name="T61" fmla="*/ 583 h 679"/>
                <a:gd name="T62" fmla="*/ 115 w 1036"/>
                <a:gd name="T63" fmla="*/ 628 h 679"/>
                <a:gd name="T64" fmla="*/ 142 w 1036"/>
                <a:gd name="T65" fmla="*/ 638 h 679"/>
                <a:gd name="T66" fmla="*/ 143 w 1036"/>
                <a:gd name="T67" fmla="*/ 640 h 679"/>
                <a:gd name="T68" fmla="*/ 143 w 1036"/>
                <a:gd name="T69" fmla="*/ 644 h 679"/>
                <a:gd name="T70" fmla="*/ 144 w 1036"/>
                <a:gd name="T71" fmla="*/ 646 h 679"/>
                <a:gd name="T72" fmla="*/ 145 w 1036"/>
                <a:gd name="T73" fmla="*/ 648 h 679"/>
                <a:gd name="T74" fmla="*/ 146 w 1036"/>
                <a:gd name="T75" fmla="*/ 651 h 679"/>
                <a:gd name="T76" fmla="*/ 147 w 1036"/>
                <a:gd name="T77" fmla="*/ 653 h 679"/>
                <a:gd name="T78" fmla="*/ 149 w 1036"/>
                <a:gd name="T79" fmla="*/ 655 h 679"/>
                <a:gd name="T80" fmla="*/ 149 w 1036"/>
                <a:gd name="T81" fmla="*/ 659 h 679"/>
                <a:gd name="T82" fmla="*/ 149 w 1036"/>
                <a:gd name="T83" fmla="*/ 662 h 679"/>
                <a:gd name="T84" fmla="*/ 147 w 1036"/>
                <a:gd name="T85" fmla="*/ 664 h 679"/>
                <a:gd name="T86" fmla="*/ 146 w 1036"/>
                <a:gd name="T87" fmla="*/ 667 h 679"/>
                <a:gd name="T88" fmla="*/ 1035 w 1036"/>
                <a:gd name="T89" fmla="*/ 40 h 679"/>
                <a:gd name="T90" fmla="*/ 166 w 1036"/>
                <a:gd name="T91" fmla="*/ 23 h 679"/>
                <a:gd name="T92" fmla="*/ 154 w 1036"/>
                <a:gd name="T93" fmla="*/ 23 h 679"/>
                <a:gd name="T94" fmla="*/ 150 w 1036"/>
                <a:gd name="T95" fmla="*/ 17 h 679"/>
                <a:gd name="T96" fmla="*/ 152 w 1036"/>
                <a:gd name="T97" fmla="*/ 11 h 679"/>
                <a:gd name="T98" fmla="*/ 149 w 1036"/>
                <a:gd name="T99" fmla="*/ 15 h 679"/>
                <a:gd name="T100" fmla="*/ 145 w 1036"/>
                <a:gd name="T101" fmla="*/ 15 h 679"/>
                <a:gd name="T102" fmla="*/ 141 w 1036"/>
                <a:gd name="T103" fmla="*/ 15 h 679"/>
                <a:gd name="T104" fmla="*/ 133 w 1036"/>
                <a:gd name="T105" fmla="*/ 15 h 679"/>
                <a:gd name="T106" fmla="*/ 129 w 1036"/>
                <a:gd name="T107" fmla="*/ 15 h 679"/>
                <a:gd name="T108" fmla="*/ 125 w 1036"/>
                <a:gd name="T109" fmla="*/ 15 h 679"/>
                <a:gd name="T110" fmla="*/ 121 w 1036"/>
                <a:gd name="T111" fmla="*/ 11 h 679"/>
                <a:gd name="T112" fmla="*/ 113 w 1036"/>
                <a:gd name="T113" fmla="*/ 3 h 679"/>
                <a:gd name="T114" fmla="*/ 112 w 1036"/>
                <a:gd name="T115" fmla="*/ 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36" h="679">
                  <a:moveTo>
                    <a:pt x="67" y="0"/>
                  </a:moveTo>
                  <a:lnTo>
                    <a:pt x="44" y="0"/>
                  </a:lnTo>
                  <a:lnTo>
                    <a:pt x="44" y="23"/>
                  </a:lnTo>
                  <a:lnTo>
                    <a:pt x="23" y="23"/>
                  </a:lnTo>
                  <a:lnTo>
                    <a:pt x="23" y="34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1" y="45"/>
                  </a:lnTo>
                  <a:lnTo>
                    <a:pt x="20" y="48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0" y="50"/>
                  </a:lnTo>
                  <a:lnTo>
                    <a:pt x="7" y="48"/>
                  </a:lnTo>
                  <a:lnTo>
                    <a:pt x="6" y="51"/>
                  </a:lnTo>
                  <a:lnTo>
                    <a:pt x="3" y="53"/>
                  </a:lnTo>
                  <a:lnTo>
                    <a:pt x="3" y="60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23" y="90"/>
                  </a:lnTo>
                  <a:lnTo>
                    <a:pt x="35" y="90"/>
                  </a:lnTo>
                  <a:lnTo>
                    <a:pt x="44" y="90"/>
                  </a:lnTo>
                  <a:lnTo>
                    <a:pt x="44" y="98"/>
                  </a:lnTo>
                  <a:lnTo>
                    <a:pt x="44" y="101"/>
                  </a:lnTo>
                  <a:lnTo>
                    <a:pt x="44" y="112"/>
                  </a:lnTo>
                  <a:lnTo>
                    <a:pt x="44" y="113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4" y="121"/>
                  </a:lnTo>
                  <a:lnTo>
                    <a:pt x="44" y="123"/>
                  </a:lnTo>
                  <a:lnTo>
                    <a:pt x="44" y="124"/>
                  </a:lnTo>
                  <a:lnTo>
                    <a:pt x="44" y="126"/>
                  </a:lnTo>
                  <a:lnTo>
                    <a:pt x="44" y="131"/>
                  </a:lnTo>
                  <a:lnTo>
                    <a:pt x="44" y="133"/>
                  </a:lnTo>
                  <a:lnTo>
                    <a:pt x="44" y="134"/>
                  </a:lnTo>
                  <a:lnTo>
                    <a:pt x="44" y="144"/>
                  </a:lnTo>
                  <a:lnTo>
                    <a:pt x="43" y="143"/>
                  </a:lnTo>
                  <a:lnTo>
                    <a:pt x="28" y="135"/>
                  </a:lnTo>
                  <a:lnTo>
                    <a:pt x="23" y="149"/>
                  </a:lnTo>
                  <a:lnTo>
                    <a:pt x="23" y="157"/>
                  </a:lnTo>
                  <a:lnTo>
                    <a:pt x="31" y="157"/>
                  </a:lnTo>
                  <a:lnTo>
                    <a:pt x="44" y="152"/>
                  </a:lnTo>
                  <a:lnTo>
                    <a:pt x="44" y="157"/>
                  </a:lnTo>
                  <a:lnTo>
                    <a:pt x="44" y="162"/>
                  </a:lnTo>
                  <a:lnTo>
                    <a:pt x="44" y="167"/>
                  </a:lnTo>
                  <a:lnTo>
                    <a:pt x="44" y="174"/>
                  </a:lnTo>
                  <a:lnTo>
                    <a:pt x="44" y="201"/>
                  </a:lnTo>
                  <a:lnTo>
                    <a:pt x="44" y="202"/>
                  </a:lnTo>
                  <a:lnTo>
                    <a:pt x="42" y="205"/>
                  </a:lnTo>
                  <a:lnTo>
                    <a:pt x="42" y="207"/>
                  </a:lnTo>
                  <a:lnTo>
                    <a:pt x="41" y="207"/>
                  </a:lnTo>
                  <a:lnTo>
                    <a:pt x="41" y="208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40" y="210"/>
                  </a:lnTo>
                  <a:lnTo>
                    <a:pt x="40" y="211"/>
                  </a:lnTo>
                  <a:lnTo>
                    <a:pt x="38" y="211"/>
                  </a:lnTo>
                  <a:lnTo>
                    <a:pt x="38" y="212"/>
                  </a:lnTo>
                  <a:lnTo>
                    <a:pt x="38" y="213"/>
                  </a:lnTo>
                  <a:lnTo>
                    <a:pt x="38" y="215"/>
                  </a:lnTo>
                  <a:lnTo>
                    <a:pt x="38" y="216"/>
                  </a:lnTo>
                  <a:lnTo>
                    <a:pt x="37" y="216"/>
                  </a:lnTo>
                  <a:lnTo>
                    <a:pt x="37" y="217"/>
                  </a:lnTo>
                  <a:lnTo>
                    <a:pt x="37" y="218"/>
                  </a:lnTo>
                  <a:lnTo>
                    <a:pt x="37" y="219"/>
                  </a:lnTo>
                  <a:lnTo>
                    <a:pt x="36" y="225"/>
                  </a:lnTo>
                  <a:lnTo>
                    <a:pt x="23" y="225"/>
                  </a:lnTo>
                  <a:lnTo>
                    <a:pt x="20" y="225"/>
                  </a:lnTo>
                  <a:lnTo>
                    <a:pt x="23" y="229"/>
                  </a:lnTo>
                  <a:lnTo>
                    <a:pt x="44" y="236"/>
                  </a:lnTo>
                  <a:lnTo>
                    <a:pt x="44" y="242"/>
                  </a:lnTo>
                  <a:lnTo>
                    <a:pt x="44" y="269"/>
                  </a:lnTo>
                  <a:lnTo>
                    <a:pt x="67" y="269"/>
                  </a:lnTo>
                  <a:lnTo>
                    <a:pt x="111" y="269"/>
                  </a:lnTo>
                  <a:lnTo>
                    <a:pt x="111" y="292"/>
                  </a:lnTo>
                  <a:lnTo>
                    <a:pt x="112" y="315"/>
                  </a:lnTo>
                  <a:lnTo>
                    <a:pt x="112" y="336"/>
                  </a:lnTo>
                  <a:lnTo>
                    <a:pt x="134" y="336"/>
                  </a:lnTo>
                  <a:lnTo>
                    <a:pt x="134" y="347"/>
                  </a:lnTo>
                  <a:lnTo>
                    <a:pt x="112" y="347"/>
                  </a:lnTo>
                  <a:lnTo>
                    <a:pt x="112" y="359"/>
                  </a:lnTo>
                  <a:lnTo>
                    <a:pt x="112" y="370"/>
                  </a:lnTo>
                  <a:lnTo>
                    <a:pt x="112" y="382"/>
                  </a:lnTo>
                  <a:lnTo>
                    <a:pt x="112" y="393"/>
                  </a:lnTo>
                  <a:lnTo>
                    <a:pt x="112" y="404"/>
                  </a:lnTo>
                  <a:lnTo>
                    <a:pt x="112" y="449"/>
                  </a:lnTo>
                  <a:lnTo>
                    <a:pt x="112" y="494"/>
                  </a:lnTo>
                  <a:lnTo>
                    <a:pt x="112" y="538"/>
                  </a:lnTo>
                  <a:lnTo>
                    <a:pt x="112" y="583"/>
                  </a:lnTo>
                  <a:lnTo>
                    <a:pt x="112" y="626"/>
                  </a:lnTo>
                  <a:lnTo>
                    <a:pt x="112" y="628"/>
                  </a:lnTo>
                  <a:lnTo>
                    <a:pt x="115" y="628"/>
                  </a:lnTo>
                  <a:lnTo>
                    <a:pt x="139" y="628"/>
                  </a:lnTo>
                  <a:lnTo>
                    <a:pt x="142" y="637"/>
                  </a:lnTo>
                  <a:lnTo>
                    <a:pt x="142" y="638"/>
                  </a:lnTo>
                  <a:lnTo>
                    <a:pt x="142" y="639"/>
                  </a:lnTo>
                  <a:lnTo>
                    <a:pt x="142" y="640"/>
                  </a:lnTo>
                  <a:lnTo>
                    <a:pt x="143" y="640"/>
                  </a:lnTo>
                  <a:lnTo>
                    <a:pt x="143" y="642"/>
                  </a:lnTo>
                  <a:lnTo>
                    <a:pt x="143" y="643"/>
                  </a:lnTo>
                  <a:lnTo>
                    <a:pt x="143" y="644"/>
                  </a:lnTo>
                  <a:lnTo>
                    <a:pt x="143" y="645"/>
                  </a:lnTo>
                  <a:lnTo>
                    <a:pt x="144" y="645"/>
                  </a:lnTo>
                  <a:lnTo>
                    <a:pt x="144" y="646"/>
                  </a:lnTo>
                  <a:lnTo>
                    <a:pt x="144" y="647"/>
                  </a:lnTo>
                  <a:lnTo>
                    <a:pt x="144" y="648"/>
                  </a:lnTo>
                  <a:lnTo>
                    <a:pt x="145" y="648"/>
                  </a:lnTo>
                  <a:lnTo>
                    <a:pt x="145" y="650"/>
                  </a:lnTo>
                  <a:lnTo>
                    <a:pt x="145" y="651"/>
                  </a:lnTo>
                  <a:lnTo>
                    <a:pt x="146" y="651"/>
                  </a:lnTo>
                  <a:lnTo>
                    <a:pt x="146" y="652"/>
                  </a:lnTo>
                  <a:lnTo>
                    <a:pt x="146" y="653"/>
                  </a:lnTo>
                  <a:lnTo>
                    <a:pt x="147" y="653"/>
                  </a:lnTo>
                  <a:lnTo>
                    <a:pt x="147" y="654"/>
                  </a:lnTo>
                  <a:lnTo>
                    <a:pt x="147" y="655"/>
                  </a:lnTo>
                  <a:lnTo>
                    <a:pt x="149" y="655"/>
                  </a:lnTo>
                  <a:lnTo>
                    <a:pt x="149" y="656"/>
                  </a:lnTo>
                  <a:lnTo>
                    <a:pt x="149" y="658"/>
                  </a:lnTo>
                  <a:lnTo>
                    <a:pt x="149" y="659"/>
                  </a:lnTo>
                  <a:lnTo>
                    <a:pt x="149" y="660"/>
                  </a:lnTo>
                  <a:lnTo>
                    <a:pt x="149" y="661"/>
                  </a:lnTo>
                  <a:lnTo>
                    <a:pt x="149" y="662"/>
                  </a:lnTo>
                  <a:lnTo>
                    <a:pt x="149" y="663"/>
                  </a:lnTo>
                  <a:lnTo>
                    <a:pt x="147" y="663"/>
                  </a:lnTo>
                  <a:lnTo>
                    <a:pt x="147" y="664"/>
                  </a:lnTo>
                  <a:lnTo>
                    <a:pt x="147" y="665"/>
                  </a:lnTo>
                  <a:lnTo>
                    <a:pt x="146" y="665"/>
                  </a:lnTo>
                  <a:lnTo>
                    <a:pt x="146" y="667"/>
                  </a:lnTo>
                  <a:lnTo>
                    <a:pt x="145" y="667"/>
                  </a:lnTo>
                  <a:lnTo>
                    <a:pt x="1025" y="679"/>
                  </a:lnTo>
                  <a:lnTo>
                    <a:pt x="1035" y="40"/>
                  </a:lnTo>
                  <a:lnTo>
                    <a:pt x="1036" y="23"/>
                  </a:lnTo>
                  <a:lnTo>
                    <a:pt x="402" y="23"/>
                  </a:lnTo>
                  <a:lnTo>
                    <a:pt x="166" y="23"/>
                  </a:lnTo>
                  <a:lnTo>
                    <a:pt x="166" y="34"/>
                  </a:lnTo>
                  <a:lnTo>
                    <a:pt x="154" y="34"/>
                  </a:lnTo>
                  <a:lnTo>
                    <a:pt x="154" y="23"/>
                  </a:lnTo>
                  <a:lnTo>
                    <a:pt x="151" y="23"/>
                  </a:lnTo>
                  <a:lnTo>
                    <a:pt x="151" y="17"/>
                  </a:lnTo>
                  <a:lnTo>
                    <a:pt x="150" y="17"/>
                  </a:lnTo>
                  <a:lnTo>
                    <a:pt x="153" y="17"/>
                  </a:lnTo>
                  <a:lnTo>
                    <a:pt x="153" y="11"/>
                  </a:lnTo>
                  <a:lnTo>
                    <a:pt x="152" y="11"/>
                  </a:lnTo>
                  <a:lnTo>
                    <a:pt x="152" y="12"/>
                  </a:lnTo>
                  <a:lnTo>
                    <a:pt x="151" y="11"/>
                  </a:lnTo>
                  <a:lnTo>
                    <a:pt x="149" y="15"/>
                  </a:lnTo>
                  <a:lnTo>
                    <a:pt x="147" y="14"/>
                  </a:lnTo>
                  <a:lnTo>
                    <a:pt x="146" y="15"/>
                  </a:lnTo>
                  <a:lnTo>
                    <a:pt x="145" y="15"/>
                  </a:lnTo>
                  <a:lnTo>
                    <a:pt x="144" y="14"/>
                  </a:lnTo>
                  <a:lnTo>
                    <a:pt x="144" y="15"/>
                  </a:lnTo>
                  <a:lnTo>
                    <a:pt x="141" y="15"/>
                  </a:lnTo>
                  <a:lnTo>
                    <a:pt x="141" y="19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2" y="15"/>
                  </a:lnTo>
                  <a:lnTo>
                    <a:pt x="130" y="15"/>
                  </a:lnTo>
                  <a:lnTo>
                    <a:pt x="129" y="15"/>
                  </a:lnTo>
                  <a:lnTo>
                    <a:pt x="127" y="15"/>
                  </a:lnTo>
                  <a:lnTo>
                    <a:pt x="126" y="15"/>
                  </a:lnTo>
                  <a:lnTo>
                    <a:pt x="125" y="15"/>
                  </a:lnTo>
                  <a:lnTo>
                    <a:pt x="125" y="14"/>
                  </a:lnTo>
                  <a:lnTo>
                    <a:pt x="124" y="14"/>
                  </a:lnTo>
                  <a:lnTo>
                    <a:pt x="121" y="11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3"/>
                  </a:lnTo>
                  <a:lnTo>
                    <a:pt x="113" y="2"/>
                  </a:lnTo>
                  <a:lnTo>
                    <a:pt x="113" y="1"/>
                  </a:lnTo>
                  <a:lnTo>
                    <a:pt x="112" y="1"/>
                  </a:lnTo>
                  <a:lnTo>
                    <a:pt x="112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" name="Freeform 107">
              <a:extLst>
                <a:ext uri="{FF2B5EF4-FFF2-40B4-BE49-F238E27FC236}">
                  <a16:creationId xmlns:a16="http://schemas.microsoft.com/office/drawing/2014/main" id="{9640F166-70DC-2ECC-3B9E-784E8218A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813" y="2322513"/>
              <a:ext cx="387350" cy="365125"/>
            </a:xfrm>
            <a:custGeom>
              <a:avLst/>
              <a:gdLst>
                <a:gd name="T0" fmla="*/ 118 w 244"/>
                <a:gd name="T1" fmla="*/ 13 h 230"/>
                <a:gd name="T2" fmla="*/ 105 w 244"/>
                <a:gd name="T3" fmla="*/ 8 h 230"/>
                <a:gd name="T4" fmla="*/ 95 w 244"/>
                <a:gd name="T5" fmla="*/ 3 h 230"/>
                <a:gd name="T6" fmla="*/ 85 w 244"/>
                <a:gd name="T7" fmla="*/ 0 h 230"/>
                <a:gd name="T8" fmla="*/ 75 w 244"/>
                <a:gd name="T9" fmla="*/ 4 h 230"/>
                <a:gd name="T10" fmla="*/ 71 w 244"/>
                <a:gd name="T11" fmla="*/ 13 h 230"/>
                <a:gd name="T12" fmla="*/ 69 w 244"/>
                <a:gd name="T13" fmla="*/ 24 h 230"/>
                <a:gd name="T14" fmla="*/ 68 w 244"/>
                <a:gd name="T15" fmla="*/ 34 h 230"/>
                <a:gd name="T16" fmla="*/ 64 w 244"/>
                <a:gd name="T17" fmla="*/ 44 h 230"/>
                <a:gd name="T18" fmla="*/ 64 w 244"/>
                <a:gd name="T19" fmla="*/ 53 h 230"/>
                <a:gd name="T20" fmla="*/ 63 w 244"/>
                <a:gd name="T21" fmla="*/ 63 h 230"/>
                <a:gd name="T22" fmla="*/ 61 w 244"/>
                <a:gd name="T23" fmla="*/ 74 h 230"/>
                <a:gd name="T24" fmla="*/ 55 w 244"/>
                <a:gd name="T25" fmla="*/ 80 h 230"/>
                <a:gd name="T26" fmla="*/ 45 w 244"/>
                <a:gd name="T27" fmla="*/ 85 h 230"/>
                <a:gd name="T28" fmla="*/ 37 w 244"/>
                <a:gd name="T29" fmla="*/ 91 h 230"/>
                <a:gd name="T30" fmla="*/ 29 w 244"/>
                <a:gd name="T31" fmla="*/ 96 h 230"/>
                <a:gd name="T32" fmla="*/ 21 w 244"/>
                <a:gd name="T33" fmla="*/ 104 h 230"/>
                <a:gd name="T34" fmla="*/ 16 w 244"/>
                <a:gd name="T35" fmla="*/ 110 h 230"/>
                <a:gd name="T36" fmla="*/ 9 w 244"/>
                <a:gd name="T37" fmla="*/ 120 h 230"/>
                <a:gd name="T38" fmla="*/ 5 w 244"/>
                <a:gd name="T39" fmla="*/ 129 h 230"/>
                <a:gd name="T40" fmla="*/ 3 w 244"/>
                <a:gd name="T41" fmla="*/ 140 h 230"/>
                <a:gd name="T42" fmla="*/ 0 w 244"/>
                <a:gd name="T43" fmla="*/ 149 h 230"/>
                <a:gd name="T44" fmla="*/ 3 w 244"/>
                <a:gd name="T45" fmla="*/ 159 h 230"/>
                <a:gd name="T46" fmla="*/ 12 w 244"/>
                <a:gd name="T47" fmla="*/ 165 h 230"/>
                <a:gd name="T48" fmla="*/ 21 w 244"/>
                <a:gd name="T49" fmla="*/ 169 h 230"/>
                <a:gd name="T50" fmla="*/ 29 w 244"/>
                <a:gd name="T51" fmla="*/ 172 h 230"/>
                <a:gd name="T52" fmla="*/ 39 w 244"/>
                <a:gd name="T53" fmla="*/ 176 h 230"/>
                <a:gd name="T54" fmla="*/ 47 w 244"/>
                <a:gd name="T55" fmla="*/ 180 h 230"/>
                <a:gd name="T56" fmla="*/ 58 w 244"/>
                <a:gd name="T57" fmla="*/ 184 h 230"/>
                <a:gd name="T58" fmla="*/ 67 w 244"/>
                <a:gd name="T59" fmla="*/ 188 h 230"/>
                <a:gd name="T60" fmla="*/ 76 w 244"/>
                <a:gd name="T61" fmla="*/ 193 h 230"/>
                <a:gd name="T62" fmla="*/ 85 w 244"/>
                <a:gd name="T63" fmla="*/ 195 h 230"/>
                <a:gd name="T64" fmla="*/ 94 w 244"/>
                <a:gd name="T65" fmla="*/ 197 h 230"/>
                <a:gd name="T66" fmla="*/ 104 w 244"/>
                <a:gd name="T67" fmla="*/ 201 h 230"/>
                <a:gd name="T68" fmla="*/ 112 w 244"/>
                <a:gd name="T69" fmla="*/ 204 h 230"/>
                <a:gd name="T70" fmla="*/ 122 w 244"/>
                <a:gd name="T71" fmla="*/ 208 h 230"/>
                <a:gd name="T72" fmla="*/ 131 w 244"/>
                <a:gd name="T73" fmla="*/ 212 h 230"/>
                <a:gd name="T74" fmla="*/ 139 w 244"/>
                <a:gd name="T75" fmla="*/ 216 h 230"/>
                <a:gd name="T76" fmla="*/ 148 w 244"/>
                <a:gd name="T77" fmla="*/ 220 h 230"/>
                <a:gd name="T78" fmla="*/ 156 w 244"/>
                <a:gd name="T79" fmla="*/ 225 h 230"/>
                <a:gd name="T80" fmla="*/ 163 w 244"/>
                <a:gd name="T81" fmla="*/ 228 h 230"/>
                <a:gd name="T82" fmla="*/ 172 w 244"/>
                <a:gd name="T83" fmla="*/ 229 h 230"/>
                <a:gd name="T84" fmla="*/ 180 w 244"/>
                <a:gd name="T85" fmla="*/ 226 h 230"/>
                <a:gd name="T86" fmla="*/ 188 w 244"/>
                <a:gd name="T87" fmla="*/ 222 h 230"/>
                <a:gd name="T88" fmla="*/ 198 w 244"/>
                <a:gd name="T89" fmla="*/ 220 h 230"/>
                <a:gd name="T90" fmla="*/ 207 w 244"/>
                <a:gd name="T91" fmla="*/ 225 h 230"/>
                <a:gd name="T92" fmla="*/ 216 w 244"/>
                <a:gd name="T93" fmla="*/ 222 h 230"/>
                <a:gd name="T94" fmla="*/ 218 w 244"/>
                <a:gd name="T95" fmla="*/ 212 h 230"/>
                <a:gd name="T96" fmla="*/ 223 w 244"/>
                <a:gd name="T97" fmla="*/ 204 h 230"/>
                <a:gd name="T98" fmla="*/ 235 w 244"/>
                <a:gd name="T99" fmla="*/ 202 h 230"/>
                <a:gd name="T100" fmla="*/ 243 w 244"/>
                <a:gd name="T101" fmla="*/ 157 h 230"/>
                <a:gd name="T102" fmla="*/ 231 w 244"/>
                <a:gd name="T103" fmla="*/ 101 h 230"/>
                <a:gd name="T104" fmla="*/ 215 w 244"/>
                <a:gd name="T105" fmla="*/ 98 h 230"/>
                <a:gd name="T106" fmla="*/ 198 w 244"/>
                <a:gd name="T107" fmla="*/ 93 h 230"/>
                <a:gd name="T108" fmla="*/ 192 w 244"/>
                <a:gd name="T109" fmla="*/ 93 h 230"/>
                <a:gd name="T110" fmla="*/ 192 w 244"/>
                <a:gd name="T111" fmla="*/ 85 h 230"/>
                <a:gd name="T112" fmla="*/ 180 w 244"/>
                <a:gd name="T113" fmla="*/ 90 h 230"/>
                <a:gd name="T114" fmla="*/ 174 w 244"/>
                <a:gd name="T115" fmla="*/ 75 h 230"/>
                <a:gd name="T116" fmla="*/ 151 w 244"/>
                <a:gd name="T117" fmla="*/ 37 h 230"/>
                <a:gd name="T118" fmla="*/ 142 w 244"/>
                <a:gd name="T119" fmla="*/ 16 h 230"/>
                <a:gd name="T120" fmla="*/ 128 w 244"/>
                <a:gd name="T121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4" h="230">
                  <a:moveTo>
                    <a:pt x="128" y="16"/>
                  </a:moveTo>
                  <a:lnTo>
                    <a:pt x="127" y="16"/>
                  </a:lnTo>
                  <a:lnTo>
                    <a:pt x="126" y="16"/>
                  </a:lnTo>
                  <a:lnTo>
                    <a:pt x="125" y="15"/>
                  </a:lnTo>
                  <a:lnTo>
                    <a:pt x="123" y="15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4" y="12"/>
                  </a:lnTo>
                  <a:lnTo>
                    <a:pt x="113" y="12"/>
                  </a:lnTo>
                  <a:lnTo>
                    <a:pt x="112" y="12"/>
                  </a:lnTo>
                  <a:lnTo>
                    <a:pt x="111" y="11"/>
                  </a:lnTo>
                  <a:lnTo>
                    <a:pt x="109" y="10"/>
                  </a:lnTo>
                  <a:lnTo>
                    <a:pt x="108" y="9"/>
                  </a:lnTo>
                  <a:lnTo>
                    <a:pt x="106" y="9"/>
                  </a:lnTo>
                  <a:lnTo>
                    <a:pt x="105" y="9"/>
                  </a:lnTo>
                  <a:lnTo>
                    <a:pt x="105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3" y="7"/>
                  </a:lnTo>
                  <a:lnTo>
                    <a:pt x="102" y="7"/>
                  </a:lnTo>
                  <a:lnTo>
                    <a:pt x="101" y="6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7" y="4"/>
                  </a:lnTo>
                  <a:lnTo>
                    <a:pt x="96" y="3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2" y="1"/>
                  </a:lnTo>
                  <a:lnTo>
                    <a:pt x="91" y="1"/>
                  </a:lnTo>
                  <a:lnTo>
                    <a:pt x="89" y="1"/>
                  </a:lnTo>
                  <a:lnTo>
                    <a:pt x="88" y="0"/>
                  </a:lnTo>
                  <a:lnTo>
                    <a:pt x="87" y="0"/>
                  </a:lnTo>
                  <a:lnTo>
                    <a:pt x="86" y="0"/>
                  </a:lnTo>
                  <a:lnTo>
                    <a:pt x="85" y="0"/>
                  </a:lnTo>
                  <a:lnTo>
                    <a:pt x="84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0" y="1"/>
                  </a:lnTo>
                  <a:lnTo>
                    <a:pt x="79" y="1"/>
                  </a:lnTo>
                  <a:lnTo>
                    <a:pt x="78" y="2"/>
                  </a:lnTo>
                  <a:lnTo>
                    <a:pt x="77" y="2"/>
                  </a:lnTo>
                  <a:lnTo>
                    <a:pt x="76" y="3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3" y="7"/>
                  </a:lnTo>
                  <a:lnTo>
                    <a:pt x="73" y="8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70" y="15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69" y="19"/>
                  </a:lnTo>
                  <a:lnTo>
                    <a:pt x="69" y="20"/>
                  </a:lnTo>
                  <a:lnTo>
                    <a:pt x="69" y="21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3"/>
                  </a:lnTo>
                  <a:lnTo>
                    <a:pt x="68" y="34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38"/>
                  </a:lnTo>
                  <a:lnTo>
                    <a:pt x="67" y="40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6" y="42"/>
                  </a:lnTo>
                  <a:lnTo>
                    <a:pt x="64" y="43"/>
                  </a:lnTo>
                  <a:lnTo>
                    <a:pt x="64" y="44"/>
                  </a:lnTo>
                  <a:lnTo>
                    <a:pt x="64" y="45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4" y="50"/>
                  </a:lnTo>
                  <a:lnTo>
                    <a:pt x="64" y="51"/>
                  </a:lnTo>
                  <a:lnTo>
                    <a:pt x="63" y="51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4" y="53"/>
                  </a:lnTo>
                  <a:lnTo>
                    <a:pt x="64" y="54"/>
                  </a:lnTo>
                  <a:lnTo>
                    <a:pt x="64" y="56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4" y="59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3" y="65"/>
                  </a:lnTo>
                  <a:lnTo>
                    <a:pt x="63" y="66"/>
                  </a:lnTo>
                  <a:lnTo>
                    <a:pt x="62" y="67"/>
                  </a:lnTo>
                  <a:lnTo>
                    <a:pt x="62" y="68"/>
                  </a:lnTo>
                  <a:lnTo>
                    <a:pt x="62" y="69"/>
                  </a:lnTo>
                  <a:lnTo>
                    <a:pt x="62" y="70"/>
                  </a:lnTo>
                  <a:lnTo>
                    <a:pt x="62" y="71"/>
                  </a:lnTo>
                  <a:lnTo>
                    <a:pt x="61" y="71"/>
                  </a:lnTo>
                  <a:lnTo>
                    <a:pt x="61" y="73"/>
                  </a:lnTo>
                  <a:lnTo>
                    <a:pt x="61" y="74"/>
                  </a:lnTo>
                  <a:lnTo>
                    <a:pt x="60" y="75"/>
                  </a:lnTo>
                  <a:lnTo>
                    <a:pt x="60" y="76"/>
                  </a:lnTo>
                  <a:lnTo>
                    <a:pt x="59" y="76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58" y="78"/>
                  </a:lnTo>
                  <a:lnTo>
                    <a:pt x="58" y="79"/>
                  </a:lnTo>
                  <a:lnTo>
                    <a:pt x="56" y="79"/>
                  </a:lnTo>
                  <a:lnTo>
                    <a:pt x="56" y="80"/>
                  </a:lnTo>
                  <a:lnTo>
                    <a:pt x="55" y="80"/>
                  </a:lnTo>
                  <a:lnTo>
                    <a:pt x="54" y="82"/>
                  </a:lnTo>
                  <a:lnTo>
                    <a:pt x="53" y="82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6" y="85"/>
                  </a:lnTo>
                  <a:lnTo>
                    <a:pt x="45" y="85"/>
                  </a:lnTo>
                  <a:lnTo>
                    <a:pt x="44" y="86"/>
                  </a:lnTo>
                  <a:lnTo>
                    <a:pt x="43" y="86"/>
                  </a:lnTo>
                  <a:lnTo>
                    <a:pt x="43" y="87"/>
                  </a:lnTo>
                  <a:lnTo>
                    <a:pt x="42" y="87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39" y="88"/>
                  </a:lnTo>
                  <a:lnTo>
                    <a:pt x="39" y="90"/>
                  </a:lnTo>
                  <a:lnTo>
                    <a:pt x="38" y="90"/>
                  </a:lnTo>
                  <a:lnTo>
                    <a:pt x="37" y="91"/>
                  </a:lnTo>
                  <a:lnTo>
                    <a:pt x="36" y="91"/>
                  </a:lnTo>
                  <a:lnTo>
                    <a:pt x="36" y="92"/>
                  </a:lnTo>
                  <a:lnTo>
                    <a:pt x="35" y="92"/>
                  </a:lnTo>
                  <a:lnTo>
                    <a:pt x="35" y="93"/>
                  </a:lnTo>
                  <a:lnTo>
                    <a:pt x="34" y="93"/>
                  </a:lnTo>
                  <a:lnTo>
                    <a:pt x="33" y="94"/>
                  </a:lnTo>
                  <a:lnTo>
                    <a:pt x="31" y="95"/>
                  </a:lnTo>
                  <a:lnTo>
                    <a:pt x="30" y="95"/>
                  </a:lnTo>
                  <a:lnTo>
                    <a:pt x="29" y="95"/>
                  </a:lnTo>
                  <a:lnTo>
                    <a:pt x="29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7" y="99"/>
                  </a:lnTo>
                  <a:lnTo>
                    <a:pt x="26" y="99"/>
                  </a:lnTo>
                  <a:lnTo>
                    <a:pt x="26" y="100"/>
                  </a:lnTo>
                  <a:lnTo>
                    <a:pt x="25" y="101"/>
                  </a:lnTo>
                  <a:lnTo>
                    <a:pt x="24" y="102"/>
                  </a:lnTo>
                  <a:lnTo>
                    <a:pt x="22" y="103"/>
                  </a:lnTo>
                  <a:lnTo>
                    <a:pt x="22" y="104"/>
                  </a:lnTo>
                  <a:lnTo>
                    <a:pt x="21" y="104"/>
                  </a:lnTo>
                  <a:lnTo>
                    <a:pt x="21" y="105"/>
                  </a:lnTo>
                  <a:lnTo>
                    <a:pt x="20" y="105"/>
                  </a:lnTo>
                  <a:lnTo>
                    <a:pt x="20" y="107"/>
                  </a:lnTo>
                  <a:lnTo>
                    <a:pt x="19" y="107"/>
                  </a:lnTo>
                  <a:lnTo>
                    <a:pt x="19" y="108"/>
                  </a:lnTo>
                  <a:lnTo>
                    <a:pt x="18" y="108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10"/>
                  </a:lnTo>
                  <a:lnTo>
                    <a:pt x="16" y="110"/>
                  </a:lnTo>
                  <a:lnTo>
                    <a:pt x="14" y="111"/>
                  </a:lnTo>
                  <a:lnTo>
                    <a:pt x="13" y="112"/>
                  </a:lnTo>
                  <a:lnTo>
                    <a:pt x="13" y="113"/>
                  </a:lnTo>
                  <a:lnTo>
                    <a:pt x="12" y="115"/>
                  </a:lnTo>
                  <a:lnTo>
                    <a:pt x="11" y="116"/>
                  </a:lnTo>
                  <a:lnTo>
                    <a:pt x="11" y="117"/>
                  </a:lnTo>
                  <a:lnTo>
                    <a:pt x="10" y="118"/>
                  </a:lnTo>
                  <a:lnTo>
                    <a:pt x="10" y="119"/>
                  </a:lnTo>
                  <a:lnTo>
                    <a:pt x="9" y="119"/>
                  </a:lnTo>
                  <a:lnTo>
                    <a:pt x="9" y="120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8" y="124"/>
                  </a:lnTo>
                  <a:lnTo>
                    <a:pt x="7" y="124"/>
                  </a:lnTo>
                  <a:lnTo>
                    <a:pt x="7" y="125"/>
                  </a:lnTo>
                  <a:lnTo>
                    <a:pt x="7" y="126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5" y="128"/>
                  </a:lnTo>
                  <a:lnTo>
                    <a:pt x="5" y="129"/>
                  </a:lnTo>
                  <a:lnTo>
                    <a:pt x="5" y="130"/>
                  </a:lnTo>
                  <a:lnTo>
                    <a:pt x="5" y="132"/>
                  </a:lnTo>
                  <a:lnTo>
                    <a:pt x="4" y="132"/>
                  </a:lnTo>
                  <a:lnTo>
                    <a:pt x="4" y="133"/>
                  </a:lnTo>
                  <a:lnTo>
                    <a:pt x="4" y="134"/>
                  </a:lnTo>
                  <a:lnTo>
                    <a:pt x="4" y="135"/>
                  </a:lnTo>
                  <a:lnTo>
                    <a:pt x="4" y="136"/>
                  </a:lnTo>
                  <a:lnTo>
                    <a:pt x="3" y="137"/>
                  </a:lnTo>
                  <a:lnTo>
                    <a:pt x="3" y="138"/>
                  </a:lnTo>
                  <a:lnTo>
                    <a:pt x="3" y="140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4"/>
                  </a:lnTo>
                  <a:lnTo>
                    <a:pt x="2" y="145"/>
                  </a:lnTo>
                  <a:lnTo>
                    <a:pt x="1" y="145"/>
                  </a:lnTo>
                  <a:lnTo>
                    <a:pt x="1" y="146"/>
                  </a:lnTo>
                  <a:lnTo>
                    <a:pt x="1" y="148"/>
                  </a:lnTo>
                  <a:lnTo>
                    <a:pt x="0" y="149"/>
                  </a:lnTo>
                  <a:lnTo>
                    <a:pt x="1" y="150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2" y="152"/>
                  </a:lnTo>
                  <a:lnTo>
                    <a:pt x="2" y="153"/>
                  </a:lnTo>
                  <a:lnTo>
                    <a:pt x="2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3" y="158"/>
                  </a:lnTo>
                  <a:lnTo>
                    <a:pt x="3" y="159"/>
                  </a:lnTo>
                  <a:lnTo>
                    <a:pt x="4" y="159"/>
                  </a:lnTo>
                  <a:lnTo>
                    <a:pt x="4" y="160"/>
                  </a:lnTo>
                  <a:lnTo>
                    <a:pt x="5" y="160"/>
                  </a:lnTo>
                  <a:lnTo>
                    <a:pt x="7" y="160"/>
                  </a:lnTo>
                  <a:lnTo>
                    <a:pt x="7" y="161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2"/>
                  </a:lnTo>
                  <a:lnTo>
                    <a:pt x="11" y="163"/>
                  </a:lnTo>
                  <a:lnTo>
                    <a:pt x="12" y="165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7" y="167"/>
                  </a:lnTo>
                  <a:lnTo>
                    <a:pt x="18" y="167"/>
                  </a:lnTo>
                  <a:lnTo>
                    <a:pt x="19" y="168"/>
                  </a:lnTo>
                  <a:lnTo>
                    <a:pt x="20" y="168"/>
                  </a:lnTo>
                  <a:lnTo>
                    <a:pt x="21" y="168"/>
                  </a:lnTo>
                  <a:lnTo>
                    <a:pt x="21" y="169"/>
                  </a:lnTo>
                  <a:lnTo>
                    <a:pt x="22" y="169"/>
                  </a:lnTo>
                  <a:lnTo>
                    <a:pt x="24" y="169"/>
                  </a:lnTo>
                  <a:lnTo>
                    <a:pt x="24" y="170"/>
                  </a:lnTo>
                  <a:lnTo>
                    <a:pt x="25" y="170"/>
                  </a:lnTo>
                  <a:lnTo>
                    <a:pt x="26" y="170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9" y="172"/>
                  </a:lnTo>
                  <a:lnTo>
                    <a:pt x="30" y="172"/>
                  </a:lnTo>
                  <a:lnTo>
                    <a:pt x="31" y="172"/>
                  </a:lnTo>
                  <a:lnTo>
                    <a:pt x="33" y="172"/>
                  </a:lnTo>
                  <a:lnTo>
                    <a:pt x="34" y="174"/>
                  </a:lnTo>
                  <a:lnTo>
                    <a:pt x="35" y="174"/>
                  </a:lnTo>
                  <a:lnTo>
                    <a:pt x="36" y="174"/>
                  </a:lnTo>
                  <a:lnTo>
                    <a:pt x="37" y="175"/>
                  </a:lnTo>
                  <a:lnTo>
                    <a:pt x="38" y="175"/>
                  </a:lnTo>
                  <a:lnTo>
                    <a:pt x="39" y="175"/>
                  </a:lnTo>
                  <a:lnTo>
                    <a:pt x="39" y="176"/>
                  </a:lnTo>
                  <a:lnTo>
                    <a:pt x="41" y="176"/>
                  </a:lnTo>
                  <a:lnTo>
                    <a:pt x="41" y="177"/>
                  </a:lnTo>
                  <a:lnTo>
                    <a:pt x="42" y="178"/>
                  </a:lnTo>
                  <a:lnTo>
                    <a:pt x="43" y="178"/>
                  </a:lnTo>
                  <a:lnTo>
                    <a:pt x="44" y="178"/>
                  </a:lnTo>
                  <a:lnTo>
                    <a:pt x="44" y="179"/>
                  </a:lnTo>
                  <a:lnTo>
                    <a:pt x="45" y="179"/>
                  </a:lnTo>
                  <a:lnTo>
                    <a:pt x="46" y="179"/>
                  </a:lnTo>
                  <a:lnTo>
                    <a:pt x="46" y="180"/>
                  </a:lnTo>
                  <a:lnTo>
                    <a:pt x="47" y="180"/>
                  </a:lnTo>
                  <a:lnTo>
                    <a:pt x="49" y="180"/>
                  </a:lnTo>
                  <a:lnTo>
                    <a:pt x="50" y="180"/>
                  </a:lnTo>
                  <a:lnTo>
                    <a:pt x="50" y="182"/>
                  </a:lnTo>
                  <a:lnTo>
                    <a:pt x="51" y="182"/>
                  </a:lnTo>
                  <a:lnTo>
                    <a:pt x="52" y="182"/>
                  </a:lnTo>
                  <a:lnTo>
                    <a:pt x="53" y="183"/>
                  </a:lnTo>
                  <a:lnTo>
                    <a:pt x="54" y="183"/>
                  </a:lnTo>
                  <a:lnTo>
                    <a:pt x="55" y="184"/>
                  </a:lnTo>
                  <a:lnTo>
                    <a:pt x="56" y="184"/>
                  </a:lnTo>
                  <a:lnTo>
                    <a:pt x="58" y="184"/>
                  </a:lnTo>
                  <a:lnTo>
                    <a:pt x="58" y="185"/>
                  </a:lnTo>
                  <a:lnTo>
                    <a:pt x="59" y="185"/>
                  </a:lnTo>
                  <a:lnTo>
                    <a:pt x="60" y="185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2" y="186"/>
                  </a:lnTo>
                  <a:lnTo>
                    <a:pt x="63" y="187"/>
                  </a:lnTo>
                  <a:lnTo>
                    <a:pt x="64" y="187"/>
                  </a:lnTo>
                  <a:lnTo>
                    <a:pt x="66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9" y="190"/>
                  </a:lnTo>
                  <a:lnTo>
                    <a:pt x="70" y="191"/>
                  </a:lnTo>
                  <a:lnTo>
                    <a:pt x="71" y="191"/>
                  </a:lnTo>
                  <a:lnTo>
                    <a:pt x="72" y="191"/>
                  </a:lnTo>
                  <a:lnTo>
                    <a:pt x="73" y="192"/>
                  </a:lnTo>
                  <a:lnTo>
                    <a:pt x="75" y="192"/>
                  </a:lnTo>
                  <a:lnTo>
                    <a:pt x="76" y="192"/>
                  </a:lnTo>
                  <a:lnTo>
                    <a:pt x="76" y="193"/>
                  </a:lnTo>
                  <a:lnTo>
                    <a:pt x="77" y="193"/>
                  </a:lnTo>
                  <a:lnTo>
                    <a:pt x="78" y="193"/>
                  </a:lnTo>
                  <a:lnTo>
                    <a:pt x="79" y="193"/>
                  </a:lnTo>
                  <a:lnTo>
                    <a:pt x="80" y="193"/>
                  </a:lnTo>
                  <a:lnTo>
                    <a:pt x="81" y="193"/>
                  </a:lnTo>
                  <a:lnTo>
                    <a:pt x="81" y="194"/>
                  </a:lnTo>
                  <a:lnTo>
                    <a:pt x="83" y="194"/>
                  </a:lnTo>
                  <a:lnTo>
                    <a:pt x="84" y="194"/>
                  </a:lnTo>
                  <a:lnTo>
                    <a:pt x="85" y="194"/>
                  </a:lnTo>
                  <a:lnTo>
                    <a:pt x="85" y="195"/>
                  </a:lnTo>
                  <a:lnTo>
                    <a:pt x="86" y="195"/>
                  </a:lnTo>
                  <a:lnTo>
                    <a:pt x="87" y="195"/>
                  </a:lnTo>
                  <a:lnTo>
                    <a:pt x="88" y="195"/>
                  </a:lnTo>
                  <a:lnTo>
                    <a:pt x="89" y="195"/>
                  </a:lnTo>
                  <a:lnTo>
                    <a:pt x="89" y="196"/>
                  </a:lnTo>
                  <a:lnTo>
                    <a:pt x="91" y="196"/>
                  </a:lnTo>
                  <a:lnTo>
                    <a:pt x="91" y="197"/>
                  </a:lnTo>
                  <a:lnTo>
                    <a:pt x="92" y="197"/>
                  </a:lnTo>
                  <a:lnTo>
                    <a:pt x="93" y="197"/>
                  </a:lnTo>
                  <a:lnTo>
                    <a:pt x="94" y="197"/>
                  </a:lnTo>
                  <a:lnTo>
                    <a:pt x="94" y="199"/>
                  </a:lnTo>
                  <a:lnTo>
                    <a:pt x="95" y="199"/>
                  </a:lnTo>
                  <a:lnTo>
                    <a:pt x="96" y="199"/>
                  </a:lnTo>
                  <a:lnTo>
                    <a:pt x="97" y="199"/>
                  </a:lnTo>
                  <a:lnTo>
                    <a:pt x="98" y="199"/>
                  </a:lnTo>
                  <a:lnTo>
                    <a:pt x="100" y="200"/>
                  </a:lnTo>
                  <a:lnTo>
                    <a:pt x="101" y="200"/>
                  </a:lnTo>
                  <a:lnTo>
                    <a:pt x="102" y="200"/>
                  </a:lnTo>
                  <a:lnTo>
                    <a:pt x="103" y="201"/>
                  </a:lnTo>
                  <a:lnTo>
                    <a:pt x="104" y="201"/>
                  </a:lnTo>
                  <a:lnTo>
                    <a:pt x="105" y="201"/>
                  </a:lnTo>
                  <a:lnTo>
                    <a:pt x="106" y="201"/>
                  </a:lnTo>
                  <a:lnTo>
                    <a:pt x="106" y="202"/>
                  </a:lnTo>
                  <a:lnTo>
                    <a:pt x="108" y="202"/>
                  </a:lnTo>
                  <a:lnTo>
                    <a:pt x="109" y="202"/>
                  </a:lnTo>
                  <a:lnTo>
                    <a:pt x="109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1" y="204"/>
                  </a:lnTo>
                  <a:lnTo>
                    <a:pt x="112" y="204"/>
                  </a:lnTo>
                  <a:lnTo>
                    <a:pt x="113" y="204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5" y="205"/>
                  </a:lnTo>
                  <a:lnTo>
                    <a:pt x="117" y="205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20" y="207"/>
                  </a:lnTo>
                  <a:lnTo>
                    <a:pt x="121" y="208"/>
                  </a:lnTo>
                  <a:lnTo>
                    <a:pt x="122" y="208"/>
                  </a:lnTo>
                  <a:lnTo>
                    <a:pt x="123" y="209"/>
                  </a:lnTo>
                  <a:lnTo>
                    <a:pt x="125" y="209"/>
                  </a:lnTo>
                  <a:lnTo>
                    <a:pt x="126" y="209"/>
                  </a:lnTo>
                  <a:lnTo>
                    <a:pt x="126" y="210"/>
                  </a:lnTo>
                  <a:lnTo>
                    <a:pt x="127" y="210"/>
                  </a:lnTo>
                  <a:lnTo>
                    <a:pt x="128" y="210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0" y="212"/>
                  </a:lnTo>
                  <a:lnTo>
                    <a:pt x="131" y="212"/>
                  </a:lnTo>
                  <a:lnTo>
                    <a:pt x="132" y="212"/>
                  </a:lnTo>
                  <a:lnTo>
                    <a:pt x="132" y="213"/>
                  </a:lnTo>
                  <a:lnTo>
                    <a:pt x="134" y="213"/>
                  </a:lnTo>
                  <a:lnTo>
                    <a:pt x="135" y="213"/>
                  </a:lnTo>
                  <a:lnTo>
                    <a:pt x="135" y="215"/>
                  </a:lnTo>
                  <a:lnTo>
                    <a:pt x="136" y="215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40" y="217"/>
                  </a:lnTo>
                  <a:lnTo>
                    <a:pt x="142" y="218"/>
                  </a:lnTo>
                  <a:lnTo>
                    <a:pt x="143" y="218"/>
                  </a:lnTo>
                  <a:lnTo>
                    <a:pt x="144" y="219"/>
                  </a:lnTo>
                  <a:lnTo>
                    <a:pt x="145" y="219"/>
                  </a:lnTo>
                  <a:lnTo>
                    <a:pt x="146" y="219"/>
                  </a:lnTo>
                  <a:lnTo>
                    <a:pt x="147" y="219"/>
                  </a:lnTo>
                  <a:lnTo>
                    <a:pt x="147" y="220"/>
                  </a:lnTo>
                  <a:lnTo>
                    <a:pt x="148" y="220"/>
                  </a:lnTo>
                  <a:lnTo>
                    <a:pt x="150" y="220"/>
                  </a:lnTo>
                  <a:lnTo>
                    <a:pt x="151" y="220"/>
                  </a:lnTo>
                  <a:lnTo>
                    <a:pt x="151" y="221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4" y="222"/>
                  </a:lnTo>
                  <a:lnTo>
                    <a:pt x="155" y="222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7" y="226"/>
                  </a:lnTo>
                  <a:lnTo>
                    <a:pt x="157" y="227"/>
                  </a:lnTo>
                  <a:lnTo>
                    <a:pt x="159" y="228"/>
                  </a:lnTo>
                  <a:lnTo>
                    <a:pt x="159" y="229"/>
                  </a:lnTo>
                  <a:lnTo>
                    <a:pt x="160" y="229"/>
                  </a:lnTo>
                  <a:lnTo>
                    <a:pt x="160" y="230"/>
                  </a:lnTo>
                  <a:lnTo>
                    <a:pt x="161" y="229"/>
                  </a:lnTo>
                  <a:lnTo>
                    <a:pt x="162" y="229"/>
                  </a:lnTo>
                  <a:lnTo>
                    <a:pt x="163" y="228"/>
                  </a:lnTo>
                  <a:lnTo>
                    <a:pt x="164" y="228"/>
                  </a:lnTo>
                  <a:lnTo>
                    <a:pt x="165" y="228"/>
                  </a:lnTo>
                  <a:lnTo>
                    <a:pt x="165" y="229"/>
                  </a:lnTo>
                  <a:lnTo>
                    <a:pt x="168" y="229"/>
                  </a:lnTo>
                  <a:lnTo>
                    <a:pt x="168" y="230"/>
                  </a:lnTo>
                  <a:lnTo>
                    <a:pt x="169" y="230"/>
                  </a:lnTo>
                  <a:lnTo>
                    <a:pt x="169" y="229"/>
                  </a:lnTo>
                  <a:lnTo>
                    <a:pt x="170" y="229"/>
                  </a:lnTo>
                  <a:lnTo>
                    <a:pt x="171" y="229"/>
                  </a:lnTo>
                  <a:lnTo>
                    <a:pt x="172" y="229"/>
                  </a:lnTo>
                  <a:lnTo>
                    <a:pt x="172" y="228"/>
                  </a:lnTo>
                  <a:lnTo>
                    <a:pt x="173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7" y="227"/>
                  </a:lnTo>
                  <a:lnTo>
                    <a:pt x="178" y="227"/>
                  </a:lnTo>
                  <a:lnTo>
                    <a:pt x="179" y="227"/>
                  </a:lnTo>
                  <a:lnTo>
                    <a:pt x="180" y="227"/>
                  </a:lnTo>
                  <a:lnTo>
                    <a:pt x="180" y="226"/>
                  </a:lnTo>
                  <a:lnTo>
                    <a:pt x="181" y="226"/>
                  </a:lnTo>
                  <a:lnTo>
                    <a:pt x="182" y="226"/>
                  </a:lnTo>
                  <a:lnTo>
                    <a:pt x="184" y="226"/>
                  </a:lnTo>
                  <a:lnTo>
                    <a:pt x="184" y="225"/>
                  </a:lnTo>
                  <a:lnTo>
                    <a:pt x="185" y="225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8" y="224"/>
                  </a:lnTo>
                  <a:lnTo>
                    <a:pt x="188" y="222"/>
                  </a:lnTo>
                  <a:lnTo>
                    <a:pt x="189" y="222"/>
                  </a:lnTo>
                  <a:lnTo>
                    <a:pt x="190" y="221"/>
                  </a:lnTo>
                  <a:lnTo>
                    <a:pt x="192" y="221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4" y="220"/>
                  </a:lnTo>
                  <a:lnTo>
                    <a:pt x="195" y="220"/>
                  </a:lnTo>
                  <a:lnTo>
                    <a:pt x="196" y="220"/>
                  </a:lnTo>
                  <a:lnTo>
                    <a:pt x="197" y="220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1" y="221"/>
                  </a:lnTo>
                  <a:lnTo>
                    <a:pt x="201" y="222"/>
                  </a:lnTo>
                  <a:lnTo>
                    <a:pt x="202" y="222"/>
                  </a:lnTo>
                  <a:lnTo>
                    <a:pt x="203" y="224"/>
                  </a:lnTo>
                  <a:lnTo>
                    <a:pt x="204" y="224"/>
                  </a:lnTo>
                  <a:lnTo>
                    <a:pt x="205" y="225"/>
                  </a:lnTo>
                  <a:lnTo>
                    <a:pt x="206" y="225"/>
                  </a:lnTo>
                  <a:lnTo>
                    <a:pt x="207" y="225"/>
                  </a:lnTo>
                  <a:lnTo>
                    <a:pt x="209" y="225"/>
                  </a:lnTo>
                  <a:lnTo>
                    <a:pt x="210" y="225"/>
                  </a:lnTo>
                  <a:lnTo>
                    <a:pt x="211" y="225"/>
                  </a:lnTo>
                  <a:lnTo>
                    <a:pt x="212" y="225"/>
                  </a:lnTo>
                  <a:lnTo>
                    <a:pt x="213" y="225"/>
                  </a:lnTo>
                  <a:lnTo>
                    <a:pt x="213" y="224"/>
                  </a:lnTo>
                  <a:lnTo>
                    <a:pt x="214" y="224"/>
                  </a:lnTo>
                  <a:lnTo>
                    <a:pt x="215" y="224"/>
                  </a:lnTo>
                  <a:lnTo>
                    <a:pt x="215" y="222"/>
                  </a:lnTo>
                  <a:lnTo>
                    <a:pt x="216" y="222"/>
                  </a:lnTo>
                  <a:lnTo>
                    <a:pt x="216" y="221"/>
                  </a:lnTo>
                  <a:lnTo>
                    <a:pt x="216" y="220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8"/>
                  </a:lnTo>
                  <a:lnTo>
                    <a:pt x="218" y="217"/>
                  </a:lnTo>
                  <a:lnTo>
                    <a:pt x="218" y="216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8" y="212"/>
                  </a:lnTo>
                  <a:lnTo>
                    <a:pt x="218" y="211"/>
                  </a:lnTo>
                  <a:lnTo>
                    <a:pt x="219" y="211"/>
                  </a:lnTo>
                  <a:lnTo>
                    <a:pt x="219" y="210"/>
                  </a:lnTo>
                  <a:lnTo>
                    <a:pt x="220" y="210"/>
                  </a:lnTo>
                  <a:lnTo>
                    <a:pt x="219" y="210"/>
                  </a:lnTo>
                  <a:lnTo>
                    <a:pt x="219" y="209"/>
                  </a:lnTo>
                  <a:lnTo>
                    <a:pt x="219" y="208"/>
                  </a:lnTo>
                  <a:lnTo>
                    <a:pt x="223" y="208"/>
                  </a:lnTo>
                  <a:lnTo>
                    <a:pt x="223" y="207"/>
                  </a:lnTo>
                  <a:lnTo>
                    <a:pt x="223" y="204"/>
                  </a:lnTo>
                  <a:lnTo>
                    <a:pt x="226" y="204"/>
                  </a:lnTo>
                  <a:lnTo>
                    <a:pt x="229" y="204"/>
                  </a:lnTo>
                  <a:lnTo>
                    <a:pt x="231" y="204"/>
                  </a:lnTo>
                  <a:lnTo>
                    <a:pt x="232" y="204"/>
                  </a:lnTo>
                  <a:lnTo>
                    <a:pt x="232" y="201"/>
                  </a:lnTo>
                  <a:lnTo>
                    <a:pt x="235" y="201"/>
                  </a:lnTo>
                  <a:lnTo>
                    <a:pt x="235" y="202"/>
                  </a:lnTo>
                  <a:lnTo>
                    <a:pt x="235" y="203"/>
                  </a:lnTo>
                  <a:lnTo>
                    <a:pt x="236" y="203"/>
                  </a:lnTo>
                  <a:lnTo>
                    <a:pt x="235" y="202"/>
                  </a:lnTo>
                  <a:lnTo>
                    <a:pt x="235" y="201"/>
                  </a:lnTo>
                  <a:lnTo>
                    <a:pt x="237" y="201"/>
                  </a:lnTo>
                  <a:lnTo>
                    <a:pt x="237" y="199"/>
                  </a:lnTo>
                  <a:lnTo>
                    <a:pt x="240" y="199"/>
                  </a:lnTo>
                  <a:lnTo>
                    <a:pt x="240" y="200"/>
                  </a:lnTo>
                  <a:lnTo>
                    <a:pt x="241" y="200"/>
                  </a:lnTo>
                  <a:lnTo>
                    <a:pt x="243" y="199"/>
                  </a:lnTo>
                  <a:lnTo>
                    <a:pt x="244" y="197"/>
                  </a:lnTo>
                  <a:lnTo>
                    <a:pt x="244" y="162"/>
                  </a:lnTo>
                  <a:lnTo>
                    <a:pt x="243" y="157"/>
                  </a:lnTo>
                  <a:lnTo>
                    <a:pt x="236" y="134"/>
                  </a:lnTo>
                  <a:lnTo>
                    <a:pt x="236" y="132"/>
                  </a:lnTo>
                  <a:lnTo>
                    <a:pt x="235" y="128"/>
                  </a:lnTo>
                  <a:lnTo>
                    <a:pt x="235" y="126"/>
                  </a:lnTo>
                  <a:lnTo>
                    <a:pt x="234" y="123"/>
                  </a:lnTo>
                  <a:lnTo>
                    <a:pt x="234" y="118"/>
                  </a:lnTo>
                  <a:lnTo>
                    <a:pt x="232" y="112"/>
                  </a:lnTo>
                  <a:lnTo>
                    <a:pt x="231" y="107"/>
                  </a:lnTo>
                  <a:lnTo>
                    <a:pt x="231" y="102"/>
                  </a:lnTo>
                  <a:lnTo>
                    <a:pt x="231" y="101"/>
                  </a:lnTo>
                  <a:lnTo>
                    <a:pt x="231" y="100"/>
                  </a:lnTo>
                  <a:lnTo>
                    <a:pt x="231" y="99"/>
                  </a:lnTo>
                  <a:lnTo>
                    <a:pt x="231" y="98"/>
                  </a:lnTo>
                  <a:lnTo>
                    <a:pt x="229" y="99"/>
                  </a:lnTo>
                  <a:lnTo>
                    <a:pt x="228" y="99"/>
                  </a:lnTo>
                  <a:lnTo>
                    <a:pt x="227" y="99"/>
                  </a:lnTo>
                  <a:lnTo>
                    <a:pt x="224" y="99"/>
                  </a:lnTo>
                  <a:lnTo>
                    <a:pt x="222" y="99"/>
                  </a:lnTo>
                  <a:lnTo>
                    <a:pt x="220" y="99"/>
                  </a:lnTo>
                  <a:lnTo>
                    <a:pt x="215" y="98"/>
                  </a:lnTo>
                  <a:lnTo>
                    <a:pt x="214" y="96"/>
                  </a:lnTo>
                  <a:lnTo>
                    <a:pt x="209" y="95"/>
                  </a:lnTo>
                  <a:lnTo>
                    <a:pt x="205" y="95"/>
                  </a:lnTo>
                  <a:lnTo>
                    <a:pt x="205" y="93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199" y="91"/>
                  </a:lnTo>
                  <a:lnTo>
                    <a:pt x="199" y="92"/>
                  </a:lnTo>
                  <a:lnTo>
                    <a:pt x="198" y="92"/>
                  </a:lnTo>
                  <a:lnTo>
                    <a:pt x="198" y="93"/>
                  </a:lnTo>
                  <a:lnTo>
                    <a:pt x="198" y="94"/>
                  </a:lnTo>
                  <a:lnTo>
                    <a:pt x="197" y="94"/>
                  </a:lnTo>
                  <a:lnTo>
                    <a:pt x="197" y="93"/>
                  </a:lnTo>
                  <a:lnTo>
                    <a:pt x="198" y="93"/>
                  </a:lnTo>
                  <a:lnTo>
                    <a:pt x="198" y="92"/>
                  </a:lnTo>
                  <a:lnTo>
                    <a:pt x="197" y="91"/>
                  </a:lnTo>
                  <a:lnTo>
                    <a:pt x="196" y="92"/>
                  </a:lnTo>
                  <a:lnTo>
                    <a:pt x="195" y="92"/>
                  </a:lnTo>
                  <a:lnTo>
                    <a:pt x="195" y="93"/>
                  </a:lnTo>
                  <a:lnTo>
                    <a:pt x="192" y="93"/>
                  </a:lnTo>
                  <a:lnTo>
                    <a:pt x="188" y="93"/>
                  </a:lnTo>
                  <a:lnTo>
                    <a:pt x="187" y="93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7" y="88"/>
                  </a:lnTo>
                  <a:lnTo>
                    <a:pt x="188" y="88"/>
                  </a:lnTo>
                  <a:lnTo>
                    <a:pt x="188" y="87"/>
                  </a:lnTo>
                  <a:lnTo>
                    <a:pt x="189" y="87"/>
                  </a:lnTo>
                  <a:lnTo>
                    <a:pt x="189" y="86"/>
                  </a:lnTo>
                  <a:lnTo>
                    <a:pt x="192" y="85"/>
                  </a:lnTo>
                  <a:lnTo>
                    <a:pt x="192" y="82"/>
                  </a:lnTo>
                  <a:lnTo>
                    <a:pt x="190" y="83"/>
                  </a:lnTo>
                  <a:lnTo>
                    <a:pt x="189" y="85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5" y="87"/>
                  </a:lnTo>
                  <a:lnTo>
                    <a:pt x="184" y="87"/>
                  </a:lnTo>
                  <a:lnTo>
                    <a:pt x="182" y="88"/>
                  </a:lnTo>
                  <a:lnTo>
                    <a:pt x="181" y="90"/>
                  </a:lnTo>
                  <a:lnTo>
                    <a:pt x="180" y="90"/>
                  </a:lnTo>
                  <a:lnTo>
                    <a:pt x="178" y="90"/>
                  </a:lnTo>
                  <a:lnTo>
                    <a:pt x="177" y="88"/>
                  </a:lnTo>
                  <a:lnTo>
                    <a:pt x="176" y="87"/>
                  </a:lnTo>
                  <a:lnTo>
                    <a:pt x="173" y="84"/>
                  </a:lnTo>
                  <a:lnTo>
                    <a:pt x="172" y="83"/>
                  </a:lnTo>
                  <a:lnTo>
                    <a:pt x="170" y="80"/>
                  </a:lnTo>
                  <a:lnTo>
                    <a:pt x="171" y="77"/>
                  </a:lnTo>
                  <a:lnTo>
                    <a:pt x="172" y="76"/>
                  </a:lnTo>
                  <a:lnTo>
                    <a:pt x="173" y="76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7" y="74"/>
                  </a:lnTo>
                  <a:lnTo>
                    <a:pt x="178" y="73"/>
                  </a:lnTo>
                  <a:lnTo>
                    <a:pt x="170" y="73"/>
                  </a:lnTo>
                  <a:lnTo>
                    <a:pt x="170" y="61"/>
                  </a:lnTo>
                  <a:lnTo>
                    <a:pt x="170" y="50"/>
                  </a:lnTo>
                  <a:lnTo>
                    <a:pt x="159" y="50"/>
                  </a:lnTo>
                  <a:lnTo>
                    <a:pt x="159" y="40"/>
                  </a:lnTo>
                  <a:lnTo>
                    <a:pt x="150" y="40"/>
                  </a:lnTo>
                  <a:lnTo>
                    <a:pt x="151" y="37"/>
                  </a:lnTo>
                  <a:lnTo>
                    <a:pt x="154" y="28"/>
                  </a:lnTo>
                  <a:lnTo>
                    <a:pt x="152" y="28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47" y="16"/>
                  </a:lnTo>
                  <a:lnTo>
                    <a:pt x="146" y="16"/>
                  </a:lnTo>
                  <a:lnTo>
                    <a:pt x="145" y="16"/>
                  </a:lnTo>
                  <a:lnTo>
                    <a:pt x="144" y="16"/>
                  </a:lnTo>
                  <a:lnTo>
                    <a:pt x="143" y="16"/>
                  </a:lnTo>
                  <a:lnTo>
                    <a:pt x="142" y="16"/>
                  </a:lnTo>
                  <a:lnTo>
                    <a:pt x="140" y="16"/>
                  </a:lnTo>
                  <a:lnTo>
                    <a:pt x="139" y="16"/>
                  </a:lnTo>
                  <a:lnTo>
                    <a:pt x="138" y="16"/>
                  </a:lnTo>
                  <a:lnTo>
                    <a:pt x="137" y="16"/>
                  </a:lnTo>
                  <a:lnTo>
                    <a:pt x="135" y="16"/>
                  </a:lnTo>
                  <a:lnTo>
                    <a:pt x="134" y="16"/>
                  </a:lnTo>
                  <a:lnTo>
                    <a:pt x="131" y="16"/>
                  </a:lnTo>
                  <a:lnTo>
                    <a:pt x="130" y="17"/>
                  </a:lnTo>
                  <a:lnTo>
                    <a:pt x="129" y="17"/>
                  </a:lnTo>
                  <a:lnTo>
                    <a:pt x="128" y="1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" name="Freeform 108">
              <a:extLst>
                <a:ext uri="{FF2B5EF4-FFF2-40B4-BE49-F238E27FC236}">
                  <a16:creationId xmlns:a16="http://schemas.microsoft.com/office/drawing/2014/main" id="{AC1B47E0-874E-62A2-615E-B8F4B2128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6" y="1795463"/>
              <a:ext cx="455613" cy="425450"/>
            </a:xfrm>
            <a:custGeom>
              <a:avLst/>
              <a:gdLst>
                <a:gd name="T0" fmla="*/ 16 w 287"/>
                <a:gd name="T1" fmla="*/ 185 h 268"/>
                <a:gd name="T2" fmla="*/ 16 w 287"/>
                <a:gd name="T3" fmla="*/ 188 h 268"/>
                <a:gd name="T4" fmla="*/ 16 w 287"/>
                <a:gd name="T5" fmla="*/ 190 h 268"/>
                <a:gd name="T6" fmla="*/ 16 w 287"/>
                <a:gd name="T7" fmla="*/ 192 h 268"/>
                <a:gd name="T8" fmla="*/ 16 w 287"/>
                <a:gd name="T9" fmla="*/ 196 h 268"/>
                <a:gd name="T10" fmla="*/ 15 w 287"/>
                <a:gd name="T11" fmla="*/ 201 h 268"/>
                <a:gd name="T12" fmla="*/ 17 w 287"/>
                <a:gd name="T13" fmla="*/ 214 h 268"/>
                <a:gd name="T14" fmla="*/ 10 w 287"/>
                <a:gd name="T15" fmla="*/ 242 h 268"/>
                <a:gd name="T16" fmla="*/ 4 w 287"/>
                <a:gd name="T17" fmla="*/ 242 h 268"/>
                <a:gd name="T18" fmla="*/ 2 w 287"/>
                <a:gd name="T19" fmla="*/ 246 h 268"/>
                <a:gd name="T20" fmla="*/ 9 w 287"/>
                <a:gd name="T21" fmla="*/ 244 h 268"/>
                <a:gd name="T22" fmla="*/ 22 w 287"/>
                <a:gd name="T23" fmla="*/ 244 h 268"/>
                <a:gd name="T24" fmla="*/ 23 w 287"/>
                <a:gd name="T25" fmla="*/ 240 h 268"/>
                <a:gd name="T26" fmla="*/ 32 w 287"/>
                <a:gd name="T27" fmla="*/ 241 h 268"/>
                <a:gd name="T28" fmla="*/ 26 w 287"/>
                <a:gd name="T29" fmla="*/ 248 h 268"/>
                <a:gd name="T30" fmla="*/ 43 w 287"/>
                <a:gd name="T31" fmla="*/ 248 h 268"/>
                <a:gd name="T32" fmla="*/ 60 w 287"/>
                <a:gd name="T33" fmla="*/ 258 h 268"/>
                <a:gd name="T34" fmla="*/ 79 w 287"/>
                <a:gd name="T35" fmla="*/ 250 h 268"/>
                <a:gd name="T36" fmla="*/ 86 w 287"/>
                <a:gd name="T37" fmla="*/ 246 h 268"/>
                <a:gd name="T38" fmla="*/ 96 w 287"/>
                <a:gd name="T39" fmla="*/ 249 h 268"/>
                <a:gd name="T40" fmla="*/ 111 w 287"/>
                <a:gd name="T41" fmla="*/ 259 h 268"/>
                <a:gd name="T42" fmla="*/ 113 w 287"/>
                <a:gd name="T43" fmla="*/ 248 h 268"/>
                <a:gd name="T44" fmla="*/ 121 w 287"/>
                <a:gd name="T45" fmla="*/ 244 h 268"/>
                <a:gd name="T46" fmla="*/ 127 w 287"/>
                <a:gd name="T47" fmla="*/ 244 h 268"/>
                <a:gd name="T48" fmla="*/ 144 w 287"/>
                <a:gd name="T49" fmla="*/ 258 h 268"/>
                <a:gd name="T50" fmla="*/ 157 w 287"/>
                <a:gd name="T51" fmla="*/ 258 h 268"/>
                <a:gd name="T52" fmla="*/ 166 w 287"/>
                <a:gd name="T53" fmla="*/ 264 h 268"/>
                <a:gd name="T54" fmla="*/ 197 w 287"/>
                <a:gd name="T55" fmla="*/ 268 h 268"/>
                <a:gd name="T56" fmla="*/ 220 w 287"/>
                <a:gd name="T57" fmla="*/ 246 h 268"/>
                <a:gd name="T58" fmla="*/ 256 w 287"/>
                <a:gd name="T59" fmla="*/ 239 h 268"/>
                <a:gd name="T60" fmla="*/ 286 w 287"/>
                <a:gd name="T61" fmla="*/ 226 h 268"/>
                <a:gd name="T62" fmla="*/ 211 w 287"/>
                <a:gd name="T63" fmla="*/ 114 h 268"/>
                <a:gd name="T64" fmla="*/ 144 w 287"/>
                <a:gd name="T65" fmla="*/ 0 h 268"/>
                <a:gd name="T66" fmla="*/ 102 w 287"/>
                <a:gd name="T67" fmla="*/ 12 h 268"/>
                <a:gd name="T68" fmla="*/ 98 w 287"/>
                <a:gd name="T69" fmla="*/ 22 h 268"/>
                <a:gd name="T70" fmla="*/ 96 w 287"/>
                <a:gd name="T71" fmla="*/ 26 h 268"/>
                <a:gd name="T72" fmla="*/ 90 w 287"/>
                <a:gd name="T73" fmla="*/ 32 h 268"/>
                <a:gd name="T74" fmla="*/ 84 w 287"/>
                <a:gd name="T75" fmla="*/ 48 h 268"/>
                <a:gd name="T76" fmla="*/ 83 w 287"/>
                <a:gd name="T77" fmla="*/ 56 h 268"/>
                <a:gd name="T78" fmla="*/ 77 w 287"/>
                <a:gd name="T79" fmla="*/ 64 h 268"/>
                <a:gd name="T80" fmla="*/ 71 w 287"/>
                <a:gd name="T81" fmla="*/ 74 h 268"/>
                <a:gd name="T82" fmla="*/ 66 w 287"/>
                <a:gd name="T83" fmla="*/ 88 h 268"/>
                <a:gd name="T84" fmla="*/ 62 w 287"/>
                <a:gd name="T85" fmla="*/ 93 h 268"/>
                <a:gd name="T86" fmla="*/ 58 w 287"/>
                <a:gd name="T87" fmla="*/ 108 h 268"/>
                <a:gd name="T88" fmla="*/ 57 w 287"/>
                <a:gd name="T89" fmla="*/ 110 h 268"/>
                <a:gd name="T90" fmla="*/ 41 w 287"/>
                <a:gd name="T91" fmla="*/ 134 h 268"/>
                <a:gd name="T92" fmla="*/ 25 w 287"/>
                <a:gd name="T93" fmla="*/ 150 h 268"/>
                <a:gd name="T94" fmla="*/ 15 w 287"/>
                <a:gd name="T95" fmla="*/ 163 h 268"/>
                <a:gd name="T96" fmla="*/ 15 w 287"/>
                <a:gd name="T97" fmla="*/ 171 h 268"/>
                <a:gd name="T98" fmla="*/ 16 w 287"/>
                <a:gd name="T99" fmla="*/ 177 h 268"/>
                <a:gd name="T100" fmla="*/ 16 w 287"/>
                <a:gd name="T101" fmla="*/ 180 h 268"/>
                <a:gd name="T102" fmla="*/ 16 w 287"/>
                <a:gd name="T103" fmla="*/ 181 h 268"/>
                <a:gd name="T104" fmla="*/ 16 w 287"/>
                <a:gd name="T105" fmla="*/ 18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7" h="268">
                  <a:moveTo>
                    <a:pt x="16" y="184"/>
                  </a:moveTo>
                  <a:lnTo>
                    <a:pt x="16" y="184"/>
                  </a:lnTo>
                  <a:lnTo>
                    <a:pt x="16" y="185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6" y="186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89"/>
                  </a:lnTo>
                  <a:lnTo>
                    <a:pt x="16" y="189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1"/>
                  </a:lnTo>
                  <a:lnTo>
                    <a:pt x="16" y="191"/>
                  </a:lnTo>
                  <a:lnTo>
                    <a:pt x="16" y="192"/>
                  </a:lnTo>
                  <a:lnTo>
                    <a:pt x="16" y="192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4"/>
                  </a:lnTo>
                  <a:lnTo>
                    <a:pt x="16" y="196"/>
                  </a:lnTo>
                  <a:lnTo>
                    <a:pt x="16" y="197"/>
                  </a:lnTo>
                  <a:lnTo>
                    <a:pt x="16" y="199"/>
                  </a:lnTo>
                  <a:lnTo>
                    <a:pt x="16" y="200"/>
                  </a:lnTo>
                  <a:lnTo>
                    <a:pt x="15" y="201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6" y="213"/>
                  </a:lnTo>
                  <a:lnTo>
                    <a:pt x="17" y="214"/>
                  </a:lnTo>
                  <a:lnTo>
                    <a:pt x="17" y="225"/>
                  </a:lnTo>
                  <a:lnTo>
                    <a:pt x="17" y="233"/>
                  </a:lnTo>
                  <a:lnTo>
                    <a:pt x="12" y="241"/>
                  </a:lnTo>
                  <a:lnTo>
                    <a:pt x="10" y="242"/>
                  </a:lnTo>
                  <a:lnTo>
                    <a:pt x="10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4" y="242"/>
                  </a:lnTo>
                  <a:lnTo>
                    <a:pt x="2" y="243"/>
                  </a:lnTo>
                  <a:lnTo>
                    <a:pt x="0" y="247"/>
                  </a:lnTo>
                  <a:lnTo>
                    <a:pt x="1" y="246"/>
                  </a:lnTo>
                  <a:lnTo>
                    <a:pt x="2" y="246"/>
                  </a:lnTo>
                  <a:lnTo>
                    <a:pt x="3" y="246"/>
                  </a:lnTo>
                  <a:lnTo>
                    <a:pt x="4" y="246"/>
                  </a:lnTo>
                  <a:lnTo>
                    <a:pt x="6" y="246"/>
                  </a:lnTo>
                  <a:lnTo>
                    <a:pt x="9" y="244"/>
                  </a:lnTo>
                  <a:lnTo>
                    <a:pt x="8" y="248"/>
                  </a:lnTo>
                  <a:lnTo>
                    <a:pt x="10" y="248"/>
                  </a:lnTo>
                  <a:lnTo>
                    <a:pt x="22" y="248"/>
                  </a:lnTo>
                  <a:lnTo>
                    <a:pt x="22" y="244"/>
                  </a:lnTo>
                  <a:lnTo>
                    <a:pt x="22" y="243"/>
                  </a:lnTo>
                  <a:lnTo>
                    <a:pt x="23" y="243"/>
                  </a:lnTo>
                  <a:lnTo>
                    <a:pt x="23" y="240"/>
                  </a:lnTo>
                  <a:lnTo>
                    <a:pt x="23" y="240"/>
                  </a:lnTo>
                  <a:lnTo>
                    <a:pt x="25" y="242"/>
                  </a:lnTo>
                  <a:lnTo>
                    <a:pt x="26" y="242"/>
                  </a:lnTo>
                  <a:lnTo>
                    <a:pt x="31" y="238"/>
                  </a:lnTo>
                  <a:lnTo>
                    <a:pt x="32" y="241"/>
                  </a:lnTo>
                  <a:lnTo>
                    <a:pt x="32" y="241"/>
                  </a:lnTo>
                  <a:lnTo>
                    <a:pt x="27" y="246"/>
                  </a:lnTo>
                  <a:lnTo>
                    <a:pt x="26" y="248"/>
                  </a:lnTo>
                  <a:lnTo>
                    <a:pt x="26" y="248"/>
                  </a:lnTo>
                  <a:lnTo>
                    <a:pt x="27" y="248"/>
                  </a:lnTo>
                  <a:lnTo>
                    <a:pt x="33" y="250"/>
                  </a:lnTo>
                  <a:lnTo>
                    <a:pt x="42" y="252"/>
                  </a:lnTo>
                  <a:lnTo>
                    <a:pt x="43" y="248"/>
                  </a:lnTo>
                  <a:lnTo>
                    <a:pt x="54" y="248"/>
                  </a:lnTo>
                  <a:lnTo>
                    <a:pt x="54" y="256"/>
                  </a:lnTo>
                  <a:lnTo>
                    <a:pt x="54" y="257"/>
                  </a:lnTo>
                  <a:lnTo>
                    <a:pt x="60" y="258"/>
                  </a:lnTo>
                  <a:lnTo>
                    <a:pt x="68" y="256"/>
                  </a:lnTo>
                  <a:lnTo>
                    <a:pt x="74" y="252"/>
                  </a:lnTo>
                  <a:lnTo>
                    <a:pt x="76" y="252"/>
                  </a:lnTo>
                  <a:lnTo>
                    <a:pt x="79" y="250"/>
                  </a:lnTo>
                  <a:lnTo>
                    <a:pt x="81" y="248"/>
                  </a:lnTo>
                  <a:lnTo>
                    <a:pt x="82" y="246"/>
                  </a:lnTo>
                  <a:lnTo>
                    <a:pt x="84" y="244"/>
                  </a:lnTo>
                  <a:lnTo>
                    <a:pt x="86" y="246"/>
                  </a:lnTo>
                  <a:lnTo>
                    <a:pt x="88" y="246"/>
                  </a:lnTo>
                  <a:lnTo>
                    <a:pt x="88" y="249"/>
                  </a:lnTo>
                  <a:lnTo>
                    <a:pt x="95" y="244"/>
                  </a:lnTo>
                  <a:lnTo>
                    <a:pt x="96" y="249"/>
                  </a:lnTo>
                  <a:lnTo>
                    <a:pt x="88" y="253"/>
                  </a:lnTo>
                  <a:lnTo>
                    <a:pt x="87" y="259"/>
                  </a:lnTo>
                  <a:lnTo>
                    <a:pt x="102" y="259"/>
                  </a:lnTo>
                  <a:lnTo>
                    <a:pt x="111" y="259"/>
                  </a:lnTo>
                  <a:lnTo>
                    <a:pt x="111" y="259"/>
                  </a:lnTo>
                  <a:lnTo>
                    <a:pt x="111" y="252"/>
                  </a:lnTo>
                  <a:lnTo>
                    <a:pt x="111" y="248"/>
                  </a:lnTo>
                  <a:lnTo>
                    <a:pt x="113" y="248"/>
                  </a:lnTo>
                  <a:lnTo>
                    <a:pt x="116" y="248"/>
                  </a:lnTo>
                  <a:lnTo>
                    <a:pt x="119" y="248"/>
                  </a:lnTo>
                  <a:lnTo>
                    <a:pt x="121" y="248"/>
                  </a:lnTo>
                  <a:lnTo>
                    <a:pt x="121" y="244"/>
                  </a:lnTo>
                  <a:lnTo>
                    <a:pt x="126" y="244"/>
                  </a:lnTo>
                  <a:lnTo>
                    <a:pt x="126" y="243"/>
                  </a:lnTo>
                  <a:lnTo>
                    <a:pt x="127" y="243"/>
                  </a:lnTo>
                  <a:lnTo>
                    <a:pt x="127" y="244"/>
                  </a:lnTo>
                  <a:lnTo>
                    <a:pt x="130" y="244"/>
                  </a:lnTo>
                  <a:lnTo>
                    <a:pt x="130" y="247"/>
                  </a:lnTo>
                  <a:lnTo>
                    <a:pt x="144" y="247"/>
                  </a:lnTo>
                  <a:lnTo>
                    <a:pt x="144" y="258"/>
                  </a:lnTo>
                  <a:lnTo>
                    <a:pt x="153" y="258"/>
                  </a:lnTo>
                  <a:lnTo>
                    <a:pt x="153" y="251"/>
                  </a:lnTo>
                  <a:lnTo>
                    <a:pt x="157" y="251"/>
                  </a:lnTo>
                  <a:lnTo>
                    <a:pt x="157" y="258"/>
                  </a:lnTo>
                  <a:lnTo>
                    <a:pt x="159" y="261"/>
                  </a:lnTo>
                  <a:lnTo>
                    <a:pt x="157" y="263"/>
                  </a:lnTo>
                  <a:lnTo>
                    <a:pt x="157" y="264"/>
                  </a:lnTo>
                  <a:lnTo>
                    <a:pt x="166" y="264"/>
                  </a:lnTo>
                  <a:lnTo>
                    <a:pt x="166" y="268"/>
                  </a:lnTo>
                  <a:lnTo>
                    <a:pt x="176" y="268"/>
                  </a:lnTo>
                  <a:lnTo>
                    <a:pt x="179" y="268"/>
                  </a:lnTo>
                  <a:lnTo>
                    <a:pt x="197" y="268"/>
                  </a:lnTo>
                  <a:lnTo>
                    <a:pt x="211" y="268"/>
                  </a:lnTo>
                  <a:lnTo>
                    <a:pt x="211" y="249"/>
                  </a:lnTo>
                  <a:lnTo>
                    <a:pt x="211" y="246"/>
                  </a:lnTo>
                  <a:lnTo>
                    <a:pt x="220" y="246"/>
                  </a:lnTo>
                  <a:lnTo>
                    <a:pt x="222" y="246"/>
                  </a:lnTo>
                  <a:lnTo>
                    <a:pt x="224" y="238"/>
                  </a:lnTo>
                  <a:lnTo>
                    <a:pt x="237" y="239"/>
                  </a:lnTo>
                  <a:lnTo>
                    <a:pt x="256" y="239"/>
                  </a:lnTo>
                  <a:lnTo>
                    <a:pt x="256" y="236"/>
                  </a:lnTo>
                  <a:lnTo>
                    <a:pt x="267" y="236"/>
                  </a:lnTo>
                  <a:lnTo>
                    <a:pt x="278" y="236"/>
                  </a:lnTo>
                  <a:lnTo>
                    <a:pt x="286" y="226"/>
                  </a:lnTo>
                  <a:lnTo>
                    <a:pt x="287" y="224"/>
                  </a:lnTo>
                  <a:lnTo>
                    <a:pt x="261" y="207"/>
                  </a:lnTo>
                  <a:lnTo>
                    <a:pt x="211" y="213"/>
                  </a:lnTo>
                  <a:lnTo>
                    <a:pt x="211" y="114"/>
                  </a:lnTo>
                  <a:lnTo>
                    <a:pt x="211" y="47"/>
                  </a:lnTo>
                  <a:lnTo>
                    <a:pt x="167" y="47"/>
                  </a:lnTo>
                  <a:lnTo>
                    <a:pt x="167" y="0"/>
                  </a:lnTo>
                  <a:lnTo>
                    <a:pt x="144" y="0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4"/>
                  </a:lnTo>
                  <a:lnTo>
                    <a:pt x="102" y="12"/>
                  </a:lnTo>
                  <a:lnTo>
                    <a:pt x="103" y="13"/>
                  </a:lnTo>
                  <a:lnTo>
                    <a:pt x="101" y="17"/>
                  </a:lnTo>
                  <a:lnTo>
                    <a:pt x="100" y="18"/>
                  </a:lnTo>
                  <a:lnTo>
                    <a:pt x="98" y="22"/>
                  </a:lnTo>
                  <a:lnTo>
                    <a:pt x="96" y="23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96" y="26"/>
                  </a:lnTo>
                  <a:lnTo>
                    <a:pt x="95" y="26"/>
                  </a:lnTo>
                  <a:lnTo>
                    <a:pt x="94" y="27"/>
                  </a:lnTo>
                  <a:lnTo>
                    <a:pt x="93" y="29"/>
                  </a:lnTo>
                  <a:lnTo>
                    <a:pt x="90" y="32"/>
                  </a:lnTo>
                  <a:lnTo>
                    <a:pt x="87" y="35"/>
                  </a:lnTo>
                  <a:lnTo>
                    <a:pt x="85" y="40"/>
                  </a:lnTo>
                  <a:lnTo>
                    <a:pt x="85" y="45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3" y="52"/>
                  </a:lnTo>
                  <a:lnTo>
                    <a:pt x="83" y="55"/>
                  </a:lnTo>
                  <a:lnTo>
                    <a:pt x="83" y="56"/>
                  </a:lnTo>
                  <a:lnTo>
                    <a:pt x="82" y="57"/>
                  </a:lnTo>
                  <a:lnTo>
                    <a:pt x="81" y="58"/>
                  </a:lnTo>
                  <a:lnTo>
                    <a:pt x="78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4" y="70"/>
                  </a:lnTo>
                  <a:lnTo>
                    <a:pt x="71" y="73"/>
                  </a:lnTo>
                  <a:lnTo>
                    <a:pt x="71" y="74"/>
                  </a:lnTo>
                  <a:lnTo>
                    <a:pt x="70" y="79"/>
                  </a:lnTo>
                  <a:lnTo>
                    <a:pt x="68" y="81"/>
                  </a:lnTo>
                  <a:lnTo>
                    <a:pt x="67" y="83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5" y="90"/>
                  </a:lnTo>
                  <a:lnTo>
                    <a:pt x="64" y="91"/>
                  </a:lnTo>
                  <a:lnTo>
                    <a:pt x="62" y="93"/>
                  </a:lnTo>
                  <a:lnTo>
                    <a:pt x="61" y="98"/>
                  </a:lnTo>
                  <a:lnTo>
                    <a:pt x="59" y="104"/>
                  </a:lnTo>
                  <a:lnTo>
                    <a:pt x="58" y="107"/>
                  </a:lnTo>
                  <a:lnTo>
                    <a:pt x="58" y="108"/>
                  </a:lnTo>
                  <a:lnTo>
                    <a:pt x="57" y="108"/>
                  </a:lnTo>
                  <a:lnTo>
                    <a:pt x="57" y="109"/>
                  </a:lnTo>
                  <a:lnTo>
                    <a:pt x="57" y="109"/>
                  </a:lnTo>
                  <a:lnTo>
                    <a:pt x="57" y="110"/>
                  </a:lnTo>
                  <a:lnTo>
                    <a:pt x="51" y="117"/>
                  </a:lnTo>
                  <a:lnTo>
                    <a:pt x="49" y="122"/>
                  </a:lnTo>
                  <a:lnTo>
                    <a:pt x="45" y="126"/>
                  </a:lnTo>
                  <a:lnTo>
                    <a:pt x="41" y="134"/>
                  </a:lnTo>
                  <a:lnTo>
                    <a:pt x="36" y="139"/>
                  </a:lnTo>
                  <a:lnTo>
                    <a:pt x="33" y="142"/>
                  </a:lnTo>
                  <a:lnTo>
                    <a:pt x="29" y="147"/>
                  </a:lnTo>
                  <a:lnTo>
                    <a:pt x="25" y="150"/>
                  </a:lnTo>
                  <a:lnTo>
                    <a:pt x="20" y="156"/>
                  </a:lnTo>
                  <a:lnTo>
                    <a:pt x="17" y="159"/>
                  </a:lnTo>
                  <a:lnTo>
                    <a:pt x="16" y="161"/>
                  </a:lnTo>
                  <a:lnTo>
                    <a:pt x="15" y="163"/>
                  </a:lnTo>
                  <a:lnTo>
                    <a:pt x="15" y="165"/>
                  </a:lnTo>
                  <a:lnTo>
                    <a:pt x="15" y="166"/>
                  </a:lnTo>
                  <a:lnTo>
                    <a:pt x="15" y="168"/>
                  </a:lnTo>
                  <a:lnTo>
                    <a:pt x="15" y="171"/>
                  </a:lnTo>
                  <a:lnTo>
                    <a:pt x="15" y="172"/>
                  </a:lnTo>
                  <a:lnTo>
                    <a:pt x="15" y="173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1"/>
                  </a:lnTo>
                  <a:lnTo>
                    <a:pt x="16" y="182"/>
                  </a:lnTo>
                  <a:lnTo>
                    <a:pt x="16" y="182"/>
                  </a:lnTo>
                  <a:lnTo>
                    <a:pt x="16" y="183"/>
                  </a:lnTo>
                  <a:lnTo>
                    <a:pt x="16" y="183"/>
                  </a:lnTo>
                  <a:lnTo>
                    <a:pt x="16" y="184"/>
                  </a:lnTo>
                  <a:lnTo>
                    <a:pt x="16" y="18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056E3287-14B7-FEF2-89FB-61C2EF2E0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938" y="2300288"/>
              <a:ext cx="138113" cy="179388"/>
            </a:xfrm>
            <a:custGeom>
              <a:avLst/>
              <a:gdLst>
                <a:gd name="T0" fmla="*/ 84 w 87"/>
                <a:gd name="T1" fmla="*/ 18 h 113"/>
                <a:gd name="T2" fmla="*/ 82 w 87"/>
                <a:gd name="T3" fmla="*/ 17 h 113"/>
                <a:gd name="T4" fmla="*/ 82 w 87"/>
                <a:gd name="T5" fmla="*/ 16 h 113"/>
                <a:gd name="T6" fmla="*/ 81 w 87"/>
                <a:gd name="T7" fmla="*/ 15 h 113"/>
                <a:gd name="T8" fmla="*/ 81 w 87"/>
                <a:gd name="T9" fmla="*/ 14 h 113"/>
                <a:gd name="T10" fmla="*/ 80 w 87"/>
                <a:gd name="T11" fmla="*/ 13 h 113"/>
                <a:gd name="T12" fmla="*/ 80 w 87"/>
                <a:gd name="T13" fmla="*/ 12 h 113"/>
                <a:gd name="T14" fmla="*/ 79 w 87"/>
                <a:gd name="T15" fmla="*/ 10 h 113"/>
                <a:gd name="T16" fmla="*/ 78 w 87"/>
                <a:gd name="T17" fmla="*/ 9 h 113"/>
                <a:gd name="T18" fmla="*/ 77 w 87"/>
                <a:gd name="T19" fmla="*/ 9 h 113"/>
                <a:gd name="T20" fmla="*/ 76 w 87"/>
                <a:gd name="T21" fmla="*/ 8 h 113"/>
                <a:gd name="T22" fmla="*/ 76 w 87"/>
                <a:gd name="T23" fmla="*/ 7 h 113"/>
                <a:gd name="T24" fmla="*/ 74 w 87"/>
                <a:gd name="T25" fmla="*/ 6 h 113"/>
                <a:gd name="T26" fmla="*/ 73 w 87"/>
                <a:gd name="T27" fmla="*/ 6 h 113"/>
                <a:gd name="T28" fmla="*/ 72 w 87"/>
                <a:gd name="T29" fmla="*/ 5 h 113"/>
                <a:gd name="T30" fmla="*/ 69 w 87"/>
                <a:gd name="T31" fmla="*/ 0 h 113"/>
                <a:gd name="T32" fmla="*/ 65 w 87"/>
                <a:gd name="T33" fmla="*/ 5 h 113"/>
                <a:gd name="T34" fmla="*/ 62 w 87"/>
                <a:gd name="T35" fmla="*/ 5 h 113"/>
                <a:gd name="T36" fmla="*/ 59 w 87"/>
                <a:gd name="T37" fmla="*/ 8 h 113"/>
                <a:gd name="T38" fmla="*/ 55 w 87"/>
                <a:gd name="T39" fmla="*/ 8 h 113"/>
                <a:gd name="T40" fmla="*/ 51 w 87"/>
                <a:gd name="T41" fmla="*/ 9 h 113"/>
                <a:gd name="T42" fmla="*/ 48 w 87"/>
                <a:gd name="T43" fmla="*/ 10 h 113"/>
                <a:gd name="T44" fmla="*/ 45 w 87"/>
                <a:gd name="T45" fmla="*/ 13 h 113"/>
                <a:gd name="T46" fmla="*/ 42 w 87"/>
                <a:gd name="T47" fmla="*/ 15 h 113"/>
                <a:gd name="T48" fmla="*/ 37 w 87"/>
                <a:gd name="T49" fmla="*/ 17 h 113"/>
                <a:gd name="T50" fmla="*/ 32 w 87"/>
                <a:gd name="T51" fmla="*/ 20 h 113"/>
                <a:gd name="T52" fmla="*/ 29 w 87"/>
                <a:gd name="T53" fmla="*/ 22 h 113"/>
                <a:gd name="T54" fmla="*/ 24 w 87"/>
                <a:gd name="T55" fmla="*/ 23 h 113"/>
                <a:gd name="T56" fmla="*/ 20 w 87"/>
                <a:gd name="T57" fmla="*/ 24 h 113"/>
                <a:gd name="T58" fmla="*/ 15 w 87"/>
                <a:gd name="T59" fmla="*/ 24 h 113"/>
                <a:gd name="T60" fmla="*/ 12 w 87"/>
                <a:gd name="T61" fmla="*/ 25 h 113"/>
                <a:gd name="T62" fmla="*/ 9 w 87"/>
                <a:gd name="T63" fmla="*/ 26 h 113"/>
                <a:gd name="T64" fmla="*/ 4 w 87"/>
                <a:gd name="T65" fmla="*/ 27 h 113"/>
                <a:gd name="T66" fmla="*/ 1 w 87"/>
                <a:gd name="T67" fmla="*/ 29 h 113"/>
                <a:gd name="T68" fmla="*/ 2 w 87"/>
                <a:gd name="T69" fmla="*/ 42 h 113"/>
                <a:gd name="T70" fmla="*/ 9 w 87"/>
                <a:gd name="T71" fmla="*/ 64 h 113"/>
                <a:gd name="T72" fmla="*/ 27 w 87"/>
                <a:gd name="T73" fmla="*/ 88 h 113"/>
                <a:gd name="T74" fmla="*/ 22 w 87"/>
                <a:gd name="T75" fmla="*/ 90 h 113"/>
                <a:gd name="T76" fmla="*/ 26 w 87"/>
                <a:gd name="T77" fmla="*/ 101 h 113"/>
                <a:gd name="T78" fmla="*/ 31 w 87"/>
                <a:gd name="T79" fmla="*/ 104 h 113"/>
                <a:gd name="T80" fmla="*/ 36 w 87"/>
                <a:gd name="T81" fmla="*/ 100 h 113"/>
                <a:gd name="T82" fmla="*/ 40 w 87"/>
                <a:gd name="T83" fmla="*/ 97 h 113"/>
                <a:gd name="T84" fmla="*/ 39 w 87"/>
                <a:gd name="T85" fmla="*/ 100 h 113"/>
                <a:gd name="T86" fmla="*/ 37 w 87"/>
                <a:gd name="T87" fmla="*/ 102 h 113"/>
                <a:gd name="T88" fmla="*/ 37 w 87"/>
                <a:gd name="T89" fmla="*/ 107 h 113"/>
                <a:gd name="T90" fmla="*/ 45 w 87"/>
                <a:gd name="T91" fmla="*/ 106 h 113"/>
                <a:gd name="T92" fmla="*/ 48 w 87"/>
                <a:gd name="T93" fmla="*/ 106 h 113"/>
                <a:gd name="T94" fmla="*/ 48 w 87"/>
                <a:gd name="T95" fmla="*/ 108 h 113"/>
                <a:gd name="T96" fmla="*/ 49 w 87"/>
                <a:gd name="T97" fmla="*/ 106 h 113"/>
                <a:gd name="T98" fmla="*/ 55 w 87"/>
                <a:gd name="T99" fmla="*/ 109 h 113"/>
                <a:gd name="T100" fmla="*/ 72 w 87"/>
                <a:gd name="T101" fmla="*/ 113 h 113"/>
                <a:gd name="T102" fmla="*/ 81 w 87"/>
                <a:gd name="T103" fmla="*/ 112 h 113"/>
                <a:gd name="T104" fmla="*/ 86 w 87"/>
                <a:gd name="T105" fmla="*/ 98 h 113"/>
                <a:gd name="T106" fmla="*/ 87 w 87"/>
                <a:gd name="T107" fmla="*/ 75 h 113"/>
                <a:gd name="T108" fmla="*/ 87 w 87"/>
                <a:gd name="T109" fmla="*/ 2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" h="113">
                  <a:moveTo>
                    <a:pt x="87" y="18"/>
                  </a:moveTo>
                  <a:lnTo>
                    <a:pt x="85" y="18"/>
                  </a:lnTo>
                  <a:lnTo>
                    <a:pt x="85" y="18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7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8" y="9"/>
                  </a:lnTo>
                  <a:lnTo>
                    <a:pt x="77" y="9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8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3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5"/>
                  </a:lnTo>
                  <a:lnTo>
                    <a:pt x="72" y="4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1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4" y="5"/>
                  </a:lnTo>
                  <a:lnTo>
                    <a:pt x="63" y="5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59" y="8"/>
                  </a:lnTo>
                  <a:lnTo>
                    <a:pt x="57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2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44" y="13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7" y="22"/>
                  </a:lnTo>
                  <a:lnTo>
                    <a:pt x="26" y="22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0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1" y="25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7" y="26"/>
                  </a:lnTo>
                  <a:lnTo>
                    <a:pt x="7" y="27"/>
                  </a:lnTo>
                  <a:lnTo>
                    <a:pt x="6" y="27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9" y="54"/>
                  </a:lnTo>
                  <a:lnTo>
                    <a:pt x="9" y="64"/>
                  </a:lnTo>
                  <a:lnTo>
                    <a:pt x="20" y="64"/>
                  </a:lnTo>
                  <a:lnTo>
                    <a:pt x="20" y="75"/>
                  </a:lnTo>
                  <a:lnTo>
                    <a:pt x="20" y="87"/>
                  </a:lnTo>
                  <a:lnTo>
                    <a:pt x="28" y="87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6" y="89"/>
                  </a:lnTo>
                  <a:lnTo>
                    <a:pt x="24" y="89"/>
                  </a:lnTo>
                  <a:lnTo>
                    <a:pt x="23" y="90"/>
                  </a:lnTo>
                  <a:lnTo>
                    <a:pt x="22" y="90"/>
                  </a:lnTo>
                  <a:lnTo>
                    <a:pt x="21" y="91"/>
                  </a:lnTo>
                  <a:lnTo>
                    <a:pt x="20" y="94"/>
                  </a:lnTo>
                  <a:lnTo>
                    <a:pt x="22" y="97"/>
                  </a:lnTo>
                  <a:lnTo>
                    <a:pt x="23" y="98"/>
                  </a:lnTo>
                  <a:lnTo>
                    <a:pt x="26" y="101"/>
                  </a:lnTo>
                  <a:lnTo>
                    <a:pt x="27" y="102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1" y="104"/>
                  </a:lnTo>
                  <a:lnTo>
                    <a:pt x="31" y="104"/>
                  </a:lnTo>
                  <a:lnTo>
                    <a:pt x="32" y="102"/>
                  </a:lnTo>
                  <a:lnTo>
                    <a:pt x="34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7" y="100"/>
                  </a:lnTo>
                  <a:lnTo>
                    <a:pt x="39" y="99"/>
                  </a:lnTo>
                  <a:lnTo>
                    <a:pt x="39" y="99"/>
                  </a:lnTo>
                  <a:lnTo>
                    <a:pt x="40" y="97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2" y="99"/>
                  </a:lnTo>
                  <a:lnTo>
                    <a:pt x="39" y="100"/>
                  </a:lnTo>
                  <a:lnTo>
                    <a:pt x="39" y="101"/>
                  </a:lnTo>
                  <a:lnTo>
                    <a:pt x="38" y="101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37" y="102"/>
                  </a:lnTo>
                  <a:lnTo>
                    <a:pt x="37" y="102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7" y="107"/>
                  </a:lnTo>
                  <a:lnTo>
                    <a:pt x="38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5" y="107"/>
                  </a:lnTo>
                  <a:lnTo>
                    <a:pt x="45" y="106"/>
                  </a:lnTo>
                  <a:lnTo>
                    <a:pt x="46" y="106"/>
                  </a:lnTo>
                  <a:lnTo>
                    <a:pt x="47" y="105"/>
                  </a:lnTo>
                  <a:lnTo>
                    <a:pt x="47" y="105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7" y="108"/>
                  </a:lnTo>
                  <a:lnTo>
                    <a:pt x="48" y="108"/>
                  </a:lnTo>
                  <a:lnTo>
                    <a:pt x="48" y="107"/>
                  </a:lnTo>
                  <a:lnTo>
                    <a:pt x="48" y="107"/>
                  </a:lnTo>
                  <a:lnTo>
                    <a:pt x="48" y="106"/>
                  </a:lnTo>
                  <a:lnTo>
                    <a:pt x="49" y="106"/>
                  </a:lnTo>
                  <a:lnTo>
                    <a:pt x="49" y="106"/>
                  </a:lnTo>
                  <a:lnTo>
                    <a:pt x="49" y="105"/>
                  </a:lnTo>
                  <a:lnTo>
                    <a:pt x="52" y="106"/>
                  </a:lnTo>
                  <a:lnTo>
                    <a:pt x="53" y="105"/>
                  </a:lnTo>
                  <a:lnTo>
                    <a:pt x="55" y="107"/>
                  </a:lnTo>
                  <a:lnTo>
                    <a:pt x="55" y="109"/>
                  </a:lnTo>
                  <a:lnTo>
                    <a:pt x="59" y="109"/>
                  </a:lnTo>
                  <a:lnTo>
                    <a:pt x="64" y="110"/>
                  </a:lnTo>
                  <a:lnTo>
                    <a:pt x="65" y="112"/>
                  </a:lnTo>
                  <a:lnTo>
                    <a:pt x="70" y="113"/>
                  </a:lnTo>
                  <a:lnTo>
                    <a:pt x="72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78" y="113"/>
                  </a:lnTo>
                  <a:lnTo>
                    <a:pt x="79" y="113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2" y="107"/>
                  </a:lnTo>
                  <a:lnTo>
                    <a:pt x="85" y="102"/>
                  </a:lnTo>
                  <a:lnTo>
                    <a:pt x="86" y="98"/>
                  </a:lnTo>
                  <a:lnTo>
                    <a:pt x="86" y="94"/>
                  </a:lnTo>
                  <a:lnTo>
                    <a:pt x="87" y="87"/>
                  </a:lnTo>
                  <a:lnTo>
                    <a:pt x="86" y="83"/>
                  </a:lnTo>
                  <a:lnTo>
                    <a:pt x="87" y="80"/>
                  </a:lnTo>
                  <a:lnTo>
                    <a:pt x="87" y="75"/>
                  </a:lnTo>
                  <a:lnTo>
                    <a:pt x="87" y="42"/>
                  </a:lnTo>
                  <a:lnTo>
                    <a:pt x="87" y="25"/>
                  </a:lnTo>
                  <a:lnTo>
                    <a:pt x="87" y="21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7" y="1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935E5796-4061-28CF-B41A-E5FDFA9CD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876" y="2428875"/>
              <a:ext cx="447675" cy="358775"/>
            </a:xfrm>
            <a:custGeom>
              <a:avLst/>
              <a:gdLst>
                <a:gd name="T0" fmla="*/ 118 w 282"/>
                <a:gd name="T1" fmla="*/ 2 h 226"/>
                <a:gd name="T2" fmla="*/ 100 w 282"/>
                <a:gd name="T3" fmla="*/ 6 h 226"/>
                <a:gd name="T4" fmla="*/ 74 w 282"/>
                <a:gd name="T5" fmla="*/ 2 h 226"/>
                <a:gd name="T6" fmla="*/ 71 w 282"/>
                <a:gd name="T7" fmla="*/ 1 h 226"/>
                <a:gd name="T8" fmla="*/ 59 w 282"/>
                <a:gd name="T9" fmla="*/ 6 h 226"/>
                <a:gd name="T10" fmla="*/ 52 w 282"/>
                <a:gd name="T11" fmla="*/ 6 h 226"/>
                <a:gd name="T12" fmla="*/ 44 w 282"/>
                <a:gd name="T13" fmla="*/ 6 h 226"/>
                <a:gd name="T14" fmla="*/ 37 w 282"/>
                <a:gd name="T15" fmla="*/ 3 h 226"/>
                <a:gd name="T16" fmla="*/ 27 w 282"/>
                <a:gd name="T17" fmla="*/ 3 h 226"/>
                <a:gd name="T18" fmla="*/ 13 w 282"/>
                <a:gd name="T19" fmla="*/ 4 h 226"/>
                <a:gd name="T20" fmla="*/ 9 w 282"/>
                <a:gd name="T21" fmla="*/ 4 h 226"/>
                <a:gd name="T22" fmla="*/ 1 w 282"/>
                <a:gd name="T23" fmla="*/ 0 h 226"/>
                <a:gd name="T24" fmla="*/ 6 w 282"/>
                <a:gd name="T25" fmla="*/ 42 h 226"/>
                <a:gd name="T26" fmla="*/ 7 w 282"/>
                <a:gd name="T27" fmla="*/ 70 h 226"/>
                <a:gd name="T28" fmla="*/ 7 w 282"/>
                <a:gd name="T29" fmla="*/ 87 h 226"/>
                <a:gd name="T30" fmla="*/ 6 w 282"/>
                <a:gd name="T31" fmla="*/ 109 h 226"/>
                <a:gd name="T32" fmla="*/ 6 w 282"/>
                <a:gd name="T33" fmla="*/ 120 h 226"/>
                <a:gd name="T34" fmla="*/ 6 w 282"/>
                <a:gd name="T35" fmla="*/ 137 h 226"/>
                <a:gd name="T36" fmla="*/ 6 w 282"/>
                <a:gd name="T37" fmla="*/ 153 h 226"/>
                <a:gd name="T38" fmla="*/ 6 w 282"/>
                <a:gd name="T39" fmla="*/ 177 h 226"/>
                <a:gd name="T40" fmla="*/ 10 w 282"/>
                <a:gd name="T41" fmla="*/ 186 h 226"/>
                <a:gd name="T42" fmla="*/ 12 w 282"/>
                <a:gd name="T43" fmla="*/ 187 h 226"/>
                <a:gd name="T44" fmla="*/ 31 w 282"/>
                <a:gd name="T45" fmla="*/ 185 h 226"/>
                <a:gd name="T46" fmla="*/ 50 w 282"/>
                <a:gd name="T47" fmla="*/ 188 h 226"/>
                <a:gd name="T48" fmla="*/ 59 w 282"/>
                <a:gd name="T49" fmla="*/ 185 h 226"/>
                <a:gd name="T50" fmla="*/ 65 w 282"/>
                <a:gd name="T51" fmla="*/ 190 h 226"/>
                <a:gd name="T52" fmla="*/ 76 w 282"/>
                <a:gd name="T53" fmla="*/ 190 h 226"/>
                <a:gd name="T54" fmla="*/ 79 w 282"/>
                <a:gd name="T55" fmla="*/ 186 h 226"/>
                <a:gd name="T56" fmla="*/ 84 w 282"/>
                <a:gd name="T57" fmla="*/ 185 h 226"/>
                <a:gd name="T58" fmla="*/ 98 w 282"/>
                <a:gd name="T59" fmla="*/ 186 h 226"/>
                <a:gd name="T60" fmla="*/ 101 w 282"/>
                <a:gd name="T61" fmla="*/ 185 h 226"/>
                <a:gd name="T62" fmla="*/ 109 w 282"/>
                <a:gd name="T63" fmla="*/ 186 h 226"/>
                <a:gd name="T64" fmla="*/ 128 w 282"/>
                <a:gd name="T65" fmla="*/ 185 h 226"/>
                <a:gd name="T66" fmla="*/ 138 w 282"/>
                <a:gd name="T67" fmla="*/ 188 h 226"/>
                <a:gd name="T68" fmla="*/ 145 w 282"/>
                <a:gd name="T69" fmla="*/ 185 h 226"/>
                <a:gd name="T70" fmla="*/ 151 w 282"/>
                <a:gd name="T71" fmla="*/ 187 h 226"/>
                <a:gd name="T72" fmla="*/ 172 w 282"/>
                <a:gd name="T73" fmla="*/ 204 h 226"/>
                <a:gd name="T74" fmla="*/ 170 w 282"/>
                <a:gd name="T75" fmla="*/ 216 h 226"/>
                <a:gd name="T76" fmla="*/ 173 w 282"/>
                <a:gd name="T77" fmla="*/ 219 h 226"/>
                <a:gd name="T78" fmla="*/ 174 w 282"/>
                <a:gd name="T79" fmla="*/ 226 h 226"/>
                <a:gd name="T80" fmla="*/ 184 w 282"/>
                <a:gd name="T81" fmla="*/ 224 h 226"/>
                <a:gd name="T82" fmla="*/ 190 w 282"/>
                <a:gd name="T83" fmla="*/ 224 h 226"/>
                <a:gd name="T84" fmla="*/ 210 w 282"/>
                <a:gd name="T85" fmla="*/ 208 h 226"/>
                <a:gd name="T86" fmla="*/ 218 w 282"/>
                <a:gd name="T87" fmla="*/ 162 h 226"/>
                <a:gd name="T88" fmla="*/ 218 w 282"/>
                <a:gd name="T89" fmla="*/ 95 h 226"/>
                <a:gd name="T90" fmla="*/ 259 w 282"/>
                <a:gd name="T91" fmla="*/ 51 h 226"/>
                <a:gd name="T92" fmla="*/ 212 w 282"/>
                <a:gd name="T93" fmla="*/ 24 h 226"/>
                <a:gd name="T94" fmla="*/ 181 w 282"/>
                <a:gd name="T95" fmla="*/ 6 h 226"/>
                <a:gd name="T96" fmla="*/ 178 w 282"/>
                <a:gd name="T97" fmla="*/ 4 h 226"/>
                <a:gd name="T98" fmla="*/ 173 w 282"/>
                <a:gd name="T99" fmla="*/ 6 h 226"/>
                <a:gd name="T100" fmla="*/ 162 w 282"/>
                <a:gd name="T101" fmla="*/ 1 h 226"/>
                <a:gd name="T102" fmla="*/ 160 w 282"/>
                <a:gd name="T103" fmla="*/ 2 h 226"/>
                <a:gd name="T104" fmla="*/ 153 w 282"/>
                <a:gd name="T105" fmla="*/ 6 h 226"/>
                <a:gd name="T106" fmla="*/ 140 w 282"/>
                <a:gd name="T107" fmla="*/ 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2" h="226">
                  <a:moveTo>
                    <a:pt x="122" y="6"/>
                  </a:moveTo>
                  <a:lnTo>
                    <a:pt x="122" y="4"/>
                  </a:lnTo>
                  <a:lnTo>
                    <a:pt x="122" y="6"/>
                  </a:lnTo>
                  <a:lnTo>
                    <a:pt x="119" y="6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8" y="2"/>
                  </a:lnTo>
                  <a:lnTo>
                    <a:pt x="113" y="2"/>
                  </a:lnTo>
                  <a:lnTo>
                    <a:pt x="113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6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97" y="6"/>
                  </a:lnTo>
                  <a:lnTo>
                    <a:pt x="84" y="6"/>
                  </a:lnTo>
                  <a:lnTo>
                    <a:pt x="79" y="6"/>
                  </a:lnTo>
                  <a:lnTo>
                    <a:pt x="77" y="6"/>
                  </a:lnTo>
                  <a:lnTo>
                    <a:pt x="75" y="6"/>
                  </a:lnTo>
                  <a:lnTo>
                    <a:pt x="75" y="2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3"/>
                  </a:lnTo>
                  <a:lnTo>
                    <a:pt x="71" y="1"/>
                  </a:lnTo>
                  <a:lnTo>
                    <a:pt x="64" y="1"/>
                  </a:lnTo>
                  <a:lnTo>
                    <a:pt x="64" y="6"/>
                  </a:lnTo>
                  <a:lnTo>
                    <a:pt x="63" y="6"/>
                  </a:lnTo>
                  <a:lnTo>
                    <a:pt x="63" y="4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59" y="6"/>
                  </a:lnTo>
                  <a:lnTo>
                    <a:pt x="59" y="4"/>
                  </a:lnTo>
                  <a:lnTo>
                    <a:pt x="56" y="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52" y="6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0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3"/>
                  </a:lnTo>
                  <a:lnTo>
                    <a:pt x="40" y="3"/>
                  </a:lnTo>
                  <a:lnTo>
                    <a:pt x="40" y="6"/>
                  </a:lnTo>
                  <a:lnTo>
                    <a:pt x="39" y="6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5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2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9"/>
                  </a:lnTo>
                  <a:lnTo>
                    <a:pt x="6" y="61"/>
                  </a:lnTo>
                  <a:lnTo>
                    <a:pt x="6" y="66"/>
                  </a:lnTo>
                  <a:lnTo>
                    <a:pt x="7" y="70"/>
                  </a:lnTo>
                  <a:lnTo>
                    <a:pt x="7" y="73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7" y="81"/>
                  </a:lnTo>
                  <a:lnTo>
                    <a:pt x="7" y="82"/>
                  </a:lnTo>
                  <a:lnTo>
                    <a:pt x="8" y="85"/>
                  </a:lnTo>
                  <a:lnTo>
                    <a:pt x="7" y="87"/>
                  </a:lnTo>
                  <a:lnTo>
                    <a:pt x="7" y="90"/>
                  </a:lnTo>
                  <a:lnTo>
                    <a:pt x="7" y="93"/>
                  </a:lnTo>
                  <a:lnTo>
                    <a:pt x="7" y="96"/>
                  </a:lnTo>
                  <a:lnTo>
                    <a:pt x="7" y="98"/>
                  </a:lnTo>
                  <a:lnTo>
                    <a:pt x="7" y="101"/>
                  </a:lnTo>
                  <a:lnTo>
                    <a:pt x="6" y="105"/>
                  </a:lnTo>
                  <a:lnTo>
                    <a:pt x="6" y="109"/>
                  </a:lnTo>
                  <a:lnTo>
                    <a:pt x="6" y="111"/>
                  </a:lnTo>
                  <a:lnTo>
                    <a:pt x="6" y="115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6" y="118"/>
                  </a:lnTo>
                  <a:lnTo>
                    <a:pt x="6" y="119"/>
                  </a:lnTo>
                  <a:lnTo>
                    <a:pt x="6" y="120"/>
                  </a:lnTo>
                  <a:lnTo>
                    <a:pt x="6" y="123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6" y="128"/>
                  </a:lnTo>
                  <a:lnTo>
                    <a:pt x="6" y="129"/>
                  </a:lnTo>
                  <a:lnTo>
                    <a:pt x="6" y="133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6" y="141"/>
                  </a:lnTo>
                  <a:lnTo>
                    <a:pt x="6" y="143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50"/>
                  </a:lnTo>
                  <a:lnTo>
                    <a:pt x="6" y="153"/>
                  </a:lnTo>
                  <a:lnTo>
                    <a:pt x="6" y="157"/>
                  </a:lnTo>
                  <a:lnTo>
                    <a:pt x="6" y="161"/>
                  </a:lnTo>
                  <a:lnTo>
                    <a:pt x="6" y="162"/>
                  </a:lnTo>
                  <a:lnTo>
                    <a:pt x="6" y="165"/>
                  </a:lnTo>
                  <a:lnTo>
                    <a:pt x="6" y="168"/>
                  </a:lnTo>
                  <a:lnTo>
                    <a:pt x="6" y="172"/>
                  </a:lnTo>
                  <a:lnTo>
                    <a:pt x="6" y="177"/>
                  </a:lnTo>
                  <a:lnTo>
                    <a:pt x="6" y="182"/>
                  </a:lnTo>
                  <a:lnTo>
                    <a:pt x="6" y="184"/>
                  </a:lnTo>
                  <a:lnTo>
                    <a:pt x="6" y="185"/>
                  </a:lnTo>
                  <a:lnTo>
                    <a:pt x="9" y="185"/>
                  </a:lnTo>
                  <a:lnTo>
                    <a:pt x="9" y="187"/>
                  </a:lnTo>
                  <a:lnTo>
                    <a:pt x="10" y="187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12" y="186"/>
                  </a:lnTo>
                  <a:lnTo>
                    <a:pt x="12" y="186"/>
                  </a:lnTo>
                  <a:lnTo>
                    <a:pt x="12" y="187"/>
                  </a:lnTo>
                  <a:lnTo>
                    <a:pt x="12" y="191"/>
                  </a:lnTo>
                  <a:lnTo>
                    <a:pt x="22" y="191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3" y="185"/>
                  </a:lnTo>
                  <a:lnTo>
                    <a:pt x="29" y="185"/>
                  </a:lnTo>
                  <a:lnTo>
                    <a:pt x="31" y="185"/>
                  </a:lnTo>
                  <a:lnTo>
                    <a:pt x="39" y="185"/>
                  </a:lnTo>
                  <a:lnTo>
                    <a:pt x="40" y="185"/>
                  </a:lnTo>
                  <a:lnTo>
                    <a:pt x="42" y="185"/>
                  </a:lnTo>
                  <a:lnTo>
                    <a:pt x="42" y="190"/>
                  </a:lnTo>
                  <a:lnTo>
                    <a:pt x="48" y="190"/>
                  </a:lnTo>
                  <a:lnTo>
                    <a:pt x="48" y="187"/>
                  </a:lnTo>
                  <a:lnTo>
                    <a:pt x="50" y="188"/>
                  </a:lnTo>
                  <a:lnTo>
                    <a:pt x="51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6" y="185"/>
                  </a:lnTo>
                  <a:lnTo>
                    <a:pt x="57" y="185"/>
                  </a:lnTo>
                  <a:lnTo>
                    <a:pt x="59" y="185"/>
                  </a:lnTo>
                  <a:lnTo>
                    <a:pt x="59" y="187"/>
                  </a:lnTo>
                  <a:lnTo>
                    <a:pt x="61" y="187"/>
                  </a:lnTo>
                  <a:lnTo>
                    <a:pt x="61" y="185"/>
                  </a:lnTo>
                  <a:lnTo>
                    <a:pt x="61" y="185"/>
                  </a:lnTo>
                  <a:lnTo>
                    <a:pt x="61" y="187"/>
                  </a:lnTo>
                  <a:lnTo>
                    <a:pt x="65" y="187"/>
                  </a:lnTo>
                  <a:lnTo>
                    <a:pt x="65" y="190"/>
                  </a:lnTo>
                  <a:lnTo>
                    <a:pt x="71" y="190"/>
                  </a:lnTo>
                  <a:lnTo>
                    <a:pt x="71" y="187"/>
                  </a:lnTo>
                  <a:lnTo>
                    <a:pt x="73" y="187"/>
                  </a:lnTo>
                  <a:lnTo>
                    <a:pt x="73" y="185"/>
                  </a:lnTo>
                  <a:lnTo>
                    <a:pt x="73" y="185"/>
                  </a:lnTo>
                  <a:lnTo>
                    <a:pt x="73" y="190"/>
                  </a:lnTo>
                  <a:lnTo>
                    <a:pt x="76" y="190"/>
                  </a:lnTo>
                  <a:lnTo>
                    <a:pt x="76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7" y="187"/>
                  </a:lnTo>
                  <a:lnTo>
                    <a:pt x="79" y="186"/>
                  </a:lnTo>
                  <a:lnTo>
                    <a:pt x="79" y="185"/>
                  </a:lnTo>
                  <a:lnTo>
                    <a:pt x="81" y="185"/>
                  </a:lnTo>
                  <a:lnTo>
                    <a:pt x="81" y="186"/>
                  </a:lnTo>
                  <a:lnTo>
                    <a:pt x="82" y="186"/>
                  </a:lnTo>
                  <a:lnTo>
                    <a:pt x="84" y="187"/>
                  </a:lnTo>
                  <a:lnTo>
                    <a:pt x="84" y="185"/>
                  </a:lnTo>
                  <a:lnTo>
                    <a:pt x="84" y="185"/>
                  </a:lnTo>
                  <a:lnTo>
                    <a:pt x="86" y="185"/>
                  </a:lnTo>
                  <a:lnTo>
                    <a:pt x="86" y="190"/>
                  </a:lnTo>
                  <a:lnTo>
                    <a:pt x="96" y="190"/>
                  </a:lnTo>
                  <a:lnTo>
                    <a:pt x="96" y="185"/>
                  </a:lnTo>
                  <a:lnTo>
                    <a:pt x="96" y="185"/>
                  </a:lnTo>
                  <a:lnTo>
                    <a:pt x="96" y="186"/>
                  </a:lnTo>
                  <a:lnTo>
                    <a:pt x="98" y="186"/>
                  </a:lnTo>
                  <a:lnTo>
                    <a:pt x="98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7"/>
                  </a:lnTo>
                  <a:lnTo>
                    <a:pt x="99" y="185"/>
                  </a:lnTo>
                  <a:lnTo>
                    <a:pt x="101" y="185"/>
                  </a:lnTo>
                  <a:lnTo>
                    <a:pt x="101" y="190"/>
                  </a:lnTo>
                  <a:lnTo>
                    <a:pt x="103" y="190"/>
                  </a:lnTo>
                  <a:lnTo>
                    <a:pt x="103" y="187"/>
                  </a:lnTo>
                  <a:lnTo>
                    <a:pt x="103" y="185"/>
                  </a:lnTo>
                  <a:lnTo>
                    <a:pt x="106" y="185"/>
                  </a:lnTo>
                  <a:lnTo>
                    <a:pt x="106" y="186"/>
                  </a:lnTo>
                  <a:lnTo>
                    <a:pt x="109" y="186"/>
                  </a:lnTo>
                  <a:lnTo>
                    <a:pt x="109" y="190"/>
                  </a:lnTo>
                  <a:lnTo>
                    <a:pt x="116" y="190"/>
                  </a:lnTo>
                  <a:lnTo>
                    <a:pt x="116" y="185"/>
                  </a:lnTo>
                  <a:lnTo>
                    <a:pt x="117" y="185"/>
                  </a:lnTo>
                  <a:lnTo>
                    <a:pt x="123" y="185"/>
                  </a:lnTo>
                  <a:lnTo>
                    <a:pt x="128" y="185"/>
                  </a:lnTo>
                  <a:lnTo>
                    <a:pt x="128" y="185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33" y="192"/>
                  </a:lnTo>
                  <a:lnTo>
                    <a:pt x="134" y="193"/>
                  </a:lnTo>
                  <a:lnTo>
                    <a:pt x="134" y="191"/>
                  </a:lnTo>
                  <a:lnTo>
                    <a:pt x="138" y="190"/>
                  </a:lnTo>
                  <a:lnTo>
                    <a:pt x="138" y="188"/>
                  </a:lnTo>
                  <a:lnTo>
                    <a:pt x="140" y="188"/>
                  </a:lnTo>
                  <a:lnTo>
                    <a:pt x="140" y="185"/>
                  </a:lnTo>
                  <a:lnTo>
                    <a:pt x="140" y="185"/>
                  </a:lnTo>
                  <a:lnTo>
                    <a:pt x="141" y="185"/>
                  </a:lnTo>
                  <a:lnTo>
                    <a:pt x="141" y="187"/>
                  </a:lnTo>
                  <a:lnTo>
                    <a:pt x="145" y="187"/>
                  </a:lnTo>
                  <a:lnTo>
                    <a:pt x="145" y="185"/>
                  </a:lnTo>
                  <a:lnTo>
                    <a:pt x="147" y="185"/>
                  </a:lnTo>
                  <a:lnTo>
                    <a:pt x="147" y="187"/>
                  </a:lnTo>
                  <a:lnTo>
                    <a:pt x="150" y="187"/>
                  </a:lnTo>
                  <a:lnTo>
                    <a:pt x="150" y="185"/>
                  </a:lnTo>
                  <a:lnTo>
                    <a:pt x="150" y="185"/>
                  </a:lnTo>
                  <a:lnTo>
                    <a:pt x="151" y="185"/>
                  </a:lnTo>
                  <a:lnTo>
                    <a:pt x="151" y="187"/>
                  </a:lnTo>
                  <a:lnTo>
                    <a:pt x="160" y="187"/>
                  </a:lnTo>
                  <a:lnTo>
                    <a:pt x="160" y="185"/>
                  </a:lnTo>
                  <a:lnTo>
                    <a:pt x="161" y="185"/>
                  </a:lnTo>
                  <a:lnTo>
                    <a:pt x="162" y="185"/>
                  </a:lnTo>
                  <a:lnTo>
                    <a:pt x="162" y="19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3" y="204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07"/>
                  </a:lnTo>
                  <a:lnTo>
                    <a:pt x="167" y="207"/>
                  </a:lnTo>
                  <a:lnTo>
                    <a:pt x="167" y="216"/>
                  </a:lnTo>
                  <a:lnTo>
                    <a:pt x="170" y="216"/>
                  </a:lnTo>
                  <a:lnTo>
                    <a:pt x="170" y="217"/>
                  </a:lnTo>
                  <a:lnTo>
                    <a:pt x="173" y="217"/>
                  </a:lnTo>
                  <a:lnTo>
                    <a:pt x="173" y="218"/>
                  </a:lnTo>
                  <a:lnTo>
                    <a:pt x="173" y="218"/>
                  </a:lnTo>
                  <a:lnTo>
                    <a:pt x="170" y="218"/>
                  </a:lnTo>
                  <a:lnTo>
                    <a:pt x="170" y="219"/>
                  </a:lnTo>
                  <a:lnTo>
                    <a:pt x="173" y="219"/>
                  </a:lnTo>
                  <a:lnTo>
                    <a:pt x="173" y="221"/>
                  </a:lnTo>
                  <a:lnTo>
                    <a:pt x="170" y="221"/>
                  </a:lnTo>
                  <a:lnTo>
                    <a:pt x="170" y="224"/>
                  </a:lnTo>
                  <a:lnTo>
                    <a:pt x="167" y="224"/>
                  </a:lnTo>
                  <a:lnTo>
                    <a:pt x="167" y="226"/>
                  </a:lnTo>
                  <a:lnTo>
                    <a:pt x="173" y="226"/>
                  </a:lnTo>
                  <a:lnTo>
                    <a:pt x="174" y="226"/>
                  </a:lnTo>
                  <a:lnTo>
                    <a:pt x="176" y="226"/>
                  </a:lnTo>
                  <a:lnTo>
                    <a:pt x="178" y="226"/>
                  </a:lnTo>
                  <a:lnTo>
                    <a:pt x="178" y="226"/>
                  </a:lnTo>
                  <a:lnTo>
                    <a:pt x="178" y="224"/>
                  </a:lnTo>
                  <a:lnTo>
                    <a:pt x="182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5" y="224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7" y="225"/>
                  </a:lnTo>
                  <a:lnTo>
                    <a:pt x="190" y="225"/>
                  </a:lnTo>
                  <a:lnTo>
                    <a:pt x="190" y="224"/>
                  </a:lnTo>
                  <a:lnTo>
                    <a:pt x="193" y="224"/>
                  </a:lnTo>
                  <a:lnTo>
                    <a:pt x="195" y="224"/>
                  </a:lnTo>
                  <a:lnTo>
                    <a:pt x="195" y="212"/>
                  </a:lnTo>
                  <a:lnTo>
                    <a:pt x="207" y="212"/>
                  </a:lnTo>
                  <a:lnTo>
                    <a:pt x="207" y="211"/>
                  </a:lnTo>
                  <a:lnTo>
                    <a:pt x="210" y="211"/>
                  </a:lnTo>
                  <a:lnTo>
                    <a:pt x="210" y="208"/>
                  </a:lnTo>
                  <a:lnTo>
                    <a:pt x="214" y="208"/>
                  </a:lnTo>
                  <a:lnTo>
                    <a:pt x="215" y="207"/>
                  </a:lnTo>
                  <a:lnTo>
                    <a:pt x="216" y="207"/>
                  </a:lnTo>
                  <a:lnTo>
                    <a:pt x="216" y="208"/>
                  </a:lnTo>
                  <a:lnTo>
                    <a:pt x="218" y="208"/>
                  </a:lnTo>
                  <a:lnTo>
                    <a:pt x="218" y="185"/>
                  </a:lnTo>
                  <a:lnTo>
                    <a:pt x="218" y="162"/>
                  </a:lnTo>
                  <a:lnTo>
                    <a:pt x="218" y="140"/>
                  </a:lnTo>
                  <a:lnTo>
                    <a:pt x="218" y="118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9" y="96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18" y="95"/>
                  </a:lnTo>
                  <a:lnTo>
                    <a:pt x="237" y="95"/>
                  </a:lnTo>
                  <a:lnTo>
                    <a:pt x="260" y="95"/>
                  </a:lnTo>
                  <a:lnTo>
                    <a:pt x="259" y="73"/>
                  </a:lnTo>
                  <a:lnTo>
                    <a:pt x="282" y="73"/>
                  </a:lnTo>
                  <a:lnTo>
                    <a:pt x="282" y="51"/>
                  </a:lnTo>
                  <a:lnTo>
                    <a:pt x="259" y="51"/>
                  </a:lnTo>
                  <a:lnTo>
                    <a:pt x="239" y="51"/>
                  </a:lnTo>
                  <a:lnTo>
                    <a:pt x="237" y="51"/>
                  </a:lnTo>
                  <a:lnTo>
                    <a:pt x="212" y="51"/>
                  </a:lnTo>
                  <a:lnTo>
                    <a:pt x="212" y="50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12" y="23"/>
                  </a:lnTo>
                  <a:lnTo>
                    <a:pt x="212" y="6"/>
                  </a:lnTo>
                  <a:lnTo>
                    <a:pt x="182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6" y="4"/>
                  </a:lnTo>
                  <a:lnTo>
                    <a:pt x="175" y="4"/>
                  </a:lnTo>
                  <a:lnTo>
                    <a:pt x="174" y="4"/>
                  </a:lnTo>
                  <a:lnTo>
                    <a:pt x="174" y="6"/>
                  </a:lnTo>
                  <a:lnTo>
                    <a:pt x="173" y="6"/>
                  </a:lnTo>
                  <a:lnTo>
                    <a:pt x="172" y="6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4"/>
                  </a:lnTo>
                  <a:lnTo>
                    <a:pt x="167" y="4"/>
                  </a:lnTo>
                  <a:lnTo>
                    <a:pt x="167" y="1"/>
                  </a:lnTo>
                  <a:lnTo>
                    <a:pt x="162" y="1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2" y="1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59" y="3"/>
                  </a:lnTo>
                  <a:lnTo>
                    <a:pt x="159" y="3"/>
                  </a:lnTo>
                  <a:lnTo>
                    <a:pt x="159" y="4"/>
                  </a:lnTo>
                  <a:lnTo>
                    <a:pt x="159" y="6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9" y="6"/>
                  </a:lnTo>
                  <a:lnTo>
                    <a:pt x="145" y="6"/>
                  </a:lnTo>
                  <a:lnTo>
                    <a:pt x="144" y="6"/>
                  </a:lnTo>
                  <a:lnTo>
                    <a:pt x="144" y="3"/>
                  </a:lnTo>
                  <a:lnTo>
                    <a:pt x="143" y="3"/>
                  </a:lnTo>
                  <a:lnTo>
                    <a:pt x="140" y="3"/>
                  </a:lnTo>
                  <a:lnTo>
                    <a:pt x="140" y="6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22" y="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111">
              <a:extLst>
                <a:ext uri="{FF2B5EF4-FFF2-40B4-BE49-F238E27FC236}">
                  <a16:creationId xmlns:a16="http://schemas.microsoft.com/office/drawing/2014/main" id="{96F7CC50-20A0-354C-6003-99A9F520C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526" y="2465388"/>
              <a:ext cx="146050" cy="169863"/>
            </a:xfrm>
            <a:custGeom>
              <a:avLst/>
              <a:gdLst>
                <a:gd name="T0" fmla="*/ 0 w 92"/>
                <a:gd name="T1" fmla="*/ 11 h 107"/>
                <a:gd name="T2" fmla="*/ 0 w 92"/>
                <a:gd name="T3" fmla="*/ 17 h 107"/>
                <a:gd name="T4" fmla="*/ 3 w 92"/>
                <a:gd name="T5" fmla="*/ 33 h 107"/>
                <a:gd name="T6" fmla="*/ 5 w 92"/>
                <a:gd name="T7" fmla="*/ 42 h 107"/>
                <a:gd name="T8" fmla="*/ 13 w 92"/>
                <a:gd name="T9" fmla="*/ 72 h 107"/>
                <a:gd name="T10" fmla="*/ 15 w 92"/>
                <a:gd name="T11" fmla="*/ 104 h 107"/>
                <a:gd name="T12" fmla="*/ 18 w 92"/>
                <a:gd name="T13" fmla="*/ 101 h 107"/>
                <a:gd name="T14" fmla="*/ 23 w 92"/>
                <a:gd name="T15" fmla="*/ 100 h 107"/>
                <a:gd name="T16" fmla="*/ 27 w 92"/>
                <a:gd name="T17" fmla="*/ 97 h 107"/>
                <a:gd name="T18" fmla="*/ 37 w 92"/>
                <a:gd name="T19" fmla="*/ 95 h 107"/>
                <a:gd name="T20" fmla="*/ 39 w 92"/>
                <a:gd name="T21" fmla="*/ 92 h 107"/>
                <a:gd name="T22" fmla="*/ 43 w 92"/>
                <a:gd name="T23" fmla="*/ 94 h 107"/>
                <a:gd name="T24" fmla="*/ 48 w 92"/>
                <a:gd name="T25" fmla="*/ 94 h 107"/>
                <a:gd name="T26" fmla="*/ 50 w 92"/>
                <a:gd name="T27" fmla="*/ 93 h 107"/>
                <a:gd name="T28" fmla="*/ 54 w 92"/>
                <a:gd name="T29" fmla="*/ 89 h 107"/>
                <a:gd name="T30" fmla="*/ 57 w 92"/>
                <a:gd name="T31" fmla="*/ 94 h 107"/>
                <a:gd name="T32" fmla="*/ 57 w 92"/>
                <a:gd name="T33" fmla="*/ 93 h 107"/>
                <a:gd name="T34" fmla="*/ 62 w 92"/>
                <a:gd name="T35" fmla="*/ 93 h 107"/>
                <a:gd name="T36" fmla="*/ 62 w 92"/>
                <a:gd name="T37" fmla="*/ 94 h 107"/>
                <a:gd name="T38" fmla="*/ 62 w 92"/>
                <a:gd name="T39" fmla="*/ 93 h 107"/>
                <a:gd name="T40" fmla="*/ 64 w 92"/>
                <a:gd name="T41" fmla="*/ 92 h 107"/>
                <a:gd name="T42" fmla="*/ 66 w 92"/>
                <a:gd name="T43" fmla="*/ 90 h 107"/>
                <a:gd name="T44" fmla="*/ 73 w 92"/>
                <a:gd name="T45" fmla="*/ 90 h 107"/>
                <a:gd name="T46" fmla="*/ 80 w 92"/>
                <a:gd name="T47" fmla="*/ 94 h 107"/>
                <a:gd name="T48" fmla="*/ 81 w 92"/>
                <a:gd name="T49" fmla="*/ 93 h 107"/>
                <a:gd name="T50" fmla="*/ 82 w 92"/>
                <a:gd name="T51" fmla="*/ 94 h 107"/>
                <a:gd name="T52" fmla="*/ 83 w 92"/>
                <a:gd name="T53" fmla="*/ 92 h 107"/>
                <a:gd name="T54" fmla="*/ 84 w 92"/>
                <a:gd name="T55" fmla="*/ 94 h 107"/>
                <a:gd name="T56" fmla="*/ 88 w 92"/>
                <a:gd name="T57" fmla="*/ 92 h 107"/>
                <a:gd name="T58" fmla="*/ 88 w 92"/>
                <a:gd name="T59" fmla="*/ 94 h 107"/>
                <a:gd name="T60" fmla="*/ 90 w 92"/>
                <a:gd name="T61" fmla="*/ 92 h 107"/>
                <a:gd name="T62" fmla="*/ 90 w 92"/>
                <a:gd name="T63" fmla="*/ 82 h 107"/>
                <a:gd name="T64" fmla="*/ 91 w 92"/>
                <a:gd name="T65" fmla="*/ 73 h 107"/>
                <a:gd name="T66" fmla="*/ 91 w 92"/>
                <a:gd name="T67" fmla="*/ 64 h 107"/>
                <a:gd name="T68" fmla="*/ 91 w 92"/>
                <a:gd name="T69" fmla="*/ 58 h 107"/>
                <a:gd name="T70" fmla="*/ 91 w 92"/>
                <a:gd name="T71" fmla="*/ 50 h 107"/>
                <a:gd name="T72" fmla="*/ 90 w 92"/>
                <a:gd name="T73" fmla="*/ 38 h 107"/>
                <a:gd name="T74" fmla="*/ 90 w 92"/>
                <a:gd name="T75" fmla="*/ 27 h 107"/>
                <a:gd name="T76" fmla="*/ 88 w 92"/>
                <a:gd name="T77" fmla="*/ 5 h 107"/>
                <a:gd name="T78" fmla="*/ 85 w 92"/>
                <a:gd name="T79" fmla="*/ 5 h 107"/>
                <a:gd name="T80" fmla="*/ 84 w 92"/>
                <a:gd name="T81" fmla="*/ 2 h 107"/>
                <a:gd name="T82" fmla="*/ 80 w 92"/>
                <a:gd name="T83" fmla="*/ 3 h 107"/>
                <a:gd name="T84" fmla="*/ 79 w 92"/>
                <a:gd name="T85" fmla="*/ 4 h 107"/>
                <a:gd name="T86" fmla="*/ 77 w 92"/>
                <a:gd name="T87" fmla="*/ 4 h 107"/>
                <a:gd name="T88" fmla="*/ 76 w 92"/>
                <a:gd name="T89" fmla="*/ 4 h 107"/>
                <a:gd name="T90" fmla="*/ 75 w 92"/>
                <a:gd name="T91" fmla="*/ 4 h 107"/>
                <a:gd name="T92" fmla="*/ 72 w 92"/>
                <a:gd name="T93" fmla="*/ 4 h 107"/>
                <a:gd name="T94" fmla="*/ 69 w 92"/>
                <a:gd name="T95" fmla="*/ 3 h 107"/>
                <a:gd name="T96" fmla="*/ 65 w 92"/>
                <a:gd name="T97" fmla="*/ 4 h 107"/>
                <a:gd name="T98" fmla="*/ 62 w 92"/>
                <a:gd name="T99" fmla="*/ 2 h 107"/>
                <a:gd name="T100" fmla="*/ 57 w 92"/>
                <a:gd name="T101" fmla="*/ 4 h 107"/>
                <a:gd name="T102" fmla="*/ 50 w 92"/>
                <a:gd name="T103" fmla="*/ 3 h 107"/>
                <a:gd name="T104" fmla="*/ 44 w 92"/>
                <a:gd name="T105" fmla="*/ 4 h 107"/>
                <a:gd name="T106" fmla="*/ 35 w 92"/>
                <a:gd name="T107" fmla="*/ 0 h 107"/>
                <a:gd name="T108" fmla="*/ 30 w 92"/>
                <a:gd name="T109" fmla="*/ 3 h 107"/>
                <a:gd name="T110" fmla="*/ 27 w 92"/>
                <a:gd name="T111" fmla="*/ 4 h 107"/>
                <a:gd name="T112" fmla="*/ 26 w 92"/>
                <a:gd name="T113" fmla="*/ 4 h 107"/>
                <a:gd name="T114" fmla="*/ 22 w 92"/>
                <a:gd name="T115" fmla="*/ 4 h 107"/>
                <a:gd name="T116" fmla="*/ 20 w 92"/>
                <a:gd name="T117" fmla="*/ 4 h 107"/>
                <a:gd name="T118" fmla="*/ 16 w 92"/>
                <a:gd name="T119" fmla="*/ 5 h 107"/>
                <a:gd name="T120" fmla="*/ 14 w 92"/>
                <a:gd name="T121" fmla="*/ 5 h 107"/>
                <a:gd name="T122" fmla="*/ 8 w 92"/>
                <a:gd name="T123" fmla="*/ 6 h 107"/>
                <a:gd name="T124" fmla="*/ 0 w 92"/>
                <a:gd name="T125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7">
                  <a:moveTo>
                    <a:pt x="0" y="9"/>
                  </a:move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3" y="28"/>
                  </a:lnTo>
                  <a:lnTo>
                    <a:pt x="3" y="33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12" y="67"/>
                  </a:lnTo>
                  <a:lnTo>
                    <a:pt x="13" y="72"/>
                  </a:lnTo>
                  <a:lnTo>
                    <a:pt x="13" y="107"/>
                  </a:lnTo>
                  <a:lnTo>
                    <a:pt x="15" y="106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1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18" y="100"/>
                  </a:lnTo>
                  <a:lnTo>
                    <a:pt x="23" y="100"/>
                  </a:lnTo>
                  <a:lnTo>
                    <a:pt x="24" y="97"/>
                  </a:lnTo>
                  <a:lnTo>
                    <a:pt x="26" y="97"/>
                  </a:lnTo>
                  <a:lnTo>
                    <a:pt x="27" y="97"/>
                  </a:lnTo>
                  <a:lnTo>
                    <a:pt x="29" y="96"/>
                  </a:lnTo>
                  <a:lnTo>
                    <a:pt x="29" y="95"/>
                  </a:lnTo>
                  <a:lnTo>
                    <a:pt x="37" y="95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9" y="92"/>
                  </a:lnTo>
                  <a:lnTo>
                    <a:pt x="42" y="87"/>
                  </a:lnTo>
                  <a:lnTo>
                    <a:pt x="43" y="87"/>
                  </a:lnTo>
                  <a:lnTo>
                    <a:pt x="43" y="94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50" y="94"/>
                  </a:lnTo>
                  <a:lnTo>
                    <a:pt x="50" y="93"/>
                  </a:lnTo>
                  <a:lnTo>
                    <a:pt x="51" y="93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4" y="92"/>
                  </a:lnTo>
                  <a:lnTo>
                    <a:pt x="57" y="92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4" y="94"/>
                  </a:lnTo>
                  <a:lnTo>
                    <a:pt x="66" y="94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7" y="90"/>
                  </a:lnTo>
                  <a:lnTo>
                    <a:pt x="73" y="90"/>
                  </a:lnTo>
                  <a:lnTo>
                    <a:pt x="79" y="90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0" y="94"/>
                  </a:lnTo>
                  <a:lnTo>
                    <a:pt x="80" y="93"/>
                  </a:lnTo>
                  <a:lnTo>
                    <a:pt x="81" y="93"/>
                  </a:lnTo>
                  <a:lnTo>
                    <a:pt x="81" y="92"/>
                  </a:lnTo>
                  <a:lnTo>
                    <a:pt x="82" y="92"/>
                  </a:lnTo>
                  <a:lnTo>
                    <a:pt x="82" y="94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3" y="93"/>
                  </a:lnTo>
                  <a:lnTo>
                    <a:pt x="84" y="93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5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0" y="92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1" y="78"/>
                  </a:lnTo>
                  <a:lnTo>
                    <a:pt x="91" y="75"/>
                  </a:lnTo>
                  <a:lnTo>
                    <a:pt x="91" y="73"/>
                  </a:lnTo>
                  <a:lnTo>
                    <a:pt x="91" y="70"/>
                  </a:lnTo>
                  <a:lnTo>
                    <a:pt x="91" y="67"/>
                  </a:lnTo>
                  <a:lnTo>
                    <a:pt x="91" y="64"/>
                  </a:lnTo>
                  <a:lnTo>
                    <a:pt x="92" y="62"/>
                  </a:lnTo>
                  <a:lnTo>
                    <a:pt x="91" y="59"/>
                  </a:lnTo>
                  <a:lnTo>
                    <a:pt x="91" y="58"/>
                  </a:lnTo>
                  <a:lnTo>
                    <a:pt x="91" y="55"/>
                  </a:lnTo>
                  <a:lnTo>
                    <a:pt x="91" y="52"/>
                  </a:lnTo>
                  <a:lnTo>
                    <a:pt x="91" y="50"/>
                  </a:lnTo>
                  <a:lnTo>
                    <a:pt x="91" y="47"/>
                  </a:lnTo>
                  <a:lnTo>
                    <a:pt x="90" y="43"/>
                  </a:lnTo>
                  <a:lnTo>
                    <a:pt x="90" y="38"/>
                  </a:lnTo>
                  <a:lnTo>
                    <a:pt x="90" y="36"/>
                  </a:lnTo>
                  <a:lnTo>
                    <a:pt x="90" y="31"/>
                  </a:lnTo>
                  <a:lnTo>
                    <a:pt x="90" y="27"/>
                  </a:lnTo>
                  <a:lnTo>
                    <a:pt x="90" y="22"/>
                  </a:lnTo>
                  <a:lnTo>
                    <a:pt x="90" y="19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5" y="5"/>
                  </a:lnTo>
                  <a:lnTo>
                    <a:pt x="85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0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3" y="4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6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2" y="2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7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0" y="3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9" y="4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31" y="3"/>
                  </a:lnTo>
                  <a:lnTo>
                    <a:pt x="30" y="3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5"/>
                  </a:lnTo>
                  <a:lnTo>
                    <a:pt x="8" y="6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6A40B083-E097-7DEB-444D-6782D7BE0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413" y="2181225"/>
              <a:ext cx="212725" cy="257175"/>
            </a:xfrm>
            <a:custGeom>
              <a:avLst/>
              <a:gdLst>
                <a:gd name="T0" fmla="*/ 60 w 134"/>
                <a:gd name="T1" fmla="*/ 24 h 162"/>
                <a:gd name="T2" fmla="*/ 66 w 134"/>
                <a:gd name="T3" fmla="*/ 25 h 162"/>
                <a:gd name="T4" fmla="*/ 74 w 134"/>
                <a:gd name="T5" fmla="*/ 25 h 162"/>
                <a:gd name="T6" fmla="*/ 78 w 134"/>
                <a:gd name="T7" fmla="*/ 29 h 162"/>
                <a:gd name="T8" fmla="*/ 80 w 134"/>
                <a:gd name="T9" fmla="*/ 40 h 162"/>
                <a:gd name="T10" fmla="*/ 66 w 134"/>
                <a:gd name="T11" fmla="*/ 47 h 162"/>
                <a:gd name="T12" fmla="*/ 61 w 134"/>
                <a:gd name="T13" fmla="*/ 49 h 162"/>
                <a:gd name="T14" fmla="*/ 45 w 134"/>
                <a:gd name="T15" fmla="*/ 76 h 162"/>
                <a:gd name="T16" fmla="*/ 44 w 134"/>
                <a:gd name="T17" fmla="*/ 90 h 162"/>
                <a:gd name="T18" fmla="*/ 43 w 134"/>
                <a:gd name="T19" fmla="*/ 97 h 162"/>
                <a:gd name="T20" fmla="*/ 37 w 134"/>
                <a:gd name="T21" fmla="*/ 101 h 162"/>
                <a:gd name="T22" fmla="*/ 34 w 134"/>
                <a:gd name="T23" fmla="*/ 99 h 162"/>
                <a:gd name="T24" fmla="*/ 29 w 134"/>
                <a:gd name="T25" fmla="*/ 98 h 162"/>
                <a:gd name="T26" fmla="*/ 26 w 134"/>
                <a:gd name="T27" fmla="*/ 96 h 162"/>
                <a:gd name="T28" fmla="*/ 24 w 134"/>
                <a:gd name="T29" fmla="*/ 97 h 162"/>
                <a:gd name="T30" fmla="*/ 21 w 134"/>
                <a:gd name="T31" fmla="*/ 98 h 162"/>
                <a:gd name="T32" fmla="*/ 16 w 134"/>
                <a:gd name="T33" fmla="*/ 99 h 162"/>
                <a:gd name="T34" fmla="*/ 12 w 134"/>
                <a:gd name="T35" fmla="*/ 99 h 162"/>
                <a:gd name="T36" fmla="*/ 7 w 134"/>
                <a:gd name="T37" fmla="*/ 99 h 162"/>
                <a:gd name="T38" fmla="*/ 2 w 134"/>
                <a:gd name="T39" fmla="*/ 98 h 162"/>
                <a:gd name="T40" fmla="*/ 0 w 134"/>
                <a:gd name="T41" fmla="*/ 109 h 162"/>
                <a:gd name="T42" fmla="*/ 0 w 134"/>
                <a:gd name="T43" fmla="*/ 122 h 162"/>
                <a:gd name="T44" fmla="*/ 0 w 134"/>
                <a:gd name="T45" fmla="*/ 131 h 162"/>
                <a:gd name="T46" fmla="*/ 2 w 134"/>
                <a:gd name="T47" fmla="*/ 134 h 162"/>
                <a:gd name="T48" fmla="*/ 4 w 134"/>
                <a:gd name="T49" fmla="*/ 139 h 162"/>
                <a:gd name="T50" fmla="*/ 7 w 134"/>
                <a:gd name="T51" fmla="*/ 143 h 162"/>
                <a:gd name="T52" fmla="*/ 8 w 134"/>
                <a:gd name="T53" fmla="*/ 148 h 162"/>
                <a:gd name="T54" fmla="*/ 10 w 134"/>
                <a:gd name="T55" fmla="*/ 152 h 162"/>
                <a:gd name="T56" fmla="*/ 10 w 134"/>
                <a:gd name="T57" fmla="*/ 158 h 162"/>
                <a:gd name="T58" fmla="*/ 15 w 134"/>
                <a:gd name="T59" fmla="*/ 162 h 162"/>
                <a:gd name="T60" fmla="*/ 20 w 134"/>
                <a:gd name="T61" fmla="*/ 160 h 162"/>
                <a:gd name="T62" fmla="*/ 27 w 134"/>
                <a:gd name="T63" fmla="*/ 162 h 162"/>
                <a:gd name="T64" fmla="*/ 44 w 134"/>
                <a:gd name="T65" fmla="*/ 159 h 162"/>
                <a:gd name="T66" fmla="*/ 48 w 134"/>
                <a:gd name="T67" fmla="*/ 159 h 162"/>
                <a:gd name="T68" fmla="*/ 55 w 134"/>
                <a:gd name="T69" fmla="*/ 159 h 162"/>
                <a:gd name="T70" fmla="*/ 61 w 134"/>
                <a:gd name="T71" fmla="*/ 159 h 162"/>
                <a:gd name="T72" fmla="*/ 67 w 134"/>
                <a:gd name="T73" fmla="*/ 159 h 162"/>
                <a:gd name="T74" fmla="*/ 71 w 134"/>
                <a:gd name="T75" fmla="*/ 162 h 162"/>
                <a:gd name="T76" fmla="*/ 75 w 134"/>
                <a:gd name="T77" fmla="*/ 157 h 162"/>
                <a:gd name="T78" fmla="*/ 83 w 134"/>
                <a:gd name="T79" fmla="*/ 162 h 162"/>
                <a:gd name="T80" fmla="*/ 86 w 134"/>
                <a:gd name="T81" fmla="*/ 160 h 162"/>
                <a:gd name="T82" fmla="*/ 108 w 134"/>
                <a:gd name="T83" fmla="*/ 162 h 162"/>
                <a:gd name="T84" fmla="*/ 124 w 134"/>
                <a:gd name="T85" fmla="*/ 159 h 162"/>
                <a:gd name="T86" fmla="*/ 130 w 134"/>
                <a:gd name="T87" fmla="*/ 155 h 162"/>
                <a:gd name="T88" fmla="*/ 134 w 134"/>
                <a:gd name="T89" fmla="*/ 146 h 162"/>
                <a:gd name="T90" fmla="*/ 133 w 134"/>
                <a:gd name="T91" fmla="*/ 139 h 162"/>
                <a:gd name="T92" fmla="*/ 133 w 134"/>
                <a:gd name="T93" fmla="*/ 127 h 162"/>
                <a:gd name="T94" fmla="*/ 132 w 134"/>
                <a:gd name="T95" fmla="*/ 122 h 162"/>
                <a:gd name="T96" fmla="*/ 133 w 134"/>
                <a:gd name="T97" fmla="*/ 110 h 162"/>
                <a:gd name="T98" fmla="*/ 133 w 134"/>
                <a:gd name="T99" fmla="*/ 108 h 162"/>
                <a:gd name="T100" fmla="*/ 133 w 134"/>
                <a:gd name="T101" fmla="*/ 104 h 162"/>
                <a:gd name="T102" fmla="*/ 133 w 134"/>
                <a:gd name="T103" fmla="*/ 95 h 162"/>
                <a:gd name="T104" fmla="*/ 133 w 134"/>
                <a:gd name="T105" fmla="*/ 88 h 162"/>
                <a:gd name="T106" fmla="*/ 133 w 134"/>
                <a:gd name="T107" fmla="*/ 73 h 162"/>
                <a:gd name="T108" fmla="*/ 133 w 134"/>
                <a:gd name="T109" fmla="*/ 50 h 162"/>
                <a:gd name="T110" fmla="*/ 129 w 134"/>
                <a:gd name="T111" fmla="*/ 38 h 162"/>
                <a:gd name="T112" fmla="*/ 133 w 134"/>
                <a:gd name="T113" fmla="*/ 28 h 162"/>
                <a:gd name="T114" fmla="*/ 124 w 134"/>
                <a:gd name="T115" fmla="*/ 20 h 162"/>
                <a:gd name="T116" fmla="*/ 120 w 134"/>
                <a:gd name="T117" fmla="*/ 15 h 162"/>
                <a:gd name="T118" fmla="*/ 94 w 134"/>
                <a:gd name="T119" fmla="*/ 1 h 162"/>
                <a:gd name="T120" fmla="*/ 88 w 134"/>
                <a:gd name="T121" fmla="*/ 5 h 162"/>
                <a:gd name="T122" fmla="*/ 78 w 134"/>
                <a:gd name="T123" fmla="*/ 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" h="162">
                  <a:moveTo>
                    <a:pt x="54" y="16"/>
                  </a:moveTo>
                  <a:lnTo>
                    <a:pt x="54" y="23"/>
                  </a:lnTo>
                  <a:lnTo>
                    <a:pt x="58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2" y="24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6" y="25"/>
                  </a:lnTo>
                  <a:lnTo>
                    <a:pt x="67" y="28"/>
                  </a:lnTo>
                  <a:lnTo>
                    <a:pt x="67" y="26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78" y="31"/>
                  </a:lnTo>
                  <a:lnTo>
                    <a:pt x="76" y="33"/>
                  </a:lnTo>
                  <a:lnTo>
                    <a:pt x="76" y="35"/>
                  </a:lnTo>
                  <a:lnTo>
                    <a:pt x="80" y="35"/>
                  </a:lnTo>
                  <a:lnTo>
                    <a:pt x="80" y="40"/>
                  </a:lnTo>
                  <a:lnTo>
                    <a:pt x="70" y="46"/>
                  </a:lnTo>
                  <a:lnTo>
                    <a:pt x="70" y="45"/>
                  </a:lnTo>
                  <a:lnTo>
                    <a:pt x="68" y="46"/>
                  </a:lnTo>
                  <a:lnTo>
                    <a:pt x="67" y="47"/>
                  </a:lnTo>
                  <a:lnTo>
                    <a:pt x="66" y="47"/>
                  </a:lnTo>
                  <a:lnTo>
                    <a:pt x="63" y="47"/>
                  </a:lnTo>
                  <a:lnTo>
                    <a:pt x="62" y="47"/>
                  </a:lnTo>
                  <a:lnTo>
                    <a:pt x="62" y="48"/>
                  </a:lnTo>
                  <a:lnTo>
                    <a:pt x="61" y="48"/>
                  </a:lnTo>
                  <a:lnTo>
                    <a:pt x="61" y="49"/>
                  </a:lnTo>
                  <a:lnTo>
                    <a:pt x="63" y="56"/>
                  </a:lnTo>
                  <a:lnTo>
                    <a:pt x="61" y="57"/>
                  </a:lnTo>
                  <a:lnTo>
                    <a:pt x="61" y="64"/>
                  </a:lnTo>
                  <a:lnTo>
                    <a:pt x="59" y="64"/>
                  </a:lnTo>
                  <a:lnTo>
                    <a:pt x="45" y="76"/>
                  </a:lnTo>
                  <a:lnTo>
                    <a:pt x="45" y="77"/>
                  </a:lnTo>
                  <a:lnTo>
                    <a:pt x="44" y="79"/>
                  </a:lnTo>
                  <a:lnTo>
                    <a:pt x="44" y="81"/>
                  </a:lnTo>
                  <a:lnTo>
                    <a:pt x="44" y="87"/>
                  </a:lnTo>
                  <a:lnTo>
                    <a:pt x="44" y="90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42" y="96"/>
                  </a:lnTo>
                  <a:lnTo>
                    <a:pt x="43" y="96"/>
                  </a:lnTo>
                  <a:lnTo>
                    <a:pt x="43" y="97"/>
                  </a:lnTo>
                  <a:lnTo>
                    <a:pt x="43" y="98"/>
                  </a:lnTo>
                  <a:lnTo>
                    <a:pt x="43" y="100"/>
                  </a:lnTo>
                  <a:lnTo>
                    <a:pt x="38" y="100"/>
                  </a:lnTo>
                  <a:lnTo>
                    <a:pt x="38" y="101"/>
                  </a:lnTo>
                  <a:lnTo>
                    <a:pt x="37" y="101"/>
                  </a:lnTo>
                  <a:lnTo>
                    <a:pt x="36" y="101"/>
                  </a:lnTo>
                  <a:lnTo>
                    <a:pt x="36" y="100"/>
                  </a:lnTo>
                  <a:lnTo>
                    <a:pt x="35" y="100"/>
                  </a:lnTo>
                  <a:lnTo>
                    <a:pt x="35" y="99"/>
                  </a:lnTo>
                  <a:lnTo>
                    <a:pt x="34" y="99"/>
                  </a:lnTo>
                  <a:lnTo>
                    <a:pt x="33" y="99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1" y="98"/>
                  </a:lnTo>
                  <a:lnTo>
                    <a:pt x="29" y="98"/>
                  </a:lnTo>
                  <a:lnTo>
                    <a:pt x="28" y="98"/>
                  </a:lnTo>
                  <a:lnTo>
                    <a:pt x="28" y="97"/>
                  </a:lnTo>
                  <a:lnTo>
                    <a:pt x="28" y="96"/>
                  </a:lnTo>
                  <a:lnTo>
                    <a:pt x="27" y="96"/>
                  </a:lnTo>
                  <a:lnTo>
                    <a:pt x="26" y="96"/>
                  </a:lnTo>
                  <a:lnTo>
                    <a:pt x="26" y="97"/>
                  </a:lnTo>
                  <a:lnTo>
                    <a:pt x="25" y="97"/>
                  </a:lnTo>
                  <a:lnTo>
                    <a:pt x="25" y="96"/>
                  </a:lnTo>
                  <a:lnTo>
                    <a:pt x="25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3" y="96"/>
                  </a:lnTo>
                  <a:lnTo>
                    <a:pt x="23" y="97"/>
                  </a:lnTo>
                  <a:lnTo>
                    <a:pt x="23" y="98"/>
                  </a:lnTo>
                  <a:lnTo>
                    <a:pt x="21" y="98"/>
                  </a:lnTo>
                  <a:lnTo>
                    <a:pt x="20" y="98"/>
                  </a:lnTo>
                  <a:lnTo>
                    <a:pt x="19" y="98"/>
                  </a:lnTo>
                  <a:lnTo>
                    <a:pt x="18" y="98"/>
                  </a:lnTo>
                  <a:lnTo>
                    <a:pt x="17" y="99"/>
                  </a:lnTo>
                  <a:lnTo>
                    <a:pt x="16" y="99"/>
                  </a:lnTo>
                  <a:lnTo>
                    <a:pt x="16" y="100"/>
                  </a:lnTo>
                  <a:lnTo>
                    <a:pt x="16" y="99"/>
                  </a:lnTo>
                  <a:lnTo>
                    <a:pt x="15" y="99"/>
                  </a:lnTo>
                  <a:lnTo>
                    <a:pt x="13" y="99"/>
                  </a:lnTo>
                  <a:lnTo>
                    <a:pt x="12" y="99"/>
                  </a:lnTo>
                  <a:lnTo>
                    <a:pt x="11" y="99"/>
                  </a:lnTo>
                  <a:lnTo>
                    <a:pt x="10" y="99"/>
                  </a:lnTo>
                  <a:lnTo>
                    <a:pt x="9" y="99"/>
                  </a:lnTo>
                  <a:lnTo>
                    <a:pt x="8" y="99"/>
                  </a:lnTo>
                  <a:lnTo>
                    <a:pt x="7" y="99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4" y="98"/>
                  </a:lnTo>
                  <a:lnTo>
                    <a:pt x="3" y="98"/>
                  </a:lnTo>
                  <a:lnTo>
                    <a:pt x="2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1" y="133"/>
                  </a:lnTo>
                  <a:lnTo>
                    <a:pt x="1" y="134"/>
                  </a:lnTo>
                  <a:lnTo>
                    <a:pt x="2" y="134"/>
                  </a:lnTo>
                  <a:lnTo>
                    <a:pt x="2" y="135"/>
                  </a:lnTo>
                  <a:lnTo>
                    <a:pt x="2" y="137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4" y="141"/>
                  </a:lnTo>
                  <a:lnTo>
                    <a:pt x="6" y="141"/>
                  </a:lnTo>
                  <a:lnTo>
                    <a:pt x="6" y="142"/>
                  </a:lnTo>
                  <a:lnTo>
                    <a:pt x="7" y="143"/>
                  </a:lnTo>
                  <a:lnTo>
                    <a:pt x="7" y="145"/>
                  </a:lnTo>
                  <a:lnTo>
                    <a:pt x="7" y="146"/>
                  </a:lnTo>
                  <a:lnTo>
                    <a:pt x="8" y="146"/>
                  </a:lnTo>
                  <a:lnTo>
                    <a:pt x="8" y="147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9" y="149"/>
                  </a:lnTo>
                  <a:lnTo>
                    <a:pt x="9" y="150"/>
                  </a:lnTo>
                  <a:lnTo>
                    <a:pt x="9" y="151"/>
                  </a:lnTo>
                  <a:lnTo>
                    <a:pt x="10" y="152"/>
                  </a:lnTo>
                  <a:lnTo>
                    <a:pt x="10" y="154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1" y="162"/>
                  </a:lnTo>
                  <a:lnTo>
                    <a:pt x="13" y="162"/>
                  </a:lnTo>
                  <a:lnTo>
                    <a:pt x="15" y="162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2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1" y="160"/>
                  </a:lnTo>
                  <a:lnTo>
                    <a:pt x="23" y="160"/>
                  </a:lnTo>
                  <a:lnTo>
                    <a:pt x="24" y="160"/>
                  </a:lnTo>
                  <a:lnTo>
                    <a:pt x="24" y="162"/>
                  </a:lnTo>
                  <a:lnTo>
                    <a:pt x="27" y="162"/>
                  </a:lnTo>
                  <a:lnTo>
                    <a:pt x="29" y="162"/>
                  </a:lnTo>
                  <a:lnTo>
                    <a:pt x="29" y="159"/>
                  </a:lnTo>
                  <a:lnTo>
                    <a:pt x="33" y="159"/>
                  </a:lnTo>
                  <a:lnTo>
                    <a:pt x="38" y="159"/>
                  </a:lnTo>
                  <a:lnTo>
                    <a:pt x="44" y="159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50" y="159"/>
                  </a:lnTo>
                  <a:lnTo>
                    <a:pt x="50" y="162"/>
                  </a:lnTo>
                  <a:lnTo>
                    <a:pt x="51" y="162"/>
                  </a:lnTo>
                  <a:lnTo>
                    <a:pt x="51" y="159"/>
                  </a:lnTo>
                  <a:lnTo>
                    <a:pt x="55" y="159"/>
                  </a:lnTo>
                  <a:lnTo>
                    <a:pt x="55" y="162"/>
                  </a:lnTo>
                  <a:lnTo>
                    <a:pt x="55" y="160"/>
                  </a:lnTo>
                  <a:lnTo>
                    <a:pt x="57" y="160"/>
                  </a:lnTo>
                  <a:lnTo>
                    <a:pt x="57" y="159"/>
                  </a:lnTo>
                  <a:lnTo>
                    <a:pt x="61" y="159"/>
                  </a:lnTo>
                  <a:lnTo>
                    <a:pt x="61" y="162"/>
                  </a:lnTo>
                  <a:lnTo>
                    <a:pt x="63" y="162"/>
                  </a:lnTo>
                  <a:lnTo>
                    <a:pt x="63" y="159"/>
                  </a:lnTo>
                  <a:lnTo>
                    <a:pt x="65" y="159"/>
                  </a:lnTo>
                  <a:lnTo>
                    <a:pt x="67" y="159"/>
                  </a:lnTo>
                  <a:lnTo>
                    <a:pt x="67" y="162"/>
                  </a:lnTo>
                  <a:lnTo>
                    <a:pt x="67" y="160"/>
                  </a:lnTo>
                  <a:lnTo>
                    <a:pt x="70" y="160"/>
                  </a:lnTo>
                  <a:lnTo>
                    <a:pt x="70" y="162"/>
                  </a:lnTo>
                  <a:lnTo>
                    <a:pt x="71" y="162"/>
                  </a:lnTo>
                  <a:lnTo>
                    <a:pt x="71" y="160"/>
                  </a:lnTo>
                  <a:lnTo>
                    <a:pt x="74" y="160"/>
                  </a:lnTo>
                  <a:lnTo>
                    <a:pt x="74" y="162"/>
                  </a:lnTo>
                  <a:lnTo>
                    <a:pt x="75" y="162"/>
                  </a:lnTo>
                  <a:lnTo>
                    <a:pt x="75" y="157"/>
                  </a:lnTo>
                  <a:lnTo>
                    <a:pt x="82" y="157"/>
                  </a:lnTo>
                  <a:lnTo>
                    <a:pt x="82" y="159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3" y="162"/>
                  </a:lnTo>
                  <a:lnTo>
                    <a:pt x="83" y="160"/>
                  </a:lnTo>
                  <a:lnTo>
                    <a:pt x="85" y="160"/>
                  </a:lnTo>
                  <a:lnTo>
                    <a:pt x="85" y="158"/>
                  </a:lnTo>
                  <a:lnTo>
                    <a:pt x="86" y="158"/>
                  </a:lnTo>
                  <a:lnTo>
                    <a:pt x="86" y="160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62"/>
                  </a:lnTo>
                  <a:lnTo>
                    <a:pt x="95" y="162"/>
                  </a:lnTo>
                  <a:lnTo>
                    <a:pt x="108" y="162"/>
                  </a:lnTo>
                  <a:lnTo>
                    <a:pt x="111" y="162"/>
                  </a:lnTo>
                  <a:lnTo>
                    <a:pt x="113" y="162"/>
                  </a:lnTo>
                  <a:lnTo>
                    <a:pt x="122" y="162"/>
                  </a:lnTo>
                  <a:lnTo>
                    <a:pt x="122" y="159"/>
                  </a:lnTo>
                  <a:lnTo>
                    <a:pt x="124" y="159"/>
                  </a:lnTo>
                  <a:lnTo>
                    <a:pt x="124" y="158"/>
                  </a:lnTo>
                  <a:lnTo>
                    <a:pt x="129" y="158"/>
                  </a:lnTo>
                  <a:lnTo>
                    <a:pt x="129" y="156"/>
                  </a:lnTo>
                  <a:lnTo>
                    <a:pt x="130" y="156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3" y="150"/>
                  </a:lnTo>
                  <a:lnTo>
                    <a:pt x="132" y="150"/>
                  </a:lnTo>
                  <a:lnTo>
                    <a:pt x="132" y="146"/>
                  </a:lnTo>
                  <a:lnTo>
                    <a:pt x="134" y="146"/>
                  </a:lnTo>
                  <a:lnTo>
                    <a:pt x="133" y="145"/>
                  </a:lnTo>
                  <a:lnTo>
                    <a:pt x="132" y="145"/>
                  </a:lnTo>
                  <a:lnTo>
                    <a:pt x="132" y="140"/>
                  </a:lnTo>
                  <a:lnTo>
                    <a:pt x="133" y="140"/>
                  </a:lnTo>
                  <a:lnTo>
                    <a:pt x="133" y="139"/>
                  </a:lnTo>
                  <a:lnTo>
                    <a:pt x="133" y="135"/>
                  </a:lnTo>
                  <a:lnTo>
                    <a:pt x="132" y="135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3" y="127"/>
                  </a:lnTo>
                  <a:lnTo>
                    <a:pt x="132" y="127"/>
                  </a:lnTo>
                  <a:lnTo>
                    <a:pt x="132" y="123"/>
                  </a:lnTo>
                  <a:lnTo>
                    <a:pt x="133" y="123"/>
                  </a:lnTo>
                  <a:lnTo>
                    <a:pt x="133" y="122"/>
                  </a:lnTo>
                  <a:lnTo>
                    <a:pt x="132" y="122"/>
                  </a:lnTo>
                  <a:lnTo>
                    <a:pt x="132" y="118"/>
                  </a:lnTo>
                  <a:lnTo>
                    <a:pt x="133" y="118"/>
                  </a:lnTo>
                  <a:lnTo>
                    <a:pt x="133" y="116"/>
                  </a:lnTo>
                  <a:lnTo>
                    <a:pt x="133" y="112"/>
                  </a:lnTo>
                  <a:lnTo>
                    <a:pt x="133" y="110"/>
                  </a:lnTo>
                  <a:lnTo>
                    <a:pt x="132" y="110"/>
                  </a:lnTo>
                  <a:lnTo>
                    <a:pt x="132" y="109"/>
                  </a:lnTo>
                  <a:lnTo>
                    <a:pt x="130" y="109"/>
                  </a:lnTo>
                  <a:lnTo>
                    <a:pt x="130" y="108"/>
                  </a:lnTo>
                  <a:lnTo>
                    <a:pt x="133" y="108"/>
                  </a:lnTo>
                  <a:lnTo>
                    <a:pt x="133" y="106"/>
                  </a:lnTo>
                  <a:lnTo>
                    <a:pt x="133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3" y="104"/>
                  </a:lnTo>
                  <a:lnTo>
                    <a:pt x="133" y="102"/>
                  </a:lnTo>
                  <a:lnTo>
                    <a:pt x="133" y="100"/>
                  </a:lnTo>
                  <a:lnTo>
                    <a:pt x="130" y="100"/>
                  </a:lnTo>
                  <a:lnTo>
                    <a:pt x="130" y="95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3" y="91"/>
                  </a:lnTo>
                  <a:lnTo>
                    <a:pt x="133" y="90"/>
                  </a:lnTo>
                  <a:lnTo>
                    <a:pt x="133" y="89"/>
                  </a:lnTo>
                  <a:lnTo>
                    <a:pt x="133" y="88"/>
                  </a:lnTo>
                  <a:lnTo>
                    <a:pt x="133" y="87"/>
                  </a:lnTo>
                  <a:lnTo>
                    <a:pt x="133" y="82"/>
                  </a:lnTo>
                  <a:lnTo>
                    <a:pt x="133" y="77"/>
                  </a:lnTo>
                  <a:lnTo>
                    <a:pt x="133" y="76"/>
                  </a:lnTo>
                  <a:lnTo>
                    <a:pt x="133" y="73"/>
                  </a:lnTo>
                  <a:lnTo>
                    <a:pt x="133" y="71"/>
                  </a:lnTo>
                  <a:lnTo>
                    <a:pt x="133" y="64"/>
                  </a:lnTo>
                  <a:lnTo>
                    <a:pt x="133" y="63"/>
                  </a:lnTo>
                  <a:lnTo>
                    <a:pt x="133" y="62"/>
                  </a:lnTo>
                  <a:lnTo>
                    <a:pt x="133" y="50"/>
                  </a:lnTo>
                  <a:lnTo>
                    <a:pt x="133" y="49"/>
                  </a:lnTo>
                  <a:lnTo>
                    <a:pt x="133" y="40"/>
                  </a:lnTo>
                  <a:lnTo>
                    <a:pt x="133" y="39"/>
                  </a:lnTo>
                  <a:lnTo>
                    <a:pt x="133" y="38"/>
                  </a:lnTo>
                  <a:lnTo>
                    <a:pt x="129" y="38"/>
                  </a:lnTo>
                  <a:lnTo>
                    <a:pt x="129" y="34"/>
                  </a:lnTo>
                  <a:lnTo>
                    <a:pt x="132" y="34"/>
                  </a:lnTo>
                  <a:lnTo>
                    <a:pt x="132" y="33"/>
                  </a:lnTo>
                  <a:lnTo>
                    <a:pt x="133" y="33"/>
                  </a:lnTo>
                  <a:lnTo>
                    <a:pt x="133" y="28"/>
                  </a:lnTo>
                  <a:lnTo>
                    <a:pt x="133" y="26"/>
                  </a:lnTo>
                  <a:lnTo>
                    <a:pt x="133" y="25"/>
                  </a:lnTo>
                  <a:lnTo>
                    <a:pt x="133" y="21"/>
                  </a:lnTo>
                  <a:lnTo>
                    <a:pt x="124" y="21"/>
                  </a:lnTo>
                  <a:lnTo>
                    <a:pt x="124" y="20"/>
                  </a:lnTo>
                  <a:lnTo>
                    <a:pt x="126" y="18"/>
                  </a:lnTo>
                  <a:lnTo>
                    <a:pt x="124" y="15"/>
                  </a:lnTo>
                  <a:lnTo>
                    <a:pt x="124" y="8"/>
                  </a:lnTo>
                  <a:lnTo>
                    <a:pt x="120" y="8"/>
                  </a:lnTo>
                  <a:lnTo>
                    <a:pt x="120" y="15"/>
                  </a:lnTo>
                  <a:lnTo>
                    <a:pt x="111" y="15"/>
                  </a:lnTo>
                  <a:lnTo>
                    <a:pt x="111" y="4"/>
                  </a:lnTo>
                  <a:lnTo>
                    <a:pt x="97" y="4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3" y="1"/>
                  </a:lnTo>
                  <a:lnTo>
                    <a:pt x="88" y="1"/>
                  </a:lnTo>
                  <a:lnTo>
                    <a:pt x="88" y="5"/>
                  </a:lnTo>
                  <a:lnTo>
                    <a:pt x="86" y="5"/>
                  </a:lnTo>
                  <a:lnTo>
                    <a:pt x="83" y="5"/>
                  </a:lnTo>
                  <a:lnTo>
                    <a:pt x="80" y="5"/>
                  </a:lnTo>
                  <a:lnTo>
                    <a:pt x="78" y="5"/>
                  </a:lnTo>
                  <a:lnTo>
                    <a:pt x="78" y="9"/>
                  </a:lnTo>
                  <a:lnTo>
                    <a:pt x="78" y="16"/>
                  </a:lnTo>
                  <a:lnTo>
                    <a:pt x="69" y="16"/>
                  </a:lnTo>
                  <a:lnTo>
                    <a:pt x="54" y="16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113">
              <a:extLst>
                <a:ext uri="{FF2B5EF4-FFF2-40B4-BE49-F238E27FC236}">
                  <a16:creationId xmlns:a16="http://schemas.microsoft.com/office/drawing/2014/main" id="{3420F28C-7EA4-B244-76E2-FC01046D14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476" y="2087563"/>
              <a:ext cx="261938" cy="254000"/>
            </a:xfrm>
            <a:custGeom>
              <a:avLst/>
              <a:gdLst>
                <a:gd name="T0" fmla="*/ 68 w 165"/>
                <a:gd name="T1" fmla="*/ 15 h 160"/>
                <a:gd name="T2" fmla="*/ 68 w 165"/>
                <a:gd name="T3" fmla="*/ 6 h 160"/>
                <a:gd name="T4" fmla="*/ 68 w 165"/>
                <a:gd name="T5" fmla="*/ 4 h 160"/>
                <a:gd name="T6" fmla="*/ 66 w 165"/>
                <a:gd name="T7" fmla="*/ 12 h 160"/>
                <a:gd name="T8" fmla="*/ 63 w 165"/>
                <a:gd name="T9" fmla="*/ 17 h 160"/>
                <a:gd name="T10" fmla="*/ 61 w 165"/>
                <a:gd name="T11" fmla="*/ 24 h 160"/>
                <a:gd name="T12" fmla="*/ 59 w 165"/>
                <a:gd name="T13" fmla="*/ 31 h 160"/>
                <a:gd name="T14" fmla="*/ 56 w 165"/>
                <a:gd name="T15" fmla="*/ 37 h 160"/>
                <a:gd name="T16" fmla="*/ 54 w 165"/>
                <a:gd name="T17" fmla="*/ 45 h 160"/>
                <a:gd name="T18" fmla="*/ 49 w 165"/>
                <a:gd name="T19" fmla="*/ 59 h 160"/>
                <a:gd name="T20" fmla="*/ 49 w 165"/>
                <a:gd name="T21" fmla="*/ 63 h 160"/>
                <a:gd name="T22" fmla="*/ 45 w 165"/>
                <a:gd name="T23" fmla="*/ 68 h 160"/>
                <a:gd name="T24" fmla="*/ 38 w 165"/>
                <a:gd name="T25" fmla="*/ 71 h 160"/>
                <a:gd name="T26" fmla="*/ 34 w 165"/>
                <a:gd name="T27" fmla="*/ 74 h 160"/>
                <a:gd name="T28" fmla="*/ 35 w 165"/>
                <a:gd name="T29" fmla="*/ 76 h 160"/>
                <a:gd name="T30" fmla="*/ 41 w 165"/>
                <a:gd name="T31" fmla="*/ 79 h 160"/>
                <a:gd name="T32" fmla="*/ 47 w 165"/>
                <a:gd name="T33" fmla="*/ 81 h 160"/>
                <a:gd name="T34" fmla="*/ 49 w 165"/>
                <a:gd name="T35" fmla="*/ 84 h 160"/>
                <a:gd name="T36" fmla="*/ 49 w 165"/>
                <a:gd name="T37" fmla="*/ 88 h 160"/>
                <a:gd name="T38" fmla="*/ 29 w 165"/>
                <a:gd name="T39" fmla="*/ 82 h 160"/>
                <a:gd name="T40" fmla="*/ 27 w 165"/>
                <a:gd name="T41" fmla="*/ 83 h 160"/>
                <a:gd name="T42" fmla="*/ 34 w 165"/>
                <a:gd name="T43" fmla="*/ 92 h 160"/>
                <a:gd name="T44" fmla="*/ 32 w 165"/>
                <a:gd name="T45" fmla="*/ 99 h 160"/>
                <a:gd name="T46" fmla="*/ 26 w 165"/>
                <a:gd name="T47" fmla="*/ 105 h 160"/>
                <a:gd name="T48" fmla="*/ 21 w 165"/>
                <a:gd name="T49" fmla="*/ 109 h 160"/>
                <a:gd name="T50" fmla="*/ 16 w 165"/>
                <a:gd name="T51" fmla="*/ 116 h 160"/>
                <a:gd name="T52" fmla="*/ 10 w 165"/>
                <a:gd name="T53" fmla="*/ 123 h 160"/>
                <a:gd name="T54" fmla="*/ 3 w 165"/>
                <a:gd name="T55" fmla="*/ 129 h 160"/>
                <a:gd name="T56" fmla="*/ 0 w 165"/>
                <a:gd name="T57" fmla="*/ 134 h 160"/>
                <a:gd name="T58" fmla="*/ 7 w 165"/>
                <a:gd name="T59" fmla="*/ 141 h 160"/>
                <a:gd name="T60" fmla="*/ 11 w 165"/>
                <a:gd name="T61" fmla="*/ 146 h 160"/>
                <a:gd name="T62" fmla="*/ 15 w 165"/>
                <a:gd name="T63" fmla="*/ 151 h 160"/>
                <a:gd name="T64" fmla="*/ 20 w 165"/>
                <a:gd name="T65" fmla="*/ 150 h 160"/>
                <a:gd name="T66" fmla="*/ 25 w 165"/>
                <a:gd name="T67" fmla="*/ 144 h 160"/>
                <a:gd name="T68" fmla="*/ 34 w 165"/>
                <a:gd name="T69" fmla="*/ 147 h 160"/>
                <a:gd name="T70" fmla="*/ 41 w 165"/>
                <a:gd name="T71" fmla="*/ 147 h 160"/>
                <a:gd name="T72" fmla="*/ 62 w 165"/>
                <a:gd name="T73" fmla="*/ 150 h 160"/>
                <a:gd name="T74" fmla="*/ 79 w 165"/>
                <a:gd name="T75" fmla="*/ 156 h 160"/>
                <a:gd name="T76" fmla="*/ 89 w 165"/>
                <a:gd name="T77" fmla="*/ 157 h 160"/>
                <a:gd name="T78" fmla="*/ 96 w 165"/>
                <a:gd name="T79" fmla="*/ 158 h 160"/>
                <a:gd name="T80" fmla="*/ 102 w 165"/>
                <a:gd name="T81" fmla="*/ 158 h 160"/>
                <a:gd name="T82" fmla="*/ 108 w 165"/>
                <a:gd name="T83" fmla="*/ 155 h 160"/>
                <a:gd name="T84" fmla="*/ 111 w 165"/>
                <a:gd name="T85" fmla="*/ 155 h 160"/>
                <a:gd name="T86" fmla="*/ 117 w 165"/>
                <a:gd name="T87" fmla="*/ 157 h 160"/>
                <a:gd name="T88" fmla="*/ 121 w 165"/>
                <a:gd name="T89" fmla="*/ 160 h 160"/>
                <a:gd name="T90" fmla="*/ 128 w 165"/>
                <a:gd name="T91" fmla="*/ 155 h 160"/>
                <a:gd name="T92" fmla="*/ 129 w 165"/>
                <a:gd name="T93" fmla="*/ 138 h 160"/>
                <a:gd name="T94" fmla="*/ 146 w 165"/>
                <a:gd name="T95" fmla="*/ 108 h 160"/>
                <a:gd name="T96" fmla="*/ 153 w 165"/>
                <a:gd name="T97" fmla="*/ 105 h 160"/>
                <a:gd name="T98" fmla="*/ 163 w 165"/>
                <a:gd name="T99" fmla="*/ 90 h 160"/>
                <a:gd name="T100" fmla="*/ 159 w 165"/>
                <a:gd name="T101" fmla="*/ 84 h 160"/>
                <a:gd name="T102" fmla="*/ 147 w 165"/>
                <a:gd name="T103" fmla="*/ 84 h 160"/>
                <a:gd name="T104" fmla="*/ 139 w 165"/>
                <a:gd name="T105" fmla="*/ 75 h 160"/>
                <a:gd name="T106" fmla="*/ 136 w 165"/>
                <a:gd name="T107" fmla="*/ 60 h 160"/>
                <a:gd name="T108" fmla="*/ 112 w 165"/>
                <a:gd name="T109" fmla="*/ 74 h 160"/>
                <a:gd name="T110" fmla="*/ 79 w 165"/>
                <a:gd name="T111" fmla="*/ 64 h 160"/>
                <a:gd name="T112" fmla="*/ 75 w 165"/>
                <a:gd name="T113" fmla="*/ 56 h 160"/>
                <a:gd name="T114" fmla="*/ 61 w 165"/>
                <a:gd name="T115" fmla="*/ 60 h 160"/>
                <a:gd name="T116" fmla="*/ 54 w 165"/>
                <a:gd name="T117" fmla="*/ 59 h 160"/>
                <a:gd name="T118" fmla="*/ 62 w 165"/>
                <a:gd name="T119" fmla="*/ 11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5" h="160">
                  <a:moveTo>
                    <a:pt x="69" y="30"/>
                  </a:moveTo>
                  <a:lnTo>
                    <a:pt x="68" y="29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7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8" y="7"/>
                  </a:lnTo>
                  <a:lnTo>
                    <a:pt x="68" y="6"/>
                  </a:lnTo>
                  <a:lnTo>
                    <a:pt x="68" y="5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1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8"/>
                  </a:lnTo>
                  <a:lnTo>
                    <a:pt x="67" y="9"/>
                  </a:lnTo>
                  <a:lnTo>
                    <a:pt x="66" y="10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2" y="23"/>
                  </a:lnTo>
                  <a:lnTo>
                    <a:pt x="61" y="23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9"/>
                  </a:lnTo>
                  <a:lnTo>
                    <a:pt x="59" y="29"/>
                  </a:lnTo>
                  <a:lnTo>
                    <a:pt x="59" y="30"/>
                  </a:lnTo>
                  <a:lnTo>
                    <a:pt x="59" y="31"/>
                  </a:lnTo>
                  <a:lnTo>
                    <a:pt x="59" y="32"/>
                  </a:lnTo>
                  <a:lnTo>
                    <a:pt x="58" y="32"/>
                  </a:lnTo>
                  <a:lnTo>
                    <a:pt x="58" y="33"/>
                  </a:lnTo>
                  <a:lnTo>
                    <a:pt x="58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4" y="37"/>
                  </a:lnTo>
                  <a:lnTo>
                    <a:pt x="54" y="39"/>
                  </a:lnTo>
                  <a:lnTo>
                    <a:pt x="53" y="40"/>
                  </a:lnTo>
                  <a:lnTo>
                    <a:pt x="53" y="41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5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0" y="54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9" y="59"/>
                  </a:lnTo>
                  <a:lnTo>
                    <a:pt x="47" y="59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9" y="62"/>
                  </a:lnTo>
                  <a:lnTo>
                    <a:pt x="49" y="63"/>
                  </a:lnTo>
                  <a:lnTo>
                    <a:pt x="47" y="63"/>
                  </a:lnTo>
                  <a:lnTo>
                    <a:pt x="45" y="62"/>
                  </a:lnTo>
                  <a:lnTo>
                    <a:pt x="45" y="63"/>
                  </a:lnTo>
                  <a:lnTo>
                    <a:pt x="46" y="63"/>
                  </a:lnTo>
                  <a:lnTo>
                    <a:pt x="46" y="64"/>
                  </a:lnTo>
                  <a:lnTo>
                    <a:pt x="45" y="65"/>
                  </a:lnTo>
                  <a:lnTo>
                    <a:pt x="45" y="68"/>
                  </a:lnTo>
                  <a:lnTo>
                    <a:pt x="44" y="71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39" y="71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7" y="71"/>
                  </a:lnTo>
                  <a:lnTo>
                    <a:pt x="36" y="71"/>
                  </a:lnTo>
                  <a:lnTo>
                    <a:pt x="35" y="72"/>
                  </a:lnTo>
                  <a:lnTo>
                    <a:pt x="35" y="73"/>
                  </a:lnTo>
                  <a:lnTo>
                    <a:pt x="35" y="74"/>
                  </a:lnTo>
                  <a:lnTo>
                    <a:pt x="34" y="74"/>
                  </a:lnTo>
                  <a:lnTo>
                    <a:pt x="34" y="75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5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7" y="77"/>
                  </a:lnTo>
                  <a:lnTo>
                    <a:pt x="38" y="77"/>
                  </a:lnTo>
                  <a:lnTo>
                    <a:pt x="38" y="79"/>
                  </a:lnTo>
                  <a:lnTo>
                    <a:pt x="39" y="79"/>
                  </a:lnTo>
                  <a:lnTo>
                    <a:pt x="41" y="79"/>
                  </a:lnTo>
                  <a:lnTo>
                    <a:pt x="42" y="80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5" y="80"/>
                  </a:lnTo>
                  <a:lnTo>
                    <a:pt x="46" y="80"/>
                  </a:lnTo>
                  <a:lnTo>
                    <a:pt x="46" y="81"/>
                  </a:lnTo>
                  <a:lnTo>
                    <a:pt x="47" y="81"/>
                  </a:lnTo>
                  <a:lnTo>
                    <a:pt x="49" y="82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0" y="82"/>
                  </a:lnTo>
                  <a:lnTo>
                    <a:pt x="50" y="83"/>
                  </a:lnTo>
                  <a:lnTo>
                    <a:pt x="49" y="83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9" y="84"/>
                  </a:lnTo>
                  <a:lnTo>
                    <a:pt x="49" y="85"/>
                  </a:lnTo>
                  <a:lnTo>
                    <a:pt x="49" y="87"/>
                  </a:lnTo>
                  <a:lnTo>
                    <a:pt x="47" y="87"/>
                  </a:lnTo>
                  <a:lnTo>
                    <a:pt x="49" y="87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6" y="88"/>
                  </a:lnTo>
                  <a:lnTo>
                    <a:pt x="45" y="88"/>
                  </a:lnTo>
                  <a:lnTo>
                    <a:pt x="41" y="90"/>
                  </a:lnTo>
                  <a:lnTo>
                    <a:pt x="39" y="90"/>
                  </a:lnTo>
                  <a:lnTo>
                    <a:pt x="29" y="83"/>
                  </a:lnTo>
                  <a:lnTo>
                    <a:pt x="29" y="82"/>
                  </a:lnTo>
                  <a:lnTo>
                    <a:pt x="28" y="82"/>
                  </a:lnTo>
                  <a:lnTo>
                    <a:pt x="28" y="81"/>
                  </a:lnTo>
                  <a:lnTo>
                    <a:pt x="27" y="81"/>
                  </a:lnTo>
                  <a:lnTo>
                    <a:pt x="27" y="82"/>
                  </a:lnTo>
                  <a:lnTo>
                    <a:pt x="28" y="83"/>
                  </a:lnTo>
                  <a:lnTo>
                    <a:pt x="27" y="82"/>
                  </a:lnTo>
                  <a:lnTo>
                    <a:pt x="27" y="83"/>
                  </a:lnTo>
                  <a:lnTo>
                    <a:pt x="27" y="84"/>
                  </a:lnTo>
                  <a:lnTo>
                    <a:pt x="28" y="84"/>
                  </a:lnTo>
                  <a:lnTo>
                    <a:pt x="32" y="87"/>
                  </a:lnTo>
                  <a:lnTo>
                    <a:pt x="30" y="89"/>
                  </a:lnTo>
                  <a:lnTo>
                    <a:pt x="33" y="90"/>
                  </a:lnTo>
                  <a:lnTo>
                    <a:pt x="34" y="91"/>
                  </a:lnTo>
                  <a:lnTo>
                    <a:pt x="34" y="92"/>
                  </a:lnTo>
                  <a:lnTo>
                    <a:pt x="34" y="93"/>
                  </a:lnTo>
                  <a:lnTo>
                    <a:pt x="34" y="94"/>
                  </a:lnTo>
                  <a:lnTo>
                    <a:pt x="34" y="96"/>
                  </a:lnTo>
                  <a:lnTo>
                    <a:pt x="33" y="97"/>
                  </a:lnTo>
                  <a:lnTo>
                    <a:pt x="33" y="98"/>
                  </a:lnTo>
                  <a:lnTo>
                    <a:pt x="32" y="98"/>
                  </a:lnTo>
                  <a:lnTo>
                    <a:pt x="32" y="99"/>
                  </a:lnTo>
                  <a:lnTo>
                    <a:pt x="30" y="99"/>
                  </a:lnTo>
                  <a:lnTo>
                    <a:pt x="30" y="100"/>
                  </a:lnTo>
                  <a:lnTo>
                    <a:pt x="29" y="100"/>
                  </a:lnTo>
                  <a:lnTo>
                    <a:pt x="29" y="101"/>
                  </a:lnTo>
                  <a:lnTo>
                    <a:pt x="28" y="102"/>
                  </a:lnTo>
                  <a:lnTo>
                    <a:pt x="27" y="104"/>
                  </a:lnTo>
                  <a:lnTo>
                    <a:pt x="26" y="105"/>
                  </a:lnTo>
                  <a:lnTo>
                    <a:pt x="26" y="106"/>
                  </a:lnTo>
                  <a:lnTo>
                    <a:pt x="25" y="106"/>
                  </a:lnTo>
                  <a:lnTo>
                    <a:pt x="25" y="107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1" y="109"/>
                  </a:lnTo>
                  <a:lnTo>
                    <a:pt x="21" y="110"/>
                  </a:lnTo>
                  <a:lnTo>
                    <a:pt x="20" y="112"/>
                  </a:lnTo>
                  <a:lnTo>
                    <a:pt x="19" y="113"/>
                  </a:lnTo>
                  <a:lnTo>
                    <a:pt x="18" y="114"/>
                  </a:lnTo>
                  <a:lnTo>
                    <a:pt x="18" y="115"/>
                  </a:lnTo>
                  <a:lnTo>
                    <a:pt x="17" y="115"/>
                  </a:lnTo>
                  <a:lnTo>
                    <a:pt x="16" y="116"/>
                  </a:lnTo>
                  <a:lnTo>
                    <a:pt x="16" y="117"/>
                  </a:lnTo>
                  <a:lnTo>
                    <a:pt x="15" y="118"/>
                  </a:lnTo>
                  <a:lnTo>
                    <a:pt x="13" y="119"/>
                  </a:lnTo>
                  <a:lnTo>
                    <a:pt x="12" y="121"/>
                  </a:lnTo>
                  <a:lnTo>
                    <a:pt x="11" y="122"/>
                  </a:lnTo>
                  <a:lnTo>
                    <a:pt x="11" y="123"/>
                  </a:lnTo>
                  <a:lnTo>
                    <a:pt x="10" y="123"/>
                  </a:lnTo>
                  <a:lnTo>
                    <a:pt x="9" y="124"/>
                  </a:lnTo>
                  <a:lnTo>
                    <a:pt x="9" y="125"/>
                  </a:lnTo>
                  <a:lnTo>
                    <a:pt x="7" y="125"/>
                  </a:lnTo>
                  <a:lnTo>
                    <a:pt x="5" y="126"/>
                  </a:lnTo>
                  <a:lnTo>
                    <a:pt x="5" y="127"/>
                  </a:lnTo>
                  <a:lnTo>
                    <a:pt x="4" y="127"/>
                  </a:lnTo>
                  <a:lnTo>
                    <a:pt x="3" y="129"/>
                  </a:lnTo>
                  <a:lnTo>
                    <a:pt x="2" y="130"/>
                  </a:lnTo>
                  <a:lnTo>
                    <a:pt x="2" y="131"/>
                  </a:lnTo>
                  <a:lnTo>
                    <a:pt x="1" y="131"/>
                  </a:lnTo>
                  <a:lnTo>
                    <a:pt x="1" y="132"/>
                  </a:lnTo>
                  <a:lnTo>
                    <a:pt x="0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4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7" y="141"/>
                  </a:lnTo>
                  <a:lnTo>
                    <a:pt x="7" y="142"/>
                  </a:lnTo>
                  <a:lnTo>
                    <a:pt x="8" y="142"/>
                  </a:lnTo>
                  <a:lnTo>
                    <a:pt x="8" y="143"/>
                  </a:lnTo>
                  <a:lnTo>
                    <a:pt x="9" y="143"/>
                  </a:lnTo>
                  <a:lnTo>
                    <a:pt x="10" y="144"/>
                  </a:lnTo>
                  <a:lnTo>
                    <a:pt x="10" y="146"/>
                  </a:lnTo>
                  <a:lnTo>
                    <a:pt x="11" y="146"/>
                  </a:lnTo>
                  <a:lnTo>
                    <a:pt x="11" y="147"/>
                  </a:lnTo>
                  <a:lnTo>
                    <a:pt x="12" y="147"/>
                  </a:lnTo>
                  <a:lnTo>
                    <a:pt x="12" y="148"/>
                  </a:lnTo>
                  <a:lnTo>
                    <a:pt x="12" y="149"/>
                  </a:lnTo>
                  <a:lnTo>
                    <a:pt x="13" y="150"/>
                  </a:lnTo>
                  <a:lnTo>
                    <a:pt x="13" y="151"/>
                  </a:lnTo>
                  <a:lnTo>
                    <a:pt x="15" y="151"/>
                  </a:lnTo>
                  <a:lnTo>
                    <a:pt x="15" y="152"/>
                  </a:lnTo>
                  <a:lnTo>
                    <a:pt x="16" y="152"/>
                  </a:lnTo>
                  <a:lnTo>
                    <a:pt x="18" y="152"/>
                  </a:lnTo>
                  <a:lnTo>
                    <a:pt x="19" y="152"/>
                  </a:lnTo>
                  <a:lnTo>
                    <a:pt x="19" y="151"/>
                  </a:lnTo>
                  <a:lnTo>
                    <a:pt x="19" y="150"/>
                  </a:lnTo>
                  <a:lnTo>
                    <a:pt x="20" y="150"/>
                  </a:lnTo>
                  <a:lnTo>
                    <a:pt x="20" y="149"/>
                  </a:lnTo>
                  <a:lnTo>
                    <a:pt x="21" y="149"/>
                  </a:lnTo>
                  <a:lnTo>
                    <a:pt x="21" y="148"/>
                  </a:lnTo>
                  <a:lnTo>
                    <a:pt x="22" y="147"/>
                  </a:lnTo>
                  <a:lnTo>
                    <a:pt x="24" y="146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6" y="144"/>
                  </a:lnTo>
                  <a:lnTo>
                    <a:pt x="27" y="144"/>
                  </a:lnTo>
                  <a:lnTo>
                    <a:pt x="28" y="144"/>
                  </a:lnTo>
                  <a:lnTo>
                    <a:pt x="30" y="144"/>
                  </a:lnTo>
                  <a:lnTo>
                    <a:pt x="30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5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41" y="143"/>
                  </a:lnTo>
                  <a:lnTo>
                    <a:pt x="41" y="146"/>
                  </a:lnTo>
                  <a:lnTo>
                    <a:pt x="41" y="147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9" y="150"/>
                  </a:lnTo>
                  <a:lnTo>
                    <a:pt x="50" y="150"/>
                  </a:lnTo>
                  <a:lnTo>
                    <a:pt x="51" y="151"/>
                  </a:lnTo>
                  <a:lnTo>
                    <a:pt x="55" y="151"/>
                  </a:lnTo>
                  <a:lnTo>
                    <a:pt x="62" y="150"/>
                  </a:lnTo>
                  <a:lnTo>
                    <a:pt x="62" y="151"/>
                  </a:lnTo>
                  <a:lnTo>
                    <a:pt x="63" y="151"/>
                  </a:lnTo>
                  <a:lnTo>
                    <a:pt x="63" y="152"/>
                  </a:lnTo>
                  <a:lnTo>
                    <a:pt x="74" y="152"/>
                  </a:lnTo>
                  <a:lnTo>
                    <a:pt x="74" y="154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81" y="156"/>
                  </a:lnTo>
                  <a:lnTo>
                    <a:pt x="81" y="157"/>
                  </a:lnTo>
                  <a:lnTo>
                    <a:pt x="85" y="157"/>
                  </a:lnTo>
                  <a:lnTo>
                    <a:pt x="86" y="157"/>
                  </a:lnTo>
                  <a:lnTo>
                    <a:pt x="87" y="157"/>
                  </a:lnTo>
                  <a:lnTo>
                    <a:pt x="88" y="157"/>
                  </a:lnTo>
                  <a:lnTo>
                    <a:pt x="89" y="157"/>
                  </a:lnTo>
                  <a:lnTo>
                    <a:pt x="91" y="157"/>
                  </a:lnTo>
                  <a:lnTo>
                    <a:pt x="91" y="158"/>
                  </a:lnTo>
                  <a:lnTo>
                    <a:pt x="92" y="158"/>
                  </a:lnTo>
                  <a:lnTo>
                    <a:pt x="93" y="158"/>
                  </a:lnTo>
                  <a:lnTo>
                    <a:pt x="94" y="158"/>
                  </a:lnTo>
                  <a:lnTo>
                    <a:pt x="95" y="158"/>
                  </a:lnTo>
                  <a:lnTo>
                    <a:pt x="96" y="158"/>
                  </a:lnTo>
                  <a:lnTo>
                    <a:pt x="97" y="158"/>
                  </a:lnTo>
                  <a:lnTo>
                    <a:pt x="98" y="158"/>
                  </a:lnTo>
                  <a:lnTo>
                    <a:pt x="100" y="158"/>
                  </a:lnTo>
                  <a:lnTo>
                    <a:pt x="101" y="158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102" y="158"/>
                  </a:lnTo>
                  <a:lnTo>
                    <a:pt x="103" y="157"/>
                  </a:lnTo>
                  <a:lnTo>
                    <a:pt x="104" y="157"/>
                  </a:lnTo>
                  <a:lnTo>
                    <a:pt x="105" y="157"/>
                  </a:lnTo>
                  <a:lnTo>
                    <a:pt x="106" y="157"/>
                  </a:lnTo>
                  <a:lnTo>
                    <a:pt x="108" y="157"/>
                  </a:lnTo>
                  <a:lnTo>
                    <a:pt x="108" y="156"/>
                  </a:lnTo>
                  <a:lnTo>
                    <a:pt x="108" y="155"/>
                  </a:lnTo>
                  <a:lnTo>
                    <a:pt x="109" y="155"/>
                  </a:lnTo>
                  <a:lnTo>
                    <a:pt x="109" y="156"/>
                  </a:lnTo>
                  <a:lnTo>
                    <a:pt x="110" y="156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11" y="156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3" y="155"/>
                  </a:lnTo>
                  <a:lnTo>
                    <a:pt x="113" y="156"/>
                  </a:lnTo>
                  <a:lnTo>
                    <a:pt x="113" y="157"/>
                  </a:lnTo>
                  <a:lnTo>
                    <a:pt x="114" y="157"/>
                  </a:lnTo>
                  <a:lnTo>
                    <a:pt x="116" y="157"/>
                  </a:lnTo>
                  <a:lnTo>
                    <a:pt x="117" y="157"/>
                  </a:lnTo>
                  <a:lnTo>
                    <a:pt x="118" y="157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1" y="159"/>
                  </a:lnTo>
                  <a:lnTo>
                    <a:pt x="121" y="160"/>
                  </a:lnTo>
                  <a:lnTo>
                    <a:pt x="122" y="160"/>
                  </a:lnTo>
                  <a:lnTo>
                    <a:pt x="123" y="160"/>
                  </a:lnTo>
                  <a:lnTo>
                    <a:pt x="123" y="159"/>
                  </a:lnTo>
                  <a:lnTo>
                    <a:pt x="128" y="159"/>
                  </a:lnTo>
                  <a:lnTo>
                    <a:pt x="128" y="157"/>
                  </a:lnTo>
                  <a:lnTo>
                    <a:pt x="128" y="156"/>
                  </a:lnTo>
                  <a:lnTo>
                    <a:pt x="128" y="155"/>
                  </a:lnTo>
                  <a:lnTo>
                    <a:pt x="127" y="155"/>
                  </a:lnTo>
                  <a:lnTo>
                    <a:pt x="127" y="154"/>
                  </a:lnTo>
                  <a:lnTo>
                    <a:pt x="129" y="154"/>
                  </a:lnTo>
                  <a:lnTo>
                    <a:pt x="129" y="149"/>
                  </a:lnTo>
                  <a:lnTo>
                    <a:pt x="129" y="146"/>
                  </a:lnTo>
                  <a:lnTo>
                    <a:pt x="129" y="140"/>
                  </a:lnTo>
                  <a:lnTo>
                    <a:pt x="129" y="138"/>
                  </a:lnTo>
                  <a:lnTo>
                    <a:pt x="130" y="136"/>
                  </a:lnTo>
                  <a:lnTo>
                    <a:pt x="130" y="135"/>
                  </a:lnTo>
                  <a:lnTo>
                    <a:pt x="144" y="123"/>
                  </a:lnTo>
                  <a:lnTo>
                    <a:pt x="146" y="123"/>
                  </a:lnTo>
                  <a:lnTo>
                    <a:pt x="146" y="116"/>
                  </a:lnTo>
                  <a:lnTo>
                    <a:pt x="148" y="115"/>
                  </a:lnTo>
                  <a:lnTo>
                    <a:pt x="146" y="108"/>
                  </a:lnTo>
                  <a:lnTo>
                    <a:pt x="146" y="107"/>
                  </a:lnTo>
                  <a:lnTo>
                    <a:pt x="147" y="107"/>
                  </a:lnTo>
                  <a:lnTo>
                    <a:pt x="147" y="106"/>
                  </a:lnTo>
                  <a:lnTo>
                    <a:pt x="148" y="106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3" y="105"/>
                  </a:lnTo>
                  <a:lnTo>
                    <a:pt x="155" y="104"/>
                  </a:lnTo>
                  <a:lnTo>
                    <a:pt x="155" y="105"/>
                  </a:lnTo>
                  <a:lnTo>
                    <a:pt x="165" y="99"/>
                  </a:lnTo>
                  <a:lnTo>
                    <a:pt x="165" y="94"/>
                  </a:lnTo>
                  <a:lnTo>
                    <a:pt x="161" y="94"/>
                  </a:lnTo>
                  <a:lnTo>
                    <a:pt x="161" y="92"/>
                  </a:lnTo>
                  <a:lnTo>
                    <a:pt x="163" y="90"/>
                  </a:lnTo>
                  <a:lnTo>
                    <a:pt x="163" y="88"/>
                  </a:lnTo>
                  <a:lnTo>
                    <a:pt x="163" y="87"/>
                  </a:lnTo>
                  <a:lnTo>
                    <a:pt x="162" y="87"/>
                  </a:lnTo>
                  <a:lnTo>
                    <a:pt x="162" y="85"/>
                  </a:lnTo>
                  <a:lnTo>
                    <a:pt x="161" y="85"/>
                  </a:lnTo>
                  <a:lnTo>
                    <a:pt x="159" y="85"/>
                  </a:lnTo>
                  <a:lnTo>
                    <a:pt x="159" y="84"/>
                  </a:lnTo>
                  <a:lnTo>
                    <a:pt x="157" y="84"/>
                  </a:lnTo>
                  <a:lnTo>
                    <a:pt x="157" y="85"/>
                  </a:lnTo>
                  <a:lnTo>
                    <a:pt x="152" y="85"/>
                  </a:lnTo>
                  <a:lnTo>
                    <a:pt x="152" y="87"/>
                  </a:lnTo>
                  <a:lnTo>
                    <a:pt x="151" y="84"/>
                  </a:lnTo>
                  <a:lnTo>
                    <a:pt x="148" y="84"/>
                  </a:lnTo>
                  <a:lnTo>
                    <a:pt x="147" y="84"/>
                  </a:lnTo>
                  <a:lnTo>
                    <a:pt x="147" y="83"/>
                  </a:lnTo>
                  <a:lnTo>
                    <a:pt x="146" y="83"/>
                  </a:lnTo>
                  <a:lnTo>
                    <a:pt x="145" y="83"/>
                  </a:lnTo>
                  <a:lnTo>
                    <a:pt x="145" y="82"/>
                  </a:lnTo>
                  <a:lnTo>
                    <a:pt x="143" y="81"/>
                  </a:lnTo>
                  <a:lnTo>
                    <a:pt x="139" y="82"/>
                  </a:lnTo>
                  <a:lnTo>
                    <a:pt x="139" y="75"/>
                  </a:lnTo>
                  <a:lnTo>
                    <a:pt x="140" y="69"/>
                  </a:lnTo>
                  <a:lnTo>
                    <a:pt x="148" y="65"/>
                  </a:lnTo>
                  <a:lnTo>
                    <a:pt x="147" y="60"/>
                  </a:lnTo>
                  <a:lnTo>
                    <a:pt x="140" y="65"/>
                  </a:lnTo>
                  <a:lnTo>
                    <a:pt x="140" y="62"/>
                  </a:lnTo>
                  <a:lnTo>
                    <a:pt x="138" y="62"/>
                  </a:lnTo>
                  <a:lnTo>
                    <a:pt x="136" y="60"/>
                  </a:lnTo>
                  <a:lnTo>
                    <a:pt x="134" y="62"/>
                  </a:lnTo>
                  <a:lnTo>
                    <a:pt x="133" y="64"/>
                  </a:lnTo>
                  <a:lnTo>
                    <a:pt x="131" y="66"/>
                  </a:lnTo>
                  <a:lnTo>
                    <a:pt x="128" y="68"/>
                  </a:lnTo>
                  <a:lnTo>
                    <a:pt x="126" y="68"/>
                  </a:lnTo>
                  <a:lnTo>
                    <a:pt x="120" y="72"/>
                  </a:lnTo>
                  <a:lnTo>
                    <a:pt x="112" y="74"/>
                  </a:lnTo>
                  <a:lnTo>
                    <a:pt x="106" y="73"/>
                  </a:lnTo>
                  <a:lnTo>
                    <a:pt x="106" y="72"/>
                  </a:lnTo>
                  <a:lnTo>
                    <a:pt x="106" y="64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85" y="66"/>
                  </a:lnTo>
                  <a:lnTo>
                    <a:pt x="79" y="64"/>
                  </a:lnTo>
                  <a:lnTo>
                    <a:pt x="78" y="64"/>
                  </a:lnTo>
                  <a:lnTo>
                    <a:pt x="79" y="62"/>
                  </a:lnTo>
                  <a:lnTo>
                    <a:pt x="84" y="57"/>
                  </a:lnTo>
                  <a:lnTo>
                    <a:pt x="83" y="54"/>
                  </a:lnTo>
                  <a:lnTo>
                    <a:pt x="78" y="58"/>
                  </a:lnTo>
                  <a:lnTo>
                    <a:pt x="77" y="58"/>
                  </a:lnTo>
                  <a:lnTo>
                    <a:pt x="75" y="56"/>
                  </a:lnTo>
                  <a:lnTo>
                    <a:pt x="75" y="59"/>
                  </a:lnTo>
                  <a:lnTo>
                    <a:pt x="74" y="59"/>
                  </a:lnTo>
                  <a:lnTo>
                    <a:pt x="74" y="60"/>
                  </a:lnTo>
                  <a:lnTo>
                    <a:pt x="74" y="64"/>
                  </a:lnTo>
                  <a:lnTo>
                    <a:pt x="62" y="64"/>
                  </a:lnTo>
                  <a:lnTo>
                    <a:pt x="60" y="64"/>
                  </a:lnTo>
                  <a:lnTo>
                    <a:pt x="61" y="60"/>
                  </a:lnTo>
                  <a:lnTo>
                    <a:pt x="58" y="62"/>
                  </a:lnTo>
                  <a:lnTo>
                    <a:pt x="56" y="62"/>
                  </a:lnTo>
                  <a:lnTo>
                    <a:pt x="55" y="62"/>
                  </a:lnTo>
                  <a:lnTo>
                    <a:pt x="54" y="62"/>
                  </a:lnTo>
                  <a:lnTo>
                    <a:pt x="53" y="62"/>
                  </a:lnTo>
                  <a:lnTo>
                    <a:pt x="52" y="63"/>
                  </a:lnTo>
                  <a:lnTo>
                    <a:pt x="54" y="59"/>
                  </a:lnTo>
                  <a:lnTo>
                    <a:pt x="56" y="58"/>
                  </a:lnTo>
                  <a:lnTo>
                    <a:pt x="62" y="58"/>
                  </a:lnTo>
                  <a:lnTo>
                    <a:pt x="64" y="57"/>
                  </a:lnTo>
                  <a:lnTo>
                    <a:pt x="69" y="49"/>
                  </a:lnTo>
                  <a:lnTo>
                    <a:pt x="69" y="41"/>
                  </a:lnTo>
                  <a:lnTo>
                    <a:pt x="69" y="30"/>
                  </a:lnTo>
                  <a:close/>
                  <a:moveTo>
                    <a:pt x="62" y="114"/>
                  </a:moveTo>
                  <a:lnTo>
                    <a:pt x="62" y="116"/>
                  </a:lnTo>
                  <a:lnTo>
                    <a:pt x="56" y="116"/>
                  </a:lnTo>
                  <a:lnTo>
                    <a:pt x="56" y="114"/>
                  </a:lnTo>
                  <a:lnTo>
                    <a:pt x="62" y="1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Rectangle 114">
              <a:extLst>
                <a:ext uri="{FF2B5EF4-FFF2-40B4-BE49-F238E27FC236}">
                  <a16:creationId xmlns:a16="http://schemas.microsoft.com/office/drawing/2014/main" id="{21F3F80F-3A9B-14C7-4DC4-5207E8BB2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376" y="2268538"/>
              <a:ext cx="9525" cy="317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B7B8C3A-CB24-2677-27FF-FD050B1DDAAE}"/>
              </a:ext>
            </a:extLst>
          </p:cNvPr>
          <p:cNvGrpSpPr/>
          <p:nvPr/>
        </p:nvGrpSpPr>
        <p:grpSpPr>
          <a:xfrm>
            <a:off x="603782" y="1726947"/>
            <a:ext cx="2017622" cy="1749684"/>
            <a:chOff x="805043" y="1445346"/>
            <a:chExt cx="2690162" cy="233291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28E9D9-B37F-6592-4707-CF5391CD6F49}"/>
                </a:ext>
              </a:extLst>
            </p:cNvPr>
            <p:cNvSpPr txBox="1"/>
            <p:nvPr/>
          </p:nvSpPr>
          <p:spPr>
            <a:xfrm>
              <a:off x="1745234" y="2365738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99504</a:t>
              </a:r>
              <a:endParaRPr lang="zh-CN" altLang="en-US" sz="6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ECE09B-8BEA-86A3-F877-49BE3741A9F9}"/>
                </a:ext>
              </a:extLst>
            </p:cNvPr>
            <p:cNvSpPr txBox="1"/>
            <p:nvPr/>
          </p:nvSpPr>
          <p:spPr>
            <a:xfrm>
              <a:off x="1413371" y="2751623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99507</a:t>
              </a:r>
              <a:endParaRPr lang="zh-CN" altLang="en-US" sz="6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93C521-EF8D-83C0-C709-BCE5FA53C5CE}"/>
                </a:ext>
              </a:extLst>
            </p:cNvPr>
            <p:cNvSpPr txBox="1"/>
            <p:nvPr/>
          </p:nvSpPr>
          <p:spPr>
            <a:xfrm>
              <a:off x="1454698" y="3098288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99516</a:t>
              </a:r>
              <a:endParaRPr lang="zh-CN" altLang="en-US" sz="6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6AF85F7-C9B6-1B41-3A5F-27A250DDB7C3}"/>
                </a:ext>
              </a:extLst>
            </p:cNvPr>
            <p:cNvSpPr txBox="1"/>
            <p:nvPr/>
          </p:nvSpPr>
          <p:spPr>
            <a:xfrm>
              <a:off x="2195736" y="3436071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99540</a:t>
              </a:r>
              <a:endParaRPr lang="zh-CN" altLang="en-US" sz="6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5B00FE-BF39-1A22-6B6B-63E27C186E06}"/>
                </a:ext>
              </a:extLst>
            </p:cNvPr>
            <p:cNvSpPr txBox="1"/>
            <p:nvPr/>
          </p:nvSpPr>
          <p:spPr>
            <a:xfrm>
              <a:off x="3238724" y="36551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99587</a:t>
              </a:r>
              <a:endParaRPr lang="zh-CN" altLang="en-US" sz="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CB4512E-377B-7E35-61C6-B88153452694}"/>
                </a:ext>
              </a:extLst>
            </p:cNvPr>
            <p:cNvSpPr txBox="1"/>
            <p:nvPr/>
          </p:nvSpPr>
          <p:spPr>
            <a:xfrm>
              <a:off x="2724375" y="22962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99577</a:t>
              </a:r>
              <a:endParaRPr lang="zh-CN" altLang="en-US" sz="6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ED9774-EF42-C94C-8C79-CB57C0AFCF07}"/>
                </a:ext>
              </a:extLst>
            </p:cNvPr>
            <p:cNvSpPr txBox="1"/>
            <p:nvPr/>
          </p:nvSpPr>
          <p:spPr>
            <a:xfrm>
              <a:off x="2705324" y="1445346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99567</a:t>
              </a:r>
              <a:endParaRPr lang="zh-CN" altLang="en-US" sz="6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AF9DE-3137-345B-D025-F3574D3B8B65}"/>
                </a:ext>
              </a:extLst>
            </p:cNvPr>
            <p:cNvSpPr txBox="1"/>
            <p:nvPr/>
          </p:nvSpPr>
          <p:spPr>
            <a:xfrm>
              <a:off x="1649960" y="2042602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99505</a:t>
              </a:r>
              <a:endParaRPr lang="zh-CN" altLang="en-US" sz="6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9DB5DBE-2ED4-42AB-10E0-5065CC73F555}"/>
                </a:ext>
              </a:extLst>
            </p:cNvPr>
            <p:cNvSpPr txBox="1"/>
            <p:nvPr/>
          </p:nvSpPr>
          <p:spPr>
            <a:xfrm>
              <a:off x="823122" y="2672873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99502</a:t>
              </a:r>
              <a:endParaRPr lang="zh-CN" altLang="en-US" sz="6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1425476-8CC4-B7A4-86A1-D612A8F1942E}"/>
                </a:ext>
              </a:extLst>
            </p:cNvPr>
            <p:cNvSpPr txBox="1"/>
            <p:nvPr/>
          </p:nvSpPr>
          <p:spPr>
            <a:xfrm>
              <a:off x="1053703" y="3036985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99515</a:t>
              </a:r>
              <a:endParaRPr lang="zh-CN" altLang="en-US" sz="6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41C2AC-3D83-15E9-1F8E-C96514A38C7A}"/>
                </a:ext>
              </a:extLst>
            </p:cNvPr>
            <p:cNvSpPr txBox="1"/>
            <p:nvPr/>
          </p:nvSpPr>
          <p:spPr>
            <a:xfrm>
              <a:off x="1029445" y="2810952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99518</a:t>
              </a:r>
              <a:endParaRPr lang="zh-CN" altLang="en-US" sz="600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6A54A42-CCA4-CC6E-3DFF-C9314B1043E3}"/>
                </a:ext>
              </a:extLst>
            </p:cNvPr>
            <p:cNvCxnSpPr/>
            <p:nvPr/>
          </p:nvCxnSpPr>
          <p:spPr>
            <a:xfrm flipH="1">
              <a:off x="1625971" y="2440351"/>
              <a:ext cx="118244" cy="8694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2B2A5FC-C7C1-723C-F186-8BB7CA75BB7D}"/>
                </a:ext>
              </a:extLst>
            </p:cNvPr>
            <p:cNvSpPr txBox="1"/>
            <p:nvPr/>
          </p:nvSpPr>
          <p:spPr>
            <a:xfrm>
              <a:off x="1363122" y="2612513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99503</a:t>
              </a:r>
              <a:endParaRPr lang="zh-CN" altLang="en-US" sz="600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B83A3E5-C2E9-231D-00C6-280C680DAD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07009" y="2621724"/>
              <a:ext cx="52685" cy="4765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9C77EC5-D4C8-A4FF-A1B4-B4C1D54B49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2408" y="2493962"/>
              <a:ext cx="63129" cy="825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6A2B414-F6B8-0280-C455-D57EF3C4B545}"/>
                </a:ext>
              </a:extLst>
            </p:cNvPr>
            <p:cNvSpPr txBox="1"/>
            <p:nvPr/>
          </p:nvSpPr>
          <p:spPr>
            <a:xfrm>
              <a:off x="805043" y="2441419"/>
              <a:ext cx="279992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99517 </a:t>
              </a:r>
              <a:endParaRPr lang="zh-CN" altLang="en-US" sz="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F6FA6EC-186A-3435-102C-A55B3979A433}"/>
                </a:ext>
              </a:extLst>
            </p:cNvPr>
            <p:cNvSpPr txBox="1"/>
            <p:nvPr/>
          </p:nvSpPr>
          <p:spPr>
            <a:xfrm>
              <a:off x="1510632" y="2255431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99508</a:t>
              </a:r>
              <a:endParaRPr lang="zh-CN" altLang="en-US" sz="600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DE94454-2CA1-EB20-02A4-CD5C655958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0715" y="2352675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DC401D-138C-ED0C-2BD8-033BA201788C}"/>
                </a:ext>
              </a:extLst>
            </p:cNvPr>
            <p:cNvSpPr txBox="1"/>
            <p:nvPr/>
          </p:nvSpPr>
          <p:spPr>
            <a:xfrm>
              <a:off x="1248596" y="2217355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99501</a:t>
              </a:r>
              <a:endParaRPr lang="zh-CN" altLang="en-US" sz="600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0D78302-A3F1-B7DB-0CD8-2CB3F0E118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47365" y="2338388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085C39E-9A67-43E7-0515-8A33C763F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4971" y="2969419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A5C3737-026D-6074-DA47-6C0218E97C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2590" y="2752726"/>
              <a:ext cx="43285" cy="8651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1C9BA9-BC78-EE85-D806-862EEFC92E05}"/>
                </a:ext>
              </a:extLst>
            </p:cNvPr>
            <p:cNvSpPr txBox="1"/>
            <p:nvPr/>
          </p:nvSpPr>
          <p:spPr>
            <a:xfrm>
              <a:off x="1242590" y="2027292"/>
              <a:ext cx="256481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99506</a:t>
              </a:r>
              <a:endParaRPr lang="zh-CN" altLang="en-US" sz="6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B422D1-AF04-56BF-C731-A19B35DF2ABC}"/>
                </a:ext>
              </a:extLst>
            </p:cNvPr>
            <p:cNvSpPr txBox="1"/>
            <p:nvPr/>
          </p:nvSpPr>
          <p:spPr>
            <a:xfrm>
              <a:off x="987627" y="2318556"/>
              <a:ext cx="279992" cy="12311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00" dirty="0"/>
                <a:t>99513 </a:t>
              </a:r>
              <a:endParaRPr lang="zh-CN" altLang="en-US" sz="600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87D8343-76A1-98DA-548D-D55F978B25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18903" y="2416937"/>
              <a:ext cx="52685" cy="4765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216</Words>
  <Application>Microsoft Office PowerPoint</Application>
  <PresentationFormat>Custom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Alaska Anchorage Map Location-1</vt:lpstr>
      <vt:lpstr>Alaska Anchorage Map Location-2</vt:lpstr>
      <vt:lpstr>Alaska Anchorage Zip Code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86</cp:revision>
  <dcterms:created xsi:type="dcterms:W3CDTF">2016-05-15T02:42:52Z</dcterms:created>
  <dcterms:modified xsi:type="dcterms:W3CDTF">2024-03-17T14:01:23Z</dcterms:modified>
</cp:coreProperties>
</file>